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86" r:id="rId2"/>
    <p:sldId id="291" r:id="rId3"/>
    <p:sldId id="298" r:id="rId4"/>
    <p:sldId id="307" r:id="rId5"/>
    <p:sldId id="306" r:id="rId6"/>
    <p:sldId id="305" r:id="rId7"/>
    <p:sldId id="304" r:id="rId8"/>
    <p:sldId id="303" r:id="rId9"/>
    <p:sldId id="302" r:id="rId10"/>
    <p:sldId id="29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Iskoola Pota" panose="020B0502040204020203" pitchFamily="34" charset="0"/>
      <p:regular r:id="rId17"/>
      <p:bold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2825"/>
    <a:srgbClr val="C86819"/>
    <a:srgbClr val="275791"/>
    <a:srgbClr val="6F8E30"/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6/5/2018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6/5/2018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6/5/2018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6/5/2018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07" y="118239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80" y="116632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Energetik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tni muh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qilishning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zirgu kund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 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b="1" dirty="0" err="1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lari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IESl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chiq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yotg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chiqindil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 q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m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si.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tni mu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376772" y="5710019"/>
            <a:ext cx="6390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O’zbekistоndа аtmоsferаgа chiqаrilаdigаn zаrаrli mоddаlаrning (asosan SO</a:t>
            </a:r>
            <a:r>
              <a:rPr lang="uz-Cyrl-UZ" baseline="-25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va NO</a:t>
            </a:r>
            <a:r>
              <a:rPr lang="uz-Cyrl-UZ" baseline="-25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2000 – 2012 yillardagi miqdori</a:t>
            </a:r>
            <a:endParaRPr lang="en-US" dirty="0"/>
          </a:p>
        </p:txBody>
      </p:sp>
      <p:pic>
        <p:nvPicPr>
          <p:cNvPr id="5" name="Рисунок 4" descr="http://nd.uznature.uz/uploads/ris2_9_2_1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" t="7712" r="52729" b="19368"/>
          <a:stretch/>
        </p:blipFill>
        <p:spPr bwMode="auto">
          <a:xfrm>
            <a:off x="179512" y="404664"/>
            <a:ext cx="8784975" cy="51125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447333" y="5987018"/>
            <a:ext cx="2249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Atom elektr stansiyasi</a:t>
            </a:r>
            <a:endParaRPr lang="en-US" dirty="0"/>
          </a:p>
        </p:txBody>
      </p:sp>
      <p:pic>
        <p:nvPicPr>
          <p:cNvPr id="5" name="Рисунок 4" descr="Image result for energetika va ekologiy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571001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mamlakatlarining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aholi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boshiga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yiliga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CO</a:t>
            </a:r>
            <a:r>
              <a:rPr lang="en-US" baseline="30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tashlamalari</a:t>
            </a:r>
            <a:endParaRPr lang="en-US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764704"/>
            <a:ext cx="9144000" cy="473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55892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2013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AQSH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iqtisodiyot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sektorlari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CO</a:t>
            </a:r>
            <a:r>
              <a:rPr lang="en-US" baseline="30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emissiyasi</a:t>
            </a:r>
            <a:endParaRPr lang="en-US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04663"/>
            <a:ext cx="9036496" cy="506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370389" y="6021576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endParaRPr lang="en-US" dirty="0"/>
          </a:p>
        </p:txBody>
      </p:sp>
      <p:pic>
        <p:nvPicPr>
          <p:cNvPr id="5" name="Рисунок 4" descr="Image result for ÑÑÑ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55449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440921" y="5987018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Gidro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endParaRPr lang="en-US" dirty="0"/>
          </a:p>
        </p:txBody>
      </p:sp>
      <p:pic>
        <p:nvPicPr>
          <p:cNvPr id="5" name="Рисунок 4" descr="Image result for Ð³ÑÑ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4"/>
          <a:stretch/>
        </p:blipFill>
        <p:spPr bwMode="auto">
          <a:xfrm>
            <a:off x="0" y="260649"/>
            <a:ext cx="9144000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187614" y="5987018"/>
            <a:ext cx="2768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Fukusima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AES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avariya</a:t>
            </a:r>
            <a:endParaRPr lang="en-US" dirty="0"/>
          </a:p>
        </p:txBody>
      </p:sp>
      <p:pic>
        <p:nvPicPr>
          <p:cNvPr id="5" name="Рисунок 4" descr="Image result for Ð°ÑÑ ÑÑÐºÑÑÐ¸Ð¼Ð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4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90</Words>
  <Application>Microsoft Office PowerPoint</Application>
  <PresentationFormat>Экран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58</cp:revision>
  <dcterms:created xsi:type="dcterms:W3CDTF">2017-03-31T00:57:55Z</dcterms:created>
  <dcterms:modified xsi:type="dcterms:W3CDTF">2018-06-05T08:25:35Z</dcterms:modified>
</cp:coreProperties>
</file>