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86" r:id="rId2"/>
    <p:sldId id="291" r:id="rId3"/>
    <p:sldId id="298" r:id="rId4"/>
    <p:sldId id="307" r:id="rId5"/>
    <p:sldId id="306" r:id="rId6"/>
    <p:sldId id="304" r:id="rId7"/>
    <p:sldId id="305" r:id="rId8"/>
    <p:sldId id="303" r:id="rId9"/>
    <p:sldId id="302" r:id="rId10"/>
    <p:sldId id="301" r:id="rId11"/>
    <p:sldId id="300" r:id="rId12"/>
    <p:sldId id="309" r:id="rId13"/>
    <p:sldId id="299" r:id="rId14"/>
    <p:sldId id="308" r:id="rId15"/>
    <p:sldId id="29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Iskoola Pota" panose="020B0502040204020203" pitchFamily="34" charset="0"/>
      <p:regular r:id="rId22"/>
      <p:bold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4F77"/>
    <a:srgbClr val="942825"/>
    <a:srgbClr val="C86819"/>
    <a:srgbClr val="275791"/>
    <a:srgbClr val="6F8E30"/>
    <a:srgbClr val="FCFEFC"/>
    <a:srgbClr val="4F81BD"/>
    <a:srgbClr val="A5D2D4"/>
    <a:srgbClr val="FBFBFB"/>
    <a:srgbClr val="1819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6/5/2018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E8B78-FA76-46C2-B849-709BCF1AA4E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135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6/5/2018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6/5/2018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6/5/2018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6/5/2018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6/5/2018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807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80" y="116632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</a:t>
            </a:r>
            <a:r>
              <a:rPr lang="ru-RU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Quyosh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rgiyasining 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vsifi,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f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nish yo’ll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35877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Quyosh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rgiyasini to’g’rid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n-to’g’ri 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rgiyasig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ntirish, quyoshd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issiqlik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lish;</a:t>
            </a:r>
          </a:p>
          <a:p>
            <a:pPr indent="35877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Quyosh issiqlik st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quyosh 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st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2286695" y="188640"/>
            <a:ext cx="45706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nurlanish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oqimining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2308" t="2543" r="3076" b="3373"/>
          <a:stretch/>
        </p:blipFill>
        <p:spPr>
          <a:xfrm>
            <a:off x="0" y="692696"/>
            <a:ext cx="914400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575556" y="116632"/>
            <a:ext cx="79928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 rаdiаsiyasi оqimi еr shаridа  turli rаyоnlаrdа tаqsimlаnishi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764704"/>
            <a:ext cx="9144000" cy="496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18864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Аtmоsfеrаdаn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tаshqаridа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nurlаnish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ining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to’g’ri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tа’sir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grаfigi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t="8321" b="1290"/>
          <a:stretch/>
        </p:blipFill>
        <p:spPr>
          <a:xfrm>
            <a:off x="237" y="692696"/>
            <a:ext cx="914400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16632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nurl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0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lc="http://schemas.openxmlformats.org/drawingml/2006/lockedCanvas" xmlns:a16="http://schemas.microsoft.com/office/drawing/2014/main" xmlns="" id="{2B1D9579-53BB-4B9A-8CE2-DD57027E98B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5"/>
            <a:ext cx="9144000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1812"/>
            <a:ext cx="9144000" cy="529437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55776" y="5157192"/>
            <a:ext cx="8640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67744" y="509070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kirishi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5361603"/>
            <a:ext cx="1008112" cy="1495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563680" y="3303272"/>
            <a:ext cx="1496152" cy="288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763688" y="3236781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qizdirgich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 flipV="1">
            <a:off x="2267744" y="3483003"/>
            <a:ext cx="216024" cy="2465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1797812" y="3601628"/>
            <a:ext cx="513944" cy="1273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Прямоугольник 12"/>
          <p:cNvSpPr/>
          <p:nvPr/>
        </p:nvSpPr>
        <p:spPr>
          <a:xfrm rot="20828463">
            <a:off x="1963708" y="1983486"/>
            <a:ext cx="1797537" cy="21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 rot="20809970">
            <a:off x="1701215" y="2076675"/>
            <a:ext cx="1565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kollektori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775812" y="4005064"/>
            <a:ext cx="576064" cy="985292"/>
          </a:xfrm>
          <a:prstGeom prst="roundRect">
            <a:avLst/>
          </a:prstGeom>
          <a:gradFill flip="none" rotWithShape="1">
            <a:gsLst>
              <a:gs pos="100000">
                <a:srgbClr val="00B0F0"/>
              </a:gs>
              <a:gs pos="12000">
                <a:srgbClr val="FF0000">
                  <a:lumMod val="87000"/>
                </a:srgbClr>
              </a:gs>
              <a:gs pos="85000">
                <a:schemeClr val="tx2">
                  <a:lumMod val="40000"/>
                  <a:lumOff val="60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65504" y="4087120"/>
            <a:ext cx="504056" cy="985292"/>
          </a:xfrm>
          <a:prstGeom prst="roundRect">
            <a:avLst/>
          </a:prstGeom>
          <a:gradFill flip="none" rotWithShape="1">
            <a:gsLst>
              <a:gs pos="100000">
                <a:srgbClr val="00B0F0"/>
              </a:gs>
              <a:gs pos="9000">
                <a:srgbClr val="F74F77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775812" y="4266877"/>
            <a:ext cx="553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3016" y="4266876"/>
            <a:ext cx="629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Bufer</a:t>
            </a:r>
            <a:endParaRPr lang="en-US" sz="1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baki</a:t>
            </a:r>
            <a:endParaRPr lang="en-US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4574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kollektorining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binolarda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ta’minotidagi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143000" y="188640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Minorali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196" y="836712"/>
            <a:ext cx="910850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77788" y="116632"/>
            <a:ext cx="8388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Ispaniyada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minorali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sz="2000" b="1" dirty="0"/>
          </a:p>
        </p:txBody>
      </p:sp>
      <p:pic>
        <p:nvPicPr>
          <p:cNvPr id="5" name="Рисунок 4" descr="solartower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116632"/>
            <a:ext cx="914400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19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Parabolasilindrik konsentratorl</a:t>
            </a:r>
            <a:r>
              <a:rPr lang="en-US" sz="19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z="19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quyosh issiqlik elektr stansiyasi</a:t>
            </a:r>
            <a:r>
              <a:rPr lang="en-US" sz="19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19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9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19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08720"/>
            <a:ext cx="9144000" cy="496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863588" y="116632"/>
            <a:ext cx="74168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Amerika qo’shma shtatlarida joylashgan yurik parabolasilindrik konsentratorl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quyosh issiqlik elektr stansiyasi</a:t>
            </a:r>
            <a:endParaRPr lang="en-US" sz="2000" b="1" dirty="0"/>
          </a:p>
        </p:txBody>
      </p:sp>
      <p:pic>
        <p:nvPicPr>
          <p:cNvPr id="5" name="Рисунок 4" descr="Image result for  parabolik consentrator Solar Thermal Power Plan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4518"/>
            <a:ext cx="9144000" cy="53407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116632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Kristalli quyosh xujayralarining modeli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6069" y="836712"/>
            <a:ext cx="910850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7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76562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Quyoshli hujayraning oqim liniyas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grafuk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000" b="1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20688"/>
            <a:ext cx="9144000" cy="53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7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14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6632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Kristalli quyosh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panellardan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000" b="1" dirty="0"/>
          </a:p>
        </p:txBody>
      </p:sp>
      <p:pic>
        <p:nvPicPr>
          <p:cNvPr id="5" name="Рисунок 4" descr="Image result for PV power plan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56166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406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157</Words>
  <Application>Microsoft Office PowerPoint</Application>
  <PresentationFormat>Экран (4:3)</PresentationFormat>
  <Paragraphs>47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63</cp:revision>
  <dcterms:created xsi:type="dcterms:W3CDTF">2017-03-31T00:57:55Z</dcterms:created>
  <dcterms:modified xsi:type="dcterms:W3CDTF">2018-06-05T14:31:07Z</dcterms:modified>
</cp:coreProperties>
</file>