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86" r:id="rId2"/>
    <p:sldId id="291" r:id="rId3"/>
    <p:sldId id="298" r:id="rId4"/>
    <p:sldId id="307" r:id="rId5"/>
    <p:sldId id="306" r:id="rId6"/>
    <p:sldId id="305" r:id="rId7"/>
    <p:sldId id="304" r:id="rId8"/>
    <p:sldId id="303" r:id="rId9"/>
    <p:sldId id="302" r:id="rId10"/>
    <p:sldId id="301" r:id="rId11"/>
    <p:sldId id="300" r:id="rId12"/>
    <p:sldId id="308" r:id="rId13"/>
    <p:sldId id="299" r:id="rId14"/>
    <p:sldId id="309" r:id="rId15"/>
    <p:sldId id="311" r:id="rId16"/>
    <p:sldId id="29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Iskoola Pota" panose="020B0502040204020203" pitchFamily="34" charset="0"/>
      <p:regular r:id="rId23"/>
      <p:bold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2825"/>
    <a:srgbClr val="C86819"/>
    <a:srgbClr val="275791"/>
    <a:srgbClr val="6F8E30"/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144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6/4/2018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6/4/2018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6/4/2018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6/4/2018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6/4/2018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6/4/2018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6/4/2018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6/4/2018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807" y="118239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05880" y="116632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nb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а’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viy en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 m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nb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 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yrim mu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Latn-UZ" sz="24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Muq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 en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 m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nb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Latn-UZ" sz="24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Muq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 en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 m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nb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  qo’ll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nilish s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оха</a:t>
            </a:r>
            <a:r>
              <a:rPr lang="uz-Latn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Latn-UZ" sz="24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3" name="Рисунок 2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516938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0" y="124661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 yoqilg’ida ishlovchi IES аtrоf muhit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iflоslаntiruvchi asosiy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man’balardan hisoblanadi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349896" y="101540"/>
            <a:ext cx="64442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Dunyodа enеrgiya ishlаb chiqаrishning tuzilmаsi</a:t>
            </a:r>
            <a:endParaRPr lang="en-US" sz="2000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42155"/>
            <a:ext cx="9144000" cy="557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Dunyodа eng yirik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fоtоelеmеn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panelli (PV) stansiya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Topaz</a:t>
            </a:r>
            <a:r>
              <a:rPr lang="en-US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Kaliforniya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AQSH (10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96 GVt)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Blog by saharin: Ð¡Ð¾Ð»Ð½ÐµÑÐ½Ð°Ñ ÑÐµÑÐ¼Ð° Ð¢Ð¾Ð¿Ð°Ð·: Ð¡Ð¾Ð»Ð½ÐµÑÐ½Ð°Ñ ÑÐ½ÐµÑÐ³Ð¸Ñ, ÑÐ¾Ð»Ð½ÐµÑÐ½ÑÐµ ÑÐµÑÐ¼Ñ, Ð¼Ð¾Ð´ÑÐ»Ð¸, Ð¿Ð°Ð½ÐµÐ»Ð¸, Ð±Ð°ÑÐ°ÑÐµÐ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18864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Dunyodа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fоtоelеmеn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panellar (PV) yordamida enеrgiya ishlаb chiqаrish ko’rsatkichlari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t="10123" r="9301" b="5518"/>
          <a:stretch/>
        </p:blipFill>
        <p:spPr bwMode="auto">
          <a:xfrm>
            <a:off x="-36512" y="774481"/>
            <a:ext cx="9180512" cy="55045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pic>
        <p:nvPicPr>
          <p:cNvPr id="3" name="Рисунок 2" descr="Image result for ÑÐ¾Ð»Ð½ÐµÑÐ½ÑÐµ Ð³ÐµÐ»Ð¸Ð¾ÐºÐ¾Ð»Ð»ÐµÐºÑÐ¾ÑÑ Ð² Ð³Ð¾ÑÐ¾Ð´Ð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44000" cy="535365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46019" y="116632"/>
            <a:ext cx="36519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Geliokollektorlar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o’rnatilgan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bino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908720"/>
            <a:ext cx="9144000" cy="51125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6041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Dunyodа quyosh kollektorlari yordamida ishlab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chiqarilgan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 enеrgiyasi ko’rsatkichlari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4624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Dunyodа shamol yordamida enеrgiya ishlаb chiqаrish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ko’rsatkichlari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 uning yillik o’sishi (2006 – 2016 yillar)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71500" y="1034150"/>
            <a:ext cx="900100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8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140643" y="116632"/>
            <a:ext cx="68627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Dunyodа shamol yordamida ishlab chiqarilgan elektr enеrgiyasi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etakchi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lardagi ko’rsatkichlari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052736"/>
            <a:ext cx="8928992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7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853952" y="260648"/>
            <a:ext cx="54360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gidroenergetikani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rivojlanish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0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14400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9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2141687" y="197063"/>
            <a:ext cx="48606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Dengizda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o’rnatilgan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stansiyasi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Image result for ÑÐ°Ð¼Ð°Ñ Ð±Ð¾Ð»ÑÑÐ°Ñ Ð²ÐµÑÑÐ¾Ð²Ð°Ñ ÑÐ»ÐµÐºÑÑÐ¾ÑÑÐ°Ð½ÑÐ¸Ñ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249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13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087458" y="160026"/>
            <a:ext cx="29690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Geotermal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stansiyasi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Image result for Ð³ÐµÐ¾ÑÐµÑÐ¼Ð°Ð»ÑÐ½Ð°Ñ ÑÐ»ÐµÐºÑÑÐ¾ÑÑÐ°Ð½ÑÐ¸Ñ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" t="2481" r="2490" b="5533"/>
          <a:stretch/>
        </p:blipFill>
        <p:spPr bwMode="auto">
          <a:xfrm>
            <a:off x="0" y="692696"/>
            <a:ext cx="9144000" cy="55446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2337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14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16632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Dunyodа geotermal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stansiyalari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tomonidan ishlab chiqarilgan elektr enеrgiyasi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etakchi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lardagi ko’rsatkichlari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824518"/>
            <a:ext cx="9144000" cy="526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95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15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268760" y="188640"/>
            <a:ext cx="6606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Dunyodа biomassa yoqilg’isidan foydalanishning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2006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yildan 2016 yilgacha bo’lgan vaqtdagi o’zgarishi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53752" y="1052736"/>
            <a:ext cx="909024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77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178</Words>
  <Application>Microsoft Office PowerPoint</Application>
  <PresentationFormat>Экран (4:3)</PresentationFormat>
  <Paragraphs>46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60</cp:revision>
  <dcterms:created xsi:type="dcterms:W3CDTF">2017-03-31T00:57:55Z</dcterms:created>
  <dcterms:modified xsi:type="dcterms:W3CDTF">2018-06-04T10:05:53Z</dcterms:modified>
</cp:coreProperties>
</file>