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86" r:id="rId2"/>
    <p:sldId id="291" r:id="rId3"/>
    <p:sldId id="298" r:id="rId4"/>
    <p:sldId id="307" r:id="rId5"/>
    <p:sldId id="308" r:id="rId6"/>
    <p:sldId id="309" r:id="rId7"/>
    <p:sldId id="306" r:id="rId8"/>
    <p:sldId id="305" r:id="rId9"/>
    <p:sldId id="304" r:id="rId10"/>
    <p:sldId id="303" r:id="rId11"/>
    <p:sldId id="297" r:id="rId12"/>
  </p:sldIdLst>
  <p:sldSz cx="9144000" cy="6858000" type="screen4x3"/>
  <p:notesSz cx="6858000" cy="9144000"/>
  <p:embeddedFontLst>
    <p:embeddedFont>
      <p:font typeface="Britannic Bold" panose="020B0903060703020204" pitchFamily="3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Iskoola Pota" panose="020B0502040204020203" pitchFamily="34" charset="0"/>
      <p:regular r:id="rId19"/>
      <p:bold r:id="rId2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2825"/>
    <a:srgbClr val="C86819"/>
    <a:srgbClr val="275791"/>
    <a:srgbClr val="6F8E30"/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6/4/2018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6/4/2018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6/4/2018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6/4/2018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6/4/2018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6/4/2018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6/4/2018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07" y="118239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80" y="116632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el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nsiyal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ES).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r, 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iy m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rgiyasining 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tilishi,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 m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ESning tuzilishi, 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prinsipi,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fz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mchilikl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endParaRPr lang="ru-RU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3" name="Рисунок 2" descr="ÐÑÐ¾Ð¼Ð½Ð°Ñ ÑÐ»ÐµÐºÑÑÐ¾ÑÑÐ°Ð½ÑÐ¸Ñ Ð² Ð¢ÑÑÑÐ¸Ð¸: Ð½Ð°ÑÐ°Ð»Ð¾ ÑÑÑÐ¾Ð¸ÑÐµÐ»ÑÑÑÐ²Ð°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9"/>
          <a:stretch/>
        </p:blipFill>
        <p:spPr bwMode="auto">
          <a:xfrm>
            <a:off x="-18257" y="595710"/>
            <a:ext cx="9162257" cy="57606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458985" y="188640"/>
            <a:ext cx="4226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Atom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906751" y="101539"/>
            <a:ext cx="53304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atom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stansiyalarning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501649"/>
            <a:ext cx="7488831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-1" r="46543"/>
          <a:stretch/>
        </p:blipFill>
        <p:spPr bwMode="auto">
          <a:xfrm>
            <a:off x="287524" y="944724"/>
            <a:ext cx="8568952" cy="49685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188640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AESlar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quvvatlarining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mamlakatlar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kesimida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taqsimlanishi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309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53111"/>
          <a:stretch/>
        </p:blipFill>
        <p:spPr bwMode="auto">
          <a:xfrm>
            <a:off x="215516" y="837372"/>
            <a:ext cx="8712968" cy="53030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16632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 energiyasini ishlab chiqarishda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AESlarining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 bo’yicha ekatchi mamlakatlar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16700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3" name="Рисунок 2" descr="https://upload.wikimedia.org/wikipedia/commons/thumb/2/2c/Kernspaltung.svg/770px-Kernspaltung.svg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8496944" cy="47525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041884" y="301595"/>
            <a:ext cx="50602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Yadro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yo’qilg’isi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</a:t>
            </a:r>
            <a:r>
              <a:rPr lang="en-US" sz="2000" b="1" baseline="30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235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reaksiyasi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16636"/>
          <a:stretch/>
        </p:blipFill>
        <p:spPr>
          <a:xfrm>
            <a:off x="0" y="1916832"/>
            <a:ext cx="9162337" cy="27037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73081" y="153972"/>
            <a:ext cx="37978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AESlarining prinsipial sxemalari</a:t>
            </a:r>
            <a:endParaRPr lang="en-US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81842" y="4725144"/>
            <a:ext cx="7380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а) bir kоnturli; b) ikki kоnturli; v) uch kоnturli; 1-yadro rеаktоri; 2-issiqlik almashgich; 3-bug’ generatori; 4 - turbinа; 5-kоndеnsаtоr yoki gаz sоvitgich; 6, 7 -nаsоs yoki kоmprеssоr; 8-sirkulyasiya nаsоsi</a:t>
            </a:r>
            <a:r>
              <a:rPr lang="uz-Cyrl-UZ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151619" y="735415"/>
            <a:ext cx="6840760" cy="45365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93125" y="188640"/>
            <a:ext cx="53577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atom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reaktorining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prinsipial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5301208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zona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elementlar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qaytargich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qobig’i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almashgich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generator.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4618" t="6610"/>
          <a:stretch/>
        </p:blipFill>
        <p:spPr bwMode="auto">
          <a:xfrm>
            <a:off x="1043607" y="385024"/>
            <a:ext cx="7056784" cy="45498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16832" y="24978"/>
            <a:ext cx="5310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Qаynаyotgаn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 rеаktоri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3" y="4907298"/>
            <a:ext cx="74888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yadro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reaksiyasi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ajraluvchi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b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285 </a:t>
            </a:r>
            <a:r>
              <a:rPr lang="en-US" dirty="0">
                <a:solidFill>
                  <a:srgbClr val="00B0F0"/>
                </a:solidFill>
                <a:latin typeface="Britannic Bold" panose="020B09030607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75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atm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v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35 </a:t>
            </a:r>
            <a:r>
              <a:rPr lang="en-US" dirty="0">
                <a:solidFill>
                  <a:srgbClr val="00B0F0"/>
                </a:solidFill>
                <a:latin typeface="Britannic Bold" panose="020B09030607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S; g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en-US" dirty="0">
                <a:solidFill>
                  <a:srgbClr val="00B0F0"/>
                </a:solidFill>
                <a:latin typeface="Britannic Bold" panose="020B09030607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S;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yadro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sterjeni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minorsi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gradirnya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); 6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generator; 7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liniyalari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262</Words>
  <Application>Microsoft Office PowerPoint</Application>
  <PresentationFormat>Экран (4:3)</PresentationFormat>
  <Paragraphs>36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Britannic Bold</vt:lpstr>
      <vt:lpstr>Arial</vt:lpstr>
      <vt:lpstr>Calibri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60</cp:revision>
  <dcterms:created xsi:type="dcterms:W3CDTF">2017-03-31T00:57:55Z</dcterms:created>
  <dcterms:modified xsi:type="dcterms:W3CDTF">2018-06-04T05:52:12Z</dcterms:modified>
</cp:coreProperties>
</file>