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5"/>
  </p:notesMasterIdLst>
  <p:sldIdLst>
    <p:sldId id="286" r:id="rId2"/>
    <p:sldId id="291" r:id="rId3"/>
    <p:sldId id="298" r:id="rId4"/>
    <p:sldId id="308" r:id="rId5"/>
    <p:sldId id="307" r:id="rId6"/>
    <p:sldId id="306" r:id="rId7"/>
    <p:sldId id="305" r:id="rId8"/>
    <p:sldId id="304" r:id="rId9"/>
    <p:sldId id="303" r:id="rId10"/>
    <p:sldId id="302" r:id="rId11"/>
    <p:sldId id="301" r:id="rId12"/>
    <p:sldId id="300" r:id="rId13"/>
    <p:sldId id="29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Iskoola Pota" panose="020B0502040204020203" pitchFamily="34" charset="0"/>
      <p:regular r:id="rId20"/>
      <p:bold r:id="rId21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2825"/>
    <a:srgbClr val="C86819"/>
    <a:srgbClr val="275791"/>
    <a:srgbClr val="6F8E30"/>
    <a:srgbClr val="FCFEFC"/>
    <a:srgbClr val="4F81BD"/>
    <a:srgbClr val="A5D2D4"/>
    <a:srgbClr val="FBFBFB"/>
    <a:srgbClr val="181944"/>
    <a:srgbClr val="0100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8" autoAdjust="0"/>
    <p:restoredTop sz="92866" autoAdjust="0"/>
  </p:normalViewPr>
  <p:slideViewPr>
    <p:cSldViewPr>
      <p:cViewPr varScale="1">
        <p:scale>
          <a:sx n="81" d="100"/>
          <a:sy n="81" d="100"/>
        </p:scale>
        <p:origin x="547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5C5F9D-044B-42A0-9A66-8F06358590E4}" type="datetimeFigureOut">
              <a:rPr lang="en-US" smtClean="0"/>
              <a:t>6/3/2018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E8B78-FA76-46C2-B849-709BCF1A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988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212E-A449-4718-8532-E8ACF9C72BD1}" type="datetime1">
              <a:rPr lang="en-US" smtClean="0"/>
              <a:t>6/3/2018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69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ED20-8C1E-4D38-A0E0-2849E9313986}" type="datetime1">
              <a:rPr lang="en-US" smtClean="0"/>
              <a:t>6/3/2018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903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9118-0C5D-4D10-8259-3AF7182DEE25}" type="datetime1">
              <a:rPr lang="en-US" smtClean="0"/>
              <a:t>6/3/2018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81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A5C79-8FDA-4F68-9621-74CE79CF55A5}" type="datetime1">
              <a:rPr lang="en-US" smtClean="0"/>
              <a:t>6/3/2018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00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1A74-B76D-4E9F-8F3F-167D5A75AF79}" type="datetime1">
              <a:rPr lang="en-US" smtClean="0"/>
              <a:t>6/3/2018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27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A622A-9014-4246-A052-7F4537EB5564}" type="datetime1">
              <a:rPr lang="en-US" smtClean="0"/>
              <a:t>6/3/2018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623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B2F1D-34B0-4F3E-8221-42B152A82704}" type="datetime1">
              <a:rPr lang="en-US" smtClean="0"/>
              <a:t>6/3/2018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15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BC279-8B00-45D6-A79B-86BF1E11489B}" type="datetime1">
              <a:rPr lang="en-US" smtClean="0"/>
              <a:t>6/3/2018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21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65E21-9397-45B0-8182-D395C2F82FF9}" type="datetime1">
              <a:rPr lang="en-US" smtClean="0"/>
              <a:t>6/3/2018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412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C0ED0-993D-4A56-B123-F3A9CBB285C4}" type="datetime1">
              <a:rPr lang="en-US" smtClean="0"/>
              <a:t>6/3/2018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911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C7CF-5400-43E1-B927-01D8E98B26B0}" type="datetime1">
              <a:rPr lang="en-US" smtClean="0"/>
              <a:t>6/3/2018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834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8CD72-6924-4007-B9D5-71022E4DC240}" type="datetime1">
              <a:rPr lang="en-US" smtClean="0"/>
              <a:t>6/3/2018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17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26" Type="http://schemas.openxmlformats.org/officeDocument/2006/relationships/tags" Target="../tags/tag26.xml"/><Relationship Id="rId39" Type="http://schemas.openxmlformats.org/officeDocument/2006/relationships/tags" Target="../tags/tag39.xml"/><Relationship Id="rId21" Type="http://schemas.openxmlformats.org/officeDocument/2006/relationships/tags" Target="../tags/tag21.xml"/><Relationship Id="rId34" Type="http://schemas.openxmlformats.org/officeDocument/2006/relationships/tags" Target="../tags/tag34.xml"/><Relationship Id="rId42" Type="http://schemas.openxmlformats.org/officeDocument/2006/relationships/tags" Target="../tags/tag42.xml"/><Relationship Id="rId47" Type="http://schemas.openxmlformats.org/officeDocument/2006/relationships/tags" Target="../tags/tag47.xml"/><Relationship Id="rId50" Type="http://schemas.openxmlformats.org/officeDocument/2006/relationships/tags" Target="../tags/tag50.xml"/><Relationship Id="rId55" Type="http://schemas.openxmlformats.org/officeDocument/2006/relationships/tags" Target="../tags/tag55.xml"/><Relationship Id="rId63" Type="http://schemas.openxmlformats.org/officeDocument/2006/relationships/slideLayout" Target="../slideLayouts/slideLayout2.xml"/><Relationship Id="rId7" Type="http://schemas.openxmlformats.org/officeDocument/2006/relationships/tags" Target="../tags/tag7.xml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20" Type="http://schemas.openxmlformats.org/officeDocument/2006/relationships/tags" Target="../tags/tag20.xml"/><Relationship Id="rId29" Type="http://schemas.openxmlformats.org/officeDocument/2006/relationships/tags" Target="../tags/tag29.xml"/><Relationship Id="rId41" Type="http://schemas.openxmlformats.org/officeDocument/2006/relationships/tags" Target="../tags/tag41.xml"/><Relationship Id="rId54" Type="http://schemas.openxmlformats.org/officeDocument/2006/relationships/tags" Target="../tags/tag54.xml"/><Relationship Id="rId62" Type="http://schemas.openxmlformats.org/officeDocument/2006/relationships/tags" Target="../tags/tag6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24" Type="http://schemas.openxmlformats.org/officeDocument/2006/relationships/tags" Target="../tags/tag24.xml"/><Relationship Id="rId32" Type="http://schemas.openxmlformats.org/officeDocument/2006/relationships/tags" Target="../tags/tag32.xml"/><Relationship Id="rId37" Type="http://schemas.openxmlformats.org/officeDocument/2006/relationships/tags" Target="../tags/tag37.xml"/><Relationship Id="rId40" Type="http://schemas.openxmlformats.org/officeDocument/2006/relationships/tags" Target="../tags/tag40.xml"/><Relationship Id="rId45" Type="http://schemas.openxmlformats.org/officeDocument/2006/relationships/tags" Target="../tags/tag45.xml"/><Relationship Id="rId53" Type="http://schemas.openxmlformats.org/officeDocument/2006/relationships/tags" Target="../tags/tag53.xml"/><Relationship Id="rId58" Type="http://schemas.openxmlformats.org/officeDocument/2006/relationships/tags" Target="../tags/tag58.xml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23" Type="http://schemas.openxmlformats.org/officeDocument/2006/relationships/tags" Target="../tags/tag23.xml"/><Relationship Id="rId28" Type="http://schemas.openxmlformats.org/officeDocument/2006/relationships/tags" Target="../tags/tag28.xml"/><Relationship Id="rId36" Type="http://schemas.openxmlformats.org/officeDocument/2006/relationships/tags" Target="../tags/tag36.xml"/><Relationship Id="rId49" Type="http://schemas.openxmlformats.org/officeDocument/2006/relationships/tags" Target="../tags/tag49.xml"/><Relationship Id="rId57" Type="http://schemas.openxmlformats.org/officeDocument/2006/relationships/tags" Target="../tags/tag57.xml"/><Relationship Id="rId61" Type="http://schemas.openxmlformats.org/officeDocument/2006/relationships/tags" Target="../tags/tag61.xml"/><Relationship Id="rId10" Type="http://schemas.openxmlformats.org/officeDocument/2006/relationships/tags" Target="../tags/tag10.xml"/><Relationship Id="rId19" Type="http://schemas.openxmlformats.org/officeDocument/2006/relationships/tags" Target="../tags/tag19.xml"/><Relationship Id="rId31" Type="http://schemas.openxmlformats.org/officeDocument/2006/relationships/tags" Target="../tags/tag31.xml"/><Relationship Id="rId44" Type="http://schemas.openxmlformats.org/officeDocument/2006/relationships/tags" Target="../tags/tag44.xml"/><Relationship Id="rId52" Type="http://schemas.openxmlformats.org/officeDocument/2006/relationships/tags" Target="../tags/tag52.xml"/><Relationship Id="rId60" Type="http://schemas.openxmlformats.org/officeDocument/2006/relationships/tags" Target="../tags/tag60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Relationship Id="rId22" Type="http://schemas.openxmlformats.org/officeDocument/2006/relationships/tags" Target="../tags/tag22.xml"/><Relationship Id="rId27" Type="http://schemas.openxmlformats.org/officeDocument/2006/relationships/tags" Target="../tags/tag27.xml"/><Relationship Id="rId30" Type="http://schemas.openxmlformats.org/officeDocument/2006/relationships/tags" Target="../tags/tag30.xml"/><Relationship Id="rId35" Type="http://schemas.openxmlformats.org/officeDocument/2006/relationships/tags" Target="../tags/tag35.xml"/><Relationship Id="rId43" Type="http://schemas.openxmlformats.org/officeDocument/2006/relationships/tags" Target="../tags/tag43.xml"/><Relationship Id="rId48" Type="http://schemas.openxmlformats.org/officeDocument/2006/relationships/tags" Target="../tags/tag48.xml"/><Relationship Id="rId56" Type="http://schemas.openxmlformats.org/officeDocument/2006/relationships/tags" Target="../tags/tag56.xml"/><Relationship Id="rId64" Type="http://schemas.openxmlformats.org/officeDocument/2006/relationships/image" Target="../media/image14.png"/><Relationship Id="rId8" Type="http://schemas.openxmlformats.org/officeDocument/2006/relationships/tags" Target="../tags/tag8.xml"/><Relationship Id="rId51" Type="http://schemas.openxmlformats.org/officeDocument/2006/relationships/tags" Target="../tags/tag51.xml"/><Relationship Id="rId3" Type="http://schemas.openxmlformats.org/officeDocument/2006/relationships/tags" Target="../tags/tag3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5" Type="http://schemas.openxmlformats.org/officeDocument/2006/relationships/tags" Target="../tags/tag25.xml"/><Relationship Id="rId33" Type="http://schemas.openxmlformats.org/officeDocument/2006/relationships/tags" Target="../tags/tag33.xml"/><Relationship Id="rId38" Type="http://schemas.openxmlformats.org/officeDocument/2006/relationships/tags" Target="../tags/tag38.xml"/><Relationship Id="rId46" Type="http://schemas.openxmlformats.org/officeDocument/2006/relationships/tags" Target="../tags/tag46.xml"/><Relationship Id="rId59" Type="http://schemas.openxmlformats.org/officeDocument/2006/relationships/tags" Target="../tags/tag5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001704" y="5082350"/>
            <a:ext cx="5925020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  <a:p>
            <a:r>
              <a:rPr lang="en-US" sz="2400" dirty="0" smtClean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SOHAGA KIRISH (ISSIQLIK ENERGETIKASI) FANI</a:t>
            </a:r>
            <a:endParaRPr lang="en-US" sz="2400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05880" y="1639194"/>
            <a:ext cx="6732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ENERGETIKA FAKULTETI</a:t>
            </a:r>
          </a:p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ISSIQLIK ENERGETIKASI KAFEDRASI</a:t>
            </a:r>
            <a:endParaRPr lang="en-US" sz="2800" dirty="0">
              <a:solidFill>
                <a:srgbClr val="00B0F0"/>
              </a:solidFill>
            </a:endParaRPr>
          </a:p>
        </p:txBody>
      </p:sp>
      <p:pic>
        <p:nvPicPr>
          <p:cNvPr id="1026" name="Picture 2" descr="http://tdtu.uz/images/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807" y="118239"/>
            <a:ext cx="119062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205880" y="116632"/>
            <a:ext cx="67322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Iskoola Pota" panose="020B0502040204020203" pitchFamily="34" charset="0"/>
              </a:rPr>
              <a:t>TOSHKENT DAVLAT TEXNIKA UNIVERSITETI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cs typeface="Iskoola Pota" panose="020B0502040204020203" pitchFamily="34" charset="0"/>
            </a:endParaRPr>
          </a:p>
        </p:txBody>
      </p:sp>
      <p:pic>
        <p:nvPicPr>
          <p:cNvPr id="1030" name="Picture 6" descr="Image result for global energ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825" y="3008731"/>
            <a:ext cx="4696347" cy="2683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26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2</a:t>
            </a:fld>
            <a:endParaRPr lang="en-US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348" y="3523711"/>
            <a:ext cx="983758" cy="144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227" y="3514551"/>
            <a:ext cx="1440000" cy="144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685" y="5173729"/>
            <a:ext cx="1319084" cy="144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914" y="5119636"/>
            <a:ext cx="1275115" cy="1440000"/>
          </a:xfrm>
          <a:prstGeom prst="rect">
            <a:avLst/>
          </a:prstGeom>
        </p:spPr>
      </p:pic>
      <p:sp>
        <p:nvSpPr>
          <p:cNvPr id="16" name="Скругленный прямоугольник 15"/>
          <p:cNvSpPr/>
          <p:nvPr/>
        </p:nvSpPr>
        <p:spPr>
          <a:xfrm>
            <a:off x="4605573" y="4975636"/>
            <a:ext cx="1728000" cy="1728000"/>
          </a:xfrm>
          <a:prstGeom prst="roundRect">
            <a:avLst/>
          </a:prstGeom>
          <a:noFill/>
          <a:ln>
            <a:solidFill>
              <a:srgbClr val="942825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551651" y="3379711"/>
            <a:ext cx="1728000" cy="1728000"/>
          </a:xfrm>
          <a:prstGeom prst="roundRect">
            <a:avLst/>
          </a:prstGeom>
          <a:noFill/>
          <a:ln>
            <a:solidFill>
              <a:srgbClr val="6F8E3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004227" y="3422190"/>
            <a:ext cx="1728000" cy="1728000"/>
          </a:xfrm>
          <a:prstGeom prst="roundRect">
            <a:avLst/>
          </a:prstGeom>
          <a:noFill/>
          <a:ln>
            <a:solidFill>
              <a:srgbClr val="27579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004227" y="4975636"/>
            <a:ext cx="1728000" cy="1728000"/>
          </a:xfrm>
          <a:prstGeom prst="roundRect">
            <a:avLst/>
          </a:prstGeom>
          <a:noFill/>
          <a:ln>
            <a:solidFill>
              <a:srgbClr val="C86819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0" y="46572"/>
            <a:ext cx="91805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074738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Ma’ruza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Gidr</a:t>
            </a: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</a:t>
            </a: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nsiyal</a:t>
            </a: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(GES). </a:t>
            </a:r>
            <a:endParaRPr lang="ru-RU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074738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Gidr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 st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nsiyal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rning 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zif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si, tuzilishi, ishl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 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ri;</a:t>
            </a: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GESning 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fz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llikl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 v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mchilikl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ri;</a:t>
            </a: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To’g’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nli v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nm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о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qimli GESl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uz-Cyrl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B0F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49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3</a:t>
            </a:fld>
            <a:endParaRPr lang="en-US"/>
          </a:p>
        </p:txBody>
      </p:sp>
      <p:pic>
        <p:nvPicPr>
          <p:cNvPr id="3" name="Рисунок 2" descr="Related imag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4784"/>
            <a:ext cx="2699792" cy="306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Image result for Ð³Ð¸Ð´ÑÐ¾ÑÑÑÐ±Ð¸Ð½Ð° ÑÑÐµÐ½ÑÐ¸ÑÐ°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490825"/>
            <a:ext cx="2952328" cy="306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mage result for Ð³Ð¸Ð´ÑÐ¾ÑÑÑÐ±Ð¸Ð½Ð° ÐºÐ°Ð¿Ð»Ð°Ð½Ð°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484784"/>
            <a:ext cx="3347864" cy="3060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1538647" y="87485"/>
            <a:ext cx="608840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Pеltоn, Frеnsis va Kаplаnlarning gidrаvlik turbinаlаri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56142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4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515832" y="133651"/>
            <a:ext cx="81369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uz-Latn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lt</a:t>
            </a: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uz-Latn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n, Fr</a:t>
            </a: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uz-Latn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nsis va K</a:t>
            </a: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uz-Latn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pl</a:t>
            </a: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uz-Latn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nlarning gidr</a:t>
            </a: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uz-Latn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vlik turbin</a:t>
            </a: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uz-Latn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uz-Latn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rini </a:t>
            </a:r>
            <a:endParaRPr lang="en-US" sz="2000" b="1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z-Latn-UZ" sz="2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ishlash </a:t>
            </a:r>
            <a:r>
              <a:rPr lang="uz-Latn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prinsiplarini solishtirish</a:t>
            </a:r>
            <a:endParaRPr lang="en-US" sz="20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42510"/>
            <a:ext cx="9144000" cy="4158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792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5</a:t>
            </a:fld>
            <a:endParaRPr lang="en-US"/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1223628" y="955750"/>
            <a:ext cx="6696744" cy="54006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99592" y="188640"/>
            <a:ext cx="73448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Pеltоn, Frеnsis va Kаplаnlarning gidrаvlik turbinаlаrini </a:t>
            </a:r>
            <a:endParaRPr lang="en-US" sz="2000" b="1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z-Cyrl-UZ" sz="2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ishlash </a:t>
            </a: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oraliqlarini grafik usulda solishtirish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8630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6</a:t>
            </a:fld>
            <a:endParaRPr lang="en-US"/>
          </a:p>
        </p:txBody>
      </p:sp>
      <p:pic>
        <p:nvPicPr>
          <p:cNvPr id="3" name="Рисунок 2" descr="Infographic: China Racing Ahead With Hydro | Statist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07" t="18329" r="1704" b="13172"/>
          <a:stretch/>
        </p:blipFill>
        <p:spPr bwMode="auto">
          <a:xfrm>
            <a:off x="-7605" y="594124"/>
            <a:ext cx="9144000" cy="56697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98376" y="0"/>
            <a:ext cx="814724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Dunyodagi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gidroenergetika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quvvatlarining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000" b="1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sz="20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mamlakatlar</a:t>
            </a:r>
            <a:r>
              <a:rPr lang="en-US" sz="2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ulushi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taqsimlanishi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76683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7</a:t>
            </a:fld>
            <a:endParaRPr lang="en-US"/>
          </a:p>
        </p:txBody>
      </p:sp>
      <p:pic>
        <p:nvPicPr>
          <p:cNvPr id="3" name="Рисунок 2" descr="https://uploads.alternativenergy.ru/posts/2015-08/1438887035_ges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750"/>
            <a:ext cx="9144000" cy="564856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2710657" y="188640"/>
            <a:ext cx="372268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GESining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gidrоgеnеrаtоrlаr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zаli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445172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8</a:t>
            </a:fld>
            <a:endParaRPr lang="en-US"/>
          </a:p>
        </p:txBody>
      </p:sp>
      <p:grpSp>
        <p:nvGrpSpPr>
          <p:cNvPr id="64" name="Группа 63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450824" y="663056"/>
            <a:ext cx="6192688" cy="5558352"/>
            <a:chOff x="2414222" y="1524000"/>
            <a:chExt cx="4315556" cy="3873500"/>
          </a:xfrm>
        </p:grpSpPr>
        <p:cxnSp>
          <p:nvCxnSpPr>
            <p:cNvPr id="63" name="Прямая соединительная линия 62" hidden="1"/>
            <p:cNvCxnSpPr/>
            <p:nvPr>
              <p:custDataLst>
                <p:tags r:id="rId2"/>
              </p:custDataLst>
            </p:nvPr>
          </p:nvCxnSpPr>
          <p:spPr>
            <a:xfrm flipV="1">
              <a:off x="2922222" y="3937000"/>
              <a:ext cx="1649778" cy="952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Прямая соединительная линия 61" hidden="1"/>
            <p:cNvCxnSpPr/>
            <p:nvPr>
              <p:custDataLst>
                <p:tags r:id="rId3"/>
              </p:custDataLst>
            </p:nvPr>
          </p:nvCxnSpPr>
          <p:spPr>
            <a:xfrm>
              <a:off x="2922222" y="4889500"/>
              <a:ext cx="3299556" cy="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Прямая соединительная линия 60" hidden="1"/>
            <p:cNvCxnSpPr/>
            <p:nvPr>
              <p:custDataLst>
                <p:tags r:id="rId4"/>
              </p:custDataLst>
            </p:nvPr>
          </p:nvCxnSpPr>
          <p:spPr>
            <a:xfrm flipH="1" flipV="1">
              <a:off x="4572000" y="3937000"/>
              <a:ext cx="1649778" cy="952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Прямая соединительная линия 59" hidden="1"/>
            <p:cNvCxnSpPr/>
            <p:nvPr>
              <p:custDataLst>
                <p:tags r:id="rId5"/>
              </p:custDataLst>
            </p:nvPr>
          </p:nvCxnSpPr>
          <p:spPr>
            <a:xfrm flipH="1">
              <a:off x="2922222" y="4889500"/>
              <a:ext cx="3299556" cy="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Прямая соединительная линия 58" hidden="1"/>
            <p:cNvCxnSpPr/>
            <p:nvPr>
              <p:custDataLst>
                <p:tags r:id="rId6"/>
              </p:custDataLst>
            </p:nvPr>
          </p:nvCxnSpPr>
          <p:spPr>
            <a:xfrm>
              <a:off x="4572000" y="2032000"/>
              <a:ext cx="0" cy="19050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Прямая соединительная линия 57" hidden="1"/>
            <p:cNvCxnSpPr/>
            <p:nvPr>
              <p:custDataLst>
                <p:tags r:id="rId7"/>
              </p:custDataLst>
            </p:nvPr>
          </p:nvCxnSpPr>
          <p:spPr>
            <a:xfrm>
              <a:off x="4572000" y="2032000"/>
              <a:ext cx="1649778" cy="2857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Прямая соединительная линия 56" hidden="1"/>
            <p:cNvCxnSpPr/>
            <p:nvPr>
              <p:custDataLst>
                <p:tags r:id="rId8"/>
              </p:custDataLst>
            </p:nvPr>
          </p:nvCxnSpPr>
          <p:spPr>
            <a:xfrm flipV="1">
              <a:off x="2922222" y="3937000"/>
              <a:ext cx="1649778" cy="952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 hidden="1"/>
            <p:cNvCxnSpPr/>
            <p:nvPr>
              <p:custDataLst>
                <p:tags r:id="rId9"/>
              </p:custDataLst>
            </p:nvPr>
          </p:nvCxnSpPr>
          <p:spPr>
            <a:xfrm flipV="1">
              <a:off x="2922222" y="2032000"/>
              <a:ext cx="1649778" cy="2857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Прямая соединительная линия 54" hidden="1"/>
            <p:cNvCxnSpPr/>
            <p:nvPr>
              <p:custDataLst>
                <p:tags r:id="rId10"/>
              </p:custDataLst>
            </p:nvPr>
          </p:nvCxnSpPr>
          <p:spPr>
            <a:xfrm flipH="1" flipV="1">
              <a:off x="4572000" y="3937000"/>
              <a:ext cx="1649778" cy="952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Прямая соединительная линия 53" hidden="1"/>
            <p:cNvCxnSpPr/>
            <p:nvPr>
              <p:custDataLst>
                <p:tags r:id="rId11"/>
              </p:custDataLst>
            </p:nvPr>
          </p:nvCxnSpPr>
          <p:spPr>
            <a:xfrm flipH="1">
              <a:off x="2922222" y="4889500"/>
              <a:ext cx="3299556" cy="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 hidden="1"/>
            <p:cNvCxnSpPr/>
            <p:nvPr>
              <p:custDataLst>
                <p:tags r:id="rId12"/>
              </p:custDataLst>
            </p:nvPr>
          </p:nvCxnSpPr>
          <p:spPr>
            <a:xfrm>
              <a:off x="4572000" y="2032000"/>
              <a:ext cx="0" cy="19050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 hidden="1"/>
            <p:cNvCxnSpPr/>
            <p:nvPr>
              <p:custDataLst>
                <p:tags r:id="rId13"/>
              </p:custDataLst>
            </p:nvPr>
          </p:nvCxnSpPr>
          <p:spPr>
            <a:xfrm>
              <a:off x="4572000" y="2032000"/>
              <a:ext cx="1649778" cy="2857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Прямая соединительная линия 50" hidden="1"/>
            <p:cNvCxnSpPr/>
            <p:nvPr>
              <p:custDataLst>
                <p:tags r:id="rId14"/>
              </p:custDataLst>
            </p:nvPr>
          </p:nvCxnSpPr>
          <p:spPr>
            <a:xfrm flipV="1">
              <a:off x="2922222" y="3937000"/>
              <a:ext cx="1649778" cy="952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49" hidden="1"/>
            <p:cNvCxnSpPr/>
            <p:nvPr>
              <p:custDataLst>
                <p:tags r:id="rId15"/>
              </p:custDataLst>
            </p:nvPr>
          </p:nvCxnSpPr>
          <p:spPr>
            <a:xfrm flipV="1">
              <a:off x="2922222" y="2032000"/>
              <a:ext cx="1649778" cy="2857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я соединительная линия 48" hidden="1"/>
            <p:cNvCxnSpPr/>
            <p:nvPr>
              <p:custDataLst>
                <p:tags r:id="rId16"/>
              </p:custDataLst>
            </p:nvPr>
          </p:nvCxnSpPr>
          <p:spPr>
            <a:xfrm flipH="1" flipV="1">
              <a:off x="4572000" y="3937000"/>
              <a:ext cx="1649778" cy="952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Прямая соединительная линия 47" hidden="1"/>
            <p:cNvCxnSpPr/>
            <p:nvPr>
              <p:custDataLst>
                <p:tags r:id="rId17"/>
              </p:custDataLst>
            </p:nvPr>
          </p:nvCxnSpPr>
          <p:spPr>
            <a:xfrm flipH="1">
              <a:off x="2922222" y="4889500"/>
              <a:ext cx="3299556" cy="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 hidden="1"/>
            <p:cNvCxnSpPr/>
            <p:nvPr>
              <p:custDataLst>
                <p:tags r:id="rId18"/>
              </p:custDataLst>
            </p:nvPr>
          </p:nvCxnSpPr>
          <p:spPr>
            <a:xfrm>
              <a:off x="4572000" y="2032000"/>
              <a:ext cx="0" cy="19050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Прямая соединительная линия 45" hidden="1"/>
            <p:cNvCxnSpPr/>
            <p:nvPr>
              <p:custDataLst>
                <p:tags r:id="rId19"/>
              </p:custDataLst>
            </p:nvPr>
          </p:nvCxnSpPr>
          <p:spPr>
            <a:xfrm>
              <a:off x="4572000" y="2032000"/>
              <a:ext cx="1649778" cy="2857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единительная линия 44" hidden="1"/>
            <p:cNvCxnSpPr/>
            <p:nvPr>
              <p:custDataLst>
                <p:tags r:id="rId20"/>
              </p:custDataLst>
            </p:nvPr>
          </p:nvCxnSpPr>
          <p:spPr>
            <a:xfrm flipV="1">
              <a:off x="2922222" y="3937000"/>
              <a:ext cx="1649778" cy="952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Прямая соединительная линия 43" hidden="1"/>
            <p:cNvCxnSpPr/>
            <p:nvPr>
              <p:custDataLst>
                <p:tags r:id="rId21"/>
              </p:custDataLst>
            </p:nvPr>
          </p:nvCxnSpPr>
          <p:spPr>
            <a:xfrm flipV="1">
              <a:off x="2922222" y="2032000"/>
              <a:ext cx="1649778" cy="2857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Прямая соединительная линия 42" hidden="1"/>
            <p:cNvCxnSpPr/>
            <p:nvPr>
              <p:custDataLst>
                <p:tags r:id="rId22"/>
              </p:custDataLst>
            </p:nvPr>
          </p:nvCxnSpPr>
          <p:spPr>
            <a:xfrm flipH="1" flipV="1">
              <a:off x="4572000" y="3937000"/>
              <a:ext cx="1649778" cy="952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Прямая соединительная линия 41" hidden="1"/>
            <p:cNvCxnSpPr/>
            <p:nvPr>
              <p:custDataLst>
                <p:tags r:id="rId23"/>
              </p:custDataLst>
            </p:nvPr>
          </p:nvCxnSpPr>
          <p:spPr>
            <a:xfrm flipH="1">
              <a:off x="2922222" y="4889500"/>
              <a:ext cx="3299556" cy="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 hidden="1"/>
            <p:cNvCxnSpPr/>
            <p:nvPr>
              <p:custDataLst>
                <p:tags r:id="rId24"/>
              </p:custDataLst>
            </p:nvPr>
          </p:nvCxnSpPr>
          <p:spPr>
            <a:xfrm>
              <a:off x="4572000" y="2032000"/>
              <a:ext cx="0" cy="19050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 hidden="1"/>
            <p:cNvCxnSpPr/>
            <p:nvPr>
              <p:custDataLst>
                <p:tags r:id="rId25"/>
              </p:custDataLst>
            </p:nvPr>
          </p:nvCxnSpPr>
          <p:spPr>
            <a:xfrm>
              <a:off x="4572000" y="2032000"/>
              <a:ext cx="1649778" cy="2857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38" hidden="1"/>
            <p:cNvCxnSpPr/>
            <p:nvPr>
              <p:custDataLst>
                <p:tags r:id="rId26"/>
              </p:custDataLst>
            </p:nvPr>
          </p:nvCxnSpPr>
          <p:spPr>
            <a:xfrm flipV="1">
              <a:off x="2922222" y="3937000"/>
              <a:ext cx="1649778" cy="952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я соединительная линия 37" hidden="1"/>
            <p:cNvCxnSpPr/>
            <p:nvPr>
              <p:custDataLst>
                <p:tags r:id="rId27"/>
              </p:custDataLst>
            </p:nvPr>
          </p:nvCxnSpPr>
          <p:spPr>
            <a:xfrm flipV="1">
              <a:off x="2922222" y="2032000"/>
              <a:ext cx="1649778" cy="2857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 hidden="1"/>
            <p:cNvCxnSpPr/>
            <p:nvPr>
              <p:custDataLst>
                <p:tags r:id="rId28"/>
              </p:custDataLst>
            </p:nvPr>
          </p:nvCxnSpPr>
          <p:spPr>
            <a:xfrm flipH="1" flipV="1">
              <a:off x="4572000" y="3937000"/>
              <a:ext cx="1649778" cy="952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 hidden="1"/>
            <p:cNvCxnSpPr/>
            <p:nvPr>
              <p:custDataLst>
                <p:tags r:id="rId29"/>
              </p:custDataLst>
            </p:nvPr>
          </p:nvCxnSpPr>
          <p:spPr>
            <a:xfrm flipH="1">
              <a:off x="2922222" y="4889500"/>
              <a:ext cx="3299556" cy="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 hidden="1"/>
            <p:cNvCxnSpPr/>
            <p:nvPr>
              <p:custDataLst>
                <p:tags r:id="rId30"/>
              </p:custDataLst>
            </p:nvPr>
          </p:nvCxnSpPr>
          <p:spPr>
            <a:xfrm>
              <a:off x="4572000" y="2032000"/>
              <a:ext cx="0" cy="19050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Прямая соединительная линия 33" hidden="1"/>
            <p:cNvCxnSpPr/>
            <p:nvPr>
              <p:custDataLst>
                <p:tags r:id="rId31"/>
              </p:custDataLst>
            </p:nvPr>
          </p:nvCxnSpPr>
          <p:spPr>
            <a:xfrm>
              <a:off x="4572000" y="2032000"/>
              <a:ext cx="1649778" cy="2857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я соединительная линия 32" hidden="1"/>
            <p:cNvCxnSpPr/>
            <p:nvPr>
              <p:custDataLst>
                <p:tags r:id="rId32"/>
              </p:custDataLst>
            </p:nvPr>
          </p:nvCxnSpPr>
          <p:spPr>
            <a:xfrm flipV="1">
              <a:off x="2922222" y="3937000"/>
              <a:ext cx="1649778" cy="952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 hidden="1"/>
            <p:cNvCxnSpPr/>
            <p:nvPr>
              <p:custDataLst>
                <p:tags r:id="rId33"/>
              </p:custDataLst>
            </p:nvPr>
          </p:nvCxnSpPr>
          <p:spPr>
            <a:xfrm flipV="1">
              <a:off x="2922222" y="2032000"/>
              <a:ext cx="1649778" cy="2857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единительная линия 30" hidden="1"/>
            <p:cNvCxnSpPr/>
            <p:nvPr>
              <p:custDataLst>
                <p:tags r:id="rId34"/>
              </p:custDataLst>
            </p:nvPr>
          </p:nvCxnSpPr>
          <p:spPr>
            <a:xfrm flipH="1" flipV="1">
              <a:off x="4572000" y="3937000"/>
              <a:ext cx="1649778" cy="952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Прямая соединительная линия 29" hidden="1"/>
            <p:cNvCxnSpPr/>
            <p:nvPr>
              <p:custDataLst>
                <p:tags r:id="rId35"/>
              </p:custDataLst>
            </p:nvPr>
          </p:nvCxnSpPr>
          <p:spPr>
            <a:xfrm flipH="1">
              <a:off x="2922222" y="4889500"/>
              <a:ext cx="3299556" cy="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/>
            <p:nvPr>
              <p:custDataLst>
                <p:tags r:id="rId36"/>
              </p:custDataLst>
            </p:nvPr>
          </p:nvCxnSpPr>
          <p:spPr>
            <a:xfrm>
              <a:off x="4572000" y="2032000"/>
              <a:ext cx="0" cy="19050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единительная линия 27" hidden="1"/>
            <p:cNvCxnSpPr/>
            <p:nvPr>
              <p:custDataLst>
                <p:tags r:id="rId37"/>
              </p:custDataLst>
            </p:nvPr>
          </p:nvCxnSpPr>
          <p:spPr>
            <a:xfrm>
              <a:off x="4572000" y="2032000"/>
              <a:ext cx="1649778" cy="2857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/>
            <p:cNvCxnSpPr/>
            <p:nvPr>
              <p:custDataLst>
                <p:tags r:id="rId38"/>
              </p:custDataLst>
            </p:nvPr>
          </p:nvCxnSpPr>
          <p:spPr>
            <a:xfrm flipV="1">
              <a:off x="2922222" y="3937000"/>
              <a:ext cx="1649778" cy="952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 hidden="1"/>
            <p:cNvCxnSpPr/>
            <p:nvPr>
              <p:custDataLst>
                <p:tags r:id="rId39"/>
              </p:custDataLst>
            </p:nvPr>
          </p:nvCxnSpPr>
          <p:spPr>
            <a:xfrm flipV="1">
              <a:off x="2922222" y="2032000"/>
              <a:ext cx="1649778" cy="2857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/>
            <p:cNvCxnSpPr/>
            <p:nvPr>
              <p:custDataLst>
                <p:tags r:id="rId40"/>
              </p:custDataLst>
            </p:nvPr>
          </p:nvCxnSpPr>
          <p:spPr>
            <a:xfrm flipH="1" flipV="1">
              <a:off x="4572000" y="3937000"/>
              <a:ext cx="1649778" cy="95250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 hidden="1"/>
            <p:cNvCxnSpPr/>
            <p:nvPr>
              <p:custDataLst>
                <p:tags r:id="rId41"/>
              </p:custDataLst>
            </p:nvPr>
          </p:nvCxnSpPr>
          <p:spPr>
            <a:xfrm flipH="1">
              <a:off x="2922222" y="4889500"/>
              <a:ext cx="3299556" cy="0"/>
            </a:xfrm>
            <a:prstGeom prst="line">
              <a:avLst/>
            </a:prstGeom>
            <a:ln w="12700">
              <a:solidFill>
                <a:srgbClr val="000000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Овал 1"/>
            <p:cNvSpPr/>
            <p:nvPr>
              <p:custDataLst>
                <p:tags r:id="rId42"/>
              </p:custDataLst>
            </p:nvPr>
          </p:nvSpPr>
          <p:spPr>
            <a:xfrm>
              <a:off x="5291837" y="4381500"/>
              <a:ext cx="1437941" cy="1016000"/>
            </a:xfrm>
            <a:prstGeom prst="ellipse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>
                  <a:rot lat="0" lon="0" rev="0"/>
                </a:camera>
                <a:lightRig rig="threePt" dir="t"/>
              </a:scene3d>
              <a:sp3d/>
            </a:bodyPr>
            <a:lstStyle/>
            <a:p>
              <a:pPr algn="ctr"/>
              <a:r>
                <a:rPr lang="ru-RU" sz="1600" b="1" dirty="0" err="1"/>
                <a:t>to’g’оnli-dеrvivаtsiya</a:t>
              </a:r>
              <a:r>
                <a:rPr lang="ru-RU" sz="1600" b="1" dirty="0"/>
                <a:t> </a:t>
              </a:r>
              <a:endParaRPr lang="en-US" sz="1400" b="1" dirty="0"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</a:endParaRPr>
            </a:p>
          </p:txBody>
        </p:sp>
        <p:sp>
          <p:nvSpPr>
            <p:cNvPr id="3" name="Овал 2"/>
            <p:cNvSpPr/>
            <p:nvPr>
              <p:custDataLst>
                <p:tags r:id="rId43"/>
              </p:custDataLst>
            </p:nvPr>
          </p:nvSpPr>
          <p:spPr>
            <a:xfrm>
              <a:off x="2414222" y="4381500"/>
              <a:ext cx="1372189" cy="1016000"/>
            </a:xfrm>
            <a:prstGeom prst="ellipse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  <a:scene3d>
                <a:camera prst="orthographicFront">
                  <a:rot lat="0" lon="0" rev="0"/>
                </a:camera>
                <a:lightRig rig="threePt" dir="t"/>
              </a:scene3d>
              <a:sp3d/>
            </a:bodyPr>
            <a:lstStyle/>
            <a:p>
              <a:pPr algn="ctr"/>
              <a:r>
                <a:rPr lang="ru-RU" sz="1600" b="1" dirty="0" err="1"/>
                <a:t>dеrivаtsiya</a:t>
              </a:r>
              <a:endParaRPr lang="en-US" sz="1600" b="1" dirty="0"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</a:endParaRPr>
            </a:p>
          </p:txBody>
        </p:sp>
        <p:sp>
          <p:nvSpPr>
            <p:cNvPr id="5" name="Овал 4"/>
            <p:cNvSpPr/>
            <p:nvPr>
              <p:custDataLst>
                <p:tags r:id="rId44"/>
              </p:custDataLst>
            </p:nvPr>
          </p:nvSpPr>
          <p:spPr>
            <a:xfrm>
              <a:off x="4064000" y="1524000"/>
              <a:ext cx="1016000" cy="1016000"/>
            </a:xfrm>
            <a:prstGeom prst="ellipse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  <a:scene3d>
                <a:camera prst="orthographicFront">
                  <a:rot lat="0" lon="0" rev="0"/>
                </a:camera>
                <a:lightRig rig="threePt" dir="t"/>
              </a:scene3d>
              <a:sp3d/>
            </a:bodyPr>
            <a:lstStyle/>
            <a:p>
              <a:pPr algn="ctr"/>
              <a:r>
                <a:rPr lang="ru-RU" sz="1600" b="1" dirty="0" err="1"/>
                <a:t>to’g’оnli</a:t>
              </a:r>
              <a:endParaRPr lang="en-US" sz="1400" b="1" dirty="0"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</a:endParaRPr>
            </a:p>
          </p:txBody>
        </p:sp>
        <p:sp>
          <p:nvSpPr>
            <p:cNvPr id="6" name="Овал 5" hidden="1"/>
            <p:cNvSpPr/>
            <p:nvPr>
              <p:custDataLst>
                <p:tags r:id="rId45"/>
              </p:custDataLst>
            </p:nvPr>
          </p:nvSpPr>
          <p:spPr>
            <a:xfrm>
              <a:off x="5713778" y="4381500"/>
              <a:ext cx="1016000" cy="1016000"/>
            </a:xfrm>
            <a:prstGeom prst="ellipse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  <a:scene3d>
                <a:camera prst="orthographicFront">
                  <a:rot lat="0" lon="0" rev="0"/>
                </a:camera>
                <a:lightRig rig="threePt" dir="t"/>
              </a:scene3d>
              <a:sp3d/>
            </a:bodyPr>
            <a:lstStyle/>
            <a:p>
              <a:pPr algn="ctr"/>
              <a:r>
                <a:rPr lang="en-US" sz="1400" smtClean="0"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</a:rPr>
                <a:t>Text</a:t>
              </a:r>
              <a:endParaRPr lang="en-US" sz="1400"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</a:endParaRPr>
            </a:p>
          </p:txBody>
        </p:sp>
        <p:sp>
          <p:nvSpPr>
            <p:cNvPr id="7" name="Овал 6" hidden="1"/>
            <p:cNvSpPr/>
            <p:nvPr>
              <p:custDataLst>
                <p:tags r:id="rId46"/>
              </p:custDataLst>
            </p:nvPr>
          </p:nvSpPr>
          <p:spPr>
            <a:xfrm>
              <a:off x="2414222" y="4381500"/>
              <a:ext cx="1016000" cy="1016000"/>
            </a:xfrm>
            <a:prstGeom prst="ellipse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  <a:scene3d>
                <a:camera prst="orthographicFront">
                  <a:rot lat="0" lon="0" rev="0"/>
                </a:camera>
                <a:lightRig rig="threePt" dir="t"/>
              </a:scene3d>
              <a:sp3d/>
            </a:bodyPr>
            <a:lstStyle/>
            <a:p>
              <a:pPr algn="ctr"/>
              <a:r>
                <a:rPr lang="en-US" sz="1400" smtClean="0"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</a:rPr>
                <a:t>Text</a:t>
              </a:r>
              <a:endParaRPr lang="en-US" sz="1400"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</a:endParaRPr>
            </a:p>
          </p:txBody>
        </p:sp>
        <p:sp>
          <p:nvSpPr>
            <p:cNvPr id="8" name="Овал 7" hidden="1"/>
            <p:cNvSpPr/>
            <p:nvPr>
              <p:custDataLst>
                <p:tags r:id="rId47"/>
              </p:custDataLst>
            </p:nvPr>
          </p:nvSpPr>
          <p:spPr>
            <a:xfrm>
              <a:off x="4064000" y="1524000"/>
              <a:ext cx="1016000" cy="1016000"/>
            </a:xfrm>
            <a:prstGeom prst="ellipse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  <a:scene3d>
                <a:camera prst="orthographicFront">
                  <a:rot lat="0" lon="0" rev="0"/>
                </a:camera>
                <a:lightRig rig="threePt" dir="t"/>
              </a:scene3d>
              <a:sp3d/>
            </a:bodyPr>
            <a:lstStyle/>
            <a:p>
              <a:pPr algn="ctr"/>
              <a:r>
                <a:rPr lang="en-US" sz="1400" smtClean="0"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</a:rPr>
                <a:t>Text</a:t>
              </a:r>
              <a:endParaRPr lang="en-US" sz="1400"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</a:endParaRPr>
            </a:p>
          </p:txBody>
        </p:sp>
        <p:sp>
          <p:nvSpPr>
            <p:cNvPr id="9" name="Овал 8" hidden="1"/>
            <p:cNvSpPr/>
            <p:nvPr>
              <p:custDataLst>
                <p:tags r:id="rId48"/>
              </p:custDataLst>
            </p:nvPr>
          </p:nvSpPr>
          <p:spPr>
            <a:xfrm>
              <a:off x="5713778" y="4381500"/>
              <a:ext cx="1016000" cy="1016000"/>
            </a:xfrm>
            <a:prstGeom prst="ellipse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  <a:scene3d>
                <a:camera prst="orthographicFront">
                  <a:rot lat="0" lon="0" rev="0"/>
                </a:camera>
                <a:lightRig rig="threePt" dir="t"/>
              </a:scene3d>
              <a:sp3d/>
            </a:bodyPr>
            <a:lstStyle/>
            <a:p>
              <a:pPr algn="ctr"/>
              <a:r>
                <a:rPr lang="en-US" sz="1400" smtClean="0"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</a:rPr>
                <a:t>Text</a:t>
              </a:r>
              <a:endParaRPr lang="en-US" sz="1400"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</a:endParaRPr>
            </a:p>
          </p:txBody>
        </p:sp>
        <p:sp>
          <p:nvSpPr>
            <p:cNvPr id="10" name="Овал 9" hidden="1"/>
            <p:cNvSpPr/>
            <p:nvPr>
              <p:custDataLst>
                <p:tags r:id="rId49"/>
              </p:custDataLst>
            </p:nvPr>
          </p:nvSpPr>
          <p:spPr>
            <a:xfrm>
              <a:off x="2414222" y="4381500"/>
              <a:ext cx="1016000" cy="1016000"/>
            </a:xfrm>
            <a:prstGeom prst="ellipse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  <a:scene3d>
                <a:camera prst="orthographicFront">
                  <a:rot lat="0" lon="0" rev="0"/>
                </a:camera>
                <a:lightRig rig="threePt" dir="t"/>
              </a:scene3d>
              <a:sp3d/>
            </a:bodyPr>
            <a:lstStyle/>
            <a:p>
              <a:pPr algn="ctr"/>
              <a:r>
                <a:rPr lang="en-US" sz="1400" smtClean="0"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</a:rPr>
                <a:t>Text</a:t>
              </a:r>
              <a:endParaRPr lang="en-US" sz="1400"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</a:endParaRPr>
            </a:p>
          </p:txBody>
        </p:sp>
        <p:sp>
          <p:nvSpPr>
            <p:cNvPr id="11" name="Овал 10" hidden="1"/>
            <p:cNvSpPr/>
            <p:nvPr>
              <p:custDataLst>
                <p:tags r:id="rId50"/>
              </p:custDataLst>
            </p:nvPr>
          </p:nvSpPr>
          <p:spPr>
            <a:xfrm>
              <a:off x="4064000" y="1524000"/>
              <a:ext cx="1016000" cy="1016000"/>
            </a:xfrm>
            <a:prstGeom prst="ellipse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  <a:scene3d>
                <a:camera prst="orthographicFront">
                  <a:rot lat="0" lon="0" rev="0"/>
                </a:camera>
                <a:lightRig rig="threePt" dir="t"/>
              </a:scene3d>
              <a:sp3d/>
            </a:bodyPr>
            <a:lstStyle/>
            <a:p>
              <a:pPr algn="ctr"/>
              <a:r>
                <a:rPr lang="en-US" sz="1400" smtClean="0"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</a:rPr>
                <a:t>Text</a:t>
              </a:r>
              <a:endParaRPr lang="en-US" sz="1400"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</a:endParaRPr>
            </a:p>
          </p:txBody>
        </p:sp>
        <p:sp>
          <p:nvSpPr>
            <p:cNvPr id="12" name="Овал 11" hidden="1"/>
            <p:cNvSpPr/>
            <p:nvPr>
              <p:custDataLst>
                <p:tags r:id="rId51"/>
              </p:custDataLst>
            </p:nvPr>
          </p:nvSpPr>
          <p:spPr>
            <a:xfrm>
              <a:off x="5713778" y="4381500"/>
              <a:ext cx="1016000" cy="1016000"/>
            </a:xfrm>
            <a:prstGeom prst="ellipse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  <a:scene3d>
                <a:camera prst="orthographicFront">
                  <a:rot lat="0" lon="0" rev="0"/>
                </a:camera>
                <a:lightRig rig="threePt" dir="t"/>
              </a:scene3d>
              <a:sp3d/>
            </a:bodyPr>
            <a:lstStyle/>
            <a:p>
              <a:pPr algn="ctr"/>
              <a:r>
                <a:rPr lang="en-US" sz="1400" smtClean="0"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</a:rPr>
                <a:t>Text</a:t>
              </a:r>
              <a:endParaRPr lang="en-US" sz="1400"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</a:endParaRPr>
            </a:p>
          </p:txBody>
        </p:sp>
        <p:sp>
          <p:nvSpPr>
            <p:cNvPr id="13" name="Овал 12" hidden="1"/>
            <p:cNvSpPr/>
            <p:nvPr>
              <p:custDataLst>
                <p:tags r:id="rId52"/>
              </p:custDataLst>
            </p:nvPr>
          </p:nvSpPr>
          <p:spPr>
            <a:xfrm>
              <a:off x="2414222" y="4381500"/>
              <a:ext cx="1016000" cy="1016000"/>
            </a:xfrm>
            <a:prstGeom prst="ellipse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  <a:scene3d>
                <a:camera prst="orthographicFront">
                  <a:rot lat="0" lon="0" rev="0"/>
                </a:camera>
                <a:lightRig rig="threePt" dir="t"/>
              </a:scene3d>
              <a:sp3d/>
            </a:bodyPr>
            <a:lstStyle/>
            <a:p>
              <a:pPr algn="ctr"/>
              <a:r>
                <a:rPr lang="en-US" sz="1400" smtClean="0"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</a:rPr>
                <a:t>Text</a:t>
              </a:r>
              <a:endParaRPr lang="en-US" sz="1400"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</a:endParaRPr>
            </a:p>
          </p:txBody>
        </p:sp>
        <p:sp>
          <p:nvSpPr>
            <p:cNvPr id="14" name="Овал 13" hidden="1"/>
            <p:cNvSpPr/>
            <p:nvPr>
              <p:custDataLst>
                <p:tags r:id="rId53"/>
              </p:custDataLst>
            </p:nvPr>
          </p:nvSpPr>
          <p:spPr>
            <a:xfrm>
              <a:off x="4064000" y="1524000"/>
              <a:ext cx="1016000" cy="1016000"/>
            </a:xfrm>
            <a:prstGeom prst="ellipse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  <a:scene3d>
                <a:camera prst="orthographicFront">
                  <a:rot lat="0" lon="0" rev="0"/>
                </a:camera>
                <a:lightRig rig="threePt" dir="t"/>
              </a:scene3d>
              <a:sp3d/>
            </a:bodyPr>
            <a:lstStyle/>
            <a:p>
              <a:pPr algn="ctr"/>
              <a:r>
                <a:rPr lang="en-US" sz="1400" smtClean="0"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</a:rPr>
                <a:t>Text</a:t>
              </a:r>
              <a:endParaRPr lang="en-US" sz="1400"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</a:endParaRPr>
            </a:p>
          </p:txBody>
        </p:sp>
        <p:sp>
          <p:nvSpPr>
            <p:cNvPr id="15" name="Овал 14" hidden="1"/>
            <p:cNvSpPr/>
            <p:nvPr>
              <p:custDataLst>
                <p:tags r:id="rId54"/>
              </p:custDataLst>
            </p:nvPr>
          </p:nvSpPr>
          <p:spPr>
            <a:xfrm>
              <a:off x="5713778" y="4381500"/>
              <a:ext cx="1016000" cy="1016000"/>
            </a:xfrm>
            <a:prstGeom prst="ellipse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  <a:scene3d>
                <a:camera prst="orthographicFront">
                  <a:rot lat="0" lon="0" rev="0"/>
                </a:camera>
                <a:lightRig rig="threePt" dir="t"/>
              </a:scene3d>
              <a:sp3d/>
            </a:bodyPr>
            <a:lstStyle/>
            <a:p>
              <a:pPr algn="ctr"/>
              <a:r>
                <a:rPr lang="en-US" sz="1400" smtClean="0"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</a:rPr>
                <a:t>Text</a:t>
              </a:r>
              <a:endParaRPr lang="en-US" sz="1400"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</a:endParaRPr>
            </a:p>
          </p:txBody>
        </p:sp>
        <p:sp>
          <p:nvSpPr>
            <p:cNvPr id="16" name="Овал 15" hidden="1"/>
            <p:cNvSpPr/>
            <p:nvPr>
              <p:custDataLst>
                <p:tags r:id="rId55"/>
              </p:custDataLst>
            </p:nvPr>
          </p:nvSpPr>
          <p:spPr>
            <a:xfrm>
              <a:off x="2414222" y="4381500"/>
              <a:ext cx="1016000" cy="1016000"/>
            </a:xfrm>
            <a:prstGeom prst="ellipse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  <a:scene3d>
                <a:camera prst="orthographicFront">
                  <a:rot lat="0" lon="0" rev="0"/>
                </a:camera>
                <a:lightRig rig="threePt" dir="t"/>
              </a:scene3d>
              <a:sp3d/>
            </a:bodyPr>
            <a:lstStyle/>
            <a:p>
              <a:pPr algn="ctr"/>
              <a:r>
                <a:rPr lang="en-US" sz="1400" smtClean="0"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</a:rPr>
                <a:t>Text</a:t>
              </a:r>
              <a:endParaRPr lang="en-US" sz="1400"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</a:endParaRPr>
            </a:p>
          </p:txBody>
        </p:sp>
        <p:sp>
          <p:nvSpPr>
            <p:cNvPr id="17" name="Овал 16" hidden="1"/>
            <p:cNvSpPr/>
            <p:nvPr>
              <p:custDataLst>
                <p:tags r:id="rId56"/>
              </p:custDataLst>
            </p:nvPr>
          </p:nvSpPr>
          <p:spPr>
            <a:xfrm>
              <a:off x="4064000" y="1524000"/>
              <a:ext cx="1016000" cy="1016000"/>
            </a:xfrm>
            <a:prstGeom prst="ellipse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  <a:scene3d>
                <a:camera prst="orthographicFront">
                  <a:rot lat="0" lon="0" rev="0"/>
                </a:camera>
                <a:lightRig rig="threePt" dir="t"/>
              </a:scene3d>
              <a:sp3d/>
            </a:bodyPr>
            <a:lstStyle/>
            <a:p>
              <a:pPr algn="ctr"/>
              <a:r>
                <a:rPr lang="en-US" sz="1400" smtClean="0"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</a:rPr>
                <a:t>Text</a:t>
              </a:r>
              <a:endParaRPr lang="en-US" sz="1400"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</a:endParaRPr>
            </a:p>
          </p:txBody>
        </p:sp>
        <p:sp>
          <p:nvSpPr>
            <p:cNvPr id="18" name="Овал 17" hidden="1"/>
            <p:cNvSpPr/>
            <p:nvPr>
              <p:custDataLst>
                <p:tags r:id="rId57"/>
              </p:custDataLst>
            </p:nvPr>
          </p:nvSpPr>
          <p:spPr>
            <a:xfrm>
              <a:off x="5713778" y="4381500"/>
              <a:ext cx="1016000" cy="1016000"/>
            </a:xfrm>
            <a:prstGeom prst="ellipse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  <a:scene3d>
                <a:camera prst="orthographicFront">
                  <a:rot lat="0" lon="0" rev="0"/>
                </a:camera>
                <a:lightRig rig="threePt" dir="t"/>
              </a:scene3d>
              <a:sp3d/>
            </a:bodyPr>
            <a:lstStyle/>
            <a:p>
              <a:pPr algn="ctr"/>
              <a:r>
                <a:rPr lang="en-US" sz="1400" smtClean="0"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</a:rPr>
                <a:t>Text</a:t>
              </a:r>
              <a:endParaRPr lang="en-US" sz="1400"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</a:endParaRPr>
            </a:p>
          </p:txBody>
        </p:sp>
        <p:sp>
          <p:nvSpPr>
            <p:cNvPr id="19" name="Овал 18" hidden="1"/>
            <p:cNvSpPr/>
            <p:nvPr>
              <p:custDataLst>
                <p:tags r:id="rId58"/>
              </p:custDataLst>
            </p:nvPr>
          </p:nvSpPr>
          <p:spPr>
            <a:xfrm>
              <a:off x="2414222" y="4381500"/>
              <a:ext cx="1016000" cy="1016000"/>
            </a:xfrm>
            <a:prstGeom prst="ellipse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  <a:scene3d>
                <a:camera prst="orthographicFront">
                  <a:rot lat="0" lon="0" rev="0"/>
                </a:camera>
                <a:lightRig rig="threePt" dir="t"/>
              </a:scene3d>
              <a:sp3d/>
            </a:bodyPr>
            <a:lstStyle/>
            <a:p>
              <a:pPr algn="ctr"/>
              <a:r>
                <a:rPr lang="en-US" sz="1400" smtClean="0"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</a:rPr>
                <a:t>Text</a:t>
              </a:r>
              <a:endParaRPr lang="en-US" sz="1400"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</a:endParaRPr>
            </a:p>
          </p:txBody>
        </p:sp>
        <p:sp>
          <p:nvSpPr>
            <p:cNvPr id="20" name="Овал 19" hidden="1"/>
            <p:cNvSpPr/>
            <p:nvPr>
              <p:custDataLst>
                <p:tags r:id="rId59"/>
              </p:custDataLst>
            </p:nvPr>
          </p:nvSpPr>
          <p:spPr>
            <a:xfrm>
              <a:off x="4064000" y="1524000"/>
              <a:ext cx="1016000" cy="1016000"/>
            </a:xfrm>
            <a:prstGeom prst="ellipse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  <a:scene3d>
                <a:camera prst="orthographicFront">
                  <a:rot lat="0" lon="0" rev="0"/>
                </a:camera>
                <a:lightRig rig="threePt" dir="t"/>
              </a:scene3d>
              <a:sp3d/>
            </a:bodyPr>
            <a:lstStyle/>
            <a:p>
              <a:pPr algn="ctr"/>
              <a:r>
                <a:rPr lang="en-US" sz="1400" smtClean="0"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</a:rPr>
                <a:t>Text</a:t>
              </a:r>
              <a:endParaRPr lang="en-US" sz="1400"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</a:endParaRPr>
            </a:p>
          </p:txBody>
        </p:sp>
        <p:sp>
          <p:nvSpPr>
            <p:cNvPr id="21" name="Овал 20" hidden="1"/>
            <p:cNvSpPr/>
            <p:nvPr>
              <p:custDataLst>
                <p:tags r:id="rId60"/>
              </p:custDataLst>
            </p:nvPr>
          </p:nvSpPr>
          <p:spPr>
            <a:xfrm>
              <a:off x="5713778" y="4381500"/>
              <a:ext cx="1016000" cy="1016000"/>
            </a:xfrm>
            <a:prstGeom prst="ellipse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  <a:scene3d>
                <a:camera prst="orthographicFront">
                  <a:rot lat="0" lon="0" rev="0"/>
                </a:camera>
                <a:lightRig rig="threePt" dir="t"/>
              </a:scene3d>
              <a:sp3d/>
            </a:bodyPr>
            <a:lstStyle/>
            <a:p>
              <a:pPr algn="ctr"/>
              <a:r>
                <a:rPr lang="en-US" sz="1400" smtClean="0"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</a:rPr>
                <a:t>Text</a:t>
              </a:r>
              <a:endParaRPr lang="en-US" sz="1400"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</a:endParaRPr>
            </a:p>
          </p:txBody>
        </p:sp>
        <p:sp>
          <p:nvSpPr>
            <p:cNvPr id="22" name="Овал 21" hidden="1"/>
            <p:cNvSpPr/>
            <p:nvPr>
              <p:custDataLst>
                <p:tags r:id="rId61"/>
              </p:custDataLst>
            </p:nvPr>
          </p:nvSpPr>
          <p:spPr>
            <a:xfrm>
              <a:off x="2414222" y="4381500"/>
              <a:ext cx="1016000" cy="1016000"/>
            </a:xfrm>
            <a:prstGeom prst="ellipse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  <a:scene3d>
                <a:camera prst="orthographicFront">
                  <a:rot lat="0" lon="0" rev="0"/>
                </a:camera>
                <a:lightRig rig="threePt" dir="t"/>
              </a:scene3d>
              <a:sp3d/>
            </a:bodyPr>
            <a:lstStyle/>
            <a:p>
              <a:pPr algn="ctr"/>
              <a:r>
                <a:rPr lang="en-US" sz="1400" smtClean="0"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</a:rPr>
                <a:t>Text</a:t>
              </a:r>
              <a:endParaRPr lang="en-US" sz="1400"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</a:endParaRPr>
            </a:p>
          </p:txBody>
        </p:sp>
        <p:sp>
          <p:nvSpPr>
            <p:cNvPr id="23" name="Овал 22"/>
            <p:cNvSpPr/>
            <p:nvPr>
              <p:custDataLst>
                <p:tags r:id="rId62"/>
              </p:custDataLst>
            </p:nvPr>
          </p:nvSpPr>
          <p:spPr>
            <a:xfrm>
              <a:off x="4064000" y="3429000"/>
              <a:ext cx="1016000" cy="1016000"/>
            </a:xfrm>
            <a:prstGeom prst="ellipse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  <a:scene3d>
                <a:camera prst="orthographicFront">
                  <a:rot lat="0" lon="0" rev="0"/>
                </a:camera>
                <a:lightRig rig="threePt" dir="t"/>
              </a:scene3d>
              <a:sp3d/>
            </a:bodyPr>
            <a:lstStyle/>
            <a:p>
              <a:pPr algn="ctr"/>
              <a:r>
                <a:rPr lang="en-US" sz="2000" b="1" dirty="0" smtClean="0">
                  <a:solidFill>
                    <a:srgbClr val="FFFFFF"/>
                  </a:solidFill>
                  <a:effectLst>
                    <a:glow>
                      <a:scrgbClr r="0" g="0" b="0"/>
                    </a:glow>
                  </a:effectLst>
                </a:rPr>
                <a:t>GES</a:t>
              </a:r>
              <a:endParaRPr lang="en-US" sz="2000" b="1" dirty="0">
                <a:solidFill>
                  <a:srgbClr val="FFFFFF"/>
                </a:solidFill>
                <a:effectLst>
                  <a:glow>
                    <a:scrgbClr r="0" g="0" b="0"/>
                  </a:glow>
                </a:effectLst>
              </a:endParaRPr>
            </a:p>
          </p:txBody>
        </p:sp>
      </p:grpSp>
      <p:sp>
        <p:nvSpPr>
          <p:cNvPr id="65" name="Прямоугольник 64"/>
          <p:cNvSpPr/>
          <p:nvPr/>
        </p:nvSpPr>
        <p:spPr>
          <a:xfrm>
            <a:off x="1880828" y="90423"/>
            <a:ext cx="53823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</a:rPr>
              <a:t>GES n</a:t>
            </a:r>
            <a:r>
              <a:rPr lang="ru-RU" sz="2000" b="1" dirty="0">
                <a:solidFill>
                  <a:srgbClr val="00B0F0"/>
                </a:solidFill>
              </a:rPr>
              <a:t>а</a:t>
            </a:r>
            <a:r>
              <a:rPr lang="en-US" sz="2000" b="1" dirty="0">
                <a:solidFill>
                  <a:srgbClr val="00B0F0"/>
                </a:solidFill>
              </a:rPr>
              <a:t>p</a:t>
            </a:r>
            <a:r>
              <a:rPr lang="ru-RU" sz="2000" b="1" dirty="0">
                <a:solidFill>
                  <a:srgbClr val="00B0F0"/>
                </a:solidFill>
              </a:rPr>
              <a:t>о</a:t>
            </a:r>
            <a:r>
              <a:rPr lang="en-US" sz="2000" b="1" dirty="0" err="1">
                <a:solidFill>
                  <a:srgbClr val="00B0F0"/>
                </a:solidFill>
              </a:rPr>
              <a:t>rini</a:t>
            </a:r>
            <a:r>
              <a:rPr lang="en-US" sz="2000" b="1" dirty="0">
                <a:solidFill>
                  <a:srgbClr val="00B0F0"/>
                </a:solidFill>
              </a:rPr>
              <a:t> </a:t>
            </a:r>
            <a:r>
              <a:rPr lang="en-US" sz="2000" b="1" dirty="0" err="1">
                <a:solidFill>
                  <a:srgbClr val="00B0F0"/>
                </a:solidFill>
              </a:rPr>
              <a:t>yuz</a:t>
            </a:r>
            <a:r>
              <a:rPr lang="ru-RU" sz="2000" b="1" dirty="0">
                <a:solidFill>
                  <a:srgbClr val="00B0F0"/>
                </a:solidFill>
              </a:rPr>
              <a:t>а</a:t>
            </a:r>
            <a:r>
              <a:rPr lang="en-US" sz="2000" b="1" dirty="0">
                <a:solidFill>
                  <a:srgbClr val="00B0F0"/>
                </a:solidFill>
              </a:rPr>
              <a:t>g</a:t>
            </a:r>
            <a:r>
              <a:rPr lang="ru-RU" sz="2000" b="1" dirty="0">
                <a:solidFill>
                  <a:srgbClr val="00B0F0"/>
                </a:solidFill>
              </a:rPr>
              <a:t>а </a:t>
            </a:r>
            <a:r>
              <a:rPr lang="en-US" sz="2000" b="1" dirty="0">
                <a:solidFill>
                  <a:srgbClr val="00B0F0"/>
                </a:solidFill>
              </a:rPr>
              <a:t>k</a:t>
            </a:r>
            <a:r>
              <a:rPr lang="ru-RU" sz="2000" b="1" dirty="0">
                <a:solidFill>
                  <a:srgbClr val="00B0F0"/>
                </a:solidFill>
              </a:rPr>
              <a:t>е</a:t>
            </a:r>
            <a:r>
              <a:rPr lang="en-US" sz="2000" b="1" dirty="0" err="1" smtClean="0">
                <a:solidFill>
                  <a:srgbClr val="00B0F0"/>
                </a:solidFill>
              </a:rPr>
              <a:t>ltirishning</a:t>
            </a:r>
            <a:r>
              <a:rPr lang="en-US" sz="2000" b="1" dirty="0" smtClean="0">
                <a:solidFill>
                  <a:srgbClr val="00B0F0"/>
                </a:solidFill>
              </a:rPr>
              <a:t>  </a:t>
            </a:r>
            <a:r>
              <a:rPr lang="en-US" sz="2000" b="1" dirty="0" err="1">
                <a:solidFill>
                  <a:srgbClr val="00B0F0"/>
                </a:solidFill>
              </a:rPr>
              <a:t>sx</a:t>
            </a:r>
            <a:r>
              <a:rPr lang="ru-RU" sz="2000" b="1" dirty="0">
                <a:solidFill>
                  <a:srgbClr val="00B0F0"/>
                </a:solidFill>
              </a:rPr>
              <a:t>е</a:t>
            </a:r>
            <a:r>
              <a:rPr lang="en-US" sz="2000" b="1" dirty="0">
                <a:solidFill>
                  <a:srgbClr val="00B0F0"/>
                </a:solidFill>
              </a:rPr>
              <a:t>m</a:t>
            </a:r>
            <a:r>
              <a:rPr lang="ru-RU" sz="2000" b="1" dirty="0">
                <a:solidFill>
                  <a:srgbClr val="00B0F0"/>
                </a:solidFill>
              </a:rPr>
              <a:t>а</a:t>
            </a:r>
            <a:r>
              <a:rPr lang="en-US" sz="2000" b="1" dirty="0">
                <a:solidFill>
                  <a:srgbClr val="00B0F0"/>
                </a:solidFill>
              </a:rPr>
              <a:t>l</a:t>
            </a:r>
            <a:r>
              <a:rPr lang="ru-RU" sz="2000" b="1" dirty="0">
                <a:solidFill>
                  <a:srgbClr val="00B0F0"/>
                </a:solidFill>
              </a:rPr>
              <a:t>а</a:t>
            </a:r>
            <a:r>
              <a:rPr lang="en-US" sz="2000" b="1" dirty="0" err="1">
                <a:solidFill>
                  <a:srgbClr val="00B0F0"/>
                </a:solidFill>
              </a:rPr>
              <a:t>ri</a:t>
            </a:r>
            <a:r>
              <a:rPr lang="en-US" sz="2000" b="1" dirty="0">
                <a:solidFill>
                  <a:srgbClr val="00B0F0"/>
                </a:solidFill>
              </a:rPr>
              <a:t> </a:t>
            </a:r>
          </a:p>
        </p:txBody>
      </p:sp>
      <p:pic>
        <p:nvPicPr>
          <p:cNvPr id="1026" name="Picture 2" descr="Image result for icon for hydro power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7645" y="3398731"/>
            <a:ext cx="1468487" cy="146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13200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9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35497" y="701705"/>
            <a:ext cx="9108503" cy="54006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31639" y="174573"/>
            <a:ext cx="648072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To’qonli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gidroelektr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prinsipi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1705492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10</a:t>
            </a:fld>
            <a:endParaRPr lang="en-US"/>
          </a:p>
        </p:txBody>
      </p:sp>
      <p:pic>
        <p:nvPicPr>
          <p:cNvPr id="3" name="Рисунок 2" descr="Image result for Ð¥ÑÐ²ÐµÑ ÐÐ­Ð¡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750"/>
            <a:ext cx="9143999" cy="57676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1727683" y="188640"/>
            <a:ext cx="56886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AQSH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dagi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to’qonli</a:t>
            </a:r>
            <a:r>
              <a:rPr lang="en-US" sz="2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Guver</a:t>
            </a:r>
            <a:r>
              <a:rPr lang="en-US" sz="2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gidroelektr</a:t>
            </a:r>
            <a:r>
              <a:rPr lang="en-US" sz="2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stansiyasi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5778915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11</a:t>
            </a:fld>
            <a:endParaRPr lang="en-US"/>
          </a:p>
        </p:txBody>
      </p:sp>
      <p:pic>
        <p:nvPicPr>
          <p:cNvPr id="3" name="Рисунок 2" descr="The Three Gorges Dam spanning the Yangtze River (Chang Jiang) near Yichang, Hubei province, China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720"/>
            <a:ext cx="9144000" cy="518457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323528" y="39984"/>
            <a:ext cx="84969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Хitоyning Yanzi dаryosidаgi «Uch dаrа» to’g’оnigа qurilgаn, </a:t>
            </a:r>
            <a:endParaRPr lang="en-US" sz="2000" b="1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z-Cyrl-UZ" sz="2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quvvаti </a:t>
            </a: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22,4 GVt gа tеng dunyodаgi eng yuqоri quvvаtli GES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8848765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12</a:t>
            </a:fld>
            <a:endParaRPr lang="en-US"/>
          </a:p>
        </p:txBody>
      </p:sp>
      <p:pic>
        <p:nvPicPr>
          <p:cNvPr id="3" name="Рисунок 2" descr="сканирование000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2" r="2305"/>
          <a:stretch/>
        </p:blipFill>
        <p:spPr bwMode="auto">
          <a:xfrm>
            <a:off x="737828" y="886370"/>
            <a:ext cx="7668344" cy="556696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89408" y="0"/>
            <a:ext cx="51651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O’zbеkistоndа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qurilgаn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000" b="1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20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Bo’zsuv</a:t>
            </a:r>
            <a:r>
              <a:rPr lang="ru-RU" sz="2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GESining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gidrоgеnеrаtоrlаr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zаli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4046920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63687"/>
            <a:ext cx="8229600" cy="529568"/>
          </a:xfrm>
        </p:spPr>
        <p:txBody>
          <a:bodyPr>
            <a:noAutofit/>
          </a:bodyPr>
          <a:lstStyle/>
          <a:p>
            <a:r>
              <a:rPr lang="en-US" sz="3300" dirty="0" smtClean="0">
                <a:solidFill>
                  <a:srgbClr val="0070C0"/>
                </a:solidFill>
                <a:latin typeface="Iskoola Pota" panose="020B0502040204020203" pitchFamily="34" charset="0"/>
                <a:cs typeface="Iskoola Pota" panose="020B0502040204020203" pitchFamily="34" charset="0"/>
              </a:rPr>
              <a:t>E’TIBORINGIZ  UCHUN  RAXMAT!</a:t>
            </a:r>
            <a:endParaRPr lang="en-US" sz="3300" dirty="0">
              <a:solidFill>
                <a:srgbClr val="0070C0"/>
              </a:solidFill>
              <a:latin typeface="Iskoola Pota" panose="020B0502040204020203" pitchFamily="34" charset="0"/>
              <a:cs typeface="Iskoola Pota" panose="020B0502040204020203" pitchFamily="34" charset="0"/>
            </a:endParaRPr>
          </a:p>
        </p:txBody>
      </p:sp>
      <p:pic>
        <p:nvPicPr>
          <p:cNvPr id="260" name="Picture 4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934" y="1340768"/>
            <a:ext cx="5546131" cy="372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1" name="Прямоугольник 260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752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CONTEXTUAL_SHAPES_TAG" val="POWER_USER_CONTEXTUAL_SHAPES_DIAGRAMS_RELATION_SHIP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INNERLINE_KEY" val="POWER_USER_DIAGRAM_RELATIONSHIP_INNERLINE_VALUE_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OUTERLINE_KEY" val="POWER_USER_DIAGRAM_RELATIONSHIP_OUTERLINE_VALUE_2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INNERLINE_KEY" val="POWER_USER_DIAGRAM_RELATIONSHIP_INNERLINE_VALUE_1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OUTERLINE_KEY" val="POWER_USER_DIAGRAM_RELATIONSHIP_OUTERLINE_VALUE_1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INNERLINE_KEY" val="POWER_USER_DIAGRAM_RELATIONSHIP_INNERLINE_VALUE_1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OUTERLINE_KEY" val="POWER_USER_DIAGRAM_RELATIONSHIP_OUTERLINE_VALUE_1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INNERLINE_KEY" val="POWER_USER_DIAGRAM_RELATIONSHIP_INNERLINE_VALUE_1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OUTERLINE_KEY" val="POWER_USER_DIAGRAM_RELATIONSHIP_OUTERLINE_VALUE_1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INNERLINE_KEY" val="POWER_USER_DIAGRAM_RELATIONSHIP_INNERLINE_VALUE_1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OUTERLINE_KEY" val="POWER_USER_DIAGRAM_RELATIONSHIP_OUTERLINE_VALUE_1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INNERLINE_KEY" val="POWER_USER_DIAGRAM_RELATIONSHIP_INNERLINE_VALUE_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OUTERLINE_KEY" val="POWER_USER_DIAGRAM_RELATIONSHIP_OUTERLINE_VALUE_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INNERLINE_KEY" val="POWER_USER_DIAGRAM_RELATIONSHIP_INNERLINE_VALUE_1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OUTERLINE_KEY" val="POWER_USER_DIAGRAM_RELATIONSHIP_OUTERLINE_VALUE_1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INNERLINE_KEY" val="POWER_USER_DIAGRAM_RELATIONSHIP_INNERLINE_VALUE_1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OUTERLINE_KEY" val="POWER_USER_DIAGRAM_RELATIONSHIP_OUTERLINE_VALUE_1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INNERLINE_KEY" val="POWER_USER_DIAGRAM_RELATIONSHIP_INNERLINE_VALUE_1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OUTERLINE_KEY" val="POWER_USER_DIAGRAM_RELATIONSHIP_OUTERLINE_VALUE_1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INNERLINE_KEY" val="POWER_USER_DIAGRAM_RELATIONSHIP_INNERLINE_VALUE_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OUTERLINE_KEY" val="POWER_USER_DIAGRAM_RELATIONSHIP_OUTERLINE_VALUE_1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INNERLINE_KEY" val="POWER_USER_DIAGRAM_RELATIONSHIP_INNERLINE_VALUE_1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OUTERLINE_KEY" val="POWER_USER_DIAGRAM_RELATIONSHIP_OUTERLINE_VALUE_1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INNERLINE_KEY" val="POWER_USER_DIAGRAM_RELATIONSHIP_INNERLINE_VALUE_9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OUTERLINE_KEY" val="POWER_USER_DIAGRAM_RELATIONSHIP_OUTERLINE_VALUE_9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INNERLINE_KEY" val="POWER_USER_DIAGRAM_RELATIONSHIP_INNERLINE_VALUE_8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OUTERLINE_KEY" val="POWER_USER_DIAGRAM_RELATIONSHIP_OUTERLINE_VALUE_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INNERLINE_KEY" val="POWER_USER_DIAGRAM_RELATIONSHIP_INNERLINE_VALUE_7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OUTERLINE_KEY" val="POWER_USER_DIAGRAM_RELATIONSHIP_OUTERLINE_VALUE_7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INNERLINE_KEY" val="POWER_USER_DIAGRAM_RELATIONSHIP_INNERLINE_VALUE_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OUTERLINE_KEY" val="POWER_USER_DIAGRAM_RELATIONSHIP_OUTERLINE_VALUE_6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INNERLINE_KEY" val="POWER_USER_DIAGRAM_RELATIONSHIP_INNERLINE_VALUE_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OUTERLINE_KEY" val="POWER_USER_DIAGRAM_RELATIONSHIP_OUTERLINE_VALUE_5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INNERLINE_KEY" val="POWER_USER_DIAGRAM_RELATIONSHIP_INNERLINE_VALUE_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OUTERLINE_KEY" val="POWER_USER_DIAGRAM_RELATIONSHIP_OUTERLINE_VALUE_4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INNERLINE_KEY" val="POWER_USER_DIAGRAM_RELATIONSHIP_INNERLINE_VALUE_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OUTERLINE_KEY" val="POWER_USER_DIAGRAM_RELATIONSHIP_OUTERLINE_VALUE_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INNERLINE_KEY" val="POWER_USER_DIAGRAM_RELATIONSHIP_INNERLINE_VALUE_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OUTERLINE_KEY" val="POWER_USER_DIAGRAM_RELATIONSHIP_OUTERLINE_VALUE_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INNERLINE_KEY" val="POWER_USER_DIAGRAM_RELATIONSHIP_INNERLINE_VALUE_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OUTERLINE_KEY" val="POWER_USER_DIAGRAM_RELATIONSHIP_OUTERLINE_VALUE_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CIRCLES_KEY" val="POWER_USER_DIAGRAM_RELATIONSHIP_CIRCLES_VALUE_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CIRCLES_KEY" val="POWER_USER_DIAGRAM_RELATIONSHIP_CIRCLES_VALUE_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CIRCLES_KEY" val="POWER_USER_DIAGRAM_RELATIONSHIP_CIRCLES_VALUE_3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CIRCLES_KEY" val="POWER_USER_DIAGRAM_RELATIONSHIP_CIRCLES_VALUE_4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CIRCLES_KEY" val="POWER_USER_DIAGRAM_RELATIONSHIP_CIRCLES_VALUE_5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CIRCLES_KEY" val="POWER_USER_DIAGRAM_RELATIONSHIP_CIRCLES_VALUE_6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CIRCLES_KEY" val="POWER_USER_DIAGRAM_RELATIONSHIP_CIRCLES_VALUE_7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CIRCLES_KEY" val="POWER_USER_DIAGRAM_RELATIONSHIP_CIRCLES_VALUE_8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CIRCLES_KEY" val="POWER_USER_DIAGRAM_RELATIONSHIP_CIRCLES_VALUE_9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CIRCLES_KEY" val="POWER_USER_DIAGRAM_RELATIONSHIP_CIRCLES_VALUE_1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CIRCLES_KEY" val="POWER_USER_DIAGRAM_RELATIONSHIP_CIRCLES_VALUE_1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CIRCLES_KEY" val="POWER_USER_DIAGRAM_RELATIONSHIP_CIRCLES_VALUE_12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CIRCLES_KEY" val="POWER_USER_DIAGRAM_RELATIONSHIP_CIRCLES_VALUE_13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CIRCLES_KEY" val="POWER_USER_DIAGRAM_RELATIONSHIP_CIRCLES_VALUE_14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CIRCLES_KEY" val="POWER_USER_DIAGRAM_RELATIONSHIP_CIRCLES_VALUE_15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CIRCLES_KEY" val="POWER_USER_DIAGRAM_RELATIONSHIP_CIRCLES_VALUE_16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CIRCLES_KEY" val="POWER_USER_DIAGRAM_RELATIONSHIP_CIRCLES_VALUE_17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CIRCLES_KEY" val="POWER_USER_DIAGRAM_RELATIONSHIP_CIRCLES_VALUE_18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CIRCLES_KEY" val="POWER_USER_DIAGRAM_RELATIONSHIP_CIRCLES_VALUE_19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CIRCLES_KEY" val="POWER_USER_DIAGRAM_RELATIONSHIP_CIRCLES_VALUE_2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DIAGRAM_RELATIONSHIP_MIDDLE_CIRCLE" val="POWER_USER_DIAGRAM_RELATIONSHIP_MIDDLE_CIRCLE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ID_TEMPLATES" val="Digitalize_your_business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</TotalTime>
  <Words>184</Words>
  <Application>Microsoft Office PowerPoint</Application>
  <PresentationFormat>Экран (4:3)</PresentationFormat>
  <Paragraphs>61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Iskoola Pota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 UCHUN  RAXMAT!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ganga</dc:creator>
  <cp:lastModifiedBy>Nizomiddin Rakhmanov</cp:lastModifiedBy>
  <cp:revision>60</cp:revision>
  <dcterms:created xsi:type="dcterms:W3CDTF">2017-03-31T00:57:55Z</dcterms:created>
  <dcterms:modified xsi:type="dcterms:W3CDTF">2018-06-02T23:50:49Z</dcterms:modified>
</cp:coreProperties>
</file>