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9"/>
  </p:notesMasterIdLst>
  <p:sldIdLst>
    <p:sldId id="286" r:id="rId2"/>
    <p:sldId id="291" r:id="rId3"/>
    <p:sldId id="298" r:id="rId4"/>
    <p:sldId id="307" r:id="rId5"/>
    <p:sldId id="306" r:id="rId6"/>
    <p:sldId id="308" r:id="rId7"/>
    <p:sldId id="309" r:id="rId8"/>
    <p:sldId id="310" r:id="rId9"/>
    <p:sldId id="311" r:id="rId10"/>
    <p:sldId id="305" r:id="rId11"/>
    <p:sldId id="304" r:id="rId12"/>
    <p:sldId id="303" r:id="rId13"/>
    <p:sldId id="312" r:id="rId14"/>
    <p:sldId id="302" r:id="rId15"/>
    <p:sldId id="301" r:id="rId16"/>
    <p:sldId id="300" r:id="rId17"/>
    <p:sldId id="297" r:id="rId1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Iskoola Pota" panose="020B0502040204020203" pitchFamily="34" charset="0"/>
      <p:regular r:id="rId24"/>
      <p:bold r:id="rId25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F81BD"/>
    <a:srgbClr val="942825"/>
    <a:srgbClr val="C86819"/>
    <a:srgbClr val="275791"/>
    <a:srgbClr val="6F8E30"/>
    <a:srgbClr val="FCFEFC"/>
    <a:srgbClr val="A5D2D4"/>
    <a:srgbClr val="FBFBFB"/>
    <a:srgbClr val="181944"/>
    <a:srgbClr val="0100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08" autoAdjust="0"/>
    <p:restoredTop sz="92866" autoAdjust="0"/>
  </p:normalViewPr>
  <p:slideViewPr>
    <p:cSldViewPr>
      <p:cViewPr varScale="1">
        <p:scale>
          <a:sx n="81" d="100"/>
          <a:sy n="81" d="100"/>
        </p:scale>
        <p:origin x="547" y="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image" Target="../media/image9.jpg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diagrams/_rels/data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image" Target="../media/image18.jpg"/><Relationship Id="rId4" Type="http://schemas.openxmlformats.org/officeDocument/2006/relationships/image" Target="../media/image21.png"/></Relationships>
</file>

<file path=ppt/diagrams/_rels/data6.xml.rels><?xml version="1.0" encoding="UTF-8" standalone="yes"?>
<Relationships xmlns="http://schemas.openxmlformats.org/package/2006/relationships"><Relationship Id="rId1" Type="http://schemas.openxmlformats.org/officeDocument/2006/relationships/image" Target="../media/image24.png"/></Relationships>
</file>

<file path=ppt/diagrams/_rels/data7.xml.rels><?xml version="1.0" encoding="UTF-8" standalone="yes"?>
<Relationships xmlns="http://schemas.openxmlformats.org/package/2006/relationships"><Relationship Id="rId1" Type="http://schemas.openxmlformats.org/officeDocument/2006/relationships/image" Target="../media/image24.pn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image" Target="../media/image9.jpg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diagrams/_rels/drawing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image" Target="../media/image18.jpg"/><Relationship Id="rId4" Type="http://schemas.openxmlformats.org/officeDocument/2006/relationships/image" Target="../media/image21.png"/></Relationships>
</file>

<file path=ppt/diagrams/_rels/drawing6.xml.rels><?xml version="1.0" encoding="UTF-8" standalone="yes"?>
<Relationships xmlns="http://schemas.openxmlformats.org/package/2006/relationships"><Relationship Id="rId1" Type="http://schemas.openxmlformats.org/officeDocument/2006/relationships/image" Target="../media/image24.png"/></Relationships>
</file>

<file path=ppt/diagrams/_rels/drawing7.xml.rels><?xml version="1.0" encoding="UTF-8" standalone="yes"?>
<Relationships xmlns="http://schemas.openxmlformats.org/package/2006/relationships"><Relationship Id="rId1" Type="http://schemas.openxmlformats.org/officeDocument/2006/relationships/image" Target="../media/image2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0EA51FB-0E86-4CAC-AFCC-2608C16F741A}" type="doc">
      <dgm:prSet loTypeId="urn:microsoft.com/office/officeart/2008/layout/PictureAccentList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A57314C-FC32-427C-806A-2FFF538C279D}">
      <dgm:prSet phldrT="[Текст]" custT="1"/>
      <dgm:spPr/>
      <dgm:t>
        <a:bodyPr/>
        <a:lstStyle/>
        <a:p>
          <a:r>
            <a:rPr lang="en-US" sz="6000" dirty="0" err="1" smtClean="0"/>
            <a:t>Pog‘onalar</a:t>
          </a:r>
          <a:r>
            <a:rPr lang="en-US" sz="6000" dirty="0" smtClean="0"/>
            <a:t> </a:t>
          </a:r>
          <a:r>
            <a:rPr lang="en-US" sz="6000" dirty="0" err="1" smtClean="0"/>
            <a:t>soniga</a:t>
          </a:r>
          <a:r>
            <a:rPr lang="en-US" sz="6000" dirty="0" smtClean="0"/>
            <a:t> </a:t>
          </a:r>
          <a:r>
            <a:rPr lang="en-US" sz="6000" dirty="0" err="1" smtClean="0"/>
            <a:t>ko‘ra</a:t>
          </a:r>
          <a:endParaRPr lang="en-US" sz="6000" dirty="0"/>
        </a:p>
      </dgm:t>
    </dgm:pt>
    <dgm:pt modelId="{A20AA78E-C828-4723-8267-5D3E2F47C1F9}" type="parTrans" cxnId="{7FAAA6FE-0564-4A38-8CF6-387FD0E35945}">
      <dgm:prSet/>
      <dgm:spPr/>
      <dgm:t>
        <a:bodyPr/>
        <a:lstStyle/>
        <a:p>
          <a:endParaRPr lang="en-US"/>
        </a:p>
      </dgm:t>
    </dgm:pt>
    <dgm:pt modelId="{9D328B9C-C6D8-46A4-B376-55FC056078DA}" type="sibTrans" cxnId="{7FAAA6FE-0564-4A38-8CF6-387FD0E35945}">
      <dgm:prSet/>
      <dgm:spPr/>
      <dgm:t>
        <a:bodyPr/>
        <a:lstStyle/>
        <a:p>
          <a:endParaRPr lang="en-US"/>
        </a:p>
      </dgm:t>
    </dgm:pt>
    <dgm:pt modelId="{5BF25925-E6C8-430B-8328-0D060246D533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b="1" dirty="0" err="1" smtClean="0"/>
            <a:t>Bir</a:t>
          </a:r>
          <a:r>
            <a:rPr lang="en-US" sz="2400" b="1" dirty="0" smtClean="0"/>
            <a:t> </a:t>
          </a:r>
          <a:r>
            <a:rPr lang="en-US" sz="2400" b="1" dirty="0" err="1" smtClean="0"/>
            <a:t>pog‘onali</a:t>
          </a:r>
          <a:r>
            <a:rPr lang="en-US" sz="2400" b="1" dirty="0" smtClean="0"/>
            <a:t> </a:t>
          </a:r>
          <a:r>
            <a:rPr lang="en-US" sz="2400" b="1" dirty="0" err="1" smtClean="0"/>
            <a:t>turbinalar</a:t>
          </a:r>
          <a:r>
            <a:rPr lang="en-US" sz="2400" b="1" dirty="0" smtClean="0"/>
            <a:t>; </a:t>
          </a:r>
          <a:r>
            <a:rPr lang="en-US" sz="2400" b="1" dirty="0" err="1" smtClean="0"/>
            <a:t>bu</a:t>
          </a:r>
          <a:r>
            <a:rPr lang="en-US" sz="2400" b="1" dirty="0" smtClean="0"/>
            <a:t> </a:t>
          </a:r>
          <a:r>
            <a:rPr lang="en-US" sz="2400" b="1" dirty="0" err="1" smtClean="0"/>
            <a:t>turbinalar</a:t>
          </a:r>
          <a:r>
            <a:rPr lang="en-US" sz="2400" b="1" dirty="0" smtClean="0"/>
            <a:t> </a:t>
          </a:r>
          <a:r>
            <a:rPr lang="en-US" sz="2400" b="1" dirty="0" err="1" smtClean="0"/>
            <a:t>kichik</a:t>
          </a:r>
          <a:r>
            <a:rPr lang="en-US" sz="2400" b="1" dirty="0" smtClean="0"/>
            <a:t> </a:t>
          </a:r>
          <a:r>
            <a:rPr lang="en-US" sz="2400" b="1" dirty="0" err="1" smtClean="0"/>
            <a:t>quvvatga</a:t>
          </a:r>
          <a:r>
            <a:rPr lang="en-US" sz="2400" b="1" dirty="0" smtClean="0"/>
            <a:t> </a:t>
          </a:r>
          <a:r>
            <a:rPr lang="en-US" sz="2400" b="1" dirty="0" err="1" smtClean="0"/>
            <a:t>ega</a:t>
          </a:r>
          <a:r>
            <a:rPr lang="en-US" sz="2400" b="1" dirty="0" smtClean="0"/>
            <a:t> </a:t>
          </a:r>
          <a:r>
            <a:rPr lang="en-US" sz="2400" b="1" dirty="0" err="1" smtClean="0"/>
            <a:t>bo‘lib</a:t>
          </a:r>
          <a:r>
            <a:rPr lang="en-US" sz="2400" b="1" dirty="0" smtClean="0"/>
            <a:t>, </a:t>
          </a:r>
          <a:r>
            <a:rPr lang="en-US" sz="2400" b="1" dirty="0" err="1" smtClean="0"/>
            <a:t>odatda</a:t>
          </a:r>
          <a:r>
            <a:rPr lang="en-US" sz="2400" b="1" dirty="0" smtClean="0"/>
            <a:t>, </a:t>
          </a:r>
          <a:r>
            <a:rPr lang="en-US" sz="2400" b="1" dirty="0" err="1" smtClean="0"/>
            <a:t>markazdan</a:t>
          </a:r>
          <a:r>
            <a:rPr lang="en-US" sz="2400" b="1" dirty="0" smtClean="0"/>
            <a:t> </a:t>
          </a:r>
          <a:r>
            <a:rPr lang="en-US" sz="2400" b="1" dirty="0" err="1" smtClean="0"/>
            <a:t>qochma</a:t>
          </a:r>
          <a:r>
            <a:rPr lang="en-US" sz="2400" b="1" dirty="0" smtClean="0"/>
            <a:t> </a:t>
          </a:r>
          <a:r>
            <a:rPr lang="en-US" sz="2400" b="1" dirty="0" err="1" smtClean="0"/>
            <a:t>nasoslar</a:t>
          </a:r>
          <a:r>
            <a:rPr lang="en-US" sz="2400" b="1" dirty="0" smtClean="0"/>
            <a:t> </a:t>
          </a:r>
          <a:r>
            <a:rPr lang="en-US" sz="2400" b="1" dirty="0" err="1" smtClean="0"/>
            <a:t>va</a:t>
          </a:r>
          <a:r>
            <a:rPr lang="en-US" sz="2400" b="1" dirty="0" smtClean="0"/>
            <a:t> </a:t>
          </a:r>
          <a:r>
            <a:rPr lang="en-US" sz="2400" b="1" dirty="0" err="1" smtClean="0"/>
            <a:t>ventilatorlarni</a:t>
          </a:r>
          <a:r>
            <a:rPr lang="en-US" sz="2400" b="1" dirty="0" smtClean="0"/>
            <a:t> </a:t>
          </a:r>
          <a:r>
            <a:rPr lang="en-US" sz="2400" b="1" dirty="0" err="1" smtClean="0"/>
            <a:t>aylantirish</a:t>
          </a:r>
          <a:r>
            <a:rPr lang="en-US" sz="2400" b="1" dirty="0" smtClean="0"/>
            <a:t> </a:t>
          </a:r>
          <a:r>
            <a:rPr lang="en-US" sz="2400" b="1" dirty="0" err="1" smtClean="0"/>
            <a:t>uchun</a:t>
          </a:r>
          <a:r>
            <a:rPr lang="en-US" sz="2400" b="1" dirty="0" smtClean="0"/>
            <a:t> </a:t>
          </a:r>
          <a:r>
            <a:rPr lang="en-US" sz="2400" b="1" dirty="0" err="1" smtClean="0"/>
            <a:t>qo‘llaniladi</a:t>
          </a:r>
          <a:endParaRPr lang="en-US" sz="2400" b="1" dirty="0" smtClean="0"/>
        </a:p>
        <a:p>
          <a:pPr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dirty="0"/>
        </a:p>
      </dgm:t>
    </dgm:pt>
    <dgm:pt modelId="{7A394808-C843-457F-952E-23153030636B}" type="parTrans" cxnId="{0C63A033-8575-4F6F-B663-7E134CBE2E3D}">
      <dgm:prSet/>
      <dgm:spPr/>
      <dgm:t>
        <a:bodyPr/>
        <a:lstStyle/>
        <a:p>
          <a:endParaRPr lang="en-US"/>
        </a:p>
      </dgm:t>
    </dgm:pt>
    <dgm:pt modelId="{D7C811FF-526F-4435-8649-A987A3AACEAA}" type="sibTrans" cxnId="{0C63A033-8575-4F6F-B663-7E134CBE2E3D}">
      <dgm:prSet/>
      <dgm:spPr/>
      <dgm:t>
        <a:bodyPr/>
        <a:lstStyle/>
        <a:p>
          <a:endParaRPr lang="en-US"/>
        </a:p>
      </dgm:t>
    </dgm:pt>
    <dgm:pt modelId="{76926D06-E90E-43E2-B0C2-259D4469F70A}">
      <dgm:prSet phldrT="[Текст]" custT="1"/>
      <dgm:spPr/>
      <dgm:t>
        <a:bodyPr/>
        <a:lstStyle/>
        <a:p>
          <a:r>
            <a:rPr lang="en-US" sz="2400" b="1" dirty="0" err="1" smtClean="0"/>
            <a:t>Kichik</a:t>
          </a:r>
          <a:r>
            <a:rPr lang="en-US" sz="2400" b="1" dirty="0" smtClean="0"/>
            <a:t>, </a:t>
          </a:r>
          <a:r>
            <a:rPr lang="en-US" sz="2400" b="1" dirty="0" err="1" smtClean="0"/>
            <a:t>o‘rta</a:t>
          </a:r>
          <a:r>
            <a:rPr lang="en-US" sz="2400" b="1" dirty="0" smtClean="0"/>
            <a:t> </a:t>
          </a:r>
          <a:r>
            <a:rPr lang="en-US" sz="2400" b="1" dirty="0" err="1" smtClean="0"/>
            <a:t>va</a:t>
          </a:r>
          <a:r>
            <a:rPr lang="en-US" sz="2400" b="1" dirty="0" smtClean="0"/>
            <a:t> </a:t>
          </a:r>
          <a:r>
            <a:rPr lang="en-US" sz="2400" b="1" dirty="0" err="1" smtClean="0"/>
            <a:t>katta</a:t>
          </a:r>
          <a:r>
            <a:rPr lang="en-US" sz="2400" b="1" dirty="0" smtClean="0"/>
            <a:t> </a:t>
          </a:r>
          <a:r>
            <a:rPr lang="en-US" sz="2400" b="1" dirty="0" err="1" smtClean="0"/>
            <a:t>quvvatli</a:t>
          </a:r>
          <a:r>
            <a:rPr lang="en-US" sz="2400" b="1" dirty="0" smtClean="0"/>
            <a:t> </a:t>
          </a:r>
          <a:r>
            <a:rPr lang="en-US" sz="2400" b="1" dirty="0" err="1" smtClean="0"/>
            <a:t>aktiv</a:t>
          </a:r>
          <a:r>
            <a:rPr lang="en-US" sz="2400" b="1" dirty="0" smtClean="0"/>
            <a:t> </a:t>
          </a:r>
          <a:r>
            <a:rPr lang="en-US" sz="2400" b="1" dirty="0" err="1" smtClean="0"/>
            <a:t>va</a:t>
          </a:r>
          <a:r>
            <a:rPr lang="en-US" sz="2400" b="1" dirty="0" smtClean="0"/>
            <a:t> </a:t>
          </a:r>
          <a:r>
            <a:rPr lang="en-US" sz="2400" b="1" dirty="0" err="1" smtClean="0"/>
            <a:t>reaktiv</a:t>
          </a:r>
          <a:r>
            <a:rPr lang="en-US" sz="2400" b="1" dirty="0" smtClean="0"/>
            <a:t> </a:t>
          </a:r>
          <a:r>
            <a:rPr lang="en-US" sz="2400" b="1" dirty="0" err="1" smtClean="0"/>
            <a:t>ko‘p</a:t>
          </a:r>
          <a:r>
            <a:rPr lang="en-US" sz="2400" b="1" dirty="0" smtClean="0"/>
            <a:t> </a:t>
          </a:r>
          <a:r>
            <a:rPr lang="en-US" sz="2400" b="1" dirty="0" err="1" smtClean="0"/>
            <a:t>pog‘onali</a:t>
          </a:r>
          <a:r>
            <a:rPr lang="en-US" sz="2400" b="1" dirty="0" smtClean="0"/>
            <a:t> </a:t>
          </a:r>
          <a:r>
            <a:rPr lang="en-US" sz="2400" b="1" dirty="0" err="1" smtClean="0"/>
            <a:t>turbinalar</a:t>
          </a:r>
          <a:endParaRPr lang="en-US" sz="2400" b="1" dirty="0"/>
        </a:p>
      </dgm:t>
    </dgm:pt>
    <dgm:pt modelId="{C537A1FE-E54B-4E21-8FDA-B4A16E97F868}" type="parTrans" cxnId="{95DEFD05-E242-4A3B-A53F-28953F186FFC}">
      <dgm:prSet/>
      <dgm:spPr/>
      <dgm:t>
        <a:bodyPr/>
        <a:lstStyle/>
        <a:p>
          <a:endParaRPr lang="en-US"/>
        </a:p>
      </dgm:t>
    </dgm:pt>
    <dgm:pt modelId="{DAE45EAE-DBDF-40D8-BF86-09D0ACD9496A}" type="sibTrans" cxnId="{95DEFD05-E242-4A3B-A53F-28953F186FFC}">
      <dgm:prSet/>
      <dgm:spPr/>
      <dgm:t>
        <a:bodyPr/>
        <a:lstStyle/>
        <a:p>
          <a:endParaRPr lang="en-US"/>
        </a:p>
      </dgm:t>
    </dgm:pt>
    <dgm:pt modelId="{D88C3638-AF4A-462A-8C18-C808F0D268BF}" type="pres">
      <dgm:prSet presAssocID="{70EA51FB-0E86-4CAC-AFCC-2608C16F741A}" presName="layout" presStyleCnt="0">
        <dgm:presLayoutVars>
          <dgm:chMax/>
          <dgm:chPref/>
          <dgm:dir/>
          <dgm:animOne val="branch"/>
          <dgm:animLvl val="lvl"/>
          <dgm:resizeHandles/>
        </dgm:presLayoutVars>
      </dgm:prSet>
      <dgm:spPr/>
    </dgm:pt>
    <dgm:pt modelId="{4E03B1C7-788E-4517-8CC9-4CCF1798DFFF}" type="pres">
      <dgm:prSet presAssocID="{8A57314C-FC32-427C-806A-2FFF538C279D}" presName="root" presStyleCnt="0">
        <dgm:presLayoutVars>
          <dgm:chMax/>
          <dgm:chPref val="4"/>
        </dgm:presLayoutVars>
      </dgm:prSet>
      <dgm:spPr/>
    </dgm:pt>
    <dgm:pt modelId="{DD67BF4D-10D3-41A3-AB0B-852E9CB8720B}" type="pres">
      <dgm:prSet presAssocID="{8A57314C-FC32-427C-806A-2FFF538C279D}" presName="rootComposite" presStyleCnt="0">
        <dgm:presLayoutVars/>
      </dgm:prSet>
      <dgm:spPr/>
    </dgm:pt>
    <dgm:pt modelId="{80528824-E6B5-4EF9-9AE2-C722A661AAB2}" type="pres">
      <dgm:prSet presAssocID="{8A57314C-FC32-427C-806A-2FFF538C279D}" presName="rootText" presStyleLbl="node0" presStyleIdx="0" presStyleCnt="1">
        <dgm:presLayoutVars>
          <dgm:chMax/>
          <dgm:chPref val="4"/>
        </dgm:presLayoutVars>
      </dgm:prSet>
      <dgm:spPr/>
      <dgm:t>
        <a:bodyPr/>
        <a:lstStyle/>
        <a:p>
          <a:endParaRPr lang="en-US"/>
        </a:p>
      </dgm:t>
    </dgm:pt>
    <dgm:pt modelId="{2D9BD503-B61B-4182-A6F9-27F0BE3BF6C6}" type="pres">
      <dgm:prSet presAssocID="{8A57314C-FC32-427C-806A-2FFF538C279D}" presName="childShape" presStyleCnt="0">
        <dgm:presLayoutVars>
          <dgm:chMax val="0"/>
          <dgm:chPref val="0"/>
        </dgm:presLayoutVars>
      </dgm:prSet>
      <dgm:spPr/>
    </dgm:pt>
    <dgm:pt modelId="{00E545AD-1B04-4E4D-A860-208698CEC8A3}" type="pres">
      <dgm:prSet presAssocID="{5BF25925-E6C8-430B-8328-0D060246D533}" presName="childComposite" presStyleCnt="0">
        <dgm:presLayoutVars>
          <dgm:chMax val="0"/>
          <dgm:chPref val="0"/>
        </dgm:presLayoutVars>
      </dgm:prSet>
      <dgm:spPr/>
    </dgm:pt>
    <dgm:pt modelId="{14FADC93-C9C6-48B5-B65E-76E3D041FF23}" type="pres">
      <dgm:prSet presAssocID="{5BF25925-E6C8-430B-8328-0D060246D533}" presName="Image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</dgm:spPr>
    </dgm:pt>
    <dgm:pt modelId="{3B76067E-A16A-41F2-B114-B07EAC7D2983}" type="pres">
      <dgm:prSet presAssocID="{5BF25925-E6C8-430B-8328-0D060246D533}" presName="childText" presStyleLbl="l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2C3E88-407C-478A-B65B-12D808039B70}" type="pres">
      <dgm:prSet presAssocID="{76926D06-E90E-43E2-B0C2-259D4469F70A}" presName="childComposite" presStyleCnt="0">
        <dgm:presLayoutVars>
          <dgm:chMax val="0"/>
          <dgm:chPref val="0"/>
        </dgm:presLayoutVars>
      </dgm:prSet>
      <dgm:spPr/>
    </dgm:pt>
    <dgm:pt modelId="{56192CC6-1A4C-45DB-9442-F71868C5B706}" type="pres">
      <dgm:prSet presAssocID="{76926D06-E90E-43E2-B0C2-259D4469F70A}" presName="Image" presStyleLbl="node1" presStyleIdx="1" presStyleCnt="2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8000" r="-18000"/>
          </a:stretch>
        </a:blipFill>
      </dgm:spPr>
    </dgm:pt>
    <dgm:pt modelId="{564EA788-E9F0-4AAD-BBD6-1885A8889A09}" type="pres">
      <dgm:prSet presAssocID="{76926D06-E90E-43E2-B0C2-259D4469F70A}" presName="childText" presStyleLbl="lnNode1" presStyleIdx="1" presStyleCnt="2" custLinFactNeighborX="0" custLinFactNeighborY="165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CA1FE9E-B6CE-48E8-B08E-9B2799BF0D95}" type="presOf" srcId="{8A57314C-FC32-427C-806A-2FFF538C279D}" destId="{80528824-E6B5-4EF9-9AE2-C722A661AAB2}" srcOrd="0" destOrd="0" presId="urn:microsoft.com/office/officeart/2008/layout/PictureAccentList"/>
    <dgm:cxn modelId="{929C24EF-4FF1-44A8-BA4C-DE9ED6741A63}" type="presOf" srcId="{70EA51FB-0E86-4CAC-AFCC-2608C16F741A}" destId="{D88C3638-AF4A-462A-8C18-C808F0D268BF}" srcOrd="0" destOrd="0" presId="urn:microsoft.com/office/officeart/2008/layout/PictureAccentList"/>
    <dgm:cxn modelId="{7FAAA6FE-0564-4A38-8CF6-387FD0E35945}" srcId="{70EA51FB-0E86-4CAC-AFCC-2608C16F741A}" destId="{8A57314C-FC32-427C-806A-2FFF538C279D}" srcOrd="0" destOrd="0" parTransId="{A20AA78E-C828-4723-8267-5D3E2F47C1F9}" sibTransId="{9D328B9C-C6D8-46A4-B376-55FC056078DA}"/>
    <dgm:cxn modelId="{27BA5BC4-C529-4FCA-B0A1-D618A62B4137}" type="presOf" srcId="{5BF25925-E6C8-430B-8328-0D060246D533}" destId="{3B76067E-A16A-41F2-B114-B07EAC7D2983}" srcOrd="0" destOrd="0" presId="urn:microsoft.com/office/officeart/2008/layout/PictureAccentList"/>
    <dgm:cxn modelId="{CF1F08D5-CDDF-4D3A-AB83-3A90EFB05218}" type="presOf" srcId="{76926D06-E90E-43E2-B0C2-259D4469F70A}" destId="{564EA788-E9F0-4AAD-BBD6-1885A8889A09}" srcOrd="0" destOrd="0" presId="urn:microsoft.com/office/officeart/2008/layout/PictureAccentList"/>
    <dgm:cxn modelId="{95DEFD05-E242-4A3B-A53F-28953F186FFC}" srcId="{8A57314C-FC32-427C-806A-2FFF538C279D}" destId="{76926D06-E90E-43E2-B0C2-259D4469F70A}" srcOrd="1" destOrd="0" parTransId="{C537A1FE-E54B-4E21-8FDA-B4A16E97F868}" sibTransId="{DAE45EAE-DBDF-40D8-BF86-09D0ACD9496A}"/>
    <dgm:cxn modelId="{0C63A033-8575-4F6F-B663-7E134CBE2E3D}" srcId="{8A57314C-FC32-427C-806A-2FFF538C279D}" destId="{5BF25925-E6C8-430B-8328-0D060246D533}" srcOrd="0" destOrd="0" parTransId="{7A394808-C843-457F-952E-23153030636B}" sibTransId="{D7C811FF-526F-4435-8649-A987A3AACEAA}"/>
    <dgm:cxn modelId="{BE955FAA-3AB2-4F9C-B901-2286ECB617B4}" type="presParOf" srcId="{D88C3638-AF4A-462A-8C18-C808F0D268BF}" destId="{4E03B1C7-788E-4517-8CC9-4CCF1798DFFF}" srcOrd="0" destOrd="0" presId="urn:microsoft.com/office/officeart/2008/layout/PictureAccentList"/>
    <dgm:cxn modelId="{96FC3C38-EAA6-406A-9859-FFFCB3459C89}" type="presParOf" srcId="{4E03B1C7-788E-4517-8CC9-4CCF1798DFFF}" destId="{DD67BF4D-10D3-41A3-AB0B-852E9CB8720B}" srcOrd="0" destOrd="0" presId="urn:microsoft.com/office/officeart/2008/layout/PictureAccentList"/>
    <dgm:cxn modelId="{7DD4C9E9-C274-4183-B285-A1208B7F2601}" type="presParOf" srcId="{DD67BF4D-10D3-41A3-AB0B-852E9CB8720B}" destId="{80528824-E6B5-4EF9-9AE2-C722A661AAB2}" srcOrd="0" destOrd="0" presId="urn:microsoft.com/office/officeart/2008/layout/PictureAccentList"/>
    <dgm:cxn modelId="{364660A7-C144-4035-AD64-E2AD566A3F0A}" type="presParOf" srcId="{4E03B1C7-788E-4517-8CC9-4CCF1798DFFF}" destId="{2D9BD503-B61B-4182-A6F9-27F0BE3BF6C6}" srcOrd="1" destOrd="0" presId="urn:microsoft.com/office/officeart/2008/layout/PictureAccentList"/>
    <dgm:cxn modelId="{6315EA0D-608F-444A-9927-DA8454C7CAE3}" type="presParOf" srcId="{2D9BD503-B61B-4182-A6F9-27F0BE3BF6C6}" destId="{00E545AD-1B04-4E4D-A860-208698CEC8A3}" srcOrd="0" destOrd="0" presId="urn:microsoft.com/office/officeart/2008/layout/PictureAccentList"/>
    <dgm:cxn modelId="{2E1C0529-371B-42A2-B243-A0178EE6CD14}" type="presParOf" srcId="{00E545AD-1B04-4E4D-A860-208698CEC8A3}" destId="{14FADC93-C9C6-48B5-B65E-76E3D041FF23}" srcOrd="0" destOrd="0" presId="urn:microsoft.com/office/officeart/2008/layout/PictureAccentList"/>
    <dgm:cxn modelId="{C93F9934-7BFA-45F1-8D90-A6F20D8CDDB6}" type="presParOf" srcId="{00E545AD-1B04-4E4D-A860-208698CEC8A3}" destId="{3B76067E-A16A-41F2-B114-B07EAC7D2983}" srcOrd="1" destOrd="0" presId="urn:microsoft.com/office/officeart/2008/layout/PictureAccentList"/>
    <dgm:cxn modelId="{5B817EC3-1E9E-4C24-BCD5-0909E4E373C6}" type="presParOf" srcId="{2D9BD503-B61B-4182-A6F9-27F0BE3BF6C6}" destId="{E02C3E88-407C-478A-B65B-12D808039B70}" srcOrd="1" destOrd="0" presId="urn:microsoft.com/office/officeart/2008/layout/PictureAccentList"/>
    <dgm:cxn modelId="{A8149682-FCA1-4978-9400-542066C329B5}" type="presParOf" srcId="{E02C3E88-407C-478A-B65B-12D808039B70}" destId="{56192CC6-1A4C-45DB-9442-F71868C5B706}" srcOrd="0" destOrd="0" presId="urn:microsoft.com/office/officeart/2008/layout/PictureAccentList"/>
    <dgm:cxn modelId="{EAC129B0-10B3-4D79-B36A-54850B9B26B8}" type="presParOf" srcId="{E02C3E88-407C-478A-B65B-12D808039B70}" destId="{564EA788-E9F0-4AAD-BBD6-1885A8889A09}" srcOrd="1" destOrd="0" presId="urn:microsoft.com/office/officeart/2008/layout/Picture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0EA51FB-0E86-4CAC-AFCC-2608C16F741A}" type="doc">
      <dgm:prSet loTypeId="urn:microsoft.com/office/officeart/2008/layout/PictureAccentList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A57314C-FC32-427C-806A-2FFF538C279D}">
      <dgm:prSet phldrT="[Текст]" custT="1"/>
      <dgm:spPr/>
      <dgm:t>
        <a:bodyPr/>
        <a:lstStyle/>
        <a:p>
          <a:r>
            <a:rPr lang="en-US" sz="6000" dirty="0" smtClean="0"/>
            <a:t>Bug‘ </a:t>
          </a:r>
          <a:r>
            <a:rPr lang="en-US" sz="6000" dirty="0" err="1" smtClean="0"/>
            <a:t>oqimi</a:t>
          </a:r>
          <a:r>
            <a:rPr lang="en-US" sz="6000" dirty="0" smtClean="0"/>
            <a:t> </a:t>
          </a:r>
          <a:r>
            <a:rPr lang="en-US" sz="6000" dirty="0" err="1" smtClean="0"/>
            <a:t>harakatiga</a:t>
          </a:r>
          <a:r>
            <a:rPr lang="en-US" sz="6000" dirty="0" smtClean="0"/>
            <a:t> </a:t>
          </a:r>
          <a:r>
            <a:rPr lang="en-US" sz="6000" dirty="0" err="1" smtClean="0"/>
            <a:t>ko‘ra</a:t>
          </a:r>
          <a:endParaRPr lang="en-US" sz="6000" dirty="0"/>
        </a:p>
      </dgm:t>
    </dgm:pt>
    <dgm:pt modelId="{A20AA78E-C828-4723-8267-5D3E2F47C1F9}" type="parTrans" cxnId="{7FAAA6FE-0564-4A38-8CF6-387FD0E35945}">
      <dgm:prSet/>
      <dgm:spPr/>
      <dgm:t>
        <a:bodyPr/>
        <a:lstStyle/>
        <a:p>
          <a:endParaRPr lang="en-US"/>
        </a:p>
      </dgm:t>
    </dgm:pt>
    <dgm:pt modelId="{9D328B9C-C6D8-46A4-B376-55FC056078DA}" type="sibTrans" cxnId="{7FAAA6FE-0564-4A38-8CF6-387FD0E35945}">
      <dgm:prSet/>
      <dgm:spPr/>
      <dgm:t>
        <a:bodyPr/>
        <a:lstStyle/>
        <a:p>
          <a:endParaRPr lang="en-US"/>
        </a:p>
      </dgm:t>
    </dgm:pt>
    <dgm:pt modelId="{5BF25925-E6C8-430B-8328-0D060246D533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b="1" dirty="0" smtClean="0"/>
            <a:t>Bug‘ </a:t>
          </a:r>
          <a:r>
            <a:rPr lang="en-US" sz="2400" b="1" dirty="0" err="1" smtClean="0"/>
            <a:t>oqimi</a:t>
          </a:r>
          <a:r>
            <a:rPr lang="en-US" sz="2400" b="1" dirty="0" smtClean="0"/>
            <a:t> </a:t>
          </a:r>
          <a:r>
            <a:rPr lang="en-US" sz="2400" b="1" dirty="0" err="1" smtClean="0"/>
            <a:t>turbina</a:t>
          </a:r>
          <a:r>
            <a:rPr lang="en-US" sz="2400" b="1" dirty="0" smtClean="0"/>
            <a:t> </a:t>
          </a:r>
          <a:r>
            <a:rPr lang="en-US" sz="2400" b="1" dirty="0" err="1" smtClean="0"/>
            <a:t>o‘qi</a:t>
          </a:r>
          <a:r>
            <a:rPr lang="en-US" sz="2400" b="1" dirty="0" smtClean="0"/>
            <a:t> </a:t>
          </a:r>
          <a:r>
            <a:rPr lang="en-US" sz="2400" b="1" dirty="0" err="1" smtClean="0"/>
            <a:t>bo‘yicha</a:t>
          </a:r>
          <a:r>
            <a:rPr lang="en-US" sz="2400" b="1" dirty="0" smtClean="0"/>
            <a:t> </a:t>
          </a:r>
          <a:r>
            <a:rPr lang="en-US" sz="2400" b="1" dirty="0" err="1" smtClean="0"/>
            <a:t>yo‘naluvchi</a:t>
          </a:r>
          <a:r>
            <a:rPr lang="en-US" sz="2400" b="1" dirty="0" smtClean="0"/>
            <a:t> </a:t>
          </a:r>
          <a:r>
            <a:rPr lang="en-US" sz="2400" b="1" dirty="0" err="1" smtClean="0"/>
            <a:t>turbinalar</a:t>
          </a:r>
          <a:endParaRPr lang="en-US" sz="1800" dirty="0"/>
        </a:p>
      </dgm:t>
    </dgm:pt>
    <dgm:pt modelId="{7A394808-C843-457F-952E-23153030636B}" type="parTrans" cxnId="{0C63A033-8575-4F6F-B663-7E134CBE2E3D}">
      <dgm:prSet/>
      <dgm:spPr/>
      <dgm:t>
        <a:bodyPr/>
        <a:lstStyle/>
        <a:p>
          <a:endParaRPr lang="en-US"/>
        </a:p>
      </dgm:t>
    </dgm:pt>
    <dgm:pt modelId="{D7C811FF-526F-4435-8649-A987A3AACEAA}" type="sibTrans" cxnId="{0C63A033-8575-4F6F-B663-7E134CBE2E3D}">
      <dgm:prSet/>
      <dgm:spPr/>
      <dgm:t>
        <a:bodyPr/>
        <a:lstStyle/>
        <a:p>
          <a:endParaRPr lang="en-US"/>
        </a:p>
      </dgm:t>
    </dgm:pt>
    <dgm:pt modelId="{76926D06-E90E-43E2-B0C2-259D4469F70A}">
      <dgm:prSet phldrT="[Текст]" custT="1"/>
      <dgm:spPr/>
      <dgm:t>
        <a:bodyPr/>
        <a:lstStyle/>
        <a:p>
          <a:r>
            <a:rPr lang="uz-Cyrl-UZ" sz="2400" b="1" dirty="0" smtClean="0"/>
            <a:t>Radial turbinalar</a:t>
          </a:r>
          <a:endParaRPr lang="en-US" sz="2400" b="1" dirty="0"/>
        </a:p>
      </dgm:t>
    </dgm:pt>
    <dgm:pt modelId="{C537A1FE-E54B-4E21-8FDA-B4A16E97F868}" type="parTrans" cxnId="{95DEFD05-E242-4A3B-A53F-28953F186FFC}">
      <dgm:prSet/>
      <dgm:spPr/>
      <dgm:t>
        <a:bodyPr/>
        <a:lstStyle/>
        <a:p>
          <a:endParaRPr lang="en-US"/>
        </a:p>
      </dgm:t>
    </dgm:pt>
    <dgm:pt modelId="{DAE45EAE-DBDF-40D8-BF86-09D0ACD9496A}" type="sibTrans" cxnId="{95DEFD05-E242-4A3B-A53F-28953F186FFC}">
      <dgm:prSet/>
      <dgm:spPr/>
      <dgm:t>
        <a:bodyPr/>
        <a:lstStyle/>
        <a:p>
          <a:endParaRPr lang="en-US"/>
        </a:p>
      </dgm:t>
    </dgm:pt>
    <dgm:pt modelId="{D88C3638-AF4A-462A-8C18-C808F0D268BF}" type="pres">
      <dgm:prSet presAssocID="{70EA51FB-0E86-4CAC-AFCC-2608C16F741A}" presName="layout" presStyleCnt="0">
        <dgm:presLayoutVars>
          <dgm:chMax/>
          <dgm:chPref/>
          <dgm:dir/>
          <dgm:animOne val="branch"/>
          <dgm:animLvl val="lvl"/>
          <dgm:resizeHandles/>
        </dgm:presLayoutVars>
      </dgm:prSet>
      <dgm:spPr/>
    </dgm:pt>
    <dgm:pt modelId="{4E03B1C7-788E-4517-8CC9-4CCF1798DFFF}" type="pres">
      <dgm:prSet presAssocID="{8A57314C-FC32-427C-806A-2FFF538C279D}" presName="root" presStyleCnt="0">
        <dgm:presLayoutVars>
          <dgm:chMax/>
          <dgm:chPref val="4"/>
        </dgm:presLayoutVars>
      </dgm:prSet>
      <dgm:spPr/>
    </dgm:pt>
    <dgm:pt modelId="{DD67BF4D-10D3-41A3-AB0B-852E9CB8720B}" type="pres">
      <dgm:prSet presAssocID="{8A57314C-FC32-427C-806A-2FFF538C279D}" presName="rootComposite" presStyleCnt="0">
        <dgm:presLayoutVars/>
      </dgm:prSet>
      <dgm:spPr/>
    </dgm:pt>
    <dgm:pt modelId="{80528824-E6B5-4EF9-9AE2-C722A661AAB2}" type="pres">
      <dgm:prSet presAssocID="{8A57314C-FC32-427C-806A-2FFF538C279D}" presName="rootText" presStyleLbl="node0" presStyleIdx="0" presStyleCnt="1">
        <dgm:presLayoutVars>
          <dgm:chMax/>
          <dgm:chPref val="4"/>
        </dgm:presLayoutVars>
      </dgm:prSet>
      <dgm:spPr/>
      <dgm:t>
        <a:bodyPr/>
        <a:lstStyle/>
        <a:p>
          <a:endParaRPr lang="en-US"/>
        </a:p>
      </dgm:t>
    </dgm:pt>
    <dgm:pt modelId="{2D9BD503-B61B-4182-A6F9-27F0BE3BF6C6}" type="pres">
      <dgm:prSet presAssocID="{8A57314C-FC32-427C-806A-2FFF538C279D}" presName="childShape" presStyleCnt="0">
        <dgm:presLayoutVars>
          <dgm:chMax val="0"/>
          <dgm:chPref val="0"/>
        </dgm:presLayoutVars>
      </dgm:prSet>
      <dgm:spPr/>
    </dgm:pt>
    <dgm:pt modelId="{00E545AD-1B04-4E4D-A860-208698CEC8A3}" type="pres">
      <dgm:prSet presAssocID="{5BF25925-E6C8-430B-8328-0D060246D533}" presName="childComposite" presStyleCnt="0">
        <dgm:presLayoutVars>
          <dgm:chMax val="0"/>
          <dgm:chPref val="0"/>
        </dgm:presLayoutVars>
      </dgm:prSet>
      <dgm:spPr/>
    </dgm:pt>
    <dgm:pt modelId="{14FADC93-C9C6-48B5-B65E-76E3D041FF23}" type="pres">
      <dgm:prSet presAssocID="{5BF25925-E6C8-430B-8328-0D060246D533}" presName="Image" presStyleLbl="node1" presStyleIdx="0" presStyleCnt="2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3B76067E-A16A-41F2-B114-B07EAC7D2983}" type="pres">
      <dgm:prSet presAssocID="{5BF25925-E6C8-430B-8328-0D060246D533}" presName="childText" presStyleLbl="l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2C3E88-407C-478A-B65B-12D808039B70}" type="pres">
      <dgm:prSet presAssocID="{76926D06-E90E-43E2-B0C2-259D4469F70A}" presName="childComposite" presStyleCnt="0">
        <dgm:presLayoutVars>
          <dgm:chMax val="0"/>
          <dgm:chPref val="0"/>
        </dgm:presLayoutVars>
      </dgm:prSet>
      <dgm:spPr/>
    </dgm:pt>
    <dgm:pt modelId="{56192CC6-1A4C-45DB-9442-F71868C5B706}" type="pres">
      <dgm:prSet presAssocID="{76926D06-E90E-43E2-B0C2-259D4469F70A}" presName="Image" presStyleLbl="node1" presStyleIdx="1" presStyleCnt="2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564EA788-E9F0-4AAD-BBD6-1885A8889A09}" type="pres">
      <dgm:prSet presAssocID="{76926D06-E90E-43E2-B0C2-259D4469F70A}" presName="childText" presStyleLbl="lnNode1" presStyleIdx="1" presStyleCnt="2" custLinFactNeighborX="0" custLinFactNeighborY="165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525D5F1-E60F-400A-8DB2-D7B9DC0C7492}" type="presOf" srcId="{8A57314C-FC32-427C-806A-2FFF538C279D}" destId="{80528824-E6B5-4EF9-9AE2-C722A661AAB2}" srcOrd="0" destOrd="0" presId="urn:microsoft.com/office/officeart/2008/layout/PictureAccentList"/>
    <dgm:cxn modelId="{27EB0FD4-4B58-4282-88C9-EC2EEF945131}" type="presOf" srcId="{76926D06-E90E-43E2-B0C2-259D4469F70A}" destId="{564EA788-E9F0-4AAD-BBD6-1885A8889A09}" srcOrd="0" destOrd="0" presId="urn:microsoft.com/office/officeart/2008/layout/PictureAccentList"/>
    <dgm:cxn modelId="{06846E7D-6DA2-4531-8326-DB86D72A3416}" type="presOf" srcId="{70EA51FB-0E86-4CAC-AFCC-2608C16F741A}" destId="{D88C3638-AF4A-462A-8C18-C808F0D268BF}" srcOrd="0" destOrd="0" presId="urn:microsoft.com/office/officeart/2008/layout/PictureAccentList"/>
    <dgm:cxn modelId="{7FAAA6FE-0564-4A38-8CF6-387FD0E35945}" srcId="{70EA51FB-0E86-4CAC-AFCC-2608C16F741A}" destId="{8A57314C-FC32-427C-806A-2FFF538C279D}" srcOrd="0" destOrd="0" parTransId="{A20AA78E-C828-4723-8267-5D3E2F47C1F9}" sibTransId="{9D328B9C-C6D8-46A4-B376-55FC056078DA}"/>
    <dgm:cxn modelId="{7CF10CEF-B5BA-4964-B830-4BFC084C5072}" type="presOf" srcId="{5BF25925-E6C8-430B-8328-0D060246D533}" destId="{3B76067E-A16A-41F2-B114-B07EAC7D2983}" srcOrd="0" destOrd="0" presId="urn:microsoft.com/office/officeart/2008/layout/PictureAccentList"/>
    <dgm:cxn modelId="{95DEFD05-E242-4A3B-A53F-28953F186FFC}" srcId="{8A57314C-FC32-427C-806A-2FFF538C279D}" destId="{76926D06-E90E-43E2-B0C2-259D4469F70A}" srcOrd="1" destOrd="0" parTransId="{C537A1FE-E54B-4E21-8FDA-B4A16E97F868}" sibTransId="{DAE45EAE-DBDF-40D8-BF86-09D0ACD9496A}"/>
    <dgm:cxn modelId="{0C63A033-8575-4F6F-B663-7E134CBE2E3D}" srcId="{8A57314C-FC32-427C-806A-2FFF538C279D}" destId="{5BF25925-E6C8-430B-8328-0D060246D533}" srcOrd="0" destOrd="0" parTransId="{7A394808-C843-457F-952E-23153030636B}" sibTransId="{D7C811FF-526F-4435-8649-A987A3AACEAA}"/>
    <dgm:cxn modelId="{3390992F-CE8B-4C43-96D5-9893CE5DFFA2}" type="presParOf" srcId="{D88C3638-AF4A-462A-8C18-C808F0D268BF}" destId="{4E03B1C7-788E-4517-8CC9-4CCF1798DFFF}" srcOrd="0" destOrd="0" presId="urn:microsoft.com/office/officeart/2008/layout/PictureAccentList"/>
    <dgm:cxn modelId="{415F5B98-5B38-4AF0-AA60-63B6E6018DF8}" type="presParOf" srcId="{4E03B1C7-788E-4517-8CC9-4CCF1798DFFF}" destId="{DD67BF4D-10D3-41A3-AB0B-852E9CB8720B}" srcOrd="0" destOrd="0" presId="urn:microsoft.com/office/officeart/2008/layout/PictureAccentList"/>
    <dgm:cxn modelId="{BE65386E-6710-4A1D-BD4B-611295B6DFAD}" type="presParOf" srcId="{DD67BF4D-10D3-41A3-AB0B-852E9CB8720B}" destId="{80528824-E6B5-4EF9-9AE2-C722A661AAB2}" srcOrd="0" destOrd="0" presId="urn:microsoft.com/office/officeart/2008/layout/PictureAccentList"/>
    <dgm:cxn modelId="{56BD6B30-656A-4965-95C6-B7B1556332B6}" type="presParOf" srcId="{4E03B1C7-788E-4517-8CC9-4CCF1798DFFF}" destId="{2D9BD503-B61B-4182-A6F9-27F0BE3BF6C6}" srcOrd="1" destOrd="0" presId="urn:microsoft.com/office/officeart/2008/layout/PictureAccentList"/>
    <dgm:cxn modelId="{95F6D2EA-177B-47E7-A103-D250AEE013D8}" type="presParOf" srcId="{2D9BD503-B61B-4182-A6F9-27F0BE3BF6C6}" destId="{00E545AD-1B04-4E4D-A860-208698CEC8A3}" srcOrd="0" destOrd="0" presId="urn:microsoft.com/office/officeart/2008/layout/PictureAccentList"/>
    <dgm:cxn modelId="{BAB5CC5A-814A-4BEF-A901-B17FBB9CC172}" type="presParOf" srcId="{00E545AD-1B04-4E4D-A860-208698CEC8A3}" destId="{14FADC93-C9C6-48B5-B65E-76E3D041FF23}" srcOrd="0" destOrd="0" presId="urn:microsoft.com/office/officeart/2008/layout/PictureAccentList"/>
    <dgm:cxn modelId="{AB02FC45-A73F-4C60-9EFC-8678898101A8}" type="presParOf" srcId="{00E545AD-1B04-4E4D-A860-208698CEC8A3}" destId="{3B76067E-A16A-41F2-B114-B07EAC7D2983}" srcOrd="1" destOrd="0" presId="urn:microsoft.com/office/officeart/2008/layout/PictureAccentList"/>
    <dgm:cxn modelId="{438E7922-8B65-4537-BAE4-28686AFB5AAE}" type="presParOf" srcId="{2D9BD503-B61B-4182-A6F9-27F0BE3BF6C6}" destId="{E02C3E88-407C-478A-B65B-12D808039B70}" srcOrd="1" destOrd="0" presId="urn:microsoft.com/office/officeart/2008/layout/PictureAccentList"/>
    <dgm:cxn modelId="{1D06EFC2-4689-4D41-BA8E-B133E9BA9003}" type="presParOf" srcId="{E02C3E88-407C-478A-B65B-12D808039B70}" destId="{56192CC6-1A4C-45DB-9442-F71868C5B706}" srcOrd="0" destOrd="0" presId="urn:microsoft.com/office/officeart/2008/layout/PictureAccentList"/>
    <dgm:cxn modelId="{C83C18FE-7D1D-421F-8B06-ACFE44CA5AA9}" type="presParOf" srcId="{E02C3E88-407C-478A-B65B-12D808039B70}" destId="{564EA788-E9F0-4AAD-BBD6-1885A8889A09}" srcOrd="1" destOrd="0" presId="urn:microsoft.com/office/officeart/2008/layout/Picture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0EA51FB-0E86-4CAC-AFCC-2608C16F741A}" type="doc">
      <dgm:prSet loTypeId="urn:microsoft.com/office/officeart/2008/layout/PictureAccentList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A57314C-FC32-427C-806A-2FFF538C279D}">
      <dgm:prSet phldrT="[Текст]" custT="1"/>
      <dgm:spPr/>
      <dgm:t>
        <a:bodyPr/>
        <a:lstStyle/>
        <a:p>
          <a:r>
            <a:rPr lang="en-US" sz="6000" dirty="0" err="1" smtClean="0"/>
            <a:t>Silindrlar</a:t>
          </a:r>
          <a:r>
            <a:rPr lang="ru-RU" sz="6000" dirty="0" smtClean="0"/>
            <a:t> </a:t>
          </a:r>
          <a:r>
            <a:rPr lang="en-US" sz="6000" dirty="0" err="1" smtClean="0"/>
            <a:t>soniga</a:t>
          </a:r>
          <a:r>
            <a:rPr lang="en-US" sz="6000" dirty="0" smtClean="0"/>
            <a:t> </a:t>
          </a:r>
          <a:r>
            <a:rPr lang="en-US" sz="6000" dirty="0" err="1" smtClean="0"/>
            <a:t>ko‘ra</a:t>
          </a:r>
          <a:endParaRPr lang="en-US" sz="6000" dirty="0"/>
        </a:p>
      </dgm:t>
    </dgm:pt>
    <dgm:pt modelId="{A20AA78E-C828-4723-8267-5D3E2F47C1F9}" type="parTrans" cxnId="{7FAAA6FE-0564-4A38-8CF6-387FD0E35945}">
      <dgm:prSet/>
      <dgm:spPr/>
      <dgm:t>
        <a:bodyPr/>
        <a:lstStyle/>
        <a:p>
          <a:endParaRPr lang="en-US"/>
        </a:p>
      </dgm:t>
    </dgm:pt>
    <dgm:pt modelId="{9D328B9C-C6D8-46A4-B376-55FC056078DA}" type="sibTrans" cxnId="{7FAAA6FE-0564-4A38-8CF6-387FD0E35945}">
      <dgm:prSet/>
      <dgm:spPr/>
      <dgm:t>
        <a:bodyPr/>
        <a:lstStyle/>
        <a:p>
          <a:endParaRPr lang="en-US"/>
        </a:p>
      </dgm:t>
    </dgm:pt>
    <dgm:pt modelId="{5BF25925-E6C8-430B-8328-0D060246D533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b="1" dirty="0" err="1" smtClean="0"/>
            <a:t>Bir</a:t>
          </a:r>
          <a:r>
            <a:rPr lang="en-US" sz="2400" b="1" dirty="0" smtClean="0"/>
            <a:t> </a:t>
          </a:r>
          <a:r>
            <a:rPr lang="en-US" sz="2400" b="1" dirty="0" err="1" smtClean="0"/>
            <a:t>silindrli</a:t>
          </a:r>
          <a:endParaRPr lang="en-US" sz="1800" dirty="0"/>
        </a:p>
      </dgm:t>
    </dgm:pt>
    <dgm:pt modelId="{7A394808-C843-457F-952E-23153030636B}" type="parTrans" cxnId="{0C63A033-8575-4F6F-B663-7E134CBE2E3D}">
      <dgm:prSet/>
      <dgm:spPr/>
      <dgm:t>
        <a:bodyPr/>
        <a:lstStyle/>
        <a:p>
          <a:endParaRPr lang="en-US"/>
        </a:p>
      </dgm:t>
    </dgm:pt>
    <dgm:pt modelId="{D7C811FF-526F-4435-8649-A987A3AACEAA}" type="sibTrans" cxnId="{0C63A033-8575-4F6F-B663-7E134CBE2E3D}">
      <dgm:prSet/>
      <dgm:spPr/>
      <dgm:t>
        <a:bodyPr/>
        <a:lstStyle/>
        <a:p>
          <a:endParaRPr lang="en-US"/>
        </a:p>
      </dgm:t>
    </dgm:pt>
    <dgm:pt modelId="{76926D06-E90E-43E2-B0C2-259D4469F70A}">
      <dgm:prSet phldrT="[Текст]" custT="1"/>
      <dgm:spPr/>
      <dgm:t>
        <a:bodyPr/>
        <a:lstStyle/>
        <a:p>
          <a:r>
            <a:rPr lang="en-US" sz="2400" b="1" dirty="0" err="1" smtClean="0"/>
            <a:t>Ikki</a:t>
          </a:r>
          <a:r>
            <a:rPr lang="en-US" sz="2400" b="1" dirty="0" smtClean="0"/>
            <a:t> </a:t>
          </a:r>
          <a:r>
            <a:rPr lang="en-US" sz="2400" b="1" dirty="0" err="1" smtClean="0"/>
            <a:t>silindrli</a:t>
          </a:r>
          <a:endParaRPr lang="en-US" sz="2400" b="1" dirty="0"/>
        </a:p>
      </dgm:t>
    </dgm:pt>
    <dgm:pt modelId="{C537A1FE-E54B-4E21-8FDA-B4A16E97F868}" type="parTrans" cxnId="{95DEFD05-E242-4A3B-A53F-28953F186FFC}">
      <dgm:prSet/>
      <dgm:spPr/>
      <dgm:t>
        <a:bodyPr/>
        <a:lstStyle/>
        <a:p>
          <a:endParaRPr lang="en-US"/>
        </a:p>
      </dgm:t>
    </dgm:pt>
    <dgm:pt modelId="{DAE45EAE-DBDF-40D8-BF86-09D0ACD9496A}" type="sibTrans" cxnId="{95DEFD05-E242-4A3B-A53F-28953F186FFC}">
      <dgm:prSet/>
      <dgm:spPr/>
      <dgm:t>
        <a:bodyPr/>
        <a:lstStyle/>
        <a:p>
          <a:endParaRPr lang="en-US"/>
        </a:p>
      </dgm:t>
    </dgm:pt>
    <dgm:pt modelId="{9C15F7DA-708D-4B4B-8265-9EE293A70394}">
      <dgm:prSet custT="1"/>
      <dgm:spPr/>
      <dgm:t>
        <a:bodyPr/>
        <a:lstStyle/>
        <a:p>
          <a:r>
            <a:rPr lang="uz-Cyrl-UZ" sz="2400" b="1" dirty="0" smtClean="0"/>
            <a:t>Ko‘p silindrli</a:t>
          </a:r>
          <a:endParaRPr lang="en-US" sz="2400" b="1" dirty="0"/>
        </a:p>
      </dgm:t>
    </dgm:pt>
    <dgm:pt modelId="{800E4DE7-92C9-4885-ADA0-8075D43D8F6B}" type="parTrans" cxnId="{6AE37B1A-1D72-4C12-8D6B-F3C77420D5BB}">
      <dgm:prSet/>
      <dgm:spPr/>
      <dgm:t>
        <a:bodyPr/>
        <a:lstStyle/>
        <a:p>
          <a:endParaRPr lang="en-US"/>
        </a:p>
      </dgm:t>
    </dgm:pt>
    <dgm:pt modelId="{44EBA155-0B95-4249-A825-141D57C87C24}" type="sibTrans" cxnId="{6AE37B1A-1D72-4C12-8D6B-F3C77420D5BB}">
      <dgm:prSet/>
      <dgm:spPr/>
      <dgm:t>
        <a:bodyPr/>
        <a:lstStyle/>
        <a:p>
          <a:endParaRPr lang="en-US"/>
        </a:p>
      </dgm:t>
    </dgm:pt>
    <dgm:pt modelId="{D88C3638-AF4A-462A-8C18-C808F0D268BF}" type="pres">
      <dgm:prSet presAssocID="{70EA51FB-0E86-4CAC-AFCC-2608C16F741A}" presName="layout" presStyleCnt="0">
        <dgm:presLayoutVars>
          <dgm:chMax/>
          <dgm:chPref/>
          <dgm:dir/>
          <dgm:animOne val="branch"/>
          <dgm:animLvl val="lvl"/>
          <dgm:resizeHandles/>
        </dgm:presLayoutVars>
      </dgm:prSet>
      <dgm:spPr/>
    </dgm:pt>
    <dgm:pt modelId="{4E03B1C7-788E-4517-8CC9-4CCF1798DFFF}" type="pres">
      <dgm:prSet presAssocID="{8A57314C-FC32-427C-806A-2FFF538C279D}" presName="root" presStyleCnt="0">
        <dgm:presLayoutVars>
          <dgm:chMax/>
          <dgm:chPref val="4"/>
        </dgm:presLayoutVars>
      </dgm:prSet>
      <dgm:spPr/>
    </dgm:pt>
    <dgm:pt modelId="{DD67BF4D-10D3-41A3-AB0B-852E9CB8720B}" type="pres">
      <dgm:prSet presAssocID="{8A57314C-FC32-427C-806A-2FFF538C279D}" presName="rootComposite" presStyleCnt="0">
        <dgm:presLayoutVars/>
      </dgm:prSet>
      <dgm:spPr/>
    </dgm:pt>
    <dgm:pt modelId="{80528824-E6B5-4EF9-9AE2-C722A661AAB2}" type="pres">
      <dgm:prSet presAssocID="{8A57314C-FC32-427C-806A-2FFF538C279D}" presName="rootText" presStyleLbl="node0" presStyleIdx="0" presStyleCnt="1">
        <dgm:presLayoutVars>
          <dgm:chMax/>
          <dgm:chPref val="4"/>
        </dgm:presLayoutVars>
      </dgm:prSet>
      <dgm:spPr/>
      <dgm:t>
        <a:bodyPr/>
        <a:lstStyle/>
        <a:p>
          <a:endParaRPr lang="en-US"/>
        </a:p>
      </dgm:t>
    </dgm:pt>
    <dgm:pt modelId="{2D9BD503-B61B-4182-A6F9-27F0BE3BF6C6}" type="pres">
      <dgm:prSet presAssocID="{8A57314C-FC32-427C-806A-2FFF538C279D}" presName="childShape" presStyleCnt="0">
        <dgm:presLayoutVars>
          <dgm:chMax val="0"/>
          <dgm:chPref val="0"/>
        </dgm:presLayoutVars>
      </dgm:prSet>
      <dgm:spPr/>
    </dgm:pt>
    <dgm:pt modelId="{00E545AD-1B04-4E4D-A860-208698CEC8A3}" type="pres">
      <dgm:prSet presAssocID="{5BF25925-E6C8-430B-8328-0D060246D533}" presName="childComposite" presStyleCnt="0">
        <dgm:presLayoutVars>
          <dgm:chMax val="0"/>
          <dgm:chPref val="0"/>
        </dgm:presLayoutVars>
      </dgm:prSet>
      <dgm:spPr/>
    </dgm:pt>
    <dgm:pt modelId="{14FADC93-C9C6-48B5-B65E-76E3D041FF23}" type="pres">
      <dgm:prSet presAssocID="{5BF25925-E6C8-430B-8328-0D060246D533}" presName="Image" presStyleLbl="node1" presStyleIdx="0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3B76067E-A16A-41F2-B114-B07EAC7D2983}" type="pres">
      <dgm:prSet presAssocID="{5BF25925-E6C8-430B-8328-0D060246D533}" presName="childText" presStyleLbl="l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2C3E88-407C-478A-B65B-12D808039B70}" type="pres">
      <dgm:prSet presAssocID="{76926D06-E90E-43E2-B0C2-259D4469F70A}" presName="childComposite" presStyleCnt="0">
        <dgm:presLayoutVars>
          <dgm:chMax val="0"/>
          <dgm:chPref val="0"/>
        </dgm:presLayoutVars>
      </dgm:prSet>
      <dgm:spPr/>
    </dgm:pt>
    <dgm:pt modelId="{56192CC6-1A4C-45DB-9442-F71868C5B706}" type="pres">
      <dgm:prSet presAssocID="{76926D06-E90E-43E2-B0C2-259D4469F70A}" presName="Image" presStyleLbl="node1" presStyleIdx="1" presStyleCnt="3" custScaleX="101732" custScaleY="81185"/>
      <dgm:spPr>
        <a:blipFill dpi="0" rotWithShape="1">
          <a:blip xmlns:r="http://schemas.openxmlformats.org/officeDocument/2006/relationships" r:embed="rId2"/>
          <a:srcRect/>
          <a:stretch>
            <a:fillRect t="-6755" b="-6755"/>
          </a:stretch>
        </a:blipFill>
      </dgm:spPr>
    </dgm:pt>
    <dgm:pt modelId="{564EA788-E9F0-4AAD-BBD6-1885A8889A09}" type="pres">
      <dgm:prSet presAssocID="{76926D06-E90E-43E2-B0C2-259D4469F70A}" presName="childText" presStyleLbl="lnNode1" presStyleIdx="1" presStyleCnt="3" custLinFactNeighborX="0" custLinFactNeighborY="165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BC5DC5-44F5-48BA-B9E0-6BBDEB350200}" type="pres">
      <dgm:prSet presAssocID="{9C15F7DA-708D-4B4B-8265-9EE293A70394}" presName="childComposite" presStyleCnt="0">
        <dgm:presLayoutVars>
          <dgm:chMax val="0"/>
          <dgm:chPref val="0"/>
        </dgm:presLayoutVars>
      </dgm:prSet>
      <dgm:spPr/>
    </dgm:pt>
    <dgm:pt modelId="{141CCD71-860B-4CDF-8283-AB9A17803E9C}" type="pres">
      <dgm:prSet presAssocID="{9C15F7DA-708D-4B4B-8265-9EE293A70394}" presName="Image" presStyleLbl="node1" presStyleIdx="2" presStyleCnt="3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F2A45F45-007E-45F8-A3CC-424F62F18235}" type="pres">
      <dgm:prSet presAssocID="{9C15F7DA-708D-4B4B-8265-9EE293A70394}" presName="childText" presStyleLbl="lnNode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4532902C-ED11-4DAA-8428-D9E560A54EF4}" type="presOf" srcId="{8A57314C-FC32-427C-806A-2FFF538C279D}" destId="{80528824-E6B5-4EF9-9AE2-C722A661AAB2}" srcOrd="0" destOrd="0" presId="urn:microsoft.com/office/officeart/2008/layout/PictureAccentList"/>
    <dgm:cxn modelId="{6AE37B1A-1D72-4C12-8D6B-F3C77420D5BB}" srcId="{8A57314C-FC32-427C-806A-2FFF538C279D}" destId="{9C15F7DA-708D-4B4B-8265-9EE293A70394}" srcOrd="2" destOrd="0" parTransId="{800E4DE7-92C9-4885-ADA0-8075D43D8F6B}" sibTransId="{44EBA155-0B95-4249-A825-141D57C87C24}"/>
    <dgm:cxn modelId="{95DEFD05-E242-4A3B-A53F-28953F186FFC}" srcId="{8A57314C-FC32-427C-806A-2FFF538C279D}" destId="{76926D06-E90E-43E2-B0C2-259D4469F70A}" srcOrd="1" destOrd="0" parTransId="{C537A1FE-E54B-4E21-8FDA-B4A16E97F868}" sibTransId="{DAE45EAE-DBDF-40D8-BF86-09D0ACD9496A}"/>
    <dgm:cxn modelId="{7FAAA6FE-0564-4A38-8CF6-387FD0E35945}" srcId="{70EA51FB-0E86-4CAC-AFCC-2608C16F741A}" destId="{8A57314C-FC32-427C-806A-2FFF538C279D}" srcOrd="0" destOrd="0" parTransId="{A20AA78E-C828-4723-8267-5D3E2F47C1F9}" sibTransId="{9D328B9C-C6D8-46A4-B376-55FC056078DA}"/>
    <dgm:cxn modelId="{3BFAECAF-DC83-4C9A-AD85-F3CCA12EC6EC}" type="presOf" srcId="{76926D06-E90E-43E2-B0C2-259D4469F70A}" destId="{564EA788-E9F0-4AAD-BBD6-1885A8889A09}" srcOrd="0" destOrd="0" presId="urn:microsoft.com/office/officeart/2008/layout/PictureAccentList"/>
    <dgm:cxn modelId="{4DCA7873-213A-4235-BB84-E5005156EFC2}" type="presOf" srcId="{5BF25925-E6C8-430B-8328-0D060246D533}" destId="{3B76067E-A16A-41F2-B114-B07EAC7D2983}" srcOrd="0" destOrd="0" presId="urn:microsoft.com/office/officeart/2008/layout/PictureAccentList"/>
    <dgm:cxn modelId="{0C63A033-8575-4F6F-B663-7E134CBE2E3D}" srcId="{8A57314C-FC32-427C-806A-2FFF538C279D}" destId="{5BF25925-E6C8-430B-8328-0D060246D533}" srcOrd="0" destOrd="0" parTransId="{7A394808-C843-457F-952E-23153030636B}" sibTransId="{D7C811FF-526F-4435-8649-A987A3AACEAA}"/>
    <dgm:cxn modelId="{296EA21C-BD28-4CBA-9398-95EB51354EA1}" type="presOf" srcId="{9C15F7DA-708D-4B4B-8265-9EE293A70394}" destId="{F2A45F45-007E-45F8-A3CC-424F62F18235}" srcOrd="0" destOrd="0" presId="urn:microsoft.com/office/officeart/2008/layout/PictureAccentList"/>
    <dgm:cxn modelId="{A301E093-71A7-4C81-BDA0-7108F8B1885E}" type="presOf" srcId="{70EA51FB-0E86-4CAC-AFCC-2608C16F741A}" destId="{D88C3638-AF4A-462A-8C18-C808F0D268BF}" srcOrd="0" destOrd="0" presId="urn:microsoft.com/office/officeart/2008/layout/PictureAccentList"/>
    <dgm:cxn modelId="{5975175B-78D8-4794-8E03-A4191D9046D8}" type="presParOf" srcId="{D88C3638-AF4A-462A-8C18-C808F0D268BF}" destId="{4E03B1C7-788E-4517-8CC9-4CCF1798DFFF}" srcOrd="0" destOrd="0" presId="urn:microsoft.com/office/officeart/2008/layout/PictureAccentList"/>
    <dgm:cxn modelId="{7383094A-5283-4524-99A3-0C200C93164A}" type="presParOf" srcId="{4E03B1C7-788E-4517-8CC9-4CCF1798DFFF}" destId="{DD67BF4D-10D3-41A3-AB0B-852E9CB8720B}" srcOrd="0" destOrd="0" presId="urn:microsoft.com/office/officeart/2008/layout/PictureAccentList"/>
    <dgm:cxn modelId="{F492A783-DBFC-4620-A19F-36CE73DFB330}" type="presParOf" srcId="{DD67BF4D-10D3-41A3-AB0B-852E9CB8720B}" destId="{80528824-E6B5-4EF9-9AE2-C722A661AAB2}" srcOrd="0" destOrd="0" presId="urn:microsoft.com/office/officeart/2008/layout/PictureAccentList"/>
    <dgm:cxn modelId="{126BCA83-04D6-4E8B-9D51-25459E1BE48A}" type="presParOf" srcId="{4E03B1C7-788E-4517-8CC9-4CCF1798DFFF}" destId="{2D9BD503-B61B-4182-A6F9-27F0BE3BF6C6}" srcOrd="1" destOrd="0" presId="urn:microsoft.com/office/officeart/2008/layout/PictureAccentList"/>
    <dgm:cxn modelId="{C34DD5AD-72A4-431C-A9C3-5763AA8D39F8}" type="presParOf" srcId="{2D9BD503-B61B-4182-A6F9-27F0BE3BF6C6}" destId="{00E545AD-1B04-4E4D-A860-208698CEC8A3}" srcOrd="0" destOrd="0" presId="urn:microsoft.com/office/officeart/2008/layout/PictureAccentList"/>
    <dgm:cxn modelId="{9C516740-CB5B-4051-A7EB-66BB400A6F51}" type="presParOf" srcId="{00E545AD-1B04-4E4D-A860-208698CEC8A3}" destId="{14FADC93-C9C6-48B5-B65E-76E3D041FF23}" srcOrd="0" destOrd="0" presId="urn:microsoft.com/office/officeart/2008/layout/PictureAccentList"/>
    <dgm:cxn modelId="{67DA5789-EE21-4ED8-A5AA-200E0E39252C}" type="presParOf" srcId="{00E545AD-1B04-4E4D-A860-208698CEC8A3}" destId="{3B76067E-A16A-41F2-B114-B07EAC7D2983}" srcOrd="1" destOrd="0" presId="urn:microsoft.com/office/officeart/2008/layout/PictureAccentList"/>
    <dgm:cxn modelId="{EC8EEA8C-4F3D-4AD4-BD4E-7FD28A171EC2}" type="presParOf" srcId="{2D9BD503-B61B-4182-A6F9-27F0BE3BF6C6}" destId="{E02C3E88-407C-478A-B65B-12D808039B70}" srcOrd="1" destOrd="0" presId="urn:microsoft.com/office/officeart/2008/layout/PictureAccentList"/>
    <dgm:cxn modelId="{8DBCD0E1-75F4-41D1-B481-8A4AAA9634DD}" type="presParOf" srcId="{E02C3E88-407C-478A-B65B-12D808039B70}" destId="{56192CC6-1A4C-45DB-9442-F71868C5B706}" srcOrd="0" destOrd="0" presId="urn:microsoft.com/office/officeart/2008/layout/PictureAccentList"/>
    <dgm:cxn modelId="{1475019F-6A80-4D80-8DD8-679DF5A9639B}" type="presParOf" srcId="{E02C3E88-407C-478A-B65B-12D808039B70}" destId="{564EA788-E9F0-4AAD-BBD6-1885A8889A09}" srcOrd="1" destOrd="0" presId="urn:microsoft.com/office/officeart/2008/layout/PictureAccentList"/>
    <dgm:cxn modelId="{3EA2E199-F043-4AC1-8E30-89E9C48079D0}" type="presParOf" srcId="{2D9BD503-B61B-4182-A6F9-27F0BE3BF6C6}" destId="{72BC5DC5-44F5-48BA-B9E0-6BBDEB350200}" srcOrd="2" destOrd="0" presId="urn:microsoft.com/office/officeart/2008/layout/PictureAccentList"/>
    <dgm:cxn modelId="{9D019A7E-8C11-4A9C-AF0C-EC27BE1879C7}" type="presParOf" srcId="{72BC5DC5-44F5-48BA-B9E0-6BBDEB350200}" destId="{141CCD71-860B-4CDF-8283-AB9A17803E9C}" srcOrd="0" destOrd="0" presId="urn:microsoft.com/office/officeart/2008/layout/PictureAccentList"/>
    <dgm:cxn modelId="{11779BF5-7235-4FE3-AA68-667E1B74A799}" type="presParOf" srcId="{72BC5DC5-44F5-48BA-B9E0-6BBDEB350200}" destId="{F2A45F45-007E-45F8-A3CC-424F62F18235}" srcOrd="1" destOrd="0" presId="urn:microsoft.com/office/officeart/2008/layout/Picture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0EA51FB-0E86-4CAC-AFCC-2608C16F741A}" type="doc">
      <dgm:prSet loTypeId="urn:microsoft.com/office/officeart/2008/layout/PictureAccentList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A57314C-FC32-427C-806A-2FFF538C279D}">
      <dgm:prSet phldrT="[Текст]" custT="1"/>
      <dgm:spPr/>
      <dgm:t>
        <a:bodyPr/>
        <a:lstStyle/>
        <a:p>
          <a:r>
            <a:rPr lang="en-US" sz="4800" dirty="0" smtClean="0"/>
            <a:t>Bug‘ </a:t>
          </a:r>
          <a:r>
            <a:rPr lang="en-US" sz="4800" dirty="0" err="1" smtClean="0"/>
            <a:t>taqsimlanish</a:t>
          </a:r>
          <a:r>
            <a:rPr lang="en-US" sz="4800" dirty="0" smtClean="0"/>
            <a:t> </a:t>
          </a:r>
          <a:r>
            <a:rPr lang="en-US" sz="4800" dirty="0" err="1" smtClean="0"/>
            <a:t>prinsipiga</a:t>
          </a:r>
          <a:r>
            <a:rPr lang="en-US" sz="4800" dirty="0" smtClean="0"/>
            <a:t> </a:t>
          </a:r>
          <a:r>
            <a:rPr lang="en-US" sz="4800" dirty="0" err="1" smtClean="0"/>
            <a:t>ko‘ra</a:t>
          </a:r>
          <a:endParaRPr lang="en-US" sz="4800" dirty="0"/>
        </a:p>
      </dgm:t>
    </dgm:pt>
    <dgm:pt modelId="{A20AA78E-C828-4723-8267-5D3E2F47C1F9}" type="parTrans" cxnId="{7FAAA6FE-0564-4A38-8CF6-387FD0E35945}">
      <dgm:prSet/>
      <dgm:spPr/>
      <dgm:t>
        <a:bodyPr/>
        <a:lstStyle/>
        <a:p>
          <a:endParaRPr lang="en-US"/>
        </a:p>
      </dgm:t>
    </dgm:pt>
    <dgm:pt modelId="{9D328B9C-C6D8-46A4-B376-55FC056078DA}" type="sibTrans" cxnId="{7FAAA6FE-0564-4A38-8CF6-387FD0E35945}">
      <dgm:prSet/>
      <dgm:spPr/>
      <dgm:t>
        <a:bodyPr/>
        <a:lstStyle/>
        <a:p>
          <a:endParaRPr lang="en-US"/>
        </a:p>
      </dgm:t>
    </dgm:pt>
    <dgm:pt modelId="{5BF25925-E6C8-430B-8328-0D060246D533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b="1" dirty="0" err="1" smtClean="0"/>
            <a:t>Aktiv</a:t>
          </a:r>
          <a:r>
            <a:rPr lang="en-US" sz="2400" b="1" dirty="0" smtClean="0"/>
            <a:t> </a:t>
          </a:r>
          <a:r>
            <a:rPr lang="en-US" sz="2400" b="1" dirty="0" err="1" smtClean="0"/>
            <a:t>turbinalar</a:t>
          </a:r>
          <a:endParaRPr lang="en-US" sz="1800" dirty="0"/>
        </a:p>
      </dgm:t>
    </dgm:pt>
    <dgm:pt modelId="{7A394808-C843-457F-952E-23153030636B}" type="parTrans" cxnId="{0C63A033-8575-4F6F-B663-7E134CBE2E3D}">
      <dgm:prSet/>
      <dgm:spPr/>
      <dgm:t>
        <a:bodyPr/>
        <a:lstStyle/>
        <a:p>
          <a:endParaRPr lang="en-US"/>
        </a:p>
      </dgm:t>
    </dgm:pt>
    <dgm:pt modelId="{D7C811FF-526F-4435-8649-A987A3AACEAA}" type="sibTrans" cxnId="{0C63A033-8575-4F6F-B663-7E134CBE2E3D}">
      <dgm:prSet/>
      <dgm:spPr/>
      <dgm:t>
        <a:bodyPr/>
        <a:lstStyle/>
        <a:p>
          <a:endParaRPr lang="en-US"/>
        </a:p>
      </dgm:t>
    </dgm:pt>
    <dgm:pt modelId="{76926D06-E90E-43E2-B0C2-259D4469F70A}">
      <dgm:prSet phldrT="[Текст]" custT="1"/>
      <dgm:spPr/>
      <dgm:t>
        <a:bodyPr/>
        <a:lstStyle/>
        <a:p>
          <a:r>
            <a:rPr lang="en-US" sz="2400" b="1" dirty="0" err="1" smtClean="0"/>
            <a:t>Reaktiv</a:t>
          </a:r>
          <a:r>
            <a:rPr lang="en-US" sz="2400" b="1" dirty="0" smtClean="0"/>
            <a:t> </a:t>
          </a:r>
          <a:r>
            <a:rPr lang="en-US" sz="2400" b="1" dirty="0" err="1" smtClean="0"/>
            <a:t>turbinalar</a:t>
          </a:r>
          <a:endParaRPr lang="en-US" sz="2400" b="1" dirty="0"/>
        </a:p>
      </dgm:t>
    </dgm:pt>
    <dgm:pt modelId="{C537A1FE-E54B-4E21-8FDA-B4A16E97F868}" type="parTrans" cxnId="{95DEFD05-E242-4A3B-A53F-28953F186FFC}">
      <dgm:prSet/>
      <dgm:spPr/>
      <dgm:t>
        <a:bodyPr/>
        <a:lstStyle/>
        <a:p>
          <a:endParaRPr lang="en-US"/>
        </a:p>
      </dgm:t>
    </dgm:pt>
    <dgm:pt modelId="{DAE45EAE-DBDF-40D8-BF86-09D0ACD9496A}" type="sibTrans" cxnId="{95DEFD05-E242-4A3B-A53F-28953F186FFC}">
      <dgm:prSet/>
      <dgm:spPr/>
      <dgm:t>
        <a:bodyPr/>
        <a:lstStyle/>
        <a:p>
          <a:endParaRPr lang="en-US"/>
        </a:p>
      </dgm:t>
    </dgm:pt>
    <dgm:pt modelId="{D88C3638-AF4A-462A-8C18-C808F0D268BF}" type="pres">
      <dgm:prSet presAssocID="{70EA51FB-0E86-4CAC-AFCC-2608C16F741A}" presName="layout" presStyleCnt="0">
        <dgm:presLayoutVars>
          <dgm:chMax/>
          <dgm:chPref/>
          <dgm:dir/>
          <dgm:animOne val="branch"/>
          <dgm:animLvl val="lvl"/>
          <dgm:resizeHandles/>
        </dgm:presLayoutVars>
      </dgm:prSet>
      <dgm:spPr/>
    </dgm:pt>
    <dgm:pt modelId="{4E03B1C7-788E-4517-8CC9-4CCF1798DFFF}" type="pres">
      <dgm:prSet presAssocID="{8A57314C-FC32-427C-806A-2FFF538C279D}" presName="root" presStyleCnt="0">
        <dgm:presLayoutVars>
          <dgm:chMax/>
          <dgm:chPref val="4"/>
        </dgm:presLayoutVars>
      </dgm:prSet>
      <dgm:spPr/>
    </dgm:pt>
    <dgm:pt modelId="{DD67BF4D-10D3-41A3-AB0B-852E9CB8720B}" type="pres">
      <dgm:prSet presAssocID="{8A57314C-FC32-427C-806A-2FFF538C279D}" presName="rootComposite" presStyleCnt="0">
        <dgm:presLayoutVars/>
      </dgm:prSet>
      <dgm:spPr/>
    </dgm:pt>
    <dgm:pt modelId="{80528824-E6B5-4EF9-9AE2-C722A661AAB2}" type="pres">
      <dgm:prSet presAssocID="{8A57314C-FC32-427C-806A-2FFF538C279D}" presName="rootText" presStyleLbl="node0" presStyleIdx="0" presStyleCnt="1">
        <dgm:presLayoutVars>
          <dgm:chMax/>
          <dgm:chPref val="4"/>
        </dgm:presLayoutVars>
      </dgm:prSet>
      <dgm:spPr/>
      <dgm:t>
        <a:bodyPr/>
        <a:lstStyle/>
        <a:p>
          <a:endParaRPr lang="en-US"/>
        </a:p>
      </dgm:t>
    </dgm:pt>
    <dgm:pt modelId="{2D9BD503-B61B-4182-A6F9-27F0BE3BF6C6}" type="pres">
      <dgm:prSet presAssocID="{8A57314C-FC32-427C-806A-2FFF538C279D}" presName="childShape" presStyleCnt="0">
        <dgm:presLayoutVars>
          <dgm:chMax val="0"/>
          <dgm:chPref val="0"/>
        </dgm:presLayoutVars>
      </dgm:prSet>
      <dgm:spPr/>
    </dgm:pt>
    <dgm:pt modelId="{00E545AD-1B04-4E4D-A860-208698CEC8A3}" type="pres">
      <dgm:prSet presAssocID="{5BF25925-E6C8-430B-8328-0D060246D533}" presName="childComposite" presStyleCnt="0">
        <dgm:presLayoutVars>
          <dgm:chMax val="0"/>
          <dgm:chPref val="0"/>
        </dgm:presLayoutVars>
      </dgm:prSet>
      <dgm:spPr/>
    </dgm:pt>
    <dgm:pt modelId="{14FADC93-C9C6-48B5-B65E-76E3D041FF23}" type="pres">
      <dgm:prSet presAssocID="{5BF25925-E6C8-430B-8328-0D060246D533}" presName="Image" presStyleLbl="node1" presStyleIdx="0" presStyleCnt="2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3B76067E-A16A-41F2-B114-B07EAC7D2983}" type="pres">
      <dgm:prSet presAssocID="{5BF25925-E6C8-430B-8328-0D060246D533}" presName="childText" presStyleLbl="l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2C3E88-407C-478A-B65B-12D808039B70}" type="pres">
      <dgm:prSet presAssocID="{76926D06-E90E-43E2-B0C2-259D4469F70A}" presName="childComposite" presStyleCnt="0">
        <dgm:presLayoutVars>
          <dgm:chMax val="0"/>
          <dgm:chPref val="0"/>
        </dgm:presLayoutVars>
      </dgm:prSet>
      <dgm:spPr/>
    </dgm:pt>
    <dgm:pt modelId="{56192CC6-1A4C-45DB-9442-F71868C5B706}" type="pres">
      <dgm:prSet presAssocID="{76926D06-E90E-43E2-B0C2-259D4469F70A}" presName="Image" presStyleLbl="node1" presStyleIdx="1" presStyleCnt="2" custScaleX="101732" custScaleY="81185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564EA788-E9F0-4AAD-BBD6-1885A8889A09}" type="pres">
      <dgm:prSet presAssocID="{76926D06-E90E-43E2-B0C2-259D4469F70A}" presName="childText" presStyleLbl="lnNode1" presStyleIdx="1" presStyleCnt="2" custLinFactNeighborX="0" custLinFactNeighborY="165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5DEFD05-E242-4A3B-A53F-28953F186FFC}" srcId="{8A57314C-FC32-427C-806A-2FFF538C279D}" destId="{76926D06-E90E-43E2-B0C2-259D4469F70A}" srcOrd="1" destOrd="0" parTransId="{C537A1FE-E54B-4E21-8FDA-B4A16E97F868}" sibTransId="{DAE45EAE-DBDF-40D8-BF86-09D0ACD9496A}"/>
    <dgm:cxn modelId="{97DD3C95-495E-4D73-BF71-B09CF3145B8B}" type="presOf" srcId="{76926D06-E90E-43E2-B0C2-259D4469F70A}" destId="{564EA788-E9F0-4AAD-BBD6-1885A8889A09}" srcOrd="0" destOrd="0" presId="urn:microsoft.com/office/officeart/2008/layout/PictureAccentList"/>
    <dgm:cxn modelId="{E817BE15-0F65-4304-B55C-25BB6A591EDC}" type="presOf" srcId="{5BF25925-E6C8-430B-8328-0D060246D533}" destId="{3B76067E-A16A-41F2-B114-B07EAC7D2983}" srcOrd="0" destOrd="0" presId="urn:microsoft.com/office/officeart/2008/layout/PictureAccentList"/>
    <dgm:cxn modelId="{7FAAA6FE-0564-4A38-8CF6-387FD0E35945}" srcId="{70EA51FB-0E86-4CAC-AFCC-2608C16F741A}" destId="{8A57314C-FC32-427C-806A-2FFF538C279D}" srcOrd="0" destOrd="0" parTransId="{A20AA78E-C828-4723-8267-5D3E2F47C1F9}" sibTransId="{9D328B9C-C6D8-46A4-B376-55FC056078DA}"/>
    <dgm:cxn modelId="{E0505D15-0D0E-4C05-8E81-7ED59F2BE596}" type="presOf" srcId="{70EA51FB-0E86-4CAC-AFCC-2608C16F741A}" destId="{D88C3638-AF4A-462A-8C18-C808F0D268BF}" srcOrd="0" destOrd="0" presId="urn:microsoft.com/office/officeart/2008/layout/PictureAccentList"/>
    <dgm:cxn modelId="{8FF57EEC-44A5-4778-A1B8-B443418DEB10}" type="presOf" srcId="{8A57314C-FC32-427C-806A-2FFF538C279D}" destId="{80528824-E6B5-4EF9-9AE2-C722A661AAB2}" srcOrd="0" destOrd="0" presId="urn:microsoft.com/office/officeart/2008/layout/PictureAccentList"/>
    <dgm:cxn modelId="{0C63A033-8575-4F6F-B663-7E134CBE2E3D}" srcId="{8A57314C-FC32-427C-806A-2FFF538C279D}" destId="{5BF25925-E6C8-430B-8328-0D060246D533}" srcOrd="0" destOrd="0" parTransId="{7A394808-C843-457F-952E-23153030636B}" sibTransId="{D7C811FF-526F-4435-8649-A987A3AACEAA}"/>
    <dgm:cxn modelId="{72045599-3F33-4F28-8A4A-72A4A5D2B61C}" type="presParOf" srcId="{D88C3638-AF4A-462A-8C18-C808F0D268BF}" destId="{4E03B1C7-788E-4517-8CC9-4CCF1798DFFF}" srcOrd="0" destOrd="0" presId="urn:microsoft.com/office/officeart/2008/layout/PictureAccentList"/>
    <dgm:cxn modelId="{07EF391F-8FF3-4694-ABC6-C566A15CFE8D}" type="presParOf" srcId="{4E03B1C7-788E-4517-8CC9-4CCF1798DFFF}" destId="{DD67BF4D-10D3-41A3-AB0B-852E9CB8720B}" srcOrd="0" destOrd="0" presId="urn:microsoft.com/office/officeart/2008/layout/PictureAccentList"/>
    <dgm:cxn modelId="{D5872ABA-017B-43ED-B78E-C7311F52FFA7}" type="presParOf" srcId="{DD67BF4D-10D3-41A3-AB0B-852E9CB8720B}" destId="{80528824-E6B5-4EF9-9AE2-C722A661AAB2}" srcOrd="0" destOrd="0" presId="urn:microsoft.com/office/officeart/2008/layout/PictureAccentList"/>
    <dgm:cxn modelId="{D721094A-0B6D-4368-946F-F07A7D2D4AB6}" type="presParOf" srcId="{4E03B1C7-788E-4517-8CC9-4CCF1798DFFF}" destId="{2D9BD503-B61B-4182-A6F9-27F0BE3BF6C6}" srcOrd="1" destOrd="0" presId="urn:microsoft.com/office/officeart/2008/layout/PictureAccentList"/>
    <dgm:cxn modelId="{C2A31C70-553D-4015-B7E0-E3749DA6F0CC}" type="presParOf" srcId="{2D9BD503-B61B-4182-A6F9-27F0BE3BF6C6}" destId="{00E545AD-1B04-4E4D-A860-208698CEC8A3}" srcOrd="0" destOrd="0" presId="urn:microsoft.com/office/officeart/2008/layout/PictureAccentList"/>
    <dgm:cxn modelId="{212E28EA-2B9F-47D8-A939-52F7DDEE69DE}" type="presParOf" srcId="{00E545AD-1B04-4E4D-A860-208698CEC8A3}" destId="{14FADC93-C9C6-48B5-B65E-76E3D041FF23}" srcOrd="0" destOrd="0" presId="urn:microsoft.com/office/officeart/2008/layout/PictureAccentList"/>
    <dgm:cxn modelId="{8AB96C24-0C31-4977-BB7C-18BE6326C600}" type="presParOf" srcId="{00E545AD-1B04-4E4D-A860-208698CEC8A3}" destId="{3B76067E-A16A-41F2-B114-B07EAC7D2983}" srcOrd="1" destOrd="0" presId="urn:microsoft.com/office/officeart/2008/layout/PictureAccentList"/>
    <dgm:cxn modelId="{244CF588-02CB-480E-B46D-63D00DF31DDD}" type="presParOf" srcId="{2D9BD503-B61B-4182-A6F9-27F0BE3BF6C6}" destId="{E02C3E88-407C-478A-B65B-12D808039B70}" srcOrd="1" destOrd="0" presId="urn:microsoft.com/office/officeart/2008/layout/PictureAccentList"/>
    <dgm:cxn modelId="{44B2697E-6EE3-492A-8E88-FEABD0875D22}" type="presParOf" srcId="{E02C3E88-407C-478A-B65B-12D808039B70}" destId="{56192CC6-1A4C-45DB-9442-F71868C5B706}" srcOrd="0" destOrd="0" presId="urn:microsoft.com/office/officeart/2008/layout/PictureAccentList"/>
    <dgm:cxn modelId="{2DA131AA-677D-43A4-9C05-5C783657C396}" type="presParOf" srcId="{E02C3E88-407C-478A-B65B-12D808039B70}" destId="{564EA788-E9F0-4AAD-BBD6-1885A8889A09}" srcOrd="1" destOrd="0" presId="urn:microsoft.com/office/officeart/2008/layout/Picture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0EA51FB-0E86-4CAC-AFCC-2608C16F741A}" type="doc">
      <dgm:prSet loTypeId="urn:microsoft.com/office/officeart/2008/layout/PictureAccentList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A57314C-FC32-427C-806A-2FFF538C279D}">
      <dgm:prSet phldrT="[Текст]" custT="1"/>
      <dgm:spPr/>
      <dgm:t>
        <a:bodyPr/>
        <a:lstStyle/>
        <a:p>
          <a:r>
            <a:rPr lang="en-US" sz="6000" dirty="0" smtClean="0"/>
            <a:t>Bug‘ </a:t>
          </a:r>
          <a:r>
            <a:rPr lang="en-US" sz="6000" dirty="0" err="1" smtClean="0"/>
            <a:t>bosimiga</a:t>
          </a:r>
          <a:r>
            <a:rPr lang="en-US" sz="6000" dirty="0" smtClean="0"/>
            <a:t> </a:t>
          </a:r>
          <a:r>
            <a:rPr lang="en-US" sz="6000" dirty="0" err="1" smtClean="0"/>
            <a:t>ko‘ra</a:t>
          </a:r>
          <a:endParaRPr lang="en-US" sz="6000" dirty="0"/>
        </a:p>
      </dgm:t>
    </dgm:pt>
    <dgm:pt modelId="{A20AA78E-C828-4723-8267-5D3E2F47C1F9}" type="parTrans" cxnId="{7FAAA6FE-0564-4A38-8CF6-387FD0E35945}">
      <dgm:prSet/>
      <dgm:spPr/>
      <dgm:t>
        <a:bodyPr/>
        <a:lstStyle/>
        <a:p>
          <a:endParaRPr lang="en-US"/>
        </a:p>
      </dgm:t>
    </dgm:pt>
    <dgm:pt modelId="{9D328B9C-C6D8-46A4-B376-55FC056078DA}" type="sibTrans" cxnId="{7FAAA6FE-0564-4A38-8CF6-387FD0E35945}">
      <dgm:prSet/>
      <dgm:spPr/>
      <dgm:t>
        <a:bodyPr/>
        <a:lstStyle/>
        <a:p>
          <a:endParaRPr lang="en-US"/>
        </a:p>
      </dgm:t>
    </dgm:pt>
    <dgm:pt modelId="{5BF25925-E6C8-430B-8328-0D060246D533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b="0" dirty="0" err="1" smtClean="0"/>
            <a:t>O‘rta</a:t>
          </a:r>
          <a:r>
            <a:rPr lang="en-US" sz="2400" b="0" dirty="0" smtClean="0"/>
            <a:t> </a:t>
          </a:r>
          <a:r>
            <a:rPr lang="en-US" sz="2400" b="0" dirty="0" err="1" smtClean="0"/>
            <a:t>bosimli</a:t>
          </a:r>
          <a:r>
            <a:rPr lang="en-US" sz="2400" b="0" dirty="0" smtClean="0"/>
            <a:t> </a:t>
          </a:r>
          <a:r>
            <a:rPr lang="en-US" sz="2400" b="0" dirty="0" err="1" smtClean="0"/>
            <a:t>turbinalar</a:t>
          </a:r>
          <a:endParaRPr lang="ru-RU" sz="2400" b="0" dirty="0" smtClean="0"/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b="0" dirty="0" smtClean="0"/>
            <a:t> p = 3,43 </a:t>
          </a:r>
          <a:r>
            <a:rPr lang="en-US" sz="2400" b="0" dirty="0" err="1" smtClean="0"/>
            <a:t>MPa</a:t>
          </a:r>
          <a:r>
            <a:rPr lang="en-US" sz="2400" b="0" dirty="0" smtClean="0"/>
            <a:t>, t = 345˚C</a:t>
          </a:r>
          <a:endParaRPr lang="en-US" sz="1800" b="0" dirty="0"/>
        </a:p>
      </dgm:t>
    </dgm:pt>
    <dgm:pt modelId="{7A394808-C843-457F-952E-23153030636B}" type="parTrans" cxnId="{0C63A033-8575-4F6F-B663-7E134CBE2E3D}">
      <dgm:prSet/>
      <dgm:spPr/>
      <dgm:t>
        <a:bodyPr/>
        <a:lstStyle/>
        <a:p>
          <a:endParaRPr lang="en-US"/>
        </a:p>
      </dgm:t>
    </dgm:pt>
    <dgm:pt modelId="{D7C811FF-526F-4435-8649-A987A3AACEAA}" type="sibTrans" cxnId="{0C63A033-8575-4F6F-B663-7E134CBE2E3D}">
      <dgm:prSet/>
      <dgm:spPr/>
      <dgm:t>
        <a:bodyPr/>
        <a:lstStyle/>
        <a:p>
          <a:endParaRPr lang="en-US"/>
        </a:p>
      </dgm:t>
    </dgm:pt>
    <dgm:pt modelId="{76926D06-E90E-43E2-B0C2-259D4469F70A}">
      <dgm:prSet phldrT="[Текст]" custT="1"/>
      <dgm:spPr/>
      <dgm:t>
        <a:bodyPr/>
        <a:lstStyle/>
        <a:p>
          <a:r>
            <a:rPr lang="uz-Cyrl-UZ" sz="2400" dirty="0" smtClean="0"/>
            <a:t>Orttirilgan bosimli turbinalar</a:t>
          </a:r>
        </a:p>
        <a:p>
          <a:r>
            <a:rPr lang="uz-Cyrl-UZ" sz="2400" dirty="0" smtClean="0"/>
            <a:t> p = 8,8 MPa, t = 535˚C</a:t>
          </a:r>
          <a:endParaRPr lang="en-US" sz="2400" b="1" dirty="0"/>
        </a:p>
      </dgm:t>
    </dgm:pt>
    <dgm:pt modelId="{C537A1FE-E54B-4E21-8FDA-B4A16E97F868}" type="parTrans" cxnId="{95DEFD05-E242-4A3B-A53F-28953F186FFC}">
      <dgm:prSet/>
      <dgm:spPr/>
      <dgm:t>
        <a:bodyPr/>
        <a:lstStyle/>
        <a:p>
          <a:endParaRPr lang="en-US"/>
        </a:p>
      </dgm:t>
    </dgm:pt>
    <dgm:pt modelId="{DAE45EAE-DBDF-40D8-BF86-09D0ACD9496A}" type="sibTrans" cxnId="{95DEFD05-E242-4A3B-A53F-28953F186FFC}">
      <dgm:prSet/>
      <dgm:spPr/>
      <dgm:t>
        <a:bodyPr/>
        <a:lstStyle/>
        <a:p>
          <a:endParaRPr lang="en-US"/>
        </a:p>
      </dgm:t>
    </dgm:pt>
    <dgm:pt modelId="{5B2478BB-0787-4D97-8CBB-19C20E9EDE19}">
      <dgm:prSet custT="1"/>
      <dgm:spPr/>
      <dgm:t>
        <a:bodyPr/>
        <a:lstStyle/>
        <a:p>
          <a:r>
            <a:rPr lang="uz-Cyrl-UZ" sz="2400" dirty="0" smtClean="0"/>
            <a:t>Yuqori bosimli turbinalar</a:t>
          </a:r>
        </a:p>
        <a:p>
          <a:r>
            <a:rPr lang="uz-Cyrl-UZ" sz="2400" dirty="0" smtClean="0"/>
            <a:t> p = 12,7 MPa, t = 565˚C</a:t>
          </a:r>
          <a:endParaRPr lang="en-US" sz="2400" dirty="0"/>
        </a:p>
      </dgm:t>
    </dgm:pt>
    <dgm:pt modelId="{2DDCA52A-A9AF-4C7B-B4F9-662C9FD228A6}" type="parTrans" cxnId="{C5DCF6D4-6AA1-46E3-B8A9-F771E2541CE9}">
      <dgm:prSet/>
      <dgm:spPr/>
      <dgm:t>
        <a:bodyPr/>
        <a:lstStyle/>
        <a:p>
          <a:endParaRPr lang="en-US"/>
        </a:p>
      </dgm:t>
    </dgm:pt>
    <dgm:pt modelId="{1FB2604C-8FE5-477B-8BB7-47656D853B60}" type="sibTrans" cxnId="{C5DCF6D4-6AA1-46E3-B8A9-F771E2541CE9}">
      <dgm:prSet/>
      <dgm:spPr/>
      <dgm:t>
        <a:bodyPr/>
        <a:lstStyle/>
        <a:p>
          <a:endParaRPr lang="en-US"/>
        </a:p>
      </dgm:t>
    </dgm:pt>
    <dgm:pt modelId="{CE3BD698-630F-4EAB-96A0-2CF4DF403DDB}">
      <dgm:prSet custT="1"/>
      <dgm:spPr/>
      <dgm:t>
        <a:bodyPr/>
        <a:lstStyle/>
        <a:p>
          <a:r>
            <a:rPr lang="en-US" sz="2400" dirty="0" err="1" smtClean="0"/>
            <a:t>Kritik</a:t>
          </a:r>
          <a:r>
            <a:rPr lang="en-US" sz="2400" dirty="0" smtClean="0"/>
            <a:t> </a:t>
          </a:r>
          <a:r>
            <a:rPr lang="en-US" sz="2400" dirty="0" err="1" smtClean="0"/>
            <a:t>bosimdan</a:t>
          </a:r>
          <a:r>
            <a:rPr lang="en-US" sz="2400" dirty="0" smtClean="0"/>
            <a:t> </a:t>
          </a:r>
          <a:r>
            <a:rPr lang="en-US" sz="2400" dirty="0" err="1" smtClean="0"/>
            <a:t>yuqori</a:t>
          </a:r>
          <a:r>
            <a:rPr lang="en-US" sz="2400" dirty="0" smtClean="0"/>
            <a:t> </a:t>
          </a:r>
          <a:r>
            <a:rPr lang="en-US" sz="2400" dirty="0" err="1" smtClean="0"/>
            <a:t>bosimli</a:t>
          </a:r>
          <a:r>
            <a:rPr lang="en-US" sz="2400" dirty="0" smtClean="0"/>
            <a:t> </a:t>
          </a:r>
          <a:r>
            <a:rPr lang="en-US" sz="2400" dirty="0" err="1" smtClean="0"/>
            <a:t>turbina</a:t>
          </a:r>
          <a:r>
            <a:rPr lang="en-US" sz="2400" dirty="0" smtClean="0"/>
            <a:t>, p= 23,5MPa,  </a:t>
          </a:r>
          <a:r>
            <a:rPr lang="en-US" sz="2400" dirty="0" err="1" smtClean="0"/>
            <a:t>tkk</a:t>
          </a:r>
          <a:r>
            <a:rPr lang="en-US" sz="2400" dirty="0" smtClean="0"/>
            <a:t>= 565˚C</a:t>
          </a:r>
          <a:endParaRPr lang="en-US" sz="2400" dirty="0"/>
        </a:p>
      </dgm:t>
    </dgm:pt>
    <dgm:pt modelId="{62CC5B8D-3911-4537-8834-D3647B7E87D3}" type="parTrans" cxnId="{D1FE7D0D-A3BE-4DE1-9CD6-8D35B1386D54}">
      <dgm:prSet/>
      <dgm:spPr/>
      <dgm:t>
        <a:bodyPr/>
        <a:lstStyle/>
        <a:p>
          <a:endParaRPr lang="en-US"/>
        </a:p>
      </dgm:t>
    </dgm:pt>
    <dgm:pt modelId="{648701B2-DDA1-4828-AFE4-250E241DFF61}" type="sibTrans" cxnId="{D1FE7D0D-A3BE-4DE1-9CD6-8D35B1386D54}">
      <dgm:prSet/>
      <dgm:spPr/>
      <dgm:t>
        <a:bodyPr/>
        <a:lstStyle/>
        <a:p>
          <a:endParaRPr lang="en-US"/>
        </a:p>
      </dgm:t>
    </dgm:pt>
    <dgm:pt modelId="{D88C3638-AF4A-462A-8C18-C808F0D268BF}" type="pres">
      <dgm:prSet presAssocID="{70EA51FB-0E86-4CAC-AFCC-2608C16F741A}" presName="layout" presStyleCnt="0">
        <dgm:presLayoutVars>
          <dgm:chMax/>
          <dgm:chPref/>
          <dgm:dir/>
          <dgm:animOne val="branch"/>
          <dgm:animLvl val="lvl"/>
          <dgm:resizeHandles/>
        </dgm:presLayoutVars>
      </dgm:prSet>
      <dgm:spPr/>
    </dgm:pt>
    <dgm:pt modelId="{4E03B1C7-788E-4517-8CC9-4CCF1798DFFF}" type="pres">
      <dgm:prSet presAssocID="{8A57314C-FC32-427C-806A-2FFF538C279D}" presName="root" presStyleCnt="0">
        <dgm:presLayoutVars>
          <dgm:chMax/>
          <dgm:chPref val="4"/>
        </dgm:presLayoutVars>
      </dgm:prSet>
      <dgm:spPr/>
    </dgm:pt>
    <dgm:pt modelId="{DD67BF4D-10D3-41A3-AB0B-852E9CB8720B}" type="pres">
      <dgm:prSet presAssocID="{8A57314C-FC32-427C-806A-2FFF538C279D}" presName="rootComposite" presStyleCnt="0">
        <dgm:presLayoutVars/>
      </dgm:prSet>
      <dgm:spPr/>
    </dgm:pt>
    <dgm:pt modelId="{80528824-E6B5-4EF9-9AE2-C722A661AAB2}" type="pres">
      <dgm:prSet presAssocID="{8A57314C-FC32-427C-806A-2FFF538C279D}" presName="rootText" presStyleLbl="node0" presStyleIdx="0" presStyleCnt="1">
        <dgm:presLayoutVars>
          <dgm:chMax/>
          <dgm:chPref val="4"/>
        </dgm:presLayoutVars>
      </dgm:prSet>
      <dgm:spPr/>
      <dgm:t>
        <a:bodyPr/>
        <a:lstStyle/>
        <a:p>
          <a:endParaRPr lang="en-US"/>
        </a:p>
      </dgm:t>
    </dgm:pt>
    <dgm:pt modelId="{2D9BD503-B61B-4182-A6F9-27F0BE3BF6C6}" type="pres">
      <dgm:prSet presAssocID="{8A57314C-FC32-427C-806A-2FFF538C279D}" presName="childShape" presStyleCnt="0">
        <dgm:presLayoutVars>
          <dgm:chMax val="0"/>
          <dgm:chPref val="0"/>
        </dgm:presLayoutVars>
      </dgm:prSet>
      <dgm:spPr/>
    </dgm:pt>
    <dgm:pt modelId="{00E545AD-1B04-4E4D-A860-208698CEC8A3}" type="pres">
      <dgm:prSet presAssocID="{5BF25925-E6C8-430B-8328-0D060246D533}" presName="childComposite" presStyleCnt="0">
        <dgm:presLayoutVars>
          <dgm:chMax val="0"/>
          <dgm:chPref val="0"/>
        </dgm:presLayoutVars>
      </dgm:prSet>
      <dgm:spPr/>
    </dgm:pt>
    <dgm:pt modelId="{14FADC93-C9C6-48B5-B65E-76E3D041FF23}" type="pres">
      <dgm:prSet presAssocID="{5BF25925-E6C8-430B-8328-0D060246D533}" presName="Image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3B76067E-A16A-41F2-B114-B07EAC7D2983}" type="pres">
      <dgm:prSet presAssocID="{5BF25925-E6C8-430B-8328-0D060246D533}" presName="childText" presStyleLbl="ln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2C3E88-407C-478A-B65B-12D808039B70}" type="pres">
      <dgm:prSet presAssocID="{76926D06-E90E-43E2-B0C2-259D4469F70A}" presName="childComposite" presStyleCnt="0">
        <dgm:presLayoutVars>
          <dgm:chMax val="0"/>
          <dgm:chPref val="0"/>
        </dgm:presLayoutVars>
      </dgm:prSet>
      <dgm:spPr/>
    </dgm:pt>
    <dgm:pt modelId="{56192CC6-1A4C-45DB-9442-F71868C5B706}" type="pres">
      <dgm:prSet presAssocID="{76926D06-E90E-43E2-B0C2-259D4469F70A}" presName="Image" presStyleLbl="node1" presStyleIdx="1" presStyleCnt="4" custScaleX="101732" custScaleY="81185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6000" b="-36000"/>
          </a:stretch>
        </a:blipFill>
      </dgm:spPr>
    </dgm:pt>
    <dgm:pt modelId="{564EA788-E9F0-4AAD-BBD6-1885A8889A09}" type="pres">
      <dgm:prSet presAssocID="{76926D06-E90E-43E2-B0C2-259D4469F70A}" presName="childText" presStyleLbl="lnNode1" presStyleIdx="1" presStyleCnt="4" custLinFactNeighborX="0" custLinFactNeighborY="165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BFC31A9-58D9-47E6-B7E1-BBEFBD0AF180}" type="pres">
      <dgm:prSet presAssocID="{5B2478BB-0787-4D97-8CBB-19C20E9EDE19}" presName="childComposite" presStyleCnt="0">
        <dgm:presLayoutVars>
          <dgm:chMax val="0"/>
          <dgm:chPref val="0"/>
        </dgm:presLayoutVars>
      </dgm:prSet>
      <dgm:spPr/>
    </dgm:pt>
    <dgm:pt modelId="{61BC4A60-E0B9-4F4D-8EF2-18A1E08ACEA6}" type="pres">
      <dgm:prSet presAssocID="{5B2478BB-0787-4D97-8CBB-19C20E9EDE19}" presName="Image" presStyleLbl="node1" presStyleIdx="2" presStyleCnt="4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970D219F-7A67-4775-99AD-5F6F9AF810BB}" type="pres">
      <dgm:prSet presAssocID="{5B2478BB-0787-4D97-8CBB-19C20E9EDE19}" presName="childText" presStyleLbl="ln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2CA0478-A15B-4F94-9639-2F259F9CD4A0}" type="pres">
      <dgm:prSet presAssocID="{CE3BD698-630F-4EAB-96A0-2CF4DF403DDB}" presName="childComposite" presStyleCnt="0">
        <dgm:presLayoutVars>
          <dgm:chMax val="0"/>
          <dgm:chPref val="0"/>
        </dgm:presLayoutVars>
      </dgm:prSet>
      <dgm:spPr/>
    </dgm:pt>
    <dgm:pt modelId="{D0457D03-7CCF-40A6-8ACC-74DE78EE3721}" type="pres">
      <dgm:prSet presAssocID="{CE3BD698-630F-4EAB-96A0-2CF4DF403DDB}" presName="Image" presStyleLbl="node1" presStyleIdx="3" presStyleCnt="4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</dgm:pt>
    <dgm:pt modelId="{087F0B87-360F-45A2-BD7B-008B23D5C3B3}" type="pres">
      <dgm:prSet presAssocID="{CE3BD698-630F-4EAB-96A0-2CF4DF403DDB}" presName="childText" presStyleLbl="ln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1B10781-4857-4B57-8A83-41A6E1CDCDD1}" type="presOf" srcId="{CE3BD698-630F-4EAB-96A0-2CF4DF403DDB}" destId="{087F0B87-360F-45A2-BD7B-008B23D5C3B3}" srcOrd="0" destOrd="0" presId="urn:microsoft.com/office/officeart/2008/layout/PictureAccentList"/>
    <dgm:cxn modelId="{D1FE7D0D-A3BE-4DE1-9CD6-8D35B1386D54}" srcId="{8A57314C-FC32-427C-806A-2FFF538C279D}" destId="{CE3BD698-630F-4EAB-96A0-2CF4DF403DDB}" srcOrd="3" destOrd="0" parTransId="{62CC5B8D-3911-4537-8834-D3647B7E87D3}" sibTransId="{648701B2-DDA1-4828-AFE4-250E241DFF61}"/>
    <dgm:cxn modelId="{E37BD4A8-D880-44E2-BED8-075C664793F5}" type="presOf" srcId="{5B2478BB-0787-4D97-8CBB-19C20E9EDE19}" destId="{970D219F-7A67-4775-99AD-5F6F9AF810BB}" srcOrd="0" destOrd="0" presId="urn:microsoft.com/office/officeart/2008/layout/PictureAccentList"/>
    <dgm:cxn modelId="{95DEFD05-E242-4A3B-A53F-28953F186FFC}" srcId="{8A57314C-FC32-427C-806A-2FFF538C279D}" destId="{76926D06-E90E-43E2-B0C2-259D4469F70A}" srcOrd="1" destOrd="0" parTransId="{C537A1FE-E54B-4E21-8FDA-B4A16E97F868}" sibTransId="{DAE45EAE-DBDF-40D8-BF86-09D0ACD9496A}"/>
    <dgm:cxn modelId="{C5DCF6D4-6AA1-46E3-B8A9-F771E2541CE9}" srcId="{8A57314C-FC32-427C-806A-2FFF538C279D}" destId="{5B2478BB-0787-4D97-8CBB-19C20E9EDE19}" srcOrd="2" destOrd="0" parTransId="{2DDCA52A-A9AF-4C7B-B4F9-662C9FD228A6}" sibTransId="{1FB2604C-8FE5-477B-8BB7-47656D853B60}"/>
    <dgm:cxn modelId="{7FAAA6FE-0564-4A38-8CF6-387FD0E35945}" srcId="{70EA51FB-0E86-4CAC-AFCC-2608C16F741A}" destId="{8A57314C-FC32-427C-806A-2FFF538C279D}" srcOrd="0" destOrd="0" parTransId="{A20AA78E-C828-4723-8267-5D3E2F47C1F9}" sibTransId="{9D328B9C-C6D8-46A4-B376-55FC056078DA}"/>
    <dgm:cxn modelId="{7D5F5E0B-C675-4E0C-8D76-B787C09C63E1}" type="presOf" srcId="{70EA51FB-0E86-4CAC-AFCC-2608C16F741A}" destId="{D88C3638-AF4A-462A-8C18-C808F0D268BF}" srcOrd="0" destOrd="0" presId="urn:microsoft.com/office/officeart/2008/layout/PictureAccentList"/>
    <dgm:cxn modelId="{E4A5EA94-6380-4AEE-BD3A-E6B4FCB1DD90}" type="presOf" srcId="{76926D06-E90E-43E2-B0C2-259D4469F70A}" destId="{564EA788-E9F0-4AAD-BBD6-1885A8889A09}" srcOrd="0" destOrd="0" presId="urn:microsoft.com/office/officeart/2008/layout/PictureAccentList"/>
    <dgm:cxn modelId="{B11A8589-94CD-485C-B679-55C434E86C15}" type="presOf" srcId="{8A57314C-FC32-427C-806A-2FFF538C279D}" destId="{80528824-E6B5-4EF9-9AE2-C722A661AAB2}" srcOrd="0" destOrd="0" presId="urn:microsoft.com/office/officeart/2008/layout/PictureAccentList"/>
    <dgm:cxn modelId="{3A44ABB1-C379-445B-BB0B-68613B126814}" type="presOf" srcId="{5BF25925-E6C8-430B-8328-0D060246D533}" destId="{3B76067E-A16A-41F2-B114-B07EAC7D2983}" srcOrd="0" destOrd="0" presId="urn:microsoft.com/office/officeart/2008/layout/PictureAccentList"/>
    <dgm:cxn modelId="{0C63A033-8575-4F6F-B663-7E134CBE2E3D}" srcId="{8A57314C-FC32-427C-806A-2FFF538C279D}" destId="{5BF25925-E6C8-430B-8328-0D060246D533}" srcOrd="0" destOrd="0" parTransId="{7A394808-C843-457F-952E-23153030636B}" sibTransId="{D7C811FF-526F-4435-8649-A987A3AACEAA}"/>
    <dgm:cxn modelId="{E0C98AA7-0403-4D65-AA94-15ACBE3B5722}" type="presParOf" srcId="{D88C3638-AF4A-462A-8C18-C808F0D268BF}" destId="{4E03B1C7-788E-4517-8CC9-4CCF1798DFFF}" srcOrd="0" destOrd="0" presId="urn:microsoft.com/office/officeart/2008/layout/PictureAccentList"/>
    <dgm:cxn modelId="{8B50F3A5-E940-426B-B0F4-FEA7EA2ADA35}" type="presParOf" srcId="{4E03B1C7-788E-4517-8CC9-4CCF1798DFFF}" destId="{DD67BF4D-10D3-41A3-AB0B-852E9CB8720B}" srcOrd="0" destOrd="0" presId="urn:microsoft.com/office/officeart/2008/layout/PictureAccentList"/>
    <dgm:cxn modelId="{7D841F26-7775-46C1-88DC-924BB864E219}" type="presParOf" srcId="{DD67BF4D-10D3-41A3-AB0B-852E9CB8720B}" destId="{80528824-E6B5-4EF9-9AE2-C722A661AAB2}" srcOrd="0" destOrd="0" presId="urn:microsoft.com/office/officeart/2008/layout/PictureAccentList"/>
    <dgm:cxn modelId="{FE55971A-B203-43B0-B30E-A1EBE093E81D}" type="presParOf" srcId="{4E03B1C7-788E-4517-8CC9-4CCF1798DFFF}" destId="{2D9BD503-B61B-4182-A6F9-27F0BE3BF6C6}" srcOrd="1" destOrd="0" presId="urn:microsoft.com/office/officeart/2008/layout/PictureAccentList"/>
    <dgm:cxn modelId="{9BC6054E-7B06-4CB8-99D6-F9B718AE6C7E}" type="presParOf" srcId="{2D9BD503-B61B-4182-A6F9-27F0BE3BF6C6}" destId="{00E545AD-1B04-4E4D-A860-208698CEC8A3}" srcOrd="0" destOrd="0" presId="urn:microsoft.com/office/officeart/2008/layout/PictureAccentList"/>
    <dgm:cxn modelId="{47847A64-0341-4D04-BE86-C7309E06C17A}" type="presParOf" srcId="{00E545AD-1B04-4E4D-A860-208698CEC8A3}" destId="{14FADC93-C9C6-48B5-B65E-76E3D041FF23}" srcOrd="0" destOrd="0" presId="urn:microsoft.com/office/officeart/2008/layout/PictureAccentList"/>
    <dgm:cxn modelId="{15C94131-4830-42DE-A279-EF0585A70609}" type="presParOf" srcId="{00E545AD-1B04-4E4D-A860-208698CEC8A3}" destId="{3B76067E-A16A-41F2-B114-B07EAC7D2983}" srcOrd="1" destOrd="0" presId="urn:microsoft.com/office/officeart/2008/layout/PictureAccentList"/>
    <dgm:cxn modelId="{2151AD2A-24E4-4C66-A8B2-C345C037B52A}" type="presParOf" srcId="{2D9BD503-B61B-4182-A6F9-27F0BE3BF6C6}" destId="{E02C3E88-407C-478A-B65B-12D808039B70}" srcOrd="1" destOrd="0" presId="urn:microsoft.com/office/officeart/2008/layout/PictureAccentList"/>
    <dgm:cxn modelId="{B99A1C65-24D0-4D75-A8BC-8604735F6C64}" type="presParOf" srcId="{E02C3E88-407C-478A-B65B-12D808039B70}" destId="{56192CC6-1A4C-45DB-9442-F71868C5B706}" srcOrd="0" destOrd="0" presId="urn:microsoft.com/office/officeart/2008/layout/PictureAccentList"/>
    <dgm:cxn modelId="{412C7C59-CD97-4387-A69E-D0F849F7AF04}" type="presParOf" srcId="{E02C3E88-407C-478A-B65B-12D808039B70}" destId="{564EA788-E9F0-4AAD-BBD6-1885A8889A09}" srcOrd="1" destOrd="0" presId="urn:microsoft.com/office/officeart/2008/layout/PictureAccentList"/>
    <dgm:cxn modelId="{19B959A0-DC3D-4B1A-8044-D9C7F676E1A5}" type="presParOf" srcId="{2D9BD503-B61B-4182-A6F9-27F0BE3BF6C6}" destId="{6BFC31A9-58D9-47E6-B7E1-BBEFBD0AF180}" srcOrd="2" destOrd="0" presId="urn:microsoft.com/office/officeart/2008/layout/PictureAccentList"/>
    <dgm:cxn modelId="{4883A32A-FD1F-477B-92FD-4B30B06147A5}" type="presParOf" srcId="{6BFC31A9-58D9-47E6-B7E1-BBEFBD0AF180}" destId="{61BC4A60-E0B9-4F4D-8EF2-18A1E08ACEA6}" srcOrd="0" destOrd="0" presId="urn:microsoft.com/office/officeart/2008/layout/PictureAccentList"/>
    <dgm:cxn modelId="{2F15E1E3-06F0-47B2-ACBC-35A2CD983654}" type="presParOf" srcId="{6BFC31A9-58D9-47E6-B7E1-BBEFBD0AF180}" destId="{970D219F-7A67-4775-99AD-5F6F9AF810BB}" srcOrd="1" destOrd="0" presId="urn:microsoft.com/office/officeart/2008/layout/PictureAccentList"/>
    <dgm:cxn modelId="{80504974-7C9A-423F-8F83-0A15FEAF386E}" type="presParOf" srcId="{2D9BD503-B61B-4182-A6F9-27F0BE3BF6C6}" destId="{32CA0478-A15B-4F94-9639-2F259F9CD4A0}" srcOrd="3" destOrd="0" presId="urn:microsoft.com/office/officeart/2008/layout/PictureAccentList"/>
    <dgm:cxn modelId="{63CFC96C-75AE-411B-9041-35B3EE728F01}" type="presParOf" srcId="{32CA0478-A15B-4F94-9639-2F259F9CD4A0}" destId="{D0457D03-7CCF-40A6-8ACC-74DE78EE3721}" srcOrd="0" destOrd="0" presId="urn:microsoft.com/office/officeart/2008/layout/PictureAccentList"/>
    <dgm:cxn modelId="{28F3FFE0-3901-4DC5-AF86-BF0A725097A9}" type="presParOf" srcId="{32CA0478-A15B-4F94-9639-2F259F9CD4A0}" destId="{087F0B87-360F-45A2-BD7B-008B23D5C3B3}" srcOrd="1" destOrd="0" presId="urn:microsoft.com/office/officeart/2008/layout/Picture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84EC308-7851-4D6A-93A7-A6E4E438E271}" type="doc">
      <dgm:prSet loTypeId="urn:microsoft.com/office/officeart/2005/8/layout/radial2" loCatId="relationship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ECB5759-74C1-4A15-BF80-FBD29EE39125}">
      <dgm:prSet phldrT="[Текст]" custT="1"/>
      <dgm:spPr/>
      <dgm:t>
        <a:bodyPr/>
        <a:lstStyle/>
        <a:p>
          <a:r>
            <a:rPr lang="uz-Cyrl-UZ" sz="1400" b="1" dirty="0" smtClean="0"/>
            <a:t>ixcham</a:t>
          </a:r>
          <a:endParaRPr lang="en-US" sz="1400" b="1" dirty="0"/>
        </a:p>
      </dgm:t>
    </dgm:pt>
    <dgm:pt modelId="{449D6377-F5E3-47C3-B531-D72A8CFB131F}" type="parTrans" cxnId="{BD8AB489-3B89-4CCF-B1CC-32B786C3D610}">
      <dgm:prSet/>
      <dgm:spPr/>
      <dgm:t>
        <a:bodyPr/>
        <a:lstStyle/>
        <a:p>
          <a:endParaRPr lang="en-US"/>
        </a:p>
      </dgm:t>
    </dgm:pt>
    <dgm:pt modelId="{179B9961-99FA-4E97-AC6B-A4B2A44D48BA}" type="sibTrans" cxnId="{BD8AB489-3B89-4CCF-B1CC-32B786C3D610}">
      <dgm:prSet/>
      <dgm:spPr/>
      <dgm:t>
        <a:bodyPr/>
        <a:lstStyle/>
        <a:p>
          <a:endParaRPr lang="en-US"/>
        </a:p>
      </dgm:t>
    </dgm:pt>
    <dgm:pt modelId="{4BFEAC73-0A3E-463E-9EBB-A4E44381114D}">
      <dgm:prSet phldrT="[Текст]" custT="1"/>
      <dgm:spPr/>
      <dgm:t>
        <a:bodyPr/>
        <a:lstStyle/>
        <a:p>
          <a:r>
            <a:rPr lang="uz-Cyrl-UZ" sz="1400" b="1" dirty="0" smtClean="0"/>
            <a:t>kondensat qurilmasining yo‘qligi</a:t>
          </a:r>
          <a:endParaRPr lang="en-US" sz="1400" b="1" dirty="0"/>
        </a:p>
      </dgm:t>
    </dgm:pt>
    <dgm:pt modelId="{048192D7-435D-457E-90BC-C7A36A1EB700}" type="parTrans" cxnId="{C1007DA0-9BCC-4397-8BE0-C2E60E7E0A59}">
      <dgm:prSet/>
      <dgm:spPr/>
      <dgm:t>
        <a:bodyPr/>
        <a:lstStyle/>
        <a:p>
          <a:endParaRPr lang="en-US"/>
        </a:p>
      </dgm:t>
    </dgm:pt>
    <dgm:pt modelId="{5A1CEFCB-72D3-4846-B776-E2FE8A071F39}" type="sibTrans" cxnId="{C1007DA0-9BCC-4397-8BE0-C2E60E7E0A59}">
      <dgm:prSet/>
      <dgm:spPr/>
      <dgm:t>
        <a:bodyPr/>
        <a:lstStyle/>
        <a:p>
          <a:endParaRPr lang="en-US"/>
        </a:p>
      </dgm:t>
    </dgm:pt>
    <dgm:pt modelId="{42116367-8600-44EE-BBD2-B88E91E154DE}">
      <dgm:prSet phldrT="[Текст]" custT="1"/>
      <dgm:spPr/>
      <dgm:t>
        <a:bodyPr/>
        <a:lstStyle/>
        <a:p>
          <a:r>
            <a:rPr lang="uz-Cyrl-UZ" sz="1600" b="1" dirty="0" smtClean="0"/>
            <a:t>konstruksiyasining soddaligi va qulayligi</a:t>
          </a:r>
          <a:endParaRPr lang="en-US" sz="1600" b="1" dirty="0"/>
        </a:p>
      </dgm:t>
    </dgm:pt>
    <dgm:pt modelId="{239BE816-BC88-4F04-90FF-4463A6D54986}" type="parTrans" cxnId="{D84EAD80-917A-418C-8F61-3812A6987C67}">
      <dgm:prSet/>
      <dgm:spPr/>
      <dgm:t>
        <a:bodyPr/>
        <a:lstStyle/>
        <a:p>
          <a:endParaRPr lang="en-US"/>
        </a:p>
      </dgm:t>
    </dgm:pt>
    <dgm:pt modelId="{82B59EC0-B0E0-44BC-AB3A-C9AE30E7F7CA}" type="sibTrans" cxnId="{D84EAD80-917A-418C-8F61-3812A6987C67}">
      <dgm:prSet/>
      <dgm:spPr/>
      <dgm:t>
        <a:bodyPr/>
        <a:lstStyle/>
        <a:p>
          <a:endParaRPr lang="en-US"/>
        </a:p>
      </dgm:t>
    </dgm:pt>
    <dgm:pt modelId="{5FFD518E-D455-4465-AF59-40A4F8CE5423}">
      <dgm:prSet custT="1"/>
      <dgm:spPr/>
      <dgm:t>
        <a:bodyPr/>
        <a:lstStyle/>
        <a:p>
          <a:r>
            <a:rPr lang="uz-Cyrl-UZ" sz="1400" b="1" dirty="0" smtClean="0"/>
            <a:t>kam metalliligi, arzonligi</a:t>
          </a:r>
          <a:endParaRPr lang="en-US" sz="1400" b="1" dirty="0"/>
        </a:p>
      </dgm:t>
    </dgm:pt>
    <dgm:pt modelId="{D9DC19D8-9245-4B2D-8AAE-69B9166BC0D2}" type="parTrans" cxnId="{A96719C7-F4C2-4FCA-8CE6-1FB0A714EF39}">
      <dgm:prSet/>
      <dgm:spPr/>
      <dgm:t>
        <a:bodyPr/>
        <a:lstStyle/>
        <a:p>
          <a:endParaRPr lang="en-US"/>
        </a:p>
      </dgm:t>
    </dgm:pt>
    <dgm:pt modelId="{5621677F-E1E2-4D8C-AD2C-8CA20C5199E2}" type="sibTrans" cxnId="{A96719C7-F4C2-4FCA-8CE6-1FB0A714EF39}">
      <dgm:prSet/>
      <dgm:spPr/>
      <dgm:t>
        <a:bodyPr/>
        <a:lstStyle/>
        <a:p>
          <a:endParaRPr lang="en-US"/>
        </a:p>
      </dgm:t>
    </dgm:pt>
    <dgm:pt modelId="{64E96A34-9DC5-41B2-A922-DBE9BF27E0B4}">
      <dgm:prSet custT="1"/>
      <dgm:spPr/>
      <dgm:t>
        <a:bodyPr/>
        <a:lstStyle/>
        <a:p>
          <a:r>
            <a:rPr lang="uz-Cyrl-UZ" sz="1400" b="1" dirty="0" smtClean="0"/>
            <a:t>sovitish uchun ko‘p suv talab qilinmaydi</a:t>
          </a:r>
          <a:endParaRPr lang="en-US" sz="1400" b="1" dirty="0"/>
        </a:p>
      </dgm:t>
    </dgm:pt>
    <dgm:pt modelId="{E21B78EB-17D5-4B0E-A69B-DFD5854678BF}" type="parTrans" cxnId="{8FD8CDB4-DAA8-4484-B428-8CED2235F6EA}">
      <dgm:prSet/>
      <dgm:spPr/>
      <dgm:t>
        <a:bodyPr/>
        <a:lstStyle/>
        <a:p>
          <a:endParaRPr lang="en-US"/>
        </a:p>
      </dgm:t>
    </dgm:pt>
    <dgm:pt modelId="{9CA6012C-7296-44CC-A52C-5DA91E8375F0}" type="sibTrans" cxnId="{8FD8CDB4-DAA8-4484-B428-8CED2235F6EA}">
      <dgm:prSet/>
      <dgm:spPr/>
      <dgm:t>
        <a:bodyPr/>
        <a:lstStyle/>
        <a:p>
          <a:endParaRPr lang="en-US"/>
        </a:p>
      </dgm:t>
    </dgm:pt>
    <dgm:pt modelId="{ADC8B5D5-847E-4C72-9D76-A81F16166E0D}" type="pres">
      <dgm:prSet presAssocID="{E84EC308-7851-4D6A-93A7-A6E4E438E271}" presName="composite" presStyleCnt="0">
        <dgm:presLayoutVars>
          <dgm:chMax val="5"/>
          <dgm:dir/>
          <dgm:animLvl val="ctr"/>
          <dgm:resizeHandles val="exact"/>
        </dgm:presLayoutVars>
      </dgm:prSet>
      <dgm:spPr/>
    </dgm:pt>
    <dgm:pt modelId="{DE0A1198-317A-4B02-8C27-43E08E6C48A9}" type="pres">
      <dgm:prSet presAssocID="{E84EC308-7851-4D6A-93A7-A6E4E438E271}" presName="cycle" presStyleCnt="0"/>
      <dgm:spPr/>
    </dgm:pt>
    <dgm:pt modelId="{36309049-200E-4EB5-A08A-CE545526D4AB}" type="pres">
      <dgm:prSet presAssocID="{E84EC308-7851-4D6A-93A7-A6E4E438E271}" presName="centerShape" presStyleCnt="0"/>
      <dgm:spPr/>
    </dgm:pt>
    <dgm:pt modelId="{7ED6C801-428D-4AF5-96CF-18F97EFA99E7}" type="pres">
      <dgm:prSet presAssocID="{E84EC308-7851-4D6A-93A7-A6E4E438E271}" presName="connSite" presStyleLbl="node1" presStyleIdx="0" presStyleCnt="6"/>
      <dgm:spPr/>
    </dgm:pt>
    <dgm:pt modelId="{7AD1763B-2D0F-4747-AC32-9C603372656A}" type="pres">
      <dgm:prSet presAssocID="{E84EC308-7851-4D6A-93A7-A6E4E438E271}" presName="visible" presStyleLbl="node1" presStyleIdx="0" presStyleCnt="6" custScaleX="162456" custScaleY="121897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6D755C99-433B-4548-95F0-0E025943F746}" type="pres">
      <dgm:prSet presAssocID="{449D6377-F5E3-47C3-B531-D72A8CFB131F}" presName="Name25" presStyleLbl="parChTrans1D1" presStyleIdx="0" presStyleCnt="5"/>
      <dgm:spPr/>
    </dgm:pt>
    <dgm:pt modelId="{7D20994E-F6D1-4378-80C9-96D907694199}" type="pres">
      <dgm:prSet presAssocID="{EECB5759-74C1-4A15-BF80-FBD29EE39125}" presName="node" presStyleCnt="0"/>
      <dgm:spPr/>
    </dgm:pt>
    <dgm:pt modelId="{585F41CD-9A0F-41A0-A010-74F3322B1D9D}" type="pres">
      <dgm:prSet presAssocID="{EECB5759-74C1-4A15-BF80-FBD29EE39125}" presName="parentNode" presStyleLbl="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358F09-D2CF-4714-A998-FF0752A5C5A1}" type="pres">
      <dgm:prSet presAssocID="{EECB5759-74C1-4A15-BF80-FBD29EE39125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24A62E-05D2-41E0-B6E3-36820FB38545}" type="pres">
      <dgm:prSet presAssocID="{048192D7-435D-457E-90BC-C7A36A1EB700}" presName="Name25" presStyleLbl="parChTrans1D1" presStyleIdx="1" presStyleCnt="5"/>
      <dgm:spPr/>
    </dgm:pt>
    <dgm:pt modelId="{EEEE7B4A-796C-47CC-A608-940CBDFC9D3F}" type="pres">
      <dgm:prSet presAssocID="{4BFEAC73-0A3E-463E-9EBB-A4E44381114D}" presName="node" presStyleCnt="0"/>
      <dgm:spPr/>
    </dgm:pt>
    <dgm:pt modelId="{ED2BD173-4000-456E-B6B6-4DBE03DB3C0D}" type="pres">
      <dgm:prSet presAssocID="{4BFEAC73-0A3E-463E-9EBB-A4E44381114D}" presName="parentNode" presStyleLbl="node1" presStyleIdx="2" presStyleCnt="6" custScaleX="16570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DD0828E-69E7-4D6E-B19C-AAEEE4E336C3}" type="pres">
      <dgm:prSet presAssocID="{4BFEAC73-0A3E-463E-9EBB-A4E44381114D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FB8284-E817-4E04-BEF8-05713A5DFBCE}" type="pres">
      <dgm:prSet presAssocID="{239BE816-BC88-4F04-90FF-4463A6D54986}" presName="Name25" presStyleLbl="parChTrans1D1" presStyleIdx="2" presStyleCnt="5"/>
      <dgm:spPr/>
    </dgm:pt>
    <dgm:pt modelId="{1F8CAA0E-E291-468E-9E83-C2C00C635A90}" type="pres">
      <dgm:prSet presAssocID="{42116367-8600-44EE-BBD2-B88E91E154DE}" presName="node" presStyleCnt="0"/>
      <dgm:spPr/>
    </dgm:pt>
    <dgm:pt modelId="{B0A1FB2C-AB73-468E-BD2D-EDBD42E8EE33}" type="pres">
      <dgm:prSet presAssocID="{42116367-8600-44EE-BBD2-B88E91E154DE}" presName="parentNode" presStyleLbl="node1" presStyleIdx="3" presStyleCnt="6" custScaleX="194680" custLinFactNeighborX="55659" custLinFactNeighborY="719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D64265-65E2-4383-9621-7F597141E20F}" type="pres">
      <dgm:prSet presAssocID="{42116367-8600-44EE-BBD2-B88E91E154DE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073B6E-9AFB-4CFD-8122-71E4A2FAD918}" type="pres">
      <dgm:prSet presAssocID="{D9DC19D8-9245-4B2D-8AAE-69B9166BC0D2}" presName="Name25" presStyleLbl="parChTrans1D1" presStyleIdx="3" presStyleCnt="5"/>
      <dgm:spPr/>
    </dgm:pt>
    <dgm:pt modelId="{9C13A84D-1DB0-48A3-93C2-854D06E79684}" type="pres">
      <dgm:prSet presAssocID="{5FFD518E-D455-4465-AF59-40A4F8CE5423}" presName="node" presStyleCnt="0"/>
      <dgm:spPr/>
    </dgm:pt>
    <dgm:pt modelId="{94C57384-1318-48D2-987F-191DB097511B}" type="pres">
      <dgm:prSet presAssocID="{5FFD518E-D455-4465-AF59-40A4F8CE5423}" presName="parentNode" presStyleLbl="node1" presStyleIdx="4" presStyleCnt="6" custScaleX="144150">
        <dgm:presLayoutVars>
          <dgm:chMax val="1"/>
          <dgm:bulletEnabled val="1"/>
        </dgm:presLayoutVars>
      </dgm:prSet>
      <dgm:spPr/>
    </dgm:pt>
    <dgm:pt modelId="{AFDFC0C3-570D-43F4-80B9-CD4003EAF9F9}" type="pres">
      <dgm:prSet presAssocID="{5FFD518E-D455-4465-AF59-40A4F8CE5423}" presName="childNode" presStyleLbl="revTx" presStyleIdx="0" presStyleCnt="0">
        <dgm:presLayoutVars>
          <dgm:bulletEnabled val="1"/>
        </dgm:presLayoutVars>
      </dgm:prSet>
      <dgm:spPr/>
    </dgm:pt>
    <dgm:pt modelId="{00F66778-954E-44DE-90F7-A57EEFEC36D6}" type="pres">
      <dgm:prSet presAssocID="{E21B78EB-17D5-4B0E-A69B-DFD5854678BF}" presName="Name25" presStyleLbl="parChTrans1D1" presStyleIdx="4" presStyleCnt="5"/>
      <dgm:spPr/>
    </dgm:pt>
    <dgm:pt modelId="{2F913106-B07A-42C9-98BB-14A13DDCE95D}" type="pres">
      <dgm:prSet presAssocID="{64E96A34-9DC5-41B2-A922-DBE9BF27E0B4}" presName="node" presStyleCnt="0"/>
      <dgm:spPr/>
    </dgm:pt>
    <dgm:pt modelId="{E0C01CFE-9F8E-4E1A-9925-2AB29C6F2EA3}" type="pres">
      <dgm:prSet presAssocID="{64E96A34-9DC5-41B2-A922-DBE9BF27E0B4}" presName="parentNode" presStyleLbl="node1" presStyleIdx="5" presStyleCnt="6" custScaleX="175249">
        <dgm:presLayoutVars>
          <dgm:chMax val="1"/>
          <dgm:bulletEnabled val="1"/>
        </dgm:presLayoutVars>
      </dgm:prSet>
      <dgm:spPr/>
    </dgm:pt>
    <dgm:pt modelId="{510C9422-DBB0-469E-8EAF-674FCF4033A1}" type="pres">
      <dgm:prSet presAssocID="{64E96A34-9DC5-41B2-A922-DBE9BF27E0B4}" presName="childNode" presStyleLbl="revTx" presStyleIdx="0" presStyleCnt="0">
        <dgm:presLayoutVars>
          <dgm:bulletEnabled val="1"/>
        </dgm:presLayoutVars>
      </dgm:prSet>
      <dgm:spPr/>
    </dgm:pt>
  </dgm:ptLst>
  <dgm:cxnLst>
    <dgm:cxn modelId="{4C1C6764-93E5-466A-8C92-D7EC83928E60}" type="presOf" srcId="{D9DC19D8-9245-4B2D-8AAE-69B9166BC0D2}" destId="{A7073B6E-9AFB-4CFD-8122-71E4A2FAD918}" srcOrd="0" destOrd="0" presId="urn:microsoft.com/office/officeart/2005/8/layout/radial2"/>
    <dgm:cxn modelId="{DDAAEF2F-83BF-4FFC-9E29-F6DEC94E251E}" type="presOf" srcId="{239BE816-BC88-4F04-90FF-4463A6D54986}" destId="{68FB8284-E817-4E04-BEF8-05713A5DFBCE}" srcOrd="0" destOrd="0" presId="urn:microsoft.com/office/officeart/2005/8/layout/radial2"/>
    <dgm:cxn modelId="{C3B77B2C-491C-493E-88DF-FC08629E169D}" type="presOf" srcId="{64E96A34-9DC5-41B2-A922-DBE9BF27E0B4}" destId="{E0C01CFE-9F8E-4E1A-9925-2AB29C6F2EA3}" srcOrd="0" destOrd="0" presId="urn:microsoft.com/office/officeart/2005/8/layout/radial2"/>
    <dgm:cxn modelId="{BD8AB489-3B89-4CCF-B1CC-32B786C3D610}" srcId="{E84EC308-7851-4D6A-93A7-A6E4E438E271}" destId="{EECB5759-74C1-4A15-BF80-FBD29EE39125}" srcOrd="0" destOrd="0" parTransId="{449D6377-F5E3-47C3-B531-D72A8CFB131F}" sibTransId="{179B9961-99FA-4E97-AC6B-A4B2A44D48BA}"/>
    <dgm:cxn modelId="{166FF8F4-B786-4F8F-909E-8B59DEBF86DB}" type="presOf" srcId="{4BFEAC73-0A3E-463E-9EBB-A4E44381114D}" destId="{ED2BD173-4000-456E-B6B6-4DBE03DB3C0D}" srcOrd="0" destOrd="0" presId="urn:microsoft.com/office/officeart/2005/8/layout/radial2"/>
    <dgm:cxn modelId="{D84EAD80-917A-418C-8F61-3812A6987C67}" srcId="{E84EC308-7851-4D6A-93A7-A6E4E438E271}" destId="{42116367-8600-44EE-BBD2-B88E91E154DE}" srcOrd="2" destOrd="0" parTransId="{239BE816-BC88-4F04-90FF-4463A6D54986}" sibTransId="{82B59EC0-B0E0-44BC-AB3A-C9AE30E7F7CA}"/>
    <dgm:cxn modelId="{A96719C7-F4C2-4FCA-8CE6-1FB0A714EF39}" srcId="{E84EC308-7851-4D6A-93A7-A6E4E438E271}" destId="{5FFD518E-D455-4465-AF59-40A4F8CE5423}" srcOrd="3" destOrd="0" parTransId="{D9DC19D8-9245-4B2D-8AAE-69B9166BC0D2}" sibTransId="{5621677F-E1E2-4D8C-AD2C-8CA20C5199E2}"/>
    <dgm:cxn modelId="{57C2A36C-5383-4714-8136-891F48D0E5AC}" type="presOf" srcId="{5FFD518E-D455-4465-AF59-40A4F8CE5423}" destId="{94C57384-1318-48D2-987F-191DB097511B}" srcOrd="0" destOrd="0" presId="urn:microsoft.com/office/officeart/2005/8/layout/radial2"/>
    <dgm:cxn modelId="{D7A759D5-3B9D-4590-8C91-28B469A81471}" type="presOf" srcId="{048192D7-435D-457E-90BC-C7A36A1EB700}" destId="{4324A62E-05D2-41E0-B6E3-36820FB38545}" srcOrd="0" destOrd="0" presId="urn:microsoft.com/office/officeart/2005/8/layout/radial2"/>
    <dgm:cxn modelId="{C1007DA0-9BCC-4397-8BE0-C2E60E7E0A59}" srcId="{E84EC308-7851-4D6A-93A7-A6E4E438E271}" destId="{4BFEAC73-0A3E-463E-9EBB-A4E44381114D}" srcOrd="1" destOrd="0" parTransId="{048192D7-435D-457E-90BC-C7A36A1EB700}" sibTransId="{5A1CEFCB-72D3-4846-B776-E2FE8A071F39}"/>
    <dgm:cxn modelId="{8FD8CDB4-DAA8-4484-B428-8CED2235F6EA}" srcId="{E84EC308-7851-4D6A-93A7-A6E4E438E271}" destId="{64E96A34-9DC5-41B2-A922-DBE9BF27E0B4}" srcOrd="4" destOrd="0" parTransId="{E21B78EB-17D5-4B0E-A69B-DFD5854678BF}" sibTransId="{9CA6012C-7296-44CC-A52C-5DA91E8375F0}"/>
    <dgm:cxn modelId="{F0EF6AA3-4B21-4219-BFA0-28447C548E85}" type="presOf" srcId="{449D6377-F5E3-47C3-B531-D72A8CFB131F}" destId="{6D755C99-433B-4548-95F0-0E025943F746}" srcOrd="0" destOrd="0" presId="urn:microsoft.com/office/officeart/2005/8/layout/radial2"/>
    <dgm:cxn modelId="{16D170D9-5F0F-40E1-8E40-E55DD63D0E9D}" type="presOf" srcId="{E84EC308-7851-4D6A-93A7-A6E4E438E271}" destId="{ADC8B5D5-847E-4C72-9D76-A81F16166E0D}" srcOrd="0" destOrd="0" presId="urn:microsoft.com/office/officeart/2005/8/layout/radial2"/>
    <dgm:cxn modelId="{35863EA1-493A-467A-B67C-52F4177DFD3E}" type="presOf" srcId="{42116367-8600-44EE-BBD2-B88E91E154DE}" destId="{B0A1FB2C-AB73-468E-BD2D-EDBD42E8EE33}" srcOrd="0" destOrd="0" presId="urn:microsoft.com/office/officeart/2005/8/layout/radial2"/>
    <dgm:cxn modelId="{1BB82573-C0AE-4AE9-B0E6-B11588006FC3}" type="presOf" srcId="{EECB5759-74C1-4A15-BF80-FBD29EE39125}" destId="{585F41CD-9A0F-41A0-A010-74F3322B1D9D}" srcOrd="0" destOrd="0" presId="urn:microsoft.com/office/officeart/2005/8/layout/radial2"/>
    <dgm:cxn modelId="{F43BCE5D-E3B9-4F2B-B988-7251361DD63A}" type="presOf" srcId="{E21B78EB-17D5-4B0E-A69B-DFD5854678BF}" destId="{00F66778-954E-44DE-90F7-A57EEFEC36D6}" srcOrd="0" destOrd="0" presId="urn:microsoft.com/office/officeart/2005/8/layout/radial2"/>
    <dgm:cxn modelId="{06059067-64A9-4B20-949C-794D9BCA5C26}" type="presParOf" srcId="{ADC8B5D5-847E-4C72-9D76-A81F16166E0D}" destId="{DE0A1198-317A-4B02-8C27-43E08E6C48A9}" srcOrd="0" destOrd="0" presId="urn:microsoft.com/office/officeart/2005/8/layout/radial2"/>
    <dgm:cxn modelId="{ADD37C03-9A27-4641-AD8C-C935BD316FB8}" type="presParOf" srcId="{DE0A1198-317A-4B02-8C27-43E08E6C48A9}" destId="{36309049-200E-4EB5-A08A-CE545526D4AB}" srcOrd="0" destOrd="0" presId="urn:microsoft.com/office/officeart/2005/8/layout/radial2"/>
    <dgm:cxn modelId="{4EEDB3BB-5506-487F-A35B-319806FA4894}" type="presParOf" srcId="{36309049-200E-4EB5-A08A-CE545526D4AB}" destId="{7ED6C801-428D-4AF5-96CF-18F97EFA99E7}" srcOrd="0" destOrd="0" presId="urn:microsoft.com/office/officeart/2005/8/layout/radial2"/>
    <dgm:cxn modelId="{0262523C-41CC-4432-91A0-EAE52E2C8482}" type="presParOf" srcId="{36309049-200E-4EB5-A08A-CE545526D4AB}" destId="{7AD1763B-2D0F-4747-AC32-9C603372656A}" srcOrd="1" destOrd="0" presId="urn:microsoft.com/office/officeart/2005/8/layout/radial2"/>
    <dgm:cxn modelId="{539064B3-B89E-47F2-AD82-BA8EC56C6CB0}" type="presParOf" srcId="{DE0A1198-317A-4B02-8C27-43E08E6C48A9}" destId="{6D755C99-433B-4548-95F0-0E025943F746}" srcOrd="1" destOrd="0" presId="urn:microsoft.com/office/officeart/2005/8/layout/radial2"/>
    <dgm:cxn modelId="{EDB6C590-9A1E-4B1B-92F7-A771CE945134}" type="presParOf" srcId="{DE0A1198-317A-4B02-8C27-43E08E6C48A9}" destId="{7D20994E-F6D1-4378-80C9-96D907694199}" srcOrd="2" destOrd="0" presId="urn:microsoft.com/office/officeart/2005/8/layout/radial2"/>
    <dgm:cxn modelId="{3A9D69C6-3C1C-447D-BBB8-115424B06938}" type="presParOf" srcId="{7D20994E-F6D1-4378-80C9-96D907694199}" destId="{585F41CD-9A0F-41A0-A010-74F3322B1D9D}" srcOrd="0" destOrd="0" presId="urn:microsoft.com/office/officeart/2005/8/layout/radial2"/>
    <dgm:cxn modelId="{9EF09365-B3ED-4CD8-AA20-60B3620725B8}" type="presParOf" srcId="{7D20994E-F6D1-4378-80C9-96D907694199}" destId="{36358F09-D2CF-4714-A998-FF0752A5C5A1}" srcOrd="1" destOrd="0" presId="urn:microsoft.com/office/officeart/2005/8/layout/radial2"/>
    <dgm:cxn modelId="{10E90DDF-E74D-4E36-8D46-B416482DCCDA}" type="presParOf" srcId="{DE0A1198-317A-4B02-8C27-43E08E6C48A9}" destId="{4324A62E-05D2-41E0-B6E3-36820FB38545}" srcOrd="3" destOrd="0" presId="urn:microsoft.com/office/officeart/2005/8/layout/radial2"/>
    <dgm:cxn modelId="{6C7F936B-3572-4B76-96C0-587FCB5F9C02}" type="presParOf" srcId="{DE0A1198-317A-4B02-8C27-43E08E6C48A9}" destId="{EEEE7B4A-796C-47CC-A608-940CBDFC9D3F}" srcOrd="4" destOrd="0" presId="urn:microsoft.com/office/officeart/2005/8/layout/radial2"/>
    <dgm:cxn modelId="{F2F081B0-E551-41EB-B189-B23C231FDE66}" type="presParOf" srcId="{EEEE7B4A-796C-47CC-A608-940CBDFC9D3F}" destId="{ED2BD173-4000-456E-B6B6-4DBE03DB3C0D}" srcOrd="0" destOrd="0" presId="urn:microsoft.com/office/officeart/2005/8/layout/radial2"/>
    <dgm:cxn modelId="{F0114792-8795-4C25-B0D8-20FC73500243}" type="presParOf" srcId="{EEEE7B4A-796C-47CC-A608-940CBDFC9D3F}" destId="{EDD0828E-69E7-4D6E-B19C-AAEEE4E336C3}" srcOrd="1" destOrd="0" presId="urn:microsoft.com/office/officeart/2005/8/layout/radial2"/>
    <dgm:cxn modelId="{042CE85A-2818-4CBC-ADDF-6553E0D02372}" type="presParOf" srcId="{DE0A1198-317A-4B02-8C27-43E08E6C48A9}" destId="{68FB8284-E817-4E04-BEF8-05713A5DFBCE}" srcOrd="5" destOrd="0" presId="urn:microsoft.com/office/officeart/2005/8/layout/radial2"/>
    <dgm:cxn modelId="{71C8E186-9877-42EF-9CF5-C557D395AF95}" type="presParOf" srcId="{DE0A1198-317A-4B02-8C27-43E08E6C48A9}" destId="{1F8CAA0E-E291-468E-9E83-C2C00C635A90}" srcOrd="6" destOrd="0" presId="urn:microsoft.com/office/officeart/2005/8/layout/radial2"/>
    <dgm:cxn modelId="{CDE8385E-E519-4C78-9299-CD821BABA0A9}" type="presParOf" srcId="{1F8CAA0E-E291-468E-9E83-C2C00C635A90}" destId="{B0A1FB2C-AB73-468E-BD2D-EDBD42E8EE33}" srcOrd="0" destOrd="0" presId="urn:microsoft.com/office/officeart/2005/8/layout/radial2"/>
    <dgm:cxn modelId="{2FBE452E-C815-4132-B6D5-78A1E3B403BB}" type="presParOf" srcId="{1F8CAA0E-E291-468E-9E83-C2C00C635A90}" destId="{E4D64265-65E2-4383-9621-7F597141E20F}" srcOrd="1" destOrd="0" presId="urn:microsoft.com/office/officeart/2005/8/layout/radial2"/>
    <dgm:cxn modelId="{7B004886-5265-4A31-A77D-BC6EF27FE349}" type="presParOf" srcId="{DE0A1198-317A-4B02-8C27-43E08E6C48A9}" destId="{A7073B6E-9AFB-4CFD-8122-71E4A2FAD918}" srcOrd="7" destOrd="0" presId="urn:microsoft.com/office/officeart/2005/8/layout/radial2"/>
    <dgm:cxn modelId="{97531E8B-7E93-44F6-A3FE-F726B9731E73}" type="presParOf" srcId="{DE0A1198-317A-4B02-8C27-43E08E6C48A9}" destId="{9C13A84D-1DB0-48A3-93C2-854D06E79684}" srcOrd="8" destOrd="0" presId="urn:microsoft.com/office/officeart/2005/8/layout/radial2"/>
    <dgm:cxn modelId="{BB3B89C8-DE45-4757-B208-F2DDA67DAE1B}" type="presParOf" srcId="{9C13A84D-1DB0-48A3-93C2-854D06E79684}" destId="{94C57384-1318-48D2-987F-191DB097511B}" srcOrd="0" destOrd="0" presId="urn:microsoft.com/office/officeart/2005/8/layout/radial2"/>
    <dgm:cxn modelId="{D3FD8FA1-09C9-434F-990B-CA6AA247CFC4}" type="presParOf" srcId="{9C13A84D-1DB0-48A3-93C2-854D06E79684}" destId="{AFDFC0C3-570D-43F4-80B9-CD4003EAF9F9}" srcOrd="1" destOrd="0" presId="urn:microsoft.com/office/officeart/2005/8/layout/radial2"/>
    <dgm:cxn modelId="{04183D16-FBD1-4244-8AD3-253A811FA7E2}" type="presParOf" srcId="{DE0A1198-317A-4B02-8C27-43E08E6C48A9}" destId="{00F66778-954E-44DE-90F7-A57EEFEC36D6}" srcOrd="9" destOrd="0" presId="urn:microsoft.com/office/officeart/2005/8/layout/radial2"/>
    <dgm:cxn modelId="{BE4B450A-4B25-4A9E-B01D-1F4110EB5839}" type="presParOf" srcId="{DE0A1198-317A-4B02-8C27-43E08E6C48A9}" destId="{2F913106-B07A-42C9-98BB-14A13DDCE95D}" srcOrd="10" destOrd="0" presId="urn:microsoft.com/office/officeart/2005/8/layout/radial2"/>
    <dgm:cxn modelId="{1ED65050-FD83-414F-929C-8F9F81C9813F}" type="presParOf" srcId="{2F913106-B07A-42C9-98BB-14A13DDCE95D}" destId="{E0C01CFE-9F8E-4E1A-9925-2AB29C6F2EA3}" srcOrd="0" destOrd="0" presId="urn:microsoft.com/office/officeart/2005/8/layout/radial2"/>
    <dgm:cxn modelId="{9E84049C-12C3-4898-B1B4-A257E378ED7B}" type="presParOf" srcId="{2F913106-B07A-42C9-98BB-14A13DDCE95D}" destId="{510C9422-DBB0-469E-8EAF-674FCF4033A1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84EC308-7851-4D6A-93A7-A6E4E438E271}" type="doc">
      <dgm:prSet loTypeId="urn:microsoft.com/office/officeart/2005/8/layout/radial2" loCatId="relationship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ECB5759-74C1-4A15-BF80-FBD29EE39125}">
      <dgm:prSet phldrT="[Текст]" custT="1"/>
      <dgm:spPr>
        <a:gradFill rotWithShape="0">
          <a:gsLst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en-US" sz="1600" b="1" dirty="0" err="1" smtClean="0"/>
            <a:t>gaz</a:t>
          </a:r>
          <a:r>
            <a:rPr lang="en-US" sz="1600" b="1" dirty="0" smtClean="0"/>
            <a:t> </a:t>
          </a:r>
          <a:r>
            <a:rPr lang="en-US" sz="1600" b="1" dirty="0" err="1" smtClean="0"/>
            <a:t>turbinalarining</a:t>
          </a:r>
          <a:r>
            <a:rPr lang="en-US" sz="1600" b="1" dirty="0" smtClean="0"/>
            <a:t> </a:t>
          </a:r>
          <a:r>
            <a:rPr lang="en-US" sz="1600" b="1" dirty="0" err="1" smtClean="0"/>
            <a:t>tez</a:t>
          </a:r>
          <a:r>
            <a:rPr lang="en-US" sz="1600" b="1" dirty="0" smtClean="0"/>
            <a:t> </a:t>
          </a:r>
          <a:r>
            <a:rPr lang="en-US" sz="1600" b="1" dirty="0" err="1" smtClean="0"/>
            <a:t>ishdan</a:t>
          </a:r>
          <a:r>
            <a:rPr lang="en-US" sz="1600" b="1" dirty="0" smtClean="0"/>
            <a:t> </a:t>
          </a:r>
          <a:r>
            <a:rPr lang="en-US" sz="1600" b="1" dirty="0" err="1" smtClean="0"/>
            <a:t>chiqishi</a:t>
          </a:r>
          <a:endParaRPr lang="en-US" sz="1600" b="1" dirty="0"/>
        </a:p>
      </dgm:t>
    </dgm:pt>
    <dgm:pt modelId="{449D6377-F5E3-47C3-B531-D72A8CFB131F}" type="parTrans" cxnId="{BD8AB489-3B89-4CCF-B1CC-32B786C3D610}">
      <dgm:prSet/>
      <dgm:spPr/>
      <dgm:t>
        <a:bodyPr/>
        <a:lstStyle/>
        <a:p>
          <a:endParaRPr lang="en-US"/>
        </a:p>
      </dgm:t>
    </dgm:pt>
    <dgm:pt modelId="{179B9961-99FA-4E97-AC6B-A4B2A44D48BA}" type="sibTrans" cxnId="{BD8AB489-3B89-4CCF-B1CC-32B786C3D610}">
      <dgm:prSet/>
      <dgm:spPr/>
      <dgm:t>
        <a:bodyPr/>
        <a:lstStyle/>
        <a:p>
          <a:endParaRPr lang="en-US"/>
        </a:p>
      </dgm:t>
    </dgm:pt>
    <dgm:pt modelId="{4BFEAC73-0A3E-463E-9EBB-A4E44381114D}">
      <dgm:prSet phldrT="[Текст]" custT="1"/>
      <dgm:spPr>
        <a:gradFill rotWithShape="0">
          <a:gsLst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en-US" sz="1600" b="1" dirty="0" err="1" smtClean="0"/>
            <a:t>ishlatiladigan</a:t>
          </a:r>
          <a:r>
            <a:rPr lang="en-US" sz="1600" b="1" dirty="0" smtClean="0"/>
            <a:t> </a:t>
          </a:r>
          <a:r>
            <a:rPr lang="en-US" sz="1600" b="1" dirty="0" err="1" smtClean="0"/>
            <a:t>yoqilg‘iga</a:t>
          </a:r>
          <a:r>
            <a:rPr lang="en-US" sz="1600" b="1" dirty="0" smtClean="0"/>
            <a:t> </a:t>
          </a:r>
          <a:r>
            <a:rPr lang="en-US" sz="1600" b="1" dirty="0" err="1" smtClean="0"/>
            <a:t>yuqori</a:t>
          </a:r>
          <a:r>
            <a:rPr lang="en-US" sz="1600" b="1" dirty="0" smtClean="0"/>
            <a:t> </a:t>
          </a:r>
          <a:r>
            <a:rPr lang="en-US" sz="1600" b="1" dirty="0" err="1" smtClean="0"/>
            <a:t>talabliligi</a:t>
          </a:r>
          <a:endParaRPr lang="en-US" sz="1600" b="1" dirty="0"/>
        </a:p>
      </dgm:t>
    </dgm:pt>
    <dgm:pt modelId="{048192D7-435D-457E-90BC-C7A36A1EB700}" type="parTrans" cxnId="{C1007DA0-9BCC-4397-8BE0-C2E60E7E0A59}">
      <dgm:prSet/>
      <dgm:spPr/>
      <dgm:t>
        <a:bodyPr/>
        <a:lstStyle/>
        <a:p>
          <a:endParaRPr lang="en-US"/>
        </a:p>
      </dgm:t>
    </dgm:pt>
    <dgm:pt modelId="{5A1CEFCB-72D3-4846-B776-E2FE8A071F39}" type="sibTrans" cxnId="{C1007DA0-9BCC-4397-8BE0-C2E60E7E0A59}">
      <dgm:prSet/>
      <dgm:spPr/>
      <dgm:t>
        <a:bodyPr/>
        <a:lstStyle/>
        <a:p>
          <a:endParaRPr lang="en-US"/>
        </a:p>
      </dgm:t>
    </dgm:pt>
    <dgm:pt modelId="{ADC8B5D5-847E-4C72-9D76-A81F16166E0D}" type="pres">
      <dgm:prSet presAssocID="{E84EC308-7851-4D6A-93A7-A6E4E438E271}" presName="composite" presStyleCnt="0">
        <dgm:presLayoutVars>
          <dgm:chMax val="5"/>
          <dgm:dir/>
          <dgm:animLvl val="ctr"/>
          <dgm:resizeHandles val="exact"/>
        </dgm:presLayoutVars>
      </dgm:prSet>
      <dgm:spPr/>
    </dgm:pt>
    <dgm:pt modelId="{DE0A1198-317A-4B02-8C27-43E08E6C48A9}" type="pres">
      <dgm:prSet presAssocID="{E84EC308-7851-4D6A-93A7-A6E4E438E271}" presName="cycle" presStyleCnt="0"/>
      <dgm:spPr/>
    </dgm:pt>
    <dgm:pt modelId="{36309049-200E-4EB5-A08A-CE545526D4AB}" type="pres">
      <dgm:prSet presAssocID="{E84EC308-7851-4D6A-93A7-A6E4E438E271}" presName="centerShape" presStyleCnt="0"/>
      <dgm:spPr/>
    </dgm:pt>
    <dgm:pt modelId="{7ED6C801-428D-4AF5-96CF-18F97EFA99E7}" type="pres">
      <dgm:prSet presAssocID="{E84EC308-7851-4D6A-93A7-A6E4E438E271}" presName="connSite" presStyleLbl="node1" presStyleIdx="0" presStyleCnt="3"/>
      <dgm:spPr/>
    </dgm:pt>
    <dgm:pt modelId="{7AD1763B-2D0F-4747-AC32-9C603372656A}" type="pres">
      <dgm:prSet presAssocID="{E84EC308-7851-4D6A-93A7-A6E4E438E271}" presName="visible" presStyleLbl="node1" presStyleIdx="0" presStyleCnt="3" custScaleX="123565" custScaleY="118847" custLinFactNeighborX="15897" custLinFactNeighborY="-1902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6D755C99-433B-4548-95F0-0E025943F746}" type="pres">
      <dgm:prSet presAssocID="{449D6377-F5E3-47C3-B531-D72A8CFB131F}" presName="Name25" presStyleLbl="parChTrans1D1" presStyleIdx="0" presStyleCnt="2"/>
      <dgm:spPr/>
    </dgm:pt>
    <dgm:pt modelId="{7D20994E-F6D1-4378-80C9-96D907694199}" type="pres">
      <dgm:prSet presAssocID="{EECB5759-74C1-4A15-BF80-FBD29EE39125}" presName="node" presStyleCnt="0"/>
      <dgm:spPr/>
    </dgm:pt>
    <dgm:pt modelId="{585F41CD-9A0F-41A0-A010-74F3322B1D9D}" type="pres">
      <dgm:prSet presAssocID="{EECB5759-74C1-4A15-BF80-FBD29EE39125}" presName="parentNode" presStyleLbl="node1" presStyleIdx="1" presStyleCnt="3" custScaleX="123887" custLinFactNeighborX="67844" custLinFactNeighborY="-35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358F09-D2CF-4714-A998-FF0752A5C5A1}" type="pres">
      <dgm:prSet presAssocID="{EECB5759-74C1-4A15-BF80-FBD29EE39125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24A62E-05D2-41E0-B6E3-36820FB38545}" type="pres">
      <dgm:prSet presAssocID="{048192D7-435D-457E-90BC-C7A36A1EB700}" presName="Name25" presStyleLbl="parChTrans1D1" presStyleIdx="1" presStyleCnt="2"/>
      <dgm:spPr/>
    </dgm:pt>
    <dgm:pt modelId="{EEEE7B4A-796C-47CC-A608-940CBDFC9D3F}" type="pres">
      <dgm:prSet presAssocID="{4BFEAC73-0A3E-463E-9EBB-A4E44381114D}" presName="node" presStyleCnt="0"/>
      <dgm:spPr/>
    </dgm:pt>
    <dgm:pt modelId="{ED2BD173-4000-456E-B6B6-4DBE03DB3C0D}" type="pres">
      <dgm:prSet presAssocID="{4BFEAC73-0A3E-463E-9EBB-A4E44381114D}" presName="parentNode" presStyleLbl="node1" presStyleIdx="2" presStyleCnt="3" custScaleX="135726" custScaleY="115637" custLinFactNeighborX="78232" custLinFactNeighborY="-150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DD0828E-69E7-4D6E-B19C-AAEEE4E336C3}" type="pres">
      <dgm:prSet presAssocID="{4BFEAC73-0A3E-463E-9EBB-A4E44381114D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7CF6846-F74F-4694-8CC6-1480ADEE4ADA}" type="presOf" srcId="{4BFEAC73-0A3E-463E-9EBB-A4E44381114D}" destId="{ED2BD173-4000-456E-B6B6-4DBE03DB3C0D}" srcOrd="0" destOrd="0" presId="urn:microsoft.com/office/officeart/2005/8/layout/radial2"/>
    <dgm:cxn modelId="{5080E26D-DC66-4B5C-B992-87E91B9AA5E8}" type="presOf" srcId="{E84EC308-7851-4D6A-93A7-A6E4E438E271}" destId="{ADC8B5D5-847E-4C72-9D76-A81F16166E0D}" srcOrd="0" destOrd="0" presId="urn:microsoft.com/office/officeart/2005/8/layout/radial2"/>
    <dgm:cxn modelId="{BD8AB489-3B89-4CCF-B1CC-32B786C3D610}" srcId="{E84EC308-7851-4D6A-93A7-A6E4E438E271}" destId="{EECB5759-74C1-4A15-BF80-FBD29EE39125}" srcOrd="0" destOrd="0" parTransId="{449D6377-F5E3-47C3-B531-D72A8CFB131F}" sibTransId="{179B9961-99FA-4E97-AC6B-A4B2A44D48BA}"/>
    <dgm:cxn modelId="{92284F00-7B43-48F9-933F-6B7385A03D04}" type="presOf" srcId="{EECB5759-74C1-4A15-BF80-FBD29EE39125}" destId="{585F41CD-9A0F-41A0-A010-74F3322B1D9D}" srcOrd="0" destOrd="0" presId="urn:microsoft.com/office/officeart/2005/8/layout/radial2"/>
    <dgm:cxn modelId="{1CC05355-797C-4482-9C00-C2F5C8A54298}" type="presOf" srcId="{449D6377-F5E3-47C3-B531-D72A8CFB131F}" destId="{6D755C99-433B-4548-95F0-0E025943F746}" srcOrd="0" destOrd="0" presId="urn:microsoft.com/office/officeart/2005/8/layout/radial2"/>
    <dgm:cxn modelId="{15CA0DA6-7D5A-4DC8-8DBB-F942F9DEABDF}" type="presOf" srcId="{048192D7-435D-457E-90BC-C7A36A1EB700}" destId="{4324A62E-05D2-41E0-B6E3-36820FB38545}" srcOrd="0" destOrd="0" presId="urn:microsoft.com/office/officeart/2005/8/layout/radial2"/>
    <dgm:cxn modelId="{C1007DA0-9BCC-4397-8BE0-C2E60E7E0A59}" srcId="{E84EC308-7851-4D6A-93A7-A6E4E438E271}" destId="{4BFEAC73-0A3E-463E-9EBB-A4E44381114D}" srcOrd="1" destOrd="0" parTransId="{048192D7-435D-457E-90BC-C7A36A1EB700}" sibTransId="{5A1CEFCB-72D3-4846-B776-E2FE8A071F39}"/>
    <dgm:cxn modelId="{40770A86-64B5-48F1-B054-C399DD3A794E}" type="presParOf" srcId="{ADC8B5D5-847E-4C72-9D76-A81F16166E0D}" destId="{DE0A1198-317A-4B02-8C27-43E08E6C48A9}" srcOrd="0" destOrd="0" presId="urn:microsoft.com/office/officeart/2005/8/layout/radial2"/>
    <dgm:cxn modelId="{914A771B-32C7-4CE4-B508-B645E5A655D3}" type="presParOf" srcId="{DE0A1198-317A-4B02-8C27-43E08E6C48A9}" destId="{36309049-200E-4EB5-A08A-CE545526D4AB}" srcOrd="0" destOrd="0" presId="urn:microsoft.com/office/officeart/2005/8/layout/radial2"/>
    <dgm:cxn modelId="{45E96A3E-A929-4930-9756-521C5A737E0B}" type="presParOf" srcId="{36309049-200E-4EB5-A08A-CE545526D4AB}" destId="{7ED6C801-428D-4AF5-96CF-18F97EFA99E7}" srcOrd="0" destOrd="0" presId="urn:microsoft.com/office/officeart/2005/8/layout/radial2"/>
    <dgm:cxn modelId="{343DCEDD-BEB1-46DC-A05D-E603D31C0673}" type="presParOf" srcId="{36309049-200E-4EB5-A08A-CE545526D4AB}" destId="{7AD1763B-2D0F-4747-AC32-9C603372656A}" srcOrd="1" destOrd="0" presId="urn:microsoft.com/office/officeart/2005/8/layout/radial2"/>
    <dgm:cxn modelId="{574A46C7-47E5-4F05-8230-C3697E5DE612}" type="presParOf" srcId="{DE0A1198-317A-4B02-8C27-43E08E6C48A9}" destId="{6D755C99-433B-4548-95F0-0E025943F746}" srcOrd="1" destOrd="0" presId="urn:microsoft.com/office/officeart/2005/8/layout/radial2"/>
    <dgm:cxn modelId="{52CA5DA7-586F-4034-9E2F-15F8EC476FDC}" type="presParOf" srcId="{DE0A1198-317A-4B02-8C27-43E08E6C48A9}" destId="{7D20994E-F6D1-4378-80C9-96D907694199}" srcOrd="2" destOrd="0" presId="urn:microsoft.com/office/officeart/2005/8/layout/radial2"/>
    <dgm:cxn modelId="{C1DADF19-1462-46F1-960B-E25AE6F0B562}" type="presParOf" srcId="{7D20994E-F6D1-4378-80C9-96D907694199}" destId="{585F41CD-9A0F-41A0-A010-74F3322B1D9D}" srcOrd="0" destOrd="0" presId="urn:microsoft.com/office/officeart/2005/8/layout/radial2"/>
    <dgm:cxn modelId="{6E8BC82D-1E43-4E44-8023-8D9039F86358}" type="presParOf" srcId="{7D20994E-F6D1-4378-80C9-96D907694199}" destId="{36358F09-D2CF-4714-A998-FF0752A5C5A1}" srcOrd="1" destOrd="0" presId="urn:microsoft.com/office/officeart/2005/8/layout/radial2"/>
    <dgm:cxn modelId="{161C47E8-4426-4AC8-AA78-89D6199E6279}" type="presParOf" srcId="{DE0A1198-317A-4B02-8C27-43E08E6C48A9}" destId="{4324A62E-05D2-41E0-B6E3-36820FB38545}" srcOrd="3" destOrd="0" presId="urn:microsoft.com/office/officeart/2005/8/layout/radial2"/>
    <dgm:cxn modelId="{15EDAB59-467A-4EB2-8E8C-BAEB6E1FA4FA}" type="presParOf" srcId="{DE0A1198-317A-4B02-8C27-43E08E6C48A9}" destId="{EEEE7B4A-796C-47CC-A608-940CBDFC9D3F}" srcOrd="4" destOrd="0" presId="urn:microsoft.com/office/officeart/2005/8/layout/radial2"/>
    <dgm:cxn modelId="{72B6242C-5957-4AEB-B295-6B296EEFE9A2}" type="presParOf" srcId="{EEEE7B4A-796C-47CC-A608-940CBDFC9D3F}" destId="{ED2BD173-4000-456E-B6B6-4DBE03DB3C0D}" srcOrd="0" destOrd="0" presId="urn:microsoft.com/office/officeart/2005/8/layout/radial2"/>
    <dgm:cxn modelId="{B9F142CB-CE16-450B-AB8B-8D0BFEBD0929}" type="presParOf" srcId="{EEEE7B4A-796C-47CC-A608-940CBDFC9D3F}" destId="{EDD0828E-69E7-4D6E-B19C-AAEEE4E336C3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528824-E6B5-4EF9-9AE2-C722A661AAB2}">
      <dsp:nvSpPr>
        <dsp:cNvPr id="0" name=""/>
        <dsp:cNvSpPr/>
      </dsp:nvSpPr>
      <dsp:spPr>
        <a:xfrm>
          <a:off x="0" y="453598"/>
          <a:ext cx="9144000" cy="129599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76200" rIns="114300" bIns="762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0" kern="1200" dirty="0" err="1" smtClean="0"/>
            <a:t>Pog‘onalar</a:t>
          </a:r>
          <a:r>
            <a:rPr lang="en-US" sz="6000" kern="1200" dirty="0" smtClean="0"/>
            <a:t> </a:t>
          </a:r>
          <a:r>
            <a:rPr lang="en-US" sz="6000" kern="1200" dirty="0" err="1" smtClean="0"/>
            <a:t>soniga</a:t>
          </a:r>
          <a:r>
            <a:rPr lang="en-US" sz="6000" kern="1200" dirty="0" smtClean="0"/>
            <a:t> </a:t>
          </a:r>
          <a:r>
            <a:rPr lang="en-US" sz="6000" kern="1200" dirty="0" err="1" smtClean="0"/>
            <a:t>ko‘ra</a:t>
          </a:r>
          <a:endParaRPr lang="en-US" sz="6000" kern="1200" dirty="0"/>
        </a:p>
      </dsp:txBody>
      <dsp:txXfrm>
        <a:off x="37958" y="491556"/>
        <a:ext cx="9068084" cy="1220080"/>
      </dsp:txXfrm>
    </dsp:sp>
    <dsp:sp modelId="{14FADC93-C9C6-48B5-B65E-76E3D041FF23}">
      <dsp:nvSpPr>
        <dsp:cNvPr id="0" name=""/>
        <dsp:cNvSpPr/>
      </dsp:nvSpPr>
      <dsp:spPr>
        <a:xfrm>
          <a:off x="0" y="1982875"/>
          <a:ext cx="1295996" cy="1295996"/>
        </a:xfrm>
        <a:prstGeom prst="roundRect">
          <a:avLst>
            <a:gd name="adj" fmla="val 1667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76067E-A16A-41F2-B114-B07EAC7D2983}">
      <dsp:nvSpPr>
        <dsp:cNvPr id="0" name=""/>
        <dsp:cNvSpPr/>
      </dsp:nvSpPr>
      <dsp:spPr>
        <a:xfrm>
          <a:off x="1373756" y="1982875"/>
          <a:ext cx="7770243" cy="1295996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b="1" kern="1200" dirty="0" err="1" smtClean="0"/>
            <a:t>Bir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pog‘onali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turbinalar</a:t>
          </a:r>
          <a:r>
            <a:rPr lang="en-US" sz="2400" b="1" kern="1200" dirty="0" smtClean="0"/>
            <a:t>; </a:t>
          </a:r>
          <a:r>
            <a:rPr lang="en-US" sz="2400" b="1" kern="1200" dirty="0" err="1" smtClean="0"/>
            <a:t>bu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turbinalar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kichik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quvvatga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ega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bo‘lib</a:t>
          </a:r>
          <a:r>
            <a:rPr lang="en-US" sz="2400" b="1" kern="1200" dirty="0" smtClean="0"/>
            <a:t>, </a:t>
          </a:r>
          <a:r>
            <a:rPr lang="en-US" sz="2400" b="1" kern="1200" dirty="0" err="1" smtClean="0"/>
            <a:t>odatda</a:t>
          </a:r>
          <a:r>
            <a:rPr lang="en-US" sz="2400" b="1" kern="1200" dirty="0" smtClean="0"/>
            <a:t>, </a:t>
          </a:r>
          <a:r>
            <a:rPr lang="en-US" sz="2400" b="1" kern="1200" dirty="0" err="1" smtClean="0"/>
            <a:t>markazdan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qochma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nasoslar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va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ventilatorlarni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aylantirish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uchun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qo‘llaniladi</a:t>
          </a:r>
          <a:endParaRPr lang="en-US" sz="2400" b="1" kern="1200" dirty="0" smtClean="0"/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 dirty="0"/>
        </a:p>
      </dsp:txBody>
      <dsp:txXfrm>
        <a:off x="1437033" y="2046152"/>
        <a:ext cx="7643689" cy="1169442"/>
      </dsp:txXfrm>
    </dsp:sp>
    <dsp:sp modelId="{56192CC6-1A4C-45DB-9442-F71868C5B706}">
      <dsp:nvSpPr>
        <dsp:cNvPr id="0" name=""/>
        <dsp:cNvSpPr/>
      </dsp:nvSpPr>
      <dsp:spPr>
        <a:xfrm>
          <a:off x="0" y="3434392"/>
          <a:ext cx="1295996" cy="1295996"/>
        </a:xfrm>
        <a:prstGeom prst="roundRect">
          <a:avLst>
            <a:gd name="adj" fmla="val 1667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8000" r="-18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4EA788-E9F0-4AAD-BBD6-1885A8889A09}">
      <dsp:nvSpPr>
        <dsp:cNvPr id="0" name=""/>
        <dsp:cNvSpPr/>
      </dsp:nvSpPr>
      <dsp:spPr>
        <a:xfrm>
          <a:off x="1373756" y="3455801"/>
          <a:ext cx="7770243" cy="1295996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/>
            <a:t>Kichik</a:t>
          </a:r>
          <a:r>
            <a:rPr lang="en-US" sz="2400" b="1" kern="1200" dirty="0" smtClean="0"/>
            <a:t>, </a:t>
          </a:r>
          <a:r>
            <a:rPr lang="en-US" sz="2400" b="1" kern="1200" dirty="0" err="1" smtClean="0"/>
            <a:t>o‘rta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va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katta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quvvatli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aktiv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va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reaktiv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ko‘p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pog‘onali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turbinalar</a:t>
          </a:r>
          <a:endParaRPr lang="en-US" sz="2400" b="1" kern="1200" dirty="0"/>
        </a:p>
      </dsp:txBody>
      <dsp:txXfrm>
        <a:off x="1437033" y="3519078"/>
        <a:ext cx="7643689" cy="116944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528824-E6B5-4EF9-9AE2-C722A661AAB2}">
      <dsp:nvSpPr>
        <dsp:cNvPr id="0" name=""/>
        <dsp:cNvSpPr/>
      </dsp:nvSpPr>
      <dsp:spPr>
        <a:xfrm>
          <a:off x="0" y="453598"/>
          <a:ext cx="9144000" cy="129599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76200" rIns="114300" bIns="762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0" kern="1200" dirty="0" smtClean="0"/>
            <a:t>Bug‘ </a:t>
          </a:r>
          <a:r>
            <a:rPr lang="en-US" sz="6000" kern="1200" dirty="0" err="1" smtClean="0"/>
            <a:t>oqimi</a:t>
          </a:r>
          <a:r>
            <a:rPr lang="en-US" sz="6000" kern="1200" dirty="0" smtClean="0"/>
            <a:t> </a:t>
          </a:r>
          <a:r>
            <a:rPr lang="en-US" sz="6000" kern="1200" dirty="0" err="1" smtClean="0"/>
            <a:t>harakatiga</a:t>
          </a:r>
          <a:r>
            <a:rPr lang="en-US" sz="6000" kern="1200" dirty="0" smtClean="0"/>
            <a:t> </a:t>
          </a:r>
          <a:r>
            <a:rPr lang="en-US" sz="6000" kern="1200" dirty="0" err="1" smtClean="0"/>
            <a:t>ko‘ra</a:t>
          </a:r>
          <a:endParaRPr lang="en-US" sz="6000" kern="1200" dirty="0"/>
        </a:p>
      </dsp:txBody>
      <dsp:txXfrm>
        <a:off x="37958" y="491556"/>
        <a:ext cx="9068084" cy="1220080"/>
      </dsp:txXfrm>
    </dsp:sp>
    <dsp:sp modelId="{14FADC93-C9C6-48B5-B65E-76E3D041FF23}">
      <dsp:nvSpPr>
        <dsp:cNvPr id="0" name=""/>
        <dsp:cNvSpPr/>
      </dsp:nvSpPr>
      <dsp:spPr>
        <a:xfrm>
          <a:off x="0" y="1982875"/>
          <a:ext cx="1295996" cy="1295996"/>
        </a:xfrm>
        <a:prstGeom prst="roundRect">
          <a:avLst>
            <a:gd name="adj" fmla="val 1667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76067E-A16A-41F2-B114-B07EAC7D2983}">
      <dsp:nvSpPr>
        <dsp:cNvPr id="0" name=""/>
        <dsp:cNvSpPr/>
      </dsp:nvSpPr>
      <dsp:spPr>
        <a:xfrm>
          <a:off x="1373756" y="1982875"/>
          <a:ext cx="7770243" cy="1295996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b="1" kern="1200" dirty="0" smtClean="0"/>
            <a:t>Bug‘ </a:t>
          </a:r>
          <a:r>
            <a:rPr lang="en-US" sz="2400" b="1" kern="1200" dirty="0" err="1" smtClean="0"/>
            <a:t>oqimi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turbina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o‘qi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bo‘yicha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yo‘naluvchi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turbinalar</a:t>
          </a:r>
          <a:endParaRPr lang="en-US" sz="1800" kern="1200" dirty="0"/>
        </a:p>
      </dsp:txBody>
      <dsp:txXfrm>
        <a:off x="1437033" y="2046152"/>
        <a:ext cx="7643689" cy="1169442"/>
      </dsp:txXfrm>
    </dsp:sp>
    <dsp:sp modelId="{56192CC6-1A4C-45DB-9442-F71868C5B706}">
      <dsp:nvSpPr>
        <dsp:cNvPr id="0" name=""/>
        <dsp:cNvSpPr/>
      </dsp:nvSpPr>
      <dsp:spPr>
        <a:xfrm>
          <a:off x="0" y="3434392"/>
          <a:ext cx="1295996" cy="1295996"/>
        </a:xfrm>
        <a:prstGeom prst="roundRect">
          <a:avLst>
            <a:gd name="adj" fmla="val 1667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4EA788-E9F0-4AAD-BBD6-1885A8889A09}">
      <dsp:nvSpPr>
        <dsp:cNvPr id="0" name=""/>
        <dsp:cNvSpPr/>
      </dsp:nvSpPr>
      <dsp:spPr>
        <a:xfrm>
          <a:off x="1373756" y="3455801"/>
          <a:ext cx="7770243" cy="1295996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b="1" kern="1200" dirty="0" smtClean="0"/>
            <a:t>Radial turbinalar</a:t>
          </a:r>
          <a:endParaRPr lang="en-US" sz="2400" b="1" kern="1200" dirty="0"/>
        </a:p>
      </dsp:txBody>
      <dsp:txXfrm>
        <a:off x="1437033" y="3519078"/>
        <a:ext cx="7643689" cy="116944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528824-E6B5-4EF9-9AE2-C722A661AAB2}">
      <dsp:nvSpPr>
        <dsp:cNvPr id="0" name=""/>
        <dsp:cNvSpPr/>
      </dsp:nvSpPr>
      <dsp:spPr>
        <a:xfrm>
          <a:off x="437554" y="1949"/>
          <a:ext cx="8268890" cy="117196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76200" rIns="114300" bIns="762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0" kern="1200" dirty="0" err="1" smtClean="0"/>
            <a:t>Silindrlar</a:t>
          </a:r>
          <a:r>
            <a:rPr lang="ru-RU" sz="6000" kern="1200" dirty="0" smtClean="0"/>
            <a:t> </a:t>
          </a:r>
          <a:r>
            <a:rPr lang="en-US" sz="6000" kern="1200" dirty="0" err="1" smtClean="0"/>
            <a:t>soniga</a:t>
          </a:r>
          <a:r>
            <a:rPr lang="en-US" sz="6000" kern="1200" dirty="0" smtClean="0"/>
            <a:t> </a:t>
          </a:r>
          <a:r>
            <a:rPr lang="en-US" sz="6000" kern="1200" dirty="0" err="1" smtClean="0"/>
            <a:t>ko‘ra</a:t>
          </a:r>
          <a:endParaRPr lang="en-US" sz="6000" kern="1200" dirty="0"/>
        </a:p>
      </dsp:txBody>
      <dsp:txXfrm>
        <a:off x="471880" y="36275"/>
        <a:ext cx="8200238" cy="1103314"/>
      </dsp:txXfrm>
    </dsp:sp>
    <dsp:sp modelId="{14FADC93-C9C6-48B5-B65E-76E3D041FF23}">
      <dsp:nvSpPr>
        <dsp:cNvPr id="0" name=""/>
        <dsp:cNvSpPr/>
      </dsp:nvSpPr>
      <dsp:spPr>
        <a:xfrm>
          <a:off x="442629" y="1384868"/>
          <a:ext cx="1171966" cy="1171966"/>
        </a:xfrm>
        <a:prstGeom prst="roundRect">
          <a:avLst>
            <a:gd name="adj" fmla="val 1667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76067E-A16A-41F2-B114-B07EAC7D2983}">
      <dsp:nvSpPr>
        <dsp:cNvPr id="0" name=""/>
        <dsp:cNvSpPr/>
      </dsp:nvSpPr>
      <dsp:spPr>
        <a:xfrm>
          <a:off x="1684913" y="1384868"/>
          <a:ext cx="7026606" cy="1171966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b="1" kern="1200" dirty="0" err="1" smtClean="0"/>
            <a:t>Bir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silindrli</a:t>
          </a:r>
          <a:endParaRPr lang="en-US" sz="1800" kern="1200" dirty="0"/>
        </a:p>
      </dsp:txBody>
      <dsp:txXfrm>
        <a:off x="1742134" y="1442089"/>
        <a:ext cx="6912164" cy="1057524"/>
      </dsp:txXfrm>
    </dsp:sp>
    <dsp:sp modelId="{56192CC6-1A4C-45DB-9442-F71868C5B706}">
      <dsp:nvSpPr>
        <dsp:cNvPr id="0" name=""/>
        <dsp:cNvSpPr/>
      </dsp:nvSpPr>
      <dsp:spPr>
        <a:xfrm>
          <a:off x="432480" y="2807723"/>
          <a:ext cx="1192264" cy="951460"/>
        </a:xfrm>
        <a:prstGeom prst="roundRect">
          <a:avLst>
            <a:gd name="adj" fmla="val 16670"/>
          </a:avLst>
        </a:prstGeom>
        <a:blipFill dpi="0" rotWithShape="1">
          <a:blip xmlns:r="http://schemas.openxmlformats.org/officeDocument/2006/relationships" r:embed="rId2"/>
          <a:srcRect/>
          <a:stretch>
            <a:fillRect t="-6755" b="-6755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4EA788-E9F0-4AAD-BBD6-1885A8889A09}">
      <dsp:nvSpPr>
        <dsp:cNvPr id="0" name=""/>
        <dsp:cNvSpPr/>
      </dsp:nvSpPr>
      <dsp:spPr>
        <a:xfrm>
          <a:off x="1684913" y="2716831"/>
          <a:ext cx="7026606" cy="1171966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/>
            <a:t>Ikki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silindrli</a:t>
          </a:r>
          <a:endParaRPr lang="en-US" sz="2400" b="1" kern="1200" dirty="0"/>
        </a:p>
      </dsp:txBody>
      <dsp:txXfrm>
        <a:off x="1742134" y="2774052"/>
        <a:ext cx="6912164" cy="1057524"/>
      </dsp:txXfrm>
    </dsp:sp>
    <dsp:sp modelId="{141CCD71-860B-4CDF-8283-AB9A17803E9C}">
      <dsp:nvSpPr>
        <dsp:cNvPr id="0" name=""/>
        <dsp:cNvSpPr/>
      </dsp:nvSpPr>
      <dsp:spPr>
        <a:xfrm>
          <a:off x="442629" y="4010072"/>
          <a:ext cx="1171966" cy="1171966"/>
        </a:xfrm>
        <a:prstGeom prst="roundRect">
          <a:avLst>
            <a:gd name="adj" fmla="val 1667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A45F45-007E-45F8-A3CC-424F62F18235}">
      <dsp:nvSpPr>
        <dsp:cNvPr id="0" name=""/>
        <dsp:cNvSpPr/>
      </dsp:nvSpPr>
      <dsp:spPr>
        <a:xfrm>
          <a:off x="1684913" y="4010072"/>
          <a:ext cx="7026606" cy="1171966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b="1" kern="1200" dirty="0" smtClean="0"/>
            <a:t>Ko‘p silindrli</a:t>
          </a:r>
          <a:endParaRPr lang="en-US" sz="2400" b="1" kern="1200" dirty="0"/>
        </a:p>
      </dsp:txBody>
      <dsp:txXfrm>
        <a:off x="1742134" y="4067293"/>
        <a:ext cx="6912164" cy="105752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528824-E6B5-4EF9-9AE2-C722A661AAB2}">
      <dsp:nvSpPr>
        <dsp:cNvPr id="0" name=""/>
        <dsp:cNvSpPr/>
      </dsp:nvSpPr>
      <dsp:spPr>
        <a:xfrm>
          <a:off x="8929" y="457775"/>
          <a:ext cx="9126140" cy="129346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60960" rIns="91440" bIns="6096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smtClean="0"/>
            <a:t>Bug‘ </a:t>
          </a:r>
          <a:r>
            <a:rPr lang="en-US" sz="4800" kern="1200" dirty="0" err="1" smtClean="0"/>
            <a:t>taqsimlanish</a:t>
          </a:r>
          <a:r>
            <a:rPr lang="en-US" sz="4800" kern="1200" dirty="0" smtClean="0"/>
            <a:t> </a:t>
          </a:r>
          <a:r>
            <a:rPr lang="en-US" sz="4800" kern="1200" dirty="0" err="1" smtClean="0"/>
            <a:t>prinsipiga</a:t>
          </a:r>
          <a:r>
            <a:rPr lang="en-US" sz="4800" kern="1200" dirty="0" smtClean="0"/>
            <a:t> </a:t>
          </a:r>
          <a:r>
            <a:rPr lang="en-US" sz="4800" kern="1200" dirty="0" err="1" smtClean="0"/>
            <a:t>ko‘ra</a:t>
          </a:r>
          <a:endParaRPr lang="en-US" sz="4800" kern="1200" dirty="0"/>
        </a:p>
      </dsp:txBody>
      <dsp:txXfrm>
        <a:off x="46813" y="495659"/>
        <a:ext cx="9050372" cy="1217697"/>
      </dsp:txXfrm>
    </dsp:sp>
    <dsp:sp modelId="{14FADC93-C9C6-48B5-B65E-76E3D041FF23}">
      <dsp:nvSpPr>
        <dsp:cNvPr id="0" name=""/>
        <dsp:cNvSpPr/>
      </dsp:nvSpPr>
      <dsp:spPr>
        <a:xfrm>
          <a:off x="14530" y="1984065"/>
          <a:ext cx="1293465" cy="1293465"/>
        </a:xfrm>
        <a:prstGeom prst="roundRect">
          <a:avLst>
            <a:gd name="adj" fmla="val 1667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76067E-A16A-41F2-B114-B07EAC7D2983}">
      <dsp:nvSpPr>
        <dsp:cNvPr id="0" name=""/>
        <dsp:cNvSpPr/>
      </dsp:nvSpPr>
      <dsp:spPr>
        <a:xfrm>
          <a:off x="1385604" y="1984065"/>
          <a:ext cx="7755066" cy="1293465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b="1" kern="1200" dirty="0" err="1" smtClean="0"/>
            <a:t>Aktiv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turbinalar</a:t>
          </a:r>
          <a:endParaRPr lang="en-US" sz="1800" kern="1200" dirty="0"/>
        </a:p>
      </dsp:txBody>
      <dsp:txXfrm>
        <a:off x="1448757" y="2047218"/>
        <a:ext cx="7628760" cy="1167159"/>
      </dsp:txXfrm>
    </dsp:sp>
    <dsp:sp modelId="{56192CC6-1A4C-45DB-9442-F71868C5B706}">
      <dsp:nvSpPr>
        <dsp:cNvPr id="0" name=""/>
        <dsp:cNvSpPr/>
      </dsp:nvSpPr>
      <dsp:spPr>
        <a:xfrm>
          <a:off x="3328" y="3554429"/>
          <a:ext cx="1315868" cy="1050100"/>
        </a:xfrm>
        <a:prstGeom prst="roundRect">
          <a:avLst>
            <a:gd name="adj" fmla="val 1667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4EA788-E9F0-4AAD-BBD6-1885A8889A09}">
      <dsp:nvSpPr>
        <dsp:cNvPr id="0" name=""/>
        <dsp:cNvSpPr/>
      </dsp:nvSpPr>
      <dsp:spPr>
        <a:xfrm>
          <a:off x="1385604" y="3454114"/>
          <a:ext cx="7755066" cy="1293465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/>
            <a:t>Reaktiv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turbinalar</a:t>
          </a:r>
          <a:endParaRPr lang="en-US" sz="2400" b="1" kern="1200" dirty="0"/>
        </a:p>
      </dsp:txBody>
      <dsp:txXfrm>
        <a:off x="1448757" y="3517267"/>
        <a:ext cx="7628760" cy="116715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528824-E6B5-4EF9-9AE2-C722A661AAB2}">
      <dsp:nvSpPr>
        <dsp:cNvPr id="0" name=""/>
        <dsp:cNvSpPr/>
      </dsp:nvSpPr>
      <dsp:spPr>
        <a:xfrm>
          <a:off x="1272480" y="1227"/>
          <a:ext cx="6599039" cy="93529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76200" rIns="114300" bIns="762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0" kern="1200" dirty="0" smtClean="0"/>
            <a:t>Bug‘ </a:t>
          </a:r>
          <a:r>
            <a:rPr lang="en-US" sz="6000" kern="1200" dirty="0" err="1" smtClean="0"/>
            <a:t>bosimiga</a:t>
          </a:r>
          <a:r>
            <a:rPr lang="en-US" sz="6000" kern="1200" dirty="0" smtClean="0"/>
            <a:t> </a:t>
          </a:r>
          <a:r>
            <a:rPr lang="en-US" sz="6000" kern="1200" dirty="0" err="1" smtClean="0"/>
            <a:t>ko‘ra</a:t>
          </a:r>
          <a:endParaRPr lang="en-US" sz="6000" kern="1200" dirty="0"/>
        </a:p>
      </dsp:txBody>
      <dsp:txXfrm>
        <a:off x="1299874" y="28621"/>
        <a:ext cx="6544251" cy="880506"/>
      </dsp:txXfrm>
    </dsp:sp>
    <dsp:sp modelId="{14FADC93-C9C6-48B5-B65E-76E3D041FF23}">
      <dsp:nvSpPr>
        <dsp:cNvPr id="0" name=""/>
        <dsp:cNvSpPr/>
      </dsp:nvSpPr>
      <dsp:spPr>
        <a:xfrm>
          <a:off x="1276530" y="1104875"/>
          <a:ext cx="935294" cy="935294"/>
        </a:xfrm>
        <a:prstGeom prst="roundRect">
          <a:avLst>
            <a:gd name="adj" fmla="val 1667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76067E-A16A-41F2-B114-B07EAC7D2983}">
      <dsp:nvSpPr>
        <dsp:cNvPr id="0" name=""/>
        <dsp:cNvSpPr/>
      </dsp:nvSpPr>
      <dsp:spPr>
        <a:xfrm>
          <a:off x="2267942" y="1104875"/>
          <a:ext cx="5607626" cy="935294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b="0" kern="1200" dirty="0" err="1" smtClean="0"/>
            <a:t>O‘rta</a:t>
          </a:r>
          <a:r>
            <a:rPr lang="en-US" sz="2400" b="0" kern="1200" dirty="0" smtClean="0"/>
            <a:t> </a:t>
          </a:r>
          <a:r>
            <a:rPr lang="en-US" sz="2400" b="0" kern="1200" dirty="0" err="1" smtClean="0"/>
            <a:t>bosimli</a:t>
          </a:r>
          <a:r>
            <a:rPr lang="en-US" sz="2400" b="0" kern="1200" dirty="0" smtClean="0"/>
            <a:t> </a:t>
          </a:r>
          <a:r>
            <a:rPr lang="en-US" sz="2400" b="0" kern="1200" dirty="0" err="1" smtClean="0"/>
            <a:t>turbinalar</a:t>
          </a:r>
          <a:endParaRPr lang="ru-RU" sz="2400" b="0" kern="1200" dirty="0" smtClean="0"/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b="0" kern="1200" dirty="0" smtClean="0"/>
            <a:t> p = 3,43 </a:t>
          </a:r>
          <a:r>
            <a:rPr lang="en-US" sz="2400" b="0" kern="1200" dirty="0" err="1" smtClean="0"/>
            <a:t>MPa</a:t>
          </a:r>
          <a:r>
            <a:rPr lang="en-US" sz="2400" b="0" kern="1200" dirty="0" smtClean="0"/>
            <a:t>, t = 345˚C</a:t>
          </a:r>
          <a:endParaRPr lang="en-US" sz="1800" b="0" kern="1200" dirty="0"/>
        </a:p>
      </dsp:txBody>
      <dsp:txXfrm>
        <a:off x="2313608" y="1150541"/>
        <a:ext cx="5516294" cy="843962"/>
      </dsp:txXfrm>
    </dsp:sp>
    <dsp:sp modelId="{56192CC6-1A4C-45DB-9442-F71868C5B706}">
      <dsp:nvSpPr>
        <dsp:cNvPr id="0" name=""/>
        <dsp:cNvSpPr/>
      </dsp:nvSpPr>
      <dsp:spPr>
        <a:xfrm>
          <a:off x="1268430" y="2240393"/>
          <a:ext cx="951494" cy="759319"/>
        </a:xfrm>
        <a:prstGeom prst="roundRect">
          <a:avLst>
            <a:gd name="adj" fmla="val 1667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6000" b="-36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4EA788-E9F0-4AAD-BBD6-1885A8889A09}">
      <dsp:nvSpPr>
        <dsp:cNvPr id="0" name=""/>
        <dsp:cNvSpPr/>
      </dsp:nvSpPr>
      <dsp:spPr>
        <a:xfrm>
          <a:off x="2267942" y="2167856"/>
          <a:ext cx="5607626" cy="935294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dirty="0" smtClean="0"/>
            <a:t>Orttirilgan bosimli turbinalar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dirty="0" smtClean="0"/>
            <a:t> p = 8,8 MPa, t = 535˚C</a:t>
          </a:r>
          <a:endParaRPr lang="en-US" sz="2400" b="1" kern="1200" dirty="0"/>
        </a:p>
      </dsp:txBody>
      <dsp:txXfrm>
        <a:off x="2313608" y="2213522"/>
        <a:ext cx="5516294" cy="843962"/>
      </dsp:txXfrm>
    </dsp:sp>
    <dsp:sp modelId="{61BC4A60-E0B9-4F4D-8EF2-18A1E08ACEA6}">
      <dsp:nvSpPr>
        <dsp:cNvPr id="0" name=""/>
        <dsp:cNvSpPr/>
      </dsp:nvSpPr>
      <dsp:spPr>
        <a:xfrm>
          <a:off x="1276530" y="3199935"/>
          <a:ext cx="935294" cy="935294"/>
        </a:xfrm>
        <a:prstGeom prst="roundRect">
          <a:avLst>
            <a:gd name="adj" fmla="val 1667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0D219F-7A67-4775-99AD-5F6F9AF810BB}">
      <dsp:nvSpPr>
        <dsp:cNvPr id="0" name=""/>
        <dsp:cNvSpPr/>
      </dsp:nvSpPr>
      <dsp:spPr>
        <a:xfrm>
          <a:off x="2267942" y="3199935"/>
          <a:ext cx="5607626" cy="935294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dirty="0" smtClean="0"/>
            <a:t>Yuqori bosimli turbinalar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dirty="0" smtClean="0"/>
            <a:t> p = 12,7 MPa, t = 565˚C</a:t>
          </a:r>
          <a:endParaRPr lang="en-US" sz="2400" kern="1200" dirty="0"/>
        </a:p>
      </dsp:txBody>
      <dsp:txXfrm>
        <a:off x="2313608" y="3245601"/>
        <a:ext cx="5516294" cy="843962"/>
      </dsp:txXfrm>
    </dsp:sp>
    <dsp:sp modelId="{D0457D03-7CCF-40A6-8ACC-74DE78EE3721}">
      <dsp:nvSpPr>
        <dsp:cNvPr id="0" name=""/>
        <dsp:cNvSpPr/>
      </dsp:nvSpPr>
      <dsp:spPr>
        <a:xfrm>
          <a:off x="1276530" y="4247465"/>
          <a:ext cx="935294" cy="935294"/>
        </a:xfrm>
        <a:prstGeom prst="roundRect">
          <a:avLst>
            <a:gd name="adj" fmla="val 16670"/>
          </a:avLst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7F0B87-360F-45A2-BD7B-008B23D5C3B3}">
      <dsp:nvSpPr>
        <dsp:cNvPr id="0" name=""/>
        <dsp:cNvSpPr/>
      </dsp:nvSpPr>
      <dsp:spPr>
        <a:xfrm>
          <a:off x="2267942" y="4247465"/>
          <a:ext cx="5607626" cy="935294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Kritik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bosimdan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yuqori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bosimli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turbina</a:t>
          </a:r>
          <a:r>
            <a:rPr lang="en-US" sz="2400" kern="1200" dirty="0" smtClean="0"/>
            <a:t>, p= 23,5MPa,  </a:t>
          </a:r>
          <a:r>
            <a:rPr lang="en-US" sz="2400" kern="1200" dirty="0" err="1" smtClean="0"/>
            <a:t>tkk</a:t>
          </a:r>
          <a:r>
            <a:rPr lang="en-US" sz="2400" kern="1200" dirty="0" smtClean="0"/>
            <a:t>= 565˚C</a:t>
          </a:r>
          <a:endParaRPr lang="en-US" sz="2400" kern="1200" dirty="0"/>
        </a:p>
      </dsp:txBody>
      <dsp:txXfrm>
        <a:off x="2313608" y="4293131"/>
        <a:ext cx="5516294" cy="84396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F66778-954E-44DE-90F7-A57EEFEC36D6}">
      <dsp:nvSpPr>
        <dsp:cNvPr id="0" name=""/>
        <dsp:cNvSpPr/>
      </dsp:nvSpPr>
      <dsp:spPr>
        <a:xfrm rot="3464320">
          <a:off x="2187123" y="4093540"/>
          <a:ext cx="1588708" cy="35507"/>
        </a:xfrm>
        <a:custGeom>
          <a:avLst/>
          <a:gdLst/>
          <a:ahLst/>
          <a:cxnLst/>
          <a:rect l="0" t="0" r="0" b="0"/>
          <a:pathLst>
            <a:path>
              <a:moveTo>
                <a:pt x="0" y="17753"/>
              </a:moveTo>
              <a:lnTo>
                <a:pt x="1588708" y="1775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073B6E-9AFB-4CFD-8122-71E4A2FAD918}">
      <dsp:nvSpPr>
        <dsp:cNvPr id="0" name=""/>
        <dsp:cNvSpPr/>
      </dsp:nvSpPr>
      <dsp:spPr>
        <a:xfrm rot="1774220">
          <a:off x="2682348" y="3500156"/>
          <a:ext cx="1319890" cy="35507"/>
        </a:xfrm>
        <a:custGeom>
          <a:avLst/>
          <a:gdLst/>
          <a:ahLst/>
          <a:cxnLst/>
          <a:rect l="0" t="0" r="0" b="0"/>
          <a:pathLst>
            <a:path>
              <a:moveTo>
                <a:pt x="0" y="17753"/>
              </a:moveTo>
              <a:lnTo>
                <a:pt x="1319890" y="1775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FB8284-E817-4E04-BEF8-05713A5DFBCE}">
      <dsp:nvSpPr>
        <dsp:cNvPr id="0" name=""/>
        <dsp:cNvSpPr/>
      </dsp:nvSpPr>
      <dsp:spPr>
        <a:xfrm rot="80613">
          <a:off x="2768102" y="2880855"/>
          <a:ext cx="1481565" cy="35507"/>
        </a:xfrm>
        <a:custGeom>
          <a:avLst/>
          <a:gdLst/>
          <a:ahLst/>
          <a:cxnLst/>
          <a:rect l="0" t="0" r="0" b="0"/>
          <a:pathLst>
            <a:path>
              <a:moveTo>
                <a:pt x="0" y="17753"/>
              </a:moveTo>
              <a:lnTo>
                <a:pt x="1481565" y="1775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24A62E-05D2-41E0-B6E3-36820FB38545}">
      <dsp:nvSpPr>
        <dsp:cNvPr id="0" name=""/>
        <dsp:cNvSpPr/>
      </dsp:nvSpPr>
      <dsp:spPr>
        <a:xfrm rot="19808433">
          <a:off x="2685646" y="2211840"/>
          <a:ext cx="1245334" cy="35507"/>
        </a:xfrm>
        <a:custGeom>
          <a:avLst/>
          <a:gdLst/>
          <a:ahLst/>
          <a:cxnLst/>
          <a:rect l="0" t="0" r="0" b="0"/>
          <a:pathLst>
            <a:path>
              <a:moveTo>
                <a:pt x="0" y="17753"/>
              </a:moveTo>
              <a:lnTo>
                <a:pt x="1245334" y="1775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755C99-433B-4548-95F0-0E025943F746}">
      <dsp:nvSpPr>
        <dsp:cNvPr id="0" name=""/>
        <dsp:cNvSpPr/>
      </dsp:nvSpPr>
      <dsp:spPr>
        <a:xfrm rot="18229389">
          <a:off x="2206760" y="1579643"/>
          <a:ext cx="1682061" cy="35507"/>
        </a:xfrm>
        <a:custGeom>
          <a:avLst/>
          <a:gdLst/>
          <a:ahLst/>
          <a:cxnLst/>
          <a:rect l="0" t="0" r="0" b="0"/>
          <a:pathLst>
            <a:path>
              <a:moveTo>
                <a:pt x="0" y="17753"/>
              </a:moveTo>
              <a:lnTo>
                <a:pt x="1682061" y="1775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D1763B-2D0F-4747-AC32-9C603372656A}">
      <dsp:nvSpPr>
        <dsp:cNvPr id="0" name=""/>
        <dsp:cNvSpPr/>
      </dsp:nvSpPr>
      <dsp:spPr>
        <a:xfrm>
          <a:off x="869674" y="1872212"/>
          <a:ext cx="2653785" cy="1991237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85F41CD-9A0F-41A0-A010-74F3322B1D9D}">
      <dsp:nvSpPr>
        <dsp:cNvPr id="0" name=""/>
        <dsp:cNvSpPr/>
      </dsp:nvSpPr>
      <dsp:spPr>
        <a:xfrm>
          <a:off x="3298657" y="1516"/>
          <a:ext cx="980124" cy="98012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b="1" kern="1200" dirty="0" smtClean="0"/>
            <a:t>ixcham</a:t>
          </a:r>
          <a:endParaRPr lang="en-US" sz="1400" b="1" kern="1200" dirty="0"/>
        </a:p>
      </dsp:txBody>
      <dsp:txXfrm>
        <a:off x="3442193" y="145052"/>
        <a:ext cx="693052" cy="693052"/>
      </dsp:txXfrm>
    </dsp:sp>
    <dsp:sp modelId="{ED2BD173-4000-456E-B6B6-4DBE03DB3C0D}">
      <dsp:nvSpPr>
        <dsp:cNvPr id="0" name=""/>
        <dsp:cNvSpPr/>
      </dsp:nvSpPr>
      <dsp:spPr>
        <a:xfrm>
          <a:off x="3624621" y="1091750"/>
          <a:ext cx="1624134" cy="98012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b="1" kern="1200" dirty="0" smtClean="0"/>
            <a:t>kondensat qurilmasining yo‘qligi</a:t>
          </a:r>
          <a:endParaRPr lang="en-US" sz="1400" b="1" kern="1200" dirty="0"/>
        </a:p>
      </dsp:txBody>
      <dsp:txXfrm>
        <a:off x="3862470" y="1235286"/>
        <a:ext cx="1148436" cy="693052"/>
      </dsp:txXfrm>
    </dsp:sp>
    <dsp:sp modelId="{B0A1FB2C-AB73-468E-BD2D-EDBD42E8EE33}">
      <dsp:nvSpPr>
        <dsp:cNvPr id="0" name=""/>
        <dsp:cNvSpPr/>
      </dsp:nvSpPr>
      <dsp:spPr>
        <a:xfrm>
          <a:off x="4248471" y="2448269"/>
          <a:ext cx="1908106" cy="98012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b="1" kern="1200" dirty="0" smtClean="0"/>
            <a:t>konstruksiyasining soddaligi va qulayligi</a:t>
          </a:r>
          <a:endParaRPr lang="en-US" sz="1600" b="1" kern="1200" dirty="0"/>
        </a:p>
      </dsp:txBody>
      <dsp:txXfrm>
        <a:off x="4527907" y="2591805"/>
        <a:ext cx="1349234" cy="693052"/>
      </dsp:txXfrm>
    </dsp:sp>
    <dsp:sp modelId="{94C57384-1318-48D2-987F-191DB097511B}">
      <dsp:nvSpPr>
        <dsp:cNvPr id="0" name=""/>
        <dsp:cNvSpPr/>
      </dsp:nvSpPr>
      <dsp:spPr>
        <a:xfrm>
          <a:off x="3756674" y="3663787"/>
          <a:ext cx="1412849" cy="98012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b="1" kern="1200" dirty="0" smtClean="0"/>
            <a:t>kam metalliligi, arzonligi</a:t>
          </a:r>
          <a:endParaRPr lang="en-US" sz="1400" b="1" kern="1200" dirty="0"/>
        </a:p>
      </dsp:txBody>
      <dsp:txXfrm>
        <a:off x="3963581" y="3807323"/>
        <a:ext cx="999035" cy="693052"/>
      </dsp:txXfrm>
    </dsp:sp>
    <dsp:sp modelId="{E0C01CFE-9F8E-4E1A-9925-2AB29C6F2EA3}">
      <dsp:nvSpPr>
        <dsp:cNvPr id="0" name=""/>
        <dsp:cNvSpPr/>
      </dsp:nvSpPr>
      <dsp:spPr>
        <a:xfrm>
          <a:off x="2837698" y="4754020"/>
          <a:ext cx="1717658" cy="98012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b="1" kern="1200" dirty="0" smtClean="0"/>
            <a:t>sovitish uchun ko‘p suv talab qilinmaydi</a:t>
          </a:r>
          <a:endParaRPr lang="en-US" sz="1400" b="1" kern="1200" dirty="0"/>
        </a:p>
      </dsp:txBody>
      <dsp:txXfrm>
        <a:off x="3089243" y="4897556"/>
        <a:ext cx="1214568" cy="69305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24A62E-05D2-41E0-B6E3-36820FB38545}">
      <dsp:nvSpPr>
        <dsp:cNvPr id="0" name=""/>
        <dsp:cNvSpPr/>
      </dsp:nvSpPr>
      <dsp:spPr>
        <a:xfrm rot="1210490">
          <a:off x="2573506" y="3510396"/>
          <a:ext cx="2015259" cy="68027"/>
        </a:xfrm>
        <a:custGeom>
          <a:avLst/>
          <a:gdLst/>
          <a:ahLst/>
          <a:cxnLst/>
          <a:rect l="0" t="0" r="0" b="0"/>
          <a:pathLst>
            <a:path>
              <a:moveTo>
                <a:pt x="0" y="34013"/>
              </a:moveTo>
              <a:lnTo>
                <a:pt x="2015259" y="3401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755C99-433B-4548-95F0-0E025943F746}">
      <dsp:nvSpPr>
        <dsp:cNvPr id="0" name=""/>
        <dsp:cNvSpPr/>
      </dsp:nvSpPr>
      <dsp:spPr>
        <a:xfrm rot="20316903">
          <a:off x="2567011" y="1969650"/>
          <a:ext cx="1984601" cy="68027"/>
        </a:xfrm>
        <a:custGeom>
          <a:avLst/>
          <a:gdLst/>
          <a:ahLst/>
          <a:cxnLst/>
          <a:rect l="0" t="0" r="0" b="0"/>
          <a:pathLst>
            <a:path>
              <a:moveTo>
                <a:pt x="0" y="34013"/>
              </a:moveTo>
              <a:lnTo>
                <a:pt x="1984601" y="3401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D1763B-2D0F-4747-AC32-9C603372656A}">
      <dsp:nvSpPr>
        <dsp:cNvPr id="0" name=""/>
        <dsp:cNvSpPr/>
      </dsp:nvSpPr>
      <dsp:spPr>
        <a:xfrm>
          <a:off x="103932" y="875178"/>
          <a:ext cx="3867097" cy="3719442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85F41CD-9A0F-41A0-A010-74F3322B1D9D}">
      <dsp:nvSpPr>
        <dsp:cNvPr id="0" name=""/>
        <dsp:cNvSpPr/>
      </dsp:nvSpPr>
      <dsp:spPr>
        <a:xfrm>
          <a:off x="4366646" y="293153"/>
          <a:ext cx="2326304" cy="1877763"/>
        </a:xfrm>
        <a:prstGeom prst="ellipse">
          <a:avLst/>
        </a:prstGeom>
        <a:gradFill rotWithShape="0">
          <a:gsLst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err="1" smtClean="0"/>
            <a:t>gaz</a:t>
          </a:r>
          <a:r>
            <a:rPr lang="en-US" sz="1600" b="1" kern="1200" dirty="0" smtClean="0"/>
            <a:t> </a:t>
          </a:r>
          <a:r>
            <a:rPr lang="en-US" sz="1600" b="1" kern="1200" dirty="0" err="1" smtClean="0"/>
            <a:t>turbinalarining</a:t>
          </a:r>
          <a:r>
            <a:rPr lang="en-US" sz="1600" b="1" kern="1200" dirty="0" smtClean="0"/>
            <a:t> </a:t>
          </a:r>
          <a:r>
            <a:rPr lang="en-US" sz="1600" b="1" kern="1200" dirty="0" err="1" smtClean="0"/>
            <a:t>tez</a:t>
          </a:r>
          <a:r>
            <a:rPr lang="en-US" sz="1600" b="1" kern="1200" dirty="0" smtClean="0"/>
            <a:t> </a:t>
          </a:r>
          <a:r>
            <a:rPr lang="en-US" sz="1600" b="1" kern="1200" dirty="0" err="1" smtClean="0"/>
            <a:t>ishdan</a:t>
          </a:r>
          <a:r>
            <a:rPr lang="en-US" sz="1600" b="1" kern="1200" dirty="0" smtClean="0"/>
            <a:t> </a:t>
          </a:r>
          <a:r>
            <a:rPr lang="en-US" sz="1600" b="1" kern="1200" dirty="0" err="1" smtClean="0"/>
            <a:t>chiqishi</a:t>
          </a:r>
          <a:endParaRPr lang="en-US" sz="1600" b="1" kern="1200" dirty="0"/>
        </a:p>
      </dsp:txBody>
      <dsp:txXfrm>
        <a:off x="4707325" y="568145"/>
        <a:ext cx="1644946" cy="1327779"/>
      </dsp:txXfrm>
    </dsp:sp>
    <dsp:sp modelId="{ED2BD173-4000-456E-B6B6-4DBE03DB3C0D}">
      <dsp:nvSpPr>
        <dsp:cNvPr id="0" name=""/>
        <dsp:cNvSpPr/>
      </dsp:nvSpPr>
      <dsp:spPr>
        <a:xfrm>
          <a:off x="4422765" y="3236173"/>
          <a:ext cx="2548613" cy="2171389"/>
        </a:xfrm>
        <a:prstGeom prst="ellipse">
          <a:avLst/>
        </a:prstGeom>
        <a:gradFill rotWithShape="0">
          <a:gsLst>
            <a:gs pos="0">
              <a:srgbClr val="FF000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err="1" smtClean="0"/>
            <a:t>ishlatiladigan</a:t>
          </a:r>
          <a:r>
            <a:rPr lang="en-US" sz="1600" b="1" kern="1200" dirty="0" smtClean="0"/>
            <a:t> </a:t>
          </a:r>
          <a:r>
            <a:rPr lang="en-US" sz="1600" b="1" kern="1200" dirty="0" err="1" smtClean="0"/>
            <a:t>yoqilg‘iga</a:t>
          </a:r>
          <a:r>
            <a:rPr lang="en-US" sz="1600" b="1" kern="1200" dirty="0" smtClean="0"/>
            <a:t> </a:t>
          </a:r>
          <a:r>
            <a:rPr lang="en-US" sz="1600" b="1" kern="1200" dirty="0" err="1" smtClean="0"/>
            <a:t>yuqori</a:t>
          </a:r>
          <a:r>
            <a:rPr lang="en-US" sz="1600" b="1" kern="1200" dirty="0" smtClean="0"/>
            <a:t> </a:t>
          </a:r>
          <a:r>
            <a:rPr lang="en-US" sz="1600" b="1" kern="1200" dirty="0" err="1" smtClean="0"/>
            <a:t>talabliligi</a:t>
          </a:r>
          <a:endParaRPr lang="en-US" sz="1600" b="1" kern="1200" dirty="0"/>
        </a:p>
      </dsp:txBody>
      <dsp:txXfrm>
        <a:off x="4796001" y="3554166"/>
        <a:ext cx="1802141" cy="15354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PictureAccentList">
  <dgm:title val=""/>
  <dgm:desc val=""/>
  <dgm:catLst>
    <dgm:cat type="picture" pri="14000"/>
    <dgm:cat type="list" pri="14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clrData>
  <dgm:layoutNode name="layout">
    <dgm:varLst>
      <dgm:chMax/>
      <dgm:chPref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L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primFontSz" for="des" forName="childText" refType="primFontSz" refFor="des" refForName="rootText" op="lte"/>
      <dgm:constr type="w" for="des" forName="rootComposite" refType="w" fact="4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/>
      <dgm:constr type="sibSp" refType="w" refFor="des" refForName="rootComposite" fact="0.1"/>
      <dgm:constr type="sibSp" for="des" forName="childShape" refType="h" refFor="des" refForName="rootComposite" fact="0.12"/>
      <dgm:constr type="sp" for="des" forName="root" refType="h" refFor="des" refForName="rootComposite" fact="0.18"/>
    </dgm:constrLst>
    <dgm:ruleLst/>
    <dgm:forEach name="Name3" axis="ch">
      <dgm:forEach name="Name4" axis="self" ptType="node" cnt="1">
        <dgm:layoutNode name="root">
          <dgm:varLst>
            <dgm:chMax/>
            <dgm:chPref val="4"/>
          </dgm:varLst>
          <dgm:alg type="hierRoot"/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onstrLst>
              <dgm:constr type="l" for="ch" forName="rootText"/>
              <dgm:constr type="t" for="ch" forName="rootText"/>
              <dgm:constr type="w" for="ch" forName="rootText" refType="w"/>
              <dgm:constr type="h" for="ch" forName="rootText" refType="h"/>
            </dgm:constrLst>
            <dgm:ruleLst/>
            <dgm:layoutNode name="rootText" styleLbl="node0">
              <dgm:varLst>
                <dgm:chMax/>
                <dgm:chPref val="4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5" axis="ch">
              <dgm:forEach name="Name6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7">
                    <dgm:if name="Name8" func="var" arg="dir" op="equ" val="norm">
                      <dgm:constrLst>
                        <dgm:constr type="w" for="ch" forName="Image" refType="h"/>
                        <dgm:constr type="h" for="ch" forName="Image" refType="h"/>
                        <dgm:constr type="l" for="ch" forName="Image"/>
                        <dgm:constr type="t" for="ch" forName="Image"/>
                        <dgm:constr type="h" for="ch" forName="childText" refType="h"/>
                        <dgm:constr type="l" for="ch" forName="childText" refType="w" refFor="ch" refForName="Image" fact="1.06"/>
                        <dgm:constr type="t" for="ch" forName="childText"/>
                      </dgm:constrLst>
                    </dgm:if>
                    <dgm:else name="Name9">
                      <dgm:constrLst>
                        <dgm:constr type="w" for="ch" forName="Image" refType="h"/>
                        <dgm:constr type="h" for="ch" forName="Image" refType="h"/>
                        <dgm:constr type="r" for="ch" forName="Image" refType="w"/>
                        <dgm:constr type="t" for="ch" forName="Image"/>
                        <dgm:constr type="h" for="ch" forName="childText" refType="h"/>
                        <dgm:constr type="t" for="ch" forName="childText"/>
                        <dgm:constr type="wOff" for="ch" forName="childText" refType="w" refFor="ch" refForName="Image" fact="-1.06"/>
                      </dgm:constrLst>
                    </dgm:else>
                  </dgm:choose>
                  <dgm:ruleLst/>
                  <dgm:layoutNode name="Image" styleLbl="node1">
                    <dgm:alg type="sp"/>
                    <dgm:shape xmlns:r="http://schemas.openxmlformats.org/officeDocument/2006/relationships" type="roundRect" r:blip="" blipPhldr="1">
                      <dgm:adjLst>
                        <dgm:adj idx="1" val="0.1667"/>
                      </dgm:adjLst>
                    </dgm:shape>
                    <dgm:presOf/>
                  </dgm:layoutNode>
                  <dgm:layoutNode name="childText" styleLbl="lnNode1">
                    <dgm:varLst>
                      <dgm:chMax val="0"/>
                      <dgm:chPref val="0"/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667"/>
                      </dgm:adjLst>
                    </dgm:shape>
                    <dgm:presOf axis="self desOrSelf" ptType="node node" st="1 1" cnt="1 0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AccentList">
  <dgm:title val=""/>
  <dgm:desc val=""/>
  <dgm:catLst>
    <dgm:cat type="picture" pri="14000"/>
    <dgm:cat type="list" pri="14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clrData>
  <dgm:layoutNode name="layout">
    <dgm:varLst>
      <dgm:chMax/>
      <dgm:chPref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L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primFontSz" for="des" forName="childText" refType="primFontSz" refFor="des" refForName="rootText" op="lte"/>
      <dgm:constr type="w" for="des" forName="rootComposite" refType="w" fact="4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/>
      <dgm:constr type="sibSp" refType="w" refFor="des" refForName="rootComposite" fact="0.1"/>
      <dgm:constr type="sibSp" for="des" forName="childShape" refType="h" refFor="des" refForName="rootComposite" fact="0.12"/>
      <dgm:constr type="sp" for="des" forName="root" refType="h" refFor="des" refForName="rootComposite" fact="0.18"/>
    </dgm:constrLst>
    <dgm:ruleLst/>
    <dgm:forEach name="Name3" axis="ch">
      <dgm:forEach name="Name4" axis="self" ptType="node" cnt="1">
        <dgm:layoutNode name="root">
          <dgm:varLst>
            <dgm:chMax/>
            <dgm:chPref val="4"/>
          </dgm:varLst>
          <dgm:alg type="hierRoot"/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onstrLst>
              <dgm:constr type="l" for="ch" forName="rootText"/>
              <dgm:constr type="t" for="ch" forName="rootText"/>
              <dgm:constr type="w" for="ch" forName="rootText" refType="w"/>
              <dgm:constr type="h" for="ch" forName="rootText" refType="h"/>
            </dgm:constrLst>
            <dgm:ruleLst/>
            <dgm:layoutNode name="rootText" styleLbl="node0">
              <dgm:varLst>
                <dgm:chMax/>
                <dgm:chPref val="4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5" axis="ch">
              <dgm:forEach name="Name6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7">
                    <dgm:if name="Name8" func="var" arg="dir" op="equ" val="norm">
                      <dgm:constrLst>
                        <dgm:constr type="w" for="ch" forName="Image" refType="h"/>
                        <dgm:constr type="h" for="ch" forName="Image" refType="h"/>
                        <dgm:constr type="l" for="ch" forName="Image"/>
                        <dgm:constr type="t" for="ch" forName="Image"/>
                        <dgm:constr type="h" for="ch" forName="childText" refType="h"/>
                        <dgm:constr type="l" for="ch" forName="childText" refType="w" refFor="ch" refForName="Image" fact="1.06"/>
                        <dgm:constr type="t" for="ch" forName="childText"/>
                      </dgm:constrLst>
                    </dgm:if>
                    <dgm:else name="Name9">
                      <dgm:constrLst>
                        <dgm:constr type="w" for="ch" forName="Image" refType="h"/>
                        <dgm:constr type="h" for="ch" forName="Image" refType="h"/>
                        <dgm:constr type="r" for="ch" forName="Image" refType="w"/>
                        <dgm:constr type="t" for="ch" forName="Image"/>
                        <dgm:constr type="h" for="ch" forName="childText" refType="h"/>
                        <dgm:constr type="t" for="ch" forName="childText"/>
                        <dgm:constr type="wOff" for="ch" forName="childText" refType="w" refFor="ch" refForName="Image" fact="-1.06"/>
                      </dgm:constrLst>
                    </dgm:else>
                  </dgm:choose>
                  <dgm:ruleLst/>
                  <dgm:layoutNode name="Image" styleLbl="node1">
                    <dgm:alg type="sp"/>
                    <dgm:shape xmlns:r="http://schemas.openxmlformats.org/officeDocument/2006/relationships" type="roundRect" r:blip="" blipPhldr="1">
                      <dgm:adjLst>
                        <dgm:adj idx="1" val="0.1667"/>
                      </dgm:adjLst>
                    </dgm:shape>
                    <dgm:presOf/>
                  </dgm:layoutNode>
                  <dgm:layoutNode name="childText" styleLbl="lnNode1">
                    <dgm:varLst>
                      <dgm:chMax val="0"/>
                      <dgm:chPref val="0"/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667"/>
                      </dgm:adjLst>
                    </dgm:shape>
                    <dgm:presOf axis="self desOrSelf" ptType="node node" st="1 1" cnt="1 0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PictureAccentList">
  <dgm:title val=""/>
  <dgm:desc val=""/>
  <dgm:catLst>
    <dgm:cat type="picture" pri="14000"/>
    <dgm:cat type="list" pri="14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clrData>
  <dgm:layoutNode name="layout">
    <dgm:varLst>
      <dgm:chMax/>
      <dgm:chPref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L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primFontSz" for="des" forName="childText" refType="primFontSz" refFor="des" refForName="rootText" op="lte"/>
      <dgm:constr type="w" for="des" forName="rootComposite" refType="w" fact="4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/>
      <dgm:constr type="sibSp" refType="w" refFor="des" refForName="rootComposite" fact="0.1"/>
      <dgm:constr type="sibSp" for="des" forName="childShape" refType="h" refFor="des" refForName="rootComposite" fact="0.12"/>
      <dgm:constr type="sp" for="des" forName="root" refType="h" refFor="des" refForName="rootComposite" fact="0.18"/>
    </dgm:constrLst>
    <dgm:ruleLst/>
    <dgm:forEach name="Name3" axis="ch">
      <dgm:forEach name="Name4" axis="self" ptType="node" cnt="1">
        <dgm:layoutNode name="root">
          <dgm:varLst>
            <dgm:chMax/>
            <dgm:chPref val="4"/>
          </dgm:varLst>
          <dgm:alg type="hierRoot"/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onstrLst>
              <dgm:constr type="l" for="ch" forName="rootText"/>
              <dgm:constr type="t" for="ch" forName="rootText"/>
              <dgm:constr type="w" for="ch" forName="rootText" refType="w"/>
              <dgm:constr type="h" for="ch" forName="rootText" refType="h"/>
            </dgm:constrLst>
            <dgm:ruleLst/>
            <dgm:layoutNode name="rootText" styleLbl="node0">
              <dgm:varLst>
                <dgm:chMax/>
                <dgm:chPref val="4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5" axis="ch">
              <dgm:forEach name="Name6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7">
                    <dgm:if name="Name8" func="var" arg="dir" op="equ" val="norm">
                      <dgm:constrLst>
                        <dgm:constr type="w" for="ch" forName="Image" refType="h"/>
                        <dgm:constr type="h" for="ch" forName="Image" refType="h"/>
                        <dgm:constr type="l" for="ch" forName="Image"/>
                        <dgm:constr type="t" for="ch" forName="Image"/>
                        <dgm:constr type="h" for="ch" forName="childText" refType="h"/>
                        <dgm:constr type="l" for="ch" forName="childText" refType="w" refFor="ch" refForName="Image" fact="1.06"/>
                        <dgm:constr type="t" for="ch" forName="childText"/>
                      </dgm:constrLst>
                    </dgm:if>
                    <dgm:else name="Name9">
                      <dgm:constrLst>
                        <dgm:constr type="w" for="ch" forName="Image" refType="h"/>
                        <dgm:constr type="h" for="ch" forName="Image" refType="h"/>
                        <dgm:constr type="r" for="ch" forName="Image" refType="w"/>
                        <dgm:constr type="t" for="ch" forName="Image"/>
                        <dgm:constr type="h" for="ch" forName="childText" refType="h"/>
                        <dgm:constr type="t" for="ch" forName="childText"/>
                        <dgm:constr type="wOff" for="ch" forName="childText" refType="w" refFor="ch" refForName="Image" fact="-1.06"/>
                      </dgm:constrLst>
                    </dgm:else>
                  </dgm:choose>
                  <dgm:ruleLst/>
                  <dgm:layoutNode name="Image" styleLbl="node1">
                    <dgm:alg type="sp"/>
                    <dgm:shape xmlns:r="http://schemas.openxmlformats.org/officeDocument/2006/relationships" type="roundRect" r:blip="" blipPhldr="1">
                      <dgm:adjLst>
                        <dgm:adj idx="1" val="0.1667"/>
                      </dgm:adjLst>
                    </dgm:shape>
                    <dgm:presOf/>
                  </dgm:layoutNode>
                  <dgm:layoutNode name="childText" styleLbl="lnNode1">
                    <dgm:varLst>
                      <dgm:chMax val="0"/>
                      <dgm:chPref val="0"/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667"/>
                      </dgm:adjLst>
                    </dgm:shape>
                    <dgm:presOf axis="self desOrSelf" ptType="node node" st="1 1" cnt="1 0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PictureAccentList">
  <dgm:title val=""/>
  <dgm:desc val=""/>
  <dgm:catLst>
    <dgm:cat type="picture" pri="14000"/>
    <dgm:cat type="list" pri="14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clrData>
  <dgm:layoutNode name="layout">
    <dgm:varLst>
      <dgm:chMax/>
      <dgm:chPref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L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primFontSz" for="des" forName="childText" refType="primFontSz" refFor="des" refForName="rootText" op="lte"/>
      <dgm:constr type="w" for="des" forName="rootComposite" refType="w" fact="4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/>
      <dgm:constr type="sibSp" refType="w" refFor="des" refForName="rootComposite" fact="0.1"/>
      <dgm:constr type="sibSp" for="des" forName="childShape" refType="h" refFor="des" refForName="rootComposite" fact="0.12"/>
      <dgm:constr type="sp" for="des" forName="root" refType="h" refFor="des" refForName="rootComposite" fact="0.18"/>
    </dgm:constrLst>
    <dgm:ruleLst/>
    <dgm:forEach name="Name3" axis="ch">
      <dgm:forEach name="Name4" axis="self" ptType="node" cnt="1">
        <dgm:layoutNode name="root">
          <dgm:varLst>
            <dgm:chMax/>
            <dgm:chPref val="4"/>
          </dgm:varLst>
          <dgm:alg type="hierRoot"/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onstrLst>
              <dgm:constr type="l" for="ch" forName="rootText"/>
              <dgm:constr type="t" for="ch" forName="rootText"/>
              <dgm:constr type="w" for="ch" forName="rootText" refType="w"/>
              <dgm:constr type="h" for="ch" forName="rootText" refType="h"/>
            </dgm:constrLst>
            <dgm:ruleLst/>
            <dgm:layoutNode name="rootText" styleLbl="node0">
              <dgm:varLst>
                <dgm:chMax/>
                <dgm:chPref val="4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5" axis="ch">
              <dgm:forEach name="Name6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7">
                    <dgm:if name="Name8" func="var" arg="dir" op="equ" val="norm">
                      <dgm:constrLst>
                        <dgm:constr type="w" for="ch" forName="Image" refType="h"/>
                        <dgm:constr type="h" for="ch" forName="Image" refType="h"/>
                        <dgm:constr type="l" for="ch" forName="Image"/>
                        <dgm:constr type="t" for="ch" forName="Image"/>
                        <dgm:constr type="h" for="ch" forName="childText" refType="h"/>
                        <dgm:constr type="l" for="ch" forName="childText" refType="w" refFor="ch" refForName="Image" fact="1.06"/>
                        <dgm:constr type="t" for="ch" forName="childText"/>
                      </dgm:constrLst>
                    </dgm:if>
                    <dgm:else name="Name9">
                      <dgm:constrLst>
                        <dgm:constr type="w" for="ch" forName="Image" refType="h"/>
                        <dgm:constr type="h" for="ch" forName="Image" refType="h"/>
                        <dgm:constr type="r" for="ch" forName="Image" refType="w"/>
                        <dgm:constr type="t" for="ch" forName="Image"/>
                        <dgm:constr type="h" for="ch" forName="childText" refType="h"/>
                        <dgm:constr type="t" for="ch" forName="childText"/>
                        <dgm:constr type="wOff" for="ch" forName="childText" refType="w" refFor="ch" refForName="Image" fact="-1.06"/>
                      </dgm:constrLst>
                    </dgm:else>
                  </dgm:choose>
                  <dgm:ruleLst/>
                  <dgm:layoutNode name="Image" styleLbl="node1">
                    <dgm:alg type="sp"/>
                    <dgm:shape xmlns:r="http://schemas.openxmlformats.org/officeDocument/2006/relationships" type="roundRect" r:blip="" blipPhldr="1">
                      <dgm:adjLst>
                        <dgm:adj idx="1" val="0.1667"/>
                      </dgm:adjLst>
                    </dgm:shape>
                    <dgm:presOf/>
                  </dgm:layoutNode>
                  <dgm:layoutNode name="childText" styleLbl="lnNode1">
                    <dgm:varLst>
                      <dgm:chMax val="0"/>
                      <dgm:chPref val="0"/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667"/>
                      </dgm:adjLst>
                    </dgm:shape>
                    <dgm:presOf axis="self desOrSelf" ptType="node node" st="1 1" cnt="1 0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PictureAccentList">
  <dgm:title val=""/>
  <dgm:desc val=""/>
  <dgm:catLst>
    <dgm:cat type="picture" pri="14000"/>
    <dgm:cat type="list" pri="14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clrData>
  <dgm:layoutNode name="layout">
    <dgm:varLst>
      <dgm:chMax/>
      <dgm:chPref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L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primFontSz" for="des" forName="childText" refType="primFontSz" refFor="des" refForName="rootText" op="lte"/>
      <dgm:constr type="w" for="des" forName="rootComposite" refType="w" fact="4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/>
      <dgm:constr type="sibSp" refType="w" refFor="des" refForName="rootComposite" fact="0.1"/>
      <dgm:constr type="sibSp" for="des" forName="childShape" refType="h" refFor="des" refForName="rootComposite" fact="0.12"/>
      <dgm:constr type="sp" for="des" forName="root" refType="h" refFor="des" refForName="rootComposite" fact="0.18"/>
    </dgm:constrLst>
    <dgm:ruleLst/>
    <dgm:forEach name="Name3" axis="ch">
      <dgm:forEach name="Name4" axis="self" ptType="node" cnt="1">
        <dgm:layoutNode name="root">
          <dgm:varLst>
            <dgm:chMax/>
            <dgm:chPref val="4"/>
          </dgm:varLst>
          <dgm:alg type="hierRoot"/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onstrLst>
              <dgm:constr type="l" for="ch" forName="rootText"/>
              <dgm:constr type="t" for="ch" forName="rootText"/>
              <dgm:constr type="w" for="ch" forName="rootText" refType="w"/>
              <dgm:constr type="h" for="ch" forName="rootText" refType="h"/>
            </dgm:constrLst>
            <dgm:ruleLst/>
            <dgm:layoutNode name="rootText" styleLbl="node0">
              <dgm:varLst>
                <dgm:chMax/>
                <dgm:chPref val="4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5" axis="ch">
              <dgm:forEach name="Name6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7">
                    <dgm:if name="Name8" func="var" arg="dir" op="equ" val="norm">
                      <dgm:constrLst>
                        <dgm:constr type="w" for="ch" forName="Image" refType="h"/>
                        <dgm:constr type="h" for="ch" forName="Image" refType="h"/>
                        <dgm:constr type="l" for="ch" forName="Image"/>
                        <dgm:constr type="t" for="ch" forName="Image"/>
                        <dgm:constr type="h" for="ch" forName="childText" refType="h"/>
                        <dgm:constr type="l" for="ch" forName="childText" refType="w" refFor="ch" refForName="Image" fact="1.06"/>
                        <dgm:constr type="t" for="ch" forName="childText"/>
                      </dgm:constrLst>
                    </dgm:if>
                    <dgm:else name="Name9">
                      <dgm:constrLst>
                        <dgm:constr type="w" for="ch" forName="Image" refType="h"/>
                        <dgm:constr type="h" for="ch" forName="Image" refType="h"/>
                        <dgm:constr type="r" for="ch" forName="Image" refType="w"/>
                        <dgm:constr type="t" for="ch" forName="Image"/>
                        <dgm:constr type="h" for="ch" forName="childText" refType="h"/>
                        <dgm:constr type="t" for="ch" forName="childText"/>
                        <dgm:constr type="wOff" for="ch" forName="childText" refType="w" refFor="ch" refForName="Image" fact="-1.06"/>
                      </dgm:constrLst>
                    </dgm:else>
                  </dgm:choose>
                  <dgm:ruleLst/>
                  <dgm:layoutNode name="Image" styleLbl="node1">
                    <dgm:alg type="sp"/>
                    <dgm:shape xmlns:r="http://schemas.openxmlformats.org/officeDocument/2006/relationships" type="roundRect" r:blip="" blipPhldr="1">
                      <dgm:adjLst>
                        <dgm:adj idx="1" val="0.1667"/>
                      </dgm:adjLst>
                    </dgm:shape>
                    <dgm:presOf/>
                  </dgm:layoutNode>
                  <dgm:layoutNode name="childText" styleLbl="lnNode1">
                    <dgm:varLst>
                      <dgm:chMax val="0"/>
                      <dgm:chPref val="0"/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667"/>
                      </dgm:adjLst>
                    </dgm:shape>
                    <dgm:presOf axis="self desOrSelf" ptType="node node" st="1 1" cnt="1 0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5C5F9D-044B-42A0-9A66-8F06358590E4}" type="datetimeFigureOut">
              <a:rPr lang="en-US" smtClean="0"/>
              <a:t>6/2/2018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7E8B78-FA76-46C2-B849-709BCF1A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988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7212E-A449-4718-8532-E8ACF9C72BD1}" type="datetime1">
              <a:rPr lang="en-US" smtClean="0"/>
              <a:t>6/2/2018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269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6ED20-8C1E-4D38-A0E0-2849E9313986}" type="datetime1">
              <a:rPr lang="en-US" smtClean="0"/>
              <a:t>6/2/2018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9033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9118-0C5D-4D10-8259-3AF7182DEE25}" type="datetime1">
              <a:rPr lang="en-US" smtClean="0"/>
              <a:t>6/2/2018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81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A5C79-8FDA-4F68-9621-74CE79CF55A5}" type="datetime1">
              <a:rPr lang="en-US" smtClean="0"/>
              <a:t>6/2/2018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008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F1A74-B76D-4E9F-8F3F-167D5A75AF79}" type="datetime1">
              <a:rPr lang="en-US" smtClean="0"/>
              <a:t>6/2/2018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427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A622A-9014-4246-A052-7F4537EB5564}" type="datetime1">
              <a:rPr lang="en-US" smtClean="0"/>
              <a:t>6/2/2018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623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B2F1D-34B0-4F3E-8221-42B152A82704}" type="datetime1">
              <a:rPr lang="en-US" smtClean="0"/>
              <a:t>6/2/2018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2157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BC279-8B00-45D6-A79B-86BF1E11489B}" type="datetime1">
              <a:rPr lang="en-US" smtClean="0"/>
              <a:t>6/2/2018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321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65E21-9397-45B0-8182-D395C2F82FF9}" type="datetime1">
              <a:rPr lang="en-US" smtClean="0"/>
              <a:t>6/2/2018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0412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C0ED0-993D-4A56-B123-F3A9CBB285C4}" type="datetime1">
              <a:rPr lang="en-US" smtClean="0"/>
              <a:t>6/2/2018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911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2C7CF-5400-43E1-B927-01D8E98B26B0}" type="datetime1">
              <a:rPr lang="en-US" smtClean="0"/>
              <a:t>6/2/2018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834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58CD72-6924-4007-B9D5-71022E4DC240}" type="datetime1">
              <a:rPr lang="en-US" smtClean="0"/>
              <a:t>6/2/2018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17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001704" y="5082350"/>
            <a:ext cx="5925020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 smtClean="0">
              <a:latin typeface="Calibri" panose="020F0502020204030204" pitchFamily="34" charset="0"/>
            </a:endParaRPr>
          </a:p>
          <a:p>
            <a:endParaRPr lang="en-US" dirty="0">
              <a:latin typeface="Calibri" panose="020F0502020204030204" pitchFamily="34" charset="0"/>
            </a:endParaRPr>
          </a:p>
          <a:p>
            <a:endParaRPr lang="en-US" dirty="0">
              <a:latin typeface="Calibri" panose="020F0502020204030204" pitchFamily="34" charset="0"/>
            </a:endParaRPr>
          </a:p>
          <a:p>
            <a:r>
              <a:rPr lang="en-US" sz="2400" dirty="0" smtClean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SOHAGA KIRISH (ISSIQLIK ENERGETIKASI) FANI</a:t>
            </a:r>
            <a:endParaRPr lang="en-US" sz="2400" dirty="0">
              <a:solidFill>
                <a:srgbClr val="0070C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05880" y="1639194"/>
            <a:ext cx="67322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B0F0"/>
                </a:solidFill>
              </a:rPr>
              <a:t>ENERGETIKA FAKULTETI</a:t>
            </a:r>
          </a:p>
          <a:p>
            <a:pPr algn="ctr"/>
            <a:r>
              <a:rPr lang="en-US" sz="2800" dirty="0" smtClean="0">
                <a:solidFill>
                  <a:srgbClr val="00B0F0"/>
                </a:solidFill>
              </a:rPr>
              <a:t>ISSIQLIK ENERGETIKASI KAFEDRASI</a:t>
            </a:r>
            <a:endParaRPr lang="en-US" sz="2800" dirty="0">
              <a:solidFill>
                <a:srgbClr val="00B0F0"/>
              </a:solidFill>
            </a:endParaRPr>
          </a:p>
        </p:txBody>
      </p:sp>
      <p:pic>
        <p:nvPicPr>
          <p:cNvPr id="1026" name="Picture 2" descr="http://tdtu.uz/images/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115227"/>
            <a:ext cx="1190625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205878" y="329867"/>
            <a:ext cx="67322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Iskoola Pota" panose="020B0502040204020203" pitchFamily="34" charset="0"/>
              </a:rPr>
              <a:t>TOSHKENT DAVLAT TEXNIKA UNIVERSITETI</a:t>
            </a:r>
            <a:endParaRPr lang="en-US" sz="28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cs typeface="Iskoola Pota" panose="020B0502040204020203" pitchFamily="34" charset="0"/>
            </a:endParaRPr>
          </a:p>
        </p:txBody>
      </p:sp>
      <p:pic>
        <p:nvPicPr>
          <p:cNvPr id="1030" name="Picture 6" descr="Image result for global energ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3825" y="3008731"/>
            <a:ext cx="4696347" cy="2683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926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2</a:t>
            </a:fld>
            <a:endParaRPr lang="en-US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348" y="3523711"/>
            <a:ext cx="983758" cy="1440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4227" y="3514551"/>
            <a:ext cx="1440000" cy="1440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685" y="5173729"/>
            <a:ext cx="1319084" cy="1440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8914" y="5119636"/>
            <a:ext cx="1275115" cy="1440000"/>
          </a:xfrm>
          <a:prstGeom prst="rect">
            <a:avLst/>
          </a:prstGeom>
        </p:spPr>
      </p:pic>
      <p:sp>
        <p:nvSpPr>
          <p:cNvPr id="16" name="Скругленный прямоугольник 15"/>
          <p:cNvSpPr/>
          <p:nvPr/>
        </p:nvSpPr>
        <p:spPr>
          <a:xfrm>
            <a:off x="4605573" y="4975636"/>
            <a:ext cx="1728000" cy="1728000"/>
          </a:xfrm>
          <a:prstGeom prst="roundRect">
            <a:avLst/>
          </a:prstGeom>
          <a:noFill/>
          <a:ln>
            <a:solidFill>
              <a:srgbClr val="942825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551651" y="3379711"/>
            <a:ext cx="1728000" cy="1728000"/>
          </a:xfrm>
          <a:prstGeom prst="roundRect">
            <a:avLst/>
          </a:prstGeom>
          <a:noFill/>
          <a:ln>
            <a:solidFill>
              <a:srgbClr val="6F8E3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3004227" y="3422190"/>
            <a:ext cx="1728000" cy="1728000"/>
          </a:xfrm>
          <a:prstGeom prst="roundRect">
            <a:avLst/>
          </a:prstGeom>
          <a:noFill/>
          <a:ln>
            <a:solidFill>
              <a:srgbClr val="27579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004227" y="4975636"/>
            <a:ext cx="1728000" cy="1728000"/>
          </a:xfrm>
          <a:prstGeom prst="roundRect">
            <a:avLst/>
          </a:prstGeom>
          <a:noFill/>
          <a:ln>
            <a:solidFill>
              <a:srgbClr val="C86819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0" y="46572"/>
            <a:ext cx="918051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074738"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Ma’ruza</a:t>
            </a:r>
            <a:r>
              <a:rPr lang="en-US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9. </a:t>
            </a:r>
            <a:r>
              <a:rPr lang="en-US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Bug’-g</a:t>
            </a:r>
            <a:r>
              <a:rPr lang="ru-RU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z </a:t>
            </a:r>
            <a:r>
              <a:rPr lang="en-US" sz="2400" b="1" dirty="0" err="1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</a:t>
            </a:r>
            <a:r>
              <a:rPr lang="ru-RU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 </a:t>
            </a:r>
            <a:r>
              <a:rPr lang="en-US" sz="2400" b="1" dirty="0" err="1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stansiyasi</a:t>
            </a:r>
            <a:r>
              <a:rPr lang="en-US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1074738" algn="just">
              <a:lnSpc>
                <a:spcPct val="150000"/>
              </a:lnSpc>
              <a:spcAft>
                <a:spcPts val="0"/>
              </a:spcAft>
            </a:pPr>
            <a:r>
              <a:rPr lang="uz-Cyrl-UZ" sz="24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b="1" dirty="0" smtClean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Bug’ turbin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rining v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zif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si, </a:t>
            </a:r>
            <a:r>
              <a:rPr lang="uz-Latn-UZ" sz="2400" b="1" dirty="0" smtClean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tuzilishi 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 prinsipi, turl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ri;</a:t>
            </a: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Bug’ turbinil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rining 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fz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llikl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 v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mchilikl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ri;</a:t>
            </a: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G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z turbin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ri, v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zif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ri, tuzilishi v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 prinsipi, turl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ri;</a:t>
            </a: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G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z turbin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rining 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fz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llikl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 v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mchilikl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 smtClean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uz-Cyrl-UZ" sz="2400" b="1" dirty="0" smtClean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>
              <a:solidFill>
                <a:srgbClr val="00B0F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5493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3</a:t>
            </a:fld>
            <a:endParaRPr lang="en-US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733176"/>
            <a:ext cx="9144000" cy="5654645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43608" y="199467"/>
            <a:ext cx="70567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Bug’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turbinali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stansiyasining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texnologik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561429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4</a:t>
            </a:fld>
            <a:endParaRPr lang="en-US"/>
          </a:p>
        </p:txBody>
      </p:sp>
      <p:pic>
        <p:nvPicPr>
          <p:cNvPr id="3" name="Рисунок 2" descr="Image result for Ð¿Ð°ÑÐ¾Ð²Ð°Ñ ÑÑÑÐ±Ð¸Ð½Ð°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672"/>
            <a:ext cx="9143999" cy="597666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2119949" y="8478"/>
            <a:ext cx="49040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Bug’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turbinasining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ochiq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holdagi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ko’rinishi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1863004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5</a:t>
            </a:fld>
            <a:endParaRPr lang="en-US"/>
          </a:p>
        </p:txBody>
      </p:sp>
      <p:sp>
        <p:nvSpPr>
          <p:cNvPr id="3" name="Прямоугольник 2"/>
          <p:cNvSpPr/>
          <p:nvPr/>
        </p:nvSpPr>
        <p:spPr>
          <a:xfrm>
            <a:off x="0" y="32820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4F81BD"/>
                </a:solidFill>
              </a:rPr>
              <a:t>Bug‘ </a:t>
            </a:r>
            <a:r>
              <a:rPr lang="en-US" sz="2000" b="1" dirty="0" err="1">
                <a:solidFill>
                  <a:srgbClr val="4F81BD"/>
                </a:solidFill>
              </a:rPr>
              <a:t>turbinalari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konstruksiyasi</a:t>
            </a:r>
            <a:r>
              <a:rPr lang="en-US" sz="2000" b="1" dirty="0">
                <a:solidFill>
                  <a:srgbClr val="4F81BD"/>
                </a:solidFill>
              </a:rPr>
              <a:t>, </a:t>
            </a:r>
            <a:r>
              <a:rPr lang="en-US" sz="2000" b="1" dirty="0" err="1">
                <a:solidFill>
                  <a:srgbClr val="4F81BD"/>
                </a:solidFill>
              </a:rPr>
              <a:t>issiqlik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jarayoni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xarakteri</a:t>
            </a:r>
            <a:r>
              <a:rPr lang="en-US" sz="2000" b="1" dirty="0">
                <a:solidFill>
                  <a:srgbClr val="4F81BD"/>
                </a:solidFill>
              </a:rPr>
              <a:t>, bug‘ </a:t>
            </a:r>
            <a:r>
              <a:rPr lang="en-US" sz="2000" b="1" dirty="0" err="1">
                <a:solidFill>
                  <a:srgbClr val="4F81BD"/>
                </a:solidFill>
              </a:rPr>
              <a:t>parametrlari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va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sanoatda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ishlatilishiga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qarab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quyidagicha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asosiy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guruhlarga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bo‘linadi</a:t>
            </a:r>
            <a:r>
              <a:rPr lang="en-US" sz="2000" b="1" dirty="0">
                <a:solidFill>
                  <a:srgbClr val="4F81BD"/>
                </a:solidFill>
              </a:rPr>
              <a:t>:</a:t>
            </a: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762915670"/>
              </p:ext>
            </p:extLst>
          </p:nvPr>
        </p:nvGraphicFramePr>
        <p:xfrm>
          <a:off x="0" y="1125332"/>
          <a:ext cx="9144000" cy="51839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66833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6</a:t>
            </a:fld>
            <a:endParaRPr lang="en-US"/>
          </a:p>
        </p:txBody>
      </p:sp>
      <p:sp>
        <p:nvSpPr>
          <p:cNvPr id="3" name="Прямоугольник 2"/>
          <p:cNvSpPr/>
          <p:nvPr/>
        </p:nvSpPr>
        <p:spPr>
          <a:xfrm>
            <a:off x="0" y="32820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4F81BD"/>
                </a:solidFill>
              </a:rPr>
              <a:t>Bug‘ </a:t>
            </a:r>
            <a:r>
              <a:rPr lang="en-US" sz="2000" b="1" dirty="0" err="1">
                <a:solidFill>
                  <a:srgbClr val="4F81BD"/>
                </a:solidFill>
              </a:rPr>
              <a:t>turbinalari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konstruksiyasi</a:t>
            </a:r>
            <a:r>
              <a:rPr lang="en-US" sz="2000" b="1" dirty="0">
                <a:solidFill>
                  <a:srgbClr val="4F81BD"/>
                </a:solidFill>
              </a:rPr>
              <a:t>, </a:t>
            </a:r>
            <a:r>
              <a:rPr lang="en-US" sz="2000" b="1" dirty="0" err="1">
                <a:solidFill>
                  <a:srgbClr val="4F81BD"/>
                </a:solidFill>
              </a:rPr>
              <a:t>issiqlik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jarayoni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xarakteri</a:t>
            </a:r>
            <a:r>
              <a:rPr lang="en-US" sz="2000" b="1" dirty="0">
                <a:solidFill>
                  <a:srgbClr val="4F81BD"/>
                </a:solidFill>
              </a:rPr>
              <a:t>, bug‘ </a:t>
            </a:r>
            <a:r>
              <a:rPr lang="en-US" sz="2000" b="1" dirty="0" err="1">
                <a:solidFill>
                  <a:srgbClr val="4F81BD"/>
                </a:solidFill>
              </a:rPr>
              <a:t>parametrlari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va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sanoatda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ishlatilishiga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qarab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quyidagicha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asosiy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guruhlarga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bo‘linadi</a:t>
            </a:r>
            <a:r>
              <a:rPr lang="en-US" sz="2000" b="1" dirty="0">
                <a:solidFill>
                  <a:srgbClr val="4F81BD"/>
                </a:solidFill>
              </a:rPr>
              <a:t>:</a:t>
            </a: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506645681"/>
              </p:ext>
            </p:extLst>
          </p:nvPr>
        </p:nvGraphicFramePr>
        <p:xfrm>
          <a:off x="0" y="1125332"/>
          <a:ext cx="9144000" cy="51839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49553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7</a:t>
            </a:fld>
            <a:endParaRPr lang="en-US"/>
          </a:p>
        </p:txBody>
      </p:sp>
      <p:sp>
        <p:nvSpPr>
          <p:cNvPr id="3" name="Прямоугольник 2"/>
          <p:cNvSpPr/>
          <p:nvPr/>
        </p:nvSpPr>
        <p:spPr>
          <a:xfrm>
            <a:off x="0" y="32820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4F81BD"/>
                </a:solidFill>
              </a:rPr>
              <a:t>Bug‘ </a:t>
            </a:r>
            <a:r>
              <a:rPr lang="en-US" sz="2000" b="1" dirty="0" err="1">
                <a:solidFill>
                  <a:srgbClr val="4F81BD"/>
                </a:solidFill>
              </a:rPr>
              <a:t>turbinalari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konstruksiyasi</a:t>
            </a:r>
            <a:r>
              <a:rPr lang="en-US" sz="2000" b="1" dirty="0">
                <a:solidFill>
                  <a:srgbClr val="4F81BD"/>
                </a:solidFill>
              </a:rPr>
              <a:t>, </a:t>
            </a:r>
            <a:r>
              <a:rPr lang="en-US" sz="2000" b="1" dirty="0" err="1">
                <a:solidFill>
                  <a:srgbClr val="4F81BD"/>
                </a:solidFill>
              </a:rPr>
              <a:t>issiqlik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jarayoni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xarakteri</a:t>
            </a:r>
            <a:r>
              <a:rPr lang="en-US" sz="2000" b="1" dirty="0">
                <a:solidFill>
                  <a:srgbClr val="4F81BD"/>
                </a:solidFill>
              </a:rPr>
              <a:t>, bug‘ </a:t>
            </a:r>
            <a:r>
              <a:rPr lang="en-US" sz="2000" b="1" dirty="0" err="1">
                <a:solidFill>
                  <a:srgbClr val="4F81BD"/>
                </a:solidFill>
              </a:rPr>
              <a:t>parametrlari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va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sanoatda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ishlatilishiga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qarab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quyidagicha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asosiy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guruhlarga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bo‘linadi</a:t>
            </a:r>
            <a:r>
              <a:rPr lang="en-US" sz="2000" b="1" dirty="0">
                <a:solidFill>
                  <a:srgbClr val="4F81BD"/>
                </a:solidFill>
              </a:rPr>
              <a:t>:</a:t>
            </a: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421283092"/>
              </p:ext>
            </p:extLst>
          </p:nvPr>
        </p:nvGraphicFramePr>
        <p:xfrm>
          <a:off x="0" y="1125332"/>
          <a:ext cx="9144000" cy="51839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54025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8</a:t>
            </a:fld>
            <a:endParaRPr lang="en-US"/>
          </a:p>
        </p:txBody>
      </p:sp>
      <p:sp>
        <p:nvSpPr>
          <p:cNvPr id="3" name="Прямоугольник 2"/>
          <p:cNvSpPr/>
          <p:nvPr/>
        </p:nvSpPr>
        <p:spPr>
          <a:xfrm>
            <a:off x="0" y="32820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4F81BD"/>
                </a:solidFill>
              </a:rPr>
              <a:t>Bug‘ </a:t>
            </a:r>
            <a:r>
              <a:rPr lang="en-US" sz="2000" b="1" dirty="0" err="1">
                <a:solidFill>
                  <a:srgbClr val="4F81BD"/>
                </a:solidFill>
              </a:rPr>
              <a:t>turbinalari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konstruksiyasi</a:t>
            </a:r>
            <a:r>
              <a:rPr lang="en-US" sz="2000" b="1" dirty="0">
                <a:solidFill>
                  <a:srgbClr val="4F81BD"/>
                </a:solidFill>
              </a:rPr>
              <a:t>, </a:t>
            </a:r>
            <a:r>
              <a:rPr lang="en-US" sz="2000" b="1" dirty="0" err="1">
                <a:solidFill>
                  <a:srgbClr val="4F81BD"/>
                </a:solidFill>
              </a:rPr>
              <a:t>issiqlik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jarayoni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xarakteri</a:t>
            </a:r>
            <a:r>
              <a:rPr lang="en-US" sz="2000" b="1" dirty="0">
                <a:solidFill>
                  <a:srgbClr val="4F81BD"/>
                </a:solidFill>
              </a:rPr>
              <a:t>, bug‘ </a:t>
            </a:r>
            <a:r>
              <a:rPr lang="en-US" sz="2000" b="1" dirty="0" err="1">
                <a:solidFill>
                  <a:srgbClr val="4F81BD"/>
                </a:solidFill>
              </a:rPr>
              <a:t>parametrlari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va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sanoatda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ishlatilishiga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qarab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quyidagicha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asosiy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guruhlarga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bo‘linadi</a:t>
            </a:r>
            <a:r>
              <a:rPr lang="en-US" sz="2000" b="1" dirty="0">
                <a:solidFill>
                  <a:srgbClr val="4F81BD"/>
                </a:solidFill>
              </a:rPr>
              <a:t>:</a:t>
            </a: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796122727"/>
              </p:ext>
            </p:extLst>
          </p:nvPr>
        </p:nvGraphicFramePr>
        <p:xfrm>
          <a:off x="0" y="1125332"/>
          <a:ext cx="9144000" cy="51839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37772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9</a:t>
            </a:fld>
            <a:endParaRPr lang="en-US"/>
          </a:p>
        </p:txBody>
      </p:sp>
      <p:sp>
        <p:nvSpPr>
          <p:cNvPr id="3" name="Прямоугольник 2"/>
          <p:cNvSpPr/>
          <p:nvPr/>
        </p:nvSpPr>
        <p:spPr>
          <a:xfrm>
            <a:off x="0" y="32820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4F81BD"/>
                </a:solidFill>
              </a:rPr>
              <a:t>Bug‘ </a:t>
            </a:r>
            <a:r>
              <a:rPr lang="en-US" sz="2000" b="1" dirty="0" err="1">
                <a:solidFill>
                  <a:srgbClr val="4F81BD"/>
                </a:solidFill>
              </a:rPr>
              <a:t>turbinalari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konstruksiyasi</a:t>
            </a:r>
            <a:r>
              <a:rPr lang="en-US" sz="2000" b="1" dirty="0">
                <a:solidFill>
                  <a:srgbClr val="4F81BD"/>
                </a:solidFill>
              </a:rPr>
              <a:t>, </a:t>
            </a:r>
            <a:r>
              <a:rPr lang="en-US" sz="2000" b="1" dirty="0" err="1">
                <a:solidFill>
                  <a:srgbClr val="4F81BD"/>
                </a:solidFill>
              </a:rPr>
              <a:t>issiqlik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jarayoni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xarakteri</a:t>
            </a:r>
            <a:r>
              <a:rPr lang="en-US" sz="2000" b="1" dirty="0">
                <a:solidFill>
                  <a:srgbClr val="4F81BD"/>
                </a:solidFill>
              </a:rPr>
              <a:t>, bug‘ </a:t>
            </a:r>
            <a:r>
              <a:rPr lang="en-US" sz="2000" b="1" dirty="0" err="1">
                <a:solidFill>
                  <a:srgbClr val="4F81BD"/>
                </a:solidFill>
              </a:rPr>
              <a:t>parametrlari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va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sanoatda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ishlatilishiga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qarab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quyidagicha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asosiy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guruhlarga</a:t>
            </a:r>
            <a:r>
              <a:rPr lang="en-US" sz="2000" b="1" dirty="0">
                <a:solidFill>
                  <a:srgbClr val="4F81BD"/>
                </a:solidFill>
              </a:rPr>
              <a:t> </a:t>
            </a:r>
            <a:r>
              <a:rPr lang="en-US" sz="2000" b="1" dirty="0" err="1">
                <a:solidFill>
                  <a:srgbClr val="4F81BD"/>
                </a:solidFill>
              </a:rPr>
              <a:t>bo‘linadi</a:t>
            </a:r>
            <a:r>
              <a:rPr lang="en-US" sz="2000" b="1" dirty="0">
                <a:solidFill>
                  <a:srgbClr val="4F81BD"/>
                </a:solidFill>
              </a:rPr>
              <a:t>:</a:t>
            </a: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449977738"/>
              </p:ext>
            </p:extLst>
          </p:nvPr>
        </p:nvGraphicFramePr>
        <p:xfrm>
          <a:off x="0" y="1125332"/>
          <a:ext cx="9144000" cy="51839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49336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10</a:t>
            </a:fld>
            <a:endParaRPr lang="en-US"/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692696"/>
            <a:ext cx="9144000" cy="446449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627784" y="130952"/>
            <a:ext cx="39711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Bug’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turbinasining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endParaRPr lang="en-US" sz="20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79612" y="5085184"/>
            <a:ext cx="69847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turbina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qoplamasi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2 – bug’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taqsimlash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qurilmasi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3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turbina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korpusi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4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soplo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5 – rotor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diski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6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turbina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vali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7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yo’naltiruvchi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kurakchalar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8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bosimli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silindr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9 – past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bosimli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silindr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5172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11</a:t>
            </a:fld>
            <a:endParaRPr lang="en-US"/>
          </a:p>
        </p:txBody>
      </p:sp>
      <p:pic>
        <p:nvPicPr>
          <p:cNvPr id="3" name="Рисунок 2" descr="Image result for Ð³Ð°Ð·Ð¾Ð²Ð°Ñ ÑÑÑÐ±Ð¸Ð½Ð°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86" y="712731"/>
            <a:ext cx="8507288" cy="543253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935596" y="260648"/>
            <a:ext cx="727280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GE LM 6000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markadagi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quvvati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50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MVt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li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turbina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qurilmasi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501320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12</a:t>
            </a:fld>
            <a:endParaRPr lang="en-US"/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008595026"/>
              </p:ext>
            </p:extLst>
          </p:nvPr>
        </p:nvGraphicFramePr>
        <p:xfrm>
          <a:off x="323528" y="620688"/>
          <a:ext cx="8280920" cy="57356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467544" y="116632"/>
            <a:ext cx="82192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rgbClr val="4F81B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000" b="1" dirty="0">
                <a:solidFill>
                  <a:srgbClr val="4F81B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4F81B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turbina</a:t>
            </a:r>
            <a:r>
              <a:rPr lang="en-US" sz="2000" b="1" dirty="0">
                <a:solidFill>
                  <a:srgbClr val="4F81B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4F81B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qurilmalari</a:t>
            </a:r>
            <a:r>
              <a:rPr lang="en-US" sz="2000" b="1" dirty="0">
                <a:solidFill>
                  <a:srgbClr val="4F81B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bug‘ </a:t>
            </a:r>
            <a:r>
              <a:rPr lang="en-US" sz="2000" b="1" dirty="0" err="1">
                <a:solidFill>
                  <a:srgbClr val="4F81B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turbinalariga</a:t>
            </a:r>
            <a:r>
              <a:rPr lang="en-US" sz="2000" b="1" dirty="0">
                <a:solidFill>
                  <a:srgbClr val="4F81B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4F81B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2000" b="1" dirty="0">
                <a:solidFill>
                  <a:srgbClr val="4F81B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4F81B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afzalliklari</a:t>
            </a:r>
            <a:endParaRPr lang="en-US" sz="2000" b="1" dirty="0">
              <a:solidFill>
                <a:srgbClr val="4F81B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054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13</a:t>
            </a:fld>
            <a:endParaRPr lang="en-US"/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371424417"/>
              </p:ext>
            </p:extLst>
          </p:nvPr>
        </p:nvGraphicFramePr>
        <p:xfrm>
          <a:off x="323528" y="620688"/>
          <a:ext cx="8280920" cy="57356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467544" y="116632"/>
            <a:ext cx="82192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>
                <a:solidFill>
                  <a:srgbClr val="4F81B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000" b="1" dirty="0">
                <a:solidFill>
                  <a:srgbClr val="4F81B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4F81B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turbina</a:t>
            </a:r>
            <a:r>
              <a:rPr lang="en-US" sz="2000" b="1" dirty="0">
                <a:solidFill>
                  <a:srgbClr val="4F81B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4F81B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qurilmalari</a:t>
            </a:r>
            <a:r>
              <a:rPr lang="en-US" sz="2000" b="1" dirty="0">
                <a:solidFill>
                  <a:srgbClr val="4F81B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bug‘ </a:t>
            </a:r>
            <a:r>
              <a:rPr lang="en-US" sz="2000" b="1" dirty="0" err="1">
                <a:solidFill>
                  <a:srgbClr val="4F81B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turbinalariga</a:t>
            </a:r>
            <a:r>
              <a:rPr lang="en-US" sz="2000" b="1" dirty="0">
                <a:solidFill>
                  <a:srgbClr val="4F81B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4F81B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ru-RU" sz="2000" b="1" dirty="0" smtClean="0">
                <a:solidFill>
                  <a:srgbClr val="4F81B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4F81B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kamchiliklari</a:t>
            </a:r>
            <a:endParaRPr lang="en-US" sz="2000" b="1" dirty="0">
              <a:solidFill>
                <a:srgbClr val="4F81B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solidFill>
                  <a:srgbClr val="4F81B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b="1" dirty="0">
              <a:solidFill>
                <a:srgbClr val="4F81B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9391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14</a:t>
            </a:fld>
            <a:endParaRPr lang="en-US"/>
          </a:p>
        </p:txBody>
      </p:sp>
      <p:pic>
        <p:nvPicPr>
          <p:cNvPr id="3" name="Рисунок 2" descr="Ð¡ÑÐµÐ¼Ð° Ð³Ð°Ð·Ð¾Ð²Ð¾Ð¹ ÑÑÑÐ±Ð¸Ð½Ñ GE LM600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612" y="588750"/>
            <a:ext cx="6984775" cy="449265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143508" y="188640"/>
            <a:ext cx="88569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GE LM 6000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markadagi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quvvati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50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MVt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li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turbina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qurilmasining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tuzilishi</a:t>
            </a:r>
            <a:endParaRPr lang="en-US" sz="20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505" y="5081404"/>
            <a:ext cx="903649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yo’naltiruvchi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kirish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qurilmasi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2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yuritma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flanesi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3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besh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bosqichli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past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kompressori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4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aylanib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o’tuvchi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havo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kollektori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5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o’n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to’rt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bosqichli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kompressori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6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yonish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kamerasi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7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bosqichli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turbinasi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8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besh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bosqichli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past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turbinasi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9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enjektorlarga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yoqilg’I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etkazib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quvurlar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liniyasi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10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yordamchi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reduktor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7891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15</a:t>
            </a:fld>
            <a:endParaRPr lang="en-US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1331640" y="404664"/>
            <a:ext cx="6552728" cy="513054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205641" y="58590"/>
            <a:ext cx="465063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Bug</a:t>
            </a:r>
            <a:r>
              <a:rPr lang="ru-RU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’-</a:t>
            </a:r>
            <a:r>
              <a:rPr lang="ru-RU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gаz</a:t>
            </a:r>
            <a:r>
              <a:rPr lang="ru-RU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qurilmаsinig</a:t>
            </a:r>
            <a:r>
              <a:rPr lang="ru-RU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prinsipiаl</a:t>
            </a:r>
            <a:r>
              <a:rPr lang="ru-RU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sхеmаsi</a:t>
            </a:r>
            <a:endParaRPr lang="en-US" sz="20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5496" y="5445224"/>
            <a:ext cx="9001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1 - </a:t>
            </a:r>
            <a:r>
              <a:rPr lang="ru-RU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bug</a:t>
            </a:r>
            <a:r>
              <a:rPr lang="ru-RU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’ 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ru-RU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qizdirgich</a:t>
            </a:r>
            <a:r>
              <a:rPr lang="ru-RU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2 – 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bug</a:t>
            </a:r>
            <a:r>
              <a:rPr lang="ru-RU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latgich</a:t>
            </a:r>
            <a:r>
              <a:rPr lang="ru-RU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3 – </a:t>
            </a:r>
            <a:r>
              <a:rPr lang="ru-RU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ekоnоmаyzеr</a:t>
            </a:r>
            <a:r>
              <a:rPr lang="ru-RU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4 -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baraban</a:t>
            </a:r>
            <a:r>
              <a:rPr lang="ru-RU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5 - </a:t>
            </a:r>
            <a:r>
              <a:rPr lang="ru-RU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kоndеnsаtоr</a:t>
            </a:r>
            <a:r>
              <a:rPr lang="ru-RU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endParaRPr lang="en-US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 </a:t>
            </a:r>
            <a:r>
              <a:rPr lang="ru-RU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kondensat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nаsоs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ru-RU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7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suvni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pastga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tushiruvchi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quvurlar</a:t>
            </a:r>
            <a:r>
              <a:rPr lang="ru-RU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8 – 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vertical bug</a:t>
            </a:r>
            <a:r>
              <a:rPr lang="ru-RU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latgich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quvurlari</a:t>
            </a:r>
            <a:r>
              <a:rPr lang="ru-RU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4876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16</a:t>
            </a:fld>
            <a:endParaRPr lang="en-US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539552" y="588750"/>
            <a:ext cx="8064896" cy="57676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47563" y="188640"/>
            <a:ext cx="78488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Bug’-g</a:t>
            </a:r>
            <a:r>
              <a:rPr lang="ru-RU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qurilm</a:t>
            </a:r>
            <a:r>
              <a:rPr lang="ru-RU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IESsinig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issiqlikni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ishga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aylanishiga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misol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404692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63687"/>
            <a:ext cx="8229600" cy="529568"/>
          </a:xfrm>
        </p:spPr>
        <p:txBody>
          <a:bodyPr>
            <a:noAutofit/>
          </a:bodyPr>
          <a:lstStyle/>
          <a:p>
            <a:r>
              <a:rPr lang="en-US" sz="3300" dirty="0" smtClean="0">
                <a:solidFill>
                  <a:srgbClr val="0070C0"/>
                </a:solidFill>
                <a:latin typeface="Iskoola Pota" panose="020B0502040204020203" pitchFamily="34" charset="0"/>
                <a:cs typeface="Iskoola Pota" panose="020B0502040204020203" pitchFamily="34" charset="0"/>
              </a:rPr>
              <a:t>E’TIBORINGIZ  UCHUN  RAXMAT!</a:t>
            </a:r>
            <a:endParaRPr lang="en-US" sz="3300" dirty="0">
              <a:solidFill>
                <a:srgbClr val="0070C0"/>
              </a:solidFill>
              <a:latin typeface="Iskoola Pota" panose="020B0502040204020203" pitchFamily="34" charset="0"/>
              <a:cs typeface="Iskoola Pota" panose="020B0502040204020203" pitchFamily="34" charset="0"/>
            </a:endParaRPr>
          </a:p>
        </p:txBody>
      </p:sp>
      <p:pic>
        <p:nvPicPr>
          <p:cNvPr id="260" name="Picture 4" descr="Relat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934" y="1340768"/>
            <a:ext cx="5546131" cy="3725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 hidden="1"/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 hidden="1"/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1" name="Прямоугольник 260" hidden="1"/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47529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ID_TEMPLATES" val="Digitalize_your_business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751</TotalTime>
  <Words>556</Words>
  <Application>Microsoft Office PowerPoint</Application>
  <PresentationFormat>Экран (4:3)</PresentationFormat>
  <Paragraphs>77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Calibri</vt:lpstr>
      <vt:lpstr>Iskoola Pota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E’TIBORINGIZ  UCHUN  RAXMAT!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ganga</dc:creator>
  <cp:lastModifiedBy>Nizomiddin Rakhmanov</cp:lastModifiedBy>
  <cp:revision>64</cp:revision>
  <dcterms:created xsi:type="dcterms:W3CDTF">2017-03-31T00:57:55Z</dcterms:created>
  <dcterms:modified xsi:type="dcterms:W3CDTF">2018-06-02T16:03:21Z</dcterms:modified>
</cp:coreProperties>
</file>