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86" r:id="rId2"/>
    <p:sldId id="291" r:id="rId3"/>
    <p:sldId id="304" r:id="rId4"/>
    <p:sldId id="298" r:id="rId5"/>
    <p:sldId id="303" r:id="rId6"/>
    <p:sldId id="302" r:id="rId7"/>
    <p:sldId id="300" r:id="rId8"/>
    <p:sldId id="301" r:id="rId9"/>
    <p:sldId id="29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EFC"/>
    <a:srgbClr val="4F81BD"/>
    <a:srgbClr val="A5D2D4"/>
    <a:srgbClr val="FBFBFB"/>
    <a:srgbClr val="181944"/>
    <a:srgbClr val="010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2866" autoAdjust="0"/>
  </p:normalViewPr>
  <p:slideViewPr>
    <p:cSldViewPr>
      <p:cViewPr varScale="1">
        <p:scale>
          <a:sx n="84" d="100"/>
          <a:sy n="84" d="100"/>
        </p:scale>
        <p:origin x="134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5F9D-044B-42A0-9A66-8F06358590E4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8B78-FA76-46C2-B849-709BCF1A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212E-A449-4718-8532-E8ACF9C72BD1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6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ED20-8C1E-4D38-A0E0-2849E9313986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9118-0C5D-4D10-8259-3AF7182DEE25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A5C79-8FDA-4F68-9621-74CE79CF55A5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1A74-B76D-4E9F-8F3F-167D5A75AF79}" type="datetime1">
              <a:rPr lang="en-US" smtClean="0"/>
              <a:t>4/7/2018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2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A622A-9014-4246-A052-7F4537EB5564}" type="datetime1">
              <a:rPr lang="en-US" smtClean="0"/>
              <a:t>4/7/2018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2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B2F1D-34B0-4F3E-8221-42B152A82704}" type="datetime1">
              <a:rPr lang="en-US" smtClean="0"/>
              <a:t>4/7/2018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BC279-8B00-45D6-A79B-86BF1E11489B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2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65E21-9397-45B0-8182-D395C2F82FF9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C0ED0-993D-4A56-B123-F3A9CBB285C4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1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C7CF-5400-43E1-B927-01D8E98B26B0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3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CD72-6924-4007-B9D5-71022E4DC240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</a:t>
            </a:fld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047" y="10141"/>
            <a:ext cx="6269905" cy="38636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397" y="1052736"/>
            <a:ext cx="6349206" cy="15238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1704" y="5082350"/>
            <a:ext cx="7198061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SOHAGA KIRISH (ISSIQLIK ENERGETIKASI) FANI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24136" y="3861048"/>
            <a:ext cx="6732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ENERGETIKA FAKULTETI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ISSIQLIK ENERGETIKASI KAFEDRASI</a:t>
            </a:r>
            <a:endParaRPr lang="en-US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2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2</a:t>
            </a:fld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48" y="3523711"/>
            <a:ext cx="98375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7" y="3514551"/>
            <a:ext cx="144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85" y="5173729"/>
            <a:ext cx="1319084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14" y="5119636"/>
            <a:ext cx="1275115" cy="144000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4605573" y="4975636"/>
            <a:ext cx="1728000" cy="1728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51651" y="3379711"/>
            <a:ext cx="1728000" cy="17280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004227" y="3422190"/>
            <a:ext cx="1728000" cy="1728000"/>
          </a:xfrm>
          <a:prstGeom prst="round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4227" y="4975636"/>
            <a:ext cx="1728000" cy="1728000"/>
          </a:xfrm>
          <a:prstGeom prst="round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46572"/>
            <a:ext cx="91805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6.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arish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Energiya tushunchasi, energiya turlari.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Energiyani qo’llash, uni boshqa tuga o’zgartirish.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Issiqlik va elektr energiya ishlab chiqarish.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3</a:t>
            </a:fld>
            <a:endParaRPr lang="en-US"/>
          </a:p>
        </p:txBody>
      </p:sp>
      <p:pic>
        <p:nvPicPr>
          <p:cNvPr id="2050" name="Picture 2" descr="Image result for 1 Ð·Ð°ÐºÐ¾Ð½ ÑÐµÑÐ¼Ð¾Ð´Ð¸Ð½Ð°Ð¼Ð¸ÐºÐ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21" t="20440" r="6758" b="18884"/>
          <a:stretch/>
        </p:blipFill>
        <p:spPr bwMode="auto">
          <a:xfrm>
            <a:off x="2006289" y="34239"/>
            <a:ext cx="5112568" cy="5569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76393" y="6075462"/>
            <a:ext cx="55723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mashinasi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ishini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grafik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910865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4</a:t>
            </a:fld>
            <a:endParaRPr lang="en-US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512049" y="260648"/>
            <a:ext cx="4077320" cy="496855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051720" y="5561942"/>
            <a:ext cx="47660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p-</a:t>
            </a:r>
            <a:r>
              <a:rPr lang="en-US" sz="2400" b="1" i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diagrammani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grafik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467584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5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5" y="37708"/>
            <a:ext cx="9036496" cy="602128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61716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Aholi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jon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boshiga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to’g’ri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keladigan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qiladigan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zahiralar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35198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6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45704" y="60070"/>
            <a:ext cx="9036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z-Cyrl-UZ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Dunyoning ba’zi mamlakatlarida elektr energiya ishlab chiqarish (mlrd. kVt/sоat).</a:t>
            </a:r>
            <a:endParaRPr lang="en-US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5687074"/>
              </p:ext>
            </p:extLst>
          </p:nvPr>
        </p:nvGraphicFramePr>
        <p:xfrm>
          <a:off x="1539031" y="429400"/>
          <a:ext cx="6048674" cy="6372036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095324"/>
                <a:gridCol w="990670"/>
                <a:gridCol w="990670"/>
                <a:gridCol w="990670"/>
                <a:gridCol w="990670"/>
                <a:gridCol w="990670"/>
              </a:tblGrid>
              <a:tr h="289638">
                <a:tc rowSpan="2">
                  <a:txBody>
                    <a:bodyPr/>
                    <a:lstStyle/>
                    <a:p>
                      <a:pPr indent="-7175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 dirty="0">
                          <a:effectLst/>
                        </a:rPr>
                        <a:t>Mamlakatlar</a:t>
                      </a:r>
                      <a:endParaRPr lang="ru-RU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 gridSpan="5">
                  <a:txBody>
                    <a:bodyPr/>
                    <a:lstStyle/>
                    <a:p>
                      <a:pPr indent="54038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Yillar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963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 dirty="0">
                          <a:effectLst/>
                        </a:rPr>
                        <a:t>1990</a:t>
                      </a:r>
                      <a:endParaRPr lang="ru-RU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1995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2000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2005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2010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1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2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3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4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5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6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Kanada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482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560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595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635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693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AQSH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3197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3280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3572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3867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4112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Avstriya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50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52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57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62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69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Belgiya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70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74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76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81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87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Daniya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25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35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41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43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41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Finlandiya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54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67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80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86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94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Fransiya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420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474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526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528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552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Germaniya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549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510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534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550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573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Chexiya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62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57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63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65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66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Vengrya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28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34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37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41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45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Pоlsha 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136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142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165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187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214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Ruminiya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63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66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81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97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125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Rоssiya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1082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940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1050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1160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1210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Ukraina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298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193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208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240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265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Islandiya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4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4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4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5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5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Isrоil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20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26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35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46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56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Shveysariya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55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58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61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62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63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Turkiya 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57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88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139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207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307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  <a:tr h="289638">
                <a:tc>
                  <a:txBody>
                    <a:bodyPr/>
                    <a:lstStyle/>
                    <a:p>
                      <a:pPr indent="184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O’zbekistоn</a:t>
                      </a:r>
                      <a:endParaRPr lang="ru-RU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49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47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47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</a:rPr>
                        <a:t>50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  <a:tc>
                  <a:txBody>
                    <a:bodyPr/>
                    <a:lstStyle/>
                    <a:p>
                      <a:pPr indent="31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</a:rPr>
                        <a:t>51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084" marR="4408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0060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7</a:t>
            </a:fld>
            <a:endParaRPr lang="en-US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692" y="83313"/>
            <a:ext cx="7595251" cy="670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665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8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6632"/>
            <a:ext cx="8507288" cy="496855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558924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Aholi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jon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boshiga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iste’mol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qilinadigan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energiyasi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kVt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*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659505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19854" y="0"/>
            <a:ext cx="9383708" cy="5142494"/>
            <a:chOff x="-166097" y="0"/>
            <a:chExt cx="12511610" cy="6856659"/>
          </a:xfrm>
        </p:grpSpPr>
        <p:sp>
          <p:nvSpPr>
            <p:cNvPr id="5" name="Rectangle 4"/>
            <p:cNvSpPr/>
            <p:nvPr/>
          </p:nvSpPr>
          <p:spPr>
            <a:xfrm>
              <a:off x="-3875" y="1339"/>
              <a:ext cx="12193493" cy="6855320"/>
            </a:xfrm>
            <a:prstGeom prst="rect">
              <a:avLst/>
            </a:prstGeom>
            <a:gradFill flip="none" rotWithShape="1">
              <a:gsLst>
                <a:gs pos="22000">
                  <a:schemeClr val="tx2">
                    <a:lumMod val="50000"/>
                    <a:lumOff val="50000"/>
                  </a:schemeClr>
                </a:gs>
                <a:gs pos="85000">
                  <a:schemeClr val="tx2"/>
                </a:gs>
                <a:gs pos="0">
                  <a:schemeClr val="bg2"/>
                </a:gs>
                <a:gs pos="50000">
                  <a:schemeClr val="tx2">
                    <a:lumMod val="75000"/>
                    <a:lumOff val="25000"/>
                  </a:schemeClr>
                </a:gs>
              </a:gsLst>
              <a:lin ang="16200000" scaled="0"/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2437581" y="4192114"/>
              <a:ext cx="687004" cy="687004"/>
              <a:chOff x="2193333" y="4964414"/>
              <a:chExt cx="687004" cy="687004"/>
            </a:xfrm>
          </p:grpSpPr>
          <p:sp>
            <p:nvSpPr>
              <p:cNvPr id="256" name="Oval 25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7" name="Oval 25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8" name="Oval 25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9" name="Plus 25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-18239" y="0"/>
              <a:ext cx="12273995" cy="4739759"/>
              <a:chOff x="-18239" y="0"/>
              <a:chExt cx="12273995" cy="4739759"/>
            </a:xfrm>
          </p:grpSpPr>
          <p:sp>
            <p:nvSpPr>
              <p:cNvPr id="214" name="TextBox 213"/>
              <p:cNvSpPr txBox="1"/>
              <p:nvPr/>
            </p:nvSpPr>
            <p:spPr>
              <a:xfrm>
                <a:off x="-18239" y="0"/>
                <a:ext cx="400109" cy="43704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15" name="TextBox 214"/>
              <p:cNvSpPr txBox="1"/>
              <p:nvPr/>
            </p:nvSpPr>
            <p:spPr>
              <a:xfrm>
                <a:off x="271368" y="0"/>
                <a:ext cx="400109" cy="34470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16" name="TextBox 215"/>
              <p:cNvSpPr txBox="1"/>
              <p:nvPr/>
            </p:nvSpPr>
            <p:spPr>
              <a:xfrm>
                <a:off x="560976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17" name="TextBox 216"/>
              <p:cNvSpPr txBox="1"/>
              <p:nvPr/>
            </p:nvSpPr>
            <p:spPr>
              <a:xfrm>
                <a:off x="850582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18" name="TextBox 217"/>
              <p:cNvSpPr txBox="1"/>
              <p:nvPr/>
            </p:nvSpPr>
            <p:spPr>
              <a:xfrm>
                <a:off x="1140189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19" name="TextBox 218"/>
              <p:cNvSpPr txBox="1"/>
              <p:nvPr/>
            </p:nvSpPr>
            <p:spPr>
              <a:xfrm>
                <a:off x="1429796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0" name="TextBox 219"/>
              <p:cNvSpPr txBox="1"/>
              <p:nvPr/>
            </p:nvSpPr>
            <p:spPr>
              <a:xfrm>
                <a:off x="1719404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1" name="TextBox 220"/>
              <p:cNvSpPr txBox="1"/>
              <p:nvPr/>
            </p:nvSpPr>
            <p:spPr>
              <a:xfrm>
                <a:off x="2009010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2" name="TextBox 221"/>
              <p:cNvSpPr txBox="1"/>
              <p:nvPr/>
            </p:nvSpPr>
            <p:spPr>
              <a:xfrm>
                <a:off x="2298617" y="0"/>
                <a:ext cx="400109" cy="34470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3" name="TextBox 222"/>
              <p:cNvSpPr txBox="1"/>
              <p:nvPr/>
            </p:nvSpPr>
            <p:spPr>
              <a:xfrm>
                <a:off x="2588224" y="0"/>
                <a:ext cx="400109" cy="47397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24" name="TextBox 223"/>
              <p:cNvSpPr txBox="1"/>
              <p:nvPr/>
            </p:nvSpPr>
            <p:spPr>
              <a:xfrm>
                <a:off x="2877832" y="0"/>
                <a:ext cx="400109" cy="32624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5" name="TextBox 224"/>
              <p:cNvSpPr txBox="1"/>
              <p:nvPr/>
            </p:nvSpPr>
            <p:spPr>
              <a:xfrm>
                <a:off x="3167438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26" name="TextBox 225"/>
              <p:cNvSpPr txBox="1"/>
              <p:nvPr/>
            </p:nvSpPr>
            <p:spPr>
              <a:xfrm>
                <a:off x="3746652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27" name="TextBox 226"/>
              <p:cNvSpPr txBox="1"/>
              <p:nvPr/>
            </p:nvSpPr>
            <p:spPr>
              <a:xfrm>
                <a:off x="4036260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8" name="TextBox 227"/>
              <p:cNvSpPr txBox="1"/>
              <p:nvPr/>
            </p:nvSpPr>
            <p:spPr>
              <a:xfrm>
                <a:off x="4325866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9" name="TextBox 228"/>
              <p:cNvSpPr txBox="1"/>
              <p:nvPr/>
            </p:nvSpPr>
            <p:spPr>
              <a:xfrm>
                <a:off x="4615473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0" name="TextBox 229"/>
              <p:cNvSpPr txBox="1"/>
              <p:nvPr/>
            </p:nvSpPr>
            <p:spPr>
              <a:xfrm>
                <a:off x="4905080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1" name="TextBox 230"/>
              <p:cNvSpPr txBox="1"/>
              <p:nvPr/>
            </p:nvSpPr>
            <p:spPr>
              <a:xfrm>
                <a:off x="5194688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32" name="TextBox 231"/>
              <p:cNvSpPr txBox="1"/>
              <p:nvPr/>
            </p:nvSpPr>
            <p:spPr>
              <a:xfrm>
                <a:off x="5484294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3" name="TextBox 232"/>
              <p:cNvSpPr txBox="1"/>
              <p:nvPr/>
            </p:nvSpPr>
            <p:spPr>
              <a:xfrm>
                <a:off x="5773901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4" name="TextBox 233"/>
              <p:cNvSpPr txBox="1"/>
              <p:nvPr/>
            </p:nvSpPr>
            <p:spPr>
              <a:xfrm>
                <a:off x="6063508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5" name="TextBox 234"/>
              <p:cNvSpPr txBox="1"/>
              <p:nvPr/>
            </p:nvSpPr>
            <p:spPr>
              <a:xfrm>
                <a:off x="6353115" y="0"/>
                <a:ext cx="400109" cy="4555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6" name="TextBox 235"/>
              <p:cNvSpPr txBox="1"/>
              <p:nvPr/>
            </p:nvSpPr>
            <p:spPr>
              <a:xfrm>
                <a:off x="6642722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7" name="TextBox 236"/>
              <p:cNvSpPr txBox="1"/>
              <p:nvPr/>
            </p:nvSpPr>
            <p:spPr>
              <a:xfrm>
                <a:off x="6932329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8" name="TextBox 237"/>
              <p:cNvSpPr txBox="1"/>
              <p:nvPr/>
            </p:nvSpPr>
            <p:spPr>
              <a:xfrm>
                <a:off x="7221935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39" name="TextBox 238"/>
              <p:cNvSpPr txBox="1"/>
              <p:nvPr/>
            </p:nvSpPr>
            <p:spPr>
              <a:xfrm>
                <a:off x="7511543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0" name="TextBox 239"/>
              <p:cNvSpPr txBox="1"/>
              <p:nvPr/>
            </p:nvSpPr>
            <p:spPr>
              <a:xfrm>
                <a:off x="7801150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1" name="TextBox 240"/>
              <p:cNvSpPr txBox="1"/>
              <p:nvPr/>
            </p:nvSpPr>
            <p:spPr>
              <a:xfrm>
                <a:off x="8090757" y="0"/>
                <a:ext cx="400109" cy="14157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42" name="TextBox 241"/>
              <p:cNvSpPr txBox="1"/>
              <p:nvPr/>
            </p:nvSpPr>
            <p:spPr>
              <a:xfrm>
                <a:off x="8380363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43" name="TextBox 242"/>
              <p:cNvSpPr txBox="1"/>
              <p:nvPr/>
            </p:nvSpPr>
            <p:spPr>
              <a:xfrm>
                <a:off x="8669971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4" name="TextBox 243"/>
              <p:cNvSpPr txBox="1"/>
              <p:nvPr/>
            </p:nvSpPr>
            <p:spPr>
              <a:xfrm>
                <a:off x="8959578" y="0"/>
                <a:ext cx="400109" cy="4555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5" name="TextBox 244"/>
              <p:cNvSpPr txBox="1"/>
              <p:nvPr/>
            </p:nvSpPr>
            <p:spPr>
              <a:xfrm>
                <a:off x="9249185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6" name="TextBox 245"/>
              <p:cNvSpPr txBox="1"/>
              <p:nvPr/>
            </p:nvSpPr>
            <p:spPr>
              <a:xfrm>
                <a:off x="9538791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7" name="TextBox 246"/>
              <p:cNvSpPr txBox="1"/>
              <p:nvPr/>
            </p:nvSpPr>
            <p:spPr>
              <a:xfrm>
                <a:off x="9828399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48" name="TextBox 247"/>
              <p:cNvSpPr txBox="1"/>
              <p:nvPr/>
            </p:nvSpPr>
            <p:spPr>
              <a:xfrm>
                <a:off x="10118006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9" name="TextBox 248"/>
              <p:cNvSpPr txBox="1"/>
              <p:nvPr/>
            </p:nvSpPr>
            <p:spPr>
              <a:xfrm>
                <a:off x="10407613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0" name="TextBox 249"/>
              <p:cNvSpPr txBox="1"/>
              <p:nvPr/>
            </p:nvSpPr>
            <p:spPr>
              <a:xfrm>
                <a:off x="10697219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51" name="TextBox 250"/>
              <p:cNvSpPr txBox="1"/>
              <p:nvPr/>
            </p:nvSpPr>
            <p:spPr>
              <a:xfrm>
                <a:off x="10986827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2" name="TextBox 251"/>
              <p:cNvSpPr txBox="1"/>
              <p:nvPr/>
            </p:nvSpPr>
            <p:spPr>
              <a:xfrm>
                <a:off x="11276434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3" name="TextBox 252"/>
              <p:cNvSpPr txBox="1"/>
              <p:nvPr/>
            </p:nvSpPr>
            <p:spPr>
              <a:xfrm>
                <a:off x="11566041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54" name="TextBox 253"/>
              <p:cNvSpPr txBox="1"/>
              <p:nvPr/>
            </p:nvSpPr>
            <p:spPr>
              <a:xfrm>
                <a:off x="11855647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55" name="TextBox 254"/>
              <p:cNvSpPr txBox="1"/>
              <p:nvPr/>
            </p:nvSpPr>
            <p:spPr>
              <a:xfrm>
                <a:off x="3457045" y="0"/>
                <a:ext cx="400109" cy="43704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946733" y="3752356"/>
              <a:ext cx="687004" cy="687004"/>
              <a:chOff x="2193333" y="4964414"/>
              <a:chExt cx="687004" cy="687004"/>
            </a:xfrm>
          </p:grpSpPr>
          <p:sp>
            <p:nvSpPr>
              <p:cNvPr id="210" name="Oval 20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1" name="Oval 21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2" name="Oval 21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3" name="Plus 21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531767" y="1581667"/>
              <a:ext cx="687004" cy="687004"/>
              <a:chOff x="2193333" y="4964414"/>
              <a:chExt cx="687004" cy="687004"/>
            </a:xfrm>
          </p:grpSpPr>
          <p:sp>
            <p:nvSpPr>
              <p:cNvPr id="206" name="Oval 20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7" name="Oval 20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8" name="Oval 20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9" name="Plus 20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3885285" y="1295413"/>
              <a:ext cx="687004" cy="687004"/>
              <a:chOff x="2193333" y="4964414"/>
              <a:chExt cx="687004" cy="687004"/>
            </a:xfrm>
          </p:grpSpPr>
          <p:sp>
            <p:nvSpPr>
              <p:cNvPr id="202" name="Oval 20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3" name="Oval 20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4" name="Oval 20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5" name="Plus 20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7875992" y="916195"/>
              <a:ext cx="687004" cy="687004"/>
              <a:chOff x="2193333" y="4964414"/>
              <a:chExt cx="687004" cy="687004"/>
            </a:xfrm>
          </p:grpSpPr>
          <p:sp>
            <p:nvSpPr>
              <p:cNvPr id="198" name="Oval 19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9" name="Oval 19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0" name="Oval 19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1" name="Plus 20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8789178" y="4055184"/>
              <a:ext cx="687004" cy="687004"/>
              <a:chOff x="2193333" y="4964414"/>
              <a:chExt cx="687004" cy="687004"/>
            </a:xfrm>
          </p:grpSpPr>
          <p:sp>
            <p:nvSpPr>
              <p:cNvPr id="194" name="Oval 19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5" name="Oval 19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6" name="Oval 19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7" name="Plus 19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7329766" y="3486594"/>
              <a:ext cx="687004" cy="687004"/>
              <a:chOff x="2193333" y="4964414"/>
              <a:chExt cx="687004" cy="687004"/>
            </a:xfrm>
          </p:grpSpPr>
          <p:sp>
            <p:nvSpPr>
              <p:cNvPr id="190" name="Oval 18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1" name="Oval 19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2" name="Oval 19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3" name="Plus 19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6158957" y="4023994"/>
              <a:ext cx="687004" cy="687004"/>
              <a:chOff x="2193333" y="4964414"/>
              <a:chExt cx="687004" cy="687004"/>
            </a:xfrm>
          </p:grpSpPr>
          <p:sp>
            <p:nvSpPr>
              <p:cNvPr id="186" name="Oval 18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7" name="Oval 18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8" name="Oval 18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9" name="Plus 18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4782514" y="3614198"/>
              <a:ext cx="687004" cy="687004"/>
              <a:chOff x="2193333" y="4964414"/>
              <a:chExt cx="687004" cy="687004"/>
            </a:xfrm>
          </p:grpSpPr>
          <p:sp>
            <p:nvSpPr>
              <p:cNvPr id="182" name="Oval 18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3" name="Oval 18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4" name="Oval 18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5" name="Plus 18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276518" y="3926357"/>
              <a:ext cx="687004" cy="687004"/>
              <a:chOff x="2193333" y="4964414"/>
              <a:chExt cx="687004" cy="687004"/>
            </a:xfrm>
          </p:grpSpPr>
          <p:sp>
            <p:nvSpPr>
              <p:cNvPr id="178" name="Oval 17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9" name="Oval 17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0" name="Oval 17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1" name="Plus 18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-166097" y="3837311"/>
              <a:ext cx="687004" cy="687004"/>
              <a:chOff x="2193333" y="4964414"/>
              <a:chExt cx="687004" cy="687004"/>
            </a:xfrm>
          </p:grpSpPr>
          <p:sp>
            <p:nvSpPr>
              <p:cNvPr id="174" name="Oval 17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5" name="Oval 17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6" name="Oval 17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7" name="Plus 17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127210" y="2735896"/>
              <a:ext cx="687004" cy="687004"/>
              <a:chOff x="2193333" y="4964414"/>
              <a:chExt cx="687004" cy="687004"/>
            </a:xfrm>
          </p:grpSpPr>
          <p:sp>
            <p:nvSpPr>
              <p:cNvPr id="170" name="Oval 16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1" name="Oval 17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2" name="Oval 17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3" name="Plus 17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0" name="Group 19"/>
            <p:cNvGrpSpPr/>
            <p:nvPr/>
          </p:nvGrpSpPr>
          <p:grpSpPr>
            <a:xfrm>
              <a:off x="402737" y="2355234"/>
              <a:ext cx="687004" cy="687004"/>
              <a:chOff x="2193333" y="4964414"/>
              <a:chExt cx="687004" cy="687004"/>
            </a:xfrm>
          </p:grpSpPr>
          <p:sp>
            <p:nvSpPr>
              <p:cNvPr id="166" name="Oval 16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7" name="Oval 16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8" name="Oval 16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9" name="Plus 16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>
              <a:off x="678534" y="1861436"/>
              <a:ext cx="687004" cy="687004"/>
              <a:chOff x="2193333" y="4964414"/>
              <a:chExt cx="687004" cy="687004"/>
            </a:xfrm>
          </p:grpSpPr>
          <p:sp>
            <p:nvSpPr>
              <p:cNvPr id="162" name="Oval 16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3" name="Oval 16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4" name="Oval 16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5" name="Plus 16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1243728" y="2009478"/>
              <a:ext cx="687004" cy="687004"/>
              <a:chOff x="2193333" y="4964414"/>
              <a:chExt cx="687004" cy="687004"/>
            </a:xfrm>
          </p:grpSpPr>
          <p:sp>
            <p:nvSpPr>
              <p:cNvPr id="158" name="Oval 15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9" name="Oval 15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0" name="Oval 15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1" name="Plus 16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3" name="Group 22"/>
            <p:cNvGrpSpPr/>
            <p:nvPr/>
          </p:nvGrpSpPr>
          <p:grpSpPr>
            <a:xfrm>
              <a:off x="1825115" y="2577250"/>
              <a:ext cx="687004" cy="687004"/>
              <a:chOff x="2193333" y="4964414"/>
              <a:chExt cx="687004" cy="687004"/>
            </a:xfrm>
          </p:grpSpPr>
          <p:sp>
            <p:nvSpPr>
              <p:cNvPr id="154" name="Oval 15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5" name="Oval 15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6" name="Oval 15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7" name="Plus 15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>
              <a:off x="2136149" y="2951692"/>
              <a:ext cx="687004" cy="687004"/>
              <a:chOff x="2193333" y="4964414"/>
              <a:chExt cx="687004" cy="687004"/>
            </a:xfrm>
          </p:grpSpPr>
          <p:sp>
            <p:nvSpPr>
              <p:cNvPr id="150" name="Oval 14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1" name="Oval 15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2" name="Oval 15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3" name="Plus 15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5" name="Group 24"/>
            <p:cNvGrpSpPr/>
            <p:nvPr/>
          </p:nvGrpSpPr>
          <p:grpSpPr>
            <a:xfrm>
              <a:off x="2672483" y="2796969"/>
              <a:ext cx="687004" cy="687004"/>
              <a:chOff x="2193333" y="4964414"/>
              <a:chExt cx="687004" cy="687004"/>
            </a:xfrm>
          </p:grpSpPr>
          <p:sp>
            <p:nvSpPr>
              <p:cNvPr id="146" name="Oval 14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7" name="Oval 14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8" name="Oval 14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9" name="Plus 14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3000291" y="2402143"/>
              <a:ext cx="687004" cy="687004"/>
              <a:chOff x="2193333" y="4964414"/>
              <a:chExt cx="687004" cy="687004"/>
            </a:xfrm>
          </p:grpSpPr>
          <p:sp>
            <p:nvSpPr>
              <p:cNvPr id="142" name="Oval 14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3" name="Oval 14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4" name="Oval 14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5" name="Plus 14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3569746" y="3322505"/>
              <a:ext cx="687004" cy="687004"/>
              <a:chOff x="2193333" y="4964414"/>
              <a:chExt cx="687004" cy="687004"/>
            </a:xfrm>
          </p:grpSpPr>
          <p:sp>
            <p:nvSpPr>
              <p:cNvPr id="138" name="Oval 13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9" name="Oval 13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0" name="Oval 13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1" name="Plus 14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8" name="Group 27"/>
            <p:cNvGrpSpPr/>
            <p:nvPr/>
          </p:nvGrpSpPr>
          <p:grpSpPr>
            <a:xfrm>
              <a:off x="4155126" y="2017505"/>
              <a:ext cx="687004" cy="687004"/>
              <a:chOff x="2193333" y="4964414"/>
              <a:chExt cx="687004" cy="687004"/>
            </a:xfrm>
          </p:grpSpPr>
          <p:sp>
            <p:nvSpPr>
              <p:cNvPr id="134" name="Oval 13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5" name="Oval 13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6" name="Oval 13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7" name="Plus 13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4435955" y="2169825"/>
              <a:ext cx="687004" cy="687004"/>
              <a:chOff x="2193333" y="4964414"/>
              <a:chExt cx="687004" cy="687004"/>
            </a:xfrm>
          </p:grpSpPr>
          <p:sp>
            <p:nvSpPr>
              <p:cNvPr id="130" name="Oval 12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1" name="Oval 13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2" name="Oval 13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3" name="Plus 13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5021089" y="2178622"/>
              <a:ext cx="687004" cy="687004"/>
              <a:chOff x="2193333" y="4964414"/>
              <a:chExt cx="687004" cy="687004"/>
            </a:xfrm>
          </p:grpSpPr>
          <p:sp>
            <p:nvSpPr>
              <p:cNvPr id="126" name="Oval 12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7" name="Oval 12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8" name="Oval 12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9" name="Plus 12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5317351" y="1657358"/>
              <a:ext cx="687004" cy="687004"/>
              <a:chOff x="2193333" y="4964414"/>
              <a:chExt cx="687004" cy="687004"/>
            </a:xfrm>
          </p:grpSpPr>
          <p:sp>
            <p:nvSpPr>
              <p:cNvPr id="122" name="Oval 12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3" name="Oval 12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4" name="Oval 12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5" name="Plus 12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5596645" y="2017505"/>
              <a:ext cx="687004" cy="687004"/>
              <a:chOff x="2193333" y="4964414"/>
              <a:chExt cx="687004" cy="687004"/>
            </a:xfrm>
          </p:grpSpPr>
          <p:sp>
            <p:nvSpPr>
              <p:cNvPr id="118" name="Oval 11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9" name="Oval 11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0" name="Oval 11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1" name="Plus 12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5908557" y="2184674"/>
              <a:ext cx="687004" cy="687004"/>
              <a:chOff x="2193333" y="4964414"/>
              <a:chExt cx="687004" cy="687004"/>
            </a:xfrm>
          </p:grpSpPr>
          <p:sp>
            <p:nvSpPr>
              <p:cNvPr id="114" name="Oval 11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5" name="Oval 11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6" name="Oval 11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7" name="Plus 11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6430005" y="2190245"/>
              <a:ext cx="687004" cy="687004"/>
              <a:chOff x="2193333" y="4964414"/>
              <a:chExt cx="687004" cy="687004"/>
            </a:xfrm>
          </p:grpSpPr>
          <p:sp>
            <p:nvSpPr>
              <p:cNvPr id="110" name="Oval 10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1" name="Oval 11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2" name="Oval 11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3" name="Plus 11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6760067" y="1985354"/>
              <a:ext cx="687004" cy="687004"/>
              <a:chOff x="2193333" y="4964414"/>
              <a:chExt cx="687004" cy="687004"/>
            </a:xfrm>
          </p:grpSpPr>
          <p:sp>
            <p:nvSpPr>
              <p:cNvPr id="106" name="Oval 10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7" name="Oval 10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8" name="Oval 10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9" name="Plus 10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7074587" y="2342354"/>
              <a:ext cx="687004" cy="687004"/>
              <a:chOff x="2193333" y="4964414"/>
              <a:chExt cx="687004" cy="687004"/>
            </a:xfrm>
          </p:grpSpPr>
          <p:sp>
            <p:nvSpPr>
              <p:cNvPr id="102" name="Oval 10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3" name="Oval 10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4" name="Oval 10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5" name="Plus 10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7632283" y="3259489"/>
              <a:ext cx="687004" cy="687004"/>
              <a:chOff x="2193333" y="4964414"/>
              <a:chExt cx="687004" cy="687004"/>
            </a:xfrm>
          </p:grpSpPr>
          <p:sp>
            <p:nvSpPr>
              <p:cNvPr id="98" name="Oval 9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9" name="Oval 9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0" name="Oval 9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1" name="Plus 10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8205018" y="1273375"/>
              <a:ext cx="687004" cy="687004"/>
              <a:chOff x="2193333" y="4964414"/>
              <a:chExt cx="687004" cy="687004"/>
            </a:xfrm>
          </p:grpSpPr>
          <p:sp>
            <p:nvSpPr>
              <p:cNvPr id="94" name="Oval 9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5" name="Oval 9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6" name="Oval 9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7" name="Plus 9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8488904" y="3268873"/>
              <a:ext cx="687004" cy="687004"/>
              <a:chOff x="2193333" y="4964414"/>
              <a:chExt cx="687004" cy="687004"/>
            </a:xfrm>
          </p:grpSpPr>
          <p:sp>
            <p:nvSpPr>
              <p:cNvPr id="90" name="Oval 8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1" name="Oval 9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2" name="Oval 9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3" name="Plus 9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9092111" y="2023859"/>
              <a:ext cx="687004" cy="687004"/>
              <a:chOff x="2193333" y="4964414"/>
              <a:chExt cx="687004" cy="687004"/>
            </a:xfrm>
          </p:grpSpPr>
          <p:sp>
            <p:nvSpPr>
              <p:cNvPr id="86" name="Oval 8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7" name="Oval 8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8" name="Oval 8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9" name="Plus 8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9357861" y="2144530"/>
              <a:ext cx="687004" cy="687004"/>
              <a:chOff x="2193333" y="4964414"/>
              <a:chExt cx="687004" cy="687004"/>
            </a:xfrm>
          </p:grpSpPr>
          <p:sp>
            <p:nvSpPr>
              <p:cNvPr id="82" name="Oval 8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3" name="Oval 8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4" name="Oval 8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5" name="Plus 8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9672370" y="3724716"/>
              <a:ext cx="687004" cy="687004"/>
              <a:chOff x="2193333" y="4964414"/>
              <a:chExt cx="687004" cy="687004"/>
            </a:xfrm>
          </p:grpSpPr>
          <p:sp>
            <p:nvSpPr>
              <p:cNvPr id="78" name="Oval 7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9" name="Oval 7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0" name="Oval 7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1" name="Plus 8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951796" y="1294244"/>
              <a:ext cx="687004" cy="687004"/>
              <a:chOff x="2193333" y="4964414"/>
              <a:chExt cx="687004" cy="687004"/>
            </a:xfrm>
          </p:grpSpPr>
          <p:sp>
            <p:nvSpPr>
              <p:cNvPr id="74" name="Oval 7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5" name="Oval 7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6" name="Oval 7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7" name="Plus 7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4" name="Group 43"/>
            <p:cNvGrpSpPr/>
            <p:nvPr/>
          </p:nvGrpSpPr>
          <p:grpSpPr>
            <a:xfrm>
              <a:off x="10230511" y="1655350"/>
              <a:ext cx="687004" cy="687004"/>
              <a:chOff x="2193333" y="4964414"/>
              <a:chExt cx="687004" cy="687004"/>
            </a:xfrm>
          </p:grpSpPr>
          <p:sp>
            <p:nvSpPr>
              <p:cNvPr id="70" name="Oval 6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1" name="Oval 7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2" name="Oval 7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3" name="Plus 7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10505207" y="2577857"/>
              <a:ext cx="687004" cy="687004"/>
              <a:chOff x="2193333" y="4964414"/>
              <a:chExt cx="687004" cy="687004"/>
            </a:xfrm>
          </p:grpSpPr>
          <p:sp>
            <p:nvSpPr>
              <p:cNvPr id="66" name="Oval 6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7" name="Oval 6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8" name="Oval 6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9" name="Plus 6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10789093" y="3450964"/>
              <a:ext cx="687004" cy="687004"/>
              <a:chOff x="2193333" y="4964414"/>
              <a:chExt cx="687004" cy="687004"/>
            </a:xfrm>
          </p:grpSpPr>
          <p:sp>
            <p:nvSpPr>
              <p:cNvPr id="62" name="Oval 6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3" name="Oval 6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4" name="Oval 6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5" name="Plus 6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11083263" y="2016482"/>
              <a:ext cx="687004" cy="687004"/>
              <a:chOff x="2193333" y="4964414"/>
              <a:chExt cx="687004" cy="687004"/>
            </a:xfrm>
          </p:grpSpPr>
          <p:sp>
            <p:nvSpPr>
              <p:cNvPr id="58" name="Oval 5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9" name="Oval 5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0" name="Oval 5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1" name="Plus 6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8" name="Group 47"/>
            <p:cNvGrpSpPr/>
            <p:nvPr/>
          </p:nvGrpSpPr>
          <p:grpSpPr>
            <a:xfrm>
              <a:off x="11362542" y="2392394"/>
              <a:ext cx="687004" cy="687004"/>
              <a:chOff x="2193333" y="4964414"/>
              <a:chExt cx="687004" cy="687004"/>
            </a:xfrm>
          </p:grpSpPr>
          <p:sp>
            <p:nvSpPr>
              <p:cNvPr id="54" name="Oval 5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5" name="Oval 5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6" name="Oval 5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7" name="Plus 5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11658509" y="3666007"/>
              <a:ext cx="687004" cy="687004"/>
              <a:chOff x="2193333" y="4964414"/>
              <a:chExt cx="687004" cy="687004"/>
            </a:xfrm>
          </p:grpSpPr>
          <p:sp>
            <p:nvSpPr>
              <p:cNvPr id="50" name="Oval 4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1" name="Oval 5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2" name="Oval 5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3" name="Plus 5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63687"/>
            <a:ext cx="8229600" cy="529568"/>
          </a:xfrm>
        </p:spPr>
        <p:txBody>
          <a:bodyPr>
            <a:noAutofit/>
          </a:bodyPr>
          <a:lstStyle/>
          <a:p>
            <a:r>
              <a:rPr lang="en-US" sz="33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 UCHUN  RAXMAT!</a:t>
            </a:r>
            <a:endParaRPr lang="en-US" sz="33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7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Digitalize_your_busines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</TotalTime>
  <Words>619</Words>
  <Application>Microsoft Office PowerPoint</Application>
  <PresentationFormat>Экран (4:3)</PresentationFormat>
  <Paragraphs>783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 UCHUN  RAXMAT!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ganga</dc:creator>
  <cp:lastModifiedBy>Nizomiddin Rakhmanov</cp:lastModifiedBy>
  <cp:revision>55</cp:revision>
  <dcterms:created xsi:type="dcterms:W3CDTF">2017-03-31T00:57:55Z</dcterms:created>
  <dcterms:modified xsi:type="dcterms:W3CDTF">2018-04-07T07:55:27Z</dcterms:modified>
</cp:coreProperties>
</file>