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sldIdLst>
    <p:sldId id="286" r:id="rId2"/>
    <p:sldId id="291" r:id="rId3"/>
    <p:sldId id="298" r:id="rId4"/>
    <p:sldId id="301" r:id="rId5"/>
    <p:sldId id="300" r:id="rId6"/>
    <p:sldId id="304" r:id="rId7"/>
    <p:sldId id="303" r:id="rId8"/>
    <p:sldId id="299" r:id="rId9"/>
    <p:sldId id="302" r:id="rId10"/>
    <p:sldId id="307" r:id="rId11"/>
    <p:sldId id="306" r:id="rId12"/>
    <p:sldId id="309" r:id="rId13"/>
    <p:sldId id="305" r:id="rId14"/>
    <p:sldId id="308" r:id="rId15"/>
    <p:sldId id="311" r:id="rId16"/>
    <p:sldId id="312" r:id="rId17"/>
    <p:sldId id="310" r:id="rId18"/>
    <p:sldId id="313" r:id="rId19"/>
    <p:sldId id="314" r:id="rId20"/>
    <p:sldId id="297" r:id="rId21"/>
  </p:sldIdLst>
  <p:sldSz cx="9144000" cy="6858000" type="screen4x3"/>
  <p:notesSz cx="6858000" cy="9144000"/>
  <p:embeddedFontLst>
    <p:embeddedFont>
      <p:font typeface="Tahoma" panose="020B0604030504040204" pitchFamily="3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2866" autoAdjust="0"/>
  </p:normalViewPr>
  <p:slideViewPr>
    <p:cSldViewPr>
      <p:cViewPr varScale="1">
        <p:scale>
          <a:sx n="84" d="100"/>
          <a:sy n="84" d="100"/>
        </p:scale>
        <p:origin x="134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13.png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5946FF-28A5-4743-BBBA-B56FA3A3C3AD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C27ABF-7E09-4838-8669-99A99CD59EE8}">
      <dgm:prSet phldrT="[Текст]"/>
      <dgm:spPr/>
      <dgm:t>
        <a:bodyPr/>
        <a:lstStyle/>
        <a:p>
          <a:r>
            <a:rPr lang="en-US"/>
            <a:t>E</a:t>
          </a:r>
          <a:endParaRPr lang="ru-RU"/>
        </a:p>
      </dgm:t>
    </dgm:pt>
    <dgm:pt modelId="{7B24EC82-37DB-45DC-8F9A-F663F7DF0104}" type="parTrans" cxnId="{1ECA9186-8BBC-47FE-B824-2D370D5A8DAE}">
      <dgm:prSet/>
      <dgm:spPr/>
      <dgm:t>
        <a:bodyPr/>
        <a:lstStyle/>
        <a:p>
          <a:endParaRPr lang="ru-RU"/>
        </a:p>
      </dgm:t>
    </dgm:pt>
    <dgm:pt modelId="{765F81F7-5982-49A1-985B-2A251BBD210E}" type="sibTrans" cxnId="{1ECA9186-8BBC-47FE-B824-2D370D5A8DAE}">
      <dgm:prSet/>
      <dgm:spPr/>
      <dgm:t>
        <a:bodyPr/>
        <a:lstStyle/>
        <a:p>
          <a:endParaRPr lang="ru-RU"/>
        </a:p>
      </dgm:t>
    </dgm:pt>
    <dgm:pt modelId="{E1570A0A-6C46-41BF-9CDE-0BE594C78507}">
      <dgm:prSet phldrT="[Текст]"/>
      <dgm:spPr/>
      <dgm:t>
        <a:bodyPr/>
        <a:lstStyle/>
        <a:p>
          <a:r>
            <a:rPr lang="en-US">
              <a:solidFill>
                <a:srgbClr val="FF0000"/>
              </a:solidFill>
            </a:rPr>
            <a:t>Mexanik</a:t>
          </a:r>
          <a:endParaRPr lang="ru-RU">
            <a:solidFill>
              <a:srgbClr val="FF0000"/>
            </a:solidFill>
          </a:endParaRPr>
        </a:p>
      </dgm:t>
    </dgm:pt>
    <dgm:pt modelId="{D58D31BE-6DA3-483A-B1C4-F48DE71869DE}" type="parTrans" cxnId="{EE9D6795-75B3-41B9-8E72-5C970E18597C}">
      <dgm:prSet/>
      <dgm:spPr/>
      <dgm:t>
        <a:bodyPr/>
        <a:lstStyle/>
        <a:p>
          <a:endParaRPr lang="ru-RU"/>
        </a:p>
      </dgm:t>
    </dgm:pt>
    <dgm:pt modelId="{37BB7BFC-6CBA-4953-8C0F-F0DB2AAF8167}" type="sibTrans" cxnId="{EE9D6795-75B3-41B9-8E72-5C970E18597C}">
      <dgm:prSet/>
      <dgm:spPr/>
      <dgm:t>
        <a:bodyPr/>
        <a:lstStyle/>
        <a:p>
          <a:endParaRPr lang="ru-RU"/>
        </a:p>
      </dgm:t>
    </dgm:pt>
    <dgm:pt modelId="{98B45E23-447E-4979-93DE-5B5B8953D22D}">
      <dgm:prSet phldrT="[Текст]"/>
      <dgm:spPr/>
      <dgm:t>
        <a:bodyPr/>
        <a:lstStyle/>
        <a:p>
          <a:r>
            <a:rPr lang="en-US"/>
            <a:t>N</a:t>
          </a:r>
          <a:endParaRPr lang="ru-RU"/>
        </a:p>
      </dgm:t>
    </dgm:pt>
    <dgm:pt modelId="{17819D87-ABB8-46C3-88A3-F797E5CD36FD}" type="parTrans" cxnId="{B09426A9-8DCD-4CB0-9153-812CC79FC7B7}">
      <dgm:prSet/>
      <dgm:spPr/>
      <dgm:t>
        <a:bodyPr/>
        <a:lstStyle/>
        <a:p>
          <a:endParaRPr lang="ru-RU"/>
        </a:p>
      </dgm:t>
    </dgm:pt>
    <dgm:pt modelId="{575C5D82-F50A-43FA-BBFD-26DE1DAAC0A0}" type="sibTrans" cxnId="{B09426A9-8DCD-4CB0-9153-812CC79FC7B7}">
      <dgm:prSet/>
      <dgm:spPr/>
      <dgm:t>
        <a:bodyPr/>
        <a:lstStyle/>
        <a:p>
          <a:endParaRPr lang="ru-RU"/>
        </a:p>
      </dgm:t>
    </dgm:pt>
    <dgm:pt modelId="{7BE2808E-2192-4E35-8DB5-C92EB4FDFF87}">
      <dgm:prSet phldrT="[Текст]"/>
      <dgm:spPr/>
      <dgm:t>
        <a:bodyPr/>
        <a:lstStyle/>
        <a:p>
          <a:r>
            <a:rPr lang="en-US">
              <a:solidFill>
                <a:schemeClr val="bg2">
                  <a:lumMod val="50000"/>
                </a:schemeClr>
              </a:solidFill>
            </a:rPr>
            <a:t>Kinetik (harakat energiyasi)</a:t>
          </a:r>
          <a:endParaRPr lang="ru-RU">
            <a:solidFill>
              <a:schemeClr val="bg2">
                <a:lumMod val="50000"/>
              </a:schemeClr>
            </a:solidFill>
          </a:endParaRPr>
        </a:p>
      </dgm:t>
    </dgm:pt>
    <dgm:pt modelId="{13BA2C52-3043-4924-B597-A9E55630A550}" type="parTrans" cxnId="{A87E47E7-B4CA-487E-A833-6D94D6FE2CF7}">
      <dgm:prSet/>
      <dgm:spPr/>
      <dgm:t>
        <a:bodyPr/>
        <a:lstStyle/>
        <a:p>
          <a:endParaRPr lang="ru-RU"/>
        </a:p>
      </dgm:t>
    </dgm:pt>
    <dgm:pt modelId="{8C9D4E4A-E973-49B1-A0A6-438C67CF3813}" type="sibTrans" cxnId="{A87E47E7-B4CA-487E-A833-6D94D6FE2CF7}">
      <dgm:prSet/>
      <dgm:spPr/>
      <dgm:t>
        <a:bodyPr/>
        <a:lstStyle/>
        <a:p>
          <a:endParaRPr lang="ru-RU"/>
        </a:p>
      </dgm:t>
    </dgm:pt>
    <dgm:pt modelId="{6ECEE178-F32D-4B11-8636-B9D48DF6B0D5}">
      <dgm:prSet phldrT="[Текст]"/>
      <dgm:spPr/>
      <dgm:t>
        <a:bodyPr/>
        <a:lstStyle/>
        <a:p>
          <a:r>
            <a:rPr lang="en-US"/>
            <a:t>E</a:t>
          </a:r>
          <a:endParaRPr lang="ru-RU"/>
        </a:p>
      </dgm:t>
    </dgm:pt>
    <dgm:pt modelId="{A2522857-9E65-4BF5-B1EE-47298314ADB6}" type="parTrans" cxnId="{D3F81D33-6C1A-4088-9AD1-853B3B93CCF5}">
      <dgm:prSet/>
      <dgm:spPr/>
      <dgm:t>
        <a:bodyPr/>
        <a:lstStyle/>
        <a:p>
          <a:endParaRPr lang="ru-RU"/>
        </a:p>
      </dgm:t>
    </dgm:pt>
    <dgm:pt modelId="{E8FEB638-C49A-4E1C-9C77-36733B5D0378}" type="sibTrans" cxnId="{D3F81D33-6C1A-4088-9AD1-853B3B93CCF5}">
      <dgm:prSet/>
      <dgm:spPr/>
      <dgm:t>
        <a:bodyPr/>
        <a:lstStyle/>
        <a:p>
          <a:endParaRPr lang="ru-RU"/>
        </a:p>
      </dgm:t>
    </dgm:pt>
    <dgm:pt modelId="{21B9E3F8-D7E6-47EE-ACA4-863380571A57}">
      <dgm:prSet phldrT="[Текст]"/>
      <dgm:spPr/>
      <dgm:t>
        <a:bodyPr/>
        <a:lstStyle/>
        <a:p>
          <a:r>
            <a:rPr lang="en-US"/>
            <a:t>R</a:t>
          </a:r>
          <a:endParaRPr lang="ru-RU"/>
        </a:p>
      </dgm:t>
    </dgm:pt>
    <dgm:pt modelId="{37514823-A5ED-46C6-8365-6CC87B2EAF5D}" type="parTrans" cxnId="{C0F08883-0A38-4EB0-8A4F-D18B9A0E2F42}">
      <dgm:prSet/>
      <dgm:spPr/>
      <dgm:t>
        <a:bodyPr/>
        <a:lstStyle/>
        <a:p>
          <a:endParaRPr lang="ru-RU"/>
        </a:p>
      </dgm:t>
    </dgm:pt>
    <dgm:pt modelId="{4A1A87F2-2E95-4345-BA4E-C8CC2DAC0837}" type="sibTrans" cxnId="{C0F08883-0A38-4EB0-8A4F-D18B9A0E2F42}">
      <dgm:prSet/>
      <dgm:spPr/>
      <dgm:t>
        <a:bodyPr/>
        <a:lstStyle/>
        <a:p>
          <a:endParaRPr lang="ru-RU"/>
        </a:p>
      </dgm:t>
    </dgm:pt>
    <dgm:pt modelId="{157A8DA2-DE70-4F15-974B-9CF1E94A5AF5}">
      <dgm:prSet phldrT="[Текст]"/>
      <dgm:spPr/>
      <dgm:t>
        <a:bodyPr/>
        <a:lstStyle/>
        <a:p>
          <a:r>
            <a:rPr lang="en-US"/>
            <a:t>G</a:t>
          </a:r>
          <a:endParaRPr lang="ru-RU"/>
        </a:p>
      </dgm:t>
    </dgm:pt>
    <dgm:pt modelId="{47CA3421-3D89-49AA-B049-2EFD52E7FFD1}" type="parTrans" cxnId="{7250D696-E2F3-4793-9942-A48291B76DDD}">
      <dgm:prSet/>
      <dgm:spPr/>
      <dgm:t>
        <a:bodyPr/>
        <a:lstStyle/>
        <a:p>
          <a:endParaRPr lang="ru-RU"/>
        </a:p>
      </dgm:t>
    </dgm:pt>
    <dgm:pt modelId="{8C12F27B-4563-48FF-ABD4-CDE272D7A0EC}" type="sibTrans" cxnId="{7250D696-E2F3-4793-9942-A48291B76DDD}">
      <dgm:prSet/>
      <dgm:spPr/>
      <dgm:t>
        <a:bodyPr/>
        <a:lstStyle/>
        <a:p>
          <a:endParaRPr lang="ru-RU"/>
        </a:p>
      </dgm:t>
    </dgm:pt>
    <dgm:pt modelId="{6782CB04-6621-46CF-8534-6D49B103B536}">
      <dgm:prSet/>
      <dgm:spPr/>
      <dgm:t>
        <a:bodyPr/>
        <a:lstStyle/>
        <a:p>
          <a:r>
            <a:rPr lang="en-US"/>
            <a:t>I</a:t>
          </a:r>
          <a:endParaRPr lang="ru-RU"/>
        </a:p>
      </dgm:t>
    </dgm:pt>
    <dgm:pt modelId="{6D022FD7-2CF0-4336-8ED4-F2133CFF3870}" type="parTrans" cxnId="{7CA91254-5495-4A59-A736-1266CCD9B4E4}">
      <dgm:prSet/>
      <dgm:spPr/>
      <dgm:t>
        <a:bodyPr/>
        <a:lstStyle/>
        <a:p>
          <a:endParaRPr lang="ru-RU"/>
        </a:p>
      </dgm:t>
    </dgm:pt>
    <dgm:pt modelId="{2EDF848D-F2FC-4E7A-A3DC-1014027E2149}" type="sibTrans" cxnId="{7CA91254-5495-4A59-A736-1266CCD9B4E4}">
      <dgm:prSet/>
      <dgm:spPr/>
      <dgm:t>
        <a:bodyPr/>
        <a:lstStyle/>
        <a:p>
          <a:endParaRPr lang="ru-RU"/>
        </a:p>
      </dgm:t>
    </dgm:pt>
    <dgm:pt modelId="{FC93A991-05A6-4165-BFE5-A7B05E383CDF}">
      <dgm:prSet/>
      <dgm:spPr/>
      <dgm:t>
        <a:bodyPr/>
        <a:lstStyle/>
        <a:p>
          <a:r>
            <a:rPr lang="en-US"/>
            <a:t>Ya</a:t>
          </a:r>
          <a:endParaRPr lang="ru-RU"/>
        </a:p>
      </dgm:t>
    </dgm:pt>
    <dgm:pt modelId="{3B5AF667-BE61-46EE-B803-5B6D2D152075}" type="parTrans" cxnId="{D48D9EE7-BC8B-490A-8F32-8EE0C7D6B6FE}">
      <dgm:prSet/>
      <dgm:spPr/>
      <dgm:t>
        <a:bodyPr/>
        <a:lstStyle/>
        <a:p>
          <a:endParaRPr lang="ru-RU"/>
        </a:p>
      </dgm:t>
    </dgm:pt>
    <dgm:pt modelId="{95B6F4B1-074F-440C-A053-95C75BA9BB61}" type="sibTrans" cxnId="{D48D9EE7-BC8B-490A-8F32-8EE0C7D6B6FE}">
      <dgm:prSet/>
      <dgm:spPr/>
      <dgm:t>
        <a:bodyPr/>
        <a:lstStyle/>
        <a:p>
          <a:endParaRPr lang="ru-RU"/>
        </a:p>
      </dgm:t>
    </dgm:pt>
    <dgm:pt modelId="{7D5A1D05-0F66-4AB3-A728-D8FB66268687}">
      <dgm:prSet/>
      <dgm:spPr/>
      <dgm:t>
        <a:bodyPr/>
        <a:lstStyle/>
        <a:p>
          <a:r>
            <a:rPr lang="en-US">
              <a:solidFill>
                <a:schemeClr val="bg2">
                  <a:lumMod val="50000"/>
                </a:schemeClr>
              </a:solidFill>
            </a:rPr>
            <a:t>Potensial (o'zaro ta'sir energiyasi)</a:t>
          </a:r>
          <a:endParaRPr lang="ru-RU">
            <a:solidFill>
              <a:schemeClr val="bg2">
                <a:lumMod val="50000"/>
              </a:schemeClr>
            </a:solidFill>
          </a:endParaRPr>
        </a:p>
      </dgm:t>
    </dgm:pt>
    <dgm:pt modelId="{DEC67D25-FA87-4AC8-99D2-1BADE14AB187}" type="parTrans" cxnId="{459CC56A-C9F9-41AB-A1C7-D0F0E0AB7184}">
      <dgm:prSet/>
      <dgm:spPr/>
      <dgm:t>
        <a:bodyPr/>
        <a:lstStyle/>
        <a:p>
          <a:endParaRPr lang="ru-RU"/>
        </a:p>
      </dgm:t>
    </dgm:pt>
    <dgm:pt modelId="{2F8C7A2D-D371-4325-B22A-977A04958C8E}" type="sibTrans" cxnId="{459CC56A-C9F9-41AB-A1C7-D0F0E0AB7184}">
      <dgm:prSet/>
      <dgm:spPr/>
      <dgm:t>
        <a:bodyPr/>
        <a:lstStyle/>
        <a:p>
          <a:endParaRPr lang="ru-RU"/>
        </a:p>
      </dgm:t>
    </dgm:pt>
    <dgm:pt modelId="{2018CDA6-DA0F-436B-BDEC-03E09E841AC3}">
      <dgm:prSet/>
      <dgm:spPr/>
      <dgm:t>
        <a:bodyPr/>
        <a:lstStyle/>
        <a:p>
          <a:r>
            <a:rPr lang="en-US">
              <a:solidFill>
                <a:srgbClr val="FF0000"/>
              </a:solidFill>
            </a:rPr>
            <a:t>Issiqlik (modda molekulalarining energiyasi)</a:t>
          </a:r>
          <a:endParaRPr lang="ru-RU"/>
        </a:p>
      </dgm:t>
    </dgm:pt>
    <dgm:pt modelId="{E0A54AD3-A138-4208-8FFE-FF6EBD08E9C6}" type="parTrans" cxnId="{3C56BFF4-FAF8-4F8A-8FFC-11C029B41015}">
      <dgm:prSet/>
      <dgm:spPr/>
      <dgm:t>
        <a:bodyPr/>
        <a:lstStyle/>
        <a:p>
          <a:endParaRPr lang="ru-RU"/>
        </a:p>
      </dgm:t>
    </dgm:pt>
    <dgm:pt modelId="{41CAF704-A9F8-455D-94F4-2A27CEF220EA}" type="sibTrans" cxnId="{3C56BFF4-FAF8-4F8A-8FFC-11C029B41015}">
      <dgm:prSet/>
      <dgm:spPr/>
      <dgm:t>
        <a:bodyPr/>
        <a:lstStyle/>
        <a:p>
          <a:endParaRPr lang="ru-RU"/>
        </a:p>
      </dgm:t>
    </dgm:pt>
    <dgm:pt modelId="{BCF9FC16-8F6D-470F-A621-21A7398913BD}">
      <dgm:prSet/>
      <dgm:spPr/>
      <dgm:t>
        <a:bodyPr/>
        <a:lstStyle/>
        <a:p>
          <a:r>
            <a:rPr lang="en-US">
              <a:solidFill>
                <a:srgbClr val="FF0000"/>
              </a:solidFill>
            </a:rPr>
            <a:t>Elektr (zaryadlangan moddalar energiyasi)</a:t>
          </a:r>
          <a:endParaRPr lang="ru-RU"/>
        </a:p>
      </dgm:t>
    </dgm:pt>
    <dgm:pt modelId="{DF13911B-3F3D-416D-9AAF-DD10D3A79AA7}" type="parTrans" cxnId="{A1FCA6BF-8981-4190-9472-DA492B595675}">
      <dgm:prSet/>
      <dgm:spPr/>
      <dgm:t>
        <a:bodyPr/>
        <a:lstStyle/>
        <a:p>
          <a:endParaRPr lang="ru-RU"/>
        </a:p>
      </dgm:t>
    </dgm:pt>
    <dgm:pt modelId="{EA63C2F9-E5A2-4322-9EE2-1D72E5670C81}" type="sibTrans" cxnId="{A1FCA6BF-8981-4190-9472-DA492B595675}">
      <dgm:prSet/>
      <dgm:spPr/>
      <dgm:t>
        <a:bodyPr/>
        <a:lstStyle/>
        <a:p>
          <a:endParaRPr lang="ru-RU"/>
        </a:p>
      </dgm:t>
    </dgm:pt>
    <dgm:pt modelId="{EC9C8D28-49FA-46B7-8799-FEAF3AC6B962}">
      <dgm:prSet/>
      <dgm:spPr/>
      <dgm:t>
        <a:bodyPr/>
        <a:lstStyle/>
        <a:p>
          <a:r>
            <a:rPr lang="en-US">
              <a:solidFill>
                <a:srgbClr val="FF0000"/>
              </a:solidFill>
            </a:rPr>
            <a:t>Yorug'lik (yuqori haroratda qizigan moddalar energiyasi)</a:t>
          </a:r>
          <a:endParaRPr lang="ru-RU"/>
        </a:p>
      </dgm:t>
    </dgm:pt>
    <dgm:pt modelId="{FFA93437-43C2-43B1-A8D8-41EB2A78D69F}" type="parTrans" cxnId="{A1E65338-BA48-4C2B-AD59-7886FB8CEDF1}">
      <dgm:prSet/>
      <dgm:spPr/>
      <dgm:t>
        <a:bodyPr/>
        <a:lstStyle/>
        <a:p>
          <a:endParaRPr lang="ru-RU"/>
        </a:p>
      </dgm:t>
    </dgm:pt>
    <dgm:pt modelId="{6E8A407D-6DB9-4C85-9459-7B8E22209E3F}" type="sibTrans" cxnId="{A1E65338-BA48-4C2B-AD59-7886FB8CEDF1}">
      <dgm:prSet/>
      <dgm:spPr/>
      <dgm:t>
        <a:bodyPr/>
        <a:lstStyle/>
        <a:p>
          <a:endParaRPr lang="ru-RU"/>
        </a:p>
      </dgm:t>
    </dgm:pt>
    <dgm:pt modelId="{D5808FB1-2C4E-4082-82B7-77A06AE9CF3B}">
      <dgm:prSet/>
      <dgm:spPr/>
      <dgm:t>
        <a:bodyPr/>
        <a:lstStyle/>
        <a:p>
          <a:r>
            <a:rPr lang="en-US" dirty="0" err="1">
              <a:solidFill>
                <a:srgbClr val="FF0000"/>
              </a:solidFill>
            </a:rPr>
            <a:t>Yadro</a:t>
          </a:r>
          <a:r>
            <a:rPr lang="en-US" dirty="0">
              <a:solidFill>
                <a:srgbClr val="FF0000"/>
              </a:solidFill>
            </a:rPr>
            <a:t> (atom </a:t>
          </a:r>
          <a:r>
            <a:rPr lang="en-US" dirty="0" err="1">
              <a:solidFill>
                <a:srgbClr val="FF0000"/>
              </a:solidFill>
            </a:rPr>
            <a:t>yadrolarini</a:t>
          </a:r>
          <a:r>
            <a:rPr lang="en-US" dirty="0">
              <a:solidFill>
                <a:srgbClr val="FF0000"/>
              </a:solidFill>
            </a:rPr>
            <a:t> </a:t>
          </a:r>
          <a:r>
            <a:rPr lang="en-US" dirty="0" err="1">
              <a:solidFill>
                <a:srgbClr val="FF0000"/>
              </a:solidFill>
            </a:rPr>
            <a:t>bo'linishdagi</a:t>
          </a:r>
          <a:r>
            <a:rPr lang="en-US" dirty="0">
              <a:solidFill>
                <a:srgbClr val="FF0000"/>
              </a:solidFill>
            </a:rPr>
            <a:t> </a:t>
          </a:r>
          <a:r>
            <a:rPr lang="en-US" dirty="0" err="1">
              <a:solidFill>
                <a:srgbClr val="FF0000"/>
              </a:solidFill>
            </a:rPr>
            <a:t>ajralgan</a:t>
          </a:r>
          <a:r>
            <a:rPr lang="en-US" dirty="0">
              <a:solidFill>
                <a:srgbClr val="FF0000"/>
              </a:solidFill>
            </a:rPr>
            <a:t> </a:t>
          </a:r>
          <a:r>
            <a:rPr lang="en-US" dirty="0" err="1">
              <a:solidFill>
                <a:srgbClr val="FF0000"/>
              </a:solidFill>
            </a:rPr>
            <a:t>energiya</a:t>
          </a:r>
          <a:r>
            <a:rPr lang="en-US" dirty="0">
              <a:solidFill>
                <a:srgbClr val="FF0000"/>
              </a:solidFill>
            </a:rPr>
            <a:t>)</a:t>
          </a:r>
          <a:endParaRPr lang="ru-RU" dirty="0"/>
        </a:p>
      </dgm:t>
    </dgm:pt>
    <dgm:pt modelId="{5340ABB6-FD08-4EAF-910C-C108E73662B8}" type="parTrans" cxnId="{9DFA94DD-B0F5-47B3-8CA7-31D4625EE4EF}">
      <dgm:prSet/>
      <dgm:spPr/>
      <dgm:t>
        <a:bodyPr/>
        <a:lstStyle/>
        <a:p>
          <a:endParaRPr lang="ru-RU"/>
        </a:p>
      </dgm:t>
    </dgm:pt>
    <dgm:pt modelId="{7EDF9AB9-C968-4411-BD4C-7ACAC94FF9AB}" type="sibTrans" cxnId="{9DFA94DD-B0F5-47B3-8CA7-31D4625EE4EF}">
      <dgm:prSet/>
      <dgm:spPr/>
      <dgm:t>
        <a:bodyPr/>
        <a:lstStyle/>
        <a:p>
          <a:endParaRPr lang="ru-RU"/>
        </a:p>
      </dgm:t>
    </dgm:pt>
    <dgm:pt modelId="{ECBF305B-3649-4745-A44A-846581584FB7}" type="pres">
      <dgm:prSet presAssocID="{BF5946FF-28A5-4743-BBBA-B56FA3A3C3A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C9B3F3-4B6F-4AF4-8C56-F9A029B7F037}" type="pres">
      <dgm:prSet presAssocID="{6BC27ABF-7E09-4838-8669-99A99CD59EE8}" presName="composite" presStyleCnt="0"/>
      <dgm:spPr/>
    </dgm:pt>
    <dgm:pt modelId="{0B8C1774-96C3-472C-A1F4-B1B798FC7238}" type="pres">
      <dgm:prSet presAssocID="{6BC27ABF-7E09-4838-8669-99A99CD59EE8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8AFDB9-4FC5-48D9-95CD-A82B77F4ADE7}" type="pres">
      <dgm:prSet presAssocID="{6BC27ABF-7E09-4838-8669-99A99CD59EE8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6F79E6-2A2A-4716-B716-65FA00244D1A}" type="pres">
      <dgm:prSet presAssocID="{765F81F7-5982-49A1-985B-2A251BBD210E}" presName="sp" presStyleCnt="0"/>
      <dgm:spPr/>
    </dgm:pt>
    <dgm:pt modelId="{980B59B0-903E-4ED2-807E-6BA06564EB27}" type="pres">
      <dgm:prSet presAssocID="{98B45E23-447E-4979-93DE-5B5B8953D22D}" presName="composite" presStyleCnt="0"/>
      <dgm:spPr/>
    </dgm:pt>
    <dgm:pt modelId="{CAD51958-685E-47DE-88AB-922B399E1AE2}" type="pres">
      <dgm:prSet presAssocID="{98B45E23-447E-4979-93DE-5B5B8953D22D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12273F-46AE-4D92-8453-C8B3B62F9958}" type="pres">
      <dgm:prSet presAssocID="{98B45E23-447E-4979-93DE-5B5B8953D22D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3B997D-FD2B-43A0-8C88-525615D2EDA9}" type="pres">
      <dgm:prSet presAssocID="{575C5D82-F50A-43FA-BBFD-26DE1DAAC0A0}" presName="sp" presStyleCnt="0"/>
      <dgm:spPr/>
    </dgm:pt>
    <dgm:pt modelId="{16159749-B5AC-4C34-93A6-6A1CEC103EE0}" type="pres">
      <dgm:prSet presAssocID="{6ECEE178-F32D-4B11-8636-B9D48DF6B0D5}" presName="composite" presStyleCnt="0"/>
      <dgm:spPr/>
    </dgm:pt>
    <dgm:pt modelId="{51F22DF0-3F7C-47B4-82AD-2BF028C0FE7B}" type="pres">
      <dgm:prSet presAssocID="{6ECEE178-F32D-4B11-8636-B9D48DF6B0D5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E35AE2-211F-493B-888A-5ED795E157A5}" type="pres">
      <dgm:prSet presAssocID="{6ECEE178-F32D-4B11-8636-B9D48DF6B0D5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DD0FD5-33E2-4EDC-B8AD-6E64F39547B5}" type="pres">
      <dgm:prSet presAssocID="{E8FEB638-C49A-4E1C-9C77-36733B5D0378}" presName="sp" presStyleCnt="0"/>
      <dgm:spPr/>
    </dgm:pt>
    <dgm:pt modelId="{AAB2162C-F888-4431-878D-3059089E7CBE}" type="pres">
      <dgm:prSet presAssocID="{21B9E3F8-D7E6-47EE-ACA4-863380571A57}" presName="composite" presStyleCnt="0"/>
      <dgm:spPr/>
    </dgm:pt>
    <dgm:pt modelId="{FB658D88-C34A-4A06-95E7-C2576AF5A941}" type="pres">
      <dgm:prSet presAssocID="{21B9E3F8-D7E6-47EE-ACA4-863380571A57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90245F-C997-4DD4-9271-9B88677F5253}" type="pres">
      <dgm:prSet presAssocID="{21B9E3F8-D7E6-47EE-ACA4-863380571A57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354D21-CF99-4F8B-8D86-2B9A459A3D7D}" type="pres">
      <dgm:prSet presAssocID="{4A1A87F2-2E95-4345-BA4E-C8CC2DAC0837}" presName="sp" presStyleCnt="0"/>
      <dgm:spPr/>
    </dgm:pt>
    <dgm:pt modelId="{6F2C1E2F-17DB-4F73-B47F-0A96B6AB171D}" type="pres">
      <dgm:prSet presAssocID="{157A8DA2-DE70-4F15-974B-9CF1E94A5AF5}" presName="composite" presStyleCnt="0"/>
      <dgm:spPr/>
    </dgm:pt>
    <dgm:pt modelId="{D68BDABF-D7D5-4CEB-B70E-5E2D1B3C5230}" type="pres">
      <dgm:prSet presAssocID="{157A8DA2-DE70-4F15-974B-9CF1E94A5AF5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6BA28B-AABC-4506-9D36-C5EEA612D1EA}" type="pres">
      <dgm:prSet presAssocID="{157A8DA2-DE70-4F15-974B-9CF1E94A5AF5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F187E0-4F1E-47CC-969E-0B1A9D6344AF}" type="pres">
      <dgm:prSet presAssocID="{8C12F27B-4563-48FF-ABD4-CDE272D7A0EC}" presName="sp" presStyleCnt="0"/>
      <dgm:spPr/>
    </dgm:pt>
    <dgm:pt modelId="{274E57D0-76F2-4833-A9C4-F894AA82DB76}" type="pres">
      <dgm:prSet presAssocID="{6782CB04-6621-46CF-8534-6D49B103B536}" presName="composite" presStyleCnt="0"/>
      <dgm:spPr/>
    </dgm:pt>
    <dgm:pt modelId="{5045B728-9F41-460F-B535-23B00ED43F03}" type="pres">
      <dgm:prSet presAssocID="{6782CB04-6621-46CF-8534-6D49B103B536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E88E70-B236-4353-B9D3-BD98B848C8DF}" type="pres">
      <dgm:prSet presAssocID="{6782CB04-6621-46CF-8534-6D49B103B536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6C6B11-0F21-4BC6-9B40-50A81A027B39}" type="pres">
      <dgm:prSet presAssocID="{2EDF848D-F2FC-4E7A-A3DC-1014027E2149}" presName="sp" presStyleCnt="0"/>
      <dgm:spPr/>
    </dgm:pt>
    <dgm:pt modelId="{3F1A4DB5-01DA-40BF-8AD7-A036F4A30891}" type="pres">
      <dgm:prSet presAssocID="{FC93A991-05A6-4165-BFE5-A7B05E383CDF}" presName="composite" presStyleCnt="0"/>
      <dgm:spPr/>
    </dgm:pt>
    <dgm:pt modelId="{5E1A0B0A-003A-4734-BFD6-20FC3A5FBE04}" type="pres">
      <dgm:prSet presAssocID="{FC93A991-05A6-4165-BFE5-A7B05E383CDF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F1C1ED-274C-450C-8994-AF7BB895F759}" type="pres">
      <dgm:prSet presAssocID="{FC93A991-05A6-4165-BFE5-A7B05E383CDF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B4541B-DCC9-4946-89D8-B0E213523C1F}" type="presOf" srcId="{2018CDA6-DA0F-436B-BDEC-03E09E841AC3}" destId="{3890245F-C997-4DD4-9271-9B88677F5253}" srcOrd="0" destOrd="0" presId="urn:microsoft.com/office/officeart/2005/8/layout/chevron2"/>
    <dgm:cxn modelId="{D48D9EE7-BC8B-490A-8F32-8EE0C7D6B6FE}" srcId="{BF5946FF-28A5-4743-BBBA-B56FA3A3C3AD}" destId="{FC93A991-05A6-4165-BFE5-A7B05E383CDF}" srcOrd="6" destOrd="0" parTransId="{3B5AF667-BE61-46EE-B803-5B6D2D152075}" sibTransId="{95B6F4B1-074F-440C-A053-95C75BA9BB61}"/>
    <dgm:cxn modelId="{925DEF99-405D-44EB-9ECC-5972C2854CBE}" type="presOf" srcId="{BF5946FF-28A5-4743-BBBA-B56FA3A3C3AD}" destId="{ECBF305B-3649-4745-A44A-846581584FB7}" srcOrd="0" destOrd="0" presId="urn:microsoft.com/office/officeart/2005/8/layout/chevron2"/>
    <dgm:cxn modelId="{95947AE6-83B4-4B15-A7DD-C7AEE8F6382E}" type="presOf" srcId="{D5808FB1-2C4E-4082-82B7-77A06AE9CF3B}" destId="{E7F1C1ED-274C-450C-8994-AF7BB895F759}" srcOrd="0" destOrd="0" presId="urn:microsoft.com/office/officeart/2005/8/layout/chevron2"/>
    <dgm:cxn modelId="{A0B20F3A-EFB0-48BF-8A29-BF262A6A6DE6}" type="presOf" srcId="{BCF9FC16-8F6D-470F-A621-21A7398913BD}" destId="{816BA28B-AABC-4506-9D36-C5EEA612D1EA}" srcOrd="0" destOrd="0" presId="urn:microsoft.com/office/officeart/2005/8/layout/chevron2"/>
    <dgm:cxn modelId="{D3F81D33-6C1A-4088-9AD1-853B3B93CCF5}" srcId="{BF5946FF-28A5-4743-BBBA-B56FA3A3C3AD}" destId="{6ECEE178-F32D-4B11-8636-B9D48DF6B0D5}" srcOrd="2" destOrd="0" parTransId="{A2522857-9E65-4BF5-B1EE-47298314ADB6}" sibTransId="{E8FEB638-C49A-4E1C-9C77-36733B5D0378}"/>
    <dgm:cxn modelId="{C0F08883-0A38-4EB0-8A4F-D18B9A0E2F42}" srcId="{BF5946FF-28A5-4743-BBBA-B56FA3A3C3AD}" destId="{21B9E3F8-D7E6-47EE-ACA4-863380571A57}" srcOrd="3" destOrd="0" parTransId="{37514823-A5ED-46C6-8365-6CC87B2EAF5D}" sibTransId="{4A1A87F2-2E95-4345-BA4E-C8CC2DAC0837}"/>
    <dgm:cxn modelId="{7250D696-E2F3-4793-9942-A48291B76DDD}" srcId="{BF5946FF-28A5-4743-BBBA-B56FA3A3C3AD}" destId="{157A8DA2-DE70-4F15-974B-9CF1E94A5AF5}" srcOrd="4" destOrd="0" parTransId="{47CA3421-3D89-49AA-B049-2EFD52E7FFD1}" sibTransId="{8C12F27B-4563-48FF-ABD4-CDE272D7A0EC}"/>
    <dgm:cxn modelId="{EF0F2472-E384-4D09-8E56-7E08F2DF533B}" type="presOf" srcId="{6782CB04-6621-46CF-8534-6D49B103B536}" destId="{5045B728-9F41-460F-B535-23B00ED43F03}" srcOrd="0" destOrd="0" presId="urn:microsoft.com/office/officeart/2005/8/layout/chevron2"/>
    <dgm:cxn modelId="{A1E65338-BA48-4C2B-AD59-7886FB8CEDF1}" srcId="{6782CB04-6621-46CF-8534-6D49B103B536}" destId="{EC9C8D28-49FA-46B7-8799-FEAF3AC6B962}" srcOrd="0" destOrd="0" parTransId="{FFA93437-43C2-43B1-A8D8-41EB2A78D69F}" sibTransId="{6E8A407D-6DB9-4C85-9459-7B8E22209E3F}"/>
    <dgm:cxn modelId="{A1FCA6BF-8981-4190-9472-DA492B595675}" srcId="{157A8DA2-DE70-4F15-974B-9CF1E94A5AF5}" destId="{BCF9FC16-8F6D-470F-A621-21A7398913BD}" srcOrd="0" destOrd="0" parTransId="{DF13911B-3F3D-416D-9AAF-DD10D3A79AA7}" sibTransId="{EA63C2F9-E5A2-4322-9EE2-1D72E5670C81}"/>
    <dgm:cxn modelId="{A1D122AE-7916-415E-BE45-9A2C7F8DF107}" type="presOf" srcId="{7D5A1D05-0F66-4AB3-A728-D8FB66268687}" destId="{BAE35AE2-211F-493B-888A-5ED795E157A5}" srcOrd="0" destOrd="0" presId="urn:microsoft.com/office/officeart/2005/8/layout/chevron2"/>
    <dgm:cxn modelId="{B09426A9-8DCD-4CB0-9153-812CC79FC7B7}" srcId="{BF5946FF-28A5-4743-BBBA-B56FA3A3C3AD}" destId="{98B45E23-447E-4979-93DE-5B5B8953D22D}" srcOrd="1" destOrd="0" parTransId="{17819D87-ABB8-46C3-88A3-F797E5CD36FD}" sibTransId="{575C5D82-F50A-43FA-BBFD-26DE1DAAC0A0}"/>
    <dgm:cxn modelId="{C5725AE3-54F1-4463-8431-FFDC9554998E}" type="presOf" srcId="{98B45E23-447E-4979-93DE-5B5B8953D22D}" destId="{CAD51958-685E-47DE-88AB-922B399E1AE2}" srcOrd="0" destOrd="0" presId="urn:microsoft.com/office/officeart/2005/8/layout/chevron2"/>
    <dgm:cxn modelId="{CAE3F1CE-4DA1-463F-A795-0FD8A4C3CFF1}" type="presOf" srcId="{21B9E3F8-D7E6-47EE-ACA4-863380571A57}" destId="{FB658D88-C34A-4A06-95E7-C2576AF5A941}" srcOrd="0" destOrd="0" presId="urn:microsoft.com/office/officeart/2005/8/layout/chevron2"/>
    <dgm:cxn modelId="{35A7B9DE-8354-48E7-95B2-9E58BA4B889C}" type="presOf" srcId="{6BC27ABF-7E09-4838-8669-99A99CD59EE8}" destId="{0B8C1774-96C3-472C-A1F4-B1B798FC7238}" srcOrd="0" destOrd="0" presId="urn:microsoft.com/office/officeart/2005/8/layout/chevron2"/>
    <dgm:cxn modelId="{7CA91254-5495-4A59-A736-1266CCD9B4E4}" srcId="{BF5946FF-28A5-4743-BBBA-B56FA3A3C3AD}" destId="{6782CB04-6621-46CF-8534-6D49B103B536}" srcOrd="5" destOrd="0" parTransId="{6D022FD7-2CF0-4336-8ED4-F2133CFF3870}" sibTransId="{2EDF848D-F2FC-4E7A-A3DC-1014027E2149}"/>
    <dgm:cxn modelId="{EE9D6795-75B3-41B9-8E72-5C970E18597C}" srcId="{6BC27ABF-7E09-4838-8669-99A99CD59EE8}" destId="{E1570A0A-6C46-41BF-9CDE-0BE594C78507}" srcOrd="0" destOrd="0" parTransId="{D58D31BE-6DA3-483A-B1C4-F48DE71869DE}" sibTransId="{37BB7BFC-6CBA-4953-8C0F-F0DB2AAF8167}"/>
    <dgm:cxn modelId="{9DFA94DD-B0F5-47B3-8CA7-31D4625EE4EF}" srcId="{FC93A991-05A6-4165-BFE5-A7B05E383CDF}" destId="{D5808FB1-2C4E-4082-82B7-77A06AE9CF3B}" srcOrd="0" destOrd="0" parTransId="{5340ABB6-FD08-4EAF-910C-C108E73662B8}" sibTransId="{7EDF9AB9-C968-4411-BD4C-7ACAC94FF9AB}"/>
    <dgm:cxn modelId="{7710EF42-5D74-4CE7-9E80-D58B844F5EBA}" type="presOf" srcId="{7BE2808E-2192-4E35-8DB5-C92EB4FDFF87}" destId="{3A12273F-46AE-4D92-8453-C8B3B62F9958}" srcOrd="0" destOrd="0" presId="urn:microsoft.com/office/officeart/2005/8/layout/chevron2"/>
    <dgm:cxn modelId="{11AA8A03-DCBB-4690-926C-B7D7DB7EF4F5}" type="presOf" srcId="{FC93A991-05A6-4165-BFE5-A7B05E383CDF}" destId="{5E1A0B0A-003A-4734-BFD6-20FC3A5FBE04}" srcOrd="0" destOrd="0" presId="urn:microsoft.com/office/officeart/2005/8/layout/chevron2"/>
    <dgm:cxn modelId="{1ECA9186-8BBC-47FE-B824-2D370D5A8DAE}" srcId="{BF5946FF-28A5-4743-BBBA-B56FA3A3C3AD}" destId="{6BC27ABF-7E09-4838-8669-99A99CD59EE8}" srcOrd="0" destOrd="0" parTransId="{7B24EC82-37DB-45DC-8F9A-F663F7DF0104}" sibTransId="{765F81F7-5982-49A1-985B-2A251BBD210E}"/>
    <dgm:cxn modelId="{459CC56A-C9F9-41AB-A1C7-D0F0E0AB7184}" srcId="{6ECEE178-F32D-4B11-8636-B9D48DF6B0D5}" destId="{7D5A1D05-0F66-4AB3-A728-D8FB66268687}" srcOrd="0" destOrd="0" parTransId="{DEC67D25-FA87-4AC8-99D2-1BADE14AB187}" sibTransId="{2F8C7A2D-D371-4325-B22A-977A04958C8E}"/>
    <dgm:cxn modelId="{3C56BFF4-FAF8-4F8A-8FFC-11C029B41015}" srcId="{21B9E3F8-D7E6-47EE-ACA4-863380571A57}" destId="{2018CDA6-DA0F-436B-BDEC-03E09E841AC3}" srcOrd="0" destOrd="0" parTransId="{E0A54AD3-A138-4208-8FFE-FF6EBD08E9C6}" sibTransId="{41CAF704-A9F8-455D-94F4-2A27CEF220EA}"/>
    <dgm:cxn modelId="{A87E47E7-B4CA-487E-A833-6D94D6FE2CF7}" srcId="{98B45E23-447E-4979-93DE-5B5B8953D22D}" destId="{7BE2808E-2192-4E35-8DB5-C92EB4FDFF87}" srcOrd="0" destOrd="0" parTransId="{13BA2C52-3043-4924-B597-A9E55630A550}" sibTransId="{8C9D4E4A-E973-49B1-A0A6-438C67CF3813}"/>
    <dgm:cxn modelId="{B05A1498-AC8E-44F2-AA22-84A047769293}" type="presOf" srcId="{6ECEE178-F32D-4B11-8636-B9D48DF6B0D5}" destId="{51F22DF0-3F7C-47B4-82AD-2BF028C0FE7B}" srcOrd="0" destOrd="0" presId="urn:microsoft.com/office/officeart/2005/8/layout/chevron2"/>
    <dgm:cxn modelId="{23C59534-6EC0-4375-BBA1-EBA937157E1C}" type="presOf" srcId="{EC9C8D28-49FA-46B7-8799-FEAF3AC6B962}" destId="{19E88E70-B236-4353-B9D3-BD98B848C8DF}" srcOrd="0" destOrd="0" presId="urn:microsoft.com/office/officeart/2005/8/layout/chevron2"/>
    <dgm:cxn modelId="{E529C0C9-0BE9-4C9F-8E24-2A36DD308774}" type="presOf" srcId="{157A8DA2-DE70-4F15-974B-9CF1E94A5AF5}" destId="{D68BDABF-D7D5-4CEB-B70E-5E2D1B3C5230}" srcOrd="0" destOrd="0" presId="urn:microsoft.com/office/officeart/2005/8/layout/chevron2"/>
    <dgm:cxn modelId="{ACBE317B-0DFA-4CAC-A9D6-BC6367A9D6EB}" type="presOf" srcId="{E1570A0A-6C46-41BF-9CDE-0BE594C78507}" destId="{078AFDB9-4FC5-48D9-95CD-A82B77F4ADE7}" srcOrd="0" destOrd="0" presId="urn:microsoft.com/office/officeart/2005/8/layout/chevron2"/>
    <dgm:cxn modelId="{6A14A53C-4E2E-4E65-A232-F31A81AFB2EE}" type="presParOf" srcId="{ECBF305B-3649-4745-A44A-846581584FB7}" destId="{D2C9B3F3-4B6F-4AF4-8C56-F9A029B7F037}" srcOrd="0" destOrd="0" presId="urn:microsoft.com/office/officeart/2005/8/layout/chevron2"/>
    <dgm:cxn modelId="{5D3EEAA3-2B26-4A4E-B96D-B1B64E1E0C43}" type="presParOf" srcId="{D2C9B3F3-4B6F-4AF4-8C56-F9A029B7F037}" destId="{0B8C1774-96C3-472C-A1F4-B1B798FC7238}" srcOrd="0" destOrd="0" presId="urn:microsoft.com/office/officeart/2005/8/layout/chevron2"/>
    <dgm:cxn modelId="{A8FF470B-01CA-401B-8708-A48190BD649B}" type="presParOf" srcId="{D2C9B3F3-4B6F-4AF4-8C56-F9A029B7F037}" destId="{078AFDB9-4FC5-48D9-95CD-A82B77F4ADE7}" srcOrd="1" destOrd="0" presId="urn:microsoft.com/office/officeart/2005/8/layout/chevron2"/>
    <dgm:cxn modelId="{80E9599F-D223-447A-9AA5-F2449962DF3E}" type="presParOf" srcId="{ECBF305B-3649-4745-A44A-846581584FB7}" destId="{556F79E6-2A2A-4716-B716-65FA00244D1A}" srcOrd="1" destOrd="0" presId="urn:microsoft.com/office/officeart/2005/8/layout/chevron2"/>
    <dgm:cxn modelId="{ADE97784-9FDF-4129-A9D3-B93DD6805C48}" type="presParOf" srcId="{ECBF305B-3649-4745-A44A-846581584FB7}" destId="{980B59B0-903E-4ED2-807E-6BA06564EB27}" srcOrd="2" destOrd="0" presId="urn:microsoft.com/office/officeart/2005/8/layout/chevron2"/>
    <dgm:cxn modelId="{F2A07224-8700-4902-A8FF-C1B7A476C9D0}" type="presParOf" srcId="{980B59B0-903E-4ED2-807E-6BA06564EB27}" destId="{CAD51958-685E-47DE-88AB-922B399E1AE2}" srcOrd="0" destOrd="0" presId="urn:microsoft.com/office/officeart/2005/8/layout/chevron2"/>
    <dgm:cxn modelId="{1C7579B6-7095-45ED-931A-CA15B988E3F4}" type="presParOf" srcId="{980B59B0-903E-4ED2-807E-6BA06564EB27}" destId="{3A12273F-46AE-4D92-8453-C8B3B62F9958}" srcOrd="1" destOrd="0" presId="urn:microsoft.com/office/officeart/2005/8/layout/chevron2"/>
    <dgm:cxn modelId="{7F7FEDDD-68EE-48DF-985C-FD47AA027331}" type="presParOf" srcId="{ECBF305B-3649-4745-A44A-846581584FB7}" destId="{163B997D-FD2B-43A0-8C88-525615D2EDA9}" srcOrd="3" destOrd="0" presId="urn:microsoft.com/office/officeart/2005/8/layout/chevron2"/>
    <dgm:cxn modelId="{D7B7AD54-7E0B-4532-82AE-D5BBB0E4239C}" type="presParOf" srcId="{ECBF305B-3649-4745-A44A-846581584FB7}" destId="{16159749-B5AC-4C34-93A6-6A1CEC103EE0}" srcOrd="4" destOrd="0" presId="urn:microsoft.com/office/officeart/2005/8/layout/chevron2"/>
    <dgm:cxn modelId="{A5EE32F7-F381-4C4F-84E4-D023DC4C09B7}" type="presParOf" srcId="{16159749-B5AC-4C34-93A6-6A1CEC103EE0}" destId="{51F22DF0-3F7C-47B4-82AD-2BF028C0FE7B}" srcOrd="0" destOrd="0" presId="urn:microsoft.com/office/officeart/2005/8/layout/chevron2"/>
    <dgm:cxn modelId="{58A1CA48-16E3-4158-B761-F609A95CBFE8}" type="presParOf" srcId="{16159749-B5AC-4C34-93A6-6A1CEC103EE0}" destId="{BAE35AE2-211F-493B-888A-5ED795E157A5}" srcOrd="1" destOrd="0" presId="urn:microsoft.com/office/officeart/2005/8/layout/chevron2"/>
    <dgm:cxn modelId="{E2D3DADD-1726-439B-AA58-250F75E46921}" type="presParOf" srcId="{ECBF305B-3649-4745-A44A-846581584FB7}" destId="{35DD0FD5-33E2-4EDC-B8AD-6E64F39547B5}" srcOrd="5" destOrd="0" presId="urn:microsoft.com/office/officeart/2005/8/layout/chevron2"/>
    <dgm:cxn modelId="{FD18EE55-98F9-4DF2-A240-6AFF4B67E8D0}" type="presParOf" srcId="{ECBF305B-3649-4745-A44A-846581584FB7}" destId="{AAB2162C-F888-4431-878D-3059089E7CBE}" srcOrd="6" destOrd="0" presId="urn:microsoft.com/office/officeart/2005/8/layout/chevron2"/>
    <dgm:cxn modelId="{EC07BDB3-84C5-4AAB-A80E-D5D8D73E9304}" type="presParOf" srcId="{AAB2162C-F888-4431-878D-3059089E7CBE}" destId="{FB658D88-C34A-4A06-95E7-C2576AF5A941}" srcOrd="0" destOrd="0" presId="urn:microsoft.com/office/officeart/2005/8/layout/chevron2"/>
    <dgm:cxn modelId="{C1CCE938-1FD3-4810-A922-F30ADBF4CADF}" type="presParOf" srcId="{AAB2162C-F888-4431-878D-3059089E7CBE}" destId="{3890245F-C997-4DD4-9271-9B88677F5253}" srcOrd="1" destOrd="0" presId="urn:microsoft.com/office/officeart/2005/8/layout/chevron2"/>
    <dgm:cxn modelId="{D0874433-1FF9-401E-AA98-01178E53B817}" type="presParOf" srcId="{ECBF305B-3649-4745-A44A-846581584FB7}" destId="{00354D21-CF99-4F8B-8D86-2B9A459A3D7D}" srcOrd="7" destOrd="0" presId="urn:microsoft.com/office/officeart/2005/8/layout/chevron2"/>
    <dgm:cxn modelId="{CD83D807-D75A-435F-832D-9707E5B49CD1}" type="presParOf" srcId="{ECBF305B-3649-4745-A44A-846581584FB7}" destId="{6F2C1E2F-17DB-4F73-B47F-0A96B6AB171D}" srcOrd="8" destOrd="0" presId="urn:microsoft.com/office/officeart/2005/8/layout/chevron2"/>
    <dgm:cxn modelId="{729476E8-BB58-48E8-AB51-3587B6151C88}" type="presParOf" srcId="{6F2C1E2F-17DB-4F73-B47F-0A96B6AB171D}" destId="{D68BDABF-D7D5-4CEB-B70E-5E2D1B3C5230}" srcOrd="0" destOrd="0" presId="urn:microsoft.com/office/officeart/2005/8/layout/chevron2"/>
    <dgm:cxn modelId="{15B83ECD-E6C6-4538-A5C9-B58FDADBAFDD}" type="presParOf" srcId="{6F2C1E2F-17DB-4F73-B47F-0A96B6AB171D}" destId="{816BA28B-AABC-4506-9D36-C5EEA612D1EA}" srcOrd="1" destOrd="0" presId="urn:microsoft.com/office/officeart/2005/8/layout/chevron2"/>
    <dgm:cxn modelId="{4909D743-55AA-4192-BD6A-E854D6CEAABE}" type="presParOf" srcId="{ECBF305B-3649-4745-A44A-846581584FB7}" destId="{A9F187E0-4F1E-47CC-969E-0B1A9D6344AF}" srcOrd="9" destOrd="0" presId="urn:microsoft.com/office/officeart/2005/8/layout/chevron2"/>
    <dgm:cxn modelId="{8D96235C-62A4-4C0B-AF09-F2037F5BA810}" type="presParOf" srcId="{ECBF305B-3649-4745-A44A-846581584FB7}" destId="{274E57D0-76F2-4833-A9C4-F894AA82DB76}" srcOrd="10" destOrd="0" presId="urn:microsoft.com/office/officeart/2005/8/layout/chevron2"/>
    <dgm:cxn modelId="{B6AA62F3-9281-4762-8071-5A1983660567}" type="presParOf" srcId="{274E57D0-76F2-4833-A9C4-F894AA82DB76}" destId="{5045B728-9F41-460F-B535-23B00ED43F03}" srcOrd="0" destOrd="0" presId="urn:microsoft.com/office/officeart/2005/8/layout/chevron2"/>
    <dgm:cxn modelId="{459E2EE0-B8E5-4CB2-AD5C-4FFC27A45DDE}" type="presParOf" srcId="{274E57D0-76F2-4833-A9C4-F894AA82DB76}" destId="{19E88E70-B236-4353-B9D3-BD98B848C8DF}" srcOrd="1" destOrd="0" presId="urn:microsoft.com/office/officeart/2005/8/layout/chevron2"/>
    <dgm:cxn modelId="{F071D701-47E5-42B0-8FBB-2E6950BDD442}" type="presParOf" srcId="{ECBF305B-3649-4745-A44A-846581584FB7}" destId="{B66C6B11-0F21-4BC6-9B40-50A81A027B39}" srcOrd="11" destOrd="0" presId="urn:microsoft.com/office/officeart/2005/8/layout/chevron2"/>
    <dgm:cxn modelId="{F0CC5E4F-3883-42A0-91D9-866CA5D0EB01}" type="presParOf" srcId="{ECBF305B-3649-4745-A44A-846581584FB7}" destId="{3F1A4DB5-01DA-40BF-8AD7-A036F4A30891}" srcOrd="12" destOrd="0" presId="urn:microsoft.com/office/officeart/2005/8/layout/chevron2"/>
    <dgm:cxn modelId="{BF8A8C27-9014-4CDD-B56B-5C76B4B21EDE}" type="presParOf" srcId="{3F1A4DB5-01DA-40BF-8AD7-A036F4A30891}" destId="{5E1A0B0A-003A-4734-BFD6-20FC3A5FBE04}" srcOrd="0" destOrd="0" presId="urn:microsoft.com/office/officeart/2005/8/layout/chevron2"/>
    <dgm:cxn modelId="{5D103C22-F250-41CD-84E1-EE2F5713A488}" type="presParOf" srcId="{3F1A4DB5-01DA-40BF-8AD7-A036F4A30891}" destId="{E7F1C1ED-274C-450C-8994-AF7BB895F75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F75981-147B-49AE-959F-24E4A402A5B9}" type="doc">
      <dgm:prSet loTypeId="urn:microsoft.com/office/officeart/2005/8/layout/radial2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2C9C68A-9B98-4A6E-A1D1-A18B9C675451}">
      <dgm:prSet phldrT="[Текст]" custT="1"/>
      <dgm:spPr>
        <a:blipFill rotWithShape="0">
          <a:blip xmlns:r="http://schemas.openxmlformats.org/officeDocument/2006/relationships" r:embed="rId1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a:blipFill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1000"/>
            <a:t>.</a:t>
          </a:r>
          <a:endParaRPr lang="ru-RU" sz="1000"/>
        </a:p>
      </dgm:t>
    </dgm:pt>
    <dgm:pt modelId="{D752DFAE-8290-4327-8AC4-F755CB462D21}" type="parTrans" cxnId="{9DC72486-9959-47A7-A17B-4496266F3428}">
      <dgm:prSet/>
      <dgm:spPr/>
      <dgm:t>
        <a:bodyPr/>
        <a:lstStyle/>
        <a:p>
          <a:endParaRPr lang="ru-RU"/>
        </a:p>
      </dgm:t>
    </dgm:pt>
    <dgm:pt modelId="{B24449CA-6982-4DF3-9E1E-18509ACFB6BA}" type="sibTrans" cxnId="{9DC72486-9959-47A7-A17B-4496266F3428}">
      <dgm:prSet/>
      <dgm:spPr/>
      <dgm:t>
        <a:bodyPr/>
        <a:lstStyle/>
        <a:p>
          <a:endParaRPr lang="ru-RU"/>
        </a:p>
      </dgm:t>
    </dgm:pt>
    <dgm:pt modelId="{9B06DA42-B208-4924-8174-6FA831FC117B}">
      <dgm:prSet phldrT="[Текст]" custT="1"/>
      <dgm:spPr/>
      <dgm:t>
        <a:bodyPr/>
        <a:lstStyle/>
        <a:p>
          <a:r>
            <a:rPr lang="en-US" sz="1400">
              <a:solidFill>
                <a:srgbClr val="FFC000"/>
              </a:solidFill>
            </a:rPr>
            <a:t>Quyosh energiyasi</a:t>
          </a:r>
          <a:endParaRPr lang="ru-RU" sz="1400">
            <a:solidFill>
              <a:srgbClr val="FFC000"/>
            </a:solidFill>
          </a:endParaRPr>
        </a:p>
      </dgm:t>
    </dgm:pt>
    <dgm:pt modelId="{D4E7A3A9-347D-4DD3-8927-887DCD687496}" type="parTrans" cxnId="{509CEEE8-8FEA-4944-A992-F019675B9FB5}">
      <dgm:prSet/>
      <dgm:spPr/>
      <dgm:t>
        <a:bodyPr/>
        <a:lstStyle/>
        <a:p>
          <a:endParaRPr lang="ru-RU"/>
        </a:p>
      </dgm:t>
    </dgm:pt>
    <dgm:pt modelId="{08A123D9-5A7B-4017-9E2A-1C4EE01EE92E}" type="sibTrans" cxnId="{509CEEE8-8FEA-4944-A992-F019675B9FB5}">
      <dgm:prSet/>
      <dgm:spPr/>
      <dgm:t>
        <a:bodyPr/>
        <a:lstStyle/>
        <a:p>
          <a:endParaRPr lang="ru-RU"/>
        </a:p>
      </dgm:t>
    </dgm:pt>
    <dgm:pt modelId="{7B2E4B2B-B2C4-47B6-A4BC-4223BD080FD1}">
      <dgm:prSet phldrT="[Текст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US" sz="100"/>
            <a:t>.</a:t>
          </a:r>
          <a:endParaRPr lang="ru-RU" sz="100"/>
        </a:p>
      </dgm:t>
    </dgm:pt>
    <dgm:pt modelId="{CC054E7A-660C-45D8-A3D8-F43CF7F0519C}" type="parTrans" cxnId="{12FAF339-0FA5-45C3-8226-1B8A23058CAB}">
      <dgm:prSet/>
      <dgm:spPr/>
      <dgm:t>
        <a:bodyPr/>
        <a:lstStyle/>
        <a:p>
          <a:endParaRPr lang="ru-RU"/>
        </a:p>
      </dgm:t>
    </dgm:pt>
    <dgm:pt modelId="{98BB4DE4-4BD9-4218-BBF7-699909B62722}" type="sibTrans" cxnId="{12FAF339-0FA5-45C3-8226-1B8A23058CAB}">
      <dgm:prSet/>
      <dgm:spPr/>
      <dgm:t>
        <a:bodyPr/>
        <a:lstStyle/>
        <a:p>
          <a:endParaRPr lang="ru-RU"/>
        </a:p>
      </dgm:t>
    </dgm:pt>
    <dgm:pt modelId="{CB3F9EA3-2811-4420-8B1C-B216DF7468B0}">
      <dgm:prSet phldrT="[Текст]" custT="1"/>
      <dgm:spPr/>
      <dgm:t>
        <a:bodyPr/>
        <a:lstStyle/>
        <a:p>
          <a:r>
            <a:rPr lang="en-US" sz="1400">
              <a:solidFill>
                <a:srgbClr val="0070C0"/>
              </a:solidFill>
            </a:rPr>
            <a:t>Shamol energiyasi</a:t>
          </a:r>
          <a:endParaRPr lang="ru-RU" sz="1400">
            <a:solidFill>
              <a:srgbClr val="0070C0"/>
            </a:solidFill>
          </a:endParaRPr>
        </a:p>
      </dgm:t>
    </dgm:pt>
    <dgm:pt modelId="{DB940774-D9C6-4AE0-92FC-2D7C6C0FEE7A}" type="parTrans" cxnId="{16E1D9C0-1141-4C47-B1B0-304721C5283C}">
      <dgm:prSet/>
      <dgm:spPr/>
      <dgm:t>
        <a:bodyPr/>
        <a:lstStyle/>
        <a:p>
          <a:endParaRPr lang="ru-RU"/>
        </a:p>
      </dgm:t>
    </dgm:pt>
    <dgm:pt modelId="{2EC94173-E915-4942-BF07-E665E19755AB}" type="sibTrans" cxnId="{16E1D9C0-1141-4C47-B1B0-304721C5283C}">
      <dgm:prSet/>
      <dgm:spPr/>
      <dgm:t>
        <a:bodyPr/>
        <a:lstStyle/>
        <a:p>
          <a:endParaRPr lang="ru-RU"/>
        </a:p>
      </dgm:t>
    </dgm:pt>
    <dgm:pt modelId="{71004F0E-67D3-4D75-B011-CC8E576574D0}">
      <dgm:prSet phldrT="[Текст]" phldr="1" custT="1"/>
      <dgm:spPr>
        <a:blipFill rotWithShape="0">
          <a:blip xmlns:r="http://schemas.openxmlformats.org/officeDocument/2006/relationships"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a:blipFill>
      </dgm:spPr>
      <dgm:t>
        <a:bodyPr/>
        <a:lstStyle/>
        <a:p>
          <a:endParaRPr lang="ru-RU" sz="100">
            <a:solidFill>
              <a:schemeClr val="tx1"/>
            </a:solidFill>
          </a:endParaRPr>
        </a:p>
      </dgm:t>
    </dgm:pt>
    <dgm:pt modelId="{6B5EA453-0DED-462F-98FB-8F1C7D432D4A}" type="parTrans" cxnId="{259D0147-F211-4170-AF98-90F7FC61F65E}">
      <dgm:prSet/>
      <dgm:spPr/>
      <dgm:t>
        <a:bodyPr/>
        <a:lstStyle/>
        <a:p>
          <a:endParaRPr lang="ru-RU"/>
        </a:p>
      </dgm:t>
    </dgm:pt>
    <dgm:pt modelId="{02801725-B110-4FA3-AF8B-B0960BF5F243}" type="sibTrans" cxnId="{259D0147-F211-4170-AF98-90F7FC61F65E}">
      <dgm:prSet/>
      <dgm:spPr/>
      <dgm:t>
        <a:bodyPr/>
        <a:lstStyle/>
        <a:p>
          <a:endParaRPr lang="ru-RU"/>
        </a:p>
      </dgm:t>
    </dgm:pt>
    <dgm:pt modelId="{FFA219B0-3B06-4DFE-A257-710B344E104A}">
      <dgm:prSet phldrT="[Текст]" custT="1"/>
      <dgm:spPr/>
      <dgm:t>
        <a:bodyPr/>
        <a:lstStyle/>
        <a:p>
          <a:r>
            <a:rPr lang="en-US" sz="1400">
              <a:solidFill>
                <a:srgbClr val="00B050"/>
              </a:solidFill>
            </a:rPr>
            <a:t>Biomassa</a:t>
          </a:r>
          <a:endParaRPr lang="ru-RU" sz="1400">
            <a:solidFill>
              <a:srgbClr val="00B050"/>
            </a:solidFill>
          </a:endParaRPr>
        </a:p>
      </dgm:t>
    </dgm:pt>
    <dgm:pt modelId="{67ABD61F-BF20-457C-AAA0-77E069027990}" type="parTrans" cxnId="{1899D730-B754-43E8-AE63-88912A4DA65D}">
      <dgm:prSet/>
      <dgm:spPr/>
      <dgm:t>
        <a:bodyPr/>
        <a:lstStyle/>
        <a:p>
          <a:endParaRPr lang="ru-RU"/>
        </a:p>
      </dgm:t>
    </dgm:pt>
    <dgm:pt modelId="{DB3B5C29-4786-4611-B144-37B615D9C986}" type="sibTrans" cxnId="{1899D730-B754-43E8-AE63-88912A4DA65D}">
      <dgm:prSet/>
      <dgm:spPr/>
      <dgm:t>
        <a:bodyPr/>
        <a:lstStyle/>
        <a:p>
          <a:endParaRPr lang="ru-RU"/>
        </a:p>
      </dgm:t>
    </dgm:pt>
    <dgm:pt modelId="{CE5A2891-4C52-470D-A0E5-6AA90E8016A2}">
      <dgm:prSet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1D9D095-5265-4390-958B-9568FA0ED611}" type="parTrans" cxnId="{FCEC6558-D99D-485C-848A-2ABC69376AA0}">
      <dgm:prSet/>
      <dgm:spPr/>
      <dgm:t>
        <a:bodyPr/>
        <a:lstStyle/>
        <a:p>
          <a:endParaRPr lang="ru-RU"/>
        </a:p>
      </dgm:t>
    </dgm:pt>
    <dgm:pt modelId="{6DF2FAA4-8AE5-487A-AAFC-4CD4337E0F63}" type="sibTrans" cxnId="{FCEC6558-D99D-485C-848A-2ABC69376AA0}">
      <dgm:prSet/>
      <dgm:spPr/>
      <dgm:t>
        <a:bodyPr/>
        <a:lstStyle/>
        <a:p>
          <a:endParaRPr lang="ru-RU"/>
        </a:p>
      </dgm:t>
    </dgm:pt>
    <dgm:pt modelId="{E65A14A2-ACAF-4D4E-9774-E7F45A6A9571}">
      <dgm:prSet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BD866C1-B4FB-4F28-A578-05E0032D1014}" type="parTrans" cxnId="{271CA6CE-7C56-4FDC-B5C9-785ED8D2BCD3}">
      <dgm:prSet/>
      <dgm:spPr/>
      <dgm:t>
        <a:bodyPr/>
        <a:lstStyle/>
        <a:p>
          <a:endParaRPr lang="ru-RU"/>
        </a:p>
      </dgm:t>
    </dgm:pt>
    <dgm:pt modelId="{70F78D61-05BB-41E9-9591-D28F573124F8}" type="sibTrans" cxnId="{271CA6CE-7C56-4FDC-B5C9-785ED8D2BCD3}">
      <dgm:prSet/>
      <dgm:spPr/>
      <dgm:t>
        <a:bodyPr/>
        <a:lstStyle/>
        <a:p>
          <a:endParaRPr lang="ru-RU"/>
        </a:p>
      </dgm:t>
    </dgm:pt>
    <dgm:pt modelId="{03658322-7352-416E-AAF0-10790F575A13}" type="pres">
      <dgm:prSet presAssocID="{B2F75981-147B-49AE-959F-24E4A402A5B9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987DDE6-9162-4E56-8774-EAF36EF5744C}" type="pres">
      <dgm:prSet presAssocID="{B2F75981-147B-49AE-959F-24E4A402A5B9}" presName="cycle" presStyleCnt="0"/>
      <dgm:spPr/>
    </dgm:pt>
    <dgm:pt modelId="{E9E30715-D26F-4613-8588-CCF16FD9E457}" type="pres">
      <dgm:prSet presAssocID="{B2F75981-147B-49AE-959F-24E4A402A5B9}" presName="centerShape" presStyleCnt="0"/>
      <dgm:spPr/>
    </dgm:pt>
    <dgm:pt modelId="{DD159BEC-DDFA-4AC0-BF5E-3DF5D2D4E2E2}" type="pres">
      <dgm:prSet presAssocID="{B2F75981-147B-49AE-959F-24E4A402A5B9}" presName="connSite" presStyleLbl="node1" presStyleIdx="0" presStyleCnt="6"/>
      <dgm:spPr/>
    </dgm:pt>
    <dgm:pt modelId="{FA9A7A9A-0CCB-4F31-A821-802B900DB2D2}" type="pres">
      <dgm:prSet presAssocID="{B2F75981-147B-49AE-959F-24E4A402A5B9}" presName="visible" presStyleLbl="node1" presStyleIdx="0" presStyleCnt="6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D9316EBE-15D9-4D75-B5AA-029B3A009AAF}" type="pres">
      <dgm:prSet presAssocID="{D752DFAE-8290-4327-8AC4-F755CB462D21}" presName="Name25" presStyleLbl="parChTrans1D1" presStyleIdx="0" presStyleCnt="5"/>
      <dgm:spPr/>
      <dgm:t>
        <a:bodyPr/>
        <a:lstStyle/>
        <a:p>
          <a:endParaRPr lang="ru-RU"/>
        </a:p>
      </dgm:t>
    </dgm:pt>
    <dgm:pt modelId="{59073F95-D97F-4C08-B1A3-ED0F078BE9B6}" type="pres">
      <dgm:prSet presAssocID="{32C9C68A-9B98-4A6E-A1D1-A18B9C675451}" presName="node" presStyleCnt="0"/>
      <dgm:spPr/>
    </dgm:pt>
    <dgm:pt modelId="{9EB4F727-63E3-4084-8C94-60D16B276618}" type="pres">
      <dgm:prSet presAssocID="{32C9C68A-9B98-4A6E-A1D1-A18B9C675451}" presName="parentNode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0712C1-0BCC-41EA-820E-F23BB8B40BC2}" type="pres">
      <dgm:prSet presAssocID="{32C9C68A-9B98-4A6E-A1D1-A18B9C675451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8BC381-3D2F-49DF-9D75-D8CBBD6BAC4F}" type="pres">
      <dgm:prSet presAssocID="{CC054E7A-660C-45D8-A3D8-F43CF7F0519C}" presName="Name25" presStyleLbl="parChTrans1D1" presStyleIdx="1" presStyleCnt="5"/>
      <dgm:spPr/>
      <dgm:t>
        <a:bodyPr/>
        <a:lstStyle/>
        <a:p>
          <a:endParaRPr lang="ru-RU"/>
        </a:p>
      </dgm:t>
    </dgm:pt>
    <dgm:pt modelId="{D5F98001-E7C1-403C-A155-D30C3A6C1362}" type="pres">
      <dgm:prSet presAssocID="{7B2E4B2B-B2C4-47B6-A4BC-4223BD080FD1}" presName="node" presStyleCnt="0"/>
      <dgm:spPr/>
    </dgm:pt>
    <dgm:pt modelId="{9999E1EF-F4FC-49B2-BB4F-28939DFABF95}" type="pres">
      <dgm:prSet presAssocID="{7B2E4B2B-B2C4-47B6-A4BC-4223BD080FD1}" presName="parentNode" presStyleLbl="node1" presStyleIdx="2" presStyleCnt="6" custScaleX="10586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639B0B-CB43-4F79-AC2C-4C8EE7E69763}" type="pres">
      <dgm:prSet presAssocID="{7B2E4B2B-B2C4-47B6-A4BC-4223BD080FD1}" presName="child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1340BE-D2A2-47C9-9243-4CC84B97FF8E}" type="pres">
      <dgm:prSet presAssocID="{6B5EA453-0DED-462F-98FB-8F1C7D432D4A}" presName="Name25" presStyleLbl="parChTrans1D1" presStyleIdx="2" presStyleCnt="5"/>
      <dgm:spPr/>
      <dgm:t>
        <a:bodyPr/>
        <a:lstStyle/>
        <a:p>
          <a:endParaRPr lang="ru-RU"/>
        </a:p>
      </dgm:t>
    </dgm:pt>
    <dgm:pt modelId="{30A79844-2890-40BC-94A5-3759CC3787F4}" type="pres">
      <dgm:prSet presAssocID="{71004F0E-67D3-4D75-B011-CC8E576574D0}" presName="node" presStyleCnt="0"/>
      <dgm:spPr/>
    </dgm:pt>
    <dgm:pt modelId="{A408FE78-1531-4A18-85C9-8C62DFC6628E}" type="pres">
      <dgm:prSet presAssocID="{71004F0E-67D3-4D75-B011-CC8E576574D0}" presName="parentNode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940CAC-8668-4C29-B25F-2BC89B1E1E8D}" type="pres">
      <dgm:prSet presAssocID="{71004F0E-67D3-4D75-B011-CC8E576574D0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56BA67-BDEF-4E14-943A-4BCA1F97FF85}" type="pres">
      <dgm:prSet presAssocID="{41D9D095-5265-4390-958B-9568FA0ED611}" presName="Name25" presStyleLbl="parChTrans1D1" presStyleIdx="3" presStyleCnt="5"/>
      <dgm:spPr/>
      <dgm:t>
        <a:bodyPr/>
        <a:lstStyle/>
        <a:p>
          <a:endParaRPr lang="ru-RU"/>
        </a:p>
      </dgm:t>
    </dgm:pt>
    <dgm:pt modelId="{0A382F7C-84BD-4BDC-A7A2-EF9BEBFB8F2E}" type="pres">
      <dgm:prSet presAssocID="{CE5A2891-4C52-470D-A0E5-6AA90E8016A2}" presName="node" presStyleCnt="0"/>
      <dgm:spPr/>
    </dgm:pt>
    <dgm:pt modelId="{70D7E3F1-5F94-4B0C-9A24-4100BC5DB23C}" type="pres">
      <dgm:prSet presAssocID="{CE5A2891-4C52-470D-A0E5-6AA90E8016A2}" presName="parentNode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5356EE-0F92-4295-B3EF-2C3002A0F6BC}" type="pres">
      <dgm:prSet presAssocID="{CE5A2891-4C52-470D-A0E5-6AA90E8016A2}" presName="childNode" presStyleLbl="revTx" presStyleIdx="2" presStyleCnt="3">
        <dgm:presLayoutVars>
          <dgm:bulletEnabled val="1"/>
        </dgm:presLayoutVars>
      </dgm:prSet>
      <dgm:spPr/>
    </dgm:pt>
    <dgm:pt modelId="{F66BE3B1-C71F-4DD5-B04F-39C6092EF80C}" type="pres">
      <dgm:prSet presAssocID="{ABD866C1-B4FB-4F28-A578-05E0032D1014}" presName="Name25" presStyleLbl="parChTrans1D1" presStyleIdx="4" presStyleCnt="5"/>
      <dgm:spPr/>
      <dgm:t>
        <a:bodyPr/>
        <a:lstStyle/>
        <a:p>
          <a:endParaRPr lang="ru-RU"/>
        </a:p>
      </dgm:t>
    </dgm:pt>
    <dgm:pt modelId="{ED11025B-7121-493B-A3F7-52A837493C94}" type="pres">
      <dgm:prSet presAssocID="{E65A14A2-ACAF-4D4E-9774-E7F45A6A9571}" presName="node" presStyleCnt="0"/>
      <dgm:spPr/>
    </dgm:pt>
    <dgm:pt modelId="{CD5AAD6E-CB4E-4BBC-8F5C-780B8CF56463}" type="pres">
      <dgm:prSet presAssocID="{E65A14A2-ACAF-4D4E-9774-E7F45A6A9571}" presName="parentNode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3014C-DDE6-4561-8F3C-92109877175E}" type="pres">
      <dgm:prSet presAssocID="{E65A14A2-ACAF-4D4E-9774-E7F45A6A9571}" presName="childNode" presStyleLbl="revTx" presStyleIdx="2" presStyleCnt="3">
        <dgm:presLayoutVars>
          <dgm:bulletEnabled val="1"/>
        </dgm:presLayoutVars>
      </dgm:prSet>
      <dgm:spPr/>
    </dgm:pt>
  </dgm:ptLst>
  <dgm:cxnLst>
    <dgm:cxn modelId="{6D121025-8E7E-430A-BB77-F49AA56C920B}" type="presOf" srcId="{9B06DA42-B208-4924-8174-6FA831FC117B}" destId="{FB0712C1-0BCC-41EA-820E-F23BB8B40BC2}" srcOrd="0" destOrd="0" presId="urn:microsoft.com/office/officeart/2005/8/layout/radial2"/>
    <dgm:cxn modelId="{6DDF738C-1425-469B-99A5-986DEEC7535C}" type="presOf" srcId="{71004F0E-67D3-4D75-B011-CC8E576574D0}" destId="{A408FE78-1531-4A18-85C9-8C62DFC6628E}" srcOrd="0" destOrd="0" presId="urn:microsoft.com/office/officeart/2005/8/layout/radial2"/>
    <dgm:cxn modelId="{1AF7C556-8F78-46C8-83EB-80D37E7F36EC}" type="presOf" srcId="{32C9C68A-9B98-4A6E-A1D1-A18B9C675451}" destId="{9EB4F727-63E3-4084-8C94-60D16B276618}" srcOrd="0" destOrd="0" presId="urn:microsoft.com/office/officeart/2005/8/layout/radial2"/>
    <dgm:cxn modelId="{1EE00B29-3C56-4031-B6CB-3A4573EE4489}" type="presOf" srcId="{D752DFAE-8290-4327-8AC4-F755CB462D21}" destId="{D9316EBE-15D9-4D75-B5AA-029B3A009AAF}" srcOrd="0" destOrd="0" presId="urn:microsoft.com/office/officeart/2005/8/layout/radial2"/>
    <dgm:cxn modelId="{FCEC6558-D99D-485C-848A-2ABC69376AA0}" srcId="{B2F75981-147B-49AE-959F-24E4A402A5B9}" destId="{CE5A2891-4C52-470D-A0E5-6AA90E8016A2}" srcOrd="3" destOrd="0" parTransId="{41D9D095-5265-4390-958B-9568FA0ED611}" sibTransId="{6DF2FAA4-8AE5-487A-AAFC-4CD4337E0F63}"/>
    <dgm:cxn modelId="{12FAF339-0FA5-45C3-8226-1B8A23058CAB}" srcId="{B2F75981-147B-49AE-959F-24E4A402A5B9}" destId="{7B2E4B2B-B2C4-47B6-A4BC-4223BD080FD1}" srcOrd="1" destOrd="0" parTransId="{CC054E7A-660C-45D8-A3D8-F43CF7F0519C}" sibTransId="{98BB4DE4-4BD9-4218-BBF7-699909B62722}"/>
    <dgm:cxn modelId="{0B7ED4B5-C03C-43E4-8AE4-9875BE5B9D48}" type="presOf" srcId="{7B2E4B2B-B2C4-47B6-A4BC-4223BD080FD1}" destId="{9999E1EF-F4FC-49B2-BB4F-28939DFABF95}" srcOrd="0" destOrd="0" presId="urn:microsoft.com/office/officeart/2005/8/layout/radial2"/>
    <dgm:cxn modelId="{9DC72486-9959-47A7-A17B-4496266F3428}" srcId="{B2F75981-147B-49AE-959F-24E4A402A5B9}" destId="{32C9C68A-9B98-4A6E-A1D1-A18B9C675451}" srcOrd="0" destOrd="0" parTransId="{D752DFAE-8290-4327-8AC4-F755CB462D21}" sibTransId="{B24449CA-6982-4DF3-9E1E-18509ACFB6BA}"/>
    <dgm:cxn modelId="{509CEEE8-8FEA-4944-A992-F019675B9FB5}" srcId="{32C9C68A-9B98-4A6E-A1D1-A18B9C675451}" destId="{9B06DA42-B208-4924-8174-6FA831FC117B}" srcOrd="0" destOrd="0" parTransId="{D4E7A3A9-347D-4DD3-8927-887DCD687496}" sibTransId="{08A123D9-5A7B-4017-9E2A-1C4EE01EE92E}"/>
    <dgm:cxn modelId="{98CFB391-C93A-46C0-8D0B-2C003C4A2845}" type="presOf" srcId="{CE5A2891-4C52-470D-A0E5-6AA90E8016A2}" destId="{70D7E3F1-5F94-4B0C-9A24-4100BC5DB23C}" srcOrd="0" destOrd="0" presId="urn:microsoft.com/office/officeart/2005/8/layout/radial2"/>
    <dgm:cxn modelId="{259D0147-F211-4170-AF98-90F7FC61F65E}" srcId="{B2F75981-147B-49AE-959F-24E4A402A5B9}" destId="{71004F0E-67D3-4D75-B011-CC8E576574D0}" srcOrd="2" destOrd="0" parTransId="{6B5EA453-0DED-462F-98FB-8F1C7D432D4A}" sibTransId="{02801725-B110-4FA3-AF8B-B0960BF5F243}"/>
    <dgm:cxn modelId="{271CA6CE-7C56-4FDC-B5C9-785ED8D2BCD3}" srcId="{B2F75981-147B-49AE-959F-24E4A402A5B9}" destId="{E65A14A2-ACAF-4D4E-9774-E7F45A6A9571}" srcOrd="4" destOrd="0" parTransId="{ABD866C1-B4FB-4F28-A578-05E0032D1014}" sibTransId="{70F78D61-05BB-41E9-9591-D28F573124F8}"/>
    <dgm:cxn modelId="{31DA85C0-D9D9-48A7-9A4B-0BFF1F767B18}" type="presOf" srcId="{ABD866C1-B4FB-4F28-A578-05E0032D1014}" destId="{F66BE3B1-C71F-4DD5-B04F-39C6092EF80C}" srcOrd="0" destOrd="0" presId="urn:microsoft.com/office/officeart/2005/8/layout/radial2"/>
    <dgm:cxn modelId="{9D7279E0-1B63-45DD-9043-18DCCEB91454}" type="presOf" srcId="{CB3F9EA3-2811-4420-8B1C-B216DF7468B0}" destId="{5E639B0B-CB43-4F79-AC2C-4C8EE7E69763}" srcOrd="0" destOrd="0" presId="urn:microsoft.com/office/officeart/2005/8/layout/radial2"/>
    <dgm:cxn modelId="{3D13848A-9A37-49E5-AA20-6FE302054D11}" type="presOf" srcId="{6B5EA453-0DED-462F-98FB-8F1C7D432D4A}" destId="{451340BE-D2A2-47C9-9243-4CC84B97FF8E}" srcOrd="0" destOrd="0" presId="urn:microsoft.com/office/officeart/2005/8/layout/radial2"/>
    <dgm:cxn modelId="{1F4D4935-7F8D-4A64-95ED-A95FA1DDBEFB}" type="presOf" srcId="{41D9D095-5265-4390-958B-9568FA0ED611}" destId="{3556BA67-BDEF-4E14-943A-4BCA1F97FF85}" srcOrd="0" destOrd="0" presId="urn:microsoft.com/office/officeart/2005/8/layout/radial2"/>
    <dgm:cxn modelId="{16E1D9C0-1141-4C47-B1B0-304721C5283C}" srcId="{7B2E4B2B-B2C4-47B6-A4BC-4223BD080FD1}" destId="{CB3F9EA3-2811-4420-8B1C-B216DF7468B0}" srcOrd="0" destOrd="0" parTransId="{DB940774-D9C6-4AE0-92FC-2D7C6C0FEE7A}" sibTransId="{2EC94173-E915-4942-BF07-E665E19755AB}"/>
    <dgm:cxn modelId="{9D8F1EE3-F845-45B2-8B67-FAFE433FD58D}" type="presOf" srcId="{CC054E7A-660C-45D8-A3D8-F43CF7F0519C}" destId="{DB8BC381-3D2F-49DF-9D75-D8CBBD6BAC4F}" srcOrd="0" destOrd="0" presId="urn:microsoft.com/office/officeart/2005/8/layout/radial2"/>
    <dgm:cxn modelId="{F7512C3D-FA5A-489B-BB10-523953172001}" type="presOf" srcId="{FFA219B0-3B06-4DFE-A257-710B344E104A}" destId="{F5940CAC-8668-4C29-B25F-2BC89B1E1E8D}" srcOrd="0" destOrd="0" presId="urn:microsoft.com/office/officeart/2005/8/layout/radial2"/>
    <dgm:cxn modelId="{1899D730-B754-43E8-AE63-88912A4DA65D}" srcId="{71004F0E-67D3-4D75-B011-CC8E576574D0}" destId="{FFA219B0-3B06-4DFE-A257-710B344E104A}" srcOrd="0" destOrd="0" parTransId="{67ABD61F-BF20-457C-AAA0-77E069027990}" sibTransId="{DB3B5C29-4786-4611-B144-37B615D9C986}"/>
    <dgm:cxn modelId="{25639A5C-DFA2-4E43-8E1C-7FD9B7C1126C}" type="presOf" srcId="{B2F75981-147B-49AE-959F-24E4A402A5B9}" destId="{03658322-7352-416E-AAF0-10790F575A13}" srcOrd="0" destOrd="0" presId="urn:microsoft.com/office/officeart/2005/8/layout/radial2"/>
    <dgm:cxn modelId="{B29F2BC8-9F2D-4ED8-9E7F-B0BF619B90C9}" type="presOf" srcId="{E65A14A2-ACAF-4D4E-9774-E7F45A6A9571}" destId="{CD5AAD6E-CB4E-4BBC-8F5C-780B8CF56463}" srcOrd="0" destOrd="0" presId="urn:microsoft.com/office/officeart/2005/8/layout/radial2"/>
    <dgm:cxn modelId="{BC42A909-FC94-4136-A180-1AE060438C9E}" type="presParOf" srcId="{03658322-7352-416E-AAF0-10790F575A13}" destId="{A987DDE6-9162-4E56-8774-EAF36EF5744C}" srcOrd="0" destOrd="0" presId="urn:microsoft.com/office/officeart/2005/8/layout/radial2"/>
    <dgm:cxn modelId="{1129172D-C941-4826-B99B-409D157A3D2E}" type="presParOf" srcId="{A987DDE6-9162-4E56-8774-EAF36EF5744C}" destId="{E9E30715-D26F-4613-8588-CCF16FD9E457}" srcOrd="0" destOrd="0" presId="urn:microsoft.com/office/officeart/2005/8/layout/radial2"/>
    <dgm:cxn modelId="{6F83861D-5D85-434D-9E0D-1054DC0AE2BB}" type="presParOf" srcId="{E9E30715-D26F-4613-8588-CCF16FD9E457}" destId="{DD159BEC-DDFA-4AC0-BF5E-3DF5D2D4E2E2}" srcOrd="0" destOrd="0" presId="urn:microsoft.com/office/officeart/2005/8/layout/radial2"/>
    <dgm:cxn modelId="{AE40ABB3-2C0C-4A60-9CF1-70BA09425F22}" type="presParOf" srcId="{E9E30715-D26F-4613-8588-CCF16FD9E457}" destId="{FA9A7A9A-0CCB-4F31-A821-802B900DB2D2}" srcOrd="1" destOrd="0" presId="urn:microsoft.com/office/officeart/2005/8/layout/radial2"/>
    <dgm:cxn modelId="{4A261D3C-2E7D-4680-B08A-E496F7916B39}" type="presParOf" srcId="{A987DDE6-9162-4E56-8774-EAF36EF5744C}" destId="{D9316EBE-15D9-4D75-B5AA-029B3A009AAF}" srcOrd="1" destOrd="0" presId="urn:microsoft.com/office/officeart/2005/8/layout/radial2"/>
    <dgm:cxn modelId="{28ABE24E-A3CA-4422-BBC4-0B323635938D}" type="presParOf" srcId="{A987DDE6-9162-4E56-8774-EAF36EF5744C}" destId="{59073F95-D97F-4C08-B1A3-ED0F078BE9B6}" srcOrd="2" destOrd="0" presId="urn:microsoft.com/office/officeart/2005/8/layout/radial2"/>
    <dgm:cxn modelId="{3D206962-DA23-493A-AFF2-A9FD9E3F3182}" type="presParOf" srcId="{59073F95-D97F-4C08-B1A3-ED0F078BE9B6}" destId="{9EB4F727-63E3-4084-8C94-60D16B276618}" srcOrd="0" destOrd="0" presId="urn:microsoft.com/office/officeart/2005/8/layout/radial2"/>
    <dgm:cxn modelId="{CBF24789-1E16-4DB7-B3B7-3C6230061D0A}" type="presParOf" srcId="{59073F95-D97F-4C08-B1A3-ED0F078BE9B6}" destId="{FB0712C1-0BCC-41EA-820E-F23BB8B40BC2}" srcOrd="1" destOrd="0" presId="urn:microsoft.com/office/officeart/2005/8/layout/radial2"/>
    <dgm:cxn modelId="{CAE6635C-B391-4D85-B2FE-0AFAE9F1E781}" type="presParOf" srcId="{A987DDE6-9162-4E56-8774-EAF36EF5744C}" destId="{DB8BC381-3D2F-49DF-9D75-D8CBBD6BAC4F}" srcOrd="3" destOrd="0" presId="urn:microsoft.com/office/officeart/2005/8/layout/radial2"/>
    <dgm:cxn modelId="{AF26DE97-FE61-45B0-B315-B32EED456061}" type="presParOf" srcId="{A987DDE6-9162-4E56-8774-EAF36EF5744C}" destId="{D5F98001-E7C1-403C-A155-D30C3A6C1362}" srcOrd="4" destOrd="0" presId="urn:microsoft.com/office/officeart/2005/8/layout/radial2"/>
    <dgm:cxn modelId="{669486A8-92C2-4B93-B3C9-F719E613648E}" type="presParOf" srcId="{D5F98001-E7C1-403C-A155-D30C3A6C1362}" destId="{9999E1EF-F4FC-49B2-BB4F-28939DFABF95}" srcOrd="0" destOrd="0" presId="urn:microsoft.com/office/officeart/2005/8/layout/radial2"/>
    <dgm:cxn modelId="{1AF4C7A0-E70B-4148-919E-12F0870156FB}" type="presParOf" srcId="{D5F98001-E7C1-403C-A155-D30C3A6C1362}" destId="{5E639B0B-CB43-4F79-AC2C-4C8EE7E69763}" srcOrd="1" destOrd="0" presId="urn:microsoft.com/office/officeart/2005/8/layout/radial2"/>
    <dgm:cxn modelId="{0089D4AC-6DE7-44D7-B0AB-BD65A85BCAFA}" type="presParOf" srcId="{A987DDE6-9162-4E56-8774-EAF36EF5744C}" destId="{451340BE-D2A2-47C9-9243-4CC84B97FF8E}" srcOrd="5" destOrd="0" presId="urn:microsoft.com/office/officeart/2005/8/layout/radial2"/>
    <dgm:cxn modelId="{2493B676-309F-43F5-B638-205B84A51483}" type="presParOf" srcId="{A987DDE6-9162-4E56-8774-EAF36EF5744C}" destId="{30A79844-2890-40BC-94A5-3759CC3787F4}" srcOrd="6" destOrd="0" presId="urn:microsoft.com/office/officeart/2005/8/layout/radial2"/>
    <dgm:cxn modelId="{2FF2BE37-32CD-431F-99E0-16399AAB4B53}" type="presParOf" srcId="{30A79844-2890-40BC-94A5-3759CC3787F4}" destId="{A408FE78-1531-4A18-85C9-8C62DFC6628E}" srcOrd="0" destOrd="0" presId="urn:microsoft.com/office/officeart/2005/8/layout/radial2"/>
    <dgm:cxn modelId="{E1B6FAA0-A35A-4A8E-989A-61F549418FD3}" type="presParOf" srcId="{30A79844-2890-40BC-94A5-3759CC3787F4}" destId="{F5940CAC-8668-4C29-B25F-2BC89B1E1E8D}" srcOrd="1" destOrd="0" presId="urn:microsoft.com/office/officeart/2005/8/layout/radial2"/>
    <dgm:cxn modelId="{11BE0E66-6E61-49F9-A369-B0C47803A80F}" type="presParOf" srcId="{A987DDE6-9162-4E56-8774-EAF36EF5744C}" destId="{3556BA67-BDEF-4E14-943A-4BCA1F97FF85}" srcOrd="7" destOrd="0" presId="urn:microsoft.com/office/officeart/2005/8/layout/radial2"/>
    <dgm:cxn modelId="{CD23FCA7-FBA6-4573-B88D-BF881FF37A36}" type="presParOf" srcId="{A987DDE6-9162-4E56-8774-EAF36EF5744C}" destId="{0A382F7C-84BD-4BDC-A7A2-EF9BEBFB8F2E}" srcOrd="8" destOrd="0" presId="urn:microsoft.com/office/officeart/2005/8/layout/radial2"/>
    <dgm:cxn modelId="{83E33B86-760E-4B45-AE9D-5F25FA3418C9}" type="presParOf" srcId="{0A382F7C-84BD-4BDC-A7A2-EF9BEBFB8F2E}" destId="{70D7E3F1-5F94-4B0C-9A24-4100BC5DB23C}" srcOrd="0" destOrd="0" presId="urn:microsoft.com/office/officeart/2005/8/layout/radial2"/>
    <dgm:cxn modelId="{BCB4C6F8-4B2C-47B9-A6DB-DF52B54F21E9}" type="presParOf" srcId="{0A382F7C-84BD-4BDC-A7A2-EF9BEBFB8F2E}" destId="{2B5356EE-0F92-4295-B3EF-2C3002A0F6BC}" srcOrd="1" destOrd="0" presId="urn:microsoft.com/office/officeart/2005/8/layout/radial2"/>
    <dgm:cxn modelId="{AAEA8CBB-1930-4558-8610-55C4C3790C5D}" type="presParOf" srcId="{A987DDE6-9162-4E56-8774-EAF36EF5744C}" destId="{F66BE3B1-C71F-4DD5-B04F-39C6092EF80C}" srcOrd="9" destOrd="0" presId="urn:microsoft.com/office/officeart/2005/8/layout/radial2"/>
    <dgm:cxn modelId="{2CDF4134-3E59-4773-B1DB-6F662EE19AD0}" type="presParOf" srcId="{A987DDE6-9162-4E56-8774-EAF36EF5744C}" destId="{ED11025B-7121-493B-A3F7-52A837493C94}" srcOrd="10" destOrd="0" presId="urn:microsoft.com/office/officeart/2005/8/layout/radial2"/>
    <dgm:cxn modelId="{7F7E6FFC-4D9C-48F6-BE58-06C695BC1980}" type="presParOf" srcId="{ED11025B-7121-493B-A3F7-52A837493C94}" destId="{CD5AAD6E-CB4E-4BBC-8F5C-780B8CF56463}" srcOrd="0" destOrd="0" presId="urn:microsoft.com/office/officeart/2005/8/layout/radial2"/>
    <dgm:cxn modelId="{FD2B239B-1009-4913-801C-0BAA7B2101FA}" type="presParOf" srcId="{ED11025B-7121-493B-A3F7-52A837493C94}" destId="{18B3014C-DDE6-4561-8F3C-92109877175E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8C1774-96C3-472C-A1F4-B1B798FC7238}">
      <dsp:nvSpPr>
        <dsp:cNvPr id="0" name=""/>
        <dsp:cNvSpPr/>
      </dsp:nvSpPr>
      <dsp:spPr>
        <a:xfrm rot="5400000">
          <a:off x="-134997" y="136817"/>
          <a:ext cx="899985" cy="62999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E</a:t>
          </a:r>
          <a:endParaRPr lang="ru-RU" sz="1700" kern="1200"/>
        </a:p>
      </dsp:txBody>
      <dsp:txXfrm rot="-5400000">
        <a:off x="1" y="316814"/>
        <a:ext cx="629990" cy="269995"/>
      </dsp:txXfrm>
    </dsp:sp>
    <dsp:sp modelId="{078AFDB9-4FC5-48D9-95CD-A82B77F4ADE7}">
      <dsp:nvSpPr>
        <dsp:cNvPr id="0" name=""/>
        <dsp:cNvSpPr/>
      </dsp:nvSpPr>
      <dsp:spPr>
        <a:xfrm rot="5400000">
          <a:off x="4594499" y="-3962690"/>
          <a:ext cx="584990" cy="8514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>
              <a:solidFill>
                <a:srgbClr val="FF0000"/>
              </a:solidFill>
            </a:rPr>
            <a:t>Mexanik</a:t>
          </a:r>
          <a:endParaRPr lang="ru-RU" sz="2700" kern="1200">
            <a:solidFill>
              <a:srgbClr val="FF0000"/>
            </a:solidFill>
          </a:endParaRPr>
        </a:p>
      </dsp:txBody>
      <dsp:txXfrm rot="-5400000">
        <a:off x="629990" y="30376"/>
        <a:ext cx="8485452" cy="527876"/>
      </dsp:txXfrm>
    </dsp:sp>
    <dsp:sp modelId="{CAD51958-685E-47DE-88AB-922B399E1AE2}">
      <dsp:nvSpPr>
        <dsp:cNvPr id="0" name=""/>
        <dsp:cNvSpPr/>
      </dsp:nvSpPr>
      <dsp:spPr>
        <a:xfrm rot="5400000">
          <a:off x="-134997" y="953757"/>
          <a:ext cx="899985" cy="62999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N</a:t>
          </a:r>
          <a:endParaRPr lang="ru-RU" sz="1700" kern="1200"/>
        </a:p>
      </dsp:txBody>
      <dsp:txXfrm rot="-5400000">
        <a:off x="1" y="1133754"/>
        <a:ext cx="629990" cy="269995"/>
      </dsp:txXfrm>
    </dsp:sp>
    <dsp:sp modelId="{3A12273F-46AE-4D92-8453-C8B3B62F9958}">
      <dsp:nvSpPr>
        <dsp:cNvPr id="0" name=""/>
        <dsp:cNvSpPr/>
      </dsp:nvSpPr>
      <dsp:spPr>
        <a:xfrm rot="5400000">
          <a:off x="4594499" y="-3145750"/>
          <a:ext cx="584990" cy="8514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>
              <a:solidFill>
                <a:schemeClr val="bg2">
                  <a:lumMod val="50000"/>
                </a:schemeClr>
              </a:solidFill>
            </a:rPr>
            <a:t>Kinetik (harakat energiyasi)</a:t>
          </a:r>
          <a:endParaRPr lang="ru-RU" sz="2700" kern="1200">
            <a:solidFill>
              <a:schemeClr val="bg2">
                <a:lumMod val="50000"/>
              </a:schemeClr>
            </a:solidFill>
          </a:endParaRPr>
        </a:p>
      </dsp:txBody>
      <dsp:txXfrm rot="-5400000">
        <a:off x="629990" y="847316"/>
        <a:ext cx="8485452" cy="527876"/>
      </dsp:txXfrm>
    </dsp:sp>
    <dsp:sp modelId="{51F22DF0-3F7C-47B4-82AD-2BF028C0FE7B}">
      <dsp:nvSpPr>
        <dsp:cNvPr id="0" name=""/>
        <dsp:cNvSpPr/>
      </dsp:nvSpPr>
      <dsp:spPr>
        <a:xfrm rot="5400000">
          <a:off x="-134997" y="1770696"/>
          <a:ext cx="899985" cy="62999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E</a:t>
          </a:r>
          <a:endParaRPr lang="ru-RU" sz="1700" kern="1200"/>
        </a:p>
      </dsp:txBody>
      <dsp:txXfrm rot="-5400000">
        <a:off x="1" y="1950693"/>
        <a:ext cx="629990" cy="269995"/>
      </dsp:txXfrm>
    </dsp:sp>
    <dsp:sp modelId="{BAE35AE2-211F-493B-888A-5ED795E157A5}">
      <dsp:nvSpPr>
        <dsp:cNvPr id="0" name=""/>
        <dsp:cNvSpPr/>
      </dsp:nvSpPr>
      <dsp:spPr>
        <a:xfrm rot="5400000">
          <a:off x="4594499" y="-2328810"/>
          <a:ext cx="584990" cy="8514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>
              <a:solidFill>
                <a:schemeClr val="bg2">
                  <a:lumMod val="50000"/>
                </a:schemeClr>
              </a:solidFill>
            </a:rPr>
            <a:t>Potensial (o'zaro ta'sir energiyasi)</a:t>
          </a:r>
          <a:endParaRPr lang="ru-RU" sz="2700" kern="1200">
            <a:solidFill>
              <a:schemeClr val="bg2">
                <a:lumMod val="50000"/>
              </a:schemeClr>
            </a:solidFill>
          </a:endParaRPr>
        </a:p>
      </dsp:txBody>
      <dsp:txXfrm rot="-5400000">
        <a:off x="629990" y="1664256"/>
        <a:ext cx="8485452" cy="527876"/>
      </dsp:txXfrm>
    </dsp:sp>
    <dsp:sp modelId="{FB658D88-C34A-4A06-95E7-C2576AF5A941}">
      <dsp:nvSpPr>
        <dsp:cNvPr id="0" name=""/>
        <dsp:cNvSpPr/>
      </dsp:nvSpPr>
      <dsp:spPr>
        <a:xfrm rot="5400000">
          <a:off x="-134997" y="2587636"/>
          <a:ext cx="899985" cy="62999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R</a:t>
          </a:r>
          <a:endParaRPr lang="ru-RU" sz="1700" kern="1200"/>
        </a:p>
      </dsp:txBody>
      <dsp:txXfrm rot="-5400000">
        <a:off x="1" y="2767633"/>
        <a:ext cx="629990" cy="269995"/>
      </dsp:txXfrm>
    </dsp:sp>
    <dsp:sp modelId="{3890245F-C997-4DD4-9271-9B88677F5253}">
      <dsp:nvSpPr>
        <dsp:cNvPr id="0" name=""/>
        <dsp:cNvSpPr/>
      </dsp:nvSpPr>
      <dsp:spPr>
        <a:xfrm rot="5400000">
          <a:off x="4594499" y="-1511870"/>
          <a:ext cx="584990" cy="8514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>
              <a:solidFill>
                <a:srgbClr val="FF0000"/>
              </a:solidFill>
            </a:rPr>
            <a:t>Issiqlik (modda molekulalarining energiyasi)</a:t>
          </a:r>
          <a:endParaRPr lang="ru-RU" sz="2700" kern="1200"/>
        </a:p>
      </dsp:txBody>
      <dsp:txXfrm rot="-5400000">
        <a:off x="629990" y="2481196"/>
        <a:ext cx="8485452" cy="527876"/>
      </dsp:txXfrm>
    </dsp:sp>
    <dsp:sp modelId="{D68BDABF-D7D5-4CEB-B70E-5E2D1B3C5230}">
      <dsp:nvSpPr>
        <dsp:cNvPr id="0" name=""/>
        <dsp:cNvSpPr/>
      </dsp:nvSpPr>
      <dsp:spPr>
        <a:xfrm rot="5400000">
          <a:off x="-134997" y="3404576"/>
          <a:ext cx="899985" cy="62999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G</a:t>
          </a:r>
          <a:endParaRPr lang="ru-RU" sz="1700" kern="1200"/>
        </a:p>
      </dsp:txBody>
      <dsp:txXfrm rot="-5400000">
        <a:off x="1" y="3584573"/>
        <a:ext cx="629990" cy="269995"/>
      </dsp:txXfrm>
    </dsp:sp>
    <dsp:sp modelId="{816BA28B-AABC-4506-9D36-C5EEA612D1EA}">
      <dsp:nvSpPr>
        <dsp:cNvPr id="0" name=""/>
        <dsp:cNvSpPr/>
      </dsp:nvSpPr>
      <dsp:spPr>
        <a:xfrm rot="5400000">
          <a:off x="4594499" y="-694930"/>
          <a:ext cx="584990" cy="8514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>
              <a:solidFill>
                <a:srgbClr val="FF0000"/>
              </a:solidFill>
            </a:rPr>
            <a:t>Elektr (zaryadlangan moddalar energiyasi)</a:t>
          </a:r>
          <a:endParaRPr lang="ru-RU" sz="2700" kern="1200"/>
        </a:p>
      </dsp:txBody>
      <dsp:txXfrm rot="-5400000">
        <a:off x="629990" y="3298136"/>
        <a:ext cx="8485452" cy="527876"/>
      </dsp:txXfrm>
    </dsp:sp>
    <dsp:sp modelId="{5045B728-9F41-460F-B535-23B00ED43F03}">
      <dsp:nvSpPr>
        <dsp:cNvPr id="0" name=""/>
        <dsp:cNvSpPr/>
      </dsp:nvSpPr>
      <dsp:spPr>
        <a:xfrm rot="5400000">
          <a:off x="-134997" y="4221516"/>
          <a:ext cx="899985" cy="62999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I</a:t>
          </a:r>
          <a:endParaRPr lang="ru-RU" sz="1700" kern="1200"/>
        </a:p>
      </dsp:txBody>
      <dsp:txXfrm rot="-5400000">
        <a:off x="1" y="4401513"/>
        <a:ext cx="629990" cy="269995"/>
      </dsp:txXfrm>
    </dsp:sp>
    <dsp:sp modelId="{19E88E70-B236-4353-B9D3-BD98B848C8DF}">
      <dsp:nvSpPr>
        <dsp:cNvPr id="0" name=""/>
        <dsp:cNvSpPr/>
      </dsp:nvSpPr>
      <dsp:spPr>
        <a:xfrm rot="5400000">
          <a:off x="4594499" y="122009"/>
          <a:ext cx="584990" cy="8514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>
              <a:solidFill>
                <a:srgbClr val="FF0000"/>
              </a:solidFill>
            </a:rPr>
            <a:t>Yorug'lik (yuqori haroratda qizigan moddalar energiyasi)</a:t>
          </a:r>
          <a:endParaRPr lang="ru-RU" sz="2700" kern="1200"/>
        </a:p>
      </dsp:txBody>
      <dsp:txXfrm rot="-5400000">
        <a:off x="629990" y="4115076"/>
        <a:ext cx="8485452" cy="527876"/>
      </dsp:txXfrm>
    </dsp:sp>
    <dsp:sp modelId="{5E1A0B0A-003A-4734-BFD6-20FC3A5FBE04}">
      <dsp:nvSpPr>
        <dsp:cNvPr id="0" name=""/>
        <dsp:cNvSpPr/>
      </dsp:nvSpPr>
      <dsp:spPr>
        <a:xfrm rot="5400000">
          <a:off x="-134997" y="5038456"/>
          <a:ext cx="899985" cy="62999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Ya</a:t>
          </a:r>
          <a:endParaRPr lang="ru-RU" sz="1700" kern="1200"/>
        </a:p>
      </dsp:txBody>
      <dsp:txXfrm rot="-5400000">
        <a:off x="1" y="5218453"/>
        <a:ext cx="629990" cy="269995"/>
      </dsp:txXfrm>
    </dsp:sp>
    <dsp:sp modelId="{E7F1C1ED-274C-450C-8994-AF7BB895F759}">
      <dsp:nvSpPr>
        <dsp:cNvPr id="0" name=""/>
        <dsp:cNvSpPr/>
      </dsp:nvSpPr>
      <dsp:spPr>
        <a:xfrm rot="5400000">
          <a:off x="4594499" y="938949"/>
          <a:ext cx="584990" cy="8514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>
              <a:solidFill>
                <a:srgbClr val="FF0000"/>
              </a:solidFill>
            </a:rPr>
            <a:t>Yadro</a:t>
          </a:r>
          <a:r>
            <a:rPr lang="en-US" sz="2700" kern="1200" dirty="0">
              <a:solidFill>
                <a:srgbClr val="FF0000"/>
              </a:solidFill>
            </a:rPr>
            <a:t> (atom </a:t>
          </a:r>
          <a:r>
            <a:rPr lang="en-US" sz="2700" kern="1200" dirty="0" err="1">
              <a:solidFill>
                <a:srgbClr val="FF0000"/>
              </a:solidFill>
            </a:rPr>
            <a:t>yadrolarini</a:t>
          </a:r>
          <a:r>
            <a:rPr lang="en-US" sz="2700" kern="1200" dirty="0">
              <a:solidFill>
                <a:srgbClr val="FF0000"/>
              </a:solidFill>
            </a:rPr>
            <a:t> </a:t>
          </a:r>
          <a:r>
            <a:rPr lang="en-US" sz="2700" kern="1200" dirty="0" err="1">
              <a:solidFill>
                <a:srgbClr val="FF0000"/>
              </a:solidFill>
            </a:rPr>
            <a:t>bo'linishdagi</a:t>
          </a:r>
          <a:r>
            <a:rPr lang="en-US" sz="2700" kern="1200" dirty="0">
              <a:solidFill>
                <a:srgbClr val="FF0000"/>
              </a:solidFill>
            </a:rPr>
            <a:t> </a:t>
          </a:r>
          <a:r>
            <a:rPr lang="en-US" sz="2700" kern="1200" dirty="0" err="1">
              <a:solidFill>
                <a:srgbClr val="FF0000"/>
              </a:solidFill>
            </a:rPr>
            <a:t>ajralgan</a:t>
          </a:r>
          <a:r>
            <a:rPr lang="en-US" sz="2700" kern="1200" dirty="0">
              <a:solidFill>
                <a:srgbClr val="FF0000"/>
              </a:solidFill>
            </a:rPr>
            <a:t> </a:t>
          </a:r>
          <a:r>
            <a:rPr lang="en-US" sz="2700" kern="1200" dirty="0" err="1">
              <a:solidFill>
                <a:srgbClr val="FF0000"/>
              </a:solidFill>
            </a:rPr>
            <a:t>energiya</a:t>
          </a:r>
          <a:r>
            <a:rPr lang="en-US" sz="2700" kern="1200" dirty="0">
              <a:solidFill>
                <a:srgbClr val="FF0000"/>
              </a:solidFill>
            </a:rPr>
            <a:t>)</a:t>
          </a:r>
          <a:endParaRPr lang="ru-RU" sz="2700" kern="1200" dirty="0"/>
        </a:p>
      </dsp:txBody>
      <dsp:txXfrm rot="-5400000">
        <a:off x="629990" y="4932016"/>
        <a:ext cx="8485452" cy="5278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6BE3B1-C71F-4DD5-B04F-39C6092EF80C}">
      <dsp:nvSpPr>
        <dsp:cNvPr id="0" name=""/>
        <dsp:cNvSpPr/>
      </dsp:nvSpPr>
      <dsp:spPr>
        <a:xfrm rot="3371421">
          <a:off x="2602078" y="4276140"/>
          <a:ext cx="1743610" cy="33398"/>
        </a:xfrm>
        <a:custGeom>
          <a:avLst/>
          <a:gdLst/>
          <a:ahLst/>
          <a:cxnLst/>
          <a:rect l="0" t="0" r="0" b="0"/>
          <a:pathLst>
            <a:path>
              <a:moveTo>
                <a:pt x="0" y="16699"/>
              </a:moveTo>
              <a:lnTo>
                <a:pt x="1743610" y="1669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56BA67-BDEF-4E14-943A-4BCA1F97FF85}">
      <dsp:nvSpPr>
        <dsp:cNvPr id="0" name=""/>
        <dsp:cNvSpPr/>
      </dsp:nvSpPr>
      <dsp:spPr>
        <a:xfrm rot="1740142">
          <a:off x="3086860" y="3666303"/>
          <a:ext cx="1564079" cy="33398"/>
        </a:xfrm>
        <a:custGeom>
          <a:avLst/>
          <a:gdLst/>
          <a:ahLst/>
          <a:cxnLst/>
          <a:rect l="0" t="0" r="0" b="0"/>
          <a:pathLst>
            <a:path>
              <a:moveTo>
                <a:pt x="0" y="16699"/>
              </a:moveTo>
              <a:lnTo>
                <a:pt x="1564079" y="1669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1340BE-D2A2-47C9-9243-4CC84B97FF8E}">
      <dsp:nvSpPr>
        <dsp:cNvPr id="0" name=""/>
        <dsp:cNvSpPr/>
      </dsp:nvSpPr>
      <dsp:spPr>
        <a:xfrm>
          <a:off x="3184928" y="2957940"/>
          <a:ext cx="1569527" cy="33398"/>
        </a:xfrm>
        <a:custGeom>
          <a:avLst/>
          <a:gdLst/>
          <a:ahLst/>
          <a:cxnLst/>
          <a:rect l="0" t="0" r="0" b="0"/>
          <a:pathLst>
            <a:path>
              <a:moveTo>
                <a:pt x="0" y="16699"/>
              </a:moveTo>
              <a:lnTo>
                <a:pt x="1569527" y="1669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8BC381-3D2F-49DF-9D75-D8CBBD6BAC4F}">
      <dsp:nvSpPr>
        <dsp:cNvPr id="0" name=""/>
        <dsp:cNvSpPr/>
      </dsp:nvSpPr>
      <dsp:spPr>
        <a:xfrm rot="19855327">
          <a:off x="3088210" y="2254785"/>
          <a:ext cx="1534728" cy="33398"/>
        </a:xfrm>
        <a:custGeom>
          <a:avLst/>
          <a:gdLst/>
          <a:ahLst/>
          <a:cxnLst/>
          <a:rect l="0" t="0" r="0" b="0"/>
          <a:pathLst>
            <a:path>
              <a:moveTo>
                <a:pt x="0" y="16699"/>
              </a:moveTo>
              <a:lnTo>
                <a:pt x="1534728" y="1669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316EBE-15D9-4D75-B5AA-029B3A009AAF}">
      <dsp:nvSpPr>
        <dsp:cNvPr id="0" name=""/>
        <dsp:cNvSpPr/>
      </dsp:nvSpPr>
      <dsp:spPr>
        <a:xfrm rot="18228579">
          <a:off x="2602078" y="1639741"/>
          <a:ext cx="1743610" cy="33398"/>
        </a:xfrm>
        <a:custGeom>
          <a:avLst/>
          <a:gdLst/>
          <a:ahLst/>
          <a:cxnLst/>
          <a:rect l="0" t="0" r="0" b="0"/>
          <a:pathLst>
            <a:path>
              <a:moveTo>
                <a:pt x="0" y="16699"/>
              </a:moveTo>
              <a:lnTo>
                <a:pt x="1743610" y="1669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9A7A9A-0CCB-4F31-A821-802B900DB2D2}">
      <dsp:nvSpPr>
        <dsp:cNvPr id="0" name=""/>
        <dsp:cNvSpPr/>
      </dsp:nvSpPr>
      <dsp:spPr>
        <a:xfrm>
          <a:off x="1742784" y="2126319"/>
          <a:ext cx="1696640" cy="1696640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B4F727-63E3-4084-8C94-60D16B276618}">
      <dsp:nvSpPr>
        <dsp:cNvPr id="0" name=""/>
        <dsp:cNvSpPr/>
      </dsp:nvSpPr>
      <dsp:spPr>
        <a:xfrm>
          <a:off x="3733216" y="156"/>
          <a:ext cx="1017984" cy="1017984"/>
        </a:xfrm>
        <a:prstGeom prst="ellipse">
          <a:avLst/>
        </a:prstGeom>
        <a:blipFill rotWithShape="0">
          <a:blip xmlns:r="http://schemas.openxmlformats.org/officeDocument/2006/relationships"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a:blipFill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/>
            <a:t>.</a:t>
          </a:r>
          <a:endParaRPr lang="ru-RU" sz="1000" kern="1200"/>
        </a:p>
      </dsp:txBody>
      <dsp:txXfrm>
        <a:off x="3882296" y="149236"/>
        <a:ext cx="719824" cy="719824"/>
      </dsp:txXfrm>
    </dsp:sp>
    <dsp:sp modelId="{FB0712C1-0BCC-41EA-820E-F23BB8B40BC2}">
      <dsp:nvSpPr>
        <dsp:cNvPr id="0" name=""/>
        <dsp:cNvSpPr/>
      </dsp:nvSpPr>
      <dsp:spPr>
        <a:xfrm>
          <a:off x="4852999" y="156"/>
          <a:ext cx="1526976" cy="1017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>
              <a:solidFill>
                <a:srgbClr val="FFC000"/>
              </a:solidFill>
            </a:rPr>
            <a:t>Quyosh energiyasi</a:t>
          </a:r>
          <a:endParaRPr lang="ru-RU" sz="1400" kern="1200">
            <a:solidFill>
              <a:srgbClr val="FFC000"/>
            </a:solidFill>
          </a:endParaRPr>
        </a:p>
      </dsp:txBody>
      <dsp:txXfrm>
        <a:off x="4852999" y="156"/>
        <a:ext cx="1526976" cy="1017984"/>
      </dsp:txXfrm>
    </dsp:sp>
    <dsp:sp modelId="{9999E1EF-F4FC-49B2-BB4F-28939DFABF95}">
      <dsp:nvSpPr>
        <dsp:cNvPr id="0" name=""/>
        <dsp:cNvSpPr/>
      </dsp:nvSpPr>
      <dsp:spPr>
        <a:xfrm>
          <a:off x="4451729" y="1131333"/>
          <a:ext cx="1077689" cy="1017984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" tIns="635" rIns="635" bIns="635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" kern="1200"/>
            <a:t>.</a:t>
          </a:r>
          <a:endParaRPr lang="ru-RU" sz="100" kern="1200"/>
        </a:p>
      </dsp:txBody>
      <dsp:txXfrm>
        <a:off x="4609553" y="1280413"/>
        <a:ext cx="762041" cy="719824"/>
      </dsp:txXfrm>
    </dsp:sp>
    <dsp:sp modelId="{5E639B0B-CB43-4F79-AC2C-4C8EE7E69763}">
      <dsp:nvSpPr>
        <dsp:cNvPr id="0" name=""/>
        <dsp:cNvSpPr/>
      </dsp:nvSpPr>
      <dsp:spPr>
        <a:xfrm>
          <a:off x="5556585" y="1131333"/>
          <a:ext cx="1616533" cy="1017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>
              <a:solidFill>
                <a:srgbClr val="0070C0"/>
              </a:solidFill>
            </a:rPr>
            <a:t>Shamol energiyasi</a:t>
          </a:r>
          <a:endParaRPr lang="ru-RU" sz="1400" kern="1200">
            <a:solidFill>
              <a:srgbClr val="0070C0"/>
            </a:solidFill>
          </a:endParaRPr>
        </a:p>
      </dsp:txBody>
      <dsp:txXfrm>
        <a:off x="5556585" y="1131333"/>
        <a:ext cx="1616533" cy="1017984"/>
      </dsp:txXfrm>
    </dsp:sp>
    <dsp:sp modelId="{A408FE78-1531-4A18-85C9-8C62DFC6628E}">
      <dsp:nvSpPr>
        <dsp:cNvPr id="0" name=""/>
        <dsp:cNvSpPr/>
      </dsp:nvSpPr>
      <dsp:spPr>
        <a:xfrm>
          <a:off x="4754456" y="2465647"/>
          <a:ext cx="1017984" cy="1017984"/>
        </a:xfrm>
        <a:prstGeom prst="ellipse">
          <a:avLst/>
        </a:prstGeom>
        <a:blipFill rotWithShape="0">
          <a:blip xmlns:r="http://schemas.openxmlformats.org/officeDocument/2006/relationships"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" tIns="635" rIns="635" bIns="635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" kern="1200">
            <a:solidFill>
              <a:schemeClr val="tx1"/>
            </a:solidFill>
          </a:endParaRPr>
        </a:p>
      </dsp:txBody>
      <dsp:txXfrm>
        <a:off x="4903536" y="2614727"/>
        <a:ext cx="719824" cy="719824"/>
      </dsp:txXfrm>
    </dsp:sp>
    <dsp:sp modelId="{F5940CAC-8668-4C29-B25F-2BC89B1E1E8D}">
      <dsp:nvSpPr>
        <dsp:cNvPr id="0" name=""/>
        <dsp:cNvSpPr/>
      </dsp:nvSpPr>
      <dsp:spPr>
        <a:xfrm>
          <a:off x="5874239" y="2465647"/>
          <a:ext cx="1526976" cy="1017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>
              <a:solidFill>
                <a:srgbClr val="00B050"/>
              </a:solidFill>
            </a:rPr>
            <a:t>Biomassa</a:t>
          </a:r>
          <a:endParaRPr lang="ru-RU" sz="1400" kern="1200">
            <a:solidFill>
              <a:srgbClr val="00B050"/>
            </a:solidFill>
          </a:endParaRPr>
        </a:p>
      </dsp:txBody>
      <dsp:txXfrm>
        <a:off x="5874239" y="2465647"/>
        <a:ext cx="1526976" cy="1017984"/>
      </dsp:txXfrm>
    </dsp:sp>
    <dsp:sp modelId="{70D7E3F1-5F94-4B0C-9A24-4100BC5DB23C}">
      <dsp:nvSpPr>
        <dsp:cNvPr id="0" name=""/>
        <dsp:cNvSpPr/>
      </dsp:nvSpPr>
      <dsp:spPr>
        <a:xfrm>
          <a:off x="4489044" y="3799962"/>
          <a:ext cx="1017984" cy="1017984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700" kern="1200"/>
        </a:p>
      </dsp:txBody>
      <dsp:txXfrm>
        <a:off x="4638124" y="3949042"/>
        <a:ext cx="719824" cy="719824"/>
      </dsp:txXfrm>
    </dsp:sp>
    <dsp:sp modelId="{CD5AAD6E-CB4E-4BBC-8F5C-780B8CF56463}">
      <dsp:nvSpPr>
        <dsp:cNvPr id="0" name=""/>
        <dsp:cNvSpPr/>
      </dsp:nvSpPr>
      <dsp:spPr>
        <a:xfrm>
          <a:off x="3733216" y="4931139"/>
          <a:ext cx="1017984" cy="1017984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700" kern="1200"/>
        </a:p>
      </dsp:txBody>
      <dsp:txXfrm>
        <a:off x="3882296" y="5080219"/>
        <a:ext cx="719824" cy="7198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7E8B78-FA76-46C2-B849-709BCF1AA4E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830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4/7/2018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4/7/2018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4/7/2018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397" y="1052736"/>
            <a:ext cx="6349206" cy="15238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1704" y="5082350"/>
            <a:ext cx="719806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24136" y="3861048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8231" y="116632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1463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4.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manbalarining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zaxiralari</a:t>
            </a:r>
            <a:endParaRPr lang="ru-RU" sz="16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1463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1463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Energiya man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Cyrl-UZ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balarining zaxiralari, tiklanadigan va tiklanmaydigan energiya zaxiralari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1463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Gidroenergetika zaxirasi. 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1463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z-Cyrl-UZ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Dengiz suvining ko’tarilishi. 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1463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uz-Cyrl-UZ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Atom energiyasi, shamol  energiyasi, quyosh nuri energiyasi zaxiralari.</a:t>
            </a: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2" r="7891" b="4724"/>
          <a:stretch/>
        </p:blipFill>
        <p:spPr bwMode="auto">
          <a:xfrm>
            <a:off x="827584" y="0"/>
            <a:ext cx="7488832" cy="63563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46959" y="6396335"/>
            <a:ext cx="54500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Yorug’lik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energiyasini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1036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50494607"/>
              </p:ext>
            </p:extLst>
          </p:nvPr>
        </p:nvGraphicFramePr>
        <p:xfrm>
          <a:off x="0" y="0"/>
          <a:ext cx="9144000" cy="5805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484729" y="6060293"/>
            <a:ext cx="41745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Energiya turi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larining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3208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4" y="44624"/>
            <a:ext cx="9108000" cy="586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6075144"/>
            <a:ext cx="91268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An’anaviy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tiklanmaydigan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iste’molchilarga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9567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34075463"/>
              </p:ext>
            </p:extLst>
          </p:nvPr>
        </p:nvGraphicFramePr>
        <p:xfrm>
          <a:off x="0" y="0"/>
          <a:ext cx="9144000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Надпись 6"/>
          <p:cNvSpPr txBox="1"/>
          <p:nvPr/>
        </p:nvSpPr>
        <p:spPr>
          <a:xfrm>
            <a:off x="5580112" y="4221088"/>
            <a:ext cx="1621790" cy="47879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79388" lvl="0" indent="-179388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400" dirty="0" err="1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Geotermal</a:t>
            </a:r>
            <a:endParaRPr lang="ru-RU" sz="11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адпись 7"/>
          <p:cNvSpPr txBox="1"/>
          <p:nvPr/>
        </p:nvSpPr>
        <p:spPr>
          <a:xfrm>
            <a:off x="4788024" y="5445224"/>
            <a:ext cx="2089785" cy="47879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79388" lvl="0" indent="-179388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400" dirty="0" err="1">
                <a:solidFill>
                  <a:srgbClr val="00B0F0"/>
                </a:solidFill>
                <a:effectLst/>
                <a:ea typeface="Times New Roman" panose="02020603050405020304" pitchFamily="18" charset="0"/>
              </a:rPr>
              <a:t>To’lqin</a:t>
            </a:r>
            <a:r>
              <a:rPr lang="en-US" sz="1400" dirty="0">
                <a:solidFill>
                  <a:srgbClr val="00B0F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B0F0"/>
                </a:solidFill>
                <a:effectLst/>
                <a:ea typeface="Times New Roman" panose="02020603050405020304" pitchFamily="18" charset="0"/>
              </a:rPr>
              <a:t>energiyasi</a:t>
            </a:r>
            <a:endParaRPr lang="ru-RU" sz="800" dirty="0">
              <a:effectLst/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05056" y="6308079"/>
            <a:ext cx="5533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No’anaviy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tiklanuvchi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4657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6149719"/>
              </p:ext>
            </p:extLst>
          </p:nvPr>
        </p:nvGraphicFramePr>
        <p:xfrm>
          <a:off x="323528" y="317210"/>
          <a:ext cx="8460432" cy="7178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35627"/>
                <a:gridCol w="1668725"/>
                <a:gridCol w="2053538"/>
                <a:gridCol w="1411581"/>
                <a:gridCol w="1790961"/>
              </a:tblGrid>
              <a:tr h="118813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Mamlakatlar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Energiyani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ishlab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chiqish</a:t>
                      </a:r>
                      <a:r>
                        <a:rPr lang="en-US" sz="1800" dirty="0">
                          <a:effectLst/>
                        </a:rPr>
                        <a:t>,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TVt</a:t>
                      </a:r>
                      <a:r>
                        <a:rPr lang="en-US" sz="1800" dirty="0">
                          <a:effectLst/>
                        </a:rPr>
                        <a:t>*</a:t>
                      </a:r>
                      <a:r>
                        <a:rPr lang="en-US" sz="1800" dirty="0" err="1">
                          <a:effectLst/>
                        </a:rPr>
                        <a:t>soat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Dunyodagi ishlab chiqarishdan % hisobda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O’rnatilgan quvvati, GVt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Umumiy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ishlab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chiqarishdan</a:t>
                      </a:r>
                      <a:r>
                        <a:rPr lang="en-US" sz="1800" dirty="0">
                          <a:effectLst/>
                        </a:rPr>
                        <a:t> % </a:t>
                      </a:r>
                      <a:r>
                        <a:rPr lang="en-US" sz="1800" dirty="0" err="1">
                          <a:effectLst/>
                        </a:rPr>
                        <a:t>hisobda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Xitoy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585,2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12,6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196,8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15,9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Kanada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36</a:t>
                      </a:r>
                      <a:r>
                        <a:rPr lang="ru-RU" sz="2000" dirty="0">
                          <a:effectLst/>
                        </a:rPr>
                        <a:t>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12,1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57,9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Braziliya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</a:t>
                      </a:r>
                      <a:r>
                        <a:rPr lang="ru-RU" sz="2000">
                          <a:effectLst/>
                        </a:rPr>
                        <a:t>64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11,4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83,7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AQSH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</a:t>
                      </a:r>
                      <a:r>
                        <a:rPr lang="ru-RU" sz="20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9,7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79,5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6,5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Rossiya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17</a:t>
                      </a:r>
                      <a:r>
                        <a:rPr lang="ru-RU" sz="20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6,3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44</a:t>
                      </a:r>
                      <a:r>
                        <a:rPr lang="ru-RU" sz="2000" dirty="0">
                          <a:effectLst/>
                        </a:rPr>
                        <a:t>,4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18,3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Norvegiya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</a:t>
                      </a:r>
                      <a:r>
                        <a:rPr lang="ru-RU" sz="2000">
                          <a:effectLst/>
                        </a:rPr>
                        <a:t>40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3,9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98,9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Yaponiya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69,2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3,3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7,8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Hindiston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</a:t>
                      </a:r>
                      <a:r>
                        <a:rPr lang="ru-RU" sz="2000">
                          <a:effectLst/>
                        </a:rPr>
                        <a:t>15,6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3,0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27,2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14,3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Venesuela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86,8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2,5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73,9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Shvesiya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2,1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39,6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Fransiya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3,2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13,3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Boshqalar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33,1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304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13,9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  <a:tr h="3960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Jami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2994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100,0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836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16,4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16" marR="60616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275856" y="-28281"/>
            <a:ext cx="56886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Dunyoda gidroenergetikani rivojlanishi (2015 y).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7619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836712"/>
            <a:ext cx="8568952" cy="398066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5217532"/>
            <a:ext cx="914400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Dunyoda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gidroenergetikanida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quvvatlarning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o’sishi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TVt</a:t>
            </a:r>
            <a:r>
              <a:rPr lang="en-US" sz="23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300" b="1" dirty="0"/>
          </a:p>
        </p:txBody>
      </p:sp>
    </p:spTree>
    <p:extLst>
      <p:ext uri="{BB962C8B-B14F-4D97-AF65-F5344CB8AC3E}">
        <p14:creationId xmlns:p14="http://schemas.microsoft.com/office/powerpoint/2010/main" val="427683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27280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54196" y="6396335"/>
            <a:ext cx="64356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Dunyoda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gidroenergetikani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rivojlanish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42513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4572000" cy="3717032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76672"/>
            <a:ext cx="4572000" cy="364502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5692605"/>
            <a:ext cx="914400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Dengiz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suvining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ko’tarilish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pasayishidan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bo’ladigan</a:t>
            </a:r>
            <a:r>
              <a:rPr lang="en-US" sz="23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endParaRPr lang="en-US" sz="2300" b="1" dirty="0"/>
          </a:p>
        </p:txBody>
      </p:sp>
    </p:spTree>
    <p:extLst>
      <p:ext uri="{BB962C8B-B14F-4D97-AF65-F5344CB8AC3E}">
        <p14:creationId xmlns:p14="http://schemas.microsoft.com/office/powerpoint/2010/main" val="267049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39" b="13165"/>
          <a:stretch/>
        </p:blipFill>
        <p:spPr bwMode="auto">
          <a:xfrm>
            <a:off x="0" y="0"/>
            <a:ext cx="9143999" cy="58772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6093296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Dunyo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boyicha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2012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AESlarning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mamlakatlardagi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GVt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0705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2" y="404664"/>
            <a:ext cx="9108504" cy="475252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5615582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Dunyo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boyicha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2012-2016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yilda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0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energetikasining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MVt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0233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13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2" r="3031"/>
          <a:stretch/>
        </p:blipFill>
        <p:spPr bwMode="auto">
          <a:xfrm>
            <a:off x="619672" y="404664"/>
            <a:ext cx="8238578" cy="43204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Надпись 16"/>
          <p:cNvSpPr txBox="1"/>
          <p:nvPr/>
        </p:nvSpPr>
        <p:spPr>
          <a:xfrm rot="16200000">
            <a:off x="-883691" y="2266028"/>
            <a:ext cx="2500630" cy="506095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200" b="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2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energiyasining</a:t>
            </a:r>
            <a:r>
              <a:rPr lang="en-US" sz="12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moslashtirilgan</a:t>
            </a:r>
            <a:r>
              <a:rPr lang="en-US" sz="12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1200" b="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2013, $/</a:t>
            </a:r>
            <a:r>
              <a:rPr lang="en-US" sz="1200" b="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MVt</a:t>
            </a:r>
            <a:endParaRPr lang="ru-RU" sz="11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адпись 15"/>
          <p:cNvSpPr txBox="1"/>
          <p:nvPr/>
        </p:nvSpPr>
        <p:spPr>
          <a:xfrm rot="5400000">
            <a:off x="7750810" y="2133997"/>
            <a:ext cx="2500630" cy="285750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qurilmasining</a:t>
            </a:r>
            <a:r>
              <a: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endParaRPr lang="ru-RU" sz="11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7519" y="5301208"/>
            <a:ext cx="72889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kattalashishining</a:t>
            </a:r>
            <a:endParaRPr lang="en-US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tendensiyasi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45720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14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1"/>
          <a:stretch/>
        </p:blipFill>
        <p:spPr bwMode="auto">
          <a:xfrm>
            <a:off x="107504" y="260648"/>
            <a:ext cx="8928991" cy="4680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36512" y="5329966"/>
            <a:ext cx="9217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batareyalarining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tannarxini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kamayish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dinamikasi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fotoelementlarining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'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tacha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jahondagi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narxlari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$/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Vt.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6548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15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2" y="116632"/>
            <a:ext cx="9036495" cy="484144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941" y="5517232"/>
            <a:ext cx="90364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Duniyodagi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fotoelementlarining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2012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2020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yilga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bashorati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4039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16</a:t>
            </a:fld>
            <a:endParaRPr lang="en-US"/>
          </a:p>
        </p:txBody>
      </p:sp>
      <p:pic>
        <p:nvPicPr>
          <p:cNvPr id="3" name="Рисунок 2" descr="ÐÐµÑÑÐ¿ÐµÐºÑÐ¸Ð²Ñ Ð¸ Ð¿ÑÐ¾Ð±Ð»ÐµÐ¼Ñ Ð³ÐµÐ¾ÑÐµÑÐ¼Ð°Ð»ÑÐ½Ð¾Ð¹ ÑÐ½ÐµÑÐ³ÐµÑÐ¸ÐºÐ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" y="0"/>
            <a:ext cx="5399405" cy="3602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595" y="3397251"/>
            <a:ext cx="5399405" cy="34747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25309" y="4719112"/>
            <a:ext cx="250023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Geotermal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stansiyasini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41720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17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" t="1588" r="5495" b="7069"/>
          <a:stretch/>
        </p:blipFill>
        <p:spPr bwMode="auto">
          <a:xfrm>
            <a:off x="182920" y="88351"/>
            <a:ext cx="8784976" cy="61206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81026" y="6356350"/>
            <a:ext cx="5788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neft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zahiralari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86951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18</a:t>
            </a:fld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377788" y="6264182"/>
            <a:ext cx="8388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nurining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m</a:t>
            </a:r>
            <a:r>
              <a:rPr lang="en-US" b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to’g’ri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energetik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endParaRPr lang="en-US" b="1" dirty="0"/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01" y="0"/>
            <a:ext cx="8280920" cy="623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65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19</a:t>
            </a:fld>
            <a:endParaRPr lang="en-US"/>
          </a:p>
        </p:txBody>
      </p:sp>
      <p:pic>
        <p:nvPicPr>
          <p:cNvPr id="3" name="Рисунок 2" descr="ÐÐ¾Ð»ÑÑÐ°Ñ ÑÐ¾Ð»Ð½ÐµÑÐ½Ð°Ñ Ð¿ÐµÑÑ Ð² Ð£Ð·Ð±ÐµÐºÐ¸ÑÑÐ°Ð½Ð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021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258179" y="6194711"/>
            <a:ext cx="2627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Parkent quyosh stansiyasi.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742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19854" y="0"/>
            <a:ext cx="9383708" cy="5142494"/>
            <a:chOff x="-166097" y="0"/>
            <a:chExt cx="12511610" cy="6856659"/>
          </a:xfrm>
        </p:grpSpPr>
        <p:sp>
          <p:nvSpPr>
            <p:cNvPr id="5" name="Rectangle 4"/>
            <p:cNvSpPr/>
            <p:nvPr/>
          </p:nvSpPr>
          <p:spPr>
            <a:xfrm>
              <a:off x="-3875" y="1339"/>
              <a:ext cx="12193493" cy="6855320"/>
            </a:xfrm>
            <a:prstGeom prst="rect">
              <a:avLst/>
            </a:prstGeom>
            <a:gradFill flip="none" rotWithShape="1">
              <a:gsLst>
                <a:gs pos="22000">
                  <a:schemeClr val="tx2">
                    <a:lumMod val="50000"/>
                    <a:lumOff val="50000"/>
                  </a:schemeClr>
                </a:gs>
                <a:gs pos="85000">
                  <a:schemeClr val="tx2"/>
                </a:gs>
                <a:gs pos="0">
                  <a:schemeClr val="bg2"/>
                </a:gs>
                <a:gs pos="50000">
                  <a:schemeClr val="tx2">
                    <a:lumMod val="75000"/>
                    <a:lumOff val="25000"/>
                  </a:schemeClr>
                </a:gs>
              </a:gsLst>
              <a:lin ang="16200000" scaled="0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2437581" y="4192114"/>
              <a:ext cx="687004" cy="687004"/>
              <a:chOff x="2193333" y="4964414"/>
              <a:chExt cx="687004" cy="687004"/>
            </a:xfrm>
          </p:grpSpPr>
          <p:sp>
            <p:nvSpPr>
              <p:cNvPr id="256" name="Oval 25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7" name="Oval 25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8" name="Oval 25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9" name="Plus 25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-18239" y="0"/>
              <a:ext cx="12273995" cy="4739759"/>
              <a:chOff x="-18239" y="0"/>
              <a:chExt cx="12273995" cy="4739759"/>
            </a:xfrm>
          </p:grpSpPr>
          <p:sp>
            <p:nvSpPr>
              <p:cNvPr id="214" name="TextBox 213"/>
              <p:cNvSpPr txBox="1"/>
              <p:nvPr/>
            </p:nvSpPr>
            <p:spPr>
              <a:xfrm>
                <a:off x="-18239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5" name="TextBox 214"/>
              <p:cNvSpPr txBox="1"/>
              <p:nvPr/>
            </p:nvSpPr>
            <p:spPr>
              <a:xfrm>
                <a:off x="271368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6" name="TextBox 215"/>
              <p:cNvSpPr txBox="1"/>
              <p:nvPr/>
            </p:nvSpPr>
            <p:spPr>
              <a:xfrm>
                <a:off x="560976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17" name="TextBox 216"/>
              <p:cNvSpPr txBox="1"/>
              <p:nvPr/>
            </p:nvSpPr>
            <p:spPr>
              <a:xfrm>
                <a:off x="850582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8" name="TextBox 217"/>
              <p:cNvSpPr txBox="1"/>
              <p:nvPr/>
            </p:nvSpPr>
            <p:spPr>
              <a:xfrm>
                <a:off x="114018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9" name="TextBox 218"/>
              <p:cNvSpPr txBox="1"/>
              <p:nvPr/>
            </p:nvSpPr>
            <p:spPr>
              <a:xfrm>
                <a:off x="142979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171940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2009010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2" name="TextBox 221"/>
              <p:cNvSpPr txBox="1"/>
              <p:nvPr/>
            </p:nvSpPr>
            <p:spPr>
              <a:xfrm>
                <a:off x="2298617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3" name="TextBox 222"/>
              <p:cNvSpPr txBox="1"/>
              <p:nvPr/>
            </p:nvSpPr>
            <p:spPr>
              <a:xfrm>
                <a:off x="2588224" y="0"/>
                <a:ext cx="400109" cy="47397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4" name="TextBox 223"/>
              <p:cNvSpPr txBox="1"/>
              <p:nvPr/>
            </p:nvSpPr>
            <p:spPr>
              <a:xfrm>
                <a:off x="2877832" y="0"/>
                <a:ext cx="400109" cy="32624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5" name="TextBox 224"/>
              <p:cNvSpPr txBox="1"/>
              <p:nvPr/>
            </p:nvSpPr>
            <p:spPr>
              <a:xfrm>
                <a:off x="3167438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6" name="TextBox 225"/>
              <p:cNvSpPr txBox="1"/>
              <p:nvPr/>
            </p:nvSpPr>
            <p:spPr>
              <a:xfrm>
                <a:off x="3746652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4036260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8" name="TextBox 227"/>
              <p:cNvSpPr txBox="1"/>
              <p:nvPr/>
            </p:nvSpPr>
            <p:spPr>
              <a:xfrm>
                <a:off x="432586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9" name="TextBox 228"/>
              <p:cNvSpPr txBox="1"/>
              <p:nvPr/>
            </p:nvSpPr>
            <p:spPr>
              <a:xfrm>
                <a:off x="4615473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0" name="TextBox 229"/>
              <p:cNvSpPr txBox="1"/>
              <p:nvPr/>
            </p:nvSpPr>
            <p:spPr>
              <a:xfrm>
                <a:off x="4905080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1" name="TextBox 230"/>
              <p:cNvSpPr txBox="1"/>
              <p:nvPr/>
            </p:nvSpPr>
            <p:spPr>
              <a:xfrm>
                <a:off x="519468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32" name="TextBox 231"/>
              <p:cNvSpPr txBox="1"/>
              <p:nvPr/>
            </p:nvSpPr>
            <p:spPr>
              <a:xfrm>
                <a:off x="548429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5773901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4" name="TextBox 233"/>
              <p:cNvSpPr txBox="1"/>
              <p:nvPr/>
            </p:nvSpPr>
            <p:spPr>
              <a:xfrm>
                <a:off x="606350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5" name="TextBox 234"/>
              <p:cNvSpPr txBox="1"/>
              <p:nvPr/>
            </p:nvSpPr>
            <p:spPr>
              <a:xfrm>
                <a:off x="6353115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6642722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7" name="TextBox 236"/>
              <p:cNvSpPr txBox="1"/>
              <p:nvPr/>
            </p:nvSpPr>
            <p:spPr>
              <a:xfrm>
                <a:off x="6932329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8" name="TextBox 237"/>
              <p:cNvSpPr txBox="1"/>
              <p:nvPr/>
            </p:nvSpPr>
            <p:spPr>
              <a:xfrm>
                <a:off x="7221935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39" name="TextBox 238"/>
              <p:cNvSpPr txBox="1"/>
              <p:nvPr/>
            </p:nvSpPr>
            <p:spPr>
              <a:xfrm>
                <a:off x="7511543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0" name="TextBox 239"/>
              <p:cNvSpPr txBox="1"/>
              <p:nvPr/>
            </p:nvSpPr>
            <p:spPr>
              <a:xfrm>
                <a:off x="7801150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1" name="TextBox 240"/>
              <p:cNvSpPr txBox="1"/>
              <p:nvPr/>
            </p:nvSpPr>
            <p:spPr>
              <a:xfrm>
                <a:off x="8090757" y="0"/>
                <a:ext cx="400109" cy="14157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42" name="TextBox 241"/>
              <p:cNvSpPr txBox="1"/>
              <p:nvPr/>
            </p:nvSpPr>
            <p:spPr>
              <a:xfrm>
                <a:off x="8380363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43" name="TextBox 242"/>
              <p:cNvSpPr txBox="1"/>
              <p:nvPr/>
            </p:nvSpPr>
            <p:spPr>
              <a:xfrm>
                <a:off x="8669971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8959578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5" name="TextBox 244"/>
              <p:cNvSpPr txBox="1"/>
              <p:nvPr/>
            </p:nvSpPr>
            <p:spPr>
              <a:xfrm>
                <a:off x="9249185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9538791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982839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48" name="TextBox 247"/>
              <p:cNvSpPr txBox="1"/>
              <p:nvPr/>
            </p:nvSpPr>
            <p:spPr>
              <a:xfrm>
                <a:off x="10118006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9" name="TextBox 248"/>
              <p:cNvSpPr txBox="1"/>
              <p:nvPr/>
            </p:nvSpPr>
            <p:spPr>
              <a:xfrm>
                <a:off x="10407613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0" name="TextBox 249"/>
              <p:cNvSpPr txBox="1"/>
              <p:nvPr/>
            </p:nvSpPr>
            <p:spPr>
              <a:xfrm>
                <a:off x="10697219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51" name="TextBox 250"/>
              <p:cNvSpPr txBox="1"/>
              <p:nvPr/>
            </p:nvSpPr>
            <p:spPr>
              <a:xfrm>
                <a:off x="10986827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2" name="TextBox 251"/>
              <p:cNvSpPr txBox="1"/>
              <p:nvPr/>
            </p:nvSpPr>
            <p:spPr>
              <a:xfrm>
                <a:off x="11276434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3" name="TextBox 252"/>
              <p:cNvSpPr txBox="1"/>
              <p:nvPr/>
            </p:nvSpPr>
            <p:spPr>
              <a:xfrm>
                <a:off x="11566041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4" name="TextBox 253"/>
              <p:cNvSpPr txBox="1"/>
              <p:nvPr/>
            </p:nvSpPr>
            <p:spPr>
              <a:xfrm>
                <a:off x="11855647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5" name="TextBox 254"/>
              <p:cNvSpPr txBox="1"/>
              <p:nvPr/>
            </p:nvSpPr>
            <p:spPr>
              <a:xfrm>
                <a:off x="3457045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946733" y="3752356"/>
              <a:ext cx="687004" cy="687004"/>
              <a:chOff x="2193333" y="4964414"/>
              <a:chExt cx="687004" cy="687004"/>
            </a:xfrm>
          </p:grpSpPr>
          <p:sp>
            <p:nvSpPr>
              <p:cNvPr id="210" name="Oval 2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1" name="Oval 2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2" name="Oval 2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3" name="Plus 2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531767" y="1581667"/>
              <a:ext cx="687004" cy="687004"/>
              <a:chOff x="2193333" y="4964414"/>
              <a:chExt cx="687004" cy="687004"/>
            </a:xfrm>
          </p:grpSpPr>
          <p:sp>
            <p:nvSpPr>
              <p:cNvPr id="206" name="Oval 2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7" name="Oval 2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8" name="Oval 2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9" name="Plus 2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885285" y="1295413"/>
              <a:ext cx="687004" cy="687004"/>
              <a:chOff x="2193333" y="4964414"/>
              <a:chExt cx="687004" cy="687004"/>
            </a:xfrm>
          </p:grpSpPr>
          <p:sp>
            <p:nvSpPr>
              <p:cNvPr id="202" name="Oval 2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3" name="Oval 2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4" name="Oval 2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5" name="Plus 2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7875992" y="916195"/>
              <a:ext cx="687004" cy="687004"/>
              <a:chOff x="2193333" y="4964414"/>
              <a:chExt cx="687004" cy="687004"/>
            </a:xfrm>
          </p:grpSpPr>
          <p:sp>
            <p:nvSpPr>
              <p:cNvPr id="198" name="Oval 1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9" name="Oval 1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0" name="Oval 1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1" name="Plus 2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8789178" y="4055184"/>
              <a:ext cx="687004" cy="687004"/>
              <a:chOff x="2193333" y="4964414"/>
              <a:chExt cx="687004" cy="687004"/>
            </a:xfrm>
          </p:grpSpPr>
          <p:sp>
            <p:nvSpPr>
              <p:cNvPr id="194" name="Oval 1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5" name="Oval 1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6" name="Oval 1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7" name="Plus 1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7329766" y="3486594"/>
              <a:ext cx="687004" cy="687004"/>
              <a:chOff x="2193333" y="4964414"/>
              <a:chExt cx="687004" cy="687004"/>
            </a:xfrm>
          </p:grpSpPr>
          <p:sp>
            <p:nvSpPr>
              <p:cNvPr id="190" name="Oval 1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1" name="Oval 1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2" name="Oval 1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3" name="Plus 1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6158957" y="4023994"/>
              <a:ext cx="687004" cy="687004"/>
              <a:chOff x="2193333" y="4964414"/>
              <a:chExt cx="687004" cy="687004"/>
            </a:xfrm>
          </p:grpSpPr>
          <p:sp>
            <p:nvSpPr>
              <p:cNvPr id="186" name="Oval 1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7" name="Oval 1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8" name="Oval 1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9" name="Plus 1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4782514" y="3614198"/>
              <a:ext cx="687004" cy="687004"/>
              <a:chOff x="2193333" y="4964414"/>
              <a:chExt cx="687004" cy="687004"/>
            </a:xfrm>
          </p:grpSpPr>
          <p:sp>
            <p:nvSpPr>
              <p:cNvPr id="182" name="Oval 1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3" name="Oval 1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4" name="Oval 1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5" name="Plus 1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276518" y="3926357"/>
              <a:ext cx="687004" cy="687004"/>
              <a:chOff x="2193333" y="4964414"/>
              <a:chExt cx="687004" cy="687004"/>
            </a:xfrm>
          </p:grpSpPr>
          <p:sp>
            <p:nvSpPr>
              <p:cNvPr id="178" name="Oval 1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9" name="Oval 1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0" name="Oval 1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1" name="Plus 1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-166097" y="3837311"/>
              <a:ext cx="687004" cy="687004"/>
              <a:chOff x="2193333" y="4964414"/>
              <a:chExt cx="687004" cy="687004"/>
            </a:xfrm>
          </p:grpSpPr>
          <p:sp>
            <p:nvSpPr>
              <p:cNvPr id="174" name="Oval 1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5" name="Oval 1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6" name="Oval 1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7" name="Plus 1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27210" y="2735896"/>
              <a:ext cx="687004" cy="687004"/>
              <a:chOff x="2193333" y="4964414"/>
              <a:chExt cx="687004" cy="687004"/>
            </a:xfrm>
          </p:grpSpPr>
          <p:sp>
            <p:nvSpPr>
              <p:cNvPr id="170" name="Oval 1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1" name="Oval 1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2" name="Oval 1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3" name="Plus 1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402737" y="2355234"/>
              <a:ext cx="687004" cy="687004"/>
              <a:chOff x="2193333" y="4964414"/>
              <a:chExt cx="687004" cy="687004"/>
            </a:xfrm>
          </p:grpSpPr>
          <p:sp>
            <p:nvSpPr>
              <p:cNvPr id="166" name="Oval 1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7" name="Oval 1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8" name="Oval 1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9" name="Plus 1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678534" y="1861436"/>
              <a:ext cx="687004" cy="687004"/>
              <a:chOff x="2193333" y="4964414"/>
              <a:chExt cx="687004" cy="687004"/>
            </a:xfrm>
          </p:grpSpPr>
          <p:sp>
            <p:nvSpPr>
              <p:cNvPr id="162" name="Oval 1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3" name="Oval 1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Oval 1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5" name="Plus 1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1243728" y="2009478"/>
              <a:ext cx="687004" cy="687004"/>
              <a:chOff x="2193333" y="4964414"/>
              <a:chExt cx="687004" cy="687004"/>
            </a:xfrm>
          </p:grpSpPr>
          <p:sp>
            <p:nvSpPr>
              <p:cNvPr id="158" name="Oval 1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9" name="Oval 1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0" name="Oval 1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1" name="Plus 1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1825115" y="2577250"/>
              <a:ext cx="687004" cy="687004"/>
              <a:chOff x="2193333" y="4964414"/>
              <a:chExt cx="687004" cy="687004"/>
            </a:xfrm>
          </p:grpSpPr>
          <p:sp>
            <p:nvSpPr>
              <p:cNvPr id="154" name="Oval 1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5" name="Oval 1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6" name="Oval 1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7" name="Plus 1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2136149" y="2951692"/>
              <a:ext cx="687004" cy="687004"/>
              <a:chOff x="2193333" y="4964414"/>
              <a:chExt cx="687004" cy="687004"/>
            </a:xfrm>
          </p:grpSpPr>
          <p:sp>
            <p:nvSpPr>
              <p:cNvPr id="150" name="Oval 1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1" name="Oval 1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2" name="Oval 1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3" name="Plus 1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2672483" y="2796969"/>
              <a:ext cx="687004" cy="687004"/>
              <a:chOff x="2193333" y="4964414"/>
              <a:chExt cx="687004" cy="687004"/>
            </a:xfrm>
          </p:grpSpPr>
          <p:sp>
            <p:nvSpPr>
              <p:cNvPr id="146" name="Oval 14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7" name="Oval 14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8" name="Oval 14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9" name="Plus 14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3000291" y="2402143"/>
              <a:ext cx="687004" cy="687004"/>
              <a:chOff x="2193333" y="4964414"/>
              <a:chExt cx="687004" cy="687004"/>
            </a:xfrm>
          </p:grpSpPr>
          <p:sp>
            <p:nvSpPr>
              <p:cNvPr id="142" name="Oval 14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3" name="Oval 14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4" name="Oval 14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5" name="Plus 14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3569746" y="3322505"/>
              <a:ext cx="687004" cy="687004"/>
              <a:chOff x="2193333" y="4964414"/>
              <a:chExt cx="687004" cy="687004"/>
            </a:xfrm>
          </p:grpSpPr>
          <p:sp>
            <p:nvSpPr>
              <p:cNvPr id="138" name="Oval 13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9" name="Oval 13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0" name="Oval 13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1" name="Plus 14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4155126" y="2017505"/>
              <a:ext cx="687004" cy="687004"/>
              <a:chOff x="2193333" y="4964414"/>
              <a:chExt cx="687004" cy="687004"/>
            </a:xfrm>
          </p:grpSpPr>
          <p:sp>
            <p:nvSpPr>
              <p:cNvPr id="134" name="Oval 13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5" name="Oval 13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6" name="Oval 13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7" name="Plus 13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4435955" y="2169825"/>
              <a:ext cx="687004" cy="687004"/>
              <a:chOff x="2193333" y="4964414"/>
              <a:chExt cx="687004" cy="687004"/>
            </a:xfrm>
          </p:grpSpPr>
          <p:sp>
            <p:nvSpPr>
              <p:cNvPr id="130" name="Oval 12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1" name="Oval 13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2" name="Oval 13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3" name="Plus 13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5021089" y="2178622"/>
              <a:ext cx="687004" cy="687004"/>
              <a:chOff x="2193333" y="4964414"/>
              <a:chExt cx="687004" cy="687004"/>
            </a:xfrm>
          </p:grpSpPr>
          <p:sp>
            <p:nvSpPr>
              <p:cNvPr id="126" name="Oval 12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7" name="Oval 12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8" name="Oval 12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9" name="Plus 12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5317351" y="1657358"/>
              <a:ext cx="687004" cy="687004"/>
              <a:chOff x="2193333" y="4964414"/>
              <a:chExt cx="687004" cy="687004"/>
            </a:xfrm>
          </p:grpSpPr>
          <p:sp>
            <p:nvSpPr>
              <p:cNvPr id="122" name="Oval 12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3" name="Oval 12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4" name="Oval 12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5" name="Plus 12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5596645" y="2017505"/>
              <a:ext cx="687004" cy="687004"/>
              <a:chOff x="2193333" y="4964414"/>
              <a:chExt cx="687004" cy="687004"/>
            </a:xfrm>
          </p:grpSpPr>
          <p:sp>
            <p:nvSpPr>
              <p:cNvPr id="118" name="Oval 11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9" name="Oval 11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0" name="Oval 11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1" name="Plus 12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5908557" y="2184674"/>
              <a:ext cx="687004" cy="687004"/>
              <a:chOff x="2193333" y="4964414"/>
              <a:chExt cx="687004" cy="687004"/>
            </a:xfrm>
          </p:grpSpPr>
          <p:sp>
            <p:nvSpPr>
              <p:cNvPr id="114" name="Oval 11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5" name="Oval 11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6" name="Oval 11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7" name="Plus 11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6430005" y="2190245"/>
              <a:ext cx="687004" cy="687004"/>
              <a:chOff x="2193333" y="4964414"/>
              <a:chExt cx="687004" cy="687004"/>
            </a:xfrm>
          </p:grpSpPr>
          <p:sp>
            <p:nvSpPr>
              <p:cNvPr id="110" name="Oval 1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1" name="Oval 1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2" name="Oval 1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3" name="Plus 1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6760067" y="1985354"/>
              <a:ext cx="687004" cy="687004"/>
              <a:chOff x="2193333" y="4964414"/>
              <a:chExt cx="687004" cy="687004"/>
            </a:xfrm>
          </p:grpSpPr>
          <p:sp>
            <p:nvSpPr>
              <p:cNvPr id="106" name="Oval 1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7" name="Oval 1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8" name="Oval 1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9" name="Plus 1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7074587" y="2342354"/>
              <a:ext cx="687004" cy="687004"/>
              <a:chOff x="2193333" y="4964414"/>
              <a:chExt cx="687004" cy="687004"/>
            </a:xfrm>
          </p:grpSpPr>
          <p:sp>
            <p:nvSpPr>
              <p:cNvPr id="102" name="Oval 1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3" name="Oval 1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4" name="Oval 1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5" name="Plus 1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7632283" y="3259489"/>
              <a:ext cx="687004" cy="687004"/>
              <a:chOff x="2193333" y="4964414"/>
              <a:chExt cx="687004" cy="687004"/>
            </a:xfrm>
          </p:grpSpPr>
          <p:sp>
            <p:nvSpPr>
              <p:cNvPr id="98" name="Oval 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9" name="Oval 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0" name="Oval 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1" name="Plus 1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8205018" y="1273375"/>
              <a:ext cx="687004" cy="687004"/>
              <a:chOff x="2193333" y="4964414"/>
              <a:chExt cx="687004" cy="687004"/>
            </a:xfrm>
          </p:grpSpPr>
          <p:sp>
            <p:nvSpPr>
              <p:cNvPr id="94" name="Oval 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5" name="Oval 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6" name="Oval 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7" name="Plus 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8488904" y="3268873"/>
              <a:ext cx="687004" cy="687004"/>
              <a:chOff x="2193333" y="4964414"/>
              <a:chExt cx="687004" cy="687004"/>
            </a:xfrm>
          </p:grpSpPr>
          <p:sp>
            <p:nvSpPr>
              <p:cNvPr id="90" name="Oval 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1" name="Oval 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2" name="Oval 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3" name="Plus 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9092111" y="2023859"/>
              <a:ext cx="687004" cy="687004"/>
              <a:chOff x="2193333" y="4964414"/>
              <a:chExt cx="687004" cy="687004"/>
            </a:xfrm>
          </p:grpSpPr>
          <p:sp>
            <p:nvSpPr>
              <p:cNvPr id="86" name="Oval 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7" name="Oval 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8" name="Oval 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9" name="Plus 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9357861" y="2144530"/>
              <a:ext cx="687004" cy="687004"/>
              <a:chOff x="2193333" y="4964414"/>
              <a:chExt cx="687004" cy="687004"/>
            </a:xfrm>
          </p:grpSpPr>
          <p:sp>
            <p:nvSpPr>
              <p:cNvPr id="82" name="Oval 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3" name="Oval 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4" name="Oval 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5" name="Plus 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9672370" y="3724716"/>
              <a:ext cx="687004" cy="687004"/>
              <a:chOff x="2193333" y="4964414"/>
              <a:chExt cx="687004" cy="687004"/>
            </a:xfrm>
          </p:grpSpPr>
          <p:sp>
            <p:nvSpPr>
              <p:cNvPr id="78" name="Oval 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9" name="Oval 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0" name="Oval 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1" name="Plus 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951796" y="1294244"/>
              <a:ext cx="687004" cy="687004"/>
              <a:chOff x="2193333" y="4964414"/>
              <a:chExt cx="687004" cy="687004"/>
            </a:xfrm>
          </p:grpSpPr>
          <p:sp>
            <p:nvSpPr>
              <p:cNvPr id="74" name="Oval 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5" name="Oval 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6" name="Oval 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7" name="Plus 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10230511" y="1655350"/>
              <a:ext cx="687004" cy="687004"/>
              <a:chOff x="2193333" y="4964414"/>
              <a:chExt cx="687004" cy="687004"/>
            </a:xfrm>
          </p:grpSpPr>
          <p:sp>
            <p:nvSpPr>
              <p:cNvPr id="70" name="Oval 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1" name="Oval 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2" name="Oval 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3" name="Plus 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10505207" y="2577857"/>
              <a:ext cx="687004" cy="687004"/>
              <a:chOff x="2193333" y="4964414"/>
              <a:chExt cx="687004" cy="687004"/>
            </a:xfrm>
          </p:grpSpPr>
          <p:sp>
            <p:nvSpPr>
              <p:cNvPr id="66" name="Oval 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7" name="Oval 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8" name="Oval 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9" name="Plus 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10789093" y="3450964"/>
              <a:ext cx="687004" cy="687004"/>
              <a:chOff x="2193333" y="4964414"/>
              <a:chExt cx="687004" cy="687004"/>
            </a:xfrm>
          </p:grpSpPr>
          <p:sp>
            <p:nvSpPr>
              <p:cNvPr id="62" name="Oval 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3" name="Oval 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5" name="Plus 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11083263" y="2016482"/>
              <a:ext cx="687004" cy="687004"/>
              <a:chOff x="2193333" y="4964414"/>
              <a:chExt cx="687004" cy="687004"/>
            </a:xfrm>
          </p:grpSpPr>
          <p:sp>
            <p:nvSpPr>
              <p:cNvPr id="58" name="Oval 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9" name="Oval 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0" name="Oval 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1" name="Plus 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11362542" y="2392394"/>
              <a:ext cx="687004" cy="687004"/>
              <a:chOff x="2193333" y="4964414"/>
              <a:chExt cx="687004" cy="687004"/>
            </a:xfrm>
          </p:grpSpPr>
          <p:sp>
            <p:nvSpPr>
              <p:cNvPr id="54" name="Oval 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5" name="Oval 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Oval 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Plus 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11658509" y="3666007"/>
              <a:ext cx="687004" cy="687004"/>
              <a:chOff x="2193333" y="4964414"/>
              <a:chExt cx="687004" cy="687004"/>
            </a:xfrm>
          </p:grpSpPr>
          <p:sp>
            <p:nvSpPr>
              <p:cNvPr id="50" name="Oval 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1" name="Oval 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Oval 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3" name="Plus 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05" y="4162196"/>
            <a:ext cx="8229600" cy="529568"/>
          </a:xfrm>
        </p:spPr>
        <p:txBody>
          <a:bodyPr>
            <a:noAutofit/>
          </a:bodyPr>
          <a:lstStyle/>
          <a:p>
            <a:r>
              <a:rPr 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 UCHUN  RAXMAT!</a:t>
            </a:r>
            <a:endParaRPr lang="en-US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758</Words>
  <Application>Microsoft Office PowerPoint</Application>
  <PresentationFormat>Экран (4:3)</PresentationFormat>
  <Paragraphs>781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Tahoma</vt:lpstr>
      <vt:lpstr>Calibri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49</cp:revision>
  <dcterms:created xsi:type="dcterms:W3CDTF">2017-03-31T00:57:55Z</dcterms:created>
  <dcterms:modified xsi:type="dcterms:W3CDTF">2018-04-07T05:44:57Z</dcterms:modified>
</cp:coreProperties>
</file>