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5"/>
  </p:notesMasterIdLst>
  <p:sldIdLst>
    <p:sldId id="286" r:id="rId2"/>
    <p:sldId id="291" r:id="rId3"/>
    <p:sldId id="298" r:id="rId4"/>
    <p:sldId id="299" r:id="rId5"/>
    <p:sldId id="308" r:id="rId6"/>
    <p:sldId id="300" r:id="rId7"/>
    <p:sldId id="307" r:id="rId8"/>
    <p:sldId id="301" r:id="rId9"/>
    <p:sldId id="303" r:id="rId10"/>
    <p:sldId id="302" r:id="rId11"/>
    <p:sldId id="304" r:id="rId12"/>
    <p:sldId id="306" r:id="rId13"/>
    <p:sldId id="297" r:id="rId1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FEFC"/>
    <a:srgbClr val="4F81BD"/>
    <a:srgbClr val="A5D2D4"/>
    <a:srgbClr val="FBFBFB"/>
    <a:srgbClr val="181944"/>
    <a:srgbClr val="0100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08" autoAdjust="0"/>
    <p:restoredTop sz="95652" autoAdjust="0"/>
  </p:normalViewPr>
  <p:slideViewPr>
    <p:cSldViewPr>
      <p:cViewPr varScale="1">
        <p:scale>
          <a:sx n="87" d="100"/>
          <a:sy n="87" d="100"/>
        </p:scale>
        <p:origin x="1272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Mlrd  kVt.soat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Yillar</c:v>
                </c:pt>
              </c:strCache>
            </c:strRef>
          </c:tx>
          <c:spPr>
            <a:solidFill>
              <a:schemeClr val="accent6">
                <a:lumMod val="75000"/>
                <a:alpha val="68000"/>
              </a:schemeClr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2.3148148148148147E-3"/>
                  <c:y val="2.3843894513184399E-3"/>
                </c:manualLayout>
              </c:layout>
              <c:tx>
                <c:rich>
                  <a:bodyPr/>
                  <a:lstStyle/>
                  <a:p>
                    <a:fld id="{24DD1DC0-192E-4F9E-B7BD-077B0E2460B7}" type="VALUE">
                      <a:rPr lang="en-US" sz="1100" b="1"/>
                      <a:pPr/>
                      <a:t>[ЗНАЧЕНИЕ]</a:t>
                    </a:fld>
                    <a:endParaRPr lang="en-US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2.3148148148148147E-3"/>
                  <c:y val="1.6746031746031599E-2"/>
                </c:manualLayout>
              </c:layout>
              <c:tx>
                <c:rich>
                  <a:bodyPr/>
                  <a:lstStyle/>
                  <a:p>
                    <a:fld id="{1987F1D6-33A1-40C9-B5DE-028C9886F8AE}" type="VALUE">
                      <a:rPr lang="en-US" sz="1100" b="1"/>
                      <a:pPr/>
                      <a:t>[ЗНАЧЕНИЕ]</a:t>
                    </a:fld>
                    <a:endParaRPr lang="en-US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0"/>
                  <c:y val="6.2232845894263219E-3"/>
                </c:manualLayout>
              </c:layout>
              <c:tx>
                <c:rich>
                  <a:bodyPr/>
                  <a:lstStyle/>
                  <a:p>
                    <a:fld id="{47B63FDC-EFF4-414B-8A02-3C362D5B0EB0}" type="VALUE">
                      <a:rPr lang="en-US" sz="1100" b="1"/>
                      <a:pPr/>
                      <a:t>[ЗНАЧЕНИЕ]</a:t>
                    </a:fld>
                    <a:endParaRPr lang="en-US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0"/>
                  <c:y val="-5.9367579052691175E-5"/>
                </c:manualLayout>
              </c:layout>
              <c:tx>
                <c:rich>
                  <a:bodyPr/>
                  <a:lstStyle/>
                  <a:p>
                    <a:fld id="{F2A4E21B-0BAF-4585-B711-F1F045FA06E6}" type="VALUE">
                      <a:rPr lang="en-US" sz="1100" b="1"/>
                      <a:pPr/>
                      <a:t>[ЗНАЧЕНИЕ]</a:t>
                    </a:fld>
                    <a:endParaRPr lang="en-US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4"/>
              <c:layout>
                <c:manualLayout>
                  <c:x val="-8.4875562720133283E-17"/>
                  <c:y val="3.9088863892012774E-3"/>
                </c:manualLayout>
              </c:layout>
              <c:tx>
                <c:rich>
                  <a:bodyPr/>
                  <a:lstStyle/>
                  <a:p>
                    <a:fld id="{6E50649B-ED7B-4D9C-B92D-032F09C7FA36}" type="VALUE">
                      <a:rPr lang="en-US" sz="1100" b="1"/>
                      <a:pPr/>
                      <a:t>[ЗНАЧЕНИЕ]</a:t>
                    </a:fld>
                    <a:endParaRPr lang="en-US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5"/>
              <c:layout>
                <c:manualLayout>
                  <c:x val="0"/>
                  <c:y val="7.8771403574553183E-3"/>
                </c:manualLayout>
              </c:layout>
              <c:tx>
                <c:rich>
                  <a:bodyPr/>
                  <a:lstStyle/>
                  <a:p>
                    <a:fld id="{25C07831-8F07-4A24-86D0-6D13D368012C}" type="VALUE">
                      <a:rPr lang="en-US" sz="1100" b="1"/>
                      <a:pPr/>
                      <a:t>[ЗНАЧЕНИЕ]</a:t>
                    </a:fld>
                    <a:endParaRPr lang="en-US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6"/>
              <c:layout>
                <c:manualLayout>
                  <c:x val="-8.4875562720133283E-17"/>
                  <c:y val="3.9088863892013138E-3"/>
                </c:manualLayout>
              </c:layout>
              <c:tx>
                <c:rich>
                  <a:bodyPr/>
                  <a:lstStyle/>
                  <a:p>
                    <a:fld id="{384AE77E-18F3-4C54-8944-F97D2417B183}" type="VALUE">
                      <a:rPr lang="en-US" sz="1100" b="1"/>
                      <a:pPr/>
                      <a:t>[ЗНАЧЕНИЕ]</a:t>
                    </a:fld>
                    <a:endParaRPr lang="en-US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7"/>
              <c:layout>
                <c:manualLayout>
                  <c:x val="-2.3148148148148997E-3"/>
                  <c:y val="-4.0276215473065867E-3"/>
                </c:manualLayout>
              </c:layout>
              <c:tx>
                <c:rich>
                  <a:bodyPr/>
                  <a:lstStyle/>
                  <a:p>
                    <a:fld id="{596F88E7-F78B-43D6-9CD4-CF5DCA411D43}" type="VALUE">
                      <a:rPr lang="en-US" sz="1100" b="1"/>
                      <a:pPr/>
                      <a:t>[ЗНАЧЕНИЕ]</a:t>
                    </a:fld>
                    <a:endParaRPr lang="en-US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8"/>
              <c:layout>
                <c:manualLayout>
                  <c:x val="0"/>
                  <c:y val="7.8771403574553183E-3"/>
                </c:manualLayout>
              </c:layout>
              <c:tx>
                <c:rich>
                  <a:bodyPr/>
                  <a:lstStyle/>
                  <a:p>
                    <a:fld id="{9855FD47-988A-44D7-ACD7-2675C23813E3}" type="VALUE">
                      <a:rPr lang="en-US" sz="1100" b="1"/>
                      <a:pPr/>
                      <a:t>[ЗНАЧЕНИЕ]</a:t>
                    </a:fld>
                    <a:endParaRPr lang="en-US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9"/>
              <c:layout>
                <c:manualLayout>
                  <c:x val="0"/>
                  <c:y val="7.8771403574552992E-3"/>
                </c:manualLayout>
              </c:layout>
              <c:tx>
                <c:rich>
                  <a:bodyPr/>
                  <a:lstStyle/>
                  <a:p>
                    <a:fld id="{5F3DA830-0830-4E7E-8607-E74A93D02CE9}" type="VALUE">
                      <a:rPr lang="en-US" sz="1100" b="1"/>
                      <a:pPr/>
                      <a:t>[ЗНАЧЕНИЕ]</a:t>
                    </a:fld>
                    <a:endParaRPr lang="en-US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spPr>
              <a:noFill/>
              <a:ln>
                <a:solidFill>
                  <a:schemeClr val="dk1">
                    <a:lumMod val="25000"/>
                    <a:lumOff val="75000"/>
                  </a:schemeClr>
                </a:solidFill>
              </a:ln>
              <a:effectLst>
                <a:softEdge rad="330200"/>
              </a:effectLst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  <a:noFill/>
                  <a:ln>
                    <a:noFill/>
                  </a:ln>
                </c15:spPr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Лист1!$A$2:$A$11</c:f>
              <c:numCache>
                <c:formatCode>General</c:formatCode>
                <c:ptCount val="10"/>
                <c:pt idx="0">
                  <c:v>1940</c:v>
                </c:pt>
                <c:pt idx="1">
                  <c:v>1950</c:v>
                </c:pt>
                <c:pt idx="2">
                  <c:v>1960</c:v>
                </c:pt>
                <c:pt idx="3">
                  <c:v>1970</c:v>
                </c:pt>
                <c:pt idx="4">
                  <c:v>1980</c:v>
                </c:pt>
                <c:pt idx="5">
                  <c:v>1990</c:v>
                </c:pt>
                <c:pt idx="6">
                  <c:v>2000</c:v>
                </c:pt>
                <c:pt idx="7">
                  <c:v>2003</c:v>
                </c:pt>
                <c:pt idx="8">
                  <c:v>2004</c:v>
                </c:pt>
                <c:pt idx="9">
                  <c:v>2005</c:v>
                </c:pt>
              </c:numCache>
            </c:numRef>
          </c:cat>
          <c:val>
            <c:numRef>
              <c:f>Лист1!$B$2:$B$11</c:f>
              <c:numCache>
                <c:formatCode>General</c:formatCode>
                <c:ptCount val="10"/>
                <c:pt idx="0">
                  <c:v>553</c:v>
                </c:pt>
                <c:pt idx="1">
                  <c:v>988</c:v>
                </c:pt>
                <c:pt idx="2">
                  <c:v>2352</c:v>
                </c:pt>
                <c:pt idx="3">
                  <c:v>5035</c:v>
                </c:pt>
                <c:pt idx="4">
                  <c:v>8200</c:v>
                </c:pt>
                <c:pt idx="5">
                  <c:v>11870</c:v>
                </c:pt>
                <c:pt idx="6">
                  <c:v>15399</c:v>
                </c:pt>
                <c:pt idx="7">
                  <c:v>16770</c:v>
                </c:pt>
                <c:pt idx="8">
                  <c:v>17532</c:v>
                </c:pt>
                <c:pt idx="9">
                  <c:v>18184</c:v>
                </c:pt>
              </c:numCache>
            </c:numRef>
          </c:val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0"/>
        <c:overlap val="20"/>
        <c:axId val="576845104"/>
        <c:axId val="576845496"/>
      </c:barChart>
      <c:catAx>
        <c:axId val="5768451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76845496"/>
        <c:crosses val="autoZero"/>
        <c:auto val="1"/>
        <c:lblAlgn val="ctr"/>
        <c:lblOffset val="100"/>
        <c:noMultiLvlLbl val="0"/>
      </c:catAx>
      <c:valAx>
        <c:axId val="57684549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5768451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7.7101462129499143E-2"/>
          <c:y val="0.11872466242924454"/>
          <c:w val="0.82910954966674222"/>
          <c:h val="0.7866470606836796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</c:dPt>
          <c:dLbls>
            <c:dLbl>
              <c:idx val="0"/>
              <c:layout>
                <c:manualLayout>
                  <c:x val="-4.6317739694302917E-5"/>
                  <c:y val="-9.5573000664073621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00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8611E5E5-77D7-44C5-AEF8-227EB1C7514F}" type="CATEGORYNAME">
                      <a:rPr lang="en-US" sz="1400"/>
                      <a:pPr>
                        <a:defRPr/>
                      </a:pPr>
                      <a:t>[ИМЯ КАТЕГОРИИ]</a:t>
                    </a:fld>
                    <a:r>
                      <a:rPr lang="en-US" sz="1400"/>
                      <a:t>-</a:t>
                    </a:r>
                    <a:r>
                      <a:rPr lang="en-US" sz="1400" baseline="0"/>
                      <a:t> </a:t>
                    </a:r>
                    <a:fld id="{7D336803-C6D5-41B6-A24E-E8A942CF7ED0}" type="PERCENTAGE">
                      <a:rPr lang="en-US" sz="1400" baseline="0"/>
                      <a:pPr>
                        <a:defRPr/>
                      </a:pPr>
                      <a:t>[ПРОЦЕНТ]</a:t>
                    </a:fld>
                    <a:endParaRPr lang="en-US" sz="1400" baseline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5903360736932679"/>
                      <c:h val="0.21795180722891563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0.29155188246097347"/>
                  <c:y val="0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00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A894FEC0-82B0-4362-A0E4-8CED45859A85}" type="CATEGORYNAME">
                      <a:rPr lang="en-US" sz="1600"/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[ИМЯ КАТЕГОРИИ]</a:t>
                    </a:fld>
                    <a:r>
                      <a:rPr lang="en-US" sz="1600"/>
                      <a:t>-</a:t>
                    </a:r>
                    <a:fld id="{E31A786D-7D07-431B-B3DC-A5CE44CE1AF2}" type="PERCENTAGE">
                      <a:rPr lang="en-US" sz="1600" baseline="0"/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[ПРОЦЕНТ]</a:t>
                    </a:fld>
                    <a:endParaRPr lang="en-US" sz="160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0"/>
                  <c:y val="0.14859437751004015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00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0A7EAD09-438C-4A81-AADC-E01367EFFC34}" type="CATEGORYNAME">
                      <a:rPr lang="en-US" sz="1600"/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[ИМЯ КАТЕГОРИИ]</a:t>
                    </a:fld>
                    <a:r>
                      <a:rPr lang="en-US" sz="1600"/>
                      <a:t>-</a:t>
                    </a:r>
                    <a:fld id="{F678C0AF-7B61-473D-B917-CFFAB6908D52}" type="PERCENTAGE">
                      <a:rPr lang="en-US" sz="1600" baseline="0"/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[ПРОЦЕНТ]</a:t>
                    </a:fld>
                    <a:endParaRPr lang="en-US" sz="160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0"/>
                  <c:y val="3.2128514056224897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00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4865F1B9-E87E-469C-9DCE-6EF78E72357B}" type="CATEGORYNAME">
                      <a:rPr lang="en-US" sz="1400"/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[ИМЯ КАТЕГОРИИ]</a:t>
                    </a:fld>
                    <a:r>
                      <a:rPr lang="en-US" sz="1400"/>
                      <a:t>-</a:t>
                    </a:r>
                    <a:fld id="{3F8C948E-2DC9-4B41-AAA7-D1517D275EC8}" type="PERCENTAGE">
                      <a:rPr lang="en-US" sz="1400" baseline="0"/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[ПРОЦЕНТ]</a:t>
                    </a:fld>
                    <a:endParaRPr lang="en-US" sz="140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4"/>
              <c:layout>
                <c:manualLayout>
                  <c:x val="-5.214851898206091E-2"/>
                  <c:y val="2.8112449799196786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00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88D10939-6955-4533-8669-BA5692D54BC8}" type="CATEGORYNAME">
                      <a:rPr lang="en-US" sz="1400"/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[ИМЯ КАТЕГОРИИ]</a:t>
                    </a:fld>
                    <a:r>
                      <a:rPr lang="en-US" sz="1400"/>
                      <a:t>-</a:t>
                    </a:r>
                    <a:fld id="{39B706DD-6C0D-4FF5-BB2B-9BA16E742A40}" type="PERCENTAGE">
                      <a:rPr lang="en-US" baseline="0"/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[ПРОЦЕНТ]</a:t>
                    </a:fld>
                    <a:endParaRPr lang="en-US" sz="140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5"/>
              <c:layout>
                <c:manualLayout>
                  <c:x val="-7.926574885273259E-2"/>
                  <c:y val="1.2048192771084355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00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762EA588-D6BC-470F-8D93-65C398DE6ABA}" type="CATEGORYNAME">
                      <a:rPr lang="en-US" sz="1400"/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[ИМЯ КАТЕГОРИИ]</a:t>
                    </a:fld>
                    <a:r>
                      <a:rPr lang="en-US" sz="1400"/>
                      <a:t>-</a:t>
                    </a:r>
                    <a:fld id="{90AA8694-2BB3-49C4-9B1B-5CA39F1ACBE6}" type="PERCENTAGE">
                      <a:rPr lang="en-US" baseline="0"/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[ПРОЦЕНТ]</a:t>
                    </a:fld>
                    <a:endParaRPr lang="en-US" sz="140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6"/>
              <c:layout>
                <c:manualLayout>
                  <c:x val="-4.1718815185648725E-2"/>
                  <c:y val="-4.8192771084337352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00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6C6B6A4F-01B8-41BC-A6EB-B2DA9C0380E4}" type="CATEGORYNAME">
                      <a:rPr lang="en-US" sz="1400"/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[ИМЯ КАТЕГОРИИ]</a:t>
                    </a:fld>
                    <a:r>
                      <a:rPr lang="en-US" sz="1400"/>
                      <a:t>-</a:t>
                    </a:r>
                    <a:fld id="{C0068D7D-24B8-4183-9D1F-FF6C69338172}" type="PERCENTAGE">
                      <a:rPr lang="en-US" baseline="0"/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[ПРОЦЕНТ]</a:t>
                    </a:fld>
                    <a:endParaRPr lang="en-US" sz="140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7"/>
              <c:layout>
                <c:manualLayout>
                  <c:x val="0.11055486024196913"/>
                  <c:y val="-5.6224899598393586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00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360133A8-6962-4561-B067-3BC09226D03C}" type="CATEGORYNAME">
                      <a:rPr lang="en-US" sz="1400"/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[ИМЯ КАТЕГОРИИ]</a:t>
                    </a:fld>
                    <a:r>
                      <a:rPr lang="en-US" sz="1400"/>
                      <a:t>-</a:t>
                    </a:r>
                    <a:fld id="{401FBFAF-B016-4404-85DE-D898E1499FAA}" type="PERCENTAGE">
                      <a:rPr lang="en-US" baseline="0"/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[ПРОЦЕНТ]</a:t>
                    </a:fld>
                    <a:endParaRPr lang="en-US" sz="140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8"/>
              <c:layout>
                <c:manualLayout>
                  <c:x val="0.23917068251324647"/>
                  <c:y val="-2.8112449799196786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00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C2863E78-4860-4063-ACFE-D82E53AA4FD5}" type="CATEGORYNAME">
                      <a:rPr lang="en-US" sz="1400"/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[ИМЯ КАТЕГОРИИ]</a:t>
                    </a:fld>
                    <a:r>
                      <a:rPr lang="en-US" sz="1400"/>
                      <a:t>-</a:t>
                    </a:r>
                    <a:fld id="{C3662974-5B4B-4D7B-9953-59FA7E757ED3}" type="PERCENTAGE">
                      <a:rPr lang="en-US" baseline="0"/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[ПРОЦЕНТ]</a:t>
                    </a:fld>
                    <a:endParaRPr lang="en-US" sz="140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Лист1!$A$2:$A$10</c:f>
              <c:strCache>
                <c:ptCount val="9"/>
                <c:pt idx="0">
                  <c:v>Boshqa mamlakatlar</c:v>
                </c:pt>
                <c:pt idx="1">
                  <c:v>AQSH</c:v>
                </c:pt>
                <c:pt idx="2">
                  <c:v>Xitoy</c:v>
                </c:pt>
                <c:pt idx="3">
                  <c:v>Yaponiya</c:v>
                </c:pt>
                <c:pt idx="4">
                  <c:v>Rossiya</c:v>
                </c:pt>
                <c:pt idx="5">
                  <c:v>Kanada</c:v>
                </c:pt>
                <c:pt idx="6">
                  <c:v>Germaniya</c:v>
                </c:pt>
                <c:pt idx="7">
                  <c:v>Hindiston</c:v>
                </c:pt>
                <c:pt idx="8">
                  <c:v>Fransiya</c:v>
                </c:pt>
              </c:strCache>
            </c:strRef>
          </c:cat>
          <c:val>
            <c:numRef>
              <c:f>Лист1!$B$2:$B$10</c:f>
              <c:numCache>
                <c:formatCode>General</c:formatCode>
                <c:ptCount val="9"/>
                <c:pt idx="0">
                  <c:v>38.299999999999997</c:v>
                </c:pt>
                <c:pt idx="1">
                  <c:v>24</c:v>
                </c:pt>
                <c:pt idx="2">
                  <c:v>12.5</c:v>
                </c:pt>
                <c:pt idx="3">
                  <c:v>5.9</c:v>
                </c:pt>
                <c:pt idx="4">
                  <c:v>5.3</c:v>
                </c:pt>
                <c:pt idx="5">
                  <c:v>3.8</c:v>
                </c:pt>
                <c:pt idx="6">
                  <c:v>3.5</c:v>
                </c:pt>
                <c:pt idx="7">
                  <c:v>3.4</c:v>
                </c:pt>
                <c:pt idx="8">
                  <c:v>3.3</c:v>
                </c:pt>
              </c:numCache>
            </c:numRef>
          </c:val>
        </c:ser>
        <c:dLbls>
          <c:dLblPos val="out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5C5F9D-044B-42A0-9A66-8F06358590E4}" type="datetimeFigureOut">
              <a:rPr lang="en-US" smtClean="0"/>
              <a:t>4/7/2018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7E8B78-FA76-46C2-B849-709BCF1A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79888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7E8B78-FA76-46C2-B849-709BCF1AA4E4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04964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7212E-A449-4718-8532-E8ACF9C72BD1}" type="datetime1">
              <a:rPr lang="en-US" smtClean="0"/>
              <a:t>4/7/2018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2699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6ED20-8C1E-4D38-A0E0-2849E9313986}" type="datetime1">
              <a:rPr lang="en-US" smtClean="0"/>
              <a:t>4/7/2018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89033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39118-0C5D-4D10-8259-3AF7182DEE25}" type="datetime1">
              <a:rPr lang="en-US" smtClean="0"/>
              <a:t>4/7/2018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4817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A5C79-8FDA-4F68-9621-74CE79CF55A5}" type="datetime1">
              <a:rPr lang="en-US" smtClean="0"/>
              <a:t>4/7/2018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0008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F1A74-B76D-4E9F-8F3F-167D5A75AF79}" type="datetime1">
              <a:rPr lang="en-US" smtClean="0"/>
              <a:t>4/7/2018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4279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A622A-9014-4246-A052-7F4537EB5564}" type="datetime1">
              <a:rPr lang="en-US" smtClean="0"/>
              <a:t>4/7/2018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26231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B2F1D-34B0-4F3E-8221-42B152A82704}" type="datetime1">
              <a:rPr lang="en-US" smtClean="0"/>
              <a:t>4/7/2018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21574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BC279-8B00-45D6-A79B-86BF1E11489B}" type="datetime1">
              <a:rPr lang="en-US" smtClean="0"/>
              <a:t>4/7/2018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321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65E21-9397-45B0-8182-D395C2F82FF9}" type="datetime1">
              <a:rPr lang="en-US" smtClean="0"/>
              <a:t>4/7/2018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04121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C0ED0-993D-4A56-B123-F3A9CBB285C4}" type="datetime1">
              <a:rPr lang="en-US" smtClean="0"/>
              <a:t>4/7/2018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9118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2C7CF-5400-43E1-B927-01D8E98B26B0}" type="datetime1">
              <a:rPr lang="en-US" smtClean="0"/>
              <a:t>4/7/2018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08346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58CD72-6924-4007-B9D5-71022E4DC240}" type="datetime1">
              <a:rPr lang="en-US" smtClean="0"/>
              <a:t>4/7/2018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17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</a:t>
            </a:fld>
            <a:endParaRPr lang="en-US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5206" y="2174650"/>
            <a:ext cx="4071056" cy="250869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692" y="0"/>
            <a:ext cx="6349206" cy="152380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001704" y="5082350"/>
            <a:ext cx="7198061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 smtClean="0"/>
          </a:p>
          <a:p>
            <a:endParaRPr lang="en-US" dirty="0"/>
          </a:p>
          <a:p>
            <a:endParaRPr lang="en-US" dirty="0"/>
          </a:p>
          <a:p>
            <a:r>
              <a:rPr lang="en-US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SOHAGA KIRISH (ISSIQLIK ENERGETIKASI) FANI</a:t>
            </a:r>
            <a:endParaRPr lang="en-US" sz="24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205880" y="4887513"/>
            <a:ext cx="67322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B0F0"/>
                </a:solidFill>
              </a:rPr>
              <a:t>ENERGETIKA FAKULTETI</a:t>
            </a:r>
          </a:p>
          <a:p>
            <a:pPr algn="ctr"/>
            <a:r>
              <a:rPr lang="en-US" sz="2800" dirty="0" smtClean="0">
                <a:solidFill>
                  <a:srgbClr val="00B0F0"/>
                </a:solidFill>
              </a:rPr>
              <a:t>ISSIQLIK ENERGETIKASI KAFEDRASI</a:t>
            </a:r>
            <a:endParaRPr lang="en-US" sz="28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9265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2</a:t>
            </a:fld>
            <a:endParaRPr lang="en-US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6348" y="3523711"/>
            <a:ext cx="983758" cy="1440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4227" y="3514551"/>
            <a:ext cx="1440000" cy="14400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8685" y="5173729"/>
            <a:ext cx="1319084" cy="14400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8914" y="5119636"/>
            <a:ext cx="1275115" cy="1440000"/>
          </a:xfrm>
          <a:prstGeom prst="rect">
            <a:avLst/>
          </a:prstGeom>
        </p:spPr>
      </p:pic>
      <p:sp>
        <p:nvSpPr>
          <p:cNvPr id="16" name="Скругленный прямоугольник 15"/>
          <p:cNvSpPr/>
          <p:nvPr/>
        </p:nvSpPr>
        <p:spPr>
          <a:xfrm>
            <a:off x="4605573" y="4975636"/>
            <a:ext cx="1728000" cy="172800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4551651" y="3379711"/>
            <a:ext cx="1728000" cy="172800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3004227" y="3422190"/>
            <a:ext cx="1728000" cy="1728000"/>
          </a:xfrm>
          <a:prstGeom prst="round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3004227" y="4975636"/>
            <a:ext cx="1728000" cy="1728000"/>
          </a:xfrm>
          <a:prstGeom prst="round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Прямоугольник 2"/>
          <p:cNvSpPr/>
          <p:nvPr/>
        </p:nvSpPr>
        <p:spPr>
          <a:xfrm>
            <a:off x="1196" y="46363"/>
            <a:ext cx="9144000" cy="32778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0385" algn="ctr">
              <a:lnSpc>
                <a:spcPct val="150000"/>
              </a:lnSpc>
              <a:spcAft>
                <a:spcPts val="0"/>
              </a:spcAft>
            </a:pP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Ma’ruza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№ 3. 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Texnika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taraqqiyotida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energetikaning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o’rni</a:t>
            </a:r>
            <a:endParaRPr lang="ru-RU" sz="1400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  <a:spcAft>
                <a:spcPts val="0"/>
              </a:spcAft>
            </a:pP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uz-Cyrl-UZ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1600" b="1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8775" indent="1588" algn="just">
              <a:lnSpc>
                <a:spcPct val="150000"/>
              </a:lnSpc>
            </a:pPr>
            <a:r>
              <a:rPr lang="uz-Cyrl-UZ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Texnika taraqqiyoti va sivilizasiyaning rivojlanishida energetikaning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roli</a:t>
            </a:r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8775" indent="1588" algn="just">
              <a:lnSpc>
                <a:spcPct val="150000"/>
              </a:lnSpc>
            </a:pPr>
            <a:r>
              <a:rPr lang="uz-Cyrl-UZ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Energetik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chi</a:t>
            </a:r>
            <a:r>
              <a:rPr lang="uz-Cyrl-UZ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qarish jarayonining asosiy bosqichlari va ularda energetikaning </a:t>
            </a:r>
            <a:r>
              <a:rPr lang="uz-Cyrl-UZ" sz="2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roli</a:t>
            </a:r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8775" indent="1588" algn="just">
              <a:lnSpc>
                <a:spcPct val="150000"/>
              </a:lnSpc>
            </a:pP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Energ</a:t>
            </a:r>
            <a:r>
              <a:rPr lang="uz-Cyrl-UZ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etik ta’minotning </a:t>
            </a:r>
            <a:r>
              <a:rPr lang="uz-Cyrl-UZ" sz="2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axamiyati</a:t>
            </a:r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8775" indent="1588" algn="just">
              <a:lnSpc>
                <a:spcPct val="150000"/>
              </a:lnSpc>
            </a:pP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uz-Cyrl-UZ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Energetikaning istiqbolli taraqqiyoti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5493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3</a:t>
            </a:fld>
            <a:endParaRPr lang="en-US"/>
          </a:p>
        </p:txBody>
      </p:sp>
      <p:pic>
        <p:nvPicPr>
          <p:cNvPr id="5" name="Рисунок 4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24"/>
          <a:stretch/>
        </p:blipFill>
        <p:spPr bwMode="auto">
          <a:xfrm>
            <a:off x="33285" y="692696"/>
            <a:ext cx="9073007" cy="482453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0" y="5798145"/>
            <a:ext cx="91062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Aholi</a:t>
            </a: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jon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boshiga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to’g’ri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keladigan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energiya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iste’molining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ijtomoiy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2400" b="1" dirty="0" smtClean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en-US" sz="24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taraqqiyot</a:t>
            </a: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indeksiga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bog’liqlik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grafigi</a:t>
            </a:r>
            <a:endParaRPr 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040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4</a:t>
            </a:fld>
            <a:endParaRPr lang="en-US"/>
          </a:p>
        </p:txBody>
      </p:sp>
      <p:pic>
        <p:nvPicPr>
          <p:cNvPr id="5" name="Рисунок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805264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0" y="5934670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Jahon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bankining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2013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yil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ma'lumotlariga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asosan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aholi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jon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boshiga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2400" b="1" dirty="0" smtClean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en-US" sz="24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jahon</a:t>
            </a: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energiyasini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sarflini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ko’rsatuvchi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xarita</a:t>
            </a:r>
            <a:endParaRPr 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230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5</a:t>
            </a:fld>
            <a:endParaRPr lang="en-US"/>
          </a:p>
        </p:txBody>
      </p:sp>
      <p:pic>
        <p:nvPicPr>
          <p:cNvPr id="1026" name="Picture 2" descr="Image result for Ð¸ÑÐ¿Ð¾Ð»ÑÐ·Ð¾Ð²Ð°Ð½Ð¸Ðµ ÑÐ»ÐµÐºÑÑÐ¸ÑÐµÑÐºÐ¾Ð¹ ÑÐ½ÐµÑÐ³Ð¸Ð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elated ima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Related imag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22" y="3429001"/>
            <a:ext cx="4591605" cy="342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result for Ð¸ÑÐ¿Ð¾Ð»ÑÐ·Ð¾Ð²Ð°Ð½Ð¸Ðµ ÑÐ»ÐµÐºÑÑÐ¸ÑÐµÑÐºÐ¾Ð¹ ÑÐ½ÐµÑÐ³Ð¸Ð¸ Ð² Ð¿ÑÐ¾Ð¼ÑÑÐ»ÐµÐ½Ð½Ð¾ÑÑÐ¸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4572000" cy="3429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4326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6</a:t>
            </a:fld>
            <a:endParaRPr lang="en-US"/>
          </a:p>
        </p:txBody>
      </p:sp>
      <p:pic>
        <p:nvPicPr>
          <p:cNvPr id="5" name="Рисунок 4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86" b="14052"/>
          <a:stretch/>
        </p:blipFill>
        <p:spPr bwMode="auto">
          <a:xfrm>
            <a:off x="0" y="0"/>
            <a:ext cx="9144000" cy="59492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773832" y="6065890"/>
            <a:ext cx="75963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Insoniyat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tomonidan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atrof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muhitga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etkazilayotgan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zarar</a:t>
            </a:r>
            <a:endParaRPr 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3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7</a:t>
            </a:fld>
            <a:endParaRPr lang="en-US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7360"/>
            <a:ext cx="9143999" cy="6453397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931693" y="6327924"/>
            <a:ext cx="52806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Quyosh</a:t>
            </a: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erning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issiqlik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muvozanati</a:t>
            </a: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43125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8</a:t>
            </a:fld>
            <a:endParaRPr lang="en-US"/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1108080756"/>
              </p:ext>
            </p:extLst>
          </p:nvPr>
        </p:nvGraphicFramePr>
        <p:xfrm>
          <a:off x="0" y="0"/>
          <a:ext cx="9144000" cy="6021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0" y="6171684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Dunyodagi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energiyani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chiqarish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dinamikasining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sxemasi</a:t>
            </a:r>
            <a:endParaRPr lang="en-US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47979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9</a:t>
            </a:fld>
            <a:endParaRPr lang="en-US"/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953794552"/>
              </p:ext>
            </p:extLst>
          </p:nvPr>
        </p:nvGraphicFramePr>
        <p:xfrm>
          <a:off x="0" y="0"/>
          <a:ext cx="9144000" cy="5949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9900" y="6093296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Dunyoda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energiya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chiqarishdagi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mamlakatlarning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ulushi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foizlarda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2004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yil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07206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10</a:t>
            </a:fld>
            <a:endParaRPr lang="en-US"/>
          </a:p>
        </p:txBody>
      </p:sp>
      <p:pic>
        <p:nvPicPr>
          <p:cNvPr id="5" name="Рисунок 4" descr="http://www.uzbekenergo.uz/upload/energo/energo%202017/1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0" t="1279" r="10065" b="13189"/>
          <a:stretch/>
        </p:blipFill>
        <p:spPr bwMode="auto">
          <a:xfrm>
            <a:off x="185531" y="56562"/>
            <a:ext cx="8784976" cy="515719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85532" y="5600386"/>
            <a:ext cx="87849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O’zbekiston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stansiyalarining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o‘rnatilgan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quvvatlar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tarkibi</a:t>
            </a:r>
            <a:endParaRPr 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53755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11</a:t>
            </a:fld>
            <a:endParaRPr lang="en-US"/>
          </a:p>
        </p:txBody>
      </p:sp>
      <p:pic>
        <p:nvPicPr>
          <p:cNvPr id="3" name="Рисунок 2" descr="http://www.uzbekenergo.uz/upload/energo/energo%202017/2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28" r="4672" b="3520"/>
          <a:stretch/>
        </p:blipFill>
        <p:spPr bwMode="auto">
          <a:xfrm>
            <a:off x="467544" y="116632"/>
            <a:ext cx="8208912" cy="547260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0" y="5949280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Iqtisodiyot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sohalari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aholi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bo’yicha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2016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yilda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energiyasi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iste’molining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tarkibi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70058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12</a:t>
            </a:fld>
            <a:endParaRPr lang="en-US"/>
          </a:p>
        </p:txBody>
      </p:sp>
      <p:pic>
        <p:nvPicPr>
          <p:cNvPr id="3" name="Рисунок 2" descr="http://www.uzbekenergo.uz/upload/energo/energo%202017/3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44" t="5447" r="8792" b="14338"/>
          <a:stretch/>
        </p:blipFill>
        <p:spPr bwMode="auto">
          <a:xfrm>
            <a:off x="467544" y="188640"/>
            <a:ext cx="8219256" cy="547260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7504" y="5802840"/>
            <a:ext cx="90364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2000" b="1" dirty="0" err="1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O’zbekenergo</a:t>
            </a:r>
            <a:r>
              <a:rPr lang="en-US" sz="20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000" b="1" dirty="0" err="1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AJning</a:t>
            </a:r>
            <a:r>
              <a:rPr lang="en-US" sz="20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0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stansiyalarida</a:t>
            </a:r>
            <a:r>
              <a:rPr lang="en-US" sz="20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2016 </a:t>
            </a:r>
            <a:r>
              <a:rPr lang="en-US" sz="2000" b="1" dirty="0" err="1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yilda</a:t>
            </a:r>
            <a:r>
              <a:rPr lang="en-US" sz="20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yoqilg’i</a:t>
            </a:r>
            <a:r>
              <a:rPr lang="en-US" sz="20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iste’molining</a:t>
            </a:r>
            <a:r>
              <a:rPr lang="en-US" sz="20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tarkibi</a:t>
            </a:r>
            <a:endParaRPr lang="en-US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5917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-119854" y="0"/>
            <a:ext cx="9383708" cy="5142494"/>
            <a:chOff x="-166097" y="0"/>
            <a:chExt cx="12511610" cy="6856659"/>
          </a:xfrm>
        </p:grpSpPr>
        <p:sp>
          <p:nvSpPr>
            <p:cNvPr id="5" name="Rectangle 4"/>
            <p:cNvSpPr/>
            <p:nvPr/>
          </p:nvSpPr>
          <p:spPr>
            <a:xfrm>
              <a:off x="-3875" y="1339"/>
              <a:ext cx="12193493" cy="6855320"/>
            </a:xfrm>
            <a:prstGeom prst="rect">
              <a:avLst/>
            </a:prstGeom>
            <a:gradFill flip="none" rotWithShape="1">
              <a:gsLst>
                <a:gs pos="22000">
                  <a:schemeClr val="tx2">
                    <a:lumMod val="50000"/>
                    <a:lumOff val="50000"/>
                  </a:schemeClr>
                </a:gs>
                <a:gs pos="85000">
                  <a:schemeClr val="tx2"/>
                </a:gs>
                <a:gs pos="0">
                  <a:schemeClr val="bg2"/>
                </a:gs>
                <a:gs pos="50000">
                  <a:schemeClr val="tx2">
                    <a:lumMod val="75000"/>
                    <a:lumOff val="25000"/>
                  </a:schemeClr>
                </a:gs>
              </a:gsLst>
              <a:lin ang="16200000" scaled="0"/>
              <a:tileRect/>
            </a:gra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>
                <a:defRPr/>
              </a:pPr>
              <a:endParaRPr lang="en-US" sz="1350" kern="0" dirty="0">
                <a:solidFill>
                  <a:sysClr val="windowText" lastClr="000000"/>
                </a:solidFill>
              </a:endParaRPr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2437581" y="4192114"/>
              <a:ext cx="687004" cy="687004"/>
              <a:chOff x="2193333" y="4964414"/>
              <a:chExt cx="687004" cy="687004"/>
            </a:xfrm>
          </p:grpSpPr>
          <p:sp>
            <p:nvSpPr>
              <p:cNvPr id="256" name="Oval 255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57" name="Oval 256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58" name="Oval 257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59" name="Plus 258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8" name="Group 7"/>
            <p:cNvGrpSpPr/>
            <p:nvPr/>
          </p:nvGrpSpPr>
          <p:grpSpPr>
            <a:xfrm>
              <a:off x="-18239" y="0"/>
              <a:ext cx="12273995" cy="4739759"/>
              <a:chOff x="-18239" y="0"/>
              <a:chExt cx="12273995" cy="4739759"/>
            </a:xfrm>
          </p:grpSpPr>
          <p:sp>
            <p:nvSpPr>
              <p:cNvPr id="214" name="TextBox 213"/>
              <p:cNvSpPr txBox="1"/>
              <p:nvPr/>
            </p:nvSpPr>
            <p:spPr>
              <a:xfrm>
                <a:off x="-18239" y="0"/>
                <a:ext cx="400109" cy="437042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15" name="TextBox 214"/>
              <p:cNvSpPr txBox="1"/>
              <p:nvPr/>
            </p:nvSpPr>
            <p:spPr>
              <a:xfrm>
                <a:off x="271368" y="0"/>
                <a:ext cx="400109" cy="34470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endParaRPr lang="en-US" sz="900" kern="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216" name="TextBox 215"/>
              <p:cNvSpPr txBox="1"/>
              <p:nvPr/>
            </p:nvSpPr>
            <p:spPr>
              <a:xfrm>
                <a:off x="560976" y="0"/>
                <a:ext cx="400109" cy="289310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</p:txBody>
          </p:sp>
          <p:sp>
            <p:nvSpPr>
              <p:cNvPr id="217" name="TextBox 216"/>
              <p:cNvSpPr txBox="1"/>
              <p:nvPr/>
            </p:nvSpPr>
            <p:spPr>
              <a:xfrm>
                <a:off x="850582" y="0"/>
                <a:ext cx="400109" cy="25237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endParaRPr lang="en-US" sz="900" kern="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218" name="TextBox 217"/>
              <p:cNvSpPr txBox="1"/>
              <p:nvPr/>
            </p:nvSpPr>
            <p:spPr>
              <a:xfrm>
                <a:off x="1140189" y="0"/>
                <a:ext cx="400109" cy="418576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19" name="TextBox 218"/>
              <p:cNvSpPr txBox="1"/>
              <p:nvPr/>
            </p:nvSpPr>
            <p:spPr>
              <a:xfrm>
                <a:off x="1429796" y="0"/>
                <a:ext cx="400109" cy="25237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20" name="TextBox 219"/>
              <p:cNvSpPr txBox="1"/>
              <p:nvPr/>
            </p:nvSpPr>
            <p:spPr>
              <a:xfrm>
                <a:off x="1719404" y="0"/>
                <a:ext cx="400109" cy="215443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21" name="TextBox 220"/>
              <p:cNvSpPr txBox="1"/>
              <p:nvPr/>
            </p:nvSpPr>
            <p:spPr>
              <a:xfrm>
                <a:off x="2009010" y="0"/>
                <a:ext cx="400109" cy="307776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</p:txBody>
          </p:sp>
          <p:sp>
            <p:nvSpPr>
              <p:cNvPr id="222" name="TextBox 221"/>
              <p:cNvSpPr txBox="1"/>
              <p:nvPr/>
            </p:nvSpPr>
            <p:spPr>
              <a:xfrm>
                <a:off x="2298617" y="0"/>
                <a:ext cx="400109" cy="34470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23" name="TextBox 222"/>
              <p:cNvSpPr txBox="1"/>
              <p:nvPr/>
            </p:nvSpPr>
            <p:spPr>
              <a:xfrm>
                <a:off x="2588224" y="0"/>
                <a:ext cx="400109" cy="473975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</p:txBody>
          </p:sp>
          <p:sp>
            <p:nvSpPr>
              <p:cNvPr id="224" name="TextBox 223"/>
              <p:cNvSpPr txBox="1"/>
              <p:nvPr/>
            </p:nvSpPr>
            <p:spPr>
              <a:xfrm>
                <a:off x="2877832" y="0"/>
                <a:ext cx="400109" cy="32624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</p:txBody>
          </p:sp>
          <p:sp>
            <p:nvSpPr>
              <p:cNvPr id="225" name="TextBox 224"/>
              <p:cNvSpPr txBox="1"/>
              <p:nvPr/>
            </p:nvSpPr>
            <p:spPr>
              <a:xfrm>
                <a:off x="3167438" y="0"/>
                <a:ext cx="400109" cy="307776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endParaRPr lang="en-US" sz="900" kern="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226" name="TextBox 225"/>
              <p:cNvSpPr txBox="1"/>
              <p:nvPr/>
            </p:nvSpPr>
            <p:spPr>
              <a:xfrm>
                <a:off x="3746652" y="0"/>
                <a:ext cx="400109" cy="38164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</p:txBody>
          </p:sp>
          <p:sp>
            <p:nvSpPr>
              <p:cNvPr id="227" name="TextBox 226"/>
              <p:cNvSpPr txBox="1"/>
              <p:nvPr/>
            </p:nvSpPr>
            <p:spPr>
              <a:xfrm>
                <a:off x="4036260" y="0"/>
                <a:ext cx="400109" cy="178510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</p:txBody>
          </p:sp>
          <p:sp>
            <p:nvSpPr>
              <p:cNvPr id="228" name="TextBox 227"/>
              <p:cNvSpPr txBox="1"/>
              <p:nvPr/>
            </p:nvSpPr>
            <p:spPr>
              <a:xfrm>
                <a:off x="4325866" y="0"/>
                <a:ext cx="400109" cy="25237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29" name="TextBox 228"/>
              <p:cNvSpPr txBox="1"/>
              <p:nvPr/>
            </p:nvSpPr>
            <p:spPr>
              <a:xfrm>
                <a:off x="4615473" y="0"/>
                <a:ext cx="400109" cy="270843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30" name="TextBox 229"/>
              <p:cNvSpPr txBox="1"/>
              <p:nvPr/>
            </p:nvSpPr>
            <p:spPr>
              <a:xfrm>
                <a:off x="4905080" y="0"/>
                <a:ext cx="400109" cy="400109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31" name="TextBox 230"/>
              <p:cNvSpPr txBox="1"/>
              <p:nvPr/>
            </p:nvSpPr>
            <p:spPr>
              <a:xfrm>
                <a:off x="5194688" y="0"/>
                <a:ext cx="400109" cy="270843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</p:txBody>
          </p:sp>
          <p:sp>
            <p:nvSpPr>
              <p:cNvPr id="232" name="TextBox 231"/>
              <p:cNvSpPr txBox="1"/>
              <p:nvPr/>
            </p:nvSpPr>
            <p:spPr>
              <a:xfrm>
                <a:off x="5484294" y="0"/>
                <a:ext cx="400109" cy="215443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33" name="TextBox 232"/>
              <p:cNvSpPr txBox="1"/>
              <p:nvPr/>
            </p:nvSpPr>
            <p:spPr>
              <a:xfrm>
                <a:off x="5773901" y="0"/>
                <a:ext cx="400109" cy="25237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34" name="TextBox 233"/>
              <p:cNvSpPr txBox="1"/>
              <p:nvPr/>
            </p:nvSpPr>
            <p:spPr>
              <a:xfrm>
                <a:off x="6063508" y="0"/>
                <a:ext cx="400109" cy="270843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35" name="TextBox 234"/>
              <p:cNvSpPr txBox="1"/>
              <p:nvPr/>
            </p:nvSpPr>
            <p:spPr>
              <a:xfrm>
                <a:off x="6353115" y="0"/>
                <a:ext cx="400109" cy="455509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36" name="TextBox 235"/>
              <p:cNvSpPr txBox="1"/>
              <p:nvPr/>
            </p:nvSpPr>
            <p:spPr>
              <a:xfrm>
                <a:off x="6642722" y="0"/>
                <a:ext cx="400109" cy="270843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37" name="TextBox 236"/>
              <p:cNvSpPr txBox="1"/>
              <p:nvPr/>
            </p:nvSpPr>
            <p:spPr>
              <a:xfrm>
                <a:off x="6932329" y="0"/>
                <a:ext cx="400109" cy="25237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38" name="TextBox 237"/>
              <p:cNvSpPr txBox="1"/>
              <p:nvPr/>
            </p:nvSpPr>
            <p:spPr>
              <a:xfrm>
                <a:off x="7221935" y="0"/>
                <a:ext cx="400109" cy="289310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</p:txBody>
          </p:sp>
          <p:sp>
            <p:nvSpPr>
              <p:cNvPr id="239" name="TextBox 238"/>
              <p:cNvSpPr txBox="1"/>
              <p:nvPr/>
            </p:nvSpPr>
            <p:spPr>
              <a:xfrm>
                <a:off x="7511543" y="0"/>
                <a:ext cx="400109" cy="400109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40" name="TextBox 239"/>
              <p:cNvSpPr txBox="1"/>
              <p:nvPr/>
            </p:nvSpPr>
            <p:spPr>
              <a:xfrm>
                <a:off x="7801150" y="0"/>
                <a:ext cx="400109" cy="38164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41" name="TextBox 240"/>
              <p:cNvSpPr txBox="1"/>
              <p:nvPr/>
            </p:nvSpPr>
            <p:spPr>
              <a:xfrm>
                <a:off x="8090757" y="0"/>
                <a:ext cx="400109" cy="141577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</p:txBody>
          </p:sp>
          <p:sp>
            <p:nvSpPr>
              <p:cNvPr id="242" name="TextBox 241"/>
              <p:cNvSpPr txBox="1"/>
              <p:nvPr/>
            </p:nvSpPr>
            <p:spPr>
              <a:xfrm>
                <a:off x="8380363" y="0"/>
                <a:ext cx="400109" cy="178510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</p:txBody>
          </p:sp>
          <p:sp>
            <p:nvSpPr>
              <p:cNvPr id="243" name="TextBox 242"/>
              <p:cNvSpPr txBox="1"/>
              <p:nvPr/>
            </p:nvSpPr>
            <p:spPr>
              <a:xfrm>
                <a:off x="8669971" y="0"/>
                <a:ext cx="400109" cy="38164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44" name="TextBox 243"/>
              <p:cNvSpPr txBox="1"/>
              <p:nvPr/>
            </p:nvSpPr>
            <p:spPr>
              <a:xfrm>
                <a:off x="8959578" y="0"/>
                <a:ext cx="400109" cy="455509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45" name="TextBox 244"/>
              <p:cNvSpPr txBox="1"/>
              <p:nvPr/>
            </p:nvSpPr>
            <p:spPr>
              <a:xfrm>
                <a:off x="9249185" y="0"/>
                <a:ext cx="400109" cy="25237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46" name="TextBox 245"/>
              <p:cNvSpPr txBox="1"/>
              <p:nvPr/>
            </p:nvSpPr>
            <p:spPr>
              <a:xfrm>
                <a:off x="9538791" y="0"/>
                <a:ext cx="400109" cy="270843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47" name="TextBox 246"/>
              <p:cNvSpPr txBox="1"/>
              <p:nvPr/>
            </p:nvSpPr>
            <p:spPr>
              <a:xfrm>
                <a:off x="9828399" y="0"/>
                <a:ext cx="400109" cy="418576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</p:txBody>
          </p:sp>
          <p:sp>
            <p:nvSpPr>
              <p:cNvPr id="248" name="TextBox 247"/>
              <p:cNvSpPr txBox="1"/>
              <p:nvPr/>
            </p:nvSpPr>
            <p:spPr>
              <a:xfrm>
                <a:off x="10118006" y="0"/>
                <a:ext cx="400109" cy="178510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49" name="TextBox 248"/>
              <p:cNvSpPr txBox="1"/>
              <p:nvPr/>
            </p:nvSpPr>
            <p:spPr>
              <a:xfrm>
                <a:off x="10407613" y="0"/>
                <a:ext cx="400109" cy="215443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50" name="TextBox 249"/>
              <p:cNvSpPr txBox="1"/>
              <p:nvPr/>
            </p:nvSpPr>
            <p:spPr>
              <a:xfrm>
                <a:off x="10697219" y="0"/>
                <a:ext cx="400109" cy="307776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</p:txBody>
          </p:sp>
          <p:sp>
            <p:nvSpPr>
              <p:cNvPr id="251" name="TextBox 250"/>
              <p:cNvSpPr txBox="1"/>
              <p:nvPr/>
            </p:nvSpPr>
            <p:spPr>
              <a:xfrm>
                <a:off x="10986827" y="0"/>
                <a:ext cx="400109" cy="400109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52" name="TextBox 251"/>
              <p:cNvSpPr txBox="1"/>
              <p:nvPr/>
            </p:nvSpPr>
            <p:spPr>
              <a:xfrm>
                <a:off x="11276434" y="0"/>
                <a:ext cx="400109" cy="25237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53" name="TextBox 252"/>
              <p:cNvSpPr txBox="1"/>
              <p:nvPr/>
            </p:nvSpPr>
            <p:spPr>
              <a:xfrm>
                <a:off x="11566041" y="0"/>
                <a:ext cx="400109" cy="289310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</p:txBody>
          </p:sp>
          <p:sp>
            <p:nvSpPr>
              <p:cNvPr id="254" name="TextBox 253"/>
              <p:cNvSpPr txBox="1"/>
              <p:nvPr/>
            </p:nvSpPr>
            <p:spPr>
              <a:xfrm>
                <a:off x="11855647" y="0"/>
                <a:ext cx="400109" cy="418576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</p:txBody>
          </p:sp>
          <p:sp>
            <p:nvSpPr>
              <p:cNvPr id="255" name="TextBox 254"/>
              <p:cNvSpPr txBox="1"/>
              <p:nvPr/>
            </p:nvSpPr>
            <p:spPr>
              <a:xfrm>
                <a:off x="3457045" y="0"/>
                <a:ext cx="400109" cy="437042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946733" y="3752356"/>
              <a:ext cx="687004" cy="687004"/>
              <a:chOff x="2193333" y="4964414"/>
              <a:chExt cx="687004" cy="687004"/>
            </a:xfrm>
          </p:grpSpPr>
          <p:sp>
            <p:nvSpPr>
              <p:cNvPr id="210" name="Oval 209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11" name="Oval 210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12" name="Oval 211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13" name="Plus 212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0" name="Group 9"/>
            <p:cNvGrpSpPr/>
            <p:nvPr/>
          </p:nvGrpSpPr>
          <p:grpSpPr>
            <a:xfrm>
              <a:off x="1531767" y="1581667"/>
              <a:ext cx="687004" cy="687004"/>
              <a:chOff x="2193333" y="4964414"/>
              <a:chExt cx="687004" cy="687004"/>
            </a:xfrm>
          </p:grpSpPr>
          <p:sp>
            <p:nvSpPr>
              <p:cNvPr id="206" name="Oval 205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07" name="Oval 206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08" name="Oval 207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09" name="Plus 208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1" name="Group 10"/>
            <p:cNvGrpSpPr/>
            <p:nvPr/>
          </p:nvGrpSpPr>
          <p:grpSpPr>
            <a:xfrm>
              <a:off x="3885285" y="1295413"/>
              <a:ext cx="687004" cy="687004"/>
              <a:chOff x="2193333" y="4964414"/>
              <a:chExt cx="687004" cy="687004"/>
            </a:xfrm>
          </p:grpSpPr>
          <p:sp>
            <p:nvSpPr>
              <p:cNvPr id="202" name="Oval 201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03" name="Oval 202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04" name="Oval 203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05" name="Plus 204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2" name="Group 11"/>
            <p:cNvGrpSpPr/>
            <p:nvPr/>
          </p:nvGrpSpPr>
          <p:grpSpPr>
            <a:xfrm>
              <a:off x="7875992" y="916195"/>
              <a:ext cx="687004" cy="687004"/>
              <a:chOff x="2193333" y="4964414"/>
              <a:chExt cx="687004" cy="687004"/>
            </a:xfrm>
          </p:grpSpPr>
          <p:sp>
            <p:nvSpPr>
              <p:cNvPr id="198" name="Oval 197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99" name="Oval 198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00" name="Oval 199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01" name="Plus 200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3" name="Group 12"/>
            <p:cNvGrpSpPr/>
            <p:nvPr/>
          </p:nvGrpSpPr>
          <p:grpSpPr>
            <a:xfrm>
              <a:off x="8789178" y="4055184"/>
              <a:ext cx="687004" cy="687004"/>
              <a:chOff x="2193333" y="4964414"/>
              <a:chExt cx="687004" cy="687004"/>
            </a:xfrm>
          </p:grpSpPr>
          <p:sp>
            <p:nvSpPr>
              <p:cNvPr id="194" name="Oval 193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95" name="Oval 194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96" name="Oval 195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97" name="Plus 196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4" name="Group 13"/>
            <p:cNvGrpSpPr/>
            <p:nvPr/>
          </p:nvGrpSpPr>
          <p:grpSpPr>
            <a:xfrm>
              <a:off x="7329766" y="3486594"/>
              <a:ext cx="687004" cy="687004"/>
              <a:chOff x="2193333" y="4964414"/>
              <a:chExt cx="687004" cy="687004"/>
            </a:xfrm>
          </p:grpSpPr>
          <p:sp>
            <p:nvSpPr>
              <p:cNvPr id="190" name="Oval 189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91" name="Oval 190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92" name="Oval 191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93" name="Plus 192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5" name="Group 14"/>
            <p:cNvGrpSpPr/>
            <p:nvPr/>
          </p:nvGrpSpPr>
          <p:grpSpPr>
            <a:xfrm>
              <a:off x="6158957" y="4023994"/>
              <a:ext cx="687004" cy="687004"/>
              <a:chOff x="2193333" y="4964414"/>
              <a:chExt cx="687004" cy="687004"/>
            </a:xfrm>
          </p:grpSpPr>
          <p:sp>
            <p:nvSpPr>
              <p:cNvPr id="186" name="Oval 185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7" name="Oval 186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8" name="Oval 187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9" name="Plus 188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6" name="Group 15"/>
            <p:cNvGrpSpPr/>
            <p:nvPr/>
          </p:nvGrpSpPr>
          <p:grpSpPr>
            <a:xfrm>
              <a:off x="4782514" y="3614198"/>
              <a:ext cx="687004" cy="687004"/>
              <a:chOff x="2193333" y="4964414"/>
              <a:chExt cx="687004" cy="687004"/>
            </a:xfrm>
          </p:grpSpPr>
          <p:sp>
            <p:nvSpPr>
              <p:cNvPr id="182" name="Oval 181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3" name="Oval 182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4" name="Oval 183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5" name="Plus 184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7" name="Group 16"/>
            <p:cNvGrpSpPr/>
            <p:nvPr/>
          </p:nvGrpSpPr>
          <p:grpSpPr>
            <a:xfrm>
              <a:off x="3276518" y="3926357"/>
              <a:ext cx="687004" cy="687004"/>
              <a:chOff x="2193333" y="4964414"/>
              <a:chExt cx="687004" cy="687004"/>
            </a:xfrm>
          </p:grpSpPr>
          <p:sp>
            <p:nvSpPr>
              <p:cNvPr id="178" name="Oval 177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9" name="Oval 178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0" name="Oval 179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1" name="Plus 180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8" name="Group 17"/>
            <p:cNvGrpSpPr/>
            <p:nvPr/>
          </p:nvGrpSpPr>
          <p:grpSpPr>
            <a:xfrm>
              <a:off x="-166097" y="3837311"/>
              <a:ext cx="687004" cy="687004"/>
              <a:chOff x="2193333" y="4964414"/>
              <a:chExt cx="687004" cy="687004"/>
            </a:xfrm>
          </p:grpSpPr>
          <p:sp>
            <p:nvSpPr>
              <p:cNvPr id="174" name="Oval 173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5" name="Oval 174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6" name="Oval 175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7" name="Plus 176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9" name="Group 18"/>
            <p:cNvGrpSpPr/>
            <p:nvPr/>
          </p:nvGrpSpPr>
          <p:grpSpPr>
            <a:xfrm>
              <a:off x="127210" y="2735896"/>
              <a:ext cx="687004" cy="687004"/>
              <a:chOff x="2193333" y="4964414"/>
              <a:chExt cx="687004" cy="687004"/>
            </a:xfrm>
          </p:grpSpPr>
          <p:sp>
            <p:nvSpPr>
              <p:cNvPr id="170" name="Oval 169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1" name="Oval 170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2" name="Oval 171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3" name="Plus 172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20" name="Group 19"/>
            <p:cNvGrpSpPr/>
            <p:nvPr/>
          </p:nvGrpSpPr>
          <p:grpSpPr>
            <a:xfrm>
              <a:off x="402737" y="2355234"/>
              <a:ext cx="687004" cy="687004"/>
              <a:chOff x="2193333" y="4964414"/>
              <a:chExt cx="687004" cy="687004"/>
            </a:xfrm>
          </p:grpSpPr>
          <p:sp>
            <p:nvSpPr>
              <p:cNvPr id="166" name="Oval 165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7" name="Oval 166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8" name="Oval 167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9" name="Plus 168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21" name="Group 20"/>
            <p:cNvGrpSpPr/>
            <p:nvPr/>
          </p:nvGrpSpPr>
          <p:grpSpPr>
            <a:xfrm>
              <a:off x="678534" y="1861436"/>
              <a:ext cx="687004" cy="687004"/>
              <a:chOff x="2193333" y="4964414"/>
              <a:chExt cx="687004" cy="687004"/>
            </a:xfrm>
          </p:grpSpPr>
          <p:sp>
            <p:nvSpPr>
              <p:cNvPr id="162" name="Oval 161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3" name="Oval 162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4" name="Oval 163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5" name="Plus 164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22" name="Group 21"/>
            <p:cNvGrpSpPr/>
            <p:nvPr/>
          </p:nvGrpSpPr>
          <p:grpSpPr>
            <a:xfrm>
              <a:off x="1243728" y="2009478"/>
              <a:ext cx="687004" cy="687004"/>
              <a:chOff x="2193333" y="4964414"/>
              <a:chExt cx="687004" cy="687004"/>
            </a:xfrm>
          </p:grpSpPr>
          <p:sp>
            <p:nvSpPr>
              <p:cNvPr id="158" name="Oval 157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9" name="Oval 158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0" name="Oval 159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1" name="Plus 160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23" name="Group 22"/>
            <p:cNvGrpSpPr/>
            <p:nvPr/>
          </p:nvGrpSpPr>
          <p:grpSpPr>
            <a:xfrm>
              <a:off x="1825115" y="2577250"/>
              <a:ext cx="687004" cy="687004"/>
              <a:chOff x="2193333" y="4964414"/>
              <a:chExt cx="687004" cy="687004"/>
            </a:xfrm>
          </p:grpSpPr>
          <p:sp>
            <p:nvSpPr>
              <p:cNvPr id="154" name="Oval 153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5" name="Oval 154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6" name="Oval 155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7" name="Plus 156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24" name="Group 23"/>
            <p:cNvGrpSpPr/>
            <p:nvPr/>
          </p:nvGrpSpPr>
          <p:grpSpPr>
            <a:xfrm>
              <a:off x="2136149" y="2951692"/>
              <a:ext cx="687004" cy="687004"/>
              <a:chOff x="2193333" y="4964414"/>
              <a:chExt cx="687004" cy="687004"/>
            </a:xfrm>
          </p:grpSpPr>
          <p:sp>
            <p:nvSpPr>
              <p:cNvPr id="150" name="Oval 149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1" name="Oval 150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2" name="Oval 151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3" name="Plus 152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25" name="Group 24"/>
            <p:cNvGrpSpPr/>
            <p:nvPr/>
          </p:nvGrpSpPr>
          <p:grpSpPr>
            <a:xfrm>
              <a:off x="2672483" y="2796969"/>
              <a:ext cx="687004" cy="687004"/>
              <a:chOff x="2193333" y="4964414"/>
              <a:chExt cx="687004" cy="687004"/>
            </a:xfrm>
          </p:grpSpPr>
          <p:sp>
            <p:nvSpPr>
              <p:cNvPr id="146" name="Oval 145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7" name="Oval 146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8" name="Oval 147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9" name="Plus 148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26" name="Group 25"/>
            <p:cNvGrpSpPr/>
            <p:nvPr/>
          </p:nvGrpSpPr>
          <p:grpSpPr>
            <a:xfrm>
              <a:off x="3000291" y="2402143"/>
              <a:ext cx="687004" cy="687004"/>
              <a:chOff x="2193333" y="4964414"/>
              <a:chExt cx="687004" cy="687004"/>
            </a:xfrm>
          </p:grpSpPr>
          <p:sp>
            <p:nvSpPr>
              <p:cNvPr id="142" name="Oval 141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3" name="Oval 142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4" name="Oval 143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5" name="Plus 144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27" name="Group 26"/>
            <p:cNvGrpSpPr/>
            <p:nvPr/>
          </p:nvGrpSpPr>
          <p:grpSpPr>
            <a:xfrm>
              <a:off x="3569746" y="3322505"/>
              <a:ext cx="687004" cy="687004"/>
              <a:chOff x="2193333" y="4964414"/>
              <a:chExt cx="687004" cy="687004"/>
            </a:xfrm>
          </p:grpSpPr>
          <p:sp>
            <p:nvSpPr>
              <p:cNvPr id="138" name="Oval 137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9" name="Oval 138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0" name="Oval 139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1" name="Plus 140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28" name="Group 27"/>
            <p:cNvGrpSpPr/>
            <p:nvPr/>
          </p:nvGrpSpPr>
          <p:grpSpPr>
            <a:xfrm>
              <a:off x="4155126" y="2017505"/>
              <a:ext cx="687004" cy="687004"/>
              <a:chOff x="2193333" y="4964414"/>
              <a:chExt cx="687004" cy="687004"/>
            </a:xfrm>
          </p:grpSpPr>
          <p:sp>
            <p:nvSpPr>
              <p:cNvPr id="134" name="Oval 133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5" name="Oval 134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6" name="Oval 135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7" name="Plus 136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29" name="Group 28"/>
            <p:cNvGrpSpPr/>
            <p:nvPr/>
          </p:nvGrpSpPr>
          <p:grpSpPr>
            <a:xfrm>
              <a:off x="4435955" y="2169825"/>
              <a:ext cx="687004" cy="687004"/>
              <a:chOff x="2193333" y="4964414"/>
              <a:chExt cx="687004" cy="687004"/>
            </a:xfrm>
          </p:grpSpPr>
          <p:sp>
            <p:nvSpPr>
              <p:cNvPr id="130" name="Oval 129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1" name="Oval 130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2" name="Oval 131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3" name="Plus 132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30" name="Group 29"/>
            <p:cNvGrpSpPr/>
            <p:nvPr/>
          </p:nvGrpSpPr>
          <p:grpSpPr>
            <a:xfrm>
              <a:off x="5021089" y="2178622"/>
              <a:ext cx="687004" cy="687004"/>
              <a:chOff x="2193333" y="4964414"/>
              <a:chExt cx="687004" cy="687004"/>
            </a:xfrm>
          </p:grpSpPr>
          <p:sp>
            <p:nvSpPr>
              <p:cNvPr id="126" name="Oval 125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7" name="Oval 126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8" name="Oval 127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9" name="Plus 128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31" name="Group 30"/>
            <p:cNvGrpSpPr/>
            <p:nvPr/>
          </p:nvGrpSpPr>
          <p:grpSpPr>
            <a:xfrm>
              <a:off x="5317351" y="1657358"/>
              <a:ext cx="687004" cy="687004"/>
              <a:chOff x="2193333" y="4964414"/>
              <a:chExt cx="687004" cy="687004"/>
            </a:xfrm>
          </p:grpSpPr>
          <p:sp>
            <p:nvSpPr>
              <p:cNvPr id="122" name="Oval 121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3" name="Oval 122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4" name="Oval 123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5" name="Plus 124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32" name="Group 31"/>
            <p:cNvGrpSpPr/>
            <p:nvPr/>
          </p:nvGrpSpPr>
          <p:grpSpPr>
            <a:xfrm>
              <a:off x="5596645" y="2017505"/>
              <a:ext cx="687004" cy="687004"/>
              <a:chOff x="2193333" y="4964414"/>
              <a:chExt cx="687004" cy="687004"/>
            </a:xfrm>
          </p:grpSpPr>
          <p:sp>
            <p:nvSpPr>
              <p:cNvPr id="118" name="Oval 117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9" name="Oval 118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0" name="Oval 119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1" name="Plus 120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33" name="Group 32"/>
            <p:cNvGrpSpPr/>
            <p:nvPr/>
          </p:nvGrpSpPr>
          <p:grpSpPr>
            <a:xfrm>
              <a:off x="5908557" y="2184674"/>
              <a:ext cx="687004" cy="687004"/>
              <a:chOff x="2193333" y="4964414"/>
              <a:chExt cx="687004" cy="687004"/>
            </a:xfrm>
          </p:grpSpPr>
          <p:sp>
            <p:nvSpPr>
              <p:cNvPr id="114" name="Oval 113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5" name="Oval 114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6" name="Oval 115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7" name="Plus 116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34" name="Group 33"/>
            <p:cNvGrpSpPr/>
            <p:nvPr/>
          </p:nvGrpSpPr>
          <p:grpSpPr>
            <a:xfrm>
              <a:off x="6430005" y="2190245"/>
              <a:ext cx="687004" cy="687004"/>
              <a:chOff x="2193333" y="4964414"/>
              <a:chExt cx="687004" cy="687004"/>
            </a:xfrm>
          </p:grpSpPr>
          <p:sp>
            <p:nvSpPr>
              <p:cNvPr id="110" name="Oval 109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1" name="Oval 110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2" name="Oval 111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3" name="Plus 112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35" name="Group 34"/>
            <p:cNvGrpSpPr/>
            <p:nvPr/>
          </p:nvGrpSpPr>
          <p:grpSpPr>
            <a:xfrm>
              <a:off x="6760067" y="1985354"/>
              <a:ext cx="687004" cy="687004"/>
              <a:chOff x="2193333" y="4964414"/>
              <a:chExt cx="687004" cy="687004"/>
            </a:xfrm>
          </p:grpSpPr>
          <p:sp>
            <p:nvSpPr>
              <p:cNvPr id="106" name="Oval 105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7" name="Oval 106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8" name="Oval 107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9" name="Plus 108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36" name="Group 35"/>
            <p:cNvGrpSpPr/>
            <p:nvPr/>
          </p:nvGrpSpPr>
          <p:grpSpPr>
            <a:xfrm>
              <a:off x="7074587" y="2342354"/>
              <a:ext cx="687004" cy="687004"/>
              <a:chOff x="2193333" y="4964414"/>
              <a:chExt cx="687004" cy="687004"/>
            </a:xfrm>
          </p:grpSpPr>
          <p:sp>
            <p:nvSpPr>
              <p:cNvPr id="102" name="Oval 101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3" name="Oval 102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4" name="Oval 103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5" name="Plus 104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37" name="Group 36"/>
            <p:cNvGrpSpPr/>
            <p:nvPr/>
          </p:nvGrpSpPr>
          <p:grpSpPr>
            <a:xfrm>
              <a:off x="7632283" y="3259489"/>
              <a:ext cx="687004" cy="687004"/>
              <a:chOff x="2193333" y="4964414"/>
              <a:chExt cx="687004" cy="687004"/>
            </a:xfrm>
          </p:grpSpPr>
          <p:sp>
            <p:nvSpPr>
              <p:cNvPr id="98" name="Oval 97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9" name="Oval 98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0" name="Oval 99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1" name="Plus 100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38" name="Group 37"/>
            <p:cNvGrpSpPr/>
            <p:nvPr/>
          </p:nvGrpSpPr>
          <p:grpSpPr>
            <a:xfrm>
              <a:off x="8205018" y="1273375"/>
              <a:ext cx="687004" cy="687004"/>
              <a:chOff x="2193333" y="4964414"/>
              <a:chExt cx="687004" cy="687004"/>
            </a:xfrm>
          </p:grpSpPr>
          <p:sp>
            <p:nvSpPr>
              <p:cNvPr id="94" name="Oval 93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5" name="Oval 94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6" name="Oval 95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7" name="Plus 96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39" name="Group 38"/>
            <p:cNvGrpSpPr/>
            <p:nvPr/>
          </p:nvGrpSpPr>
          <p:grpSpPr>
            <a:xfrm>
              <a:off x="8488904" y="3268873"/>
              <a:ext cx="687004" cy="687004"/>
              <a:chOff x="2193333" y="4964414"/>
              <a:chExt cx="687004" cy="687004"/>
            </a:xfrm>
          </p:grpSpPr>
          <p:sp>
            <p:nvSpPr>
              <p:cNvPr id="90" name="Oval 89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1" name="Oval 90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2" name="Oval 91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3" name="Plus 92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0" name="Group 39"/>
            <p:cNvGrpSpPr/>
            <p:nvPr/>
          </p:nvGrpSpPr>
          <p:grpSpPr>
            <a:xfrm>
              <a:off x="9092111" y="2023859"/>
              <a:ext cx="687004" cy="687004"/>
              <a:chOff x="2193333" y="4964414"/>
              <a:chExt cx="687004" cy="687004"/>
            </a:xfrm>
          </p:grpSpPr>
          <p:sp>
            <p:nvSpPr>
              <p:cNvPr id="86" name="Oval 85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7" name="Oval 86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8" name="Oval 87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9" name="Plus 88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1" name="Group 40"/>
            <p:cNvGrpSpPr/>
            <p:nvPr/>
          </p:nvGrpSpPr>
          <p:grpSpPr>
            <a:xfrm>
              <a:off x="9357861" y="2144530"/>
              <a:ext cx="687004" cy="687004"/>
              <a:chOff x="2193333" y="4964414"/>
              <a:chExt cx="687004" cy="687004"/>
            </a:xfrm>
          </p:grpSpPr>
          <p:sp>
            <p:nvSpPr>
              <p:cNvPr id="82" name="Oval 81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3" name="Oval 82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4" name="Oval 83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5" name="Plus 84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2" name="Group 41"/>
            <p:cNvGrpSpPr/>
            <p:nvPr/>
          </p:nvGrpSpPr>
          <p:grpSpPr>
            <a:xfrm>
              <a:off x="9672370" y="3724716"/>
              <a:ext cx="687004" cy="687004"/>
              <a:chOff x="2193333" y="4964414"/>
              <a:chExt cx="687004" cy="687004"/>
            </a:xfrm>
          </p:grpSpPr>
          <p:sp>
            <p:nvSpPr>
              <p:cNvPr id="78" name="Oval 77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9" name="Oval 78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0" name="Oval 79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1" name="Plus 80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3" name="Group 42"/>
            <p:cNvGrpSpPr/>
            <p:nvPr/>
          </p:nvGrpSpPr>
          <p:grpSpPr>
            <a:xfrm>
              <a:off x="9951796" y="1294244"/>
              <a:ext cx="687004" cy="687004"/>
              <a:chOff x="2193333" y="4964414"/>
              <a:chExt cx="687004" cy="687004"/>
            </a:xfrm>
          </p:grpSpPr>
          <p:sp>
            <p:nvSpPr>
              <p:cNvPr id="74" name="Oval 73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5" name="Oval 74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6" name="Oval 75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7" name="Plus 76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4" name="Group 43"/>
            <p:cNvGrpSpPr/>
            <p:nvPr/>
          </p:nvGrpSpPr>
          <p:grpSpPr>
            <a:xfrm>
              <a:off x="10230511" y="1655350"/>
              <a:ext cx="687004" cy="687004"/>
              <a:chOff x="2193333" y="4964414"/>
              <a:chExt cx="687004" cy="687004"/>
            </a:xfrm>
          </p:grpSpPr>
          <p:sp>
            <p:nvSpPr>
              <p:cNvPr id="70" name="Oval 69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1" name="Oval 70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2" name="Oval 71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3" name="Plus 72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5" name="Group 44"/>
            <p:cNvGrpSpPr/>
            <p:nvPr/>
          </p:nvGrpSpPr>
          <p:grpSpPr>
            <a:xfrm>
              <a:off x="10505207" y="2577857"/>
              <a:ext cx="687004" cy="687004"/>
              <a:chOff x="2193333" y="4964414"/>
              <a:chExt cx="687004" cy="687004"/>
            </a:xfrm>
          </p:grpSpPr>
          <p:sp>
            <p:nvSpPr>
              <p:cNvPr id="66" name="Oval 65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7" name="Oval 66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8" name="Oval 67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9" name="Plus 68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6" name="Group 45"/>
            <p:cNvGrpSpPr/>
            <p:nvPr/>
          </p:nvGrpSpPr>
          <p:grpSpPr>
            <a:xfrm>
              <a:off x="10789093" y="3450964"/>
              <a:ext cx="687004" cy="687004"/>
              <a:chOff x="2193333" y="4964414"/>
              <a:chExt cx="687004" cy="687004"/>
            </a:xfrm>
          </p:grpSpPr>
          <p:sp>
            <p:nvSpPr>
              <p:cNvPr id="62" name="Oval 61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3" name="Oval 62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4" name="Oval 63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5" name="Plus 64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7" name="Group 46"/>
            <p:cNvGrpSpPr/>
            <p:nvPr/>
          </p:nvGrpSpPr>
          <p:grpSpPr>
            <a:xfrm>
              <a:off x="11083263" y="2016482"/>
              <a:ext cx="687004" cy="687004"/>
              <a:chOff x="2193333" y="4964414"/>
              <a:chExt cx="687004" cy="687004"/>
            </a:xfrm>
          </p:grpSpPr>
          <p:sp>
            <p:nvSpPr>
              <p:cNvPr id="58" name="Oval 57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9" name="Oval 58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0" name="Oval 59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1" name="Plus 60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8" name="Group 47"/>
            <p:cNvGrpSpPr/>
            <p:nvPr/>
          </p:nvGrpSpPr>
          <p:grpSpPr>
            <a:xfrm>
              <a:off x="11362542" y="2392394"/>
              <a:ext cx="687004" cy="687004"/>
              <a:chOff x="2193333" y="4964414"/>
              <a:chExt cx="687004" cy="687004"/>
            </a:xfrm>
          </p:grpSpPr>
          <p:sp>
            <p:nvSpPr>
              <p:cNvPr id="54" name="Oval 53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5" name="Oval 54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6" name="Oval 55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7" name="Plus 56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9" name="Group 48"/>
            <p:cNvGrpSpPr/>
            <p:nvPr/>
          </p:nvGrpSpPr>
          <p:grpSpPr>
            <a:xfrm>
              <a:off x="11658509" y="3666007"/>
              <a:ext cx="687004" cy="687004"/>
              <a:chOff x="2193333" y="4964414"/>
              <a:chExt cx="687004" cy="687004"/>
            </a:xfrm>
          </p:grpSpPr>
          <p:sp>
            <p:nvSpPr>
              <p:cNvPr id="50" name="Oval 49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1" name="Oval 50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2" name="Oval 51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3" name="Plus 52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63687"/>
            <a:ext cx="8229600" cy="529568"/>
          </a:xfrm>
        </p:spPr>
        <p:txBody>
          <a:bodyPr>
            <a:noAutofit/>
          </a:bodyPr>
          <a:lstStyle/>
          <a:p>
            <a:r>
              <a:rPr lang="en-US" sz="33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  UCHUN  RAXMAT!</a:t>
            </a:r>
            <a:endParaRPr lang="en-US" sz="33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47529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ID_TEMPLATES" val="Digitalize_your_business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531</TotalTime>
  <Words>568</Words>
  <Application>Microsoft Office PowerPoint</Application>
  <PresentationFormat>Экран (4:3)</PresentationFormat>
  <Paragraphs>688</Paragraphs>
  <Slides>13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7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E’TIBORINGIZ  UCHUN  RAXMAT!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ganga</dc:creator>
  <cp:lastModifiedBy>Nizomiddin Rakhmanov</cp:lastModifiedBy>
  <cp:revision>46</cp:revision>
  <dcterms:created xsi:type="dcterms:W3CDTF">2017-03-31T00:57:55Z</dcterms:created>
  <dcterms:modified xsi:type="dcterms:W3CDTF">2018-04-07T04:06:32Z</dcterms:modified>
</cp:coreProperties>
</file>