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86" r:id="rId2"/>
    <p:sldId id="291" r:id="rId3"/>
    <p:sldId id="292" r:id="rId4"/>
    <p:sldId id="259" r:id="rId5"/>
    <p:sldId id="285" r:id="rId6"/>
    <p:sldId id="293" r:id="rId7"/>
    <p:sldId id="264" r:id="rId8"/>
    <p:sldId id="294" r:id="rId9"/>
    <p:sldId id="298" r:id="rId10"/>
    <p:sldId id="295" r:id="rId11"/>
    <p:sldId id="275" r:id="rId12"/>
    <p:sldId id="289" r:id="rId13"/>
    <p:sldId id="290" r:id="rId14"/>
    <p:sldId id="29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egoe UI" panose="020B0502040204020203" pitchFamily="34" charset="0"/>
      <p:regular r:id="rId21"/>
      <p:bold r:id="rId22"/>
      <p:italic r:id="rId23"/>
      <p:boldItalic r:id="rId2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D2D4"/>
    <a:srgbClr val="FBFBFB"/>
    <a:srgbClr val="FCFEFC"/>
    <a:srgbClr val="181944"/>
    <a:srgbClr val="010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2866" autoAdjust="0"/>
  </p:normalViewPr>
  <p:slideViewPr>
    <p:cSldViewPr>
      <p:cViewPr varScale="1">
        <p:scale>
          <a:sx n="81" d="100"/>
          <a:sy n="81" d="100"/>
        </p:scale>
        <p:origin x="1440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C5F9D-044B-42A0-9A66-8F06358590E4}" type="datetimeFigureOut">
              <a:rPr lang="en-US" smtClean="0"/>
              <a:t>2/21/2018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E8B78-FA76-46C2-B849-709BCF1A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8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7E8B78-FA76-46C2-B849-709BCF1AA4E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016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212E-A449-4718-8532-E8ACF9C72BD1}" type="datetime1">
              <a:rPr lang="en-US" smtClean="0"/>
              <a:t>2/21/2018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6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ED20-8C1E-4D38-A0E0-2849E9313986}" type="datetime1">
              <a:rPr lang="en-US" smtClean="0"/>
              <a:t>2/21/2018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9118-0C5D-4D10-8259-3AF7182DEE25}" type="datetime1">
              <a:rPr lang="en-US" smtClean="0"/>
              <a:t>2/21/2018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A5C79-8FDA-4F68-9621-74CE79CF55A5}" type="datetime1">
              <a:rPr lang="en-US" smtClean="0"/>
              <a:t>2/21/2018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1A74-B76D-4E9F-8F3F-167D5A75AF79}" type="datetime1">
              <a:rPr lang="en-US" smtClean="0"/>
              <a:t>2/21/2018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2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A622A-9014-4246-A052-7F4537EB5564}" type="datetime1">
              <a:rPr lang="en-US" smtClean="0"/>
              <a:t>2/21/2018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23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B2F1D-34B0-4F3E-8221-42B152A82704}" type="datetime1">
              <a:rPr lang="en-US" smtClean="0"/>
              <a:t>2/21/2018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15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BC279-8B00-45D6-A79B-86BF1E11489B}" type="datetime1">
              <a:rPr lang="en-US" smtClean="0"/>
              <a:t>2/21/2018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2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65E21-9397-45B0-8182-D395C2F82FF9}" type="datetime1">
              <a:rPr lang="en-US" smtClean="0"/>
              <a:t>2/21/2018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41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C0ED0-993D-4A56-B123-F3A9CBB285C4}" type="datetime1">
              <a:rPr lang="en-US" smtClean="0"/>
              <a:t>2/21/2018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11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C7CF-5400-43E1-B927-01D8E98B26B0}" type="datetime1">
              <a:rPr lang="en-US" smtClean="0"/>
              <a:t>2/21/2018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34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CD72-6924-4007-B9D5-71022E4DC240}" type="datetime1">
              <a:rPr lang="en-US" smtClean="0"/>
              <a:t>2/21/2018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</a:t>
            </a:fld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047" y="10141"/>
            <a:ext cx="6269905" cy="38636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397" y="1052736"/>
            <a:ext cx="6349206" cy="15238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1704" y="5082350"/>
            <a:ext cx="7198061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SOHAGA KIRISH (ISSIQLIK ENERGETIKASI) FANI</a:t>
            </a: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24136" y="3861048"/>
            <a:ext cx="6732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ENERGETIKA FAKULTETI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ISSIQLIK ENERGETIKASI KAFEDRASI</a:t>
            </a:r>
            <a:endParaRPr lang="en-US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2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2</a:t>
            </a:fld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16227" y="260648"/>
            <a:ext cx="9144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ctr">
              <a:lnSpc>
                <a:spcPct val="150000"/>
              </a:lnSpc>
              <a:spcAft>
                <a:spcPts val="0"/>
              </a:spcAft>
            </a:pP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№1</a:t>
            </a:r>
            <a:r>
              <a:rPr lang="uz-Cyrl-UZ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Enеrgеtikaning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iqtisodiyotdagi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o’rni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ctr">
              <a:lnSpc>
                <a:spcPct val="150000"/>
              </a:lnSpc>
              <a:spcAft>
                <a:spcPts val="0"/>
              </a:spcAft>
            </a:pPr>
            <a:r>
              <a:rPr lang="en-US" dirty="0" smtClean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uz-Cyrl-UZ" dirty="0" smtClean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Rеja</a:t>
            </a:r>
            <a:r>
              <a:rPr lang="uz-Cyrl-UZ" dirty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614488" algn="just">
              <a:lnSpc>
                <a:spcPct val="150000"/>
              </a:lnSpc>
              <a:spcAft>
                <a:spcPts val="0"/>
              </a:spcAft>
            </a:pPr>
            <a:r>
              <a:rPr lang="uz-Cyrl-UZ" dirty="0" smtClean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z-Cyrl-UZ" dirty="0" smtClean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Fanning </a:t>
            </a:r>
            <a:r>
              <a:rPr lang="uz-Cyrl-UZ" dirty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maqsadi va </a:t>
            </a:r>
            <a:r>
              <a:rPr lang="uz-Cyrl-UZ" dirty="0" smtClean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dirty="0" smtClean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1614488" algn="just">
              <a:lnSpc>
                <a:spcPct val="150000"/>
              </a:lnSpc>
              <a:spcAft>
                <a:spcPts val="0"/>
              </a:spcAft>
            </a:pPr>
            <a:r>
              <a:rPr lang="en-US" dirty="0" smtClean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z-Cyrl-UZ" dirty="0" smtClean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Enеrgеtikaning </a:t>
            </a:r>
            <a:r>
              <a:rPr lang="uz-Cyrl-UZ" dirty="0" smtClean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rivojlanish tarixi</a:t>
            </a:r>
            <a:r>
              <a:rPr lang="en-US" dirty="0" smtClean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614488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dirty="0" smtClean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O’zbеkiston </a:t>
            </a:r>
            <a:r>
              <a:rPr lang="uz-Cyrl-UZ" dirty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enеrgеtikasining zamonaviy xolati va rivojlanish istiqboli</a:t>
            </a:r>
            <a:r>
              <a:rPr lang="en-US" dirty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48" y="3523711"/>
            <a:ext cx="983758" cy="14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227" y="3514551"/>
            <a:ext cx="144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685" y="5173729"/>
            <a:ext cx="1319084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914" y="5119636"/>
            <a:ext cx="1275115" cy="1440000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4605573" y="4975636"/>
            <a:ext cx="1728000" cy="1728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51651" y="3379711"/>
            <a:ext cx="1728000" cy="17280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004227" y="3422190"/>
            <a:ext cx="1728000" cy="1728000"/>
          </a:xfrm>
          <a:prstGeom prst="round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04227" y="4975636"/>
            <a:ext cx="1728000" cy="1728000"/>
          </a:xfrm>
          <a:prstGeom prst="round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49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3</a:t>
            </a:fld>
            <a:endParaRPr lang="en-US"/>
          </a:p>
        </p:txBody>
      </p:sp>
      <p:grpSp>
        <p:nvGrpSpPr>
          <p:cNvPr id="5" name="Группа 4"/>
          <p:cNvGrpSpPr/>
          <p:nvPr/>
        </p:nvGrpSpPr>
        <p:grpSpPr>
          <a:xfrm>
            <a:off x="1187624" y="116632"/>
            <a:ext cx="6624736" cy="6621120"/>
            <a:chOff x="0" y="0"/>
            <a:chExt cx="6064250" cy="7906556"/>
          </a:xfrm>
        </p:grpSpPr>
        <p:cxnSp>
          <p:nvCxnSpPr>
            <p:cNvPr id="6" name="Прямая соединительная линия 5"/>
            <p:cNvCxnSpPr/>
            <p:nvPr/>
          </p:nvCxnSpPr>
          <p:spPr>
            <a:xfrm flipV="1">
              <a:off x="2381250" y="1123950"/>
              <a:ext cx="0" cy="328295"/>
            </a:xfrm>
            <a:prstGeom prst="line">
              <a:avLst/>
            </a:prstGeom>
            <a:ln w="762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/>
            <p:nvPr/>
          </p:nvCxnSpPr>
          <p:spPr>
            <a:xfrm flipV="1">
              <a:off x="3581400" y="1143000"/>
              <a:ext cx="0" cy="328295"/>
            </a:xfrm>
            <a:prstGeom prst="line">
              <a:avLst/>
            </a:prstGeom>
            <a:ln w="762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>
              <a:off x="2362200" y="1162050"/>
              <a:ext cx="1250950" cy="0"/>
            </a:xfrm>
            <a:prstGeom prst="line">
              <a:avLst/>
            </a:prstGeom>
            <a:ln w="571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/>
          </p:nvCxnSpPr>
          <p:spPr>
            <a:xfrm flipV="1">
              <a:off x="3219450" y="1447800"/>
              <a:ext cx="406400" cy="0"/>
            </a:xfrm>
            <a:prstGeom prst="line">
              <a:avLst/>
            </a:prstGeom>
            <a:ln w="571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 flipV="1">
              <a:off x="2343150" y="1485900"/>
              <a:ext cx="406400" cy="0"/>
            </a:xfrm>
            <a:prstGeom prst="line">
              <a:avLst/>
            </a:prstGeom>
            <a:ln w="571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 flipV="1">
              <a:off x="2724150" y="1447800"/>
              <a:ext cx="0" cy="184150"/>
            </a:xfrm>
            <a:prstGeom prst="line">
              <a:avLst/>
            </a:prstGeom>
            <a:ln w="762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flipV="1">
              <a:off x="3238500" y="1409700"/>
              <a:ext cx="3313" cy="205409"/>
            </a:xfrm>
            <a:prstGeom prst="line">
              <a:avLst/>
            </a:prstGeom>
            <a:ln w="762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2152650" y="4476750"/>
              <a:ext cx="1816100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>
              <a:off x="2209800" y="5410200"/>
              <a:ext cx="741680" cy="0"/>
            </a:xfrm>
            <a:prstGeom prst="line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>
              <a:off x="3187700" y="5391346"/>
              <a:ext cx="741680" cy="0"/>
            </a:xfrm>
            <a:prstGeom prst="line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2228850" y="5391150"/>
              <a:ext cx="0" cy="398947"/>
            </a:xfrm>
            <a:prstGeom prst="line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3924300" y="5372100"/>
              <a:ext cx="0" cy="396240"/>
            </a:xfrm>
            <a:prstGeom prst="line">
              <a:avLst/>
            </a:prstGeom>
            <a:ln w="28575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2228850" y="5772150"/>
              <a:ext cx="170053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 Box 5"/>
            <p:cNvSpPr txBox="1">
              <a:spLocks noChangeArrowheads="1"/>
            </p:cNvSpPr>
            <p:nvPr/>
          </p:nvSpPr>
          <p:spPr bwMode="auto">
            <a:xfrm>
              <a:off x="2343150" y="114300"/>
              <a:ext cx="1094740" cy="353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1600" b="1" dirty="0">
                  <a:solidFill>
                    <a:srgbClr val="92D05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TABIAT</a:t>
              </a:r>
              <a:endParaRPr lang="ru-RU" sz="1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1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20" name="Text Box 6"/>
            <p:cNvSpPr txBox="1">
              <a:spLocks noChangeArrowheads="1"/>
            </p:cNvSpPr>
            <p:nvPr/>
          </p:nvSpPr>
          <p:spPr bwMode="auto">
            <a:xfrm>
              <a:off x="2286000" y="514350"/>
              <a:ext cx="1358900" cy="353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1600" b="1" dirty="0" smtClean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BIOSFERA</a:t>
              </a:r>
              <a:endParaRPr lang="ru-RU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1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21" name="Text Box 7"/>
            <p:cNvSpPr txBox="1">
              <a:spLocks noChangeArrowheads="1"/>
            </p:cNvSpPr>
            <p:nvPr/>
          </p:nvSpPr>
          <p:spPr bwMode="auto">
            <a:xfrm>
              <a:off x="2381250" y="1162050"/>
              <a:ext cx="1358900" cy="353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1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Quyosh energiyasi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Text Box 8"/>
            <p:cNvSpPr txBox="1">
              <a:spLocks noChangeArrowheads="1"/>
            </p:cNvSpPr>
            <p:nvPr/>
          </p:nvSpPr>
          <p:spPr bwMode="auto">
            <a:xfrm>
              <a:off x="1733550" y="1619250"/>
              <a:ext cx="795655" cy="434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Organik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yoqilg’i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Text Box 9"/>
            <p:cNvSpPr txBox="1">
              <a:spLocks noChangeArrowheads="1"/>
            </p:cNvSpPr>
            <p:nvPr/>
          </p:nvSpPr>
          <p:spPr bwMode="auto">
            <a:xfrm>
              <a:off x="2667000" y="2038350"/>
              <a:ext cx="649605" cy="434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Foto-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sintez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 Box 10"/>
            <p:cNvSpPr txBox="1">
              <a:spLocks noChangeArrowheads="1"/>
            </p:cNvSpPr>
            <p:nvPr/>
          </p:nvSpPr>
          <p:spPr bwMode="auto">
            <a:xfrm>
              <a:off x="2628900" y="2514600"/>
              <a:ext cx="765175" cy="434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Yadro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energiyasi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Text Box 11"/>
            <p:cNvSpPr txBox="1">
              <a:spLocks noChangeArrowheads="1"/>
            </p:cNvSpPr>
            <p:nvPr/>
          </p:nvSpPr>
          <p:spPr bwMode="auto">
            <a:xfrm>
              <a:off x="3276600" y="1619250"/>
              <a:ext cx="1000125" cy="6898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dirty="0" err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Gidroenergiya</a:t>
              </a:r>
              <a:endParaRPr lang="ru-RU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dirty="0" err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Geotermal</a:t>
              </a:r>
              <a:endParaRPr lang="ru-RU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energiya</a:t>
              </a:r>
              <a:endParaRPr lang="ru-RU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Text Box 10"/>
            <p:cNvSpPr txBox="1">
              <a:spLocks noChangeArrowheads="1"/>
            </p:cNvSpPr>
            <p:nvPr/>
          </p:nvSpPr>
          <p:spPr bwMode="auto">
            <a:xfrm>
              <a:off x="2266950" y="3810000"/>
              <a:ext cx="1539240" cy="434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Energiyani olish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Text Box 10"/>
            <p:cNvSpPr txBox="1">
              <a:spLocks noChangeArrowheads="1"/>
            </p:cNvSpPr>
            <p:nvPr/>
          </p:nvSpPr>
          <p:spPr bwMode="auto">
            <a:xfrm>
              <a:off x="2209800" y="4876800"/>
              <a:ext cx="1720850" cy="434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Energiyani o’zgartirish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Text Box 10"/>
            <p:cNvSpPr txBox="1">
              <a:spLocks noChangeArrowheads="1"/>
            </p:cNvSpPr>
            <p:nvPr/>
          </p:nvSpPr>
          <p:spPr bwMode="auto">
            <a:xfrm>
              <a:off x="2171247" y="5496686"/>
              <a:ext cx="1720850" cy="434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b="1" dirty="0" err="1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Energiyani</a:t>
              </a:r>
              <a:r>
                <a:rPr lang="en-US" sz="1100" b="1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100" b="1" dirty="0" err="1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uzatish</a:t>
              </a:r>
              <a:endParaRPr lang="ru-RU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" name="Text Box 10"/>
            <p:cNvSpPr txBox="1">
              <a:spLocks noChangeArrowheads="1"/>
            </p:cNvSpPr>
            <p:nvPr/>
          </p:nvSpPr>
          <p:spPr bwMode="auto">
            <a:xfrm>
              <a:off x="2222584" y="6072993"/>
              <a:ext cx="1720850" cy="434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b="1" dirty="0" err="1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Energiyani</a:t>
              </a:r>
              <a:r>
                <a:rPr lang="en-US" sz="1100" b="1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b="1" dirty="0" err="1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tarqatish</a:t>
              </a:r>
              <a:endParaRPr lang="ru-RU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4343400" y="5391150"/>
              <a:ext cx="1720850" cy="434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b="1">
                  <a:solidFill>
                    <a:srgbClr val="E36C0A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Ijtimoiy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b="1">
                  <a:solidFill>
                    <a:srgbClr val="E36C0A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faktorlar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2228850" y="7277100"/>
              <a:ext cx="1720850" cy="434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b="1">
                  <a:solidFill>
                    <a:srgbClr val="E36C0A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Transportdagi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b="1">
                  <a:solidFill>
                    <a:srgbClr val="E36C0A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iste’mol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0" y="5524500"/>
              <a:ext cx="1720850" cy="434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b="1">
                  <a:solidFill>
                    <a:srgbClr val="E36C0A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Demografik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b="1">
                  <a:solidFill>
                    <a:srgbClr val="E36C0A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faktor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Стрелка вниз 32"/>
            <p:cNvSpPr/>
            <p:nvPr/>
          </p:nvSpPr>
          <p:spPr>
            <a:xfrm>
              <a:off x="2895600" y="4191000"/>
              <a:ext cx="292100" cy="522156"/>
            </a:xfrm>
            <a:prstGeom prst="downArrow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34" name="Стрелка вниз 33"/>
            <p:cNvSpPr/>
            <p:nvPr/>
          </p:nvSpPr>
          <p:spPr>
            <a:xfrm>
              <a:off x="3333750" y="4191000"/>
              <a:ext cx="292100" cy="511207"/>
            </a:xfrm>
            <a:prstGeom prst="downArrow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35" name="Стрелка вниз 34"/>
            <p:cNvSpPr/>
            <p:nvPr/>
          </p:nvSpPr>
          <p:spPr>
            <a:xfrm>
              <a:off x="2876550" y="3067050"/>
              <a:ext cx="292100" cy="660394"/>
            </a:xfrm>
            <a:prstGeom prst="downArrow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36" name="Стрелка вниз 35"/>
            <p:cNvSpPr/>
            <p:nvPr/>
          </p:nvSpPr>
          <p:spPr>
            <a:xfrm>
              <a:off x="2438400" y="4191000"/>
              <a:ext cx="292100" cy="511207"/>
            </a:xfrm>
            <a:prstGeom prst="downArrow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cxnSp>
          <p:nvCxnSpPr>
            <p:cNvPr id="37" name="Прямая соединительная линия 36"/>
            <p:cNvCxnSpPr/>
            <p:nvPr/>
          </p:nvCxnSpPr>
          <p:spPr>
            <a:xfrm flipH="1" flipV="1">
              <a:off x="4286250" y="1562100"/>
              <a:ext cx="69850" cy="4023957"/>
            </a:xfrm>
            <a:prstGeom prst="line">
              <a:avLst/>
            </a:prstGeom>
            <a:ln w="762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/>
            <p:nvPr/>
          </p:nvCxnSpPr>
          <p:spPr>
            <a:xfrm flipH="1" flipV="1">
              <a:off x="1752600" y="1619250"/>
              <a:ext cx="69850" cy="4023957"/>
            </a:xfrm>
            <a:prstGeom prst="line">
              <a:avLst/>
            </a:prstGeom>
            <a:ln w="762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 flipV="1">
              <a:off x="1695450" y="1638300"/>
              <a:ext cx="1060450" cy="6843"/>
            </a:xfrm>
            <a:prstGeom prst="line">
              <a:avLst/>
            </a:prstGeom>
            <a:ln w="571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 flipV="1">
              <a:off x="3238500" y="1581150"/>
              <a:ext cx="1060450" cy="6843"/>
            </a:xfrm>
            <a:prstGeom prst="line">
              <a:avLst/>
            </a:prstGeom>
            <a:ln w="571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Овал 40"/>
            <p:cNvSpPr/>
            <p:nvPr/>
          </p:nvSpPr>
          <p:spPr>
            <a:xfrm>
              <a:off x="209550" y="5086350"/>
              <a:ext cx="1379220" cy="1523355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2" name="Овал 41"/>
            <p:cNvSpPr/>
            <p:nvPr/>
          </p:nvSpPr>
          <p:spPr>
            <a:xfrm>
              <a:off x="4572000" y="5010150"/>
              <a:ext cx="1379220" cy="1523355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3" name="Дуга 42"/>
            <p:cNvSpPr/>
            <p:nvPr/>
          </p:nvSpPr>
          <p:spPr>
            <a:xfrm rot="10800000">
              <a:off x="1200150" y="5200650"/>
              <a:ext cx="3531870" cy="2705906"/>
            </a:xfrm>
            <a:prstGeom prst="arc">
              <a:avLst>
                <a:gd name="adj1" fmla="val 15674371"/>
                <a:gd name="adj2" fmla="val 0"/>
              </a:avLst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4" name="Дуга 43"/>
            <p:cNvSpPr/>
            <p:nvPr/>
          </p:nvSpPr>
          <p:spPr>
            <a:xfrm rot="10800000" flipH="1">
              <a:off x="1373763" y="5105399"/>
              <a:ext cx="3663057" cy="2790765"/>
            </a:xfrm>
            <a:prstGeom prst="arc">
              <a:avLst>
                <a:gd name="adj1" fmla="val 15906750"/>
                <a:gd name="adj2" fmla="val 0"/>
              </a:avLst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cxnSp>
          <p:nvCxnSpPr>
            <p:cNvPr id="45" name="Прямая со стрелкой 44"/>
            <p:cNvCxnSpPr/>
            <p:nvPr/>
          </p:nvCxnSpPr>
          <p:spPr>
            <a:xfrm flipV="1">
              <a:off x="4362450" y="5981700"/>
              <a:ext cx="722630" cy="914287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prstDash val="lgDash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я со стрелкой 45"/>
            <p:cNvCxnSpPr/>
            <p:nvPr/>
          </p:nvCxnSpPr>
          <p:spPr>
            <a:xfrm flipH="1" flipV="1">
              <a:off x="1082038" y="6038512"/>
              <a:ext cx="661673" cy="754475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prstDash val="lgDash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Овал 46"/>
            <p:cNvSpPr/>
            <p:nvPr/>
          </p:nvSpPr>
          <p:spPr>
            <a:xfrm>
              <a:off x="2286000" y="6781800"/>
              <a:ext cx="1680210" cy="1025835"/>
            </a:xfrm>
            <a:prstGeom prst="ellipse">
              <a:avLst/>
            </a:prstGeom>
            <a:no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8" name="Овал 47"/>
            <p:cNvSpPr/>
            <p:nvPr/>
          </p:nvSpPr>
          <p:spPr>
            <a:xfrm rot="2354233">
              <a:off x="1219200" y="6229350"/>
              <a:ext cx="1570883" cy="995778"/>
            </a:xfrm>
            <a:prstGeom prst="ellipse">
              <a:avLst/>
            </a:prstGeom>
            <a:no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9" name="Овал 48"/>
            <p:cNvSpPr/>
            <p:nvPr/>
          </p:nvSpPr>
          <p:spPr>
            <a:xfrm rot="18844002">
              <a:off x="3333750" y="6210300"/>
              <a:ext cx="1712404" cy="921029"/>
            </a:xfrm>
            <a:prstGeom prst="ellipse">
              <a:avLst/>
            </a:prstGeom>
            <a:no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0" name="Надпись 46"/>
            <p:cNvSpPr txBox="1"/>
            <p:nvPr/>
          </p:nvSpPr>
          <p:spPr>
            <a:xfrm rot="2635415">
              <a:off x="1028700" y="6210300"/>
              <a:ext cx="1391285" cy="46101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indent="540385"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b="1">
                  <a:ln w="11113" cap="flat" cmpd="sng" algn="ctr">
                    <a:solidFill>
                      <a:srgbClr val="C0504D"/>
                    </a:solidFill>
                    <a:prstDash val="solid"/>
                    <a:round/>
                  </a:ln>
                  <a:solidFill>
                    <a:srgbClr val="E36C0A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Sanoatdagi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indent="540385"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100" b="1">
                  <a:ln w="11113" cap="flat" cmpd="sng" algn="ctr">
                    <a:solidFill>
                      <a:srgbClr val="C0504D"/>
                    </a:solidFill>
                    <a:prstDash val="solid"/>
                    <a:round/>
                  </a:ln>
                  <a:solidFill>
                    <a:srgbClr val="E36C0A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iste’mol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" name="Надпись 47"/>
            <p:cNvSpPr txBox="1"/>
            <p:nvPr/>
          </p:nvSpPr>
          <p:spPr>
            <a:xfrm rot="19176761">
              <a:off x="3314700" y="6553200"/>
              <a:ext cx="1341755" cy="49466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indent="540385"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200" b="1">
                  <a:ln w="11113" cap="flat" cmpd="sng" algn="ctr">
                    <a:solidFill>
                      <a:srgbClr val="C0504D"/>
                    </a:solidFill>
                    <a:prstDash val="solid"/>
                    <a:round/>
                  </a:ln>
                  <a:solidFill>
                    <a:srgbClr val="E36C0A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Kundalik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indent="540385" algn="ctr">
                <a:lnSpc>
                  <a:spcPct val="115000"/>
                </a:lnSpc>
                <a:spcAft>
                  <a:spcPts val="0"/>
                </a:spcAft>
              </a:pPr>
              <a:r>
                <a:rPr lang="en-US" sz="1200" b="1">
                  <a:ln w="11113" cap="flat" cmpd="sng" algn="ctr">
                    <a:solidFill>
                      <a:srgbClr val="C0504D"/>
                    </a:solidFill>
                    <a:prstDash val="solid"/>
                    <a:round/>
                  </a:ln>
                  <a:solidFill>
                    <a:srgbClr val="E36C0A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iste’mol</a:t>
              </a:r>
              <a:endParaRPr lang="ru-RU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52" name="Прямая со стрелкой 51"/>
            <p:cNvCxnSpPr/>
            <p:nvPr/>
          </p:nvCxnSpPr>
          <p:spPr>
            <a:xfrm flipH="1">
              <a:off x="4133850" y="5467350"/>
              <a:ext cx="716280" cy="886913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prstDash val="lgDash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Прямоугольник 52"/>
            <p:cNvSpPr/>
            <p:nvPr/>
          </p:nvSpPr>
          <p:spPr>
            <a:xfrm>
              <a:off x="2190750" y="4724400"/>
              <a:ext cx="1746250" cy="50231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4" name="Стрелка вниз 53"/>
            <p:cNvSpPr/>
            <p:nvPr/>
          </p:nvSpPr>
          <p:spPr>
            <a:xfrm>
              <a:off x="2914650" y="5238750"/>
              <a:ext cx="292100" cy="388009"/>
            </a:xfrm>
            <a:prstGeom prst="downArrow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5" name="Стрелка вниз 54"/>
            <p:cNvSpPr/>
            <p:nvPr/>
          </p:nvSpPr>
          <p:spPr>
            <a:xfrm rot="2262131">
              <a:off x="2133600" y="6038850"/>
              <a:ext cx="249653" cy="597992"/>
            </a:xfrm>
            <a:prstGeom prst="downArrow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6" name="Стрелка вниз 55"/>
            <p:cNvSpPr/>
            <p:nvPr/>
          </p:nvSpPr>
          <p:spPr>
            <a:xfrm rot="19337869" flipH="1">
              <a:off x="3714750" y="6019800"/>
              <a:ext cx="249653" cy="597992"/>
            </a:xfrm>
            <a:prstGeom prst="downArrow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7" name="Стрелка вниз 56"/>
            <p:cNvSpPr/>
            <p:nvPr/>
          </p:nvSpPr>
          <p:spPr>
            <a:xfrm flipH="1">
              <a:off x="2965450" y="5844547"/>
              <a:ext cx="249653" cy="305219"/>
            </a:xfrm>
            <a:prstGeom prst="downArrow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8" name="Дуга 57"/>
            <p:cNvSpPr/>
            <p:nvPr/>
          </p:nvSpPr>
          <p:spPr>
            <a:xfrm rot="10800000">
              <a:off x="4357800" y="5162550"/>
              <a:ext cx="436880" cy="782892"/>
            </a:xfrm>
            <a:prstGeom prst="arc">
              <a:avLst>
                <a:gd name="adj1" fmla="val 16059762"/>
                <a:gd name="adj2" fmla="val 0"/>
              </a:avLst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9" name="Дуга 58"/>
            <p:cNvSpPr/>
            <p:nvPr/>
          </p:nvSpPr>
          <p:spPr>
            <a:xfrm rot="10800000" flipH="1">
              <a:off x="1373763" y="5162550"/>
              <a:ext cx="448668" cy="875963"/>
            </a:xfrm>
            <a:prstGeom prst="arc">
              <a:avLst>
                <a:gd name="adj1" fmla="val 16059762"/>
                <a:gd name="adj2" fmla="val 0"/>
              </a:avLst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0" name="Стрелка вниз 59"/>
            <p:cNvSpPr/>
            <p:nvPr/>
          </p:nvSpPr>
          <p:spPr>
            <a:xfrm rot="1018064">
              <a:off x="3695700" y="2533650"/>
              <a:ext cx="292100" cy="1173904"/>
            </a:xfrm>
            <a:prstGeom prst="downArrow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1" name="Стрелка вниз 60"/>
            <p:cNvSpPr/>
            <p:nvPr/>
          </p:nvSpPr>
          <p:spPr>
            <a:xfrm rot="20581936" flipH="1">
              <a:off x="2000250" y="2533650"/>
              <a:ext cx="292100" cy="1173904"/>
            </a:xfrm>
            <a:prstGeom prst="downArrow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2" name="Овал 61"/>
            <p:cNvSpPr/>
            <p:nvPr/>
          </p:nvSpPr>
          <p:spPr>
            <a:xfrm>
              <a:off x="1009650" y="0"/>
              <a:ext cx="4135120" cy="250347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3" name="Прямоугольник 62"/>
            <p:cNvSpPr/>
            <p:nvPr/>
          </p:nvSpPr>
          <p:spPr>
            <a:xfrm>
              <a:off x="1885950" y="3733800"/>
              <a:ext cx="2268370" cy="45386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4" name="Полилиния 63"/>
            <p:cNvSpPr/>
            <p:nvPr/>
          </p:nvSpPr>
          <p:spPr>
            <a:xfrm>
              <a:off x="3752850" y="704850"/>
              <a:ext cx="1029956" cy="4972917"/>
            </a:xfrm>
            <a:custGeom>
              <a:avLst/>
              <a:gdLst>
                <a:gd name="connsiteX0" fmla="*/ 152400 w 1029956"/>
                <a:gd name="connsiteY0" fmla="*/ 4614333 h 4614333"/>
                <a:gd name="connsiteX1" fmla="*/ 982134 w 1029956"/>
                <a:gd name="connsiteY1" fmla="*/ 2523067 h 4614333"/>
                <a:gd name="connsiteX2" fmla="*/ 829734 w 1029956"/>
                <a:gd name="connsiteY2" fmla="*/ 736600 h 4614333"/>
                <a:gd name="connsiteX3" fmla="*/ 0 w 1029956"/>
                <a:gd name="connsiteY3" fmla="*/ 0 h 4614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9956" h="4614333">
                  <a:moveTo>
                    <a:pt x="152400" y="4614333"/>
                  </a:moveTo>
                  <a:cubicBezTo>
                    <a:pt x="510822" y="3891844"/>
                    <a:pt x="869245" y="3169356"/>
                    <a:pt x="982134" y="2523067"/>
                  </a:cubicBezTo>
                  <a:cubicBezTo>
                    <a:pt x="1095023" y="1876778"/>
                    <a:pt x="993423" y="1157111"/>
                    <a:pt x="829734" y="736600"/>
                  </a:cubicBezTo>
                  <a:cubicBezTo>
                    <a:pt x="666045" y="316089"/>
                    <a:pt x="333022" y="158044"/>
                    <a:pt x="0" y="0"/>
                  </a:cubicBezTo>
                </a:path>
              </a:pathLst>
            </a:custGeom>
            <a:noFill/>
            <a:ln w="38100">
              <a:prstDash val="sysDash"/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5" name="Полилиния 64"/>
            <p:cNvSpPr/>
            <p:nvPr/>
          </p:nvSpPr>
          <p:spPr>
            <a:xfrm>
              <a:off x="1219200" y="800100"/>
              <a:ext cx="942523" cy="5201033"/>
            </a:xfrm>
            <a:custGeom>
              <a:avLst/>
              <a:gdLst>
                <a:gd name="connsiteX0" fmla="*/ 595390 w 942523"/>
                <a:gd name="connsiteY0" fmla="*/ 4826000 h 4826000"/>
                <a:gd name="connsiteX1" fmla="*/ 874790 w 942523"/>
                <a:gd name="connsiteY1" fmla="*/ 3886200 h 4826000"/>
                <a:gd name="connsiteX2" fmla="*/ 442990 w 942523"/>
                <a:gd name="connsiteY2" fmla="*/ 2726267 h 4826000"/>
                <a:gd name="connsiteX3" fmla="*/ 2723 w 942523"/>
                <a:gd name="connsiteY3" fmla="*/ 1879600 h 4826000"/>
                <a:gd name="connsiteX4" fmla="*/ 290590 w 942523"/>
                <a:gd name="connsiteY4" fmla="*/ 558800 h 4826000"/>
                <a:gd name="connsiteX5" fmla="*/ 942523 w 942523"/>
                <a:gd name="connsiteY5" fmla="*/ 0 h 482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42523" h="4826000">
                  <a:moveTo>
                    <a:pt x="595390" y="4826000"/>
                  </a:moveTo>
                  <a:cubicBezTo>
                    <a:pt x="747790" y="4531077"/>
                    <a:pt x="900190" y="4236155"/>
                    <a:pt x="874790" y="3886200"/>
                  </a:cubicBezTo>
                  <a:cubicBezTo>
                    <a:pt x="849390" y="3536244"/>
                    <a:pt x="588335" y="3060700"/>
                    <a:pt x="442990" y="2726267"/>
                  </a:cubicBezTo>
                  <a:cubicBezTo>
                    <a:pt x="297645" y="2391834"/>
                    <a:pt x="28123" y="2240844"/>
                    <a:pt x="2723" y="1879600"/>
                  </a:cubicBezTo>
                  <a:cubicBezTo>
                    <a:pt x="-22677" y="1518356"/>
                    <a:pt x="133957" y="872067"/>
                    <a:pt x="290590" y="558800"/>
                  </a:cubicBezTo>
                  <a:cubicBezTo>
                    <a:pt x="447223" y="245533"/>
                    <a:pt x="694873" y="122766"/>
                    <a:pt x="942523" y="0"/>
                  </a:cubicBezTo>
                </a:path>
              </a:pathLst>
            </a:custGeom>
            <a:noFill/>
            <a:ln w="38100">
              <a:solidFill>
                <a:schemeClr val="tx2">
                  <a:lumMod val="40000"/>
                  <a:lumOff val="60000"/>
                </a:schemeClr>
              </a:solidFill>
              <a:prstDash val="dash"/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6" name="Равнобедренный треугольник 65"/>
            <p:cNvSpPr/>
            <p:nvPr/>
          </p:nvSpPr>
          <p:spPr>
            <a:xfrm>
              <a:off x="2305050" y="1714500"/>
              <a:ext cx="1386840" cy="1346794"/>
            </a:xfrm>
            <a:prstGeom prst="triangl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7" name="Полилиния 66"/>
            <p:cNvSpPr/>
            <p:nvPr/>
          </p:nvSpPr>
          <p:spPr>
            <a:xfrm>
              <a:off x="2628900" y="2476500"/>
              <a:ext cx="736600" cy="49272"/>
            </a:xfrm>
            <a:custGeom>
              <a:avLst/>
              <a:gdLst>
                <a:gd name="connsiteX0" fmla="*/ 0 w 797748"/>
                <a:gd name="connsiteY0" fmla="*/ 0 h 45720"/>
                <a:gd name="connsiteX1" fmla="*/ 426720 w 797748"/>
                <a:gd name="connsiteY1" fmla="*/ 45720 h 45720"/>
                <a:gd name="connsiteX2" fmla="*/ 772160 w 797748"/>
                <a:gd name="connsiteY2" fmla="*/ 30480 h 45720"/>
                <a:gd name="connsiteX3" fmla="*/ 772160 w 797748"/>
                <a:gd name="connsiteY3" fmla="*/ 35560 h 45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97748" h="45720">
                  <a:moveTo>
                    <a:pt x="0" y="0"/>
                  </a:moveTo>
                  <a:cubicBezTo>
                    <a:pt x="149013" y="20320"/>
                    <a:pt x="298027" y="40640"/>
                    <a:pt x="426720" y="45720"/>
                  </a:cubicBezTo>
                  <a:lnTo>
                    <a:pt x="772160" y="30480"/>
                  </a:lnTo>
                  <a:cubicBezTo>
                    <a:pt x="829733" y="28787"/>
                    <a:pt x="772160" y="35560"/>
                    <a:pt x="772160" y="35560"/>
                  </a:cubicBezTo>
                </a:path>
              </a:pathLst>
            </a:cu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8" name="Полилиния 67"/>
            <p:cNvSpPr/>
            <p:nvPr/>
          </p:nvSpPr>
          <p:spPr>
            <a:xfrm>
              <a:off x="876300" y="2114550"/>
              <a:ext cx="1126067" cy="3111495"/>
            </a:xfrm>
            <a:custGeom>
              <a:avLst/>
              <a:gdLst>
                <a:gd name="connsiteX0" fmla="*/ 0 w 1126067"/>
                <a:gd name="connsiteY0" fmla="*/ 2887133 h 2887133"/>
                <a:gd name="connsiteX1" fmla="*/ 211667 w 1126067"/>
                <a:gd name="connsiteY1" fmla="*/ 1591733 h 2887133"/>
                <a:gd name="connsiteX2" fmla="*/ 1126067 w 1126067"/>
                <a:gd name="connsiteY2" fmla="*/ 0 h 2887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6067" h="2887133">
                  <a:moveTo>
                    <a:pt x="0" y="2887133"/>
                  </a:moveTo>
                  <a:cubicBezTo>
                    <a:pt x="11994" y="2480027"/>
                    <a:pt x="23989" y="2072922"/>
                    <a:pt x="211667" y="1591733"/>
                  </a:cubicBezTo>
                  <a:cubicBezTo>
                    <a:pt x="399345" y="1110544"/>
                    <a:pt x="762706" y="555272"/>
                    <a:pt x="1126067" y="0"/>
                  </a:cubicBezTo>
                </a:path>
              </a:pathLst>
            </a:custGeom>
            <a:noFill/>
            <a:ln w="38100">
              <a:prstDash val="sysDash"/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25160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8" name="World_continents"/>
          <p:cNvGrpSpPr/>
          <p:nvPr/>
        </p:nvGrpSpPr>
        <p:grpSpPr>
          <a:xfrm>
            <a:off x="251520" y="468155"/>
            <a:ext cx="8882706" cy="5098880"/>
            <a:chOff x="2492748" y="1180323"/>
            <a:chExt cx="7588034" cy="4279452"/>
          </a:xfrm>
        </p:grpSpPr>
        <p:grpSp>
          <p:nvGrpSpPr>
            <p:cNvPr id="219" name="Map"/>
            <p:cNvGrpSpPr>
              <a:grpSpLocks noChangeAspect="1"/>
            </p:cNvGrpSpPr>
            <p:nvPr/>
          </p:nvGrpSpPr>
          <p:grpSpPr bwMode="auto">
            <a:xfrm>
              <a:off x="2492748" y="1180323"/>
              <a:ext cx="7588034" cy="4279452"/>
              <a:chOff x="1753" y="-82"/>
              <a:chExt cx="6362" cy="3588"/>
            </a:xfrm>
          </p:grpSpPr>
          <p:sp>
            <p:nvSpPr>
              <p:cNvPr id="227" name="South America"/>
              <p:cNvSpPr>
                <a:spLocks noEditPoints="1"/>
              </p:cNvSpPr>
              <p:nvPr/>
            </p:nvSpPr>
            <p:spPr bwMode="auto">
              <a:xfrm>
                <a:off x="3325" y="2103"/>
                <a:ext cx="884" cy="1403"/>
              </a:xfrm>
              <a:custGeom>
                <a:avLst/>
                <a:gdLst>
                  <a:gd name="T0" fmla="*/ 353 w 803"/>
                  <a:gd name="T1" fmla="*/ 40 h 1368"/>
                  <a:gd name="T2" fmla="*/ 369 w 803"/>
                  <a:gd name="T3" fmla="*/ 1242 h 1368"/>
                  <a:gd name="T4" fmla="*/ 402 w 803"/>
                  <a:gd name="T5" fmla="*/ 1259 h 1368"/>
                  <a:gd name="T6" fmla="*/ 795 w 803"/>
                  <a:gd name="T7" fmla="*/ 309 h 1368"/>
                  <a:gd name="T8" fmla="*/ 714 w 803"/>
                  <a:gd name="T9" fmla="*/ 264 h 1368"/>
                  <a:gd name="T10" fmla="*/ 628 w 803"/>
                  <a:gd name="T11" fmla="*/ 241 h 1368"/>
                  <a:gd name="T12" fmla="*/ 534 w 803"/>
                  <a:gd name="T13" fmla="*/ 215 h 1368"/>
                  <a:gd name="T14" fmla="*/ 522 w 803"/>
                  <a:gd name="T15" fmla="*/ 152 h 1368"/>
                  <a:gd name="T16" fmla="*/ 479 w 803"/>
                  <a:gd name="T17" fmla="*/ 118 h 1368"/>
                  <a:gd name="T18" fmla="*/ 418 w 803"/>
                  <a:gd name="T19" fmla="*/ 112 h 1368"/>
                  <a:gd name="T20" fmla="*/ 384 w 803"/>
                  <a:gd name="T21" fmla="*/ 77 h 1368"/>
                  <a:gd name="T22" fmla="*/ 341 w 803"/>
                  <a:gd name="T23" fmla="*/ 44 h 1368"/>
                  <a:gd name="T24" fmla="*/ 295 w 803"/>
                  <a:gd name="T25" fmla="*/ 31 h 1368"/>
                  <a:gd name="T26" fmla="*/ 243 w 803"/>
                  <a:gd name="T27" fmla="*/ 32 h 1368"/>
                  <a:gd name="T28" fmla="*/ 198 w 803"/>
                  <a:gd name="T29" fmla="*/ 5 h 1368"/>
                  <a:gd name="T30" fmla="*/ 178 w 803"/>
                  <a:gd name="T31" fmla="*/ 44 h 1368"/>
                  <a:gd name="T32" fmla="*/ 169 w 803"/>
                  <a:gd name="T33" fmla="*/ 26 h 1368"/>
                  <a:gd name="T34" fmla="*/ 172 w 803"/>
                  <a:gd name="T35" fmla="*/ 1 h 1368"/>
                  <a:gd name="T36" fmla="*/ 125 w 803"/>
                  <a:gd name="T37" fmla="*/ 20 h 1368"/>
                  <a:gd name="T38" fmla="*/ 99 w 803"/>
                  <a:gd name="T39" fmla="*/ 52 h 1368"/>
                  <a:gd name="T40" fmla="*/ 73 w 803"/>
                  <a:gd name="T41" fmla="*/ 78 h 1368"/>
                  <a:gd name="T42" fmla="*/ 71 w 803"/>
                  <a:gd name="T43" fmla="*/ 114 h 1368"/>
                  <a:gd name="T44" fmla="*/ 68 w 803"/>
                  <a:gd name="T45" fmla="*/ 157 h 1368"/>
                  <a:gd name="T46" fmla="*/ 42 w 803"/>
                  <a:gd name="T47" fmla="*/ 186 h 1368"/>
                  <a:gd name="T48" fmla="*/ 17 w 803"/>
                  <a:gd name="T49" fmla="*/ 220 h 1368"/>
                  <a:gd name="T50" fmla="*/ 19 w 803"/>
                  <a:gd name="T51" fmla="*/ 261 h 1368"/>
                  <a:gd name="T52" fmla="*/ 0 w 803"/>
                  <a:gd name="T53" fmla="*/ 295 h 1368"/>
                  <a:gd name="T54" fmla="*/ 34 w 803"/>
                  <a:gd name="T55" fmla="*/ 350 h 1368"/>
                  <a:gd name="T56" fmla="*/ 86 w 803"/>
                  <a:gd name="T57" fmla="*/ 453 h 1368"/>
                  <a:gd name="T58" fmla="*/ 172 w 803"/>
                  <a:gd name="T59" fmla="*/ 524 h 1368"/>
                  <a:gd name="T60" fmla="*/ 184 w 803"/>
                  <a:gd name="T61" fmla="*/ 670 h 1368"/>
                  <a:gd name="T62" fmla="*/ 172 w 803"/>
                  <a:gd name="T63" fmla="*/ 802 h 1368"/>
                  <a:gd name="T64" fmla="*/ 135 w 803"/>
                  <a:gd name="T65" fmla="*/ 925 h 1368"/>
                  <a:gd name="T66" fmla="*/ 132 w 803"/>
                  <a:gd name="T67" fmla="*/ 1041 h 1368"/>
                  <a:gd name="T68" fmla="*/ 115 w 803"/>
                  <a:gd name="T69" fmla="*/ 1099 h 1368"/>
                  <a:gd name="T70" fmla="*/ 102 w 803"/>
                  <a:gd name="T71" fmla="*/ 1217 h 1368"/>
                  <a:gd name="T72" fmla="*/ 152 w 803"/>
                  <a:gd name="T73" fmla="*/ 1307 h 1368"/>
                  <a:gd name="T74" fmla="*/ 206 w 803"/>
                  <a:gd name="T75" fmla="*/ 1271 h 1368"/>
                  <a:gd name="T76" fmla="*/ 218 w 803"/>
                  <a:gd name="T77" fmla="*/ 1214 h 1368"/>
                  <a:gd name="T78" fmla="*/ 255 w 803"/>
                  <a:gd name="T79" fmla="*/ 1131 h 1368"/>
                  <a:gd name="T80" fmla="*/ 277 w 803"/>
                  <a:gd name="T81" fmla="*/ 1068 h 1368"/>
                  <a:gd name="T82" fmla="*/ 295 w 803"/>
                  <a:gd name="T83" fmla="*/ 1018 h 1368"/>
                  <a:gd name="T84" fmla="*/ 321 w 803"/>
                  <a:gd name="T85" fmla="*/ 987 h 1368"/>
                  <a:gd name="T86" fmla="*/ 347 w 803"/>
                  <a:gd name="T87" fmla="*/ 939 h 1368"/>
                  <a:gd name="T88" fmla="*/ 413 w 803"/>
                  <a:gd name="T89" fmla="*/ 876 h 1368"/>
                  <a:gd name="T90" fmla="*/ 418 w 803"/>
                  <a:gd name="T91" fmla="*/ 844 h 1368"/>
                  <a:gd name="T92" fmla="*/ 482 w 803"/>
                  <a:gd name="T93" fmla="*/ 830 h 1368"/>
                  <a:gd name="T94" fmla="*/ 548 w 803"/>
                  <a:gd name="T95" fmla="*/ 738 h 1368"/>
                  <a:gd name="T96" fmla="*/ 566 w 803"/>
                  <a:gd name="T97" fmla="*/ 673 h 1368"/>
                  <a:gd name="T98" fmla="*/ 660 w 803"/>
                  <a:gd name="T99" fmla="*/ 619 h 1368"/>
                  <a:gd name="T100" fmla="*/ 717 w 803"/>
                  <a:gd name="T101" fmla="*/ 556 h 1368"/>
                  <a:gd name="T102" fmla="*/ 731 w 803"/>
                  <a:gd name="T103" fmla="*/ 453 h 1368"/>
                  <a:gd name="T104" fmla="*/ 787 w 803"/>
                  <a:gd name="T105" fmla="*/ 380 h 1368"/>
                  <a:gd name="T106" fmla="*/ 227 w 803"/>
                  <a:gd name="T107" fmla="*/ 1293 h 1368"/>
                  <a:gd name="T108" fmla="*/ 177 w 803"/>
                  <a:gd name="T109" fmla="*/ 1322 h 1368"/>
                  <a:gd name="T110" fmla="*/ 157 w 803"/>
                  <a:gd name="T111" fmla="*/ 1334 h 1368"/>
                  <a:gd name="T112" fmla="*/ 229 w 803"/>
                  <a:gd name="T113" fmla="*/ 1368 h 1368"/>
                  <a:gd name="T114" fmla="*/ 281 w 803"/>
                  <a:gd name="T115" fmla="*/ 1340 h 1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03" h="1368">
                    <a:moveTo>
                      <a:pt x="339" y="35"/>
                    </a:moveTo>
                    <a:lnTo>
                      <a:pt x="339" y="29"/>
                    </a:lnTo>
                    <a:lnTo>
                      <a:pt x="350" y="26"/>
                    </a:lnTo>
                    <a:lnTo>
                      <a:pt x="353" y="28"/>
                    </a:lnTo>
                    <a:lnTo>
                      <a:pt x="353" y="40"/>
                    </a:lnTo>
                    <a:lnTo>
                      <a:pt x="338" y="43"/>
                    </a:lnTo>
                    <a:lnTo>
                      <a:pt x="335" y="41"/>
                    </a:lnTo>
                    <a:lnTo>
                      <a:pt x="339" y="35"/>
                    </a:lnTo>
                    <a:close/>
                    <a:moveTo>
                      <a:pt x="384" y="1248"/>
                    </a:moveTo>
                    <a:lnTo>
                      <a:pt x="369" y="1242"/>
                    </a:lnTo>
                    <a:lnTo>
                      <a:pt x="349" y="1259"/>
                    </a:lnTo>
                    <a:lnTo>
                      <a:pt x="356" y="1271"/>
                    </a:lnTo>
                    <a:lnTo>
                      <a:pt x="372" y="1259"/>
                    </a:lnTo>
                    <a:lnTo>
                      <a:pt x="379" y="1268"/>
                    </a:lnTo>
                    <a:lnTo>
                      <a:pt x="402" y="1259"/>
                    </a:lnTo>
                    <a:lnTo>
                      <a:pt x="407" y="1250"/>
                    </a:lnTo>
                    <a:lnTo>
                      <a:pt x="393" y="1237"/>
                    </a:lnTo>
                    <a:lnTo>
                      <a:pt x="384" y="1248"/>
                    </a:lnTo>
                    <a:close/>
                    <a:moveTo>
                      <a:pt x="801" y="330"/>
                    </a:moveTo>
                    <a:lnTo>
                      <a:pt x="795" y="309"/>
                    </a:lnTo>
                    <a:lnTo>
                      <a:pt x="789" y="303"/>
                    </a:lnTo>
                    <a:lnTo>
                      <a:pt x="773" y="303"/>
                    </a:lnTo>
                    <a:lnTo>
                      <a:pt x="761" y="297"/>
                    </a:lnTo>
                    <a:lnTo>
                      <a:pt x="738" y="278"/>
                    </a:lnTo>
                    <a:lnTo>
                      <a:pt x="714" y="264"/>
                    </a:lnTo>
                    <a:lnTo>
                      <a:pt x="688" y="264"/>
                    </a:lnTo>
                    <a:lnTo>
                      <a:pt x="654" y="255"/>
                    </a:lnTo>
                    <a:lnTo>
                      <a:pt x="634" y="261"/>
                    </a:lnTo>
                    <a:lnTo>
                      <a:pt x="637" y="250"/>
                    </a:lnTo>
                    <a:lnTo>
                      <a:pt x="628" y="241"/>
                    </a:lnTo>
                    <a:lnTo>
                      <a:pt x="600" y="230"/>
                    </a:lnTo>
                    <a:lnTo>
                      <a:pt x="579" y="224"/>
                    </a:lnTo>
                    <a:lnTo>
                      <a:pt x="565" y="235"/>
                    </a:lnTo>
                    <a:lnTo>
                      <a:pt x="565" y="218"/>
                    </a:lnTo>
                    <a:lnTo>
                      <a:pt x="534" y="215"/>
                    </a:lnTo>
                    <a:lnTo>
                      <a:pt x="528" y="211"/>
                    </a:lnTo>
                    <a:lnTo>
                      <a:pt x="542" y="197"/>
                    </a:lnTo>
                    <a:lnTo>
                      <a:pt x="540" y="184"/>
                    </a:lnTo>
                    <a:lnTo>
                      <a:pt x="531" y="181"/>
                    </a:lnTo>
                    <a:lnTo>
                      <a:pt x="522" y="152"/>
                    </a:lnTo>
                    <a:lnTo>
                      <a:pt x="517" y="143"/>
                    </a:lnTo>
                    <a:lnTo>
                      <a:pt x="513" y="143"/>
                    </a:lnTo>
                    <a:lnTo>
                      <a:pt x="510" y="137"/>
                    </a:lnTo>
                    <a:lnTo>
                      <a:pt x="491" y="121"/>
                    </a:lnTo>
                    <a:lnTo>
                      <a:pt x="479" y="118"/>
                    </a:lnTo>
                    <a:lnTo>
                      <a:pt x="473" y="115"/>
                    </a:lnTo>
                    <a:lnTo>
                      <a:pt x="454" y="111"/>
                    </a:lnTo>
                    <a:lnTo>
                      <a:pt x="441" y="112"/>
                    </a:lnTo>
                    <a:lnTo>
                      <a:pt x="438" y="115"/>
                    </a:lnTo>
                    <a:lnTo>
                      <a:pt x="418" y="112"/>
                    </a:lnTo>
                    <a:lnTo>
                      <a:pt x="412" y="106"/>
                    </a:lnTo>
                    <a:lnTo>
                      <a:pt x="402" y="98"/>
                    </a:lnTo>
                    <a:lnTo>
                      <a:pt x="395" y="97"/>
                    </a:lnTo>
                    <a:lnTo>
                      <a:pt x="395" y="88"/>
                    </a:lnTo>
                    <a:lnTo>
                      <a:pt x="384" y="77"/>
                    </a:lnTo>
                    <a:lnTo>
                      <a:pt x="373" y="71"/>
                    </a:lnTo>
                    <a:lnTo>
                      <a:pt x="365" y="66"/>
                    </a:lnTo>
                    <a:lnTo>
                      <a:pt x="358" y="68"/>
                    </a:lnTo>
                    <a:lnTo>
                      <a:pt x="355" y="54"/>
                    </a:lnTo>
                    <a:lnTo>
                      <a:pt x="341" y="44"/>
                    </a:lnTo>
                    <a:lnTo>
                      <a:pt x="327" y="43"/>
                    </a:lnTo>
                    <a:lnTo>
                      <a:pt x="321" y="35"/>
                    </a:lnTo>
                    <a:lnTo>
                      <a:pt x="336" y="29"/>
                    </a:lnTo>
                    <a:lnTo>
                      <a:pt x="316" y="31"/>
                    </a:lnTo>
                    <a:lnTo>
                      <a:pt x="295" y="31"/>
                    </a:lnTo>
                    <a:lnTo>
                      <a:pt x="295" y="35"/>
                    </a:lnTo>
                    <a:lnTo>
                      <a:pt x="284" y="41"/>
                    </a:lnTo>
                    <a:lnTo>
                      <a:pt x="272" y="38"/>
                    </a:lnTo>
                    <a:lnTo>
                      <a:pt x="261" y="31"/>
                    </a:lnTo>
                    <a:lnTo>
                      <a:pt x="243" y="32"/>
                    </a:lnTo>
                    <a:lnTo>
                      <a:pt x="227" y="32"/>
                    </a:lnTo>
                    <a:lnTo>
                      <a:pt x="227" y="26"/>
                    </a:lnTo>
                    <a:lnTo>
                      <a:pt x="215" y="17"/>
                    </a:lnTo>
                    <a:lnTo>
                      <a:pt x="204" y="17"/>
                    </a:lnTo>
                    <a:lnTo>
                      <a:pt x="198" y="5"/>
                    </a:lnTo>
                    <a:lnTo>
                      <a:pt x="192" y="11"/>
                    </a:lnTo>
                    <a:lnTo>
                      <a:pt x="194" y="18"/>
                    </a:lnTo>
                    <a:lnTo>
                      <a:pt x="172" y="26"/>
                    </a:lnTo>
                    <a:lnTo>
                      <a:pt x="174" y="38"/>
                    </a:lnTo>
                    <a:lnTo>
                      <a:pt x="178" y="44"/>
                    </a:lnTo>
                    <a:lnTo>
                      <a:pt x="175" y="57"/>
                    </a:lnTo>
                    <a:lnTo>
                      <a:pt x="168" y="58"/>
                    </a:lnTo>
                    <a:lnTo>
                      <a:pt x="161" y="44"/>
                    </a:lnTo>
                    <a:lnTo>
                      <a:pt x="169" y="34"/>
                    </a:lnTo>
                    <a:lnTo>
                      <a:pt x="169" y="26"/>
                    </a:lnTo>
                    <a:lnTo>
                      <a:pt x="163" y="17"/>
                    </a:lnTo>
                    <a:lnTo>
                      <a:pt x="174" y="15"/>
                    </a:lnTo>
                    <a:lnTo>
                      <a:pt x="174" y="11"/>
                    </a:lnTo>
                    <a:lnTo>
                      <a:pt x="177" y="6"/>
                    </a:lnTo>
                    <a:lnTo>
                      <a:pt x="172" y="1"/>
                    </a:lnTo>
                    <a:lnTo>
                      <a:pt x="166" y="0"/>
                    </a:lnTo>
                    <a:lnTo>
                      <a:pt x="158" y="8"/>
                    </a:lnTo>
                    <a:lnTo>
                      <a:pt x="151" y="12"/>
                    </a:lnTo>
                    <a:lnTo>
                      <a:pt x="138" y="21"/>
                    </a:lnTo>
                    <a:lnTo>
                      <a:pt x="125" y="20"/>
                    </a:lnTo>
                    <a:lnTo>
                      <a:pt x="123" y="23"/>
                    </a:lnTo>
                    <a:lnTo>
                      <a:pt x="112" y="23"/>
                    </a:lnTo>
                    <a:lnTo>
                      <a:pt x="102" y="32"/>
                    </a:lnTo>
                    <a:lnTo>
                      <a:pt x="99" y="46"/>
                    </a:lnTo>
                    <a:lnTo>
                      <a:pt x="99" y="52"/>
                    </a:lnTo>
                    <a:lnTo>
                      <a:pt x="92" y="54"/>
                    </a:lnTo>
                    <a:lnTo>
                      <a:pt x="79" y="66"/>
                    </a:lnTo>
                    <a:lnTo>
                      <a:pt x="69" y="66"/>
                    </a:lnTo>
                    <a:lnTo>
                      <a:pt x="68" y="68"/>
                    </a:lnTo>
                    <a:lnTo>
                      <a:pt x="73" y="78"/>
                    </a:lnTo>
                    <a:lnTo>
                      <a:pt x="69" y="83"/>
                    </a:lnTo>
                    <a:lnTo>
                      <a:pt x="63" y="81"/>
                    </a:lnTo>
                    <a:lnTo>
                      <a:pt x="62" y="91"/>
                    </a:lnTo>
                    <a:lnTo>
                      <a:pt x="68" y="100"/>
                    </a:lnTo>
                    <a:lnTo>
                      <a:pt x="71" y="114"/>
                    </a:lnTo>
                    <a:lnTo>
                      <a:pt x="66" y="118"/>
                    </a:lnTo>
                    <a:lnTo>
                      <a:pt x="71" y="135"/>
                    </a:lnTo>
                    <a:lnTo>
                      <a:pt x="68" y="144"/>
                    </a:lnTo>
                    <a:lnTo>
                      <a:pt x="74" y="149"/>
                    </a:lnTo>
                    <a:lnTo>
                      <a:pt x="68" y="157"/>
                    </a:lnTo>
                    <a:lnTo>
                      <a:pt x="60" y="167"/>
                    </a:lnTo>
                    <a:lnTo>
                      <a:pt x="51" y="169"/>
                    </a:lnTo>
                    <a:lnTo>
                      <a:pt x="48" y="175"/>
                    </a:lnTo>
                    <a:lnTo>
                      <a:pt x="48" y="184"/>
                    </a:lnTo>
                    <a:lnTo>
                      <a:pt x="42" y="186"/>
                    </a:lnTo>
                    <a:lnTo>
                      <a:pt x="45" y="191"/>
                    </a:lnTo>
                    <a:lnTo>
                      <a:pt x="33" y="198"/>
                    </a:lnTo>
                    <a:lnTo>
                      <a:pt x="23" y="201"/>
                    </a:lnTo>
                    <a:lnTo>
                      <a:pt x="23" y="209"/>
                    </a:lnTo>
                    <a:lnTo>
                      <a:pt x="17" y="220"/>
                    </a:lnTo>
                    <a:lnTo>
                      <a:pt x="14" y="230"/>
                    </a:lnTo>
                    <a:lnTo>
                      <a:pt x="8" y="232"/>
                    </a:lnTo>
                    <a:lnTo>
                      <a:pt x="11" y="247"/>
                    </a:lnTo>
                    <a:lnTo>
                      <a:pt x="8" y="254"/>
                    </a:lnTo>
                    <a:lnTo>
                      <a:pt x="19" y="261"/>
                    </a:lnTo>
                    <a:lnTo>
                      <a:pt x="25" y="252"/>
                    </a:lnTo>
                    <a:lnTo>
                      <a:pt x="28" y="260"/>
                    </a:lnTo>
                    <a:lnTo>
                      <a:pt x="19" y="274"/>
                    </a:lnTo>
                    <a:lnTo>
                      <a:pt x="5" y="284"/>
                    </a:lnTo>
                    <a:lnTo>
                      <a:pt x="0" y="295"/>
                    </a:lnTo>
                    <a:lnTo>
                      <a:pt x="8" y="312"/>
                    </a:lnTo>
                    <a:lnTo>
                      <a:pt x="3" y="320"/>
                    </a:lnTo>
                    <a:lnTo>
                      <a:pt x="16" y="327"/>
                    </a:lnTo>
                    <a:lnTo>
                      <a:pt x="28" y="338"/>
                    </a:lnTo>
                    <a:lnTo>
                      <a:pt x="34" y="350"/>
                    </a:lnTo>
                    <a:lnTo>
                      <a:pt x="42" y="358"/>
                    </a:lnTo>
                    <a:lnTo>
                      <a:pt x="57" y="393"/>
                    </a:lnTo>
                    <a:lnTo>
                      <a:pt x="74" y="426"/>
                    </a:lnTo>
                    <a:lnTo>
                      <a:pt x="89" y="449"/>
                    </a:lnTo>
                    <a:lnTo>
                      <a:pt x="86" y="453"/>
                    </a:lnTo>
                    <a:lnTo>
                      <a:pt x="92" y="469"/>
                    </a:lnTo>
                    <a:lnTo>
                      <a:pt x="106" y="480"/>
                    </a:lnTo>
                    <a:lnTo>
                      <a:pt x="137" y="498"/>
                    </a:lnTo>
                    <a:lnTo>
                      <a:pt x="171" y="516"/>
                    </a:lnTo>
                    <a:lnTo>
                      <a:pt x="172" y="524"/>
                    </a:lnTo>
                    <a:lnTo>
                      <a:pt x="191" y="535"/>
                    </a:lnTo>
                    <a:lnTo>
                      <a:pt x="194" y="559"/>
                    </a:lnTo>
                    <a:lnTo>
                      <a:pt x="195" y="590"/>
                    </a:lnTo>
                    <a:lnTo>
                      <a:pt x="189" y="632"/>
                    </a:lnTo>
                    <a:lnTo>
                      <a:pt x="184" y="670"/>
                    </a:lnTo>
                    <a:lnTo>
                      <a:pt x="181" y="707"/>
                    </a:lnTo>
                    <a:lnTo>
                      <a:pt x="171" y="732"/>
                    </a:lnTo>
                    <a:lnTo>
                      <a:pt x="172" y="756"/>
                    </a:lnTo>
                    <a:lnTo>
                      <a:pt x="168" y="772"/>
                    </a:lnTo>
                    <a:lnTo>
                      <a:pt x="172" y="802"/>
                    </a:lnTo>
                    <a:lnTo>
                      <a:pt x="165" y="833"/>
                    </a:lnTo>
                    <a:lnTo>
                      <a:pt x="152" y="867"/>
                    </a:lnTo>
                    <a:lnTo>
                      <a:pt x="142" y="901"/>
                    </a:lnTo>
                    <a:lnTo>
                      <a:pt x="135" y="901"/>
                    </a:lnTo>
                    <a:lnTo>
                      <a:pt x="135" y="925"/>
                    </a:lnTo>
                    <a:lnTo>
                      <a:pt x="142" y="947"/>
                    </a:lnTo>
                    <a:lnTo>
                      <a:pt x="134" y="962"/>
                    </a:lnTo>
                    <a:lnTo>
                      <a:pt x="128" y="1005"/>
                    </a:lnTo>
                    <a:lnTo>
                      <a:pt x="122" y="1038"/>
                    </a:lnTo>
                    <a:lnTo>
                      <a:pt x="132" y="1041"/>
                    </a:lnTo>
                    <a:lnTo>
                      <a:pt x="138" y="1011"/>
                    </a:lnTo>
                    <a:lnTo>
                      <a:pt x="149" y="1018"/>
                    </a:lnTo>
                    <a:lnTo>
                      <a:pt x="140" y="1067"/>
                    </a:lnTo>
                    <a:lnTo>
                      <a:pt x="122" y="1059"/>
                    </a:lnTo>
                    <a:lnTo>
                      <a:pt x="115" y="1099"/>
                    </a:lnTo>
                    <a:lnTo>
                      <a:pt x="100" y="1121"/>
                    </a:lnTo>
                    <a:lnTo>
                      <a:pt x="126" y="1128"/>
                    </a:lnTo>
                    <a:lnTo>
                      <a:pt x="108" y="1148"/>
                    </a:lnTo>
                    <a:lnTo>
                      <a:pt x="100" y="1173"/>
                    </a:lnTo>
                    <a:lnTo>
                      <a:pt x="102" y="1217"/>
                    </a:lnTo>
                    <a:lnTo>
                      <a:pt x="111" y="1236"/>
                    </a:lnTo>
                    <a:lnTo>
                      <a:pt x="106" y="1253"/>
                    </a:lnTo>
                    <a:lnTo>
                      <a:pt x="111" y="1270"/>
                    </a:lnTo>
                    <a:lnTo>
                      <a:pt x="132" y="1287"/>
                    </a:lnTo>
                    <a:lnTo>
                      <a:pt x="152" y="1307"/>
                    </a:lnTo>
                    <a:lnTo>
                      <a:pt x="172" y="1316"/>
                    </a:lnTo>
                    <a:lnTo>
                      <a:pt x="180" y="1314"/>
                    </a:lnTo>
                    <a:lnTo>
                      <a:pt x="181" y="1288"/>
                    </a:lnTo>
                    <a:lnTo>
                      <a:pt x="198" y="1277"/>
                    </a:lnTo>
                    <a:lnTo>
                      <a:pt x="206" y="1271"/>
                    </a:lnTo>
                    <a:lnTo>
                      <a:pt x="221" y="1271"/>
                    </a:lnTo>
                    <a:lnTo>
                      <a:pt x="229" y="1273"/>
                    </a:lnTo>
                    <a:lnTo>
                      <a:pt x="217" y="1256"/>
                    </a:lnTo>
                    <a:lnTo>
                      <a:pt x="211" y="1228"/>
                    </a:lnTo>
                    <a:lnTo>
                      <a:pt x="218" y="1214"/>
                    </a:lnTo>
                    <a:lnTo>
                      <a:pt x="234" y="1204"/>
                    </a:lnTo>
                    <a:lnTo>
                      <a:pt x="246" y="1173"/>
                    </a:lnTo>
                    <a:lnTo>
                      <a:pt x="266" y="1159"/>
                    </a:lnTo>
                    <a:lnTo>
                      <a:pt x="272" y="1136"/>
                    </a:lnTo>
                    <a:lnTo>
                      <a:pt x="255" y="1131"/>
                    </a:lnTo>
                    <a:lnTo>
                      <a:pt x="238" y="1113"/>
                    </a:lnTo>
                    <a:lnTo>
                      <a:pt x="243" y="1094"/>
                    </a:lnTo>
                    <a:lnTo>
                      <a:pt x="257" y="1081"/>
                    </a:lnTo>
                    <a:lnTo>
                      <a:pt x="273" y="1081"/>
                    </a:lnTo>
                    <a:lnTo>
                      <a:pt x="277" y="1068"/>
                    </a:lnTo>
                    <a:lnTo>
                      <a:pt x="280" y="1044"/>
                    </a:lnTo>
                    <a:lnTo>
                      <a:pt x="293" y="1030"/>
                    </a:lnTo>
                    <a:lnTo>
                      <a:pt x="309" y="1022"/>
                    </a:lnTo>
                    <a:lnTo>
                      <a:pt x="304" y="1010"/>
                    </a:lnTo>
                    <a:lnTo>
                      <a:pt x="295" y="1018"/>
                    </a:lnTo>
                    <a:lnTo>
                      <a:pt x="283" y="1010"/>
                    </a:lnTo>
                    <a:lnTo>
                      <a:pt x="280" y="988"/>
                    </a:lnTo>
                    <a:lnTo>
                      <a:pt x="287" y="982"/>
                    </a:lnTo>
                    <a:lnTo>
                      <a:pt x="304" y="990"/>
                    </a:lnTo>
                    <a:lnTo>
                      <a:pt x="321" y="987"/>
                    </a:lnTo>
                    <a:lnTo>
                      <a:pt x="332" y="979"/>
                    </a:lnTo>
                    <a:lnTo>
                      <a:pt x="329" y="967"/>
                    </a:lnTo>
                    <a:lnTo>
                      <a:pt x="332" y="951"/>
                    </a:lnTo>
                    <a:lnTo>
                      <a:pt x="329" y="938"/>
                    </a:lnTo>
                    <a:lnTo>
                      <a:pt x="347" y="939"/>
                    </a:lnTo>
                    <a:lnTo>
                      <a:pt x="381" y="935"/>
                    </a:lnTo>
                    <a:lnTo>
                      <a:pt x="407" y="924"/>
                    </a:lnTo>
                    <a:lnTo>
                      <a:pt x="424" y="896"/>
                    </a:lnTo>
                    <a:lnTo>
                      <a:pt x="424" y="885"/>
                    </a:lnTo>
                    <a:lnTo>
                      <a:pt x="413" y="876"/>
                    </a:lnTo>
                    <a:lnTo>
                      <a:pt x="416" y="861"/>
                    </a:lnTo>
                    <a:lnTo>
                      <a:pt x="395" y="844"/>
                    </a:lnTo>
                    <a:lnTo>
                      <a:pt x="395" y="833"/>
                    </a:lnTo>
                    <a:lnTo>
                      <a:pt x="405" y="844"/>
                    </a:lnTo>
                    <a:lnTo>
                      <a:pt x="418" y="844"/>
                    </a:lnTo>
                    <a:lnTo>
                      <a:pt x="433" y="853"/>
                    </a:lnTo>
                    <a:lnTo>
                      <a:pt x="442" y="850"/>
                    </a:lnTo>
                    <a:lnTo>
                      <a:pt x="456" y="855"/>
                    </a:lnTo>
                    <a:lnTo>
                      <a:pt x="474" y="842"/>
                    </a:lnTo>
                    <a:lnTo>
                      <a:pt x="482" y="830"/>
                    </a:lnTo>
                    <a:lnTo>
                      <a:pt x="494" y="818"/>
                    </a:lnTo>
                    <a:lnTo>
                      <a:pt x="502" y="799"/>
                    </a:lnTo>
                    <a:lnTo>
                      <a:pt x="513" y="789"/>
                    </a:lnTo>
                    <a:lnTo>
                      <a:pt x="528" y="773"/>
                    </a:lnTo>
                    <a:lnTo>
                      <a:pt x="548" y="738"/>
                    </a:lnTo>
                    <a:lnTo>
                      <a:pt x="559" y="727"/>
                    </a:lnTo>
                    <a:lnTo>
                      <a:pt x="563" y="718"/>
                    </a:lnTo>
                    <a:lnTo>
                      <a:pt x="566" y="698"/>
                    </a:lnTo>
                    <a:lnTo>
                      <a:pt x="563" y="689"/>
                    </a:lnTo>
                    <a:lnTo>
                      <a:pt x="566" y="673"/>
                    </a:lnTo>
                    <a:lnTo>
                      <a:pt x="580" y="655"/>
                    </a:lnTo>
                    <a:lnTo>
                      <a:pt x="602" y="639"/>
                    </a:lnTo>
                    <a:lnTo>
                      <a:pt x="620" y="635"/>
                    </a:lnTo>
                    <a:lnTo>
                      <a:pt x="632" y="626"/>
                    </a:lnTo>
                    <a:lnTo>
                      <a:pt x="660" y="619"/>
                    </a:lnTo>
                    <a:lnTo>
                      <a:pt x="678" y="619"/>
                    </a:lnTo>
                    <a:lnTo>
                      <a:pt x="681" y="607"/>
                    </a:lnTo>
                    <a:lnTo>
                      <a:pt x="697" y="599"/>
                    </a:lnTo>
                    <a:lnTo>
                      <a:pt x="698" y="581"/>
                    </a:lnTo>
                    <a:lnTo>
                      <a:pt x="717" y="556"/>
                    </a:lnTo>
                    <a:lnTo>
                      <a:pt x="720" y="533"/>
                    </a:lnTo>
                    <a:lnTo>
                      <a:pt x="724" y="526"/>
                    </a:lnTo>
                    <a:lnTo>
                      <a:pt x="727" y="513"/>
                    </a:lnTo>
                    <a:lnTo>
                      <a:pt x="732" y="486"/>
                    </a:lnTo>
                    <a:lnTo>
                      <a:pt x="731" y="453"/>
                    </a:lnTo>
                    <a:lnTo>
                      <a:pt x="735" y="440"/>
                    </a:lnTo>
                    <a:lnTo>
                      <a:pt x="740" y="440"/>
                    </a:lnTo>
                    <a:lnTo>
                      <a:pt x="752" y="424"/>
                    </a:lnTo>
                    <a:lnTo>
                      <a:pt x="763" y="404"/>
                    </a:lnTo>
                    <a:lnTo>
                      <a:pt x="787" y="380"/>
                    </a:lnTo>
                    <a:lnTo>
                      <a:pt x="796" y="369"/>
                    </a:lnTo>
                    <a:lnTo>
                      <a:pt x="803" y="341"/>
                    </a:lnTo>
                    <a:lnTo>
                      <a:pt x="801" y="330"/>
                    </a:lnTo>
                    <a:close/>
                    <a:moveTo>
                      <a:pt x="235" y="1316"/>
                    </a:moveTo>
                    <a:lnTo>
                      <a:pt x="227" y="1293"/>
                    </a:lnTo>
                    <a:lnTo>
                      <a:pt x="220" y="1280"/>
                    </a:lnTo>
                    <a:lnTo>
                      <a:pt x="208" y="1277"/>
                    </a:lnTo>
                    <a:lnTo>
                      <a:pt x="192" y="1288"/>
                    </a:lnTo>
                    <a:lnTo>
                      <a:pt x="186" y="1308"/>
                    </a:lnTo>
                    <a:lnTo>
                      <a:pt x="177" y="1322"/>
                    </a:lnTo>
                    <a:lnTo>
                      <a:pt x="155" y="1311"/>
                    </a:lnTo>
                    <a:lnTo>
                      <a:pt x="131" y="1293"/>
                    </a:lnTo>
                    <a:lnTo>
                      <a:pt x="117" y="1287"/>
                    </a:lnTo>
                    <a:lnTo>
                      <a:pt x="140" y="1319"/>
                    </a:lnTo>
                    <a:lnTo>
                      <a:pt x="157" y="1334"/>
                    </a:lnTo>
                    <a:lnTo>
                      <a:pt x="180" y="1351"/>
                    </a:lnTo>
                    <a:lnTo>
                      <a:pt x="197" y="1356"/>
                    </a:lnTo>
                    <a:lnTo>
                      <a:pt x="211" y="1365"/>
                    </a:lnTo>
                    <a:lnTo>
                      <a:pt x="220" y="1367"/>
                    </a:lnTo>
                    <a:lnTo>
                      <a:pt x="229" y="1368"/>
                    </a:lnTo>
                    <a:lnTo>
                      <a:pt x="243" y="1359"/>
                    </a:lnTo>
                    <a:lnTo>
                      <a:pt x="249" y="1347"/>
                    </a:lnTo>
                    <a:lnTo>
                      <a:pt x="258" y="1357"/>
                    </a:lnTo>
                    <a:lnTo>
                      <a:pt x="273" y="1356"/>
                    </a:lnTo>
                    <a:lnTo>
                      <a:pt x="281" y="1340"/>
                    </a:lnTo>
                    <a:lnTo>
                      <a:pt x="258" y="1333"/>
                    </a:lnTo>
                    <a:lnTo>
                      <a:pt x="235" y="1316"/>
                    </a:lnTo>
                    <a:close/>
                  </a:path>
                </a:pathLst>
              </a:custGeom>
              <a:solidFill>
                <a:srgbClr val="CCCCCC"/>
              </a:solidFill>
              <a:ln w="4763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8" name="North America"/>
              <p:cNvSpPr>
                <a:spLocks noEditPoints="1"/>
              </p:cNvSpPr>
              <p:nvPr/>
            </p:nvSpPr>
            <p:spPr bwMode="auto">
              <a:xfrm>
                <a:off x="1753" y="220"/>
                <a:ext cx="2816" cy="1951"/>
              </a:xfrm>
              <a:custGeom>
                <a:avLst/>
                <a:gdLst>
                  <a:gd name="T0" fmla="*/ 1683 w 2706"/>
                  <a:gd name="T1" fmla="*/ 2540 h 2726"/>
                  <a:gd name="T2" fmla="*/ 1581 w 2706"/>
                  <a:gd name="T3" fmla="*/ 2420 h 2726"/>
                  <a:gd name="T4" fmla="*/ 1515 w 2706"/>
                  <a:gd name="T5" fmla="*/ 2443 h 2726"/>
                  <a:gd name="T6" fmla="*/ 1578 w 2706"/>
                  <a:gd name="T7" fmla="*/ 2503 h 2726"/>
                  <a:gd name="T8" fmla="*/ 198 w 2706"/>
                  <a:gd name="T9" fmla="*/ 2469 h 2726"/>
                  <a:gd name="T10" fmla="*/ 221 w 2706"/>
                  <a:gd name="T11" fmla="*/ 2484 h 2726"/>
                  <a:gd name="T12" fmla="*/ 867 w 2706"/>
                  <a:gd name="T13" fmla="*/ 670 h 2726"/>
                  <a:gd name="T14" fmla="*/ 931 w 2706"/>
                  <a:gd name="T15" fmla="*/ 749 h 2726"/>
                  <a:gd name="T16" fmla="*/ 1971 w 2706"/>
                  <a:gd name="T17" fmla="*/ 1874 h 2726"/>
                  <a:gd name="T18" fmla="*/ 1996 w 2706"/>
                  <a:gd name="T19" fmla="*/ 1943 h 2726"/>
                  <a:gd name="T20" fmla="*/ 238 w 2706"/>
                  <a:gd name="T21" fmla="*/ 2520 h 2726"/>
                  <a:gd name="T22" fmla="*/ 2367 w 2706"/>
                  <a:gd name="T23" fmla="*/ 203 h 2726"/>
                  <a:gd name="T24" fmla="*/ 1792 w 2706"/>
                  <a:gd name="T25" fmla="*/ 474 h 2726"/>
                  <a:gd name="T26" fmla="*/ 2032 w 2706"/>
                  <a:gd name="T27" fmla="*/ 1111 h 2726"/>
                  <a:gd name="T28" fmla="*/ 2178 w 2706"/>
                  <a:gd name="T29" fmla="*/ 1516 h 2726"/>
                  <a:gd name="T30" fmla="*/ 2535 w 2706"/>
                  <a:gd name="T31" fmla="*/ 1064 h 2726"/>
                  <a:gd name="T32" fmla="*/ 2635 w 2706"/>
                  <a:gd name="T33" fmla="*/ 391 h 2726"/>
                  <a:gd name="T34" fmla="*/ 635 w 2706"/>
                  <a:gd name="T35" fmla="*/ 1771 h 2726"/>
                  <a:gd name="T36" fmla="*/ 1865 w 2706"/>
                  <a:gd name="T37" fmla="*/ 1977 h 2726"/>
                  <a:gd name="T38" fmla="*/ 1672 w 2706"/>
                  <a:gd name="T39" fmla="*/ 2071 h 2726"/>
                  <a:gd name="T40" fmla="*/ 1598 w 2706"/>
                  <a:gd name="T41" fmla="*/ 2129 h 2726"/>
                  <a:gd name="T42" fmla="*/ 1537 w 2706"/>
                  <a:gd name="T43" fmla="*/ 2392 h 2726"/>
                  <a:gd name="T44" fmla="*/ 1377 w 2706"/>
                  <a:gd name="T45" fmla="*/ 2327 h 2726"/>
                  <a:gd name="T46" fmla="*/ 1235 w 2706"/>
                  <a:gd name="T47" fmla="*/ 2464 h 2726"/>
                  <a:gd name="T48" fmla="*/ 1411 w 2706"/>
                  <a:gd name="T49" fmla="*/ 2509 h 2726"/>
                  <a:gd name="T50" fmla="*/ 1420 w 2706"/>
                  <a:gd name="T51" fmla="*/ 2576 h 2726"/>
                  <a:gd name="T52" fmla="*/ 1477 w 2706"/>
                  <a:gd name="T53" fmla="*/ 2649 h 2726"/>
                  <a:gd name="T54" fmla="*/ 1584 w 2706"/>
                  <a:gd name="T55" fmla="*/ 2718 h 2726"/>
                  <a:gd name="T56" fmla="*/ 1491 w 2706"/>
                  <a:gd name="T57" fmla="*/ 2707 h 2726"/>
                  <a:gd name="T58" fmla="*/ 1416 w 2706"/>
                  <a:gd name="T59" fmla="*/ 2635 h 2726"/>
                  <a:gd name="T60" fmla="*/ 1230 w 2706"/>
                  <a:gd name="T61" fmla="*/ 2570 h 2726"/>
                  <a:gd name="T62" fmla="*/ 1035 w 2706"/>
                  <a:gd name="T63" fmla="*/ 2380 h 2726"/>
                  <a:gd name="T64" fmla="*/ 982 w 2706"/>
                  <a:gd name="T65" fmla="*/ 2358 h 2726"/>
                  <a:gd name="T66" fmla="*/ 937 w 2706"/>
                  <a:gd name="T67" fmla="*/ 2355 h 2726"/>
                  <a:gd name="T68" fmla="*/ 801 w 2706"/>
                  <a:gd name="T69" fmla="*/ 2141 h 2726"/>
                  <a:gd name="T70" fmla="*/ 716 w 2706"/>
                  <a:gd name="T71" fmla="*/ 1792 h 2726"/>
                  <a:gd name="T72" fmla="*/ 305 w 2706"/>
                  <a:gd name="T73" fmla="*/ 1583 h 2726"/>
                  <a:gd name="T74" fmla="*/ 132 w 2706"/>
                  <a:gd name="T75" fmla="*/ 1688 h 2726"/>
                  <a:gd name="T76" fmla="*/ 64 w 2706"/>
                  <a:gd name="T77" fmla="*/ 1480 h 2726"/>
                  <a:gd name="T78" fmla="*/ 121 w 2706"/>
                  <a:gd name="T79" fmla="*/ 1294 h 2726"/>
                  <a:gd name="T80" fmla="*/ 446 w 2706"/>
                  <a:gd name="T81" fmla="*/ 1135 h 2726"/>
                  <a:gd name="T82" fmla="*/ 933 w 2706"/>
                  <a:gd name="T83" fmla="*/ 1196 h 2726"/>
                  <a:gd name="T84" fmla="*/ 1295 w 2706"/>
                  <a:gd name="T85" fmla="*/ 1187 h 2726"/>
                  <a:gd name="T86" fmla="*/ 1515 w 2706"/>
                  <a:gd name="T87" fmla="*/ 1278 h 2726"/>
                  <a:gd name="T88" fmla="*/ 1453 w 2706"/>
                  <a:gd name="T89" fmla="*/ 1706 h 2726"/>
                  <a:gd name="T90" fmla="*/ 1661 w 2706"/>
                  <a:gd name="T91" fmla="*/ 1480 h 2726"/>
                  <a:gd name="T92" fmla="*/ 1933 w 2706"/>
                  <a:gd name="T93" fmla="*/ 1819 h 2726"/>
                  <a:gd name="T94" fmla="*/ 1215 w 2706"/>
                  <a:gd name="T95" fmla="*/ 1156 h 2726"/>
                  <a:gd name="T96" fmla="*/ 1546 w 2706"/>
                  <a:gd name="T97" fmla="*/ 1496 h 2726"/>
                  <a:gd name="T98" fmla="*/ 1063 w 2706"/>
                  <a:gd name="T99" fmla="*/ 1032 h 2726"/>
                  <a:gd name="T100" fmla="*/ 934 w 2706"/>
                  <a:gd name="T101" fmla="*/ 1178 h 2726"/>
                  <a:gd name="T102" fmla="*/ 1431 w 2706"/>
                  <a:gd name="T103" fmla="*/ 1407 h 2726"/>
                  <a:gd name="T104" fmla="*/ 1408 w 2706"/>
                  <a:gd name="T105" fmla="*/ 633 h 2726"/>
                  <a:gd name="T106" fmla="*/ 1749 w 2706"/>
                  <a:gd name="T107" fmla="*/ 355 h 2726"/>
                  <a:gd name="T108" fmla="*/ 1344 w 2706"/>
                  <a:gd name="T109" fmla="*/ 281 h 2726"/>
                  <a:gd name="T110" fmla="*/ 1439 w 2706"/>
                  <a:gd name="T111" fmla="*/ 930 h 2726"/>
                  <a:gd name="T112" fmla="*/ 1607 w 2706"/>
                  <a:gd name="T113" fmla="*/ 1354 h 2726"/>
                  <a:gd name="T114" fmla="*/ 1795 w 2706"/>
                  <a:gd name="T115" fmla="*/ 1350 h 2726"/>
                  <a:gd name="T116" fmla="*/ 1118 w 2706"/>
                  <a:gd name="T117" fmla="*/ 953 h 2726"/>
                  <a:gd name="T118" fmla="*/ 1525 w 2706"/>
                  <a:gd name="T119" fmla="*/ 958 h 2726"/>
                  <a:gd name="T120" fmla="*/ 1299 w 2706"/>
                  <a:gd name="T121" fmla="*/ 566 h 2726"/>
                  <a:gd name="T122" fmla="*/ 1273 w 2706"/>
                  <a:gd name="T123" fmla="*/ 925 h 2726"/>
                  <a:gd name="T124" fmla="*/ 1532 w 2706"/>
                  <a:gd name="T125" fmla="*/ 876 h 27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706" h="2726">
                    <a:moveTo>
                      <a:pt x="1724" y="2518"/>
                    </a:moveTo>
                    <a:lnTo>
                      <a:pt x="1726" y="2512"/>
                    </a:lnTo>
                    <a:lnTo>
                      <a:pt x="1716" y="2512"/>
                    </a:lnTo>
                    <a:lnTo>
                      <a:pt x="1712" y="2506"/>
                    </a:lnTo>
                    <a:lnTo>
                      <a:pt x="1709" y="2506"/>
                    </a:lnTo>
                    <a:lnTo>
                      <a:pt x="1698" y="2501"/>
                    </a:lnTo>
                    <a:lnTo>
                      <a:pt x="1684" y="2501"/>
                    </a:lnTo>
                    <a:lnTo>
                      <a:pt x="1683" y="2504"/>
                    </a:lnTo>
                    <a:lnTo>
                      <a:pt x="1667" y="2501"/>
                    </a:lnTo>
                    <a:lnTo>
                      <a:pt x="1657" y="2501"/>
                    </a:lnTo>
                    <a:lnTo>
                      <a:pt x="1653" y="2506"/>
                    </a:lnTo>
                    <a:lnTo>
                      <a:pt x="1664" y="2509"/>
                    </a:lnTo>
                    <a:lnTo>
                      <a:pt x="1664" y="2517"/>
                    </a:lnTo>
                    <a:lnTo>
                      <a:pt x="1672" y="2524"/>
                    </a:lnTo>
                    <a:lnTo>
                      <a:pt x="1666" y="2527"/>
                    </a:lnTo>
                    <a:lnTo>
                      <a:pt x="1652" y="2526"/>
                    </a:lnTo>
                    <a:lnTo>
                      <a:pt x="1637" y="2524"/>
                    </a:lnTo>
                    <a:lnTo>
                      <a:pt x="1635" y="2530"/>
                    </a:lnTo>
                    <a:lnTo>
                      <a:pt x="1644" y="2535"/>
                    </a:lnTo>
                    <a:lnTo>
                      <a:pt x="1652" y="2532"/>
                    </a:lnTo>
                    <a:lnTo>
                      <a:pt x="1663" y="2533"/>
                    </a:lnTo>
                    <a:lnTo>
                      <a:pt x="1670" y="2532"/>
                    </a:lnTo>
                    <a:lnTo>
                      <a:pt x="1683" y="2535"/>
                    </a:lnTo>
                    <a:lnTo>
                      <a:pt x="1683" y="2540"/>
                    </a:lnTo>
                    <a:lnTo>
                      <a:pt x="1687" y="2543"/>
                    </a:lnTo>
                    <a:lnTo>
                      <a:pt x="1695" y="2530"/>
                    </a:lnTo>
                    <a:lnTo>
                      <a:pt x="1699" y="2527"/>
                    </a:lnTo>
                    <a:lnTo>
                      <a:pt x="1703" y="2532"/>
                    </a:lnTo>
                    <a:lnTo>
                      <a:pt x="1709" y="2532"/>
                    </a:lnTo>
                    <a:lnTo>
                      <a:pt x="1712" y="2527"/>
                    </a:lnTo>
                    <a:lnTo>
                      <a:pt x="1718" y="2529"/>
                    </a:lnTo>
                    <a:lnTo>
                      <a:pt x="1726" y="2529"/>
                    </a:lnTo>
                    <a:lnTo>
                      <a:pt x="1735" y="2532"/>
                    </a:lnTo>
                    <a:lnTo>
                      <a:pt x="1741" y="2524"/>
                    </a:lnTo>
                    <a:lnTo>
                      <a:pt x="1732" y="2518"/>
                    </a:lnTo>
                    <a:lnTo>
                      <a:pt x="1724" y="2518"/>
                    </a:lnTo>
                    <a:close/>
                    <a:moveTo>
                      <a:pt x="1566" y="2370"/>
                    </a:moveTo>
                    <a:lnTo>
                      <a:pt x="1557" y="2372"/>
                    </a:lnTo>
                    <a:lnTo>
                      <a:pt x="1558" y="2380"/>
                    </a:lnTo>
                    <a:lnTo>
                      <a:pt x="1577" y="2377"/>
                    </a:lnTo>
                    <a:lnTo>
                      <a:pt x="1577" y="2372"/>
                    </a:lnTo>
                    <a:lnTo>
                      <a:pt x="1566" y="2370"/>
                    </a:lnTo>
                    <a:close/>
                    <a:moveTo>
                      <a:pt x="1571" y="2403"/>
                    </a:moveTo>
                    <a:lnTo>
                      <a:pt x="1568" y="2415"/>
                    </a:lnTo>
                    <a:lnTo>
                      <a:pt x="1574" y="2420"/>
                    </a:lnTo>
                    <a:lnTo>
                      <a:pt x="1578" y="2430"/>
                    </a:lnTo>
                    <a:lnTo>
                      <a:pt x="1581" y="2430"/>
                    </a:lnTo>
                    <a:lnTo>
                      <a:pt x="1581" y="2420"/>
                    </a:lnTo>
                    <a:lnTo>
                      <a:pt x="1575" y="2404"/>
                    </a:lnTo>
                    <a:lnTo>
                      <a:pt x="1571" y="2403"/>
                    </a:lnTo>
                    <a:close/>
                    <a:moveTo>
                      <a:pt x="1776" y="2527"/>
                    </a:moveTo>
                    <a:lnTo>
                      <a:pt x="1761" y="2526"/>
                    </a:lnTo>
                    <a:lnTo>
                      <a:pt x="1759" y="2529"/>
                    </a:lnTo>
                    <a:lnTo>
                      <a:pt x="1761" y="2537"/>
                    </a:lnTo>
                    <a:lnTo>
                      <a:pt x="1770" y="2537"/>
                    </a:lnTo>
                    <a:lnTo>
                      <a:pt x="1784" y="2537"/>
                    </a:lnTo>
                    <a:lnTo>
                      <a:pt x="1787" y="2532"/>
                    </a:lnTo>
                    <a:lnTo>
                      <a:pt x="1784" y="2529"/>
                    </a:lnTo>
                    <a:lnTo>
                      <a:pt x="1776" y="2527"/>
                    </a:lnTo>
                    <a:close/>
                    <a:moveTo>
                      <a:pt x="1640" y="2495"/>
                    </a:moveTo>
                    <a:lnTo>
                      <a:pt x="1627" y="2487"/>
                    </a:lnTo>
                    <a:lnTo>
                      <a:pt x="1614" y="2486"/>
                    </a:lnTo>
                    <a:lnTo>
                      <a:pt x="1615" y="2481"/>
                    </a:lnTo>
                    <a:lnTo>
                      <a:pt x="1604" y="2477"/>
                    </a:lnTo>
                    <a:lnTo>
                      <a:pt x="1600" y="2478"/>
                    </a:lnTo>
                    <a:lnTo>
                      <a:pt x="1589" y="2469"/>
                    </a:lnTo>
                    <a:lnTo>
                      <a:pt x="1574" y="2458"/>
                    </a:lnTo>
                    <a:lnTo>
                      <a:pt x="1568" y="2454"/>
                    </a:lnTo>
                    <a:lnTo>
                      <a:pt x="1552" y="2455"/>
                    </a:lnTo>
                    <a:lnTo>
                      <a:pt x="1545" y="2449"/>
                    </a:lnTo>
                    <a:lnTo>
                      <a:pt x="1529" y="2443"/>
                    </a:lnTo>
                    <a:lnTo>
                      <a:pt x="1515" y="2443"/>
                    </a:lnTo>
                    <a:lnTo>
                      <a:pt x="1500" y="2441"/>
                    </a:lnTo>
                    <a:lnTo>
                      <a:pt x="1497" y="2443"/>
                    </a:lnTo>
                    <a:lnTo>
                      <a:pt x="1483" y="2444"/>
                    </a:lnTo>
                    <a:lnTo>
                      <a:pt x="1474" y="2449"/>
                    </a:lnTo>
                    <a:lnTo>
                      <a:pt x="1466" y="2452"/>
                    </a:lnTo>
                    <a:lnTo>
                      <a:pt x="1463" y="2460"/>
                    </a:lnTo>
                    <a:lnTo>
                      <a:pt x="1454" y="2464"/>
                    </a:lnTo>
                    <a:lnTo>
                      <a:pt x="1462" y="2466"/>
                    </a:lnTo>
                    <a:lnTo>
                      <a:pt x="1469" y="2464"/>
                    </a:lnTo>
                    <a:lnTo>
                      <a:pt x="1472" y="2460"/>
                    </a:lnTo>
                    <a:lnTo>
                      <a:pt x="1480" y="2460"/>
                    </a:lnTo>
                    <a:lnTo>
                      <a:pt x="1492" y="2450"/>
                    </a:lnTo>
                    <a:lnTo>
                      <a:pt x="1509" y="2450"/>
                    </a:lnTo>
                    <a:lnTo>
                      <a:pt x="1502" y="2455"/>
                    </a:lnTo>
                    <a:lnTo>
                      <a:pt x="1508" y="2460"/>
                    </a:lnTo>
                    <a:lnTo>
                      <a:pt x="1531" y="2463"/>
                    </a:lnTo>
                    <a:lnTo>
                      <a:pt x="1535" y="2466"/>
                    </a:lnTo>
                    <a:lnTo>
                      <a:pt x="1552" y="2470"/>
                    </a:lnTo>
                    <a:lnTo>
                      <a:pt x="1561" y="2470"/>
                    </a:lnTo>
                    <a:lnTo>
                      <a:pt x="1566" y="2481"/>
                    </a:lnTo>
                    <a:lnTo>
                      <a:pt x="1572" y="2486"/>
                    </a:lnTo>
                    <a:lnTo>
                      <a:pt x="1583" y="2487"/>
                    </a:lnTo>
                    <a:lnTo>
                      <a:pt x="1589" y="2492"/>
                    </a:lnTo>
                    <a:lnTo>
                      <a:pt x="1578" y="2503"/>
                    </a:lnTo>
                    <a:lnTo>
                      <a:pt x="1603" y="2500"/>
                    </a:lnTo>
                    <a:lnTo>
                      <a:pt x="1615" y="2501"/>
                    </a:lnTo>
                    <a:lnTo>
                      <a:pt x="1626" y="2501"/>
                    </a:lnTo>
                    <a:lnTo>
                      <a:pt x="1638" y="2498"/>
                    </a:lnTo>
                    <a:lnTo>
                      <a:pt x="1640" y="2495"/>
                    </a:lnTo>
                    <a:close/>
                    <a:moveTo>
                      <a:pt x="1594" y="2529"/>
                    </a:moveTo>
                    <a:lnTo>
                      <a:pt x="1581" y="2527"/>
                    </a:lnTo>
                    <a:lnTo>
                      <a:pt x="1577" y="2526"/>
                    </a:lnTo>
                    <a:lnTo>
                      <a:pt x="1571" y="2527"/>
                    </a:lnTo>
                    <a:lnTo>
                      <a:pt x="1568" y="2532"/>
                    </a:lnTo>
                    <a:lnTo>
                      <a:pt x="1578" y="2538"/>
                    </a:lnTo>
                    <a:lnTo>
                      <a:pt x="1588" y="2541"/>
                    </a:lnTo>
                    <a:lnTo>
                      <a:pt x="1592" y="2538"/>
                    </a:lnTo>
                    <a:lnTo>
                      <a:pt x="1604" y="2538"/>
                    </a:lnTo>
                    <a:lnTo>
                      <a:pt x="1603" y="2533"/>
                    </a:lnTo>
                    <a:lnTo>
                      <a:pt x="1594" y="2529"/>
                    </a:lnTo>
                    <a:close/>
                    <a:moveTo>
                      <a:pt x="1588" y="2390"/>
                    </a:moveTo>
                    <a:lnTo>
                      <a:pt x="1591" y="2377"/>
                    </a:lnTo>
                    <a:lnTo>
                      <a:pt x="1578" y="2367"/>
                    </a:lnTo>
                    <a:lnTo>
                      <a:pt x="1578" y="2370"/>
                    </a:lnTo>
                    <a:lnTo>
                      <a:pt x="1586" y="2378"/>
                    </a:lnTo>
                    <a:lnTo>
                      <a:pt x="1584" y="2387"/>
                    </a:lnTo>
                    <a:lnTo>
                      <a:pt x="1588" y="2390"/>
                    </a:lnTo>
                    <a:close/>
                    <a:moveTo>
                      <a:pt x="198" y="2469"/>
                    </a:moveTo>
                    <a:lnTo>
                      <a:pt x="193" y="2470"/>
                    </a:lnTo>
                    <a:lnTo>
                      <a:pt x="193" y="2472"/>
                    </a:lnTo>
                    <a:lnTo>
                      <a:pt x="196" y="2475"/>
                    </a:lnTo>
                    <a:lnTo>
                      <a:pt x="201" y="2477"/>
                    </a:lnTo>
                    <a:lnTo>
                      <a:pt x="202" y="2477"/>
                    </a:lnTo>
                    <a:lnTo>
                      <a:pt x="204" y="2475"/>
                    </a:lnTo>
                    <a:lnTo>
                      <a:pt x="199" y="2469"/>
                    </a:lnTo>
                    <a:lnTo>
                      <a:pt x="198" y="2469"/>
                    </a:lnTo>
                    <a:close/>
                    <a:moveTo>
                      <a:pt x="170" y="2458"/>
                    </a:moveTo>
                    <a:lnTo>
                      <a:pt x="167" y="2460"/>
                    </a:lnTo>
                    <a:lnTo>
                      <a:pt x="167" y="2461"/>
                    </a:lnTo>
                    <a:lnTo>
                      <a:pt x="173" y="2466"/>
                    </a:lnTo>
                    <a:lnTo>
                      <a:pt x="175" y="2463"/>
                    </a:lnTo>
                    <a:lnTo>
                      <a:pt x="175" y="2460"/>
                    </a:lnTo>
                    <a:lnTo>
                      <a:pt x="170" y="2458"/>
                    </a:lnTo>
                    <a:close/>
                    <a:moveTo>
                      <a:pt x="210" y="2480"/>
                    </a:moveTo>
                    <a:lnTo>
                      <a:pt x="219" y="2480"/>
                    </a:lnTo>
                    <a:lnTo>
                      <a:pt x="219" y="2478"/>
                    </a:lnTo>
                    <a:lnTo>
                      <a:pt x="210" y="2477"/>
                    </a:lnTo>
                    <a:lnTo>
                      <a:pt x="210" y="2480"/>
                    </a:lnTo>
                    <a:close/>
                    <a:moveTo>
                      <a:pt x="229" y="2483"/>
                    </a:moveTo>
                    <a:lnTo>
                      <a:pt x="222" y="2481"/>
                    </a:lnTo>
                    <a:lnTo>
                      <a:pt x="219" y="2483"/>
                    </a:lnTo>
                    <a:lnTo>
                      <a:pt x="221" y="2484"/>
                    </a:lnTo>
                    <a:lnTo>
                      <a:pt x="222" y="2486"/>
                    </a:lnTo>
                    <a:lnTo>
                      <a:pt x="225" y="2489"/>
                    </a:lnTo>
                    <a:lnTo>
                      <a:pt x="232" y="2487"/>
                    </a:lnTo>
                    <a:lnTo>
                      <a:pt x="232" y="2486"/>
                    </a:lnTo>
                    <a:lnTo>
                      <a:pt x="229" y="2483"/>
                    </a:lnTo>
                    <a:close/>
                    <a:moveTo>
                      <a:pt x="52" y="1540"/>
                    </a:moveTo>
                    <a:lnTo>
                      <a:pt x="35" y="1547"/>
                    </a:lnTo>
                    <a:lnTo>
                      <a:pt x="46" y="1556"/>
                    </a:lnTo>
                    <a:lnTo>
                      <a:pt x="57" y="1562"/>
                    </a:lnTo>
                    <a:lnTo>
                      <a:pt x="67" y="1557"/>
                    </a:lnTo>
                    <a:lnTo>
                      <a:pt x="66" y="1543"/>
                    </a:lnTo>
                    <a:lnTo>
                      <a:pt x="52" y="1540"/>
                    </a:lnTo>
                    <a:close/>
                    <a:moveTo>
                      <a:pt x="0" y="1447"/>
                    </a:moveTo>
                    <a:lnTo>
                      <a:pt x="12" y="1439"/>
                    </a:lnTo>
                    <a:lnTo>
                      <a:pt x="14" y="1434"/>
                    </a:lnTo>
                    <a:lnTo>
                      <a:pt x="0" y="1430"/>
                    </a:lnTo>
                    <a:lnTo>
                      <a:pt x="0" y="1447"/>
                    </a:lnTo>
                    <a:close/>
                    <a:moveTo>
                      <a:pt x="853" y="781"/>
                    </a:moveTo>
                    <a:lnTo>
                      <a:pt x="885" y="749"/>
                    </a:lnTo>
                    <a:lnTo>
                      <a:pt x="902" y="746"/>
                    </a:lnTo>
                    <a:lnTo>
                      <a:pt x="914" y="719"/>
                    </a:lnTo>
                    <a:lnTo>
                      <a:pt x="917" y="660"/>
                    </a:lnTo>
                    <a:lnTo>
                      <a:pt x="893" y="672"/>
                    </a:lnTo>
                    <a:lnTo>
                      <a:pt x="867" y="670"/>
                    </a:lnTo>
                    <a:lnTo>
                      <a:pt x="831" y="721"/>
                    </a:lnTo>
                    <a:lnTo>
                      <a:pt x="802" y="776"/>
                    </a:lnTo>
                    <a:lnTo>
                      <a:pt x="825" y="792"/>
                    </a:lnTo>
                    <a:lnTo>
                      <a:pt x="853" y="781"/>
                    </a:lnTo>
                    <a:close/>
                    <a:moveTo>
                      <a:pt x="891" y="838"/>
                    </a:moveTo>
                    <a:lnTo>
                      <a:pt x="916" y="850"/>
                    </a:lnTo>
                    <a:lnTo>
                      <a:pt x="992" y="842"/>
                    </a:lnTo>
                    <a:lnTo>
                      <a:pt x="957" y="872"/>
                    </a:lnTo>
                    <a:lnTo>
                      <a:pt x="959" y="892"/>
                    </a:lnTo>
                    <a:lnTo>
                      <a:pt x="985" y="892"/>
                    </a:lnTo>
                    <a:lnTo>
                      <a:pt x="1029" y="862"/>
                    </a:lnTo>
                    <a:lnTo>
                      <a:pt x="1087" y="853"/>
                    </a:lnTo>
                    <a:lnTo>
                      <a:pt x="1098" y="821"/>
                    </a:lnTo>
                    <a:lnTo>
                      <a:pt x="1095" y="786"/>
                    </a:lnTo>
                    <a:lnTo>
                      <a:pt x="1077" y="783"/>
                    </a:lnTo>
                    <a:lnTo>
                      <a:pt x="1061" y="795"/>
                    </a:lnTo>
                    <a:lnTo>
                      <a:pt x="1054" y="770"/>
                    </a:lnTo>
                    <a:lnTo>
                      <a:pt x="1049" y="735"/>
                    </a:lnTo>
                    <a:lnTo>
                      <a:pt x="1031" y="726"/>
                    </a:lnTo>
                    <a:lnTo>
                      <a:pt x="1015" y="753"/>
                    </a:lnTo>
                    <a:lnTo>
                      <a:pt x="1040" y="821"/>
                    </a:lnTo>
                    <a:lnTo>
                      <a:pt x="1009" y="816"/>
                    </a:lnTo>
                    <a:lnTo>
                      <a:pt x="979" y="773"/>
                    </a:lnTo>
                    <a:lnTo>
                      <a:pt x="931" y="749"/>
                    </a:lnTo>
                    <a:lnTo>
                      <a:pt x="914" y="770"/>
                    </a:lnTo>
                    <a:lnTo>
                      <a:pt x="891" y="838"/>
                    </a:lnTo>
                    <a:close/>
                    <a:moveTo>
                      <a:pt x="798" y="1095"/>
                    </a:moveTo>
                    <a:lnTo>
                      <a:pt x="844" y="1068"/>
                    </a:lnTo>
                    <a:lnTo>
                      <a:pt x="844" y="1045"/>
                    </a:lnTo>
                    <a:lnTo>
                      <a:pt x="865" y="1005"/>
                    </a:lnTo>
                    <a:lnTo>
                      <a:pt x="906" y="965"/>
                    </a:lnTo>
                    <a:lnTo>
                      <a:pt x="930" y="950"/>
                    </a:lnTo>
                    <a:lnTo>
                      <a:pt x="910" y="924"/>
                    </a:lnTo>
                    <a:lnTo>
                      <a:pt x="894" y="905"/>
                    </a:lnTo>
                    <a:lnTo>
                      <a:pt x="850" y="902"/>
                    </a:lnTo>
                    <a:lnTo>
                      <a:pt x="825" y="889"/>
                    </a:lnTo>
                    <a:lnTo>
                      <a:pt x="767" y="899"/>
                    </a:lnTo>
                    <a:lnTo>
                      <a:pt x="784" y="938"/>
                    </a:lnTo>
                    <a:lnTo>
                      <a:pt x="768" y="976"/>
                    </a:lnTo>
                    <a:lnTo>
                      <a:pt x="758" y="1019"/>
                    </a:lnTo>
                    <a:lnTo>
                      <a:pt x="750" y="1042"/>
                    </a:lnTo>
                    <a:lnTo>
                      <a:pt x="790" y="1072"/>
                    </a:lnTo>
                    <a:lnTo>
                      <a:pt x="798" y="1095"/>
                    </a:lnTo>
                    <a:close/>
                    <a:moveTo>
                      <a:pt x="2003" y="1891"/>
                    </a:moveTo>
                    <a:lnTo>
                      <a:pt x="1991" y="1895"/>
                    </a:lnTo>
                    <a:lnTo>
                      <a:pt x="1996" y="1875"/>
                    </a:lnTo>
                    <a:lnTo>
                      <a:pt x="1979" y="1868"/>
                    </a:lnTo>
                    <a:lnTo>
                      <a:pt x="1971" y="1874"/>
                    </a:lnTo>
                    <a:lnTo>
                      <a:pt x="1956" y="1868"/>
                    </a:lnTo>
                    <a:lnTo>
                      <a:pt x="1962" y="1859"/>
                    </a:lnTo>
                    <a:lnTo>
                      <a:pt x="1950" y="1852"/>
                    </a:lnTo>
                    <a:lnTo>
                      <a:pt x="1939" y="1862"/>
                    </a:lnTo>
                    <a:lnTo>
                      <a:pt x="1950" y="1837"/>
                    </a:lnTo>
                    <a:lnTo>
                      <a:pt x="1959" y="1820"/>
                    </a:lnTo>
                    <a:lnTo>
                      <a:pt x="1963" y="1812"/>
                    </a:lnTo>
                    <a:lnTo>
                      <a:pt x="1954" y="1812"/>
                    </a:lnTo>
                    <a:lnTo>
                      <a:pt x="1940" y="1822"/>
                    </a:lnTo>
                    <a:lnTo>
                      <a:pt x="1930" y="1837"/>
                    </a:lnTo>
                    <a:lnTo>
                      <a:pt x="1911" y="1880"/>
                    </a:lnTo>
                    <a:lnTo>
                      <a:pt x="1897" y="1895"/>
                    </a:lnTo>
                    <a:lnTo>
                      <a:pt x="1905" y="1902"/>
                    </a:lnTo>
                    <a:lnTo>
                      <a:pt x="1894" y="1911"/>
                    </a:lnTo>
                    <a:lnTo>
                      <a:pt x="1896" y="1919"/>
                    </a:lnTo>
                    <a:lnTo>
                      <a:pt x="1930" y="1920"/>
                    </a:lnTo>
                    <a:lnTo>
                      <a:pt x="1948" y="1919"/>
                    </a:lnTo>
                    <a:lnTo>
                      <a:pt x="1965" y="1925"/>
                    </a:lnTo>
                    <a:lnTo>
                      <a:pt x="1953" y="1935"/>
                    </a:lnTo>
                    <a:lnTo>
                      <a:pt x="1963" y="1937"/>
                    </a:lnTo>
                    <a:lnTo>
                      <a:pt x="1983" y="1915"/>
                    </a:lnTo>
                    <a:lnTo>
                      <a:pt x="1988" y="1919"/>
                    </a:lnTo>
                    <a:lnTo>
                      <a:pt x="1983" y="1939"/>
                    </a:lnTo>
                    <a:lnTo>
                      <a:pt x="1996" y="1943"/>
                    </a:lnTo>
                    <a:lnTo>
                      <a:pt x="2003" y="1943"/>
                    </a:lnTo>
                    <a:lnTo>
                      <a:pt x="2011" y="1920"/>
                    </a:lnTo>
                    <a:lnTo>
                      <a:pt x="2005" y="1905"/>
                    </a:lnTo>
                    <a:lnTo>
                      <a:pt x="2003" y="1891"/>
                    </a:lnTo>
                    <a:close/>
                    <a:moveTo>
                      <a:pt x="1821" y="1945"/>
                    </a:moveTo>
                    <a:lnTo>
                      <a:pt x="1815" y="1932"/>
                    </a:lnTo>
                    <a:lnTo>
                      <a:pt x="1808" y="1940"/>
                    </a:lnTo>
                    <a:lnTo>
                      <a:pt x="1813" y="1949"/>
                    </a:lnTo>
                    <a:lnTo>
                      <a:pt x="1834" y="1960"/>
                    </a:lnTo>
                    <a:lnTo>
                      <a:pt x="1841" y="1959"/>
                    </a:lnTo>
                    <a:lnTo>
                      <a:pt x="1850" y="1948"/>
                    </a:lnTo>
                    <a:lnTo>
                      <a:pt x="1833" y="1949"/>
                    </a:lnTo>
                    <a:lnTo>
                      <a:pt x="1821" y="1945"/>
                    </a:lnTo>
                    <a:close/>
                    <a:moveTo>
                      <a:pt x="245" y="2500"/>
                    </a:moveTo>
                    <a:lnTo>
                      <a:pt x="242" y="2498"/>
                    </a:lnTo>
                    <a:lnTo>
                      <a:pt x="236" y="2495"/>
                    </a:lnTo>
                    <a:lnTo>
                      <a:pt x="235" y="2495"/>
                    </a:lnTo>
                    <a:lnTo>
                      <a:pt x="233" y="2497"/>
                    </a:lnTo>
                    <a:lnTo>
                      <a:pt x="235" y="2500"/>
                    </a:lnTo>
                    <a:lnTo>
                      <a:pt x="232" y="2503"/>
                    </a:lnTo>
                    <a:lnTo>
                      <a:pt x="232" y="2504"/>
                    </a:lnTo>
                    <a:lnTo>
                      <a:pt x="233" y="2512"/>
                    </a:lnTo>
                    <a:lnTo>
                      <a:pt x="233" y="2517"/>
                    </a:lnTo>
                    <a:lnTo>
                      <a:pt x="238" y="2520"/>
                    </a:lnTo>
                    <a:lnTo>
                      <a:pt x="241" y="2517"/>
                    </a:lnTo>
                    <a:lnTo>
                      <a:pt x="245" y="2513"/>
                    </a:lnTo>
                    <a:lnTo>
                      <a:pt x="253" y="2509"/>
                    </a:lnTo>
                    <a:lnTo>
                      <a:pt x="253" y="2509"/>
                    </a:lnTo>
                    <a:lnTo>
                      <a:pt x="248" y="2503"/>
                    </a:lnTo>
                    <a:lnTo>
                      <a:pt x="245" y="2500"/>
                    </a:lnTo>
                    <a:close/>
                    <a:moveTo>
                      <a:pt x="1853" y="1875"/>
                    </a:moveTo>
                    <a:lnTo>
                      <a:pt x="1834" y="1863"/>
                    </a:lnTo>
                    <a:lnTo>
                      <a:pt x="1811" y="1857"/>
                    </a:lnTo>
                    <a:lnTo>
                      <a:pt x="1805" y="1860"/>
                    </a:lnTo>
                    <a:lnTo>
                      <a:pt x="1822" y="1872"/>
                    </a:lnTo>
                    <a:lnTo>
                      <a:pt x="1844" y="1880"/>
                    </a:lnTo>
                    <a:lnTo>
                      <a:pt x="1853" y="1880"/>
                    </a:lnTo>
                    <a:lnTo>
                      <a:pt x="1853" y="1875"/>
                    </a:lnTo>
                    <a:close/>
                    <a:moveTo>
                      <a:pt x="2696" y="263"/>
                    </a:moveTo>
                    <a:lnTo>
                      <a:pt x="2644" y="238"/>
                    </a:lnTo>
                    <a:lnTo>
                      <a:pt x="2562" y="286"/>
                    </a:lnTo>
                    <a:lnTo>
                      <a:pt x="2517" y="327"/>
                    </a:lnTo>
                    <a:lnTo>
                      <a:pt x="2535" y="260"/>
                    </a:lnTo>
                    <a:lnTo>
                      <a:pt x="2522" y="217"/>
                    </a:lnTo>
                    <a:lnTo>
                      <a:pt x="2488" y="254"/>
                    </a:lnTo>
                    <a:lnTo>
                      <a:pt x="2437" y="212"/>
                    </a:lnTo>
                    <a:lnTo>
                      <a:pt x="2376" y="226"/>
                    </a:lnTo>
                    <a:lnTo>
                      <a:pt x="2367" y="203"/>
                    </a:lnTo>
                    <a:lnTo>
                      <a:pt x="2460" y="191"/>
                    </a:lnTo>
                    <a:lnTo>
                      <a:pt x="2526" y="185"/>
                    </a:lnTo>
                    <a:lnTo>
                      <a:pt x="2557" y="134"/>
                    </a:lnTo>
                    <a:lnTo>
                      <a:pt x="2450" y="20"/>
                    </a:lnTo>
                    <a:lnTo>
                      <a:pt x="2311" y="0"/>
                    </a:lnTo>
                    <a:lnTo>
                      <a:pt x="2252" y="15"/>
                    </a:lnTo>
                    <a:lnTo>
                      <a:pt x="2230" y="69"/>
                    </a:lnTo>
                    <a:lnTo>
                      <a:pt x="2169" y="63"/>
                    </a:lnTo>
                    <a:lnTo>
                      <a:pt x="2112" y="148"/>
                    </a:lnTo>
                    <a:lnTo>
                      <a:pt x="2109" y="203"/>
                    </a:lnTo>
                    <a:lnTo>
                      <a:pt x="2150" y="269"/>
                    </a:lnTo>
                    <a:lnTo>
                      <a:pt x="2114" y="229"/>
                    </a:lnTo>
                    <a:lnTo>
                      <a:pt x="2091" y="220"/>
                    </a:lnTo>
                    <a:lnTo>
                      <a:pt x="2049" y="172"/>
                    </a:lnTo>
                    <a:lnTo>
                      <a:pt x="2003" y="241"/>
                    </a:lnTo>
                    <a:lnTo>
                      <a:pt x="1985" y="203"/>
                    </a:lnTo>
                    <a:lnTo>
                      <a:pt x="1931" y="205"/>
                    </a:lnTo>
                    <a:lnTo>
                      <a:pt x="1879" y="224"/>
                    </a:lnTo>
                    <a:lnTo>
                      <a:pt x="1838" y="257"/>
                    </a:lnTo>
                    <a:lnTo>
                      <a:pt x="1845" y="309"/>
                    </a:lnTo>
                    <a:lnTo>
                      <a:pt x="1821" y="321"/>
                    </a:lnTo>
                    <a:lnTo>
                      <a:pt x="1761" y="397"/>
                    </a:lnTo>
                    <a:lnTo>
                      <a:pt x="1746" y="438"/>
                    </a:lnTo>
                    <a:lnTo>
                      <a:pt x="1792" y="474"/>
                    </a:lnTo>
                    <a:lnTo>
                      <a:pt x="1785" y="507"/>
                    </a:lnTo>
                    <a:lnTo>
                      <a:pt x="1723" y="552"/>
                    </a:lnTo>
                    <a:lnTo>
                      <a:pt x="1658" y="593"/>
                    </a:lnTo>
                    <a:lnTo>
                      <a:pt x="1655" y="627"/>
                    </a:lnTo>
                    <a:lnTo>
                      <a:pt x="1693" y="660"/>
                    </a:lnTo>
                    <a:lnTo>
                      <a:pt x="1767" y="681"/>
                    </a:lnTo>
                    <a:lnTo>
                      <a:pt x="1733" y="686"/>
                    </a:lnTo>
                    <a:lnTo>
                      <a:pt x="1687" y="709"/>
                    </a:lnTo>
                    <a:lnTo>
                      <a:pt x="1718" y="756"/>
                    </a:lnTo>
                    <a:lnTo>
                      <a:pt x="1738" y="779"/>
                    </a:lnTo>
                    <a:lnTo>
                      <a:pt x="1779" y="775"/>
                    </a:lnTo>
                    <a:lnTo>
                      <a:pt x="1825" y="772"/>
                    </a:lnTo>
                    <a:lnTo>
                      <a:pt x="1862" y="776"/>
                    </a:lnTo>
                    <a:lnTo>
                      <a:pt x="1908" y="818"/>
                    </a:lnTo>
                    <a:lnTo>
                      <a:pt x="1908" y="846"/>
                    </a:lnTo>
                    <a:lnTo>
                      <a:pt x="1930" y="872"/>
                    </a:lnTo>
                    <a:lnTo>
                      <a:pt x="1951" y="939"/>
                    </a:lnTo>
                    <a:lnTo>
                      <a:pt x="1965" y="981"/>
                    </a:lnTo>
                    <a:lnTo>
                      <a:pt x="1974" y="1002"/>
                    </a:lnTo>
                    <a:lnTo>
                      <a:pt x="1956" y="1055"/>
                    </a:lnTo>
                    <a:lnTo>
                      <a:pt x="1969" y="1068"/>
                    </a:lnTo>
                    <a:lnTo>
                      <a:pt x="1986" y="1061"/>
                    </a:lnTo>
                    <a:lnTo>
                      <a:pt x="2002" y="1079"/>
                    </a:lnTo>
                    <a:lnTo>
                      <a:pt x="2032" y="1111"/>
                    </a:lnTo>
                    <a:lnTo>
                      <a:pt x="1997" y="1098"/>
                    </a:lnTo>
                    <a:lnTo>
                      <a:pt x="1980" y="1099"/>
                    </a:lnTo>
                    <a:lnTo>
                      <a:pt x="1974" y="1127"/>
                    </a:lnTo>
                    <a:lnTo>
                      <a:pt x="1976" y="1161"/>
                    </a:lnTo>
                    <a:lnTo>
                      <a:pt x="1997" y="1176"/>
                    </a:lnTo>
                    <a:lnTo>
                      <a:pt x="2012" y="1170"/>
                    </a:lnTo>
                    <a:lnTo>
                      <a:pt x="2022" y="1162"/>
                    </a:lnTo>
                    <a:lnTo>
                      <a:pt x="2042" y="1145"/>
                    </a:lnTo>
                    <a:lnTo>
                      <a:pt x="2037" y="1184"/>
                    </a:lnTo>
                    <a:lnTo>
                      <a:pt x="2031" y="1204"/>
                    </a:lnTo>
                    <a:lnTo>
                      <a:pt x="2005" y="1221"/>
                    </a:lnTo>
                    <a:lnTo>
                      <a:pt x="1988" y="1274"/>
                    </a:lnTo>
                    <a:lnTo>
                      <a:pt x="1999" y="1290"/>
                    </a:lnTo>
                    <a:lnTo>
                      <a:pt x="1992" y="1322"/>
                    </a:lnTo>
                    <a:lnTo>
                      <a:pt x="2017" y="1361"/>
                    </a:lnTo>
                    <a:lnTo>
                      <a:pt x="2019" y="1396"/>
                    </a:lnTo>
                    <a:lnTo>
                      <a:pt x="2028" y="1422"/>
                    </a:lnTo>
                    <a:lnTo>
                      <a:pt x="2057" y="1470"/>
                    </a:lnTo>
                    <a:lnTo>
                      <a:pt x="2069" y="1505"/>
                    </a:lnTo>
                    <a:lnTo>
                      <a:pt x="2086" y="1523"/>
                    </a:lnTo>
                    <a:lnTo>
                      <a:pt x="2120" y="1525"/>
                    </a:lnTo>
                    <a:lnTo>
                      <a:pt x="2146" y="1553"/>
                    </a:lnTo>
                    <a:lnTo>
                      <a:pt x="2170" y="1551"/>
                    </a:lnTo>
                    <a:lnTo>
                      <a:pt x="2178" y="1516"/>
                    </a:lnTo>
                    <a:lnTo>
                      <a:pt x="2186" y="1487"/>
                    </a:lnTo>
                    <a:lnTo>
                      <a:pt x="2180" y="1457"/>
                    </a:lnTo>
                    <a:lnTo>
                      <a:pt x="2207" y="1427"/>
                    </a:lnTo>
                    <a:lnTo>
                      <a:pt x="2216" y="1402"/>
                    </a:lnTo>
                    <a:lnTo>
                      <a:pt x="2216" y="1374"/>
                    </a:lnTo>
                    <a:lnTo>
                      <a:pt x="2232" y="1348"/>
                    </a:lnTo>
                    <a:lnTo>
                      <a:pt x="2256" y="1339"/>
                    </a:lnTo>
                    <a:lnTo>
                      <a:pt x="2279" y="1328"/>
                    </a:lnTo>
                    <a:lnTo>
                      <a:pt x="2290" y="1327"/>
                    </a:lnTo>
                    <a:lnTo>
                      <a:pt x="2327" y="1296"/>
                    </a:lnTo>
                    <a:lnTo>
                      <a:pt x="2351" y="1250"/>
                    </a:lnTo>
                    <a:lnTo>
                      <a:pt x="2370" y="1231"/>
                    </a:lnTo>
                    <a:lnTo>
                      <a:pt x="2388" y="1231"/>
                    </a:lnTo>
                    <a:lnTo>
                      <a:pt x="2439" y="1216"/>
                    </a:lnTo>
                    <a:lnTo>
                      <a:pt x="2485" y="1178"/>
                    </a:lnTo>
                    <a:lnTo>
                      <a:pt x="2531" y="1135"/>
                    </a:lnTo>
                    <a:lnTo>
                      <a:pt x="2508" y="1131"/>
                    </a:lnTo>
                    <a:lnTo>
                      <a:pt x="2462" y="1130"/>
                    </a:lnTo>
                    <a:lnTo>
                      <a:pt x="2482" y="1102"/>
                    </a:lnTo>
                    <a:lnTo>
                      <a:pt x="2477" y="1067"/>
                    </a:lnTo>
                    <a:lnTo>
                      <a:pt x="2497" y="1098"/>
                    </a:lnTo>
                    <a:lnTo>
                      <a:pt x="2511" y="1118"/>
                    </a:lnTo>
                    <a:lnTo>
                      <a:pt x="2542" y="1107"/>
                    </a:lnTo>
                    <a:lnTo>
                      <a:pt x="2535" y="1064"/>
                    </a:lnTo>
                    <a:lnTo>
                      <a:pt x="2512" y="1030"/>
                    </a:lnTo>
                    <a:lnTo>
                      <a:pt x="2489" y="1016"/>
                    </a:lnTo>
                    <a:lnTo>
                      <a:pt x="2499" y="1001"/>
                    </a:lnTo>
                    <a:lnTo>
                      <a:pt x="2532" y="1025"/>
                    </a:lnTo>
                    <a:lnTo>
                      <a:pt x="2532" y="999"/>
                    </a:lnTo>
                    <a:lnTo>
                      <a:pt x="2511" y="959"/>
                    </a:lnTo>
                    <a:lnTo>
                      <a:pt x="2534" y="959"/>
                    </a:lnTo>
                    <a:lnTo>
                      <a:pt x="2558" y="950"/>
                    </a:lnTo>
                    <a:lnTo>
                      <a:pt x="2565" y="929"/>
                    </a:lnTo>
                    <a:lnTo>
                      <a:pt x="2545" y="902"/>
                    </a:lnTo>
                    <a:lnTo>
                      <a:pt x="2583" y="898"/>
                    </a:lnTo>
                    <a:lnTo>
                      <a:pt x="2560" y="842"/>
                    </a:lnTo>
                    <a:lnTo>
                      <a:pt x="2578" y="836"/>
                    </a:lnTo>
                    <a:lnTo>
                      <a:pt x="2575" y="776"/>
                    </a:lnTo>
                    <a:lnTo>
                      <a:pt x="2543" y="738"/>
                    </a:lnTo>
                    <a:lnTo>
                      <a:pt x="2571" y="715"/>
                    </a:lnTo>
                    <a:lnTo>
                      <a:pt x="2598" y="712"/>
                    </a:lnTo>
                    <a:lnTo>
                      <a:pt x="2577" y="660"/>
                    </a:lnTo>
                    <a:lnTo>
                      <a:pt x="2577" y="566"/>
                    </a:lnTo>
                    <a:lnTo>
                      <a:pt x="2591" y="507"/>
                    </a:lnTo>
                    <a:lnTo>
                      <a:pt x="2611" y="437"/>
                    </a:lnTo>
                    <a:lnTo>
                      <a:pt x="2571" y="432"/>
                    </a:lnTo>
                    <a:lnTo>
                      <a:pt x="2626" y="414"/>
                    </a:lnTo>
                    <a:lnTo>
                      <a:pt x="2635" y="391"/>
                    </a:lnTo>
                    <a:lnTo>
                      <a:pt x="2706" y="312"/>
                    </a:lnTo>
                    <a:lnTo>
                      <a:pt x="2696" y="263"/>
                    </a:lnTo>
                    <a:close/>
                    <a:moveTo>
                      <a:pt x="1020" y="655"/>
                    </a:moveTo>
                    <a:lnTo>
                      <a:pt x="1026" y="630"/>
                    </a:lnTo>
                    <a:lnTo>
                      <a:pt x="1002" y="618"/>
                    </a:lnTo>
                    <a:lnTo>
                      <a:pt x="977" y="626"/>
                    </a:lnTo>
                    <a:lnTo>
                      <a:pt x="963" y="652"/>
                    </a:lnTo>
                    <a:lnTo>
                      <a:pt x="988" y="678"/>
                    </a:lnTo>
                    <a:lnTo>
                      <a:pt x="1020" y="655"/>
                    </a:lnTo>
                    <a:close/>
                    <a:moveTo>
                      <a:pt x="279" y="1622"/>
                    </a:moveTo>
                    <a:lnTo>
                      <a:pt x="270" y="1626"/>
                    </a:lnTo>
                    <a:lnTo>
                      <a:pt x="255" y="1639"/>
                    </a:lnTo>
                    <a:lnTo>
                      <a:pt x="258" y="1653"/>
                    </a:lnTo>
                    <a:lnTo>
                      <a:pt x="267" y="1662"/>
                    </a:lnTo>
                    <a:lnTo>
                      <a:pt x="284" y="1650"/>
                    </a:lnTo>
                    <a:lnTo>
                      <a:pt x="299" y="1634"/>
                    </a:lnTo>
                    <a:lnTo>
                      <a:pt x="291" y="1625"/>
                    </a:lnTo>
                    <a:lnTo>
                      <a:pt x="279" y="1622"/>
                    </a:lnTo>
                    <a:close/>
                    <a:moveTo>
                      <a:pt x="649" y="1740"/>
                    </a:moveTo>
                    <a:lnTo>
                      <a:pt x="633" y="1743"/>
                    </a:lnTo>
                    <a:lnTo>
                      <a:pt x="624" y="1739"/>
                    </a:lnTo>
                    <a:lnTo>
                      <a:pt x="624" y="1748"/>
                    </a:lnTo>
                    <a:lnTo>
                      <a:pt x="627" y="1762"/>
                    </a:lnTo>
                    <a:lnTo>
                      <a:pt x="635" y="1771"/>
                    </a:lnTo>
                    <a:lnTo>
                      <a:pt x="643" y="1783"/>
                    </a:lnTo>
                    <a:lnTo>
                      <a:pt x="652" y="1797"/>
                    </a:lnTo>
                    <a:lnTo>
                      <a:pt x="660" y="1797"/>
                    </a:lnTo>
                    <a:lnTo>
                      <a:pt x="644" y="1774"/>
                    </a:lnTo>
                    <a:lnTo>
                      <a:pt x="649" y="1740"/>
                    </a:lnTo>
                    <a:close/>
                    <a:moveTo>
                      <a:pt x="791" y="1895"/>
                    </a:moveTo>
                    <a:lnTo>
                      <a:pt x="784" y="1882"/>
                    </a:lnTo>
                    <a:lnTo>
                      <a:pt x="767" y="1869"/>
                    </a:lnTo>
                    <a:lnTo>
                      <a:pt x="758" y="1857"/>
                    </a:lnTo>
                    <a:lnTo>
                      <a:pt x="753" y="1848"/>
                    </a:lnTo>
                    <a:lnTo>
                      <a:pt x="736" y="1845"/>
                    </a:lnTo>
                    <a:lnTo>
                      <a:pt x="726" y="1842"/>
                    </a:lnTo>
                    <a:lnTo>
                      <a:pt x="707" y="1836"/>
                    </a:lnTo>
                    <a:lnTo>
                      <a:pt x="706" y="1842"/>
                    </a:lnTo>
                    <a:lnTo>
                      <a:pt x="713" y="1857"/>
                    </a:lnTo>
                    <a:lnTo>
                      <a:pt x="730" y="1862"/>
                    </a:lnTo>
                    <a:lnTo>
                      <a:pt x="733" y="1869"/>
                    </a:lnTo>
                    <a:lnTo>
                      <a:pt x="749" y="1879"/>
                    </a:lnTo>
                    <a:lnTo>
                      <a:pt x="755" y="1888"/>
                    </a:lnTo>
                    <a:lnTo>
                      <a:pt x="782" y="1899"/>
                    </a:lnTo>
                    <a:lnTo>
                      <a:pt x="791" y="1895"/>
                    </a:lnTo>
                    <a:close/>
                    <a:moveTo>
                      <a:pt x="1876" y="1952"/>
                    </a:moveTo>
                    <a:lnTo>
                      <a:pt x="1887" y="1962"/>
                    </a:lnTo>
                    <a:lnTo>
                      <a:pt x="1865" y="1977"/>
                    </a:lnTo>
                    <a:lnTo>
                      <a:pt x="1828" y="1991"/>
                    </a:lnTo>
                    <a:lnTo>
                      <a:pt x="1810" y="2002"/>
                    </a:lnTo>
                    <a:lnTo>
                      <a:pt x="1792" y="2018"/>
                    </a:lnTo>
                    <a:lnTo>
                      <a:pt x="1778" y="2017"/>
                    </a:lnTo>
                    <a:lnTo>
                      <a:pt x="1778" y="1997"/>
                    </a:lnTo>
                    <a:lnTo>
                      <a:pt x="1807" y="1977"/>
                    </a:lnTo>
                    <a:lnTo>
                      <a:pt x="1779" y="1977"/>
                    </a:lnTo>
                    <a:lnTo>
                      <a:pt x="1761" y="1980"/>
                    </a:lnTo>
                    <a:lnTo>
                      <a:pt x="1764" y="1988"/>
                    </a:lnTo>
                    <a:lnTo>
                      <a:pt x="1746" y="2000"/>
                    </a:lnTo>
                    <a:lnTo>
                      <a:pt x="1727" y="2008"/>
                    </a:lnTo>
                    <a:lnTo>
                      <a:pt x="1710" y="2015"/>
                    </a:lnTo>
                    <a:lnTo>
                      <a:pt x="1701" y="2029"/>
                    </a:lnTo>
                    <a:lnTo>
                      <a:pt x="1698" y="2034"/>
                    </a:lnTo>
                    <a:lnTo>
                      <a:pt x="1698" y="2046"/>
                    </a:lnTo>
                    <a:lnTo>
                      <a:pt x="1703" y="2058"/>
                    </a:lnTo>
                    <a:lnTo>
                      <a:pt x="1710" y="2060"/>
                    </a:lnTo>
                    <a:lnTo>
                      <a:pt x="1709" y="2051"/>
                    </a:lnTo>
                    <a:lnTo>
                      <a:pt x="1713" y="2057"/>
                    </a:lnTo>
                    <a:lnTo>
                      <a:pt x="1712" y="2063"/>
                    </a:lnTo>
                    <a:lnTo>
                      <a:pt x="1701" y="2066"/>
                    </a:lnTo>
                    <a:lnTo>
                      <a:pt x="1692" y="2066"/>
                    </a:lnTo>
                    <a:lnTo>
                      <a:pt x="1680" y="2071"/>
                    </a:lnTo>
                    <a:lnTo>
                      <a:pt x="1672" y="2071"/>
                    </a:lnTo>
                    <a:lnTo>
                      <a:pt x="1663" y="2072"/>
                    </a:lnTo>
                    <a:lnTo>
                      <a:pt x="1647" y="2078"/>
                    </a:lnTo>
                    <a:lnTo>
                      <a:pt x="1673" y="2075"/>
                    </a:lnTo>
                    <a:lnTo>
                      <a:pt x="1678" y="2078"/>
                    </a:lnTo>
                    <a:lnTo>
                      <a:pt x="1653" y="2086"/>
                    </a:lnTo>
                    <a:lnTo>
                      <a:pt x="1643" y="2086"/>
                    </a:lnTo>
                    <a:lnTo>
                      <a:pt x="1644" y="2083"/>
                    </a:lnTo>
                    <a:lnTo>
                      <a:pt x="1638" y="2089"/>
                    </a:lnTo>
                    <a:lnTo>
                      <a:pt x="1643" y="2091"/>
                    </a:lnTo>
                    <a:lnTo>
                      <a:pt x="1640" y="2106"/>
                    </a:lnTo>
                    <a:lnTo>
                      <a:pt x="1627" y="2123"/>
                    </a:lnTo>
                    <a:lnTo>
                      <a:pt x="1626" y="2118"/>
                    </a:lnTo>
                    <a:lnTo>
                      <a:pt x="1623" y="2117"/>
                    </a:lnTo>
                    <a:lnTo>
                      <a:pt x="1617" y="2111"/>
                    </a:lnTo>
                    <a:lnTo>
                      <a:pt x="1620" y="2123"/>
                    </a:lnTo>
                    <a:lnTo>
                      <a:pt x="1624" y="2128"/>
                    </a:lnTo>
                    <a:lnTo>
                      <a:pt x="1624" y="2135"/>
                    </a:lnTo>
                    <a:lnTo>
                      <a:pt x="1620" y="2145"/>
                    </a:lnTo>
                    <a:lnTo>
                      <a:pt x="1609" y="2161"/>
                    </a:lnTo>
                    <a:lnTo>
                      <a:pt x="1607" y="2160"/>
                    </a:lnTo>
                    <a:lnTo>
                      <a:pt x="1614" y="2146"/>
                    </a:lnTo>
                    <a:lnTo>
                      <a:pt x="1604" y="2137"/>
                    </a:lnTo>
                    <a:lnTo>
                      <a:pt x="1603" y="2118"/>
                    </a:lnTo>
                    <a:lnTo>
                      <a:pt x="1598" y="2129"/>
                    </a:lnTo>
                    <a:lnTo>
                      <a:pt x="1603" y="2143"/>
                    </a:lnTo>
                    <a:lnTo>
                      <a:pt x="1591" y="2138"/>
                    </a:lnTo>
                    <a:lnTo>
                      <a:pt x="1603" y="2146"/>
                    </a:lnTo>
                    <a:lnTo>
                      <a:pt x="1604" y="2166"/>
                    </a:lnTo>
                    <a:lnTo>
                      <a:pt x="1609" y="2168"/>
                    </a:lnTo>
                    <a:lnTo>
                      <a:pt x="1611" y="2175"/>
                    </a:lnTo>
                    <a:lnTo>
                      <a:pt x="1614" y="2197"/>
                    </a:lnTo>
                    <a:lnTo>
                      <a:pt x="1601" y="2212"/>
                    </a:lnTo>
                    <a:lnTo>
                      <a:pt x="1584" y="2218"/>
                    </a:lnTo>
                    <a:lnTo>
                      <a:pt x="1574" y="2231"/>
                    </a:lnTo>
                    <a:lnTo>
                      <a:pt x="1565" y="2232"/>
                    </a:lnTo>
                    <a:lnTo>
                      <a:pt x="1555" y="2240"/>
                    </a:lnTo>
                    <a:lnTo>
                      <a:pt x="1554" y="2246"/>
                    </a:lnTo>
                    <a:lnTo>
                      <a:pt x="1534" y="2260"/>
                    </a:lnTo>
                    <a:lnTo>
                      <a:pt x="1525" y="2269"/>
                    </a:lnTo>
                    <a:lnTo>
                      <a:pt x="1517" y="2281"/>
                    </a:lnTo>
                    <a:lnTo>
                      <a:pt x="1514" y="2295"/>
                    </a:lnTo>
                    <a:lnTo>
                      <a:pt x="1517" y="2309"/>
                    </a:lnTo>
                    <a:lnTo>
                      <a:pt x="1523" y="2326"/>
                    </a:lnTo>
                    <a:lnTo>
                      <a:pt x="1531" y="2340"/>
                    </a:lnTo>
                    <a:lnTo>
                      <a:pt x="1531" y="2349"/>
                    </a:lnTo>
                    <a:lnTo>
                      <a:pt x="1538" y="2370"/>
                    </a:lnTo>
                    <a:lnTo>
                      <a:pt x="1538" y="2384"/>
                    </a:lnTo>
                    <a:lnTo>
                      <a:pt x="1537" y="2392"/>
                    </a:lnTo>
                    <a:lnTo>
                      <a:pt x="1534" y="2403"/>
                    </a:lnTo>
                    <a:lnTo>
                      <a:pt x="1528" y="2406"/>
                    </a:lnTo>
                    <a:lnTo>
                      <a:pt x="1520" y="2403"/>
                    </a:lnTo>
                    <a:lnTo>
                      <a:pt x="1517" y="2395"/>
                    </a:lnTo>
                    <a:lnTo>
                      <a:pt x="1511" y="2390"/>
                    </a:lnTo>
                    <a:lnTo>
                      <a:pt x="1502" y="2374"/>
                    </a:lnTo>
                    <a:lnTo>
                      <a:pt x="1494" y="2360"/>
                    </a:lnTo>
                    <a:lnTo>
                      <a:pt x="1491" y="2352"/>
                    </a:lnTo>
                    <a:lnTo>
                      <a:pt x="1494" y="2338"/>
                    </a:lnTo>
                    <a:lnTo>
                      <a:pt x="1489" y="2327"/>
                    </a:lnTo>
                    <a:lnTo>
                      <a:pt x="1476" y="2312"/>
                    </a:lnTo>
                    <a:lnTo>
                      <a:pt x="1469" y="2309"/>
                    </a:lnTo>
                    <a:lnTo>
                      <a:pt x="1453" y="2317"/>
                    </a:lnTo>
                    <a:lnTo>
                      <a:pt x="1449" y="2317"/>
                    </a:lnTo>
                    <a:lnTo>
                      <a:pt x="1440" y="2307"/>
                    </a:lnTo>
                    <a:lnTo>
                      <a:pt x="1430" y="2303"/>
                    </a:lnTo>
                    <a:lnTo>
                      <a:pt x="1410" y="2304"/>
                    </a:lnTo>
                    <a:lnTo>
                      <a:pt x="1394" y="2303"/>
                    </a:lnTo>
                    <a:lnTo>
                      <a:pt x="1382" y="2304"/>
                    </a:lnTo>
                    <a:lnTo>
                      <a:pt x="1374" y="2307"/>
                    </a:lnTo>
                    <a:lnTo>
                      <a:pt x="1377" y="2312"/>
                    </a:lnTo>
                    <a:lnTo>
                      <a:pt x="1377" y="2320"/>
                    </a:lnTo>
                    <a:lnTo>
                      <a:pt x="1380" y="2324"/>
                    </a:lnTo>
                    <a:lnTo>
                      <a:pt x="1377" y="2327"/>
                    </a:lnTo>
                    <a:lnTo>
                      <a:pt x="1371" y="2324"/>
                    </a:lnTo>
                    <a:lnTo>
                      <a:pt x="1365" y="2327"/>
                    </a:lnTo>
                    <a:lnTo>
                      <a:pt x="1353" y="2327"/>
                    </a:lnTo>
                    <a:lnTo>
                      <a:pt x="1339" y="2317"/>
                    </a:lnTo>
                    <a:lnTo>
                      <a:pt x="1325" y="2320"/>
                    </a:lnTo>
                    <a:lnTo>
                      <a:pt x="1313" y="2315"/>
                    </a:lnTo>
                    <a:lnTo>
                      <a:pt x="1302" y="2317"/>
                    </a:lnTo>
                    <a:lnTo>
                      <a:pt x="1287" y="2321"/>
                    </a:lnTo>
                    <a:lnTo>
                      <a:pt x="1272" y="2335"/>
                    </a:lnTo>
                    <a:lnTo>
                      <a:pt x="1255" y="2343"/>
                    </a:lnTo>
                    <a:lnTo>
                      <a:pt x="1245" y="2354"/>
                    </a:lnTo>
                    <a:lnTo>
                      <a:pt x="1241" y="2361"/>
                    </a:lnTo>
                    <a:lnTo>
                      <a:pt x="1241" y="2375"/>
                    </a:lnTo>
                    <a:lnTo>
                      <a:pt x="1241" y="2384"/>
                    </a:lnTo>
                    <a:lnTo>
                      <a:pt x="1244" y="2390"/>
                    </a:lnTo>
                    <a:lnTo>
                      <a:pt x="1245" y="2390"/>
                    </a:lnTo>
                    <a:lnTo>
                      <a:pt x="1245" y="2390"/>
                    </a:lnTo>
                    <a:lnTo>
                      <a:pt x="1245" y="2390"/>
                    </a:lnTo>
                    <a:lnTo>
                      <a:pt x="1244" y="2390"/>
                    </a:lnTo>
                    <a:lnTo>
                      <a:pt x="1238" y="2407"/>
                    </a:lnTo>
                    <a:lnTo>
                      <a:pt x="1235" y="2421"/>
                    </a:lnTo>
                    <a:lnTo>
                      <a:pt x="1233" y="2446"/>
                    </a:lnTo>
                    <a:lnTo>
                      <a:pt x="1232" y="2455"/>
                    </a:lnTo>
                    <a:lnTo>
                      <a:pt x="1235" y="2464"/>
                    </a:lnTo>
                    <a:lnTo>
                      <a:pt x="1241" y="2473"/>
                    </a:lnTo>
                    <a:lnTo>
                      <a:pt x="1244" y="2487"/>
                    </a:lnTo>
                    <a:lnTo>
                      <a:pt x="1255" y="2501"/>
                    </a:lnTo>
                    <a:lnTo>
                      <a:pt x="1259" y="2512"/>
                    </a:lnTo>
                    <a:lnTo>
                      <a:pt x="1265" y="2521"/>
                    </a:lnTo>
                    <a:lnTo>
                      <a:pt x="1284" y="2526"/>
                    </a:lnTo>
                    <a:lnTo>
                      <a:pt x="1291" y="2533"/>
                    </a:lnTo>
                    <a:lnTo>
                      <a:pt x="1307" y="2529"/>
                    </a:lnTo>
                    <a:lnTo>
                      <a:pt x="1319" y="2526"/>
                    </a:lnTo>
                    <a:lnTo>
                      <a:pt x="1333" y="2523"/>
                    </a:lnTo>
                    <a:lnTo>
                      <a:pt x="1344" y="2520"/>
                    </a:lnTo>
                    <a:lnTo>
                      <a:pt x="1354" y="2512"/>
                    </a:lnTo>
                    <a:lnTo>
                      <a:pt x="1359" y="2503"/>
                    </a:lnTo>
                    <a:lnTo>
                      <a:pt x="1361" y="2487"/>
                    </a:lnTo>
                    <a:lnTo>
                      <a:pt x="1364" y="2481"/>
                    </a:lnTo>
                    <a:lnTo>
                      <a:pt x="1374" y="2477"/>
                    </a:lnTo>
                    <a:lnTo>
                      <a:pt x="1393" y="2472"/>
                    </a:lnTo>
                    <a:lnTo>
                      <a:pt x="1408" y="2473"/>
                    </a:lnTo>
                    <a:lnTo>
                      <a:pt x="1419" y="2472"/>
                    </a:lnTo>
                    <a:lnTo>
                      <a:pt x="1422" y="2475"/>
                    </a:lnTo>
                    <a:lnTo>
                      <a:pt x="1422" y="2484"/>
                    </a:lnTo>
                    <a:lnTo>
                      <a:pt x="1413" y="2495"/>
                    </a:lnTo>
                    <a:lnTo>
                      <a:pt x="1408" y="2506"/>
                    </a:lnTo>
                    <a:lnTo>
                      <a:pt x="1411" y="2509"/>
                    </a:lnTo>
                    <a:lnTo>
                      <a:pt x="1410" y="2517"/>
                    </a:lnTo>
                    <a:lnTo>
                      <a:pt x="1405" y="2532"/>
                    </a:lnTo>
                    <a:lnTo>
                      <a:pt x="1400" y="2527"/>
                    </a:lnTo>
                    <a:lnTo>
                      <a:pt x="1397" y="2527"/>
                    </a:lnTo>
                    <a:lnTo>
                      <a:pt x="1397" y="2529"/>
                    </a:lnTo>
                    <a:lnTo>
                      <a:pt x="1400" y="2529"/>
                    </a:lnTo>
                    <a:lnTo>
                      <a:pt x="1400" y="2535"/>
                    </a:lnTo>
                    <a:lnTo>
                      <a:pt x="1397" y="2543"/>
                    </a:lnTo>
                    <a:lnTo>
                      <a:pt x="1399" y="2546"/>
                    </a:lnTo>
                    <a:lnTo>
                      <a:pt x="1397" y="2552"/>
                    </a:lnTo>
                    <a:lnTo>
                      <a:pt x="1397" y="2553"/>
                    </a:lnTo>
                    <a:lnTo>
                      <a:pt x="1396" y="2563"/>
                    </a:lnTo>
                    <a:lnTo>
                      <a:pt x="1393" y="2567"/>
                    </a:lnTo>
                    <a:lnTo>
                      <a:pt x="1390" y="2567"/>
                    </a:lnTo>
                    <a:lnTo>
                      <a:pt x="1387" y="2573"/>
                    </a:lnTo>
                    <a:lnTo>
                      <a:pt x="1391" y="2576"/>
                    </a:lnTo>
                    <a:lnTo>
                      <a:pt x="1393" y="2575"/>
                    </a:lnTo>
                    <a:lnTo>
                      <a:pt x="1399" y="2576"/>
                    </a:lnTo>
                    <a:lnTo>
                      <a:pt x="1400" y="2578"/>
                    </a:lnTo>
                    <a:lnTo>
                      <a:pt x="1403" y="2573"/>
                    </a:lnTo>
                    <a:lnTo>
                      <a:pt x="1408" y="2573"/>
                    </a:lnTo>
                    <a:lnTo>
                      <a:pt x="1410" y="2575"/>
                    </a:lnTo>
                    <a:lnTo>
                      <a:pt x="1413" y="2575"/>
                    </a:lnTo>
                    <a:lnTo>
                      <a:pt x="1420" y="2576"/>
                    </a:lnTo>
                    <a:lnTo>
                      <a:pt x="1430" y="2575"/>
                    </a:lnTo>
                    <a:lnTo>
                      <a:pt x="1434" y="2573"/>
                    </a:lnTo>
                    <a:lnTo>
                      <a:pt x="1436" y="2572"/>
                    </a:lnTo>
                    <a:lnTo>
                      <a:pt x="1442" y="2572"/>
                    </a:lnTo>
                    <a:lnTo>
                      <a:pt x="1446" y="2573"/>
                    </a:lnTo>
                    <a:lnTo>
                      <a:pt x="1451" y="2573"/>
                    </a:lnTo>
                    <a:lnTo>
                      <a:pt x="1454" y="2572"/>
                    </a:lnTo>
                    <a:lnTo>
                      <a:pt x="1462" y="2575"/>
                    </a:lnTo>
                    <a:lnTo>
                      <a:pt x="1465" y="2575"/>
                    </a:lnTo>
                    <a:lnTo>
                      <a:pt x="1469" y="2578"/>
                    </a:lnTo>
                    <a:lnTo>
                      <a:pt x="1474" y="2583"/>
                    </a:lnTo>
                    <a:lnTo>
                      <a:pt x="1482" y="2584"/>
                    </a:lnTo>
                    <a:lnTo>
                      <a:pt x="1485" y="2590"/>
                    </a:lnTo>
                    <a:lnTo>
                      <a:pt x="1485" y="2592"/>
                    </a:lnTo>
                    <a:lnTo>
                      <a:pt x="1483" y="2595"/>
                    </a:lnTo>
                    <a:lnTo>
                      <a:pt x="1485" y="2601"/>
                    </a:lnTo>
                    <a:lnTo>
                      <a:pt x="1482" y="2607"/>
                    </a:lnTo>
                    <a:lnTo>
                      <a:pt x="1479" y="2615"/>
                    </a:lnTo>
                    <a:lnTo>
                      <a:pt x="1479" y="2623"/>
                    </a:lnTo>
                    <a:lnTo>
                      <a:pt x="1480" y="2627"/>
                    </a:lnTo>
                    <a:lnTo>
                      <a:pt x="1480" y="2635"/>
                    </a:lnTo>
                    <a:lnTo>
                      <a:pt x="1477" y="2636"/>
                    </a:lnTo>
                    <a:lnTo>
                      <a:pt x="1476" y="2644"/>
                    </a:lnTo>
                    <a:lnTo>
                      <a:pt x="1477" y="2649"/>
                    </a:lnTo>
                    <a:lnTo>
                      <a:pt x="1474" y="2653"/>
                    </a:lnTo>
                    <a:lnTo>
                      <a:pt x="1474" y="2658"/>
                    </a:lnTo>
                    <a:lnTo>
                      <a:pt x="1477" y="2661"/>
                    </a:lnTo>
                    <a:lnTo>
                      <a:pt x="1482" y="2670"/>
                    </a:lnTo>
                    <a:lnTo>
                      <a:pt x="1488" y="2678"/>
                    </a:lnTo>
                    <a:lnTo>
                      <a:pt x="1495" y="2684"/>
                    </a:lnTo>
                    <a:lnTo>
                      <a:pt x="1502" y="2692"/>
                    </a:lnTo>
                    <a:lnTo>
                      <a:pt x="1502" y="2695"/>
                    </a:lnTo>
                    <a:lnTo>
                      <a:pt x="1508" y="2695"/>
                    </a:lnTo>
                    <a:lnTo>
                      <a:pt x="1511" y="2693"/>
                    </a:lnTo>
                    <a:lnTo>
                      <a:pt x="1515" y="2698"/>
                    </a:lnTo>
                    <a:lnTo>
                      <a:pt x="1523" y="2696"/>
                    </a:lnTo>
                    <a:lnTo>
                      <a:pt x="1531" y="2693"/>
                    </a:lnTo>
                    <a:lnTo>
                      <a:pt x="1542" y="2689"/>
                    </a:lnTo>
                    <a:lnTo>
                      <a:pt x="1548" y="2684"/>
                    </a:lnTo>
                    <a:lnTo>
                      <a:pt x="1557" y="2686"/>
                    </a:lnTo>
                    <a:lnTo>
                      <a:pt x="1555" y="2687"/>
                    </a:lnTo>
                    <a:lnTo>
                      <a:pt x="1566" y="2687"/>
                    </a:lnTo>
                    <a:lnTo>
                      <a:pt x="1574" y="2690"/>
                    </a:lnTo>
                    <a:lnTo>
                      <a:pt x="1578" y="2695"/>
                    </a:lnTo>
                    <a:lnTo>
                      <a:pt x="1584" y="2701"/>
                    </a:lnTo>
                    <a:lnTo>
                      <a:pt x="1583" y="2703"/>
                    </a:lnTo>
                    <a:lnTo>
                      <a:pt x="1588" y="2713"/>
                    </a:lnTo>
                    <a:lnTo>
                      <a:pt x="1584" y="2718"/>
                    </a:lnTo>
                    <a:lnTo>
                      <a:pt x="1578" y="2716"/>
                    </a:lnTo>
                    <a:lnTo>
                      <a:pt x="1577" y="2726"/>
                    </a:lnTo>
                    <a:lnTo>
                      <a:pt x="1571" y="2721"/>
                    </a:lnTo>
                    <a:lnTo>
                      <a:pt x="1566" y="2712"/>
                    </a:lnTo>
                    <a:lnTo>
                      <a:pt x="1571" y="2707"/>
                    </a:lnTo>
                    <a:lnTo>
                      <a:pt x="1566" y="2706"/>
                    </a:lnTo>
                    <a:lnTo>
                      <a:pt x="1563" y="2699"/>
                    </a:lnTo>
                    <a:lnTo>
                      <a:pt x="1555" y="2695"/>
                    </a:lnTo>
                    <a:lnTo>
                      <a:pt x="1548" y="2696"/>
                    </a:lnTo>
                    <a:lnTo>
                      <a:pt x="1543" y="2703"/>
                    </a:lnTo>
                    <a:lnTo>
                      <a:pt x="1537" y="2706"/>
                    </a:lnTo>
                    <a:lnTo>
                      <a:pt x="1532" y="2707"/>
                    </a:lnTo>
                    <a:lnTo>
                      <a:pt x="1531" y="2710"/>
                    </a:lnTo>
                    <a:lnTo>
                      <a:pt x="1540" y="2719"/>
                    </a:lnTo>
                    <a:lnTo>
                      <a:pt x="1535" y="2723"/>
                    </a:lnTo>
                    <a:lnTo>
                      <a:pt x="1532" y="2724"/>
                    </a:lnTo>
                    <a:lnTo>
                      <a:pt x="1525" y="2726"/>
                    </a:lnTo>
                    <a:lnTo>
                      <a:pt x="1522" y="2715"/>
                    </a:lnTo>
                    <a:lnTo>
                      <a:pt x="1518" y="2718"/>
                    </a:lnTo>
                    <a:lnTo>
                      <a:pt x="1514" y="2716"/>
                    </a:lnTo>
                    <a:lnTo>
                      <a:pt x="1509" y="2710"/>
                    </a:lnTo>
                    <a:lnTo>
                      <a:pt x="1503" y="2709"/>
                    </a:lnTo>
                    <a:lnTo>
                      <a:pt x="1499" y="2707"/>
                    </a:lnTo>
                    <a:lnTo>
                      <a:pt x="1491" y="2707"/>
                    </a:lnTo>
                    <a:lnTo>
                      <a:pt x="1491" y="2710"/>
                    </a:lnTo>
                    <a:lnTo>
                      <a:pt x="1489" y="2709"/>
                    </a:lnTo>
                    <a:lnTo>
                      <a:pt x="1479" y="2704"/>
                    </a:lnTo>
                    <a:lnTo>
                      <a:pt x="1476" y="2701"/>
                    </a:lnTo>
                    <a:lnTo>
                      <a:pt x="1477" y="2698"/>
                    </a:lnTo>
                    <a:lnTo>
                      <a:pt x="1477" y="2693"/>
                    </a:lnTo>
                    <a:lnTo>
                      <a:pt x="1472" y="2690"/>
                    </a:lnTo>
                    <a:lnTo>
                      <a:pt x="1466" y="2686"/>
                    </a:lnTo>
                    <a:lnTo>
                      <a:pt x="1460" y="2684"/>
                    </a:lnTo>
                    <a:lnTo>
                      <a:pt x="1459" y="2679"/>
                    </a:lnTo>
                    <a:lnTo>
                      <a:pt x="1454" y="2676"/>
                    </a:lnTo>
                    <a:lnTo>
                      <a:pt x="1456" y="2681"/>
                    </a:lnTo>
                    <a:lnTo>
                      <a:pt x="1451" y="2686"/>
                    </a:lnTo>
                    <a:lnTo>
                      <a:pt x="1448" y="2679"/>
                    </a:lnTo>
                    <a:lnTo>
                      <a:pt x="1442" y="2678"/>
                    </a:lnTo>
                    <a:lnTo>
                      <a:pt x="1440" y="2675"/>
                    </a:lnTo>
                    <a:lnTo>
                      <a:pt x="1440" y="2670"/>
                    </a:lnTo>
                    <a:lnTo>
                      <a:pt x="1442" y="2664"/>
                    </a:lnTo>
                    <a:lnTo>
                      <a:pt x="1437" y="2661"/>
                    </a:lnTo>
                    <a:lnTo>
                      <a:pt x="1442" y="2658"/>
                    </a:lnTo>
                    <a:lnTo>
                      <a:pt x="1436" y="2653"/>
                    </a:lnTo>
                    <a:lnTo>
                      <a:pt x="1428" y="2646"/>
                    </a:lnTo>
                    <a:lnTo>
                      <a:pt x="1423" y="2640"/>
                    </a:lnTo>
                    <a:lnTo>
                      <a:pt x="1416" y="2635"/>
                    </a:lnTo>
                    <a:lnTo>
                      <a:pt x="1408" y="2626"/>
                    </a:lnTo>
                    <a:lnTo>
                      <a:pt x="1410" y="2624"/>
                    </a:lnTo>
                    <a:lnTo>
                      <a:pt x="1413" y="2626"/>
                    </a:lnTo>
                    <a:lnTo>
                      <a:pt x="1414" y="2626"/>
                    </a:lnTo>
                    <a:lnTo>
                      <a:pt x="1411" y="2620"/>
                    </a:lnTo>
                    <a:lnTo>
                      <a:pt x="1405" y="2618"/>
                    </a:lnTo>
                    <a:lnTo>
                      <a:pt x="1403" y="2623"/>
                    </a:lnTo>
                    <a:lnTo>
                      <a:pt x="1394" y="2623"/>
                    </a:lnTo>
                    <a:lnTo>
                      <a:pt x="1388" y="2620"/>
                    </a:lnTo>
                    <a:lnTo>
                      <a:pt x="1380" y="2616"/>
                    </a:lnTo>
                    <a:lnTo>
                      <a:pt x="1371" y="2615"/>
                    </a:lnTo>
                    <a:lnTo>
                      <a:pt x="1367" y="2612"/>
                    </a:lnTo>
                    <a:lnTo>
                      <a:pt x="1357" y="2609"/>
                    </a:lnTo>
                    <a:lnTo>
                      <a:pt x="1347" y="2609"/>
                    </a:lnTo>
                    <a:lnTo>
                      <a:pt x="1339" y="2606"/>
                    </a:lnTo>
                    <a:lnTo>
                      <a:pt x="1330" y="2598"/>
                    </a:lnTo>
                    <a:lnTo>
                      <a:pt x="1310" y="2578"/>
                    </a:lnTo>
                    <a:lnTo>
                      <a:pt x="1301" y="2573"/>
                    </a:lnTo>
                    <a:lnTo>
                      <a:pt x="1287" y="2569"/>
                    </a:lnTo>
                    <a:lnTo>
                      <a:pt x="1278" y="2569"/>
                    </a:lnTo>
                    <a:lnTo>
                      <a:pt x="1264" y="2576"/>
                    </a:lnTo>
                    <a:lnTo>
                      <a:pt x="1255" y="2578"/>
                    </a:lnTo>
                    <a:lnTo>
                      <a:pt x="1242" y="2573"/>
                    </a:lnTo>
                    <a:lnTo>
                      <a:pt x="1230" y="2570"/>
                    </a:lnTo>
                    <a:lnTo>
                      <a:pt x="1213" y="2561"/>
                    </a:lnTo>
                    <a:lnTo>
                      <a:pt x="1201" y="2560"/>
                    </a:lnTo>
                    <a:lnTo>
                      <a:pt x="1181" y="2550"/>
                    </a:lnTo>
                    <a:lnTo>
                      <a:pt x="1167" y="2543"/>
                    </a:lnTo>
                    <a:lnTo>
                      <a:pt x="1163" y="2538"/>
                    </a:lnTo>
                    <a:lnTo>
                      <a:pt x="1153" y="2537"/>
                    </a:lnTo>
                    <a:lnTo>
                      <a:pt x="1135" y="2530"/>
                    </a:lnTo>
                    <a:lnTo>
                      <a:pt x="1129" y="2523"/>
                    </a:lnTo>
                    <a:lnTo>
                      <a:pt x="1109" y="2512"/>
                    </a:lnTo>
                    <a:lnTo>
                      <a:pt x="1101" y="2501"/>
                    </a:lnTo>
                    <a:lnTo>
                      <a:pt x="1097" y="2492"/>
                    </a:lnTo>
                    <a:lnTo>
                      <a:pt x="1103" y="2490"/>
                    </a:lnTo>
                    <a:lnTo>
                      <a:pt x="1101" y="2484"/>
                    </a:lnTo>
                    <a:lnTo>
                      <a:pt x="1104" y="2480"/>
                    </a:lnTo>
                    <a:lnTo>
                      <a:pt x="1104" y="2473"/>
                    </a:lnTo>
                    <a:lnTo>
                      <a:pt x="1100" y="2466"/>
                    </a:lnTo>
                    <a:lnTo>
                      <a:pt x="1098" y="2458"/>
                    </a:lnTo>
                    <a:lnTo>
                      <a:pt x="1092" y="2449"/>
                    </a:lnTo>
                    <a:lnTo>
                      <a:pt x="1077" y="2430"/>
                    </a:lnTo>
                    <a:lnTo>
                      <a:pt x="1060" y="2415"/>
                    </a:lnTo>
                    <a:lnTo>
                      <a:pt x="1051" y="2404"/>
                    </a:lnTo>
                    <a:lnTo>
                      <a:pt x="1037" y="2395"/>
                    </a:lnTo>
                    <a:lnTo>
                      <a:pt x="1034" y="2390"/>
                    </a:lnTo>
                    <a:lnTo>
                      <a:pt x="1035" y="2380"/>
                    </a:lnTo>
                    <a:lnTo>
                      <a:pt x="1028" y="2375"/>
                    </a:lnTo>
                    <a:lnTo>
                      <a:pt x="1017" y="2366"/>
                    </a:lnTo>
                    <a:lnTo>
                      <a:pt x="1012" y="2352"/>
                    </a:lnTo>
                    <a:lnTo>
                      <a:pt x="1003" y="2351"/>
                    </a:lnTo>
                    <a:lnTo>
                      <a:pt x="994" y="2340"/>
                    </a:lnTo>
                    <a:lnTo>
                      <a:pt x="985" y="2331"/>
                    </a:lnTo>
                    <a:lnTo>
                      <a:pt x="985" y="2324"/>
                    </a:lnTo>
                    <a:lnTo>
                      <a:pt x="976" y="2309"/>
                    </a:lnTo>
                    <a:lnTo>
                      <a:pt x="969" y="2295"/>
                    </a:lnTo>
                    <a:lnTo>
                      <a:pt x="969" y="2287"/>
                    </a:lnTo>
                    <a:lnTo>
                      <a:pt x="957" y="2278"/>
                    </a:lnTo>
                    <a:lnTo>
                      <a:pt x="951" y="2280"/>
                    </a:lnTo>
                    <a:lnTo>
                      <a:pt x="942" y="2274"/>
                    </a:lnTo>
                    <a:lnTo>
                      <a:pt x="939" y="2283"/>
                    </a:lnTo>
                    <a:lnTo>
                      <a:pt x="942" y="2292"/>
                    </a:lnTo>
                    <a:lnTo>
                      <a:pt x="943" y="2307"/>
                    </a:lnTo>
                    <a:lnTo>
                      <a:pt x="949" y="2315"/>
                    </a:lnTo>
                    <a:lnTo>
                      <a:pt x="962" y="2329"/>
                    </a:lnTo>
                    <a:lnTo>
                      <a:pt x="965" y="2334"/>
                    </a:lnTo>
                    <a:lnTo>
                      <a:pt x="968" y="2335"/>
                    </a:lnTo>
                    <a:lnTo>
                      <a:pt x="969" y="2341"/>
                    </a:lnTo>
                    <a:lnTo>
                      <a:pt x="972" y="2341"/>
                    </a:lnTo>
                    <a:lnTo>
                      <a:pt x="976" y="2354"/>
                    </a:lnTo>
                    <a:lnTo>
                      <a:pt x="982" y="2358"/>
                    </a:lnTo>
                    <a:lnTo>
                      <a:pt x="985" y="2366"/>
                    </a:lnTo>
                    <a:lnTo>
                      <a:pt x="995" y="2375"/>
                    </a:lnTo>
                    <a:lnTo>
                      <a:pt x="1002" y="2394"/>
                    </a:lnTo>
                    <a:lnTo>
                      <a:pt x="1006" y="2401"/>
                    </a:lnTo>
                    <a:lnTo>
                      <a:pt x="1011" y="2410"/>
                    </a:lnTo>
                    <a:lnTo>
                      <a:pt x="1012" y="2420"/>
                    </a:lnTo>
                    <a:lnTo>
                      <a:pt x="1020" y="2421"/>
                    </a:lnTo>
                    <a:lnTo>
                      <a:pt x="1028" y="2429"/>
                    </a:lnTo>
                    <a:lnTo>
                      <a:pt x="1034" y="2438"/>
                    </a:lnTo>
                    <a:lnTo>
                      <a:pt x="1034" y="2441"/>
                    </a:lnTo>
                    <a:lnTo>
                      <a:pt x="1026" y="2447"/>
                    </a:lnTo>
                    <a:lnTo>
                      <a:pt x="1023" y="2447"/>
                    </a:lnTo>
                    <a:lnTo>
                      <a:pt x="1018" y="2437"/>
                    </a:lnTo>
                    <a:lnTo>
                      <a:pt x="1008" y="2426"/>
                    </a:lnTo>
                    <a:lnTo>
                      <a:pt x="995" y="2417"/>
                    </a:lnTo>
                    <a:lnTo>
                      <a:pt x="986" y="2412"/>
                    </a:lnTo>
                    <a:lnTo>
                      <a:pt x="986" y="2398"/>
                    </a:lnTo>
                    <a:lnTo>
                      <a:pt x="985" y="2387"/>
                    </a:lnTo>
                    <a:lnTo>
                      <a:pt x="976" y="2381"/>
                    </a:lnTo>
                    <a:lnTo>
                      <a:pt x="963" y="2374"/>
                    </a:lnTo>
                    <a:lnTo>
                      <a:pt x="962" y="2375"/>
                    </a:lnTo>
                    <a:lnTo>
                      <a:pt x="957" y="2370"/>
                    </a:lnTo>
                    <a:lnTo>
                      <a:pt x="946" y="2366"/>
                    </a:lnTo>
                    <a:lnTo>
                      <a:pt x="937" y="2355"/>
                    </a:lnTo>
                    <a:lnTo>
                      <a:pt x="937" y="2354"/>
                    </a:lnTo>
                    <a:lnTo>
                      <a:pt x="945" y="2354"/>
                    </a:lnTo>
                    <a:lnTo>
                      <a:pt x="951" y="2347"/>
                    </a:lnTo>
                    <a:lnTo>
                      <a:pt x="953" y="2338"/>
                    </a:lnTo>
                    <a:lnTo>
                      <a:pt x="939" y="2324"/>
                    </a:lnTo>
                    <a:lnTo>
                      <a:pt x="928" y="2318"/>
                    </a:lnTo>
                    <a:lnTo>
                      <a:pt x="922" y="2306"/>
                    </a:lnTo>
                    <a:lnTo>
                      <a:pt x="916" y="2294"/>
                    </a:lnTo>
                    <a:lnTo>
                      <a:pt x="908" y="2277"/>
                    </a:lnTo>
                    <a:lnTo>
                      <a:pt x="900" y="2260"/>
                    </a:lnTo>
                    <a:lnTo>
                      <a:pt x="900" y="2260"/>
                    </a:lnTo>
                    <a:lnTo>
                      <a:pt x="897" y="2249"/>
                    </a:lnTo>
                    <a:lnTo>
                      <a:pt x="887" y="2237"/>
                    </a:lnTo>
                    <a:lnTo>
                      <a:pt x="879" y="2235"/>
                    </a:lnTo>
                    <a:lnTo>
                      <a:pt x="877" y="2229"/>
                    </a:lnTo>
                    <a:lnTo>
                      <a:pt x="867" y="2228"/>
                    </a:lnTo>
                    <a:lnTo>
                      <a:pt x="860" y="2223"/>
                    </a:lnTo>
                    <a:lnTo>
                      <a:pt x="845" y="2220"/>
                    </a:lnTo>
                    <a:lnTo>
                      <a:pt x="841" y="2217"/>
                    </a:lnTo>
                    <a:lnTo>
                      <a:pt x="839" y="2206"/>
                    </a:lnTo>
                    <a:lnTo>
                      <a:pt x="822" y="2184"/>
                    </a:lnTo>
                    <a:lnTo>
                      <a:pt x="808" y="2154"/>
                    </a:lnTo>
                    <a:lnTo>
                      <a:pt x="808" y="2149"/>
                    </a:lnTo>
                    <a:lnTo>
                      <a:pt x="801" y="2141"/>
                    </a:lnTo>
                    <a:lnTo>
                      <a:pt x="787" y="2123"/>
                    </a:lnTo>
                    <a:lnTo>
                      <a:pt x="785" y="2106"/>
                    </a:lnTo>
                    <a:lnTo>
                      <a:pt x="776" y="2094"/>
                    </a:lnTo>
                    <a:lnTo>
                      <a:pt x="779" y="2074"/>
                    </a:lnTo>
                    <a:lnTo>
                      <a:pt x="779" y="2055"/>
                    </a:lnTo>
                    <a:lnTo>
                      <a:pt x="773" y="2037"/>
                    </a:lnTo>
                    <a:lnTo>
                      <a:pt x="781" y="2015"/>
                    </a:lnTo>
                    <a:lnTo>
                      <a:pt x="782" y="1992"/>
                    </a:lnTo>
                    <a:lnTo>
                      <a:pt x="784" y="1971"/>
                    </a:lnTo>
                    <a:lnTo>
                      <a:pt x="781" y="1937"/>
                    </a:lnTo>
                    <a:lnTo>
                      <a:pt x="776" y="1915"/>
                    </a:lnTo>
                    <a:lnTo>
                      <a:pt x="770" y="1905"/>
                    </a:lnTo>
                    <a:lnTo>
                      <a:pt x="773" y="1899"/>
                    </a:lnTo>
                    <a:lnTo>
                      <a:pt x="798" y="1908"/>
                    </a:lnTo>
                    <a:lnTo>
                      <a:pt x="807" y="1932"/>
                    </a:lnTo>
                    <a:lnTo>
                      <a:pt x="811" y="1925"/>
                    </a:lnTo>
                    <a:lnTo>
                      <a:pt x="808" y="1905"/>
                    </a:lnTo>
                    <a:lnTo>
                      <a:pt x="802" y="1883"/>
                    </a:lnTo>
                    <a:lnTo>
                      <a:pt x="801" y="1883"/>
                    </a:lnTo>
                    <a:lnTo>
                      <a:pt x="767" y="1857"/>
                    </a:lnTo>
                    <a:lnTo>
                      <a:pt x="755" y="1845"/>
                    </a:lnTo>
                    <a:lnTo>
                      <a:pt x="724" y="1834"/>
                    </a:lnTo>
                    <a:lnTo>
                      <a:pt x="713" y="1809"/>
                    </a:lnTo>
                    <a:lnTo>
                      <a:pt x="716" y="1792"/>
                    </a:lnTo>
                    <a:lnTo>
                      <a:pt x="695" y="1780"/>
                    </a:lnTo>
                    <a:lnTo>
                      <a:pt x="692" y="1757"/>
                    </a:lnTo>
                    <a:lnTo>
                      <a:pt x="670" y="1736"/>
                    </a:lnTo>
                    <a:lnTo>
                      <a:pt x="670" y="1720"/>
                    </a:lnTo>
                    <a:lnTo>
                      <a:pt x="661" y="1709"/>
                    </a:lnTo>
                    <a:lnTo>
                      <a:pt x="646" y="1700"/>
                    </a:lnTo>
                    <a:lnTo>
                      <a:pt x="641" y="1673"/>
                    </a:lnTo>
                    <a:lnTo>
                      <a:pt x="618" y="1648"/>
                    </a:lnTo>
                    <a:lnTo>
                      <a:pt x="609" y="1617"/>
                    </a:lnTo>
                    <a:lnTo>
                      <a:pt x="592" y="1616"/>
                    </a:lnTo>
                    <a:lnTo>
                      <a:pt x="566" y="1614"/>
                    </a:lnTo>
                    <a:lnTo>
                      <a:pt x="545" y="1605"/>
                    </a:lnTo>
                    <a:lnTo>
                      <a:pt x="509" y="1570"/>
                    </a:lnTo>
                    <a:lnTo>
                      <a:pt x="492" y="1563"/>
                    </a:lnTo>
                    <a:lnTo>
                      <a:pt x="463" y="1551"/>
                    </a:lnTo>
                    <a:lnTo>
                      <a:pt x="439" y="1554"/>
                    </a:lnTo>
                    <a:lnTo>
                      <a:pt x="405" y="1539"/>
                    </a:lnTo>
                    <a:lnTo>
                      <a:pt x="385" y="1523"/>
                    </a:lnTo>
                    <a:lnTo>
                      <a:pt x="367" y="1531"/>
                    </a:lnTo>
                    <a:lnTo>
                      <a:pt x="370" y="1556"/>
                    </a:lnTo>
                    <a:lnTo>
                      <a:pt x="360" y="1557"/>
                    </a:lnTo>
                    <a:lnTo>
                      <a:pt x="341" y="1565"/>
                    </a:lnTo>
                    <a:lnTo>
                      <a:pt x="325" y="1576"/>
                    </a:lnTo>
                    <a:lnTo>
                      <a:pt x="305" y="1583"/>
                    </a:lnTo>
                    <a:lnTo>
                      <a:pt x="304" y="1563"/>
                    </a:lnTo>
                    <a:lnTo>
                      <a:pt x="311" y="1530"/>
                    </a:lnTo>
                    <a:lnTo>
                      <a:pt x="330" y="1519"/>
                    </a:lnTo>
                    <a:lnTo>
                      <a:pt x="325" y="1510"/>
                    </a:lnTo>
                    <a:lnTo>
                      <a:pt x="302" y="1530"/>
                    </a:lnTo>
                    <a:lnTo>
                      <a:pt x="291" y="1553"/>
                    </a:lnTo>
                    <a:lnTo>
                      <a:pt x="267" y="1577"/>
                    </a:lnTo>
                    <a:lnTo>
                      <a:pt x="279" y="1593"/>
                    </a:lnTo>
                    <a:lnTo>
                      <a:pt x="262" y="1617"/>
                    </a:lnTo>
                    <a:lnTo>
                      <a:pt x="244" y="1630"/>
                    </a:lnTo>
                    <a:lnTo>
                      <a:pt x="227" y="1640"/>
                    </a:lnTo>
                    <a:lnTo>
                      <a:pt x="222" y="1654"/>
                    </a:lnTo>
                    <a:lnTo>
                      <a:pt x="196" y="1670"/>
                    </a:lnTo>
                    <a:lnTo>
                      <a:pt x="190" y="1685"/>
                    </a:lnTo>
                    <a:lnTo>
                      <a:pt x="170" y="1697"/>
                    </a:lnTo>
                    <a:lnTo>
                      <a:pt x="158" y="1696"/>
                    </a:lnTo>
                    <a:lnTo>
                      <a:pt x="143" y="1703"/>
                    </a:lnTo>
                    <a:lnTo>
                      <a:pt x="124" y="1714"/>
                    </a:lnTo>
                    <a:lnTo>
                      <a:pt x="110" y="1725"/>
                    </a:lnTo>
                    <a:lnTo>
                      <a:pt x="81" y="1733"/>
                    </a:lnTo>
                    <a:lnTo>
                      <a:pt x="78" y="1728"/>
                    </a:lnTo>
                    <a:lnTo>
                      <a:pt x="97" y="1714"/>
                    </a:lnTo>
                    <a:lnTo>
                      <a:pt x="114" y="1705"/>
                    </a:lnTo>
                    <a:lnTo>
                      <a:pt x="132" y="1688"/>
                    </a:lnTo>
                    <a:lnTo>
                      <a:pt x="153" y="1685"/>
                    </a:lnTo>
                    <a:lnTo>
                      <a:pt x="163" y="1671"/>
                    </a:lnTo>
                    <a:lnTo>
                      <a:pt x="186" y="1653"/>
                    </a:lnTo>
                    <a:lnTo>
                      <a:pt x="190" y="1646"/>
                    </a:lnTo>
                    <a:lnTo>
                      <a:pt x="202" y="1636"/>
                    </a:lnTo>
                    <a:lnTo>
                      <a:pt x="206" y="1611"/>
                    </a:lnTo>
                    <a:lnTo>
                      <a:pt x="215" y="1591"/>
                    </a:lnTo>
                    <a:lnTo>
                      <a:pt x="195" y="1602"/>
                    </a:lnTo>
                    <a:lnTo>
                      <a:pt x="189" y="1596"/>
                    </a:lnTo>
                    <a:lnTo>
                      <a:pt x="179" y="1608"/>
                    </a:lnTo>
                    <a:lnTo>
                      <a:pt x="169" y="1591"/>
                    </a:lnTo>
                    <a:lnTo>
                      <a:pt x="164" y="1603"/>
                    </a:lnTo>
                    <a:lnTo>
                      <a:pt x="158" y="1586"/>
                    </a:lnTo>
                    <a:lnTo>
                      <a:pt x="140" y="1599"/>
                    </a:lnTo>
                    <a:lnTo>
                      <a:pt x="129" y="1599"/>
                    </a:lnTo>
                    <a:lnTo>
                      <a:pt x="129" y="1580"/>
                    </a:lnTo>
                    <a:lnTo>
                      <a:pt x="132" y="1567"/>
                    </a:lnTo>
                    <a:lnTo>
                      <a:pt x="120" y="1556"/>
                    </a:lnTo>
                    <a:lnTo>
                      <a:pt x="98" y="1562"/>
                    </a:lnTo>
                    <a:lnTo>
                      <a:pt x="83" y="1545"/>
                    </a:lnTo>
                    <a:lnTo>
                      <a:pt x="72" y="1537"/>
                    </a:lnTo>
                    <a:lnTo>
                      <a:pt x="72" y="1517"/>
                    </a:lnTo>
                    <a:lnTo>
                      <a:pt x="58" y="1502"/>
                    </a:lnTo>
                    <a:lnTo>
                      <a:pt x="64" y="1480"/>
                    </a:lnTo>
                    <a:lnTo>
                      <a:pt x="78" y="1460"/>
                    </a:lnTo>
                    <a:lnTo>
                      <a:pt x="84" y="1440"/>
                    </a:lnTo>
                    <a:lnTo>
                      <a:pt x="98" y="1437"/>
                    </a:lnTo>
                    <a:lnTo>
                      <a:pt x="110" y="1444"/>
                    </a:lnTo>
                    <a:lnTo>
                      <a:pt x="124" y="1425"/>
                    </a:lnTo>
                    <a:lnTo>
                      <a:pt x="137" y="1428"/>
                    </a:lnTo>
                    <a:lnTo>
                      <a:pt x="150" y="1417"/>
                    </a:lnTo>
                    <a:lnTo>
                      <a:pt x="147" y="1399"/>
                    </a:lnTo>
                    <a:lnTo>
                      <a:pt x="138" y="1391"/>
                    </a:lnTo>
                    <a:lnTo>
                      <a:pt x="150" y="1376"/>
                    </a:lnTo>
                    <a:lnTo>
                      <a:pt x="140" y="1377"/>
                    </a:lnTo>
                    <a:lnTo>
                      <a:pt x="121" y="1385"/>
                    </a:lnTo>
                    <a:lnTo>
                      <a:pt x="117" y="1394"/>
                    </a:lnTo>
                    <a:lnTo>
                      <a:pt x="103" y="1385"/>
                    </a:lnTo>
                    <a:lnTo>
                      <a:pt x="78" y="1390"/>
                    </a:lnTo>
                    <a:lnTo>
                      <a:pt x="52" y="1381"/>
                    </a:lnTo>
                    <a:lnTo>
                      <a:pt x="46" y="1364"/>
                    </a:lnTo>
                    <a:lnTo>
                      <a:pt x="25" y="1341"/>
                    </a:lnTo>
                    <a:lnTo>
                      <a:pt x="48" y="1322"/>
                    </a:lnTo>
                    <a:lnTo>
                      <a:pt x="86" y="1302"/>
                    </a:lnTo>
                    <a:lnTo>
                      <a:pt x="101" y="1302"/>
                    </a:lnTo>
                    <a:lnTo>
                      <a:pt x="98" y="1322"/>
                    </a:lnTo>
                    <a:lnTo>
                      <a:pt x="135" y="1321"/>
                    </a:lnTo>
                    <a:lnTo>
                      <a:pt x="121" y="1294"/>
                    </a:lnTo>
                    <a:lnTo>
                      <a:pt x="100" y="1278"/>
                    </a:lnTo>
                    <a:lnTo>
                      <a:pt x="87" y="1256"/>
                    </a:lnTo>
                    <a:lnTo>
                      <a:pt x="71" y="1236"/>
                    </a:lnTo>
                    <a:lnTo>
                      <a:pt x="48" y="1221"/>
                    </a:lnTo>
                    <a:lnTo>
                      <a:pt x="57" y="1196"/>
                    </a:lnTo>
                    <a:lnTo>
                      <a:pt x="87" y="1194"/>
                    </a:lnTo>
                    <a:lnTo>
                      <a:pt x="109" y="1173"/>
                    </a:lnTo>
                    <a:lnTo>
                      <a:pt x="114" y="1148"/>
                    </a:lnTo>
                    <a:lnTo>
                      <a:pt x="130" y="1125"/>
                    </a:lnTo>
                    <a:lnTo>
                      <a:pt x="147" y="1119"/>
                    </a:lnTo>
                    <a:lnTo>
                      <a:pt x="179" y="1096"/>
                    </a:lnTo>
                    <a:lnTo>
                      <a:pt x="196" y="1099"/>
                    </a:lnTo>
                    <a:lnTo>
                      <a:pt x="222" y="1072"/>
                    </a:lnTo>
                    <a:lnTo>
                      <a:pt x="248" y="1082"/>
                    </a:lnTo>
                    <a:lnTo>
                      <a:pt x="261" y="1105"/>
                    </a:lnTo>
                    <a:lnTo>
                      <a:pt x="268" y="1096"/>
                    </a:lnTo>
                    <a:lnTo>
                      <a:pt x="298" y="1099"/>
                    </a:lnTo>
                    <a:lnTo>
                      <a:pt x="296" y="1111"/>
                    </a:lnTo>
                    <a:lnTo>
                      <a:pt x="322" y="1119"/>
                    </a:lnTo>
                    <a:lnTo>
                      <a:pt x="341" y="1115"/>
                    </a:lnTo>
                    <a:lnTo>
                      <a:pt x="376" y="1131"/>
                    </a:lnTo>
                    <a:lnTo>
                      <a:pt x="410" y="1136"/>
                    </a:lnTo>
                    <a:lnTo>
                      <a:pt x="423" y="1142"/>
                    </a:lnTo>
                    <a:lnTo>
                      <a:pt x="446" y="1135"/>
                    </a:lnTo>
                    <a:lnTo>
                      <a:pt x="472" y="1148"/>
                    </a:lnTo>
                    <a:lnTo>
                      <a:pt x="491" y="1156"/>
                    </a:lnTo>
                    <a:lnTo>
                      <a:pt x="523" y="1168"/>
                    </a:lnTo>
                    <a:lnTo>
                      <a:pt x="549" y="1191"/>
                    </a:lnTo>
                    <a:lnTo>
                      <a:pt x="568" y="1196"/>
                    </a:lnTo>
                    <a:lnTo>
                      <a:pt x="583" y="1176"/>
                    </a:lnTo>
                    <a:lnTo>
                      <a:pt x="603" y="1161"/>
                    </a:lnTo>
                    <a:lnTo>
                      <a:pt x="629" y="1167"/>
                    </a:lnTo>
                    <a:lnTo>
                      <a:pt x="655" y="1144"/>
                    </a:lnTo>
                    <a:lnTo>
                      <a:pt x="683" y="1131"/>
                    </a:lnTo>
                    <a:lnTo>
                      <a:pt x="695" y="1153"/>
                    </a:lnTo>
                    <a:lnTo>
                      <a:pt x="707" y="1141"/>
                    </a:lnTo>
                    <a:lnTo>
                      <a:pt x="712" y="1118"/>
                    </a:lnTo>
                    <a:lnTo>
                      <a:pt x="724" y="1122"/>
                    </a:lnTo>
                    <a:lnTo>
                      <a:pt x="753" y="1167"/>
                    </a:lnTo>
                    <a:lnTo>
                      <a:pt x="776" y="1133"/>
                    </a:lnTo>
                    <a:lnTo>
                      <a:pt x="778" y="1171"/>
                    </a:lnTo>
                    <a:lnTo>
                      <a:pt x="799" y="1164"/>
                    </a:lnTo>
                    <a:lnTo>
                      <a:pt x="805" y="1148"/>
                    </a:lnTo>
                    <a:lnTo>
                      <a:pt x="827" y="1151"/>
                    </a:lnTo>
                    <a:lnTo>
                      <a:pt x="853" y="1173"/>
                    </a:lnTo>
                    <a:lnTo>
                      <a:pt x="893" y="1190"/>
                    </a:lnTo>
                    <a:lnTo>
                      <a:pt x="916" y="1199"/>
                    </a:lnTo>
                    <a:lnTo>
                      <a:pt x="933" y="1196"/>
                    </a:lnTo>
                    <a:lnTo>
                      <a:pt x="957" y="1219"/>
                    </a:lnTo>
                    <a:lnTo>
                      <a:pt x="933" y="1242"/>
                    </a:lnTo>
                    <a:lnTo>
                      <a:pt x="963" y="1251"/>
                    </a:lnTo>
                    <a:lnTo>
                      <a:pt x="1009" y="1247"/>
                    </a:lnTo>
                    <a:lnTo>
                      <a:pt x="1025" y="1239"/>
                    </a:lnTo>
                    <a:lnTo>
                      <a:pt x="1043" y="1265"/>
                    </a:lnTo>
                    <a:lnTo>
                      <a:pt x="1061" y="1244"/>
                    </a:lnTo>
                    <a:lnTo>
                      <a:pt x="1045" y="1224"/>
                    </a:lnTo>
                    <a:lnTo>
                      <a:pt x="1055" y="1207"/>
                    </a:lnTo>
                    <a:lnTo>
                      <a:pt x="1077" y="1205"/>
                    </a:lnTo>
                    <a:lnTo>
                      <a:pt x="1091" y="1201"/>
                    </a:lnTo>
                    <a:lnTo>
                      <a:pt x="1104" y="1211"/>
                    </a:lnTo>
                    <a:lnTo>
                      <a:pt x="1121" y="1238"/>
                    </a:lnTo>
                    <a:lnTo>
                      <a:pt x="1140" y="1233"/>
                    </a:lnTo>
                    <a:lnTo>
                      <a:pt x="1170" y="1254"/>
                    </a:lnTo>
                    <a:lnTo>
                      <a:pt x="1198" y="1247"/>
                    </a:lnTo>
                    <a:lnTo>
                      <a:pt x="1222" y="1248"/>
                    </a:lnTo>
                    <a:lnTo>
                      <a:pt x="1221" y="1219"/>
                    </a:lnTo>
                    <a:lnTo>
                      <a:pt x="1236" y="1211"/>
                    </a:lnTo>
                    <a:lnTo>
                      <a:pt x="1262" y="1227"/>
                    </a:lnTo>
                    <a:lnTo>
                      <a:pt x="1262" y="1270"/>
                    </a:lnTo>
                    <a:lnTo>
                      <a:pt x="1273" y="1234"/>
                    </a:lnTo>
                    <a:lnTo>
                      <a:pt x="1287" y="1234"/>
                    </a:lnTo>
                    <a:lnTo>
                      <a:pt x="1295" y="1187"/>
                    </a:lnTo>
                    <a:lnTo>
                      <a:pt x="1276" y="1158"/>
                    </a:lnTo>
                    <a:lnTo>
                      <a:pt x="1256" y="1138"/>
                    </a:lnTo>
                    <a:lnTo>
                      <a:pt x="1258" y="1079"/>
                    </a:lnTo>
                    <a:lnTo>
                      <a:pt x="1278" y="1041"/>
                    </a:lnTo>
                    <a:lnTo>
                      <a:pt x="1301" y="1048"/>
                    </a:lnTo>
                    <a:lnTo>
                      <a:pt x="1318" y="1073"/>
                    </a:lnTo>
                    <a:lnTo>
                      <a:pt x="1342" y="1131"/>
                    </a:lnTo>
                    <a:lnTo>
                      <a:pt x="1327" y="1156"/>
                    </a:lnTo>
                    <a:lnTo>
                      <a:pt x="1357" y="1167"/>
                    </a:lnTo>
                    <a:lnTo>
                      <a:pt x="1357" y="1216"/>
                    </a:lnTo>
                    <a:lnTo>
                      <a:pt x="1380" y="1179"/>
                    </a:lnTo>
                    <a:lnTo>
                      <a:pt x="1402" y="1210"/>
                    </a:lnTo>
                    <a:lnTo>
                      <a:pt x="1396" y="1244"/>
                    </a:lnTo>
                    <a:lnTo>
                      <a:pt x="1413" y="1274"/>
                    </a:lnTo>
                    <a:lnTo>
                      <a:pt x="1431" y="1242"/>
                    </a:lnTo>
                    <a:lnTo>
                      <a:pt x="1443" y="1201"/>
                    </a:lnTo>
                    <a:lnTo>
                      <a:pt x="1445" y="1148"/>
                    </a:lnTo>
                    <a:lnTo>
                      <a:pt x="1469" y="1151"/>
                    </a:lnTo>
                    <a:lnTo>
                      <a:pt x="1494" y="1159"/>
                    </a:lnTo>
                    <a:lnTo>
                      <a:pt x="1517" y="1184"/>
                    </a:lnTo>
                    <a:lnTo>
                      <a:pt x="1518" y="1207"/>
                    </a:lnTo>
                    <a:lnTo>
                      <a:pt x="1506" y="1231"/>
                    </a:lnTo>
                    <a:lnTo>
                      <a:pt x="1518" y="1256"/>
                    </a:lnTo>
                    <a:lnTo>
                      <a:pt x="1515" y="1278"/>
                    </a:lnTo>
                    <a:lnTo>
                      <a:pt x="1482" y="1308"/>
                    </a:lnTo>
                    <a:lnTo>
                      <a:pt x="1459" y="1316"/>
                    </a:lnTo>
                    <a:lnTo>
                      <a:pt x="1440" y="1302"/>
                    </a:lnTo>
                    <a:lnTo>
                      <a:pt x="1436" y="1324"/>
                    </a:lnTo>
                    <a:lnTo>
                      <a:pt x="1419" y="1359"/>
                    </a:lnTo>
                    <a:lnTo>
                      <a:pt x="1414" y="1377"/>
                    </a:lnTo>
                    <a:lnTo>
                      <a:pt x="1394" y="1404"/>
                    </a:lnTo>
                    <a:lnTo>
                      <a:pt x="1368" y="1407"/>
                    </a:lnTo>
                    <a:lnTo>
                      <a:pt x="1356" y="1424"/>
                    </a:lnTo>
                    <a:lnTo>
                      <a:pt x="1354" y="1448"/>
                    </a:lnTo>
                    <a:lnTo>
                      <a:pt x="1334" y="1453"/>
                    </a:lnTo>
                    <a:lnTo>
                      <a:pt x="1313" y="1482"/>
                    </a:lnTo>
                    <a:lnTo>
                      <a:pt x="1295" y="1523"/>
                    </a:lnTo>
                    <a:lnTo>
                      <a:pt x="1288" y="1551"/>
                    </a:lnTo>
                    <a:lnTo>
                      <a:pt x="1287" y="1590"/>
                    </a:lnTo>
                    <a:lnTo>
                      <a:pt x="1311" y="1596"/>
                    </a:lnTo>
                    <a:lnTo>
                      <a:pt x="1321" y="1626"/>
                    </a:lnTo>
                    <a:lnTo>
                      <a:pt x="1328" y="1651"/>
                    </a:lnTo>
                    <a:lnTo>
                      <a:pt x="1351" y="1645"/>
                    </a:lnTo>
                    <a:lnTo>
                      <a:pt x="1384" y="1659"/>
                    </a:lnTo>
                    <a:lnTo>
                      <a:pt x="1400" y="1670"/>
                    </a:lnTo>
                    <a:lnTo>
                      <a:pt x="1414" y="1685"/>
                    </a:lnTo>
                    <a:lnTo>
                      <a:pt x="1436" y="1693"/>
                    </a:lnTo>
                    <a:lnTo>
                      <a:pt x="1453" y="1706"/>
                    </a:lnTo>
                    <a:lnTo>
                      <a:pt x="1482" y="1708"/>
                    </a:lnTo>
                    <a:lnTo>
                      <a:pt x="1500" y="1711"/>
                    </a:lnTo>
                    <a:lnTo>
                      <a:pt x="1497" y="1736"/>
                    </a:lnTo>
                    <a:lnTo>
                      <a:pt x="1503" y="1766"/>
                    </a:lnTo>
                    <a:lnTo>
                      <a:pt x="1515" y="1797"/>
                    </a:lnTo>
                    <a:lnTo>
                      <a:pt x="1542" y="1823"/>
                    </a:lnTo>
                    <a:lnTo>
                      <a:pt x="1554" y="1814"/>
                    </a:lnTo>
                    <a:lnTo>
                      <a:pt x="1563" y="1786"/>
                    </a:lnTo>
                    <a:lnTo>
                      <a:pt x="1554" y="1740"/>
                    </a:lnTo>
                    <a:lnTo>
                      <a:pt x="1543" y="1725"/>
                    </a:lnTo>
                    <a:lnTo>
                      <a:pt x="1571" y="1711"/>
                    </a:lnTo>
                    <a:lnTo>
                      <a:pt x="1589" y="1689"/>
                    </a:lnTo>
                    <a:lnTo>
                      <a:pt x="1598" y="1668"/>
                    </a:lnTo>
                    <a:lnTo>
                      <a:pt x="1598" y="1646"/>
                    </a:lnTo>
                    <a:lnTo>
                      <a:pt x="1586" y="1620"/>
                    </a:lnTo>
                    <a:lnTo>
                      <a:pt x="1565" y="1596"/>
                    </a:lnTo>
                    <a:lnTo>
                      <a:pt x="1586" y="1560"/>
                    </a:lnTo>
                    <a:lnTo>
                      <a:pt x="1578" y="1528"/>
                    </a:lnTo>
                    <a:lnTo>
                      <a:pt x="1572" y="1471"/>
                    </a:lnTo>
                    <a:lnTo>
                      <a:pt x="1584" y="1464"/>
                    </a:lnTo>
                    <a:lnTo>
                      <a:pt x="1614" y="1473"/>
                    </a:lnTo>
                    <a:lnTo>
                      <a:pt x="1630" y="1477"/>
                    </a:lnTo>
                    <a:lnTo>
                      <a:pt x="1646" y="1467"/>
                    </a:lnTo>
                    <a:lnTo>
                      <a:pt x="1661" y="1480"/>
                    </a:lnTo>
                    <a:lnTo>
                      <a:pt x="1683" y="1500"/>
                    </a:lnTo>
                    <a:lnTo>
                      <a:pt x="1687" y="1514"/>
                    </a:lnTo>
                    <a:lnTo>
                      <a:pt x="1718" y="1517"/>
                    </a:lnTo>
                    <a:lnTo>
                      <a:pt x="1718" y="1547"/>
                    </a:lnTo>
                    <a:lnTo>
                      <a:pt x="1724" y="1590"/>
                    </a:lnTo>
                    <a:lnTo>
                      <a:pt x="1739" y="1596"/>
                    </a:lnTo>
                    <a:lnTo>
                      <a:pt x="1752" y="1614"/>
                    </a:lnTo>
                    <a:lnTo>
                      <a:pt x="1776" y="1596"/>
                    </a:lnTo>
                    <a:lnTo>
                      <a:pt x="1793" y="1559"/>
                    </a:lnTo>
                    <a:lnTo>
                      <a:pt x="1805" y="1543"/>
                    </a:lnTo>
                    <a:lnTo>
                      <a:pt x="1818" y="1574"/>
                    </a:lnTo>
                    <a:lnTo>
                      <a:pt x="1841" y="1616"/>
                    </a:lnTo>
                    <a:lnTo>
                      <a:pt x="1859" y="1654"/>
                    </a:lnTo>
                    <a:lnTo>
                      <a:pt x="1853" y="1674"/>
                    </a:lnTo>
                    <a:lnTo>
                      <a:pt x="1876" y="1691"/>
                    </a:lnTo>
                    <a:lnTo>
                      <a:pt x="1891" y="1709"/>
                    </a:lnTo>
                    <a:lnTo>
                      <a:pt x="1919" y="1717"/>
                    </a:lnTo>
                    <a:lnTo>
                      <a:pt x="1930" y="1726"/>
                    </a:lnTo>
                    <a:lnTo>
                      <a:pt x="1936" y="1751"/>
                    </a:lnTo>
                    <a:lnTo>
                      <a:pt x="1950" y="1756"/>
                    </a:lnTo>
                    <a:lnTo>
                      <a:pt x="1956" y="1766"/>
                    </a:lnTo>
                    <a:lnTo>
                      <a:pt x="1957" y="1799"/>
                    </a:lnTo>
                    <a:lnTo>
                      <a:pt x="1945" y="1808"/>
                    </a:lnTo>
                    <a:lnTo>
                      <a:pt x="1933" y="1819"/>
                    </a:lnTo>
                    <a:lnTo>
                      <a:pt x="1905" y="1828"/>
                    </a:lnTo>
                    <a:lnTo>
                      <a:pt x="1882" y="1851"/>
                    </a:lnTo>
                    <a:lnTo>
                      <a:pt x="1854" y="1854"/>
                    </a:lnTo>
                    <a:lnTo>
                      <a:pt x="1818" y="1849"/>
                    </a:lnTo>
                    <a:lnTo>
                      <a:pt x="1792" y="1849"/>
                    </a:lnTo>
                    <a:lnTo>
                      <a:pt x="1773" y="1851"/>
                    </a:lnTo>
                    <a:lnTo>
                      <a:pt x="1759" y="1869"/>
                    </a:lnTo>
                    <a:lnTo>
                      <a:pt x="1736" y="1882"/>
                    </a:lnTo>
                    <a:lnTo>
                      <a:pt x="1712" y="1915"/>
                    </a:lnTo>
                    <a:lnTo>
                      <a:pt x="1692" y="1939"/>
                    </a:lnTo>
                    <a:lnTo>
                      <a:pt x="1707" y="1935"/>
                    </a:lnTo>
                    <a:lnTo>
                      <a:pt x="1735" y="1902"/>
                    </a:lnTo>
                    <a:lnTo>
                      <a:pt x="1770" y="1880"/>
                    </a:lnTo>
                    <a:lnTo>
                      <a:pt x="1796" y="1877"/>
                    </a:lnTo>
                    <a:lnTo>
                      <a:pt x="1811" y="1889"/>
                    </a:lnTo>
                    <a:lnTo>
                      <a:pt x="1795" y="1908"/>
                    </a:lnTo>
                    <a:lnTo>
                      <a:pt x="1801" y="1934"/>
                    </a:lnTo>
                    <a:lnTo>
                      <a:pt x="1807" y="1954"/>
                    </a:lnTo>
                    <a:lnTo>
                      <a:pt x="1828" y="1966"/>
                    </a:lnTo>
                    <a:lnTo>
                      <a:pt x="1857" y="1962"/>
                    </a:lnTo>
                    <a:lnTo>
                      <a:pt x="1874" y="1934"/>
                    </a:lnTo>
                    <a:lnTo>
                      <a:pt x="1876" y="1952"/>
                    </a:lnTo>
                    <a:close/>
                    <a:moveTo>
                      <a:pt x="1226" y="1135"/>
                    </a:moveTo>
                    <a:lnTo>
                      <a:pt x="1215" y="1156"/>
                    </a:lnTo>
                    <a:lnTo>
                      <a:pt x="1199" y="1171"/>
                    </a:lnTo>
                    <a:lnTo>
                      <a:pt x="1222" y="1193"/>
                    </a:lnTo>
                    <a:lnTo>
                      <a:pt x="1236" y="1188"/>
                    </a:lnTo>
                    <a:lnTo>
                      <a:pt x="1259" y="1202"/>
                    </a:lnTo>
                    <a:lnTo>
                      <a:pt x="1270" y="1185"/>
                    </a:lnTo>
                    <a:lnTo>
                      <a:pt x="1259" y="1167"/>
                    </a:lnTo>
                    <a:lnTo>
                      <a:pt x="1255" y="1158"/>
                    </a:lnTo>
                    <a:lnTo>
                      <a:pt x="1244" y="1148"/>
                    </a:lnTo>
                    <a:lnTo>
                      <a:pt x="1226" y="1135"/>
                    </a:lnTo>
                    <a:close/>
                    <a:moveTo>
                      <a:pt x="1471" y="1467"/>
                    </a:moveTo>
                    <a:lnTo>
                      <a:pt x="1474" y="1476"/>
                    </a:lnTo>
                    <a:lnTo>
                      <a:pt x="1486" y="1477"/>
                    </a:lnTo>
                    <a:lnTo>
                      <a:pt x="1506" y="1457"/>
                    </a:lnTo>
                    <a:lnTo>
                      <a:pt x="1508" y="1450"/>
                    </a:lnTo>
                    <a:lnTo>
                      <a:pt x="1483" y="1450"/>
                    </a:lnTo>
                    <a:lnTo>
                      <a:pt x="1471" y="1467"/>
                    </a:lnTo>
                    <a:close/>
                    <a:moveTo>
                      <a:pt x="1546" y="1496"/>
                    </a:moveTo>
                    <a:lnTo>
                      <a:pt x="1552" y="1477"/>
                    </a:lnTo>
                    <a:lnTo>
                      <a:pt x="1548" y="1470"/>
                    </a:lnTo>
                    <a:lnTo>
                      <a:pt x="1542" y="1470"/>
                    </a:lnTo>
                    <a:lnTo>
                      <a:pt x="1534" y="1480"/>
                    </a:lnTo>
                    <a:lnTo>
                      <a:pt x="1534" y="1482"/>
                    </a:lnTo>
                    <a:lnTo>
                      <a:pt x="1538" y="1493"/>
                    </a:lnTo>
                    <a:lnTo>
                      <a:pt x="1546" y="1496"/>
                    </a:lnTo>
                    <a:close/>
                    <a:moveTo>
                      <a:pt x="1245" y="950"/>
                    </a:moveTo>
                    <a:lnTo>
                      <a:pt x="1241" y="932"/>
                    </a:lnTo>
                    <a:lnTo>
                      <a:pt x="1210" y="939"/>
                    </a:lnTo>
                    <a:lnTo>
                      <a:pt x="1189" y="927"/>
                    </a:lnTo>
                    <a:lnTo>
                      <a:pt x="1169" y="956"/>
                    </a:lnTo>
                    <a:lnTo>
                      <a:pt x="1189" y="995"/>
                    </a:lnTo>
                    <a:lnTo>
                      <a:pt x="1153" y="989"/>
                    </a:lnTo>
                    <a:lnTo>
                      <a:pt x="1152" y="1007"/>
                    </a:lnTo>
                    <a:lnTo>
                      <a:pt x="1195" y="1050"/>
                    </a:lnTo>
                    <a:lnTo>
                      <a:pt x="1207" y="1070"/>
                    </a:lnTo>
                    <a:lnTo>
                      <a:pt x="1224" y="1075"/>
                    </a:lnTo>
                    <a:lnTo>
                      <a:pt x="1252" y="1055"/>
                    </a:lnTo>
                    <a:lnTo>
                      <a:pt x="1255" y="1004"/>
                    </a:lnTo>
                    <a:lnTo>
                      <a:pt x="1229" y="979"/>
                    </a:lnTo>
                    <a:lnTo>
                      <a:pt x="1245" y="950"/>
                    </a:lnTo>
                    <a:close/>
                    <a:moveTo>
                      <a:pt x="1178" y="1141"/>
                    </a:moveTo>
                    <a:lnTo>
                      <a:pt x="1147" y="1116"/>
                    </a:lnTo>
                    <a:lnTo>
                      <a:pt x="1118" y="1090"/>
                    </a:lnTo>
                    <a:lnTo>
                      <a:pt x="1114" y="1052"/>
                    </a:lnTo>
                    <a:lnTo>
                      <a:pt x="1103" y="998"/>
                    </a:lnTo>
                    <a:lnTo>
                      <a:pt x="1083" y="973"/>
                    </a:lnTo>
                    <a:lnTo>
                      <a:pt x="1066" y="964"/>
                    </a:lnTo>
                    <a:lnTo>
                      <a:pt x="1051" y="973"/>
                    </a:lnTo>
                    <a:lnTo>
                      <a:pt x="1063" y="1032"/>
                    </a:lnTo>
                    <a:lnTo>
                      <a:pt x="1055" y="1055"/>
                    </a:lnTo>
                    <a:lnTo>
                      <a:pt x="1040" y="999"/>
                    </a:lnTo>
                    <a:lnTo>
                      <a:pt x="1025" y="981"/>
                    </a:lnTo>
                    <a:lnTo>
                      <a:pt x="1006" y="1010"/>
                    </a:lnTo>
                    <a:lnTo>
                      <a:pt x="982" y="981"/>
                    </a:lnTo>
                    <a:lnTo>
                      <a:pt x="943" y="998"/>
                    </a:lnTo>
                    <a:lnTo>
                      <a:pt x="953" y="972"/>
                    </a:lnTo>
                    <a:lnTo>
                      <a:pt x="934" y="959"/>
                    </a:lnTo>
                    <a:lnTo>
                      <a:pt x="888" y="995"/>
                    </a:lnTo>
                    <a:lnTo>
                      <a:pt x="876" y="1018"/>
                    </a:lnTo>
                    <a:lnTo>
                      <a:pt x="862" y="1059"/>
                    </a:lnTo>
                    <a:lnTo>
                      <a:pt x="891" y="1075"/>
                    </a:lnTo>
                    <a:lnTo>
                      <a:pt x="919" y="1073"/>
                    </a:lnTo>
                    <a:lnTo>
                      <a:pt x="879" y="1095"/>
                    </a:lnTo>
                    <a:lnTo>
                      <a:pt x="888" y="1115"/>
                    </a:lnTo>
                    <a:lnTo>
                      <a:pt x="913" y="1115"/>
                    </a:lnTo>
                    <a:lnTo>
                      <a:pt x="949" y="1111"/>
                    </a:lnTo>
                    <a:lnTo>
                      <a:pt x="982" y="1122"/>
                    </a:lnTo>
                    <a:lnTo>
                      <a:pt x="960" y="1131"/>
                    </a:lnTo>
                    <a:lnTo>
                      <a:pt x="936" y="1130"/>
                    </a:lnTo>
                    <a:lnTo>
                      <a:pt x="908" y="1138"/>
                    </a:lnTo>
                    <a:lnTo>
                      <a:pt x="897" y="1144"/>
                    </a:lnTo>
                    <a:lnTo>
                      <a:pt x="919" y="1182"/>
                    </a:lnTo>
                    <a:lnTo>
                      <a:pt x="934" y="1178"/>
                    </a:lnTo>
                    <a:lnTo>
                      <a:pt x="957" y="1190"/>
                    </a:lnTo>
                    <a:lnTo>
                      <a:pt x="966" y="1213"/>
                    </a:lnTo>
                    <a:lnTo>
                      <a:pt x="997" y="1208"/>
                    </a:lnTo>
                    <a:lnTo>
                      <a:pt x="1041" y="1201"/>
                    </a:lnTo>
                    <a:lnTo>
                      <a:pt x="1074" y="1185"/>
                    </a:lnTo>
                    <a:lnTo>
                      <a:pt x="1094" y="1182"/>
                    </a:lnTo>
                    <a:lnTo>
                      <a:pt x="1123" y="1194"/>
                    </a:lnTo>
                    <a:lnTo>
                      <a:pt x="1153" y="1202"/>
                    </a:lnTo>
                    <a:lnTo>
                      <a:pt x="1160" y="1185"/>
                    </a:lnTo>
                    <a:lnTo>
                      <a:pt x="1149" y="1165"/>
                    </a:lnTo>
                    <a:lnTo>
                      <a:pt x="1176" y="1162"/>
                    </a:lnTo>
                    <a:lnTo>
                      <a:pt x="1178" y="1141"/>
                    </a:lnTo>
                    <a:close/>
                    <a:moveTo>
                      <a:pt x="1538" y="1417"/>
                    </a:moveTo>
                    <a:lnTo>
                      <a:pt x="1526" y="1405"/>
                    </a:lnTo>
                    <a:lnTo>
                      <a:pt x="1512" y="1408"/>
                    </a:lnTo>
                    <a:lnTo>
                      <a:pt x="1511" y="1390"/>
                    </a:lnTo>
                    <a:lnTo>
                      <a:pt x="1492" y="1377"/>
                    </a:lnTo>
                    <a:lnTo>
                      <a:pt x="1472" y="1362"/>
                    </a:lnTo>
                    <a:lnTo>
                      <a:pt x="1463" y="1351"/>
                    </a:lnTo>
                    <a:lnTo>
                      <a:pt x="1454" y="1359"/>
                    </a:lnTo>
                    <a:lnTo>
                      <a:pt x="1451" y="1341"/>
                    </a:lnTo>
                    <a:lnTo>
                      <a:pt x="1439" y="1337"/>
                    </a:lnTo>
                    <a:lnTo>
                      <a:pt x="1433" y="1374"/>
                    </a:lnTo>
                    <a:lnTo>
                      <a:pt x="1431" y="1407"/>
                    </a:lnTo>
                    <a:lnTo>
                      <a:pt x="1416" y="1425"/>
                    </a:lnTo>
                    <a:lnTo>
                      <a:pt x="1439" y="1422"/>
                    </a:lnTo>
                    <a:lnTo>
                      <a:pt x="1445" y="1444"/>
                    </a:lnTo>
                    <a:lnTo>
                      <a:pt x="1469" y="1424"/>
                    </a:lnTo>
                    <a:lnTo>
                      <a:pt x="1486" y="1404"/>
                    </a:lnTo>
                    <a:lnTo>
                      <a:pt x="1495" y="1420"/>
                    </a:lnTo>
                    <a:lnTo>
                      <a:pt x="1523" y="1430"/>
                    </a:lnTo>
                    <a:lnTo>
                      <a:pt x="1538" y="1417"/>
                    </a:lnTo>
                    <a:close/>
                    <a:moveTo>
                      <a:pt x="1364" y="315"/>
                    </a:moveTo>
                    <a:lnTo>
                      <a:pt x="1379" y="361"/>
                    </a:lnTo>
                    <a:lnTo>
                      <a:pt x="1410" y="397"/>
                    </a:lnTo>
                    <a:lnTo>
                      <a:pt x="1469" y="391"/>
                    </a:lnTo>
                    <a:lnTo>
                      <a:pt x="1508" y="403"/>
                    </a:lnTo>
                    <a:lnTo>
                      <a:pt x="1482" y="440"/>
                    </a:lnTo>
                    <a:lnTo>
                      <a:pt x="1468" y="429"/>
                    </a:lnTo>
                    <a:lnTo>
                      <a:pt x="1420" y="424"/>
                    </a:lnTo>
                    <a:lnTo>
                      <a:pt x="1428" y="475"/>
                    </a:lnTo>
                    <a:lnTo>
                      <a:pt x="1453" y="512"/>
                    </a:lnTo>
                    <a:lnTo>
                      <a:pt x="1446" y="544"/>
                    </a:lnTo>
                    <a:lnTo>
                      <a:pt x="1417" y="566"/>
                    </a:lnTo>
                    <a:lnTo>
                      <a:pt x="1403" y="600"/>
                    </a:lnTo>
                    <a:lnTo>
                      <a:pt x="1431" y="615"/>
                    </a:lnTo>
                    <a:lnTo>
                      <a:pt x="1454" y="669"/>
                    </a:lnTo>
                    <a:lnTo>
                      <a:pt x="1408" y="633"/>
                    </a:lnTo>
                    <a:lnTo>
                      <a:pt x="1397" y="638"/>
                    </a:lnTo>
                    <a:lnTo>
                      <a:pt x="1407" y="696"/>
                    </a:lnTo>
                    <a:lnTo>
                      <a:pt x="1374" y="713"/>
                    </a:lnTo>
                    <a:lnTo>
                      <a:pt x="1376" y="750"/>
                    </a:lnTo>
                    <a:lnTo>
                      <a:pt x="1410" y="753"/>
                    </a:lnTo>
                    <a:lnTo>
                      <a:pt x="1434" y="763"/>
                    </a:lnTo>
                    <a:lnTo>
                      <a:pt x="1485" y="752"/>
                    </a:lnTo>
                    <a:lnTo>
                      <a:pt x="1531" y="772"/>
                    </a:lnTo>
                    <a:lnTo>
                      <a:pt x="1575" y="727"/>
                    </a:lnTo>
                    <a:lnTo>
                      <a:pt x="1575" y="709"/>
                    </a:lnTo>
                    <a:lnTo>
                      <a:pt x="1546" y="712"/>
                    </a:lnTo>
                    <a:lnTo>
                      <a:pt x="1545" y="693"/>
                    </a:lnTo>
                    <a:lnTo>
                      <a:pt x="1568" y="670"/>
                    </a:lnTo>
                    <a:lnTo>
                      <a:pt x="1577" y="640"/>
                    </a:lnTo>
                    <a:lnTo>
                      <a:pt x="1603" y="615"/>
                    </a:lnTo>
                    <a:lnTo>
                      <a:pt x="1618" y="586"/>
                    </a:lnTo>
                    <a:lnTo>
                      <a:pt x="1604" y="543"/>
                    </a:lnTo>
                    <a:lnTo>
                      <a:pt x="1617" y="526"/>
                    </a:lnTo>
                    <a:lnTo>
                      <a:pt x="1594" y="515"/>
                    </a:lnTo>
                    <a:lnTo>
                      <a:pt x="1644" y="504"/>
                    </a:lnTo>
                    <a:lnTo>
                      <a:pt x="1657" y="484"/>
                    </a:lnTo>
                    <a:lnTo>
                      <a:pt x="1692" y="469"/>
                    </a:lnTo>
                    <a:lnTo>
                      <a:pt x="1721" y="386"/>
                    </a:lnTo>
                    <a:lnTo>
                      <a:pt x="1749" y="355"/>
                    </a:lnTo>
                    <a:lnTo>
                      <a:pt x="1790" y="288"/>
                    </a:lnTo>
                    <a:lnTo>
                      <a:pt x="1752" y="288"/>
                    </a:lnTo>
                    <a:lnTo>
                      <a:pt x="1767" y="261"/>
                    </a:lnTo>
                    <a:lnTo>
                      <a:pt x="1810" y="237"/>
                    </a:lnTo>
                    <a:lnTo>
                      <a:pt x="1851" y="183"/>
                    </a:lnTo>
                    <a:lnTo>
                      <a:pt x="1851" y="148"/>
                    </a:lnTo>
                    <a:lnTo>
                      <a:pt x="1821" y="111"/>
                    </a:lnTo>
                    <a:lnTo>
                      <a:pt x="1784" y="92"/>
                    </a:lnTo>
                    <a:lnTo>
                      <a:pt x="1738" y="82"/>
                    </a:lnTo>
                    <a:lnTo>
                      <a:pt x="1701" y="72"/>
                    </a:lnTo>
                    <a:lnTo>
                      <a:pt x="1663" y="63"/>
                    </a:lnTo>
                    <a:lnTo>
                      <a:pt x="1614" y="86"/>
                    </a:lnTo>
                    <a:lnTo>
                      <a:pt x="1604" y="71"/>
                    </a:lnTo>
                    <a:lnTo>
                      <a:pt x="1552" y="77"/>
                    </a:lnTo>
                    <a:lnTo>
                      <a:pt x="1522" y="94"/>
                    </a:lnTo>
                    <a:lnTo>
                      <a:pt x="1499" y="115"/>
                    </a:lnTo>
                    <a:lnTo>
                      <a:pt x="1485" y="188"/>
                    </a:lnTo>
                    <a:lnTo>
                      <a:pt x="1466" y="151"/>
                    </a:lnTo>
                    <a:lnTo>
                      <a:pt x="1445" y="145"/>
                    </a:lnTo>
                    <a:lnTo>
                      <a:pt x="1420" y="192"/>
                    </a:lnTo>
                    <a:lnTo>
                      <a:pt x="1387" y="214"/>
                    </a:lnTo>
                    <a:lnTo>
                      <a:pt x="1367" y="217"/>
                    </a:lnTo>
                    <a:lnTo>
                      <a:pt x="1341" y="241"/>
                    </a:lnTo>
                    <a:lnTo>
                      <a:pt x="1344" y="281"/>
                    </a:lnTo>
                    <a:lnTo>
                      <a:pt x="1364" y="315"/>
                    </a:lnTo>
                    <a:close/>
                    <a:moveTo>
                      <a:pt x="1029" y="580"/>
                    </a:moveTo>
                    <a:lnTo>
                      <a:pt x="1006" y="561"/>
                    </a:lnTo>
                    <a:lnTo>
                      <a:pt x="997" y="558"/>
                    </a:lnTo>
                    <a:lnTo>
                      <a:pt x="980" y="584"/>
                    </a:lnTo>
                    <a:lnTo>
                      <a:pt x="980" y="597"/>
                    </a:lnTo>
                    <a:lnTo>
                      <a:pt x="1008" y="597"/>
                    </a:lnTo>
                    <a:lnTo>
                      <a:pt x="1029" y="580"/>
                    </a:lnTo>
                    <a:close/>
                    <a:moveTo>
                      <a:pt x="1747" y="1135"/>
                    </a:moveTo>
                    <a:lnTo>
                      <a:pt x="1733" y="1115"/>
                    </a:lnTo>
                    <a:lnTo>
                      <a:pt x="1690" y="1095"/>
                    </a:lnTo>
                    <a:lnTo>
                      <a:pt x="1673" y="1059"/>
                    </a:lnTo>
                    <a:lnTo>
                      <a:pt x="1641" y="1072"/>
                    </a:lnTo>
                    <a:lnTo>
                      <a:pt x="1640" y="1048"/>
                    </a:lnTo>
                    <a:lnTo>
                      <a:pt x="1615" y="1022"/>
                    </a:lnTo>
                    <a:lnTo>
                      <a:pt x="1577" y="993"/>
                    </a:lnTo>
                    <a:lnTo>
                      <a:pt x="1561" y="1016"/>
                    </a:lnTo>
                    <a:lnTo>
                      <a:pt x="1526" y="1032"/>
                    </a:lnTo>
                    <a:lnTo>
                      <a:pt x="1529" y="995"/>
                    </a:lnTo>
                    <a:lnTo>
                      <a:pt x="1500" y="933"/>
                    </a:lnTo>
                    <a:lnTo>
                      <a:pt x="1456" y="958"/>
                    </a:lnTo>
                    <a:lnTo>
                      <a:pt x="1440" y="1005"/>
                    </a:lnTo>
                    <a:lnTo>
                      <a:pt x="1426" y="969"/>
                    </a:lnTo>
                    <a:lnTo>
                      <a:pt x="1439" y="930"/>
                    </a:lnTo>
                    <a:lnTo>
                      <a:pt x="1394" y="945"/>
                    </a:lnTo>
                    <a:lnTo>
                      <a:pt x="1377" y="970"/>
                    </a:lnTo>
                    <a:lnTo>
                      <a:pt x="1364" y="1022"/>
                    </a:lnTo>
                    <a:lnTo>
                      <a:pt x="1370" y="1078"/>
                    </a:lnTo>
                    <a:lnTo>
                      <a:pt x="1394" y="1078"/>
                    </a:lnTo>
                    <a:lnTo>
                      <a:pt x="1376" y="1102"/>
                    </a:lnTo>
                    <a:lnTo>
                      <a:pt x="1390" y="1121"/>
                    </a:lnTo>
                    <a:lnTo>
                      <a:pt x="1419" y="1128"/>
                    </a:lnTo>
                    <a:lnTo>
                      <a:pt x="1454" y="1144"/>
                    </a:lnTo>
                    <a:lnTo>
                      <a:pt x="1517" y="1155"/>
                    </a:lnTo>
                    <a:lnTo>
                      <a:pt x="1548" y="1148"/>
                    </a:lnTo>
                    <a:lnTo>
                      <a:pt x="1557" y="1133"/>
                    </a:lnTo>
                    <a:lnTo>
                      <a:pt x="1571" y="1150"/>
                    </a:lnTo>
                    <a:lnTo>
                      <a:pt x="1586" y="1153"/>
                    </a:lnTo>
                    <a:lnTo>
                      <a:pt x="1604" y="1184"/>
                    </a:lnTo>
                    <a:lnTo>
                      <a:pt x="1594" y="1196"/>
                    </a:lnTo>
                    <a:lnTo>
                      <a:pt x="1629" y="1211"/>
                    </a:lnTo>
                    <a:lnTo>
                      <a:pt x="1655" y="1234"/>
                    </a:lnTo>
                    <a:lnTo>
                      <a:pt x="1661" y="1250"/>
                    </a:lnTo>
                    <a:lnTo>
                      <a:pt x="1666" y="1270"/>
                    </a:lnTo>
                    <a:lnTo>
                      <a:pt x="1644" y="1313"/>
                    </a:lnTo>
                    <a:lnTo>
                      <a:pt x="1638" y="1334"/>
                    </a:lnTo>
                    <a:lnTo>
                      <a:pt x="1643" y="1348"/>
                    </a:lnTo>
                    <a:lnTo>
                      <a:pt x="1607" y="1354"/>
                    </a:lnTo>
                    <a:lnTo>
                      <a:pt x="1575" y="1354"/>
                    </a:lnTo>
                    <a:lnTo>
                      <a:pt x="1565" y="1385"/>
                    </a:lnTo>
                    <a:lnTo>
                      <a:pt x="1578" y="1399"/>
                    </a:lnTo>
                    <a:lnTo>
                      <a:pt x="1629" y="1391"/>
                    </a:lnTo>
                    <a:lnTo>
                      <a:pt x="1629" y="1381"/>
                    </a:lnTo>
                    <a:lnTo>
                      <a:pt x="1653" y="1400"/>
                    </a:lnTo>
                    <a:lnTo>
                      <a:pt x="1680" y="1420"/>
                    </a:lnTo>
                    <a:lnTo>
                      <a:pt x="1673" y="1431"/>
                    </a:lnTo>
                    <a:lnTo>
                      <a:pt x="1693" y="1450"/>
                    </a:lnTo>
                    <a:lnTo>
                      <a:pt x="1730" y="1471"/>
                    </a:lnTo>
                    <a:lnTo>
                      <a:pt x="1778" y="1485"/>
                    </a:lnTo>
                    <a:lnTo>
                      <a:pt x="1775" y="1473"/>
                    </a:lnTo>
                    <a:lnTo>
                      <a:pt x="1756" y="1450"/>
                    </a:lnTo>
                    <a:lnTo>
                      <a:pt x="1733" y="1417"/>
                    </a:lnTo>
                    <a:lnTo>
                      <a:pt x="1776" y="1448"/>
                    </a:lnTo>
                    <a:lnTo>
                      <a:pt x="1798" y="1459"/>
                    </a:lnTo>
                    <a:lnTo>
                      <a:pt x="1804" y="1431"/>
                    </a:lnTo>
                    <a:lnTo>
                      <a:pt x="1792" y="1393"/>
                    </a:lnTo>
                    <a:lnTo>
                      <a:pt x="1785" y="1382"/>
                    </a:lnTo>
                    <a:lnTo>
                      <a:pt x="1762" y="1364"/>
                    </a:lnTo>
                    <a:lnTo>
                      <a:pt x="1744" y="1339"/>
                    </a:lnTo>
                    <a:lnTo>
                      <a:pt x="1746" y="1314"/>
                    </a:lnTo>
                    <a:lnTo>
                      <a:pt x="1769" y="1310"/>
                    </a:lnTo>
                    <a:lnTo>
                      <a:pt x="1795" y="1350"/>
                    </a:lnTo>
                    <a:lnTo>
                      <a:pt x="1816" y="1368"/>
                    </a:lnTo>
                    <a:lnTo>
                      <a:pt x="1847" y="1319"/>
                    </a:lnTo>
                    <a:lnTo>
                      <a:pt x="1851" y="1288"/>
                    </a:lnTo>
                    <a:lnTo>
                      <a:pt x="1825" y="1285"/>
                    </a:lnTo>
                    <a:lnTo>
                      <a:pt x="1799" y="1245"/>
                    </a:lnTo>
                    <a:lnTo>
                      <a:pt x="1773" y="1234"/>
                    </a:lnTo>
                    <a:lnTo>
                      <a:pt x="1732" y="1204"/>
                    </a:lnTo>
                    <a:lnTo>
                      <a:pt x="1764" y="1182"/>
                    </a:lnTo>
                    <a:lnTo>
                      <a:pt x="1747" y="1135"/>
                    </a:lnTo>
                    <a:close/>
                    <a:moveTo>
                      <a:pt x="1621" y="1262"/>
                    </a:moveTo>
                    <a:lnTo>
                      <a:pt x="1624" y="1256"/>
                    </a:lnTo>
                    <a:lnTo>
                      <a:pt x="1624" y="1238"/>
                    </a:lnTo>
                    <a:lnTo>
                      <a:pt x="1611" y="1224"/>
                    </a:lnTo>
                    <a:lnTo>
                      <a:pt x="1595" y="1231"/>
                    </a:lnTo>
                    <a:lnTo>
                      <a:pt x="1588" y="1256"/>
                    </a:lnTo>
                    <a:lnTo>
                      <a:pt x="1592" y="1279"/>
                    </a:lnTo>
                    <a:lnTo>
                      <a:pt x="1611" y="1276"/>
                    </a:lnTo>
                    <a:lnTo>
                      <a:pt x="1621" y="1262"/>
                    </a:lnTo>
                    <a:close/>
                    <a:moveTo>
                      <a:pt x="1118" y="953"/>
                    </a:moveTo>
                    <a:lnTo>
                      <a:pt x="1104" y="939"/>
                    </a:lnTo>
                    <a:lnTo>
                      <a:pt x="1081" y="942"/>
                    </a:lnTo>
                    <a:lnTo>
                      <a:pt x="1077" y="950"/>
                    </a:lnTo>
                    <a:lnTo>
                      <a:pt x="1103" y="992"/>
                    </a:lnTo>
                    <a:lnTo>
                      <a:pt x="1118" y="953"/>
                    </a:lnTo>
                    <a:close/>
                    <a:moveTo>
                      <a:pt x="1199" y="859"/>
                    </a:moveTo>
                    <a:lnTo>
                      <a:pt x="1227" y="853"/>
                    </a:lnTo>
                    <a:lnTo>
                      <a:pt x="1235" y="802"/>
                    </a:lnTo>
                    <a:lnTo>
                      <a:pt x="1235" y="766"/>
                    </a:lnTo>
                    <a:lnTo>
                      <a:pt x="1221" y="732"/>
                    </a:lnTo>
                    <a:lnTo>
                      <a:pt x="1219" y="741"/>
                    </a:lnTo>
                    <a:lnTo>
                      <a:pt x="1196" y="736"/>
                    </a:lnTo>
                    <a:lnTo>
                      <a:pt x="1170" y="763"/>
                    </a:lnTo>
                    <a:lnTo>
                      <a:pt x="1152" y="759"/>
                    </a:lnTo>
                    <a:lnTo>
                      <a:pt x="1152" y="815"/>
                    </a:lnTo>
                    <a:lnTo>
                      <a:pt x="1181" y="809"/>
                    </a:lnTo>
                    <a:lnTo>
                      <a:pt x="1181" y="849"/>
                    </a:lnTo>
                    <a:lnTo>
                      <a:pt x="1199" y="859"/>
                    </a:lnTo>
                    <a:close/>
                    <a:moveTo>
                      <a:pt x="1525" y="958"/>
                    </a:moveTo>
                    <a:lnTo>
                      <a:pt x="1543" y="990"/>
                    </a:lnTo>
                    <a:lnTo>
                      <a:pt x="1549" y="993"/>
                    </a:lnTo>
                    <a:lnTo>
                      <a:pt x="1568" y="985"/>
                    </a:lnTo>
                    <a:lnTo>
                      <a:pt x="1586" y="987"/>
                    </a:lnTo>
                    <a:lnTo>
                      <a:pt x="1604" y="989"/>
                    </a:lnTo>
                    <a:lnTo>
                      <a:pt x="1603" y="972"/>
                    </a:lnTo>
                    <a:lnTo>
                      <a:pt x="1572" y="939"/>
                    </a:lnTo>
                    <a:lnTo>
                      <a:pt x="1534" y="932"/>
                    </a:lnTo>
                    <a:lnTo>
                      <a:pt x="1525" y="936"/>
                    </a:lnTo>
                    <a:lnTo>
                      <a:pt x="1525" y="958"/>
                    </a:lnTo>
                    <a:close/>
                    <a:moveTo>
                      <a:pt x="1229" y="624"/>
                    </a:moveTo>
                    <a:lnTo>
                      <a:pt x="1242" y="643"/>
                    </a:lnTo>
                    <a:lnTo>
                      <a:pt x="1267" y="626"/>
                    </a:lnTo>
                    <a:lnTo>
                      <a:pt x="1272" y="595"/>
                    </a:lnTo>
                    <a:lnTo>
                      <a:pt x="1252" y="564"/>
                    </a:lnTo>
                    <a:lnTo>
                      <a:pt x="1241" y="560"/>
                    </a:lnTo>
                    <a:lnTo>
                      <a:pt x="1219" y="555"/>
                    </a:lnTo>
                    <a:lnTo>
                      <a:pt x="1221" y="592"/>
                    </a:lnTo>
                    <a:lnTo>
                      <a:pt x="1229" y="624"/>
                    </a:lnTo>
                    <a:close/>
                    <a:moveTo>
                      <a:pt x="1123" y="573"/>
                    </a:moveTo>
                    <a:lnTo>
                      <a:pt x="1106" y="598"/>
                    </a:lnTo>
                    <a:lnTo>
                      <a:pt x="1144" y="601"/>
                    </a:lnTo>
                    <a:lnTo>
                      <a:pt x="1173" y="629"/>
                    </a:lnTo>
                    <a:lnTo>
                      <a:pt x="1201" y="638"/>
                    </a:lnTo>
                    <a:lnTo>
                      <a:pt x="1195" y="603"/>
                    </a:lnTo>
                    <a:lnTo>
                      <a:pt x="1181" y="561"/>
                    </a:lnTo>
                    <a:lnTo>
                      <a:pt x="1135" y="529"/>
                    </a:lnTo>
                    <a:lnTo>
                      <a:pt x="1101" y="517"/>
                    </a:lnTo>
                    <a:lnTo>
                      <a:pt x="1103" y="552"/>
                    </a:lnTo>
                    <a:lnTo>
                      <a:pt x="1123" y="573"/>
                    </a:lnTo>
                    <a:close/>
                    <a:moveTo>
                      <a:pt x="1282" y="510"/>
                    </a:moveTo>
                    <a:lnTo>
                      <a:pt x="1313" y="509"/>
                    </a:lnTo>
                    <a:lnTo>
                      <a:pt x="1299" y="533"/>
                    </a:lnTo>
                    <a:lnTo>
                      <a:pt x="1299" y="566"/>
                    </a:lnTo>
                    <a:lnTo>
                      <a:pt x="1318" y="601"/>
                    </a:lnTo>
                    <a:lnTo>
                      <a:pt x="1354" y="612"/>
                    </a:lnTo>
                    <a:lnTo>
                      <a:pt x="1384" y="606"/>
                    </a:lnTo>
                    <a:lnTo>
                      <a:pt x="1416" y="541"/>
                    </a:lnTo>
                    <a:lnTo>
                      <a:pt x="1440" y="513"/>
                    </a:lnTo>
                    <a:lnTo>
                      <a:pt x="1419" y="483"/>
                    </a:lnTo>
                    <a:lnTo>
                      <a:pt x="1405" y="417"/>
                    </a:lnTo>
                    <a:lnTo>
                      <a:pt x="1377" y="397"/>
                    </a:lnTo>
                    <a:lnTo>
                      <a:pt x="1348" y="375"/>
                    </a:lnTo>
                    <a:lnTo>
                      <a:pt x="1327" y="317"/>
                    </a:lnTo>
                    <a:lnTo>
                      <a:pt x="1287" y="321"/>
                    </a:lnTo>
                    <a:lnTo>
                      <a:pt x="1293" y="347"/>
                    </a:lnTo>
                    <a:lnTo>
                      <a:pt x="1276" y="355"/>
                    </a:lnTo>
                    <a:lnTo>
                      <a:pt x="1264" y="387"/>
                    </a:lnTo>
                    <a:lnTo>
                      <a:pt x="1252" y="434"/>
                    </a:lnTo>
                    <a:lnTo>
                      <a:pt x="1264" y="478"/>
                    </a:lnTo>
                    <a:lnTo>
                      <a:pt x="1282" y="510"/>
                    </a:lnTo>
                    <a:close/>
                    <a:moveTo>
                      <a:pt x="1295" y="1035"/>
                    </a:moveTo>
                    <a:lnTo>
                      <a:pt x="1313" y="992"/>
                    </a:lnTo>
                    <a:lnTo>
                      <a:pt x="1333" y="979"/>
                    </a:lnTo>
                    <a:lnTo>
                      <a:pt x="1359" y="927"/>
                    </a:lnTo>
                    <a:lnTo>
                      <a:pt x="1325" y="912"/>
                    </a:lnTo>
                    <a:lnTo>
                      <a:pt x="1290" y="909"/>
                    </a:lnTo>
                    <a:lnTo>
                      <a:pt x="1273" y="925"/>
                    </a:lnTo>
                    <a:lnTo>
                      <a:pt x="1264" y="952"/>
                    </a:lnTo>
                    <a:lnTo>
                      <a:pt x="1264" y="981"/>
                    </a:lnTo>
                    <a:lnTo>
                      <a:pt x="1275" y="1032"/>
                    </a:lnTo>
                    <a:lnTo>
                      <a:pt x="1295" y="1035"/>
                    </a:lnTo>
                    <a:close/>
                    <a:moveTo>
                      <a:pt x="1302" y="670"/>
                    </a:moveTo>
                    <a:lnTo>
                      <a:pt x="1304" y="661"/>
                    </a:lnTo>
                    <a:lnTo>
                      <a:pt x="1291" y="646"/>
                    </a:lnTo>
                    <a:lnTo>
                      <a:pt x="1256" y="644"/>
                    </a:lnTo>
                    <a:lnTo>
                      <a:pt x="1261" y="667"/>
                    </a:lnTo>
                    <a:lnTo>
                      <a:pt x="1293" y="672"/>
                    </a:lnTo>
                    <a:lnTo>
                      <a:pt x="1302" y="670"/>
                    </a:lnTo>
                    <a:close/>
                    <a:moveTo>
                      <a:pt x="1296" y="879"/>
                    </a:moveTo>
                    <a:lnTo>
                      <a:pt x="1305" y="855"/>
                    </a:lnTo>
                    <a:lnTo>
                      <a:pt x="1299" y="833"/>
                    </a:lnTo>
                    <a:lnTo>
                      <a:pt x="1284" y="809"/>
                    </a:lnTo>
                    <a:lnTo>
                      <a:pt x="1259" y="827"/>
                    </a:lnTo>
                    <a:lnTo>
                      <a:pt x="1250" y="858"/>
                    </a:lnTo>
                    <a:lnTo>
                      <a:pt x="1272" y="875"/>
                    </a:lnTo>
                    <a:lnTo>
                      <a:pt x="1296" y="879"/>
                    </a:lnTo>
                    <a:close/>
                    <a:moveTo>
                      <a:pt x="1399" y="893"/>
                    </a:moveTo>
                    <a:lnTo>
                      <a:pt x="1434" y="892"/>
                    </a:lnTo>
                    <a:lnTo>
                      <a:pt x="1485" y="881"/>
                    </a:lnTo>
                    <a:lnTo>
                      <a:pt x="1506" y="890"/>
                    </a:lnTo>
                    <a:lnTo>
                      <a:pt x="1532" y="876"/>
                    </a:lnTo>
                    <a:lnTo>
                      <a:pt x="1543" y="858"/>
                    </a:lnTo>
                    <a:lnTo>
                      <a:pt x="1538" y="830"/>
                    </a:lnTo>
                    <a:lnTo>
                      <a:pt x="1520" y="804"/>
                    </a:lnTo>
                    <a:lnTo>
                      <a:pt x="1492" y="799"/>
                    </a:lnTo>
                    <a:lnTo>
                      <a:pt x="1457" y="806"/>
                    </a:lnTo>
                    <a:lnTo>
                      <a:pt x="1430" y="821"/>
                    </a:lnTo>
                    <a:lnTo>
                      <a:pt x="1405" y="815"/>
                    </a:lnTo>
                    <a:lnTo>
                      <a:pt x="1382" y="812"/>
                    </a:lnTo>
                    <a:lnTo>
                      <a:pt x="1371" y="795"/>
                    </a:lnTo>
                    <a:lnTo>
                      <a:pt x="1351" y="779"/>
                    </a:lnTo>
                    <a:lnTo>
                      <a:pt x="1354" y="752"/>
                    </a:lnTo>
                    <a:lnTo>
                      <a:pt x="1341" y="727"/>
                    </a:lnTo>
                    <a:lnTo>
                      <a:pt x="1307" y="727"/>
                    </a:lnTo>
                    <a:lnTo>
                      <a:pt x="1287" y="703"/>
                    </a:lnTo>
                    <a:lnTo>
                      <a:pt x="1252" y="698"/>
                    </a:lnTo>
                    <a:lnTo>
                      <a:pt x="1245" y="729"/>
                    </a:lnTo>
                    <a:lnTo>
                      <a:pt x="1265" y="752"/>
                    </a:lnTo>
                    <a:lnTo>
                      <a:pt x="1301" y="761"/>
                    </a:lnTo>
                    <a:lnTo>
                      <a:pt x="1318" y="792"/>
                    </a:lnTo>
                    <a:lnTo>
                      <a:pt x="1321" y="827"/>
                    </a:lnTo>
                    <a:lnTo>
                      <a:pt x="1325" y="864"/>
                    </a:lnTo>
                    <a:lnTo>
                      <a:pt x="1371" y="884"/>
                    </a:lnTo>
                    <a:lnTo>
                      <a:pt x="1399" y="893"/>
                    </a:lnTo>
                    <a:close/>
                  </a:path>
                </a:pathLst>
              </a:custGeom>
              <a:solidFill>
                <a:srgbClr val="CCCCCC"/>
              </a:solidFill>
              <a:ln w="4763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9" name="Asia"/>
              <p:cNvSpPr>
                <a:spLocks noEditPoints="1"/>
              </p:cNvSpPr>
              <p:nvPr/>
            </p:nvSpPr>
            <p:spPr bwMode="auto">
              <a:xfrm>
                <a:off x="5432" y="99"/>
                <a:ext cx="2683" cy="2257"/>
              </a:xfrm>
              <a:custGeom>
                <a:avLst/>
                <a:gdLst>
                  <a:gd name="T0" fmla="*/ 1526 w 2683"/>
                  <a:gd name="T1" fmla="*/ 2346 h 2711"/>
                  <a:gd name="T2" fmla="*/ 1508 w 2683"/>
                  <a:gd name="T3" fmla="*/ 2327 h 2711"/>
                  <a:gd name="T4" fmla="*/ 1595 w 2683"/>
                  <a:gd name="T5" fmla="*/ 2675 h 2711"/>
                  <a:gd name="T6" fmla="*/ 1566 w 2683"/>
                  <a:gd name="T7" fmla="*/ 2355 h 2711"/>
                  <a:gd name="T8" fmla="*/ 1581 w 2683"/>
                  <a:gd name="T9" fmla="*/ 2426 h 2711"/>
                  <a:gd name="T10" fmla="*/ 1727 w 2683"/>
                  <a:gd name="T11" fmla="*/ 1875 h 2711"/>
                  <a:gd name="T12" fmla="*/ 1824 w 2683"/>
                  <a:gd name="T13" fmla="*/ 1889 h 2711"/>
                  <a:gd name="T14" fmla="*/ 1874 w 2683"/>
                  <a:gd name="T15" fmla="*/ 1557 h 2711"/>
                  <a:gd name="T16" fmla="*/ 469 w 2683"/>
                  <a:gd name="T17" fmla="*/ 2089 h 2711"/>
                  <a:gd name="T18" fmla="*/ 250 w 2683"/>
                  <a:gd name="T19" fmla="*/ 2038 h 2711"/>
                  <a:gd name="T20" fmla="*/ 330 w 2683"/>
                  <a:gd name="T21" fmla="*/ 2106 h 2711"/>
                  <a:gd name="T22" fmla="*/ 423 w 2683"/>
                  <a:gd name="T23" fmla="*/ 2163 h 2711"/>
                  <a:gd name="T24" fmla="*/ 308 w 2683"/>
                  <a:gd name="T25" fmla="*/ 2263 h 2711"/>
                  <a:gd name="T26" fmla="*/ 144 w 2683"/>
                  <a:gd name="T27" fmla="*/ 2269 h 2711"/>
                  <a:gd name="T28" fmla="*/ 50 w 2683"/>
                  <a:gd name="T29" fmla="*/ 2089 h 2711"/>
                  <a:gd name="T30" fmla="*/ 30 w 2683"/>
                  <a:gd name="T31" fmla="*/ 1898 h 2711"/>
                  <a:gd name="T32" fmla="*/ 181 w 2683"/>
                  <a:gd name="T33" fmla="*/ 1789 h 2711"/>
                  <a:gd name="T34" fmla="*/ 325 w 2683"/>
                  <a:gd name="T35" fmla="*/ 1798 h 2711"/>
                  <a:gd name="T36" fmla="*/ 308 w 2683"/>
                  <a:gd name="T37" fmla="*/ 1657 h 2711"/>
                  <a:gd name="T38" fmla="*/ 350 w 2683"/>
                  <a:gd name="T39" fmla="*/ 1511 h 2711"/>
                  <a:gd name="T40" fmla="*/ 391 w 2683"/>
                  <a:gd name="T41" fmla="*/ 1414 h 2711"/>
                  <a:gd name="T42" fmla="*/ 590 w 2683"/>
                  <a:gd name="T43" fmla="*/ 916 h 2711"/>
                  <a:gd name="T44" fmla="*/ 656 w 2683"/>
                  <a:gd name="T45" fmla="*/ 1002 h 2711"/>
                  <a:gd name="T46" fmla="*/ 813 w 2683"/>
                  <a:gd name="T47" fmla="*/ 731 h 2711"/>
                  <a:gd name="T48" fmla="*/ 1212 w 2683"/>
                  <a:gd name="T49" fmla="*/ 384 h 2711"/>
                  <a:gd name="T50" fmla="*/ 1531 w 2683"/>
                  <a:gd name="T51" fmla="*/ 616 h 2711"/>
                  <a:gd name="T52" fmla="*/ 2146 w 2683"/>
                  <a:gd name="T53" fmla="*/ 779 h 2711"/>
                  <a:gd name="T54" fmla="*/ 2601 w 2683"/>
                  <a:gd name="T55" fmla="*/ 962 h 2711"/>
                  <a:gd name="T56" fmla="*/ 2463 w 2683"/>
                  <a:gd name="T57" fmla="*/ 1067 h 2711"/>
                  <a:gd name="T58" fmla="*/ 2219 w 2683"/>
                  <a:gd name="T59" fmla="*/ 1317 h 2711"/>
                  <a:gd name="T60" fmla="*/ 2241 w 2683"/>
                  <a:gd name="T61" fmla="*/ 1147 h 2711"/>
                  <a:gd name="T62" fmla="*/ 1801 w 2683"/>
                  <a:gd name="T63" fmla="*/ 1420 h 2711"/>
                  <a:gd name="T64" fmla="*/ 1643 w 2683"/>
                  <a:gd name="T65" fmla="*/ 1763 h 2711"/>
                  <a:gd name="T66" fmla="*/ 1593 w 2683"/>
                  <a:gd name="T67" fmla="*/ 1851 h 2711"/>
                  <a:gd name="T68" fmla="*/ 1514 w 2683"/>
                  <a:gd name="T69" fmla="*/ 1774 h 2711"/>
                  <a:gd name="T70" fmla="*/ 1486 w 2683"/>
                  <a:gd name="T71" fmla="*/ 1924 h 2711"/>
                  <a:gd name="T72" fmla="*/ 1317 w 2683"/>
                  <a:gd name="T73" fmla="*/ 2156 h 2711"/>
                  <a:gd name="T74" fmla="*/ 1215 w 2683"/>
                  <a:gd name="T75" fmla="*/ 2373 h 2711"/>
                  <a:gd name="T76" fmla="*/ 1172 w 2683"/>
                  <a:gd name="T77" fmla="*/ 2427 h 2711"/>
                  <a:gd name="T78" fmla="*/ 1124 w 2683"/>
                  <a:gd name="T79" fmla="*/ 2406 h 2711"/>
                  <a:gd name="T80" fmla="*/ 1034 w 2683"/>
                  <a:gd name="T81" fmla="*/ 2215 h 2711"/>
                  <a:gd name="T82" fmla="*/ 900 w 2683"/>
                  <a:gd name="T83" fmla="*/ 2180 h 2711"/>
                  <a:gd name="T84" fmla="*/ 728 w 2683"/>
                  <a:gd name="T85" fmla="*/ 2379 h 2711"/>
                  <a:gd name="T86" fmla="*/ 554 w 2683"/>
                  <a:gd name="T87" fmla="*/ 2081 h 2711"/>
                  <a:gd name="T88" fmla="*/ 1899 w 2683"/>
                  <a:gd name="T89" fmla="*/ 1691 h 2711"/>
                  <a:gd name="T90" fmla="*/ 1681 w 2683"/>
                  <a:gd name="T91" fmla="*/ 2581 h 2711"/>
                  <a:gd name="T92" fmla="*/ 1477 w 2683"/>
                  <a:gd name="T93" fmla="*/ 2273 h 2711"/>
                  <a:gd name="T94" fmla="*/ 1514 w 2683"/>
                  <a:gd name="T95" fmla="*/ 2250 h 2711"/>
                  <a:gd name="T96" fmla="*/ 1689 w 2683"/>
                  <a:gd name="T97" fmla="*/ 1923 h 2711"/>
                  <a:gd name="T98" fmla="*/ 1092 w 2683"/>
                  <a:gd name="T99" fmla="*/ 249 h 2711"/>
                  <a:gd name="T100" fmla="*/ 1817 w 2683"/>
                  <a:gd name="T101" fmla="*/ 639 h 2711"/>
                  <a:gd name="T102" fmla="*/ 2525 w 2683"/>
                  <a:gd name="T103" fmla="*/ 742 h 2711"/>
                  <a:gd name="T104" fmla="*/ 1190 w 2683"/>
                  <a:gd name="T105" fmla="*/ 2544 h 2711"/>
                  <a:gd name="T106" fmla="*/ 1147 w 2683"/>
                  <a:gd name="T107" fmla="*/ 2567 h 2711"/>
                  <a:gd name="T108" fmla="*/ 1480 w 2683"/>
                  <a:gd name="T109" fmla="*/ 2708 h 2711"/>
                  <a:gd name="T110" fmla="*/ 1552 w 2683"/>
                  <a:gd name="T111" fmla="*/ 2525 h 2711"/>
                  <a:gd name="T112" fmla="*/ 1492 w 2683"/>
                  <a:gd name="T113" fmla="*/ 2578 h 2711"/>
                  <a:gd name="T114" fmla="*/ 1488 w 2683"/>
                  <a:gd name="T115" fmla="*/ 2675 h 2711"/>
                  <a:gd name="T116" fmla="*/ 1435 w 2683"/>
                  <a:gd name="T117" fmla="*/ 2430 h 2711"/>
                  <a:gd name="T118" fmla="*/ 1307 w 2683"/>
                  <a:gd name="T119" fmla="*/ 2582 h 2711"/>
                  <a:gd name="T120" fmla="*/ 1281 w 2683"/>
                  <a:gd name="T121" fmla="*/ 2210 h 2711"/>
                  <a:gd name="T122" fmla="*/ 1330 w 2683"/>
                  <a:gd name="T123" fmla="*/ 2675 h 2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683" h="2711">
                    <a:moveTo>
                      <a:pt x="1620" y="2545"/>
                    </a:moveTo>
                    <a:lnTo>
                      <a:pt x="1612" y="2536"/>
                    </a:lnTo>
                    <a:lnTo>
                      <a:pt x="1615" y="2527"/>
                    </a:lnTo>
                    <a:lnTo>
                      <a:pt x="1624" y="2529"/>
                    </a:lnTo>
                    <a:lnTo>
                      <a:pt x="1624" y="2513"/>
                    </a:lnTo>
                    <a:lnTo>
                      <a:pt x="1623" y="2505"/>
                    </a:lnTo>
                    <a:lnTo>
                      <a:pt x="1613" y="2504"/>
                    </a:lnTo>
                    <a:lnTo>
                      <a:pt x="1612" y="2495"/>
                    </a:lnTo>
                    <a:lnTo>
                      <a:pt x="1606" y="2501"/>
                    </a:lnTo>
                    <a:lnTo>
                      <a:pt x="1603" y="2515"/>
                    </a:lnTo>
                    <a:lnTo>
                      <a:pt x="1607" y="2538"/>
                    </a:lnTo>
                    <a:lnTo>
                      <a:pt x="1615" y="2548"/>
                    </a:lnTo>
                    <a:lnTo>
                      <a:pt x="1620" y="2545"/>
                    </a:lnTo>
                    <a:close/>
                    <a:moveTo>
                      <a:pt x="1581" y="2595"/>
                    </a:moveTo>
                    <a:lnTo>
                      <a:pt x="1593" y="2598"/>
                    </a:lnTo>
                    <a:lnTo>
                      <a:pt x="1600" y="2592"/>
                    </a:lnTo>
                    <a:lnTo>
                      <a:pt x="1595" y="2585"/>
                    </a:lnTo>
                    <a:lnTo>
                      <a:pt x="1578" y="2587"/>
                    </a:lnTo>
                    <a:lnTo>
                      <a:pt x="1581" y="2595"/>
                    </a:lnTo>
                    <a:close/>
                    <a:moveTo>
                      <a:pt x="1526" y="2346"/>
                    </a:moveTo>
                    <a:lnTo>
                      <a:pt x="1524" y="2356"/>
                    </a:lnTo>
                    <a:lnTo>
                      <a:pt x="1520" y="2361"/>
                    </a:lnTo>
                    <a:lnTo>
                      <a:pt x="1517" y="2366"/>
                    </a:lnTo>
                    <a:lnTo>
                      <a:pt x="1526" y="2378"/>
                    </a:lnTo>
                    <a:lnTo>
                      <a:pt x="1532" y="2372"/>
                    </a:lnTo>
                    <a:lnTo>
                      <a:pt x="1538" y="2361"/>
                    </a:lnTo>
                    <a:lnTo>
                      <a:pt x="1544" y="2355"/>
                    </a:lnTo>
                    <a:lnTo>
                      <a:pt x="1546" y="2339"/>
                    </a:lnTo>
                    <a:lnTo>
                      <a:pt x="1532" y="2355"/>
                    </a:lnTo>
                    <a:lnTo>
                      <a:pt x="1535" y="2344"/>
                    </a:lnTo>
                    <a:lnTo>
                      <a:pt x="1526" y="2346"/>
                    </a:lnTo>
                    <a:close/>
                    <a:moveTo>
                      <a:pt x="1508" y="2327"/>
                    </a:moveTo>
                    <a:lnTo>
                      <a:pt x="1511" y="2335"/>
                    </a:lnTo>
                    <a:lnTo>
                      <a:pt x="1509" y="2344"/>
                    </a:lnTo>
                    <a:lnTo>
                      <a:pt x="1509" y="2353"/>
                    </a:lnTo>
                    <a:lnTo>
                      <a:pt x="1520" y="2347"/>
                    </a:lnTo>
                    <a:lnTo>
                      <a:pt x="1529" y="2339"/>
                    </a:lnTo>
                    <a:lnTo>
                      <a:pt x="1529" y="2333"/>
                    </a:lnTo>
                    <a:lnTo>
                      <a:pt x="1518" y="2333"/>
                    </a:lnTo>
                    <a:lnTo>
                      <a:pt x="1508" y="2327"/>
                    </a:lnTo>
                    <a:close/>
                    <a:moveTo>
                      <a:pt x="1489" y="2313"/>
                    </a:moveTo>
                    <a:lnTo>
                      <a:pt x="1497" y="2321"/>
                    </a:lnTo>
                    <a:lnTo>
                      <a:pt x="1501" y="2307"/>
                    </a:lnTo>
                    <a:lnTo>
                      <a:pt x="1495" y="2299"/>
                    </a:lnTo>
                    <a:lnTo>
                      <a:pt x="1480" y="2299"/>
                    </a:lnTo>
                    <a:lnTo>
                      <a:pt x="1489" y="2313"/>
                    </a:lnTo>
                    <a:close/>
                    <a:moveTo>
                      <a:pt x="1589" y="2676"/>
                    </a:moveTo>
                    <a:lnTo>
                      <a:pt x="1578" y="2678"/>
                    </a:lnTo>
                    <a:lnTo>
                      <a:pt x="1563" y="2681"/>
                    </a:lnTo>
                    <a:lnTo>
                      <a:pt x="1561" y="2685"/>
                    </a:lnTo>
                    <a:lnTo>
                      <a:pt x="1544" y="2693"/>
                    </a:lnTo>
                    <a:lnTo>
                      <a:pt x="1537" y="2702"/>
                    </a:lnTo>
                    <a:lnTo>
                      <a:pt x="1535" y="2708"/>
                    </a:lnTo>
                    <a:lnTo>
                      <a:pt x="1537" y="2711"/>
                    </a:lnTo>
                    <a:lnTo>
                      <a:pt x="1552" y="2707"/>
                    </a:lnTo>
                    <a:lnTo>
                      <a:pt x="1563" y="2695"/>
                    </a:lnTo>
                    <a:lnTo>
                      <a:pt x="1577" y="2688"/>
                    </a:lnTo>
                    <a:lnTo>
                      <a:pt x="1595" y="2682"/>
                    </a:lnTo>
                    <a:lnTo>
                      <a:pt x="1601" y="2676"/>
                    </a:lnTo>
                    <a:lnTo>
                      <a:pt x="1595" y="2675"/>
                    </a:lnTo>
                    <a:lnTo>
                      <a:pt x="1589" y="2676"/>
                    </a:lnTo>
                    <a:close/>
                    <a:moveTo>
                      <a:pt x="1495" y="2132"/>
                    </a:moveTo>
                    <a:lnTo>
                      <a:pt x="1506" y="2101"/>
                    </a:lnTo>
                    <a:lnTo>
                      <a:pt x="1509" y="2090"/>
                    </a:lnTo>
                    <a:lnTo>
                      <a:pt x="1501" y="2084"/>
                    </a:lnTo>
                    <a:lnTo>
                      <a:pt x="1488" y="2098"/>
                    </a:lnTo>
                    <a:lnTo>
                      <a:pt x="1477" y="2117"/>
                    </a:lnTo>
                    <a:lnTo>
                      <a:pt x="1478" y="2130"/>
                    </a:lnTo>
                    <a:lnTo>
                      <a:pt x="1488" y="2146"/>
                    </a:lnTo>
                    <a:lnTo>
                      <a:pt x="1495" y="2132"/>
                    </a:lnTo>
                    <a:close/>
                    <a:moveTo>
                      <a:pt x="1570" y="2323"/>
                    </a:moveTo>
                    <a:lnTo>
                      <a:pt x="1564" y="2316"/>
                    </a:lnTo>
                    <a:lnTo>
                      <a:pt x="1549" y="2316"/>
                    </a:lnTo>
                    <a:lnTo>
                      <a:pt x="1560" y="2329"/>
                    </a:lnTo>
                    <a:lnTo>
                      <a:pt x="1560" y="2336"/>
                    </a:lnTo>
                    <a:lnTo>
                      <a:pt x="1549" y="2335"/>
                    </a:lnTo>
                    <a:lnTo>
                      <a:pt x="1552" y="2346"/>
                    </a:lnTo>
                    <a:lnTo>
                      <a:pt x="1557" y="2346"/>
                    </a:lnTo>
                    <a:lnTo>
                      <a:pt x="1558" y="2358"/>
                    </a:lnTo>
                    <a:lnTo>
                      <a:pt x="1566" y="2355"/>
                    </a:lnTo>
                    <a:lnTo>
                      <a:pt x="1561" y="2344"/>
                    </a:lnTo>
                    <a:lnTo>
                      <a:pt x="1561" y="2338"/>
                    </a:lnTo>
                    <a:lnTo>
                      <a:pt x="1575" y="2342"/>
                    </a:lnTo>
                    <a:lnTo>
                      <a:pt x="1570" y="2323"/>
                    </a:lnTo>
                    <a:close/>
                    <a:moveTo>
                      <a:pt x="1535" y="2382"/>
                    </a:moveTo>
                    <a:lnTo>
                      <a:pt x="1526" y="2390"/>
                    </a:lnTo>
                    <a:lnTo>
                      <a:pt x="1515" y="2395"/>
                    </a:lnTo>
                    <a:lnTo>
                      <a:pt x="1508" y="2409"/>
                    </a:lnTo>
                    <a:lnTo>
                      <a:pt x="1511" y="2413"/>
                    </a:lnTo>
                    <a:lnTo>
                      <a:pt x="1524" y="2404"/>
                    </a:lnTo>
                    <a:lnTo>
                      <a:pt x="1532" y="2406"/>
                    </a:lnTo>
                    <a:lnTo>
                      <a:pt x="1537" y="2398"/>
                    </a:lnTo>
                    <a:lnTo>
                      <a:pt x="1547" y="2406"/>
                    </a:lnTo>
                    <a:lnTo>
                      <a:pt x="1543" y="2415"/>
                    </a:lnTo>
                    <a:lnTo>
                      <a:pt x="1547" y="2427"/>
                    </a:lnTo>
                    <a:lnTo>
                      <a:pt x="1567" y="2436"/>
                    </a:lnTo>
                    <a:lnTo>
                      <a:pt x="1574" y="2429"/>
                    </a:lnTo>
                    <a:lnTo>
                      <a:pt x="1567" y="2416"/>
                    </a:lnTo>
                    <a:lnTo>
                      <a:pt x="1575" y="2407"/>
                    </a:lnTo>
                    <a:lnTo>
                      <a:pt x="1581" y="2426"/>
                    </a:lnTo>
                    <a:lnTo>
                      <a:pt x="1587" y="2409"/>
                    </a:lnTo>
                    <a:lnTo>
                      <a:pt x="1586" y="2399"/>
                    </a:lnTo>
                    <a:lnTo>
                      <a:pt x="1584" y="2387"/>
                    </a:lnTo>
                    <a:lnTo>
                      <a:pt x="1583" y="2381"/>
                    </a:lnTo>
                    <a:lnTo>
                      <a:pt x="1583" y="2373"/>
                    </a:lnTo>
                    <a:lnTo>
                      <a:pt x="1567" y="2364"/>
                    </a:lnTo>
                    <a:lnTo>
                      <a:pt x="1569" y="2378"/>
                    </a:lnTo>
                    <a:lnTo>
                      <a:pt x="1557" y="2378"/>
                    </a:lnTo>
                    <a:lnTo>
                      <a:pt x="1554" y="2386"/>
                    </a:lnTo>
                    <a:lnTo>
                      <a:pt x="1541" y="2390"/>
                    </a:lnTo>
                    <a:lnTo>
                      <a:pt x="1535" y="2382"/>
                    </a:lnTo>
                    <a:close/>
                    <a:moveTo>
                      <a:pt x="1825" y="1755"/>
                    </a:moveTo>
                    <a:lnTo>
                      <a:pt x="1817" y="1771"/>
                    </a:lnTo>
                    <a:lnTo>
                      <a:pt x="1820" y="1795"/>
                    </a:lnTo>
                    <a:lnTo>
                      <a:pt x="1810" y="1823"/>
                    </a:lnTo>
                    <a:lnTo>
                      <a:pt x="1799" y="1831"/>
                    </a:lnTo>
                    <a:lnTo>
                      <a:pt x="1774" y="1852"/>
                    </a:lnTo>
                    <a:lnTo>
                      <a:pt x="1762" y="1843"/>
                    </a:lnTo>
                    <a:lnTo>
                      <a:pt x="1745" y="1880"/>
                    </a:lnTo>
                    <a:lnTo>
                      <a:pt x="1727" y="1875"/>
                    </a:lnTo>
                    <a:lnTo>
                      <a:pt x="1692" y="1883"/>
                    </a:lnTo>
                    <a:lnTo>
                      <a:pt x="1679" y="1897"/>
                    </a:lnTo>
                    <a:lnTo>
                      <a:pt x="1663" y="1907"/>
                    </a:lnTo>
                    <a:lnTo>
                      <a:pt x="1653" y="1920"/>
                    </a:lnTo>
                    <a:lnTo>
                      <a:pt x="1636" y="1926"/>
                    </a:lnTo>
                    <a:lnTo>
                      <a:pt x="1644" y="1941"/>
                    </a:lnTo>
                    <a:lnTo>
                      <a:pt x="1655" y="1946"/>
                    </a:lnTo>
                    <a:lnTo>
                      <a:pt x="1650" y="1964"/>
                    </a:lnTo>
                    <a:lnTo>
                      <a:pt x="1659" y="1972"/>
                    </a:lnTo>
                    <a:lnTo>
                      <a:pt x="1670" y="1964"/>
                    </a:lnTo>
                    <a:lnTo>
                      <a:pt x="1681" y="1929"/>
                    </a:lnTo>
                    <a:lnTo>
                      <a:pt x="1664" y="1915"/>
                    </a:lnTo>
                    <a:lnTo>
                      <a:pt x="1684" y="1914"/>
                    </a:lnTo>
                    <a:lnTo>
                      <a:pt x="1705" y="1904"/>
                    </a:lnTo>
                    <a:lnTo>
                      <a:pt x="1735" y="1900"/>
                    </a:lnTo>
                    <a:lnTo>
                      <a:pt x="1736" y="1915"/>
                    </a:lnTo>
                    <a:lnTo>
                      <a:pt x="1747" y="1923"/>
                    </a:lnTo>
                    <a:lnTo>
                      <a:pt x="1771" y="1900"/>
                    </a:lnTo>
                    <a:lnTo>
                      <a:pt x="1802" y="1898"/>
                    </a:lnTo>
                    <a:lnTo>
                      <a:pt x="1824" y="1889"/>
                    </a:lnTo>
                    <a:lnTo>
                      <a:pt x="1833" y="1874"/>
                    </a:lnTo>
                    <a:lnTo>
                      <a:pt x="1830" y="1863"/>
                    </a:lnTo>
                    <a:lnTo>
                      <a:pt x="1836" y="1846"/>
                    </a:lnTo>
                    <a:lnTo>
                      <a:pt x="1836" y="1823"/>
                    </a:lnTo>
                    <a:lnTo>
                      <a:pt x="1851" y="1801"/>
                    </a:lnTo>
                    <a:lnTo>
                      <a:pt x="1853" y="1783"/>
                    </a:lnTo>
                    <a:lnTo>
                      <a:pt x="1843" y="1752"/>
                    </a:lnTo>
                    <a:lnTo>
                      <a:pt x="1825" y="1755"/>
                    </a:lnTo>
                    <a:close/>
                    <a:moveTo>
                      <a:pt x="1847" y="1486"/>
                    </a:moveTo>
                    <a:lnTo>
                      <a:pt x="1857" y="1514"/>
                    </a:lnTo>
                    <a:lnTo>
                      <a:pt x="1856" y="1549"/>
                    </a:lnTo>
                    <a:lnTo>
                      <a:pt x="1853" y="1569"/>
                    </a:lnTo>
                    <a:lnTo>
                      <a:pt x="1854" y="1597"/>
                    </a:lnTo>
                    <a:lnTo>
                      <a:pt x="1853" y="1622"/>
                    </a:lnTo>
                    <a:lnTo>
                      <a:pt x="1856" y="1643"/>
                    </a:lnTo>
                    <a:lnTo>
                      <a:pt x="1867" y="1623"/>
                    </a:lnTo>
                    <a:lnTo>
                      <a:pt x="1880" y="1638"/>
                    </a:lnTo>
                    <a:lnTo>
                      <a:pt x="1880" y="1622"/>
                    </a:lnTo>
                    <a:lnTo>
                      <a:pt x="1863" y="1595"/>
                    </a:lnTo>
                    <a:lnTo>
                      <a:pt x="1874" y="1557"/>
                    </a:lnTo>
                    <a:lnTo>
                      <a:pt x="1899" y="1566"/>
                    </a:lnTo>
                    <a:lnTo>
                      <a:pt x="1882" y="1519"/>
                    </a:lnTo>
                    <a:lnTo>
                      <a:pt x="1874" y="1491"/>
                    </a:lnTo>
                    <a:lnTo>
                      <a:pt x="1876" y="1463"/>
                    </a:lnTo>
                    <a:lnTo>
                      <a:pt x="1870" y="1436"/>
                    </a:lnTo>
                    <a:lnTo>
                      <a:pt x="1865" y="1417"/>
                    </a:lnTo>
                    <a:lnTo>
                      <a:pt x="1857" y="1420"/>
                    </a:lnTo>
                    <a:lnTo>
                      <a:pt x="1863" y="1434"/>
                    </a:lnTo>
                    <a:lnTo>
                      <a:pt x="1848" y="1448"/>
                    </a:lnTo>
                    <a:lnTo>
                      <a:pt x="1847" y="1486"/>
                    </a:lnTo>
                    <a:close/>
                    <a:moveTo>
                      <a:pt x="1636" y="2581"/>
                    </a:moveTo>
                    <a:lnTo>
                      <a:pt x="1615" y="2581"/>
                    </a:lnTo>
                    <a:lnTo>
                      <a:pt x="1610" y="2590"/>
                    </a:lnTo>
                    <a:lnTo>
                      <a:pt x="1623" y="2592"/>
                    </a:lnTo>
                    <a:lnTo>
                      <a:pt x="1633" y="2590"/>
                    </a:lnTo>
                    <a:lnTo>
                      <a:pt x="1647" y="2592"/>
                    </a:lnTo>
                    <a:lnTo>
                      <a:pt x="1661" y="2599"/>
                    </a:lnTo>
                    <a:lnTo>
                      <a:pt x="1655" y="2585"/>
                    </a:lnTo>
                    <a:lnTo>
                      <a:pt x="1636" y="2581"/>
                    </a:lnTo>
                    <a:close/>
                    <a:moveTo>
                      <a:pt x="469" y="2089"/>
                    </a:moveTo>
                    <a:lnTo>
                      <a:pt x="437" y="2083"/>
                    </a:lnTo>
                    <a:lnTo>
                      <a:pt x="417" y="2078"/>
                    </a:lnTo>
                    <a:lnTo>
                      <a:pt x="399" y="2075"/>
                    </a:lnTo>
                    <a:lnTo>
                      <a:pt x="391" y="2052"/>
                    </a:lnTo>
                    <a:lnTo>
                      <a:pt x="383" y="2049"/>
                    </a:lnTo>
                    <a:lnTo>
                      <a:pt x="369" y="2052"/>
                    </a:lnTo>
                    <a:lnTo>
                      <a:pt x="353" y="2061"/>
                    </a:lnTo>
                    <a:lnTo>
                      <a:pt x="331" y="2055"/>
                    </a:lnTo>
                    <a:lnTo>
                      <a:pt x="314" y="2041"/>
                    </a:lnTo>
                    <a:lnTo>
                      <a:pt x="297" y="2035"/>
                    </a:lnTo>
                    <a:lnTo>
                      <a:pt x="285" y="2017"/>
                    </a:lnTo>
                    <a:lnTo>
                      <a:pt x="273" y="1990"/>
                    </a:lnTo>
                    <a:lnTo>
                      <a:pt x="264" y="1994"/>
                    </a:lnTo>
                    <a:lnTo>
                      <a:pt x="253" y="1987"/>
                    </a:lnTo>
                    <a:lnTo>
                      <a:pt x="247" y="1995"/>
                    </a:lnTo>
                    <a:lnTo>
                      <a:pt x="236" y="1994"/>
                    </a:lnTo>
                    <a:lnTo>
                      <a:pt x="239" y="2003"/>
                    </a:lnTo>
                    <a:lnTo>
                      <a:pt x="238" y="2007"/>
                    </a:lnTo>
                    <a:lnTo>
                      <a:pt x="244" y="2021"/>
                    </a:lnTo>
                    <a:lnTo>
                      <a:pt x="250" y="2038"/>
                    </a:lnTo>
                    <a:lnTo>
                      <a:pt x="259" y="2043"/>
                    </a:lnTo>
                    <a:lnTo>
                      <a:pt x="262" y="2049"/>
                    </a:lnTo>
                    <a:lnTo>
                      <a:pt x="273" y="2058"/>
                    </a:lnTo>
                    <a:lnTo>
                      <a:pt x="274" y="2066"/>
                    </a:lnTo>
                    <a:lnTo>
                      <a:pt x="273" y="2072"/>
                    </a:lnTo>
                    <a:lnTo>
                      <a:pt x="274" y="2078"/>
                    </a:lnTo>
                    <a:lnTo>
                      <a:pt x="281" y="2084"/>
                    </a:lnTo>
                    <a:lnTo>
                      <a:pt x="282" y="2090"/>
                    </a:lnTo>
                    <a:lnTo>
                      <a:pt x="285" y="2095"/>
                    </a:lnTo>
                    <a:lnTo>
                      <a:pt x="284" y="2081"/>
                    </a:lnTo>
                    <a:lnTo>
                      <a:pt x="288" y="2070"/>
                    </a:lnTo>
                    <a:lnTo>
                      <a:pt x="293" y="2069"/>
                    </a:lnTo>
                    <a:lnTo>
                      <a:pt x="299" y="2075"/>
                    </a:lnTo>
                    <a:lnTo>
                      <a:pt x="299" y="2086"/>
                    </a:lnTo>
                    <a:lnTo>
                      <a:pt x="294" y="2097"/>
                    </a:lnTo>
                    <a:lnTo>
                      <a:pt x="297" y="2104"/>
                    </a:lnTo>
                    <a:lnTo>
                      <a:pt x="300" y="2103"/>
                    </a:lnTo>
                    <a:lnTo>
                      <a:pt x="302" y="2109"/>
                    </a:lnTo>
                    <a:lnTo>
                      <a:pt x="316" y="2106"/>
                    </a:lnTo>
                    <a:lnTo>
                      <a:pt x="330" y="2106"/>
                    </a:lnTo>
                    <a:lnTo>
                      <a:pt x="340" y="2106"/>
                    </a:lnTo>
                    <a:lnTo>
                      <a:pt x="351" y="2093"/>
                    </a:lnTo>
                    <a:lnTo>
                      <a:pt x="365" y="2081"/>
                    </a:lnTo>
                    <a:lnTo>
                      <a:pt x="376" y="2070"/>
                    </a:lnTo>
                    <a:lnTo>
                      <a:pt x="380" y="2063"/>
                    </a:lnTo>
                    <a:lnTo>
                      <a:pt x="383" y="2064"/>
                    </a:lnTo>
                    <a:lnTo>
                      <a:pt x="380" y="2073"/>
                    </a:lnTo>
                    <a:lnTo>
                      <a:pt x="379" y="2077"/>
                    </a:lnTo>
                    <a:lnTo>
                      <a:pt x="382" y="2092"/>
                    </a:lnTo>
                    <a:lnTo>
                      <a:pt x="389" y="2104"/>
                    </a:lnTo>
                    <a:lnTo>
                      <a:pt x="399" y="2110"/>
                    </a:lnTo>
                    <a:lnTo>
                      <a:pt x="411" y="2113"/>
                    </a:lnTo>
                    <a:lnTo>
                      <a:pt x="422" y="2117"/>
                    </a:lnTo>
                    <a:lnTo>
                      <a:pt x="429" y="2127"/>
                    </a:lnTo>
                    <a:lnTo>
                      <a:pt x="434" y="2133"/>
                    </a:lnTo>
                    <a:lnTo>
                      <a:pt x="440" y="2137"/>
                    </a:lnTo>
                    <a:lnTo>
                      <a:pt x="440" y="2140"/>
                    </a:lnTo>
                    <a:lnTo>
                      <a:pt x="434" y="2152"/>
                    </a:lnTo>
                    <a:lnTo>
                      <a:pt x="431" y="2156"/>
                    </a:lnTo>
                    <a:lnTo>
                      <a:pt x="423" y="2163"/>
                    </a:lnTo>
                    <a:lnTo>
                      <a:pt x="417" y="2175"/>
                    </a:lnTo>
                    <a:lnTo>
                      <a:pt x="409" y="2173"/>
                    </a:lnTo>
                    <a:lnTo>
                      <a:pt x="406" y="2178"/>
                    </a:lnTo>
                    <a:lnTo>
                      <a:pt x="403" y="2187"/>
                    </a:lnTo>
                    <a:lnTo>
                      <a:pt x="405" y="2200"/>
                    </a:lnTo>
                    <a:lnTo>
                      <a:pt x="403" y="2201"/>
                    </a:lnTo>
                    <a:lnTo>
                      <a:pt x="396" y="2201"/>
                    </a:lnTo>
                    <a:lnTo>
                      <a:pt x="385" y="2209"/>
                    </a:lnTo>
                    <a:lnTo>
                      <a:pt x="383" y="2218"/>
                    </a:lnTo>
                    <a:lnTo>
                      <a:pt x="379" y="2221"/>
                    </a:lnTo>
                    <a:lnTo>
                      <a:pt x="368" y="2221"/>
                    </a:lnTo>
                    <a:lnTo>
                      <a:pt x="362" y="2226"/>
                    </a:lnTo>
                    <a:lnTo>
                      <a:pt x="362" y="2233"/>
                    </a:lnTo>
                    <a:lnTo>
                      <a:pt x="354" y="2238"/>
                    </a:lnTo>
                    <a:lnTo>
                      <a:pt x="343" y="2236"/>
                    </a:lnTo>
                    <a:lnTo>
                      <a:pt x="333" y="2243"/>
                    </a:lnTo>
                    <a:lnTo>
                      <a:pt x="325" y="2243"/>
                    </a:lnTo>
                    <a:lnTo>
                      <a:pt x="313" y="2247"/>
                    </a:lnTo>
                    <a:lnTo>
                      <a:pt x="308" y="2256"/>
                    </a:lnTo>
                    <a:lnTo>
                      <a:pt x="308" y="2263"/>
                    </a:lnTo>
                    <a:lnTo>
                      <a:pt x="291" y="2269"/>
                    </a:lnTo>
                    <a:lnTo>
                      <a:pt x="264" y="2278"/>
                    </a:lnTo>
                    <a:lnTo>
                      <a:pt x="248" y="2290"/>
                    </a:lnTo>
                    <a:lnTo>
                      <a:pt x="241" y="2292"/>
                    </a:lnTo>
                    <a:lnTo>
                      <a:pt x="236" y="2290"/>
                    </a:lnTo>
                    <a:lnTo>
                      <a:pt x="225" y="2298"/>
                    </a:lnTo>
                    <a:lnTo>
                      <a:pt x="215" y="2301"/>
                    </a:lnTo>
                    <a:lnTo>
                      <a:pt x="201" y="2301"/>
                    </a:lnTo>
                    <a:lnTo>
                      <a:pt x="196" y="2303"/>
                    </a:lnTo>
                    <a:lnTo>
                      <a:pt x="192" y="2307"/>
                    </a:lnTo>
                    <a:lnTo>
                      <a:pt x="187" y="2309"/>
                    </a:lnTo>
                    <a:lnTo>
                      <a:pt x="185" y="2313"/>
                    </a:lnTo>
                    <a:lnTo>
                      <a:pt x="176" y="2313"/>
                    </a:lnTo>
                    <a:lnTo>
                      <a:pt x="170" y="2315"/>
                    </a:lnTo>
                    <a:lnTo>
                      <a:pt x="159" y="2315"/>
                    </a:lnTo>
                    <a:lnTo>
                      <a:pt x="155" y="2304"/>
                    </a:lnTo>
                    <a:lnTo>
                      <a:pt x="155" y="2295"/>
                    </a:lnTo>
                    <a:lnTo>
                      <a:pt x="152" y="2289"/>
                    </a:lnTo>
                    <a:lnTo>
                      <a:pt x="149" y="2276"/>
                    </a:lnTo>
                    <a:lnTo>
                      <a:pt x="144" y="2269"/>
                    </a:lnTo>
                    <a:lnTo>
                      <a:pt x="147" y="2267"/>
                    </a:lnTo>
                    <a:lnTo>
                      <a:pt x="146" y="2259"/>
                    </a:lnTo>
                    <a:lnTo>
                      <a:pt x="147" y="2256"/>
                    </a:lnTo>
                    <a:lnTo>
                      <a:pt x="147" y="2249"/>
                    </a:lnTo>
                    <a:lnTo>
                      <a:pt x="144" y="2241"/>
                    </a:lnTo>
                    <a:lnTo>
                      <a:pt x="139" y="2235"/>
                    </a:lnTo>
                    <a:lnTo>
                      <a:pt x="138" y="2229"/>
                    </a:lnTo>
                    <a:lnTo>
                      <a:pt x="129" y="2223"/>
                    </a:lnTo>
                    <a:lnTo>
                      <a:pt x="119" y="2207"/>
                    </a:lnTo>
                    <a:lnTo>
                      <a:pt x="115" y="2192"/>
                    </a:lnTo>
                    <a:lnTo>
                      <a:pt x="103" y="2180"/>
                    </a:lnTo>
                    <a:lnTo>
                      <a:pt x="95" y="2176"/>
                    </a:lnTo>
                    <a:lnTo>
                      <a:pt x="84" y="2160"/>
                    </a:lnTo>
                    <a:lnTo>
                      <a:pt x="83" y="2146"/>
                    </a:lnTo>
                    <a:lnTo>
                      <a:pt x="83" y="2135"/>
                    </a:lnTo>
                    <a:lnTo>
                      <a:pt x="73" y="2115"/>
                    </a:lnTo>
                    <a:lnTo>
                      <a:pt x="64" y="2107"/>
                    </a:lnTo>
                    <a:lnTo>
                      <a:pt x="55" y="2103"/>
                    </a:lnTo>
                    <a:lnTo>
                      <a:pt x="50" y="2092"/>
                    </a:lnTo>
                    <a:lnTo>
                      <a:pt x="50" y="2089"/>
                    </a:lnTo>
                    <a:lnTo>
                      <a:pt x="46" y="2078"/>
                    </a:lnTo>
                    <a:lnTo>
                      <a:pt x="41" y="2073"/>
                    </a:lnTo>
                    <a:lnTo>
                      <a:pt x="35" y="2060"/>
                    </a:lnTo>
                    <a:lnTo>
                      <a:pt x="24" y="2044"/>
                    </a:lnTo>
                    <a:lnTo>
                      <a:pt x="15" y="2030"/>
                    </a:lnTo>
                    <a:lnTo>
                      <a:pt x="6" y="2030"/>
                    </a:lnTo>
                    <a:lnTo>
                      <a:pt x="9" y="2021"/>
                    </a:lnTo>
                    <a:lnTo>
                      <a:pt x="11" y="2014"/>
                    </a:lnTo>
                    <a:lnTo>
                      <a:pt x="12" y="2006"/>
                    </a:lnTo>
                    <a:lnTo>
                      <a:pt x="12" y="2003"/>
                    </a:lnTo>
                    <a:lnTo>
                      <a:pt x="0" y="1969"/>
                    </a:lnTo>
                    <a:lnTo>
                      <a:pt x="6" y="1963"/>
                    </a:lnTo>
                    <a:lnTo>
                      <a:pt x="4" y="1961"/>
                    </a:lnTo>
                    <a:lnTo>
                      <a:pt x="9" y="1952"/>
                    </a:lnTo>
                    <a:lnTo>
                      <a:pt x="12" y="1937"/>
                    </a:lnTo>
                    <a:lnTo>
                      <a:pt x="15" y="1931"/>
                    </a:lnTo>
                    <a:lnTo>
                      <a:pt x="15" y="1931"/>
                    </a:lnTo>
                    <a:lnTo>
                      <a:pt x="21" y="1914"/>
                    </a:lnTo>
                    <a:lnTo>
                      <a:pt x="30" y="1900"/>
                    </a:lnTo>
                    <a:lnTo>
                      <a:pt x="30" y="1898"/>
                    </a:lnTo>
                    <a:lnTo>
                      <a:pt x="29" y="1883"/>
                    </a:lnTo>
                    <a:lnTo>
                      <a:pt x="32" y="1874"/>
                    </a:lnTo>
                    <a:lnTo>
                      <a:pt x="37" y="1869"/>
                    </a:lnTo>
                    <a:lnTo>
                      <a:pt x="41" y="1864"/>
                    </a:lnTo>
                    <a:lnTo>
                      <a:pt x="43" y="1852"/>
                    </a:lnTo>
                    <a:lnTo>
                      <a:pt x="49" y="1857"/>
                    </a:lnTo>
                    <a:lnTo>
                      <a:pt x="67" y="1851"/>
                    </a:lnTo>
                    <a:lnTo>
                      <a:pt x="77" y="1855"/>
                    </a:lnTo>
                    <a:lnTo>
                      <a:pt x="90" y="1855"/>
                    </a:lnTo>
                    <a:lnTo>
                      <a:pt x="110" y="1848"/>
                    </a:lnTo>
                    <a:lnTo>
                      <a:pt x="119" y="1848"/>
                    </a:lnTo>
                    <a:lnTo>
                      <a:pt x="139" y="1844"/>
                    </a:lnTo>
                    <a:lnTo>
                      <a:pt x="147" y="1840"/>
                    </a:lnTo>
                    <a:lnTo>
                      <a:pt x="167" y="1843"/>
                    </a:lnTo>
                    <a:lnTo>
                      <a:pt x="173" y="1849"/>
                    </a:lnTo>
                    <a:lnTo>
                      <a:pt x="181" y="1846"/>
                    </a:lnTo>
                    <a:lnTo>
                      <a:pt x="172" y="1828"/>
                    </a:lnTo>
                    <a:lnTo>
                      <a:pt x="175" y="1821"/>
                    </a:lnTo>
                    <a:lnTo>
                      <a:pt x="170" y="1795"/>
                    </a:lnTo>
                    <a:lnTo>
                      <a:pt x="181" y="1789"/>
                    </a:lnTo>
                    <a:lnTo>
                      <a:pt x="184" y="1798"/>
                    </a:lnTo>
                    <a:lnTo>
                      <a:pt x="193" y="1808"/>
                    </a:lnTo>
                    <a:lnTo>
                      <a:pt x="205" y="1811"/>
                    </a:lnTo>
                    <a:lnTo>
                      <a:pt x="211" y="1811"/>
                    </a:lnTo>
                    <a:lnTo>
                      <a:pt x="231" y="1794"/>
                    </a:lnTo>
                    <a:lnTo>
                      <a:pt x="238" y="1792"/>
                    </a:lnTo>
                    <a:lnTo>
                      <a:pt x="242" y="1798"/>
                    </a:lnTo>
                    <a:lnTo>
                      <a:pt x="236" y="1811"/>
                    </a:lnTo>
                    <a:lnTo>
                      <a:pt x="247" y="1821"/>
                    </a:lnTo>
                    <a:lnTo>
                      <a:pt x="251" y="1820"/>
                    </a:lnTo>
                    <a:lnTo>
                      <a:pt x="258" y="1837"/>
                    </a:lnTo>
                    <a:lnTo>
                      <a:pt x="273" y="1841"/>
                    </a:lnTo>
                    <a:lnTo>
                      <a:pt x="285" y="1852"/>
                    </a:lnTo>
                    <a:lnTo>
                      <a:pt x="310" y="1855"/>
                    </a:lnTo>
                    <a:lnTo>
                      <a:pt x="337" y="1849"/>
                    </a:lnTo>
                    <a:lnTo>
                      <a:pt x="339" y="1844"/>
                    </a:lnTo>
                    <a:lnTo>
                      <a:pt x="339" y="1844"/>
                    </a:lnTo>
                    <a:lnTo>
                      <a:pt x="336" y="1829"/>
                    </a:lnTo>
                    <a:lnTo>
                      <a:pt x="339" y="1806"/>
                    </a:lnTo>
                    <a:lnTo>
                      <a:pt x="325" y="1798"/>
                    </a:lnTo>
                    <a:lnTo>
                      <a:pt x="330" y="1783"/>
                    </a:lnTo>
                    <a:lnTo>
                      <a:pt x="317" y="1783"/>
                    </a:lnTo>
                    <a:lnTo>
                      <a:pt x="322" y="1763"/>
                    </a:lnTo>
                    <a:lnTo>
                      <a:pt x="337" y="1769"/>
                    </a:lnTo>
                    <a:lnTo>
                      <a:pt x="353" y="1761"/>
                    </a:lnTo>
                    <a:lnTo>
                      <a:pt x="340" y="1748"/>
                    </a:lnTo>
                    <a:lnTo>
                      <a:pt x="336" y="1735"/>
                    </a:lnTo>
                    <a:lnTo>
                      <a:pt x="322" y="1740"/>
                    </a:lnTo>
                    <a:lnTo>
                      <a:pt x="320" y="1757"/>
                    </a:lnTo>
                    <a:lnTo>
                      <a:pt x="314" y="1743"/>
                    </a:lnTo>
                    <a:lnTo>
                      <a:pt x="313" y="1737"/>
                    </a:lnTo>
                    <a:lnTo>
                      <a:pt x="317" y="1728"/>
                    </a:lnTo>
                    <a:lnTo>
                      <a:pt x="314" y="1718"/>
                    </a:lnTo>
                    <a:lnTo>
                      <a:pt x="294" y="1711"/>
                    </a:lnTo>
                    <a:lnTo>
                      <a:pt x="287" y="1689"/>
                    </a:lnTo>
                    <a:lnTo>
                      <a:pt x="277" y="1683"/>
                    </a:lnTo>
                    <a:lnTo>
                      <a:pt x="276" y="1675"/>
                    </a:lnTo>
                    <a:lnTo>
                      <a:pt x="293" y="1678"/>
                    </a:lnTo>
                    <a:lnTo>
                      <a:pt x="294" y="1660"/>
                    </a:lnTo>
                    <a:lnTo>
                      <a:pt x="308" y="1657"/>
                    </a:lnTo>
                    <a:lnTo>
                      <a:pt x="323" y="1660"/>
                    </a:lnTo>
                    <a:lnTo>
                      <a:pt x="327" y="1635"/>
                    </a:lnTo>
                    <a:lnTo>
                      <a:pt x="323" y="1620"/>
                    </a:lnTo>
                    <a:lnTo>
                      <a:pt x="307" y="1622"/>
                    </a:lnTo>
                    <a:lnTo>
                      <a:pt x="291" y="1615"/>
                    </a:lnTo>
                    <a:lnTo>
                      <a:pt x="271" y="1626"/>
                    </a:lnTo>
                    <a:lnTo>
                      <a:pt x="256" y="1632"/>
                    </a:lnTo>
                    <a:lnTo>
                      <a:pt x="247" y="1628"/>
                    </a:lnTo>
                    <a:lnTo>
                      <a:pt x="248" y="1615"/>
                    </a:lnTo>
                    <a:lnTo>
                      <a:pt x="238" y="1598"/>
                    </a:lnTo>
                    <a:lnTo>
                      <a:pt x="225" y="1598"/>
                    </a:lnTo>
                    <a:lnTo>
                      <a:pt x="210" y="1582"/>
                    </a:lnTo>
                    <a:lnTo>
                      <a:pt x="221" y="1562"/>
                    </a:lnTo>
                    <a:lnTo>
                      <a:pt x="216" y="1557"/>
                    </a:lnTo>
                    <a:lnTo>
                      <a:pt x="228" y="1526"/>
                    </a:lnTo>
                    <a:lnTo>
                      <a:pt x="247" y="1543"/>
                    </a:lnTo>
                    <a:lnTo>
                      <a:pt x="248" y="1523"/>
                    </a:lnTo>
                    <a:lnTo>
                      <a:pt x="285" y="1492"/>
                    </a:lnTo>
                    <a:lnTo>
                      <a:pt x="311" y="1492"/>
                    </a:lnTo>
                    <a:lnTo>
                      <a:pt x="350" y="1511"/>
                    </a:lnTo>
                    <a:lnTo>
                      <a:pt x="369" y="1522"/>
                    </a:lnTo>
                    <a:lnTo>
                      <a:pt x="388" y="1511"/>
                    </a:lnTo>
                    <a:lnTo>
                      <a:pt x="415" y="1511"/>
                    </a:lnTo>
                    <a:lnTo>
                      <a:pt x="437" y="1525"/>
                    </a:lnTo>
                    <a:lnTo>
                      <a:pt x="442" y="1517"/>
                    </a:lnTo>
                    <a:lnTo>
                      <a:pt x="466" y="1517"/>
                    </a:lnTo>
                    <a:lnTo>
                      <a:pt x="471" y="1505"/>
                    </a:lnTo>
                    <a:lnTo>
                      <a:pt x="443" y="1485"/>
                    </a:lnTo>
                    <a:lnTo>
                      <a:pt x="445" y="1483"/>
                    </a:lnTo>
                    <a:lnTo>
                      <a:pt x="443" y="1483"/>
                    </a:lnTo>
                    <a:lnTo>
                      <a:pt x="438" y="1471"/>
                    </a:lnTo>
                    <a:lnTo>
                      <a:pt x="426" y="1468"/>
                    </a:lnTo>
                    <a:lnTo>
                      <a:pt x="426" y="1451"/>
                    </a:lnTo>
                    <a:lnTo>
                      <a:pt x="432" y="1437"/>
                    </a:lnTo>
                    <a:lnTo>
                      <a:pt x="442" y="1429"/>
                    </a:lnTo>
                    <a:lnTo>
                      <a:pt x="437" y="1419"/>
                    </a:lnTo>
                    <a:lnTo>
                      <a:pt x="425" y="1411"/>
                    </a:lnTo>
                    <a:lnTo>
                      <a:pt x="414" y="1419"/>
                    </a:lnTo>
                    <a:lnTo>
                      <a:pt x="402" y="1428"/>
                    </a:lnTo>
                    <a:lnTo>
                      <a:pt x="391" y="1414"/>
                    </a:lnTo>
                    <a:lnTo>
                      <a:pt x="383" y="1402"/>
                    </a:lnTo>
                    <a:lnTo>
                      <a:pt x="376" y="1388"/>
                    </a:lnTo>
                    <a:lnTo>
                      <a:pt x="396" y="1385"/>
                    </a:lnTo>
                    <a:lnTo>
                      <a:pt x="411" y="1380"/>
                    </a:lnTo>
                    <a:lnTo>
                      <a:pt x="420" y="1365"/>
                    </a:lnTo>
                    <a:lnTo>
                      <a:pt x="419" y="1351"/>
                    </a:lnTo>
                    <a:lnTo>
                      <a:pt x="406" y="1340"/>
                    </a:lnTo>
                    <a:lnTo>
                      <a:pt x="409" y="1325"/>
                    </a:lnTo>
                    <a:lnTo>
                      <a:pt x="423" y="1309"/>
                    </a:lnTo>
                    <a:lnTo>
                      <a:pt x="434" y="1286"/>
                    </a:lnTo>
                    <a:lnTo>
                      <a:pt x="445" y="1256"/>
                    </a:lnTo>
                    <a:lnTo>
                      <a:pt x="452" y="1202"/>
                    </a:lnTo>
                    <a:lnTo>
                      <a:pt x="465" y="1079"/>
                    </a:lnTo>
                    <a:lnTo>
                      <a:pt x="497" y="1054"/>
                    </a:lnTo>
                    <a:lnTo>
                      <a:pt x="526" y="1020"/>
                    </a:lnTo>
                    <a:lnTo>
                      <a:pt x="550" y="1002"/>
                    </a:lnTo>
                    <a:lnTo>
                      <a:pt x="573" y="977"/>
                    </a:lnTo>
                    <a:lnTo>
                      <a:pt x="586" y="953"/>
                    </a:lnTo>
                    <a:lnTo>
                      <a:pt x="580" y="908"/>
                    </a:lnTo>
                    <a:lnTo>
                      <a:pt x="590" y="916"/>
                    </a:lnTo>
                    <a:lnTo>
                      <a:pt x="601" y="891"/>
                    </a:lnTo>
                    <a:lnTo>
                      <a:pt x="584" y="867"/>
                    </a:lnTo>
                    <a:lnTo>
                      <a:pt x="583" y="856"/>
                    </a:lnTo>
                    <a:lnTo>
                      <a:pt x="563" y="851"/>
                    </a:lnTo>
                    <a:lnTo>
                      <a:pt x="569" y="828"/>
                    </a:lnTo>
                    <a:lnTo>
                      <a:pt x="560" y="788"/>
                    </a:lnTo>
                    <a:lnTo>
                      <a:pt x="558" y="771"/>
                    </a:lnTo>
                    <a:lnTo>
                      <a:pt x="590" y="722"/>
                    </a:lnTo>
                    <a:lnTo>
                      <a:pt x="601" y="670"/>
                    </a:lnTo>
                    <a:lnTo>
                      <a:pt x="615" y="659"/>
                    </a:lnTo>
                    <a:lnTo>
                      <a:pt x="659" y="675"/>
                    </a:lnTo>
                    <a:lnTo>
                      <a:pt x="664" y="705"/>
                    </a:lnTo>
                    <a:lnTo>
                      <a:pt x="647" y="751"/>
                    </a:lnTo>
                    <a:lnTo>
                      <a:pt x="658" y="768"/>
                    </a:lnTo>
                    <a:lnTo>
                      <a:pt x="664" y="804"/>
                    </a:lnTo>
                    <a:lnTo>
                      <a:pt x="659" y="873"/>
                    </a:lnTo>
                    <a:lnTo>
                      <a:pt x="678" y="902"/>
                    </a:lnTo>
                    <a:lnTo>
                      <a:pt x="672" y="933"/>
                    </a:lnTo>
                    <a:lnTo>
                      <a:pt x="638" y="994"/>
                    </a:lnTo>
                    <a:lnTo>
                      <a:pt x="656" y="1002"/>
                    </a:lnTo>
                    <a:lnTo>
                      <a:pt x="664" y="985"/>
                    </a:lnTo>
                    <a:lnTo>
                      <a:pt x="682" y="974"/>
                    </a:lnTo>
                    <a:lnTo>
                      <a:pt x="687" y="953"/>
                    </a:lnTo>
                    <a:lnTo>
                      <a:pt x="702" y="931"/>
                    </a:lnTo>
                    <a:lnTo>
                      <a:pt x="692" y="905"/>
                    </a:lnTo>
                    <a:lnTo>
                      <a:pt x="701" y="874"/>
                    </a:lnTo>
                    <a:lnTo>
                      <a:pt x="681" y="870"/>
                    </a:lnTo>
                    <a:lnTo>
                      <a:pt x="678" y="842"/>
                    </a:lnTo>
                    <a:lnTo>
                      <a:pt x="692" y="791"/>
                    </a:lnTo>
                    <a:lnTo>
                      <a:pt x="669" y="748"/>
                    </a:lnTo>
                    <a:lnTo>
                      <a:pt x="699" y="711"/>
                    </a:lnTo>
                    <a:lnTo>
                      <a:pt x="696" y="672"/>
                    </a:lnTo>
                    <a:lnTo>
                      <a:pt x="704" y="670"/>
                    </a:lnTo>
                    <a:lnTo>
                      <a:pt x="713" y="701"/>
                    </a:lnTo>
                    <a:lnTo>
                      <a:pt x="707" y="755"/>
                    </a:lnTo>
                    <a:lnTo>
                      <a:pt x="725" y="764"/>
                    </a:lnTo>
                    <a:lnTo>
                      <a:pt x="716" y="725"/>
                    </a:lnTo>
                    <a:lnTo>
                      <a:pt x="745" y="704"/>
                    </a:lnTo>
                    <a:lnTo>
                      <a:pt x="781" y="701"/>
                    </a:lnTo>
                    <a:lnTo>
                      <a:pt x="813" y="731"/>
                    </a:lnTo>
                    <a:lnTo>
                      <a:pt x="797" y="685"/>
                    </a:lnTo>
                    <a:lnTo>
                      <a:pt x="796" y="622"/>
                    </a:lnTo>
                    <a:lnTo>
                      <a:pt x="827" y="610"/>
                    </a:lnTo>
                    <a:lnTo>
                      <a:pt x="868" y="613"/>
                    </a:lnTo>
                    <a:lnTo>
                      <a:pt x="905" y="604"/>
                    </a:lnTo>
                    <a:lnTo>
                      <a:pt x="891" y="572"/>
                    </a:lnTo>
                    <a:lnTo>
                      <a:pt x="911" y="529"/>
                    </a:lnTo>
                    <a:lnTo>
                      <a:pt x="931" y="525"/>
                    </a:lnTo>
                    <a:lnTo>
                      <a:pt x="963" y="492"/>
                    </a:lnTo>
                    <a:lnTo>
                      <a:pt x="1009" y="482"/>
                    </a:lnTo>
                    <a:lnTo>
                      <a:pt x="1015" y="464"/>
                    </a:lnTo>
                    <a:lnTo>
                      <a:pt x="1060" y="456"/>
                    </a:lnTo>
                    <a:lnTo>
                      <a:pt x="1074" y="473"/>
                    </a:lnTo>
                    <a:lnTo>
                      <a:pt x="1113" y="435"/>
                    </a:lnTo>
                    <a:lnTo>
                      <a:pt x="1144" y="436"/>
                    </a:lnTo>
                    <a:lnTo>
                      <a:pt x="1149" y="404"/>
                    </a:lnTo>
                    <a:lnTo>
                      <a:pt x="1166" y="370"/>
                    </a:lnTo>
                    <a:lnTo>
                      <a:pt x="1205" y="338"/>
                    </a:lnTo>
                    <a:lnTo>
                      <a:pt x="1236" y="364"/>
                    </a:lnTo>
                    <a:lnTo>
                      <a:pt x="1212" y="384"/>
                    </a:lnTo>
                    <a:lnTo>
                      <a:pt x="1251" y="395"/>
                    </a:lnTo>
                    <a:lnTo>
                      <a:pt x="1256" y="432"/>
                    </a:lnTo>
                    <a:lnTo>
                      <a:pt x="1271" y="415"/>
                    </a:lnTo>
                    <a:lnTo>
                      <a:pt x="1322" y="415"/>
                    </a:lnTo>
                    <a:lnTo>
                      <a:pt x="1360" y="452"/>
                    </a:lnTo>
                    <a:lnTo>
                      <a:pt x="1374" y="478"/>
                    </a:lnTo>
                    <a:lnTo>
                      <a:pt x="1370" y="513"/>
                    </a:lnTo>
                    <a:lnTo>
                      <a:pt x="1351" y="533"/>
                    </a:lnTo>
                    <a:lnTo>
                      <a:pt x="1307" y="570"/>
                    </a:lnTo>
                    <a:lnTo>
                      <a:pt x="1293" y="588"/>
                    </a:lnTo>
                    <a:lnTo>
                      <a:pt x="1314" y="598"/>
                    </a:lnTo>
                    <a:lnTo>
                      <a:pt x="1340" y="613"/>
                    </a:lnTo>
                    <a:lnTo>
                      <a:pt x="1356" y="602"/>
                    </a:lnTo>
                    <a:lnTo>
                      <a:pt x="1363" y="641"/>
                    </a:lnTo>
                    <a:lnTo>
                      <a:pt x="1371" y="625"/>
                    </a:lnTo>
                    <a:lnTo>
                      <a:pt x="1399" y="616"/>
                    </a:lnTo>
                    <a:lnTo>
                      <a:pt x="1454" y="625"/>
                    </a:lnTo>
                    <a:lnTo>
                      <a:pt x="1459" y="655"/>
                    </a:lnTo>
                    <a:lnTo>
                      <a:pt x="1531" y="662"/>
                    </a:lnTo>
                    <a:lnTo>
                      <a:pt x="1531" y="616"/>
                    </a:lnTo>
                    <a:lnTo>
                      <a:pt x="1567" y="627"/>
                    </a:lnTo>
                    <a:lnTo>
                      <a:pt x="1595" y="627"/>
                    </a:lnTo>
                    <a:lnTo>
                      <a:pt x="1623" y="659"/>
                    </a:lnTo>
                    <a:lnTo>
                      <a:pt x="1630" y="696"/>
                    </a:lnTo>
                    <a:lnTo>
                      <a:pt x="1621" y="719"/>
                    </a:lnTo>
                    <a:lnTo>
                      <a:pt x="1643" y="762"/>
                    </a:lnTo>
                    <a:lnTo>
                      <a:pt x="1670" y="784"/>
                    </a:lnTo>
                    <a:lnTo>
                      <a:pt x="1686" y="727"/>
                    </a:lnTo>
                    <a:lnTo>
                      <a:pt x="1713" y="751"/>
                    </a:lnTo>
                    <a:lnTo>
                      <a:pt x="1744" y="738"/>
                    </a:lnTo>
                    <a:lnTo>
                      <a:pt x="1776" y="755"/>
                    </a:lnTo>
                    <a:lnTo>
                      <a:pt x="1790" y="739"/>
                    </a:lnTo>
                    <a:lnTo>
                      <a:pt x="1817" y="747"/>
                    </a:lnTo>
                    <a:lnTo>
                      <a:pt x="1805" y="695"/>
                    </a:lnTo>
                    <a:lnTo>
                      <a:pt x="1828" y="670"/>
                    </a:lnTo>
                    <a:lnTo>
                      <a:pt x="1983" y="707"/>
                    </a:lnTo>
                    <a:lnTo>
                      <a:pt x="1997" y="741"/>
                    </a:lnTo>
                    <a:lnTo>
                      <a:pt x="2043" y="781"/>
                    </a:lnTo>
                    <a:lnTo>
                      <a:pt x="2112" y="771"/>
                    </a:lnTo>
                    <a:lnTo>
                      <a:pt x="2146" y="779"/>
                    </a:lnTo>
                    <a:lnTo>
                      <a:pt x="2161" y="801"/>
                    </a:lnTo>
                    <a:lnTo>
                      <a:pt x="2158" y="838"/>
                    </a:lnTo>
                    <a:lnTo>
                      <a:pt x="2179" y="853"/>
                    </a:lnTo>
                    <a:lnTo>
                      <a:pt x="2202" y="842"/>
                    </a:lnTo>
                    <a:lnTo>
                      <a:pt x="2233" y="841"/>
                    </a:lnTo>
                    <a:lnTo>
                      <a:pt x="2265" y="851"/>
                    </a:lnTo>
                    <a:lnTo>
                      <a:pt x="2298" y="845"/>
                    </a:lnTo>
                    <a:lnTo>
                      <a:pt x="2328" y="888"/>
                    </a:lnTo>
                    <a:lnTo>
                      <a:pt x="2350" y="873"/>
                    </a:lnTo>
                    <a:lnTo>
                      <a:pt x="2336" y="842"/>
                    </a:lnTo>
                    <a:lnTo>
                      <a:pt x="2344" y="819"/>
                    </a:lnTo>
                    <a:lnTo>
                      <a:pt x="2399" y="833"/>
                    </a:lnTo>
                    <a:lnTo>
                      <a:pt x="2434" y="830"/>
                    </a:lnTo>
                    <a:lnTo>
                      <a:pt x="2483" y="854"/>
                    </a:lnTo>
                    <a:lnTo>
                      <a:pt x="2508" y="876"/>
                    </a:lnTo>
                    <a:lnTo>
                      <a:pt x="2549" y="911"/>
                    </a:lnTo>
                    <a:lnTo>
                      <a:pt x="2595" y="956"/>
                    </a:lnTo>
                    <a:lnTo>
                      <a:pt x="2594" y="984"/>
                    </a:lnTo>
                    <a:lnTo>
                      <a:pt x="2604" y="994"/>
                    </a:lnTo>
                    <a:lnTo>
                      <a:pt x="2601" y="962"/>
                    </a:lnTo>
                    <a:lnTo>
                      <a:pt x="2647" y="970"/>
                    </a:lnTo>
                    <a:lnTo>
                      <a:pt x="2683" y="1010"/>
                    </a:lnTo>
                    <a:lnTo>
                      <a:pt x="2666" y="1028"/>
                    </a:lnTo>
                    <a:lnTo>
                      <a:pt x="2636" y="1033"/>
                    </a:lnTo>
                    <a:lnTo>
                      <a:pt x="2636" y="1073"/>
                    </a:lnTo>
                    <a:lnTo>
                      <a:pt x="2630" y="1080"/>
                    </a:lnTo>
                    <a:lnTo>
                      <a:pt x="2613" y="1079"/>
                    </a:lnTo>
                    <a:lnTo>
                      <a:pt x="2600" y="1065"/>
                    </a:lnTo>
                    <a:lnTo>
                      <a:pt x="2578" y="1054"/>
                    </a:lnTo>
                    <a:lnTo>
                      <a:pt x="2574" y="1036"/>
                    </a:lnTo>
                    <a:lnTo>
                      <a:pt x="2557" y="1030"/>
                    </a:lnTo>
                    <a:lnTo>
                      <a:pt x="2537" y="1034"/>
                    </a:lnTo>
                    <a:lnTo>
                      <a:pt x="2528" y="1020"/>
                    </a:lnTo>
                    <a:lnTo>
                      <a:pt x="2531" y="1004"/>
                    </a:lnTo>
                    <a:lnTo>
                      <a:pt x="2511" y="1014"/>
                    </a:lnTo>
                    <a:lnTo>
                      <a:pt x="2518" y="1034"/>
                    </a:lnTo>
                    <a:lnTo>
                      <a:pt x="2508" y="1051"/>
                    </a:lnTo>
                    <a:lnTo>
                      <a:pt x="2508" y="1051"/>
                    </a:lnTo>
                    <a:lnTo>
                      <a:pt x="2486" y="1070"/>
                    </a:lnTo>
                    <a:lnTo>
                      <a:pt x="2463" y="1067"/>
                    </a:lnTo>
                    <a:lnTo>
                      <a:pt x="2480" y="1088"/>
                    </a:lnTo>
                    <a:lnTo>
                      <a:pt x="2489" y="1119"/>
                    </a:lnTo>
                    <a:lnTo>
                      <a:pt x="2497" y="1130"/>
                    </a:lnTo>
                    <a:lnTo>
                      <a:pt x="2500" y="1145"/>
                    </a:lnTo>
                    <a:lnTo>
                      <a:pt x="2495" y="1156"/>
                    </a:lnTo>
                    <a:lnTo>
                      <a:pt x="2463" y="1147"/>
                    </a:lnTo>
                    <a:lnTo>
                      <a:pt x="2416" y="1174"/>
                    </a:lnTo>
                    <a:lnTo>
                      <a:pt x="2400" y="1179"/>
                    </a:lnTo>
                    <a:lnTo>
                      <a:pt x="2373" y="1205"/>
                    </a:lnTo>
                    <a:lnTo>
                      <a:pt x="2348" y="1226"/>
                    </a:lnTo>
                    <a:lnTo>
                      <a:pt x="2342" y="1242"/>
                    </a:lnTo>
                    <a:lnTo>
                      <a:pt x="2317" y="1217"/>
                    </a:lnTo>
                    <a:lnTo>
                      <a:pt x="2273" y="1245"/>
                    </a:lnTo>
                    <a:lnTo>
                      <a:pt x="2265" y="1231"/>
                    </a:lnTo>
                    <a:lnTo>
                      <a:pt x="2248" y="1246"/>
                    </a:lnTo>
                    <a:lnTo>
                      <a:pt x="2225" y="1242"/>
                    </a:lnTo>
                    <a:lnTo>
                      <a:pt x="2219" y="1265"/>
                    </a:lnTo>
                    <a:lnTo>
                      <a:pt x="2199" y="1296"/>
                    </a:lnTo>
                    <a:lnTo>
                      <a:pt x="2199" y="1309"/>
                    </a:lnTo>
                    <a:lnTo>
                      <a:pt x="2219" y="1317"/>
                    </a:lnTo>
                    <a:lnTo>
                      <a:pt x="2216" y="1362"/>
                    </a:lnTo>
                    <a:lnTo>
                      <a:pt x="2201" y="1363"/>
                    </a:lnTo>
                    <a:lnTo>
                      <a:pt x="2193" y="1389"/>
                    </a:lnTo>
                    <a:lnTo>
                      <a:pt x="2201" y="1402"/>
                    </a:lnTo>
                    <a:lnTo>
                      <a:pt x="2170" y="1417"/>
                    </a:lnTo>
                    <a:lnTo>
                      <a:pt x="2164" y="1451"/>
                    </a:lnTo>
                    <a:lnTo>
                      <a:pt x="2140" y="1457"/>
                    </a:lnTo>
                    <a:lnTo>
                      <a:pt x="2133" y="1486"/>
                    </a:lnTo>
                    <a:lnTo>
                      <a:pt x="2109" y="1512"/>
                    </a:lnTo>
                    <a:lnTo>
                      <a:pt x="2103" y="1492"/>
                    </a:lnTo>
                    <a:lnTo>
                      <a:pt x="2095" y="1452"/>
                    </a:lnTo>
                    <a:lnTo>
                      <a:pt x="2086" y="1386"/>
                    </a:lnTo>
                    <a:lnTo>
                      <a:pt x="2094" y="1343"/>
                    </a:lnTo>
                    <a:lnTo>
                      <a:pt x="2109" y="1325"/>
                    </a:lnTo>
                    <a:lnTo>
                      <a:pt x="2109" y="1309"/>
                    </a:lnTo>
                    <a:lnTo>
                      <a:pt x="2136" y="1302"/>
                    </a:lnTo>
                    <a:lnTo>
                      <a:pt x="2167" y="1260"/>
                    </a:lnTo>
                    <a:lnTo>
                      <a:pt x="2196" y="1225"/>
                    </a:lnTo>
                    <a:lnTo>
                      <a:pt x="2227" y="1197"/>
                    </a:lnTo>
                    <a:lnTo>
                      <a:pt x="2241" y="1147"/>
                    </a:lnTo>
                    <a:lnTo>
                      <a:pt x="2221" y="1150"/>
                    </a:lnTo>
                    <a:lnTo>
                      <a:pt x="2210" y="1179"/>
                    </a:lnTo>
                    <a:lnTo>
                      <a:pt x="2167" y="1219"/>
                    </a:lnTo>
                    <a:lnTo>
                      <a:pt x="2152" y="1174"/>
                    </a:lnTo>
                    <a:lnTo>
                      <a:pt x="2107" y="1186"/>
                    </a:lnTo>
                    <a:lnTo>
                      <a:pt x="2064" y="1245"/>
                    </a:lnTo>
                    <a:lnTo>
                      <a:pt x="2080" y="1266"/>
                    </a:lnTo>
                    <a:lnTo>
                      <a:pt x="2041" y="1276"/>
                    </a:lnTo>
                    <a:lnTo>
                      <a:pt x="2014" y="1279"/>
                    </a:lnTo>
                    <a:lnTo>
                      <a:pt x="2015" y="1254"/>
                    </a:lnTo>
                    <a:lnTo>
                      <a:pt x="1989" y="1250"/>
                    </a:lnTo>
                    <a:lnTo>
                      <a:pt x="1968" y="1266"/>
                    </a:lnTo>
                    <a:lnTo>
                      <a:pt x="1916" y="1260"/>
                    </a:lnTo>
                    <a:lnTo>
                      <a:pt x="1859" y="1269"/>
                    </a:lnTo>
                    <a:lnTo>
                      <a:pt x="1802" y="1334"/>
                    </a:lnTo>
                    <a:lnTo>
                      <a:pt x="1736" y="1406"/>
                    </a:lnTo>
                    <a:lnTo>
                      <a:pt x="1764" y="1409"/>
                    </a:lnTo>
                    <a:lnTo>
                      <a:pt x="1773" y="1428"/>
                    </a:lnTo>
                    <a:lnTo>
                      <a:pt x="1788" y="1434"/>
                    </a:lnTo>
                    <a:lnTo>
                      <a:pt x="1801" y="1420"/>
                    </a:lnTo>
                    <a:lnTo>
                      <a:pt x="1819" y="1422"/>
                    </a:lnTo>
                    <a:lnTo>
                      <a:pt x="1843" y="1454"/>
                    </a:lnTo>
                    <a:lnTo>
                      <a:pt x="1843" y="1477"/>
                    </a:lnTo>
                    <a:lnTo>
                      <a:pt x="1831" y="1506"/>
                    </a:lnTo>
                    <a:lnTo>
                      <a:pt x="1830" y="1539"/>
                    </a:lnTo>
                    <a:lnTo>
                      <a:pt x="1822" y="1580"/>
                    </a:lnTo>
                    <a:lnTo>
                      <a:pt x="1796" y="1617"/>
                    </a:lnTo>
                    <a:lnTo>
                      <a:pt x="1790" y="1634"/>
                    </a:lnTo>
                    <a:lnTo>
                      <a:pt x="1767" y="1663"/>
                    </a:lnTo>
                    <a:lnTo>
                      <a:pt x="1744" y="1691"/>
                    </a:lnTo>
                    <a:lnTo>
                      <a:pt x="1732" y="1705"/>
                    </a:lnTo>
                    <a:lnTo>
                      <a:pt x="1709" y="1718"/>
                    </a:lnTo>
                    <a:lnTo>
                      <a:pt x="1698" y="1718"/>
                    </a:lnTo>
                    <a:lnTo>
                      <a:pt x="1687" y="1708"/>
                    </a:lnTo>
                    <a:lnTo>
                      <a:pt x="1664" y="1725"/>
                    </a:lnTo>
                    <a:lnTo>
                      <a:pt x="1663" y="1732"/>
                    </a:lnTo>
                    <a:lnTo>
                      <a:pt x="1655" y="1731"/>
                    </a:lnTo>
                    <a:lnTo>
                      <a:pt x="1647" y="1738"/>
                    </a:lnTo>
                    <a:lnTo>
                      <a:pt x="1643" y="1746"/>
                    </a:lnTo>
                    <a:lnTo>
                      <a:pt x="1643" y="1763"/>
                    </a:lnTo>
                    <a:lnTo>
                      <a:pt x="1635" y="1768"/>
                    </a:lnTo>
                    <a:lnTo>
                      <a:pt x="1632" y="1772"/>
                    </a:lnTo>
                    <a:lnTo>
                      <a:pt x="1624" y="1778"/>
                    </a:lnTo>
                    <a:lnTo>
                      <a:pt x="1613" y="1783"/>
                    </a:lnTo>
                    <a:lnTo>
                      <a:pt x="1606" y="1789"/>
                    </a:lnTo>
                    <a:lnTo>
                      <a:pt x="1606" y="1798"/>
                    </a:lnTo>
                    <a:lnTo>
                      <a:pt x="1603" y="1801"/>
                    </a:lnTo>
                    <a:lnTo>
                      <a:pt x="1610" y="1804"/>
                    </a:lnTo>
                    <a:lnTo>
                      <a:pt x="1620" y="1814"/>
                    </a:lnTo>
                    <a:lnTo>
                      <a:pt x="1635" y="1840"/>
                    </a:lnTo>
                    <a:lnTo>
                      <a:pt x="1639" y="1854"/>
                    </a:lnTo>
                    <a:lnTo>
                      <a:pt x="1639" y="1878"/>
                    </a:lnTo>
                    <a:lnTo>
                      <a:pt x="1632" y="1889"/>
                    </a:lnTo>
                    <a:lnTo>
                      <a:pt x="1616" y="1894"/>
                    </a:lnTo>
                    <a:lnTo>
                      <a:pt x="1603" y="1903"/>
                    </a:lnTo>
                    <a:lnTo>
                      <a:pt x="1587" y="1904"/>
                    </a:lnTo>
                    <a:lnTo>
                      <a:pt x="1586" y="1892"/>
                    </a:lnTo>
                    <a:lnTo>
                      <a:pt x="1589" y="1877"/>
                    </a:lnTo>
                    <a:lnTo>
                      <a:pt x="1581" y="1855"/>
                    </a:lnTo>
                    <a:lnTo>
                      <a:pt x="1593" y="1851"/>
                    </a:lnTo>
                    <a:lnTo>
                      <a:pt x="1583" y="1832"/>
                    </a:lnTo>
                    <a:lnTo>
                      <a:pt x="1574" y="1829"/>
                    </a:lnTo>
                    <a:lnTo>
                      <a:pt x="1572" y="1832"/>
                    </a:lnTo>
                    <a:lnTo>
                      <a:pt x="1567" y="1834"/>
                    </a:lnTo>
                    <a:lnTo>
                      <a:pt x="1566" y="1831"/>
                    </a:lnTo>
                    <a:lnTo>
                      <a:pt x="1561" y="1829"/>
                    </a:lnTo>
                    <a:lnTo>
                      <a:pt x="1557" y="1824"/>
                    </a:lnTo>
                    <a:lnTo>
                      <a:pt x="1561" y="1815"/>
                    </a:lnTo>
                    <a:lnTo>
                      <a:pt x="1566" y="1812"/>
                    </a:lnTo>
                    <a:lnTo>
                      <a:pt x="1564" y="1809"/>
                    </a:lnTo>
                    <a:lnTo>
                      <a:pt x="1569" y="1797"/>
                    </a:lnTo>
                    <a:lnTo>
                      <a:pt x="1567" y="1794"/>
                    </a:lnTo>
                    <a:lnTo>
                      <a:pt x="1558" y="1791"/>
                    </a:lnTo>
                    <a:lnTo>
                      <a:pt x="1549" y="1784"/>
                    </a:lnTo>
                    <a:lnTo>
                      <a:pt x="1526" y="1791"/>
                    </a:lnTo>
                    <a:lnTo>
                      <a:pt x="1512" y="1801"/>
                    </a:lnTo>
                    <a:lnTo>
                      <a:pt x="1494" y="1808"/>
                    </a:lnTo>
                    <a:lnTo>
                      <a:pt x="1503" y="1797"/>
                    </a:lnTo>
                    <a:lnTo>
                      <a:pt x="1500" y="1789"/>
                    </a:lnTo>
                    <a:lnTo>
                      <a:pt x="1514" y="1774"/>
                    </a:lnTo>
                    <a:lnTo>
                      <a:pt x="1505" y="1761"/>
                    </a:lnTo>
                    <a:lnTo>
                      <a:pt x="1489" y="1769"/>
                    </a:lnTo>
                    <a:lnTo>
                      <a:pt x="1469" y="1786"/>
                    </a:lnTo>
                    <a:lnTo>
                      <a:pt x="1460" y="1800"/>
                    </a:lnTo>
                    <a:lnTo>
                      <a:pt x="1443" y="1801"/>
                    </a:lnTo>
                    <a:lnTo>
                      <a:pt x="1434" y="1811"/>
                    </a:lnTo>
                    <a:lnTo>
                      <a:pt x="1443" y="1826"/>
                    </a:lnTo>
                    <a:lnTo>
                      <a:pt x="1457" y="1829"/>
                    </a:lnTo>
                    <a:lnTo>
                      <a:pt x="1457" y="1840"/>
                    </a:lnTo>
                    <a:lnTo>
                      <a:pt x="1471" y="1846"/>
                    </a:lnTo>
                    <a:lnTo>
                      <a:pt x="1491" y="1831"/>
                    </a:lnTo>
                    <a:lnTo>
                      <a:pt x="1506" y="1838"/>
                    </a:lnTo>
                    <a:lnTo>
                      <a:pt x="1517" y="1838"/>
                    </a:lnTo>
                    <a:lnTo>
                      <a:pt x="1520" y="1851"/>
                    </a:lnTo>
                    <a:lnTo>
                      <a:pt x="1495" y="1857"/>
                    </a:lnTo>
                    <a:lnTo>
                      <a:pt x="1488" y="1867"/>
                    </a:lnTo>
                    <a:lnTo>
                      <a:pt x="1471" y="1878"/>
                    </a:lnTo>
                    <a:lnTo>
                      <a:pt x="1462" y="1894"/>
                    </a:lnTo>
                    <a:lnTo>
                      <a:pt x="1480" y="1904"/>
                    </a:lnTo>
                    <a:lnTo>
                      <a:pt x="1486" y="1924"/>
                    </a:lnTo>
                    <a:lnTo>
                      <a:pt x="1497" y="1944"/>
                    </a:lnTo>
                    <a:lnTo>
                      <a:pt x="1509" y="1960"/>
                    </a:lnTo>
                    <a:lnTo>
                      <a:pt x="1509" y="1974"/>
                    </a:lnTo>
                    <a:lnTo>
                      <a:pt x="1498" y="1980"/>
                    </a:lnTo>
                    <a:lnTo>
                      <a:pt x="1501" y="1990"/>
                    </a:lnTo>
                    <a:lnTo>
                      <a:pt x="1512" y="1997"/>
                    </a:lnTo>
                    <a:lnTo>
                      <a:pt x="1509" y="2012"/>
                    </a:lnTo>
                    <a:lnTo>
                      <a:pt x="1505" y="2027"/>
                    </a:lnTo>
                    <a:lnTo>
                      <a:pt x="1495" y="2029"/>
                    </a:lnTo>
                    <a:lnTo>
                      <a:pt x="1483" y="2050"/>
                    </a:lnTo>
                    <a:lnTo>
                      <a:pt x="1469" y="2075"/>
                    </a:lnTo>
                    <a:lnTo>
                      <a:pt x="1452" y="2098"/>
                    </a:lnTo>
                    <a:lnTo>
                      <a:pt x="1429" y="2115"/>
                    </a:lnTo>
                    <a:lnTo>
                      <a:pt x="1405" y="2132"/>
                    </a:lnTo>
                    <a:lnTo>
                      <a:pt x="1386" y="2133"/>
                    </a:lnTo>
                    <a:lnTo>
                      <a:pt x="1376" y="2141"/>
                    </a:lnTo>
                    <a:lnTo>
                      <a:pt x="1370" y="2137"/>
                    </a:lnTo>
                    <a:lnTo>
                      <a:pt x="1360" y="2146"/>
                    </a:lnTo>
                    <a:lnTo>
                      <a:pt x="1336" y="2155"/>
                    </a:lnTo>
                    <a:lnTo>
                      <a:pt x="1317" y="2156"/>
                    </a:lnTo>
                    <a:lnTo>
                      <a:pt x="1311" y="2176"/>
                    </a:lnTo>
                    <a:lnTo>
                      <a:pt x="1302" y="2178"/>
                    </a:lnTo>
                    <a:lnTo>
                      <a:pt x="1297" y="2164"/>
                    </a:lnTo>
                    <a:lnTo>
                      <a:pt x="1302" y="2156"/>
                    </a:lnTo>
                    <a:lnTo>
                      <a:pt x="1279" y="2152"/>
                    </a:lnTo>
                    <a:lnTo>
                      <a:pt x="1270" y="2153"/>
                    </a:lnTo>
                    <a:lnTo>
                      <a:pt x="1247" y="2170"/>
                    </a:lnTo>
                    <a:lnTo>
                      <a:pt x="1233" y="2187"/>
                    </a:lnTo>
                    <a:lnTo>
                      <a:pt x="1230" y="2200"/>
                    </a:lnTo>
                    <a:lnTo>
                      <a:pt x="1242" y="2220"/>
                    </a:lnTo>
                    <a:lnTo>
                      <a:pt x="1259" y="2243"/>
                    </a:lnTo>
                    <a:lnTo>
                      <a:pt x="1274" y="2253"/>
                    </a:lnTo>
                    <a:lnTo>
                      <a:pt x="1285" y="2267"/>
                    </a:lnTo>
                    <a:lnTo>
                      <a:pt x="1293" y="2301"/>
                    </a:lnTo>
                    <a:lnTo>
                      <a:pt x="1290" y="2332"/>
                    </a:lnTo>
                    <a:lnTo>
                      <a:pt x="1276" y="2342"/>
                    </a:lnTo>
                    <a:lnTo>
                      <a:pt x="1256" y="2353"/>
                    </a:lnTo>
                    <a:lnTo>
                      <a:pt x="1242" y="2369"/>
                    </a:lnTo>
                    <a:lnTo>
                      <a:pt x="1221" y="2384"/>
                    </a:lnTo>
                    <a:lnTo>
                      <a:pt x="1215" y="2373"/>
                    </a:lnTo>
                    <a:lnTo>
                      <a:pt x="1219" y="2361"/>
                    </a:lnTo>
                    <a:lnTo>
                      <a:pt x="1207" y="2352"/>
                    </a:lnTo>
                    <a:lnTo>
                      <a:pt x="1192" y="2349"/>
                    </a:lnTo>
                    <a:lnTo>
                      <a:pt x="1185" y="2339"/>
                    </a:lnTo>
                    <a:lnTo>
                      <a:pt x="1176" y="2323"/>
                    </a:lnTo>
                    <a:lnTo>
                      <a:pt x="1161" y="2313"/>
                    </a:lnTo>
                    <a:lnTo>
                      <a:pt x="1146" y="2315"/>
                    </a:lnTo>
                    <a:lnTo>
                      <a:pt x="1149" y="2301"/>
                    </a:lnTo>
                    <a:lnTo>
                      <a:pt x="1133" y="2301"/>
                    </a:lnTo>
                    <a:lnTo>
                      <a:pt x="1132" y="2319"/>
                    </a:lnTo>
                    <a:lnTo>
                      <a:pt x="1123" y="2346"/>
                    </a:lnTo>
                    <a:lnTo>
                      <a:pt x="1116" y="2361"/>
                    </a:lnTo>
                    <a:lnTo>
                      <a:pt x="1118" y="2373"/>
                    </a:lnTo>
                    <a:lnTo>
                      <a:pt x="1130" y="2373"/>
                    </a:lnTo>
                    <a:lnTo>
                      <a:pt x="1136" y="2390"/>
                    </a:lnTo>
                    <a:lnTo>
                      <a:pt x="1139" y="2404"/>
                    </a:lnTo>
                    <a:lnTo>
                      <a:pt x="1149" y="2415"/>
                    </a:lnTo>
                    <a:lnTo>
                      <a:pt x="1159" y="2416"/>
                    </a:lnTo>
                    <a:lnTo>
                      <a:pt x="1169" y="2426"/>
                    </a:lnTo>
                    <a:lnTo>
                      <a:pt x="1172" y="2427"/>
                    </a:lnTo>
                    <a:lnTo>
                      <a:pt x="1182" y="2438"/>
                    </a:lnTo>
                    <a:lnTo>
                      <a:pt x="1190" y="2449"/>
                    </a:lnTo>
                    <a:lnTo>
                      <a:pt x="1190" y="2461"/>
                    </a:lnTo>
                    <a:lnTo>
                      <a:pt x="1189" y="2469"/>
                    </a:lnTo>
                    <a:lnTo>
                      <a:pt x="1190" y="2475"/>
                    </a:lnTo>
                    <a:lnTo>
                      <a:pt x="1192" y="2484"/>
                    </a:lnTo>
                    <a:lnTo>
                      <a:pt x="1198" y="2489"/>
                    </a:lnTo>
                    <a:lnTo>
                      <a:pt x="1205" y="2504"/>
                    </a:lnTo>
                    <a:lnTo>
                      <a:pt x="1204" y="2510"/>
                    </a:lnTo>
                    <a:lnTo>
                      <a:pt x="1192" y="2512"/>
                    </a:lnTo>
                    <a:lnTo>
                      <a:pt x="1176" y="2499"/>
                    </a:lnTo>
                    <a:lnTo>
                      <a:pt x="1156" y="2485"/>
                    </a:lnTo>
                    <a:lnTo>
                      <a:pt x="1153" y="2476"/>
                    </a:lnTo>
                    <a:lnTo>
                      <a:pt x="1144" y="2465"/>
                    </a:lnTo>
                    <a:lnTo>
                      <a:pt x="1141" y="2450"/>
                    </a:lnTo>
                    <a:lnTo>
                      <a:pt x="1135" y="2441"/>
                    </a:lnTo>
                    <a:lnTo>
                      <a:pt x="1136" y="2429"/>
                    </a:lnTo>
                    <a:lnTo>
                      <a:pt x="1133" y="2421"/>
                    </a:lnTo>
                    <a:lnTo>
                      <a:pt x="1126" y="2415"/>
                    </a:lnTo>
                    <a:lnTo>
                      <a:pt x="1124" y="2406"/>
                    </a:lnTo>
                    <a:lnTo>
                      <a:pt x="1115" y="2396"/>
                    </a:lnTo>
                    <a:lnTo>
                      <a:pt x="1106" y="2389"/>
                    </a:lnTo>
                    <a:lnTo>
                      <a:pt x="1103" y="2398"/>
                    </a:lnTo>
                    <a:lnTo>
                      <a:pt x="1100" y="2389"/>
                    </a:lnTo>
                    <a:lnTo>
                      <a:pt x="1101" y="2378"/>
                    </a:lnTo>
                    <a:lnTo>
                      <a:pt x="1107" y="2361"/>
                    </a:lnTo>
                    <a:lnTo>
                      <a:pt x="1106" y="2349"/>
                    </a:lnTo>
                    <a:lnTo>
                      <a:pt x="1110" y="2335"/>
                    </a:lnTo>
                    <a:lnTo>
                      <a:pt x="1104" y="2324"/>
                    </a:lnTo>
                    <a:lnTo>
                      <a:pt x="1106" y="2306"/>
                    </a:lnTo>
                    <a:lnTo>
                      <a:pt x="1100" y="2296"/>
                    </a:lnTo>
                    <a:lnTo>
                      <a:pt x="1093" y="2275"/>
                    </a:lnTo>
                    <a:lnTo>
                      <a:pt x="1090" y="2253"/>
                    </a:lnTo>
                    <a:lnTo>
                      <a:pt x="1083" y="2238"/>
                    </a:lnTo>
                    <a:lnTo>
                      <a:pt x="1072" y="2247"/>
                    </a:lnTo>
                    <a:lnTo>
                      <a:pt x="1052" y="2259"/>
                    </a:lnTo>
                    <a:lnTo>
                      <a:pt x="1043" y="2258"/>
                    </a:lnTo>
                    <a:lnTo>
                      <a:pt x="1032" y="2253"/>
                    </a:lnTo>
                    <a:lnTo>
                      <a:pt x="1038" y="2232"/>
                    </a:lnTo>
                    <a:lnTo>
                      <a:pt x="1034" y="2215"/>
                    </a:lnTo>
                    <a:lnTo>
                      <a:pt x="1021" y="2195"/>
                    </a:lnTo>
                    <a:lnTo>
                      <a:pt x="1023" y="2187"/>
                    </a:lnTo>
                    <a:lnTo>
                      <a:pt x="1012" y="2186"/>
                    </a:lnTo>
                    <a:lnTo>
                      <a:pt x="1000" y="2170"/>
                    </a:lnTo>
                    <a:lnTo>
                      <a:pt x="995" y="2161"/>
                    </a:lnTo>
                    <a:lnTo>
                      <a:pt x="995" y="2152"/>
                    </a:lnTo>
                    <a:lnTo>
                      <a:pt x="991" y="2143"/>
                    </a:lnTo>
                    <a:lnTo>
                      <a:pt x="985" y="2132"/>
                    </a:lnTo>
                    <a:lnTo>
                      <a:pt x="968" y="2130"/>
                    </a:lnTo>
                    <a:lnTo>
                      <a:pt x="969" y="2138"/>
                    </a:lnTo>
                    <a:lnTo>
                      <a:pt x="965" y="2149"/>
                    </a:lnTo>
                    <a:lnTo>
                      <a:pt x="957" y="2146"/>
                    </a:lnTo>
                    <a:lnTo>
                      <a:pt x="954" y="2149"/>
                    </a:lnTo>
                    <a:lnTo>
                      <a:pt x="949" y="2146"/>
                    </a:lnTo>
                    <a:lnTo>
                      <a:pt x="943" y="2144"/>
                    </a:lnTo>
                    <a:lnTo>
                      <a:pt x="940" y="2152"/>
                    </a:lnTo>
                    <a:lnTo>
                      <a:pt x="929" y="2152"/>
                    </a:lnTo>
                    <a:lnTo>
                      <a:pt x="908" y="2155"/>
                    </a:lnTo>
                    <a:lnTo>
                      <a:pt x="909" y="2169"/>
                    </a:lnTo>
                    <a:lnTo>
                      <a:pt x="900" y="2180"/>
                    </a:lnTo>
                    <a:lnTo>
                      <a:pt x="874" y="2192"/>
                    </a:lnTo>
                    <a:lnTo>
                      <a:pt x="856" y="2213"/>
                    </a:lnTo>
                    <a:lnTo>
                      <a:pt x="842" y="2224"/>
                    </a:lnTo>
                    <a:lnTo>
                      <a:pt x="825" y="2236"/>
                    </a:lnTo>
                    <a:lnTo>
                      <a:pt x="825" y="2244"/>
                    </a:lnTo>
                    <a:lnTo>
                      <a:pt x="817" y="2249"/>
                    </a:lnTo>
                    <a:lnTo>
                      <a:pt x="802" y="2255"/>
                    </a:lnTo>
                    <a:lnTo>
                      <a:pt x="793" y="2256"/>
                    </a:lnTo>
                    <a:lnTo>
                      <a:pt x="788" y="2270"/>
                    </a:lnTo>
                    <a:lnTo>
                      <a:pt x="791" y="2293"/>
                    </a:lnTo>
                    <a:lnTo>
                      <a:pt x="793" y="2307"/>
                    </a:lnTo>
                    <a:lnTo>
                      <a:pt x="785" y="2324"/>
                    </a:lnTo>
                    <a:lnTo>
                      <a:pt x="785" y="2355"/>
                    </a:lnTo>
                    <a:lnTo>
                      <a:pt x="776" y="2355"/>
                    </a:lnTo>
                    <a:lnTo>
                      <a:pt x="768" y="2369"/>
                    </a:lnTo>
                    <a:lnTo>
                      <a:pt x="774" y="2373"/>
                    </a:lnTo>
                    <a:lnTo>
                      <a:pt x="758" y="2379"/>
                    </a:lnTo>
                    <a:lnTo>
                      <a:pt x="753" y="2390"/>
                    </a:lnTo>
                    <a:lnTo>
                      <a:pt x="745" y="2396"/>
                    </a:lnTo>
                    <a:lnTo>
                      <a:pt x="728" y="2379"/>
                    </a:lnTo>
                    <a:lnTo>
                      <a:pt x="721" y="2355"/>
                    </a:lnTo>
                    <a:lnTo>
                      <a:pt x="715" y="2338"/>
                    </a:lnTo>
                    <a:lnTo>
                      <a:pt x="708" y="2329"/>
                    </a:lnTo>
                    <a:lnTo>
                      <a:pt x="699" y="2312"/>
                    </a:lnTo>
                    <a:lnTo>
                      <a:pt x="695" y="2290"/>
                    </a:lnTo>
                    <a:lnTo>
                      <a:pt x="692" y="2279"/>
                    </a:lnTo>
                    <a:lnTo>
                      <a:pt x="676" y="2255"/>
                    </a:lnTo>
                    <a:lnTo>
                      <a:pt x="669" y="2220"/>
                    </a:lnTo>
                    <a:lnTo>
                      <a:pt x="664" y="2196"/>
                    </a:lnTo>
                    <a:lnTo>
                      <a:pt x="664" y="2175"/>
                    </a:lnTo>
                    <a:lnTo>
                      <a:pt x="661" y="2158"/>
                    </a:lnTo>
                    <a:lnTo>
                      <a:pt x="636" y="2169"/>
                    </a:lnTo>
                    <a:lnTo>
                      <a:pt x="624" y="2167"/>
                    </a:lnTo>
                    <a:lnTo>
                      <a:pt x="601" y="2144"/>
                    </a:lnTo>
                    <a:lnTo>
                      <a:pt x="609" y="2138"/>
                    </a:lnTo>
                    <a:lnTo>
                      <a:pt x="604" y="2130"/>
                    </a:lnTo>
                    <a:lnTo>
                      <a:pt x="584" y="2115"/>
                    </a:lnTo>
                    <a:lnTo>
                      <a:pt x="572" y="2110"/>
                    </a:lnTo>
                    <a:lnTo>
                      <a:pt x="566" y="2097"/>
                    </a:lnTo>
                    <a:lnTo>
                      <a:pt x="554" y="2081"/>
                    </a:lnTo>
                    <a:lnTo>
                      <a:pt x="521" y="2086"/>
                    </a:lnTo>
                    <a:lnTo>
                      <a:pt x="494" y="2086"/>
                    </a:lnTo>
                    <a:lnTo>
                      <a:pt x="469" y="2089"/>
                    </a:lnTo>
                    <a:lnTo>
                      <a:pt x="469" y="2089"/>
                    </a:lnTo>
                    <a:close/>
                    <a:moveTo>
                      <a:pt x="1899" y="1691"/>
                    </a:moveTo>
                    <a:lnTo>
                      <a:pt x="1886" y="1686"/>
                    </a:lnTo>
                    <a:lnTo>
                      <a:pt x="1873" y="1678"/>
                    </a:lnTo>
                    <a:lnTo>
                      <a:pt x="1853" y="1652"/>
                    </a:lnTo>
                    <a:lnTo>
                      <a:pt x="1848" y="1672"/>
                    </a:lnTo>
                    <a:lnTo>
                      <a:pt x="1843" y="1705"/>
                    </a:lnTo>
                    <a:lnTo>
                      <a:pt x="1825" y="1706"/>
                    </a:lnTo>
                    <a:lnTo>
                      <a:pt x="1816" y="1725"/>
                    </a:lnTo>
                    <a:lnTo>
                      <a:pt x="1819" y="1748"/>
                    </a:lnTo>
                    <a:lnTo>
                      <a:pt x="1837" y="1748"/>
                    </a:lnTo>
                    <a:lnTo>
                      <a:pt x="1847" y="1721"/>
                    </a:lnTo>
                    <a:lnTo>
                      <a:pt x="1874" y="1737"/>
                    </a:lnTo>
                    <a:lnTo>
                      <a:pt x="1890" y="1714"/>
                    </a:lnTo>
                    <a:lnTo>
                      <a:pt x="1914" y="1708"/>
                    </a:lnTo>
                    <a:lnTo>
                      <a:pt x="1911" y="1681"/>
                    </a:lnTo>
                    <a:lnTo>
                      <a:pt x="1899" y="1691"/>
                    </a:lnTo>
                    <a:close/>
                    <a:moveTo>
                      <a:pt x="1836" y="2578"/>
                    </a:moveTo>
                    <a:lnTo>
                      <a:pt x="1817" y="2573"/>
                    </a:lnTo>
                    <a:lnTo>
                      <a:pt x="1805" y="2567"/>
                    </a:lnTo>
                    <a:lnTo>
                      <a:pt x="1790" y="2562"/>
                    </a:lnTo>
                    <a:lnTo>
                      <a:pt x="1774" y="2562"/>
                    </a:lnTo>
                    <a:lnTo>
                      <a:pt x="1756" y="2572"/>
                    </a:lnTo>
                    <a:lnTo>
                      <a:pt x="1741" y="2590"/>
                    </a:lnTo>
                    <a:lnTo>
                      <a:pt x="1724" y="2579"/>
                    </a:lnTo>
                    <a:lnTo>
                      <a:pt x="1719" y="2552"/>
                    </a:lnTo>
                    <a:lnTo>
                      <a:pt x="1716" y="2545"/>
                    </a:lnTo>
                    <a:lnTo>
                      <a:pt x="1689" y="2539"/>
                    </a:lnTo>
                    <a:lnTo>
                      <a:pt x="1679" y="2544"/>
                    </a:lnTo>
                    <a:lnTo>
                      <a:pt x="1656" y="2548"/>
                    </a:lnTo>
                    <a:lnTo>
                      <a:pt x="1664" y="2556"/>
                    </a:lnTo>
                    <a:lnTo>
                      <a:pt x="1679" y="2561"/>
                    </a:lnTo>
                    <a:lnTo>
                      <a:pt x="1686" y="2570"/>
                    </a:lnTo>
                    <a:lnTo>
                      <a:pt x="1710" y="2570"/>
                    </a:lnTo>
                    <a:lnTo>
                      <a:pt x="1712" y="2575"/>
                    </a:lnTo>
                    <a:lnTo>
                      <a:pt x="1699" y="2575"/>
                    </a:lnTo>
                    <a:lnTo>
                      <a:pt x="1681" y="2581"/>
                    </a:lnTo>
                    <a:lnTo>
                      <a:pt x="1695" y="2588"/>
                    </a:lnTo>
                    <a:lnTo>
                      <a:pt x="1695" y="2596"/>
                    </a:lnTo>
                    <a:lnTo>
                      <a:pt x="1699" y="2602"/>
                    </a:lnTo>
                    <a:lnTo>
                      <a:pt x="1705" y="2601"/>
                    </a:lnTo>
                    <a:lnTo>
                      <a:pt x="1710" y="2593"/>
                    </a:lnTo>
                    <a:lnTo>
                      <a:pt x="1736" y="2608"/>
                    </a:lnTo>
                    <a:lnTo>
                      <a:pt x="1750" y="2610"/>
                    </a:lnTo>
                    <a:lnTo>
                      <a:pt x="1784" y="2625"/>
                    </a:lnTo>
                    <a:lnTo>
                      <a:pt x="1791" y="2639"/>
                    </a:lnTo>
                    <a:lnTo>
                      <a:pt x="1796" y="2658"/>
                    </a:lnTo>
                    <a:lnTo>
                      <a:pt x="1785" y="2662"/>
                    </a:lnTo>
                    <a:lnTo>
                      <a:pt x="1778" y="2678"/>
                    </a:lnTo>
                    <a:lnTo>
                      <a:pt x="1801" y="2676"/>
                    </a:lnTo>
                    <a:lnTo>
                      <a:pt x="1804" y="2671"/>
                    </a:lnTo>
                    <a:lnTo>
                      <a:pt x="1822" y="2675"/>
                    </a:lnTo>
                    <a:lnTo>
                      <a:pt x="1837" y="2688"/>
                    </a:lnTo>
                    <a:lnTo>
                      <a:pt x="1837" y="2633"/>
                    </a:lnTo>
                    <a:lnTo>
                      <a:pt x="1836" y="2578"/>
                    </a:lnTo>
                    <a:close/>
                    <a:moveTo>
                      <a:pt x="1474" y="2266"/>
                    </a:moveTo>
                    <a:lnTo>
                      <a:pt x="1477" y="2273"/>
                    </a:lnTo>
                    <a:lnTo>
                      <a:pt x="1485" y="2283"/>
                    </a:lnTo>
                    <a:lnTo>
                      <a:pt x="1488" y="2276"/>
                    </a:lnTo>
                    <a:lnTo>
                      <a:pt x="1492" y="2281"/>
                    </a:lnTo>
                    <a:lnTo>
                      <a:pt x="1486" y="2286"/>
                    </a:lnTo>
                    <a:lnTo>
                      <a:pt x="1486" y="2293"/>
                    </a:lnTo>
                    <a:lnTo>
                      <a:pt x="1494" y="2296"/>
                    </a:lnTo>
                    <a:lnTo>
                      <a:pt x="1511" y="2293"/>
                    </a:lnTo>
                    <a:lnTo>
                      <a:pt x="1521" y="2304"/>
                    </a:lnTo>
                    <a:lnTo>
                      <a:pt x="1526" y="2298"/>
                    </a:lnTo>
                    <a:lnTo>
                      <a:pt x="1532" y="2307"/>
                    </a:lnTo>
                    <a:lnTo>
                      <a:pt x="1546" y="2316"/>
                    </a:lnTo>
                    <a:lnTo>
                      <a:pt x="1547" y="2307"/>
                    </a:lnTo>
                    <a:lnTo>
                      <a:pt x="1541" y="2304"/>
                    </a:lnTo>
                    <a:lnTo>
                      <a:pt x="1543" y="2293"/>
                    </a:lnTo>
                    <a:lnTo>
                      <a:pt x="1521" y="2284"/>
                    </a:lnTo>
                    <a:lnTo>
                      <a:pt x="1514" y="2286"/>
                    </a:lnTo>
                    <a:lnTo>
                      <a:pt x="1505" y="2284"/>
                    </a:lnTo>
                    <a:lnTo>
                      <a:pt x="1501" y="2270"/>
                    </a:lnTo>
                    <a:lnTo>
                      <a:pt x="1503" y="2256"/>
                    </a:lnTo>
                    <a:lnTo>
                      <a:pt x="1514" y="2250"/>
                    </a:lnTo>
                    <a:lnTo>
                      <a:pt x="1518" y="2235"/>
                    </a:lnTo>
                    <a:lnTo>
                      <a:pt x="1512" y="2223"/>
                    </a:lnTo>
                    <a:lnTo>
                      <a:pt x="1515" y="2215"/>
                    </a:lnTo>
                    <a:lnTo>
                      <a:pt x="1514" y="2210"/>
                    </a:lnTo>
                    <a:lnTo>
                      <a:pt x="1509" y="2215"/>
                    </a:lnTo>
                    <a:lnTo>
                      <a:pt x="1498" y="2210"/>
                    </a:lnTo>
                    <a:lnTo>
                      <a:pt x="1488" y="2210"/>
                    </a:lnTo>
                    <a:lnTo>
                      <a:pt x="1482" y="2226"/>
                    </a:lnTo>
                    <a:lnTo>
                      <a:pt x="1480" y="2253"/>
                    </a:lnTo>
                    <a:lnTo>
                      <a:pt x="1474" y="2249"/>
                    </a:lnTo>
                    <a:lnTo>
                      <a:pt x="1474" y="2266"/>
                    </a:lnTo>
                    <a:close/>
                    <a:moveTo>
                      <a:pt x="1704" y="1927"/>
                    </a:moveTo>
                    <a:lnTo>
                      <a:pt x="1713" y="1921"/>
                    </a:lnTo>
                    <a:lnTo>
                      <a:pt x="1719" y="1929"/>
                    </a:lnTo>
                    <a:lnTo>
                      <a:pt x="1728" y="1917"/>
                    </a:lnTo>
                    <a:lnTo>
                      <a:pt x="1727" y="1909"/>
                    </a:lnTo>
                    <a:lnTo>
                      <a:pt x="1715" y="1904"/>
                    </a:lnTo>
                    <a:lnTo>
                      <a:pt x="1707" y="1914"/>
                    </a:lnTo>
                    <a:lnTo>
                      <a:pt x="1698" y="1911"/>
                    </a:lnTo>
                    <a:lnTo>
                      <a:pt x="1689" y="1923"/>
                    </a:lnTo>
                    <a:lnTo>
                      <a:pt x="1689" y="1934"/>
                    </a:lnTo>
                    <a:lnTo>
                      <a:pt x="1699" y="1938"/>
                    </a:lnTo>
                    <a:lnTo>
                      <a:pt x="1704" y="1927"/>
                    </a:lnTo>
                    <a:close/>
                    <a:moveTo>
                      <a:pt x="1721" y="2631"/>
                    </a:moveTo>
                    <a:lnTo>
                      <a:pt x="1718" y="2638"/>
                    </a:lnTo>
                    <a:lnTo>
                      <a:pt x="1719" y="2651"/>
                    </a:lnTo>
                    <a:lnTo>
                      <a:pt x="1728" y="2639"/>
                    </a:lnTo>
                    <a:lnTo>
                      <a:pt x="1728" y="2631"/>
                    </a:lnTo>
                    <a:lnTo>
                      <a:pt x="1724" y="2625"/>
                    </a:lnTo>
                    <a:lnTo>
                      <a:pt x="1721" y="2631"/>
                    </a:lnTo>
                    <a:close/>
                    <a:moveTo>
                      <a:pt x="1218" y="287"/>
                    </a:moveTo>
                    <a:lnTo>
                      <a:pt x="1224" y="252"/>
                    </a:lnTo>
                    <a:lnTo>
                      <a:pt x="1179" y="201"/>
                    </a:lnTo>
                    <a:lnTo>
                      <a:pt x="1167" y="195"/>
                    </a:lnTo>
                    <a:lnTo>
                      <a:pt x="1153" y="206"/>
                    </a:lnTo>
                    <a:lnTo>
                      <a:pt x="1121" y="319"/>
                    </a:lnTo>
                    <a:lnTo>
                      <a:pt x="1218" y="287"/>
                    </a:lnTo>
                    <a:close/>
                    <a:moveTo>
                      <a:pt x="1017" y="187"/>
                    </a:moveTo>
                    <a:lnTo>
                      <a:pt x="1044" y="223"/>
                    </a:lnTo>
                    <a:lnTo>
                      <a:pt x="1092" y="249"/>
                    </a:lnTo>
                    <a:lnTo>
                      <a:pt x="1130" y="238"/>
                    </a:lnTo>
                    <a:lnTo>
                      <a:pt x="1135" y="153"/>
                    </a:lnTo>
                    <a:lnTo>
                      <a:pt x="1095" y="55"/>
                    </a:lnTo>
                    <a:lnTo>
                      <a:pt x="1061" y="0"/>
                    </a:lnTo>
                    <a:lnTo>
                      <a:pt x="1024" y="26"/>
                    </a:lnTo>
                    <a:lnTo>
                      <a:pt x="980" y="98"/>
                    </a:lnTo>
                    <a:lnTo>
                      <a:pt x="1003" y="118"/>
                    </a:lnTo>
                    <a:lnTo>
                      <a:pt x="1017" y="187"/>
                    </a:lnTo>
                    <a:close/>
                    <a:moveTo>
                      <a:pt x="802" y="2373"/>
                    </a:moveTo>
                    <a:lnTo>
                      <a:pt x="790" y="2364"/>
                    </a:lnTo>
                    <a:lnTo>
                      <a:pt x="782" y="2392"/>
                    </a:lnTo>
                    <a:lnTo>
                      <a:pt x="785" y="2416"/>
                    </a:lnTo>
                    <a:lnTo>
                      <a:pt x="793" y="2430"/>
                    </a:lnTo>
                    <a:lnTo>
                      <a:pt x="808" y="2426"/>
                    </a:lnTo>
                    <a:lnTo>
                      <a:pt x="816" y="2421"/>
                    </a:lnTo>
                    <a:lnTo>
                      <a:pt x="817" y="2404"/>
                    </a:lnTo>
                    <a:lnTo>
                      <a:pt x="810" y="2386"/>
                    </a:lnTo>
                    <a:lnTo>
                      <a:pt x="802" y="2373"/>
                    </a:lnTo>
                    <a:close/>
                    <a:moveTo>
                      <a:pt x="1833" y="615"/>
                    </a:moveTo>
                    <a:lnTo>
                      <a:pt x="1817" y="639"/>
                    </a:lnTo>
                    <a:lnTo>
                      <a:pt x="1820" y="642"/>
                    </a:lnTo>
                    <a:lnTo>
                      <a:pt x="1856" y="648"/>
                    </a:lnTo>
                    <a:lnTo>
                      <a:pt x="1882" y="648"/>
                    </a:lnTo>
                    <a:lnTo>
                      <a:pt x="1879" y="633"/>
                    </a:lnTo>
                    <a:lnTo>
                      <a:pt x="1854" y="610"/>
                    </a:lnTo>
                    <a:lnTo>
                      <a:pt x="1833" y="615"/>
                    </a:lnTo>
                    <a:close/>
                    <a:moveTo>
                      <a:pt x="1830" y="545"/>
                    </a:moveTo>
                    <a:lnTo>
                      <a:pt x="1893" y="549"/>
                    </a:lnTo>
                    <a:lnTo>
                      <a:pt x="1906" y="498"/>
                    </a:lnTo>
                    <a:lnTo>
                      <a:pt x="1845" y="461"/>
                    </a:lnTo>
                    <a:lnTo>
                      <a:pt x="1799" y="458"/>
                    </a:lnTo>
                    <a:lnTo>
                      <a:pt x="1776" y="470"/>
                    </a:lnTo>
                    <a:lnTo>
                      <a:pt x="1767" y="518"/>
                    </a:lnTo>
                    <a:lnTo>
                      <a:pt x="1801" y="561"/>
                    </a:lnTo>
                    <a:lnTo>
                      <a:pt x="1830" y="545"/>
                    </a:lnTo>
                    <a:close/>
                    <a:moveTo>
                      <a:pt x="2508" y="782"/>
                    </a:moveTo>
                    <a:lnTo>
                      <a:pt x="2529" y="779"/>
                    </a:lnTo>
                    <a:lnTo>
                      <a:pt x="2548" y="765"/>
                    </a:lnTo>
                    <a:lnTo>
                      <a:pt x="2549" y="759"/>
                    </a:lnTo>
                    <a:lnTo>
                      <a:pt x="2525" y="742"/>
                    </a:lnTo>
                    <a:lnTo>
                      <a:pt x="2509" y="742"/>
                    </a:lnTo>
                    <a:lnTo>
                      <a:pt x="2508" y="745"/>
                    </a:lnTo>
                    <a:lnTo>
                      <a:pt x="2485" y="767"/>
                    </a:lnTo>
                    <a:lnTo>
                      <a:pt x="2488" y="784"/>
                    </a:lnTo>
                    <a:lnTo>
                      <a:pt x="2508" y="782"/>
                    </a:lnTo>
                    <a:close/>
                    <a:moveTo>
                      <a:pt x="1985" y="556"/>
                    </a:moveTo>
                    <a:lnTo>
                      <a:pt x="2005" y="530"/>
                    </a:lnTo>
                    <a:lnTo>
                      <a:pt x="1960" y="513"/>
                    </a:lnTo>
                    <a:lnTo>
                      <a:pt x="1928" y="502"/>
                    </a:lnTo>
                    <a:lnTo>
                      <a:pt x="1925" y="524"/>
                    </a:lnTo>
                    <a:lnTo>
                      <a:pt x="1957" y="550"/>
                    </a:lnTo>
                    <a:lnTo>
                      <a:pt x="1985" y="556"/>
                    </a:lnTo>
                    <a:close/>
                    <a:moveTo>
                      <a:pt x="1231" y="2607"/>
                    </a:moveTo>
                    <a:lnTo>
                      <a:pt x="1236" y="2585"/>
                    </a:lnTo>
                    <a:lnTo>
                      <a:pt x="1228" y="2575"/>
                    </a:lnTo>
                    <a:lnTo>
                      <a:pt x="1215" y="2573"/>
                    </a:lnTo>
                    <a:lnTo>
                      <a:pt x="1208" y="2562"/>
                    </a:lnTo>
                    <a:lnTo>
                      <a:pt x="1207" y="2552"/>
                    </a:lnTo>
                    <a:lnTo>
                      <a:pt x="1199" y="2550"/>
                    </a:lnTo>
                    <a:lnTo>
                      <a:pt x="1190" y="2544"/>
                    </a:lnTo>
                    <a:lnTo>
                      <a:pt x="1198" y="2530"/>
                    </a:lnTo>
                    <a:lnTo>
                      <a:pt x="1184" y="2522"/>
                    </a:lnTo>
                    <a:lnTo>
                      <a:pt x="1175" y="2509"/>
                    </a:lnTo>
                    <a:lnTo>
                      <a:pt x="1159" y="2496"/>
                    </a:lnTo>
                    <a:lnTo>
                      <a:pt x="1143" y="2496"/>
                    </a:lnTo>
                    <a:lnTo>
                      <a:pt x="1126" y="2478"/>
                    </a:lnTo>
                    <a:lnTo>
                      <a:pt x="1116" y="2472"/>
                    </a:lnTo>
                    <a:lnTo>
                      <a:pt x="1103" y="2459"/>
                    </a:lnTo>
                    <a:lnTo>
                      <a:pt x="1087" y="2442"/>
                    </a:lnTo>
                    <a:lnTo>
                      <a:pt x="1061" y="2439"/>
                    </a:lnTo>
                    <a:lnTo>
                      <a:pt x="1050" y="2438"/>
                    </a:lnTo>
                    <a:lnTo>
                      <a:pt x="1052" y="2447"/>
                    </a:lnTo>
                    <a:lnTo>
                      <a:pt x="1069" y="2465"/>
                    </a:lnTo>
                    <a:lnTo>
                      <a:pt x="1083" y="2476"/>
                    </a:lnTo>
                    <a:lnTo>
                      <a:pt x="1092" y="2490"/>
                    </a:lnTo>
                    <a:lnTo>
                      <a:pt x="1107" y="2501"/>
                    </a:lnTo>
                    <a:lnTo>
                      <a:pt x="1113" y="2515"/>
                    </a:lnTo>
                    <a:lnTo>
                      <a:pt x="1118" y="2530"/>
                    </a:lnTo>
                    <a:lnTo>
                      <a:pt x="1133" y="2544"/>
                    </a:lnTo>
                    <a:lnTo>
                      <a:pt x="1147" y="2567"/>
                    </a:lnTo>
                    <a:lnTo>
                      <a:pt x="1155" y="2581"/>
                    </a:lnTo>
                    <a:lnTo>
                      <a:pt x="1169" y="2595"/>
                    </a:lnTo>
                    <a:lnTo>
                      <a:pt x="1175" y="2605"/>
                    </a:lnTo>
                    <a:lnTo>
                      <a:pt x="1198" y="2619"/>
                    </a:lnTo>
                    <a:lnTo>
                      <a:pt x="1212" y="2633"/>
                    </a:lnTo>
                    <a:lnTo>
                      <a:pt x="1231" y="2633"/>
                    </a:lnTo>
                    <a:lnTo>
                      <a:pt x="1231" y="2607"/>
                    </a:lnTo>
                    <a:close/>
                    <a:moveTo>
                      <a:pt x="1455" y="2675"/>
                    </a:moveTo>
                    <a:lnTo>
                      <a:pt x="1445" y="2676"/>
                    </a:lnTo>
                    <a:lnTo>
                      <a:pt x="1439" y="2671"/>
                    </a:lnTo>
                    <a:lnTo>
                      <a:pt x="1434" y="2678"/>
                    </a:lnTo>
                    <a:lnTo>
                      <a:pt x="1425" y="2678"/>
                    </a:lnTo>
                    <a:lnTo>
                      <a:pt x="1419" y="2688"/>
                    </a:lnTo>
                    <a:lnTo>
                      <a:pt x="1428" y="2688"/>
                    </a:lnTo>
                    <a:lnTo>
                      <a:pt x="1440" y="2685"/>
                    </a:lnTo>
                    <a:lnTo>
                      <a:pt x="1460" y="2682"/>
                    </a:lnTo>
                    <a:lnTo>
                      <a:pt x="1455" y="2675"/>
                    </a:lnTo>
                    <a:close/>
                    <a:moveTo>
                      <a:pt x="1474" y="2693"/>
                    </a:moveTo>
                    <a:lnTo>
                      <a:pt x="1457" y="2698"/>
                    </a:lnTo>
                    <a:lnTo>
                      <a:pt x="1480" y="2708"/>
                    </a:lnTo>
                    <a:lnTo>
                      <a:pt x="1488" y="2708"/>
                    </a:lnTo>
                    <a:lnTo>
                      <a:pt x="1489" y="2704"/>
                    </a:lnTo>
                    <a:lnTo>
                      <a:pt x="1483" y="2699"/>
                    </a:lnTo>
                    <a:lnTo>
                      <a:pt x="1474" y="2693"/>
                    </a:lnTo>
                    <a:close/>
                    <a:moveTo>
                      <a:pt x="1459" y="2361"/>
                    </a:moveTo>
                    <a:lnTo>
                      <a:pt x="1469" y="2350"/>
                    </a:lnTo>
                    <a:lnTo>
                      <a:pt x="1466" y="2336"/>
                    </a:lnTo>
                    <a:lnTo>
                      <a:pt x="1457" y="2353"/>
                    </a:lnTo>
                    <a:lnTo>
                      <a:pt x="1448" y="2366"/>
                    </a:lnTo>
                    <a:lnTo>
                      <a:pt x="1435" y="2376"/>
                    </a:lnTo>
                    <a:lnTo>
                      <a:pt x="1426" y="2389"/>
                    </a:lnTo>
                    <a:lnTo>
                      <a:pt x="1449" y="2372"/>
                    </a:lnTo>
                    <a:lnTo>
                      <a:pt x="1459" y="2361"/>
                    </a:lnTo>
                    <a:close/>
                    <a:moveTo>
                      <a:pt x="1491" y="2556"/>
                    </a:moveTo>
                    <a:lnTo>
                      <a:pt x="1475" y="2541"/>
                    </a:lnTo>
                    <a:lnTo>
                      <a:pt x="1478" y="2529"/>
                    </a:lnTo>
                    <a:lnTo>
                      <a:pt x="1494" y="2525"/>
                    </a:lnTo>
                    <a:lnTo>
                      <a:pt x="1521" y="2525"/>
                    </a:lnTo>
                    <a:lnTo>
                      <a:pt x="1538" y="2529"/>
                    </a:lnTo>
                    <a:lnTo>
                      <a:pt x="1552" y="2525"/>
                    </a:lnTo>
                    <a:lnTo>
                      <a:pt x="1566" y="2509"/>
                    </a:lnTo>
                    <a:lnTo>
                      <a:pt x="1563" y="2504"/>
                    </a:lnTo>
                    <a:lnTo>
                      <a:pt x="1546" y="2516"/>
                    </a:lnTo>
                    <a:lnTo>
                      <a:pt x="1526" y="2518"/>
                    </a:lnTo>
                    <a:lnTo>
                      <a:pt x="1505" y="2515"/>
                    </a:lnTo>
                    <a:lnTo>
                      <a:pt x="1491" y="2510"/>
                    </a:lnTo>
                    <a:lnTo>
                      <a:pt x="1475" y="2522"/>
                    </a:lnTo>
                    <a:lnTo>
                      <a:pt x="1472" y="2530"/>
                    </a:lnTo>
                    <a:lnTo>
                      <a:pt x="1463" y="2556"/>
                    </a:lnTo>
                    <a:lnTo>
                      <a:pt x="1462" y="2568"/>
                    </a:lnTo>
                    <a:lnTo>
                      <a:pt x="1454" y="2581"/>
                    </a:lnTo>
                    <a:lnTo>
                      <a:pt x="1460" y="2592"/>
                    </a:lnTo>
                    <a:lnTo>
                      <a:pt x="1466" y="2592"/>
                    </a:lnTo>
                    <a:lnTo>
                      <a:pt x="1469" y="2608"/>
                    </a:lnTo>
                    <a:lnTo>
                      <a:pt x="1465" y="2625"/>
                    </a:lnTo>
                    <a:lnTo>
                      <a:pt x="1472" y="2630"/>
                    </a:lnTo>
                    <a:lnTo>
                      <a:pt x="1483" y="2627"/>
                    </a:lnTo>
                    <a:lnTo>
                      <a:pt x="1482" y="2602"/>
                    </a:lnTo>
                    <a:lnTo>
                      <a:pt x="1480" y="2582"/>
                    </a:lnTo>
                    <a:lnTo>
                      <a:pt x="1492" y="2578"/>
                    </a:lnTo>
                    <a:lnTo>
                      <a:pt x="1491" y="2595"/>
                    </a:lnTo>
                    <a:lnTo>
                      <a:pt x="1503" y="2604"/>
                    </a:lnTo>
                    <a:lnTo>
                      <a:pt x="1501" y="2612"/>
                    </a:lnTo>
                    <a:lnTo>
                      <a:pt x="1505" y="2616"/>
                    </a:lnTo>
                    <a:lnTo>
                      <a:pt x="1521" y="2608"/>
                    </a:lnTo>
                    <a:lnTo>
                      <a:pt x="1514" y="2622"/>
                    </a:lnTo>
                    <a:lnTo>
                      <a:pt x="1520" y="2628"/>
                    </a:lnTo>
                    <a:lnTo>
                      <a:pt x="1529" y="2624"/>
                    </a:lnTo>
                    <a:lnTo>
                      <a:pt x="1529" y="2613"/>
                    </a:lnTo>
                    <a:lnTo>
                      <a:pt x="1514" y="2593"/>
                    </a:lnTo>
                    <a:lnTo>
                      <a:pt x="1517" y="2587"/>
                    </a:lnTo>
                    <a:lnTo>
                      <a:pt x="1501" y="2565"/>
                    </a:lnTo>
                    <a:lnTo>
                      <a:pt x="1517" y="2558"/>
                    </a:lnTo>
                    <a:lnTo>
                      <a:pt x="1524" y="2548"/>
                    </a:lnTo>
                    <a:lnTo>
                      <a:pt x="1531" y="2550"/>
                    </a:lnTo>
                    <a:lnTo>
                      <a:pt x="1532" y="2542"/>
                    </a:lnTo>
                    <a:lnTo>
                      <a:pt x="1500" y="2548"/>
                    </a:lnTo>
                    <a:lnTo>
                      <a:pt x="1491" y="2556"/>
                    </a:lnTo>
                    <a:close/>
                    <a:moveTo>
                      <a:pt x="1498" y="2679"/>
                    </a:moveTo>
                    <a:lnTo>
                      <a:pt x="1488" y="2675"/>
                    </a:lnTo>
                    <a:lnTo>
                      <a:pt x="1474" y="2678"/>
                    </a:lnTo>
                    <a:lnTo>
                      <a:pt x="1474" y="2684"/>
                    </a:lnTo>
                    <a:lnTo>
                      <a:pt x="1497" y="2687"/>
                    </a:lnTo>
                    <a:lnTo>
                      <a:pt x="1523" y="2681"/>
                    </a:lnTo>
                    <a:lnTo>
                      <a:pt x="1524" y="2671"/>
                    </a:lnTo>
                    <a:lnTo>
                      <a:pt x="1509" y="2678"/>
                    </a:lnTo>
                    <a:lnTo>
                      <a:pt x="1498" y="2679"/>
                    </a:lnTo>
                    <a:close/>
                    <a:moveTo>
                      <a:pt x="1432" y="2530"/>
                    </a:moveTo>
                    <a:lnTo>
                      <a:pt x="1437" y="2519"/>
                    </a:lnTo>
                    <a:lnTo>
                      <a:pt x="1459" y="2516"/>
                    </a:lnTo>
                    <a:lnTo>
                      <a:pt x="1439" y="2501"/>
                    </a:lnTo>
                    <a:lnTo>
                      <a:pt x="1442" y="2493"/>
                    </a:lnTo>
                    <a:lnTo>
                      <a:pt x="1429" y="2476"/>
                    </a:lnTo>
                    <a:lnTo>
                      <a:pt x="1439" y="2461"/>
                    </a:lnTo>
                    <a:lnTo>
                      <a:pt x="1451" y="2456"/>
                    </a:lnTo>
                    <a:lnTo>
                      <a:pt x="1448" y="2447"/>
                    </a:lnTo>
                    <a:lnTo>
                      <a:pt x="1460" y="2447"/>
                    </a:lnTo>
                    <a:lnTo>
                      <a:pt x="1462" y="2439"/>
                    </a:lnTo>
                    <a:lnTo>
                      <a:pt x="1446" y="2435"/>
                    </a:lnTo>
                    <a:lnTo>
                      <a:pt x="1435" y="2430"/>
                    </a:lnTo>
                    <a:lnTo>
                      <a:pt x="1434" y="2422"/>
                    </a:lnTo>
                    <a:lnTo>
                      <a:pt x="1426" y="2413"/>
                    </a:lnTo>
                    <a:lnTo>
                      <a:pt x="1419" y="2413"/>
                    </a:lnTo>
                    <a:lnTo>
                      <a:pt x="1409" y="2427"/>
                    </a:lnTo>
                    <a:lnTo>
                      <a:pt x="1397" y="2439"/>
                    </a:lnTo>
                    <a:lnTo>
                      <a:pt x="1382" y="2449"/>
                    </a:lnTo>
                    <a:lnTo>
                      <a:pt x="1376" y="2455"/>
                    </a:lnTo>
                    <a:lnTo>
                      <a:pt x="1366" y="2465"/>
                    </a:lnTo>
                    <a:lnTo>
                      <a:pt x="1354" y="2479"/>
                    </a:lnTo>
                    <a:lnTo>
                      <a:pt x="1334" y="2482"/>
                    </a:lnTo>
                    <a:lnTo>
                      <a:pt x="1327" y="2487"/>
                    </a:lnTo>
                    <a:lnTo>
                      <a:pt x="1324" y="2501"/>
                    </a:lnTo>
                    <a:lnTo>
                      <a:pt x="1310" y="2504"/>
                    </a:lnTo>
                    <a:lnTo>
                      <a:pt x="1297" y="2498"/>
                    </a:lnTo>
                    <a:lnTo>
                      <a:pt x="1287" y="2510"/>
                    </a:lnTo>
                    <a:lnTo>
                      <a:pt x="1285" y="2525"/>
                    </a:lnTo>
                    <a:lnTo>
                      <a:pt x="1287" y="2541"/>
                    </a:lnTo>
                    <a:lnTo>
                      <a:pt x="1296" y="2555"/>
                    </a:lnTo>
                    <a:lnTo>
                      <a:pt x="1304" y="2559"/>
                    </a:lnTo>
                    <a:lnTo>
                      <a:pt x="1307" y="2582"/>
                    </a:lnTo>
                    <a:lnTo>
                      <a:pt x="1320" y="2585"/>
                    </a:lnTo>
                    <a:lnTo>
                      <a:pt x="1333" y="2584"/>
                    </a:lnTo>
                    <a:lnTo>
                      <a:pt x="1339" y="2592"/>
                    </a:lnTo>
                    <a:lnTo>
                      <a:pt x="1359" y="2585"/>
                    </a:lnTo>
                    <a:lnTo>
                      <a:pt x="1368" y="2592"/>
                    </a:lnTo>
                    <a:lnTo>
                      <a:pt x="1380" y="2593"/>
                    </a:lnTo>
                    <a:lnTo>
                      <a:pt x="1386" y="2602"/>
                    </a:lnTo>
                    <a:lnTo>
                      <a:pt x="1406" y="2595"/>
                    </a:lnTo>
                    <a:lnTo>
                      <a:pt x="1409" y="2601"/>
                    </a:lnTo>
                    <a:lnTo>
                      <a:pt x="1416" y="2575"/>
                    </a:lnTo>
                    <a:lnTo>
                      <a:pt x="1416" y="2558"/>
                    </a:lnTo>
                    <a:lnTo>
                      <a:pt x="1432" y="2545"/>
                    </a:lnTo>
                    <a:lnTo>
                      <a:pt x="1432" y="2530"/>
                    </a:lnTo>
                    <a:close/>
                    <a:moveTo>
                      <a:pt x="1313" y="2196"/>
                    </a:moveTo>
                    <a:lnTo>
                      <a:pt x="1320" y="2189"/>
                    </a:lnTo>
                    <a:lnTo>
                      <a:pt x="1317" y="2181"/>
                    </a:lnTo>
                    <a:lnTo>
                      <a:pt x="1307" y="2181"/>
                    </a:lnTo>
                    <a:lnTo>
                      <a:pt x="1288" y="2186"/>
                    </a:lnTo>
                    <a:lnTo>
                      <a:pt x="1279" y="2193"/>
                    </a:lnTo>
                    <a:lnTo>
                      <a:pt x="1281" y="2210"/>
                    </a:lnTo>
                    <a:lnTo>
                      <a:pt x="1294" y="2215"/>
                    </a:lnTo>
                    <a:lnTo>
                      <a:pt x="1310" y="2207"/>
                    </a:lnTo>
                    <a:lnTo>
                      <a:pt x="1313" y="2196"/>
                    </a:lnTo>
                    <a:close/>
                    <a:moveTo>
                      <a:pt x="1354" y="2662"/>
                    </a:moveTo>
                    <a:lnTo>
                      <a:pt x="1348" y="2651"/>
                    </a:lnTo>
                    <a:lnTo>
                      <a:pt x="1316" y="2644"/>
                    </a:lnTo>
                    <a:lnTo>
                      <a:pt x="1313" y="2650"/>
                    </a:lnTo>
                    <a:lnTo>
                      <a:pt x="1279" y="2648"/>
                    </a:lnTo>
                    <a:lnTo>
                      <a:pt x="1278" y="2642"/>
                    </a:lnTo>
                    <a:lnTo>
                      <a:pt x="1270" y="2641"/>
                    </a:lnTo>
                    <a:lnTo>
                      <a:pt x="1256" y="2635"/>
                    </a:lnTo>
                    <a:lnTo>
                      <a:pt x="1235" y="2633"/>
                    </a:lnTo>
                    <a:lnTo>
                      <a:pt x="1224" y="2650"/>
                    </a:lnTo>
                    <a:lnTo>
                      <a:pt x="1239" y="2651"/>
                    </a:lnTo>
                    <a:lnTo>
                      <a:pt x="1242" y="2659"/>
                    </a:lnTo>
                    <a:lnTo>
                      <a:pt x="1273" y="2665"/>
                    </a:lnTo>
                    <a:lnTo>
                      <a:pt x="1281" y="2664"/>
                    </a:lnTo>
                    <a:lnTo>
                      <a:pt x="1293" y="2665"/>
                    </a:lnTo>
                    <a:lnTo>
                      <a:pt x="1313" y="2671"/>
                    </a:lnTo>
                    <a:lnTo>
                      <a:pt x="1330" y="2675"/>
                    </a:lnTo>
                    <a:lnTo>
                      <a:pt x="1348" y="2676"/>
                    </a:lnTo>
                    <a:lnTo>
                      <a:pt x="1363" y="2676"/>
                    </a:lnTo>
                    <a:lnTo>
                      <a:pt x="1382" y="2682"/>
                    </a:lnTo>
                    <a:lnTo>
                      <a:pt x="1402" y="2676"/>
                    </a:lnTo>
                    <a:lnTo>
                      <a:pt x="1380" y="2667"/>
                    </a:lnTo>
                    <a:lnTo>
                      <a:pt x="1354" y="2662"/>
                    </a:lnTo>
                    <a:close/>
                  </a:path>
                </a:pathLst>
              </a:custGeom>
              <a:solidFill>
                <a:srgbClr val="CCCCCC"/>
              </a:solidFill>
              <a:ln w="4763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0" name="Europe"/>
              <p:cNvSpPr>
                <a:spLocks noEditPoints="1"/>
              </p:cNvSpPr>
              <p:nvPr/>
            </p:nvSpPr>
            <p:spPr bwMode="auto">
              <a:xfrm>
                <a:off x="4312" y="-82"/>
                <a:ext cx="1730" cy="1751"/>
              </a:xfrm>
              <a:custGeom>
                <a:avLst/>
                <a:gdLst>
                  <a:gd name="T0" fmla="*/ 815 w 1603"/>
                  <a:gd name="T1" fmla="*/ 153 h 1863"/>
                  <a:gd name="T2" fmla="*/ 672 w 1603"/>
                  <a:gd name="T3" fmla="*/ 298 h 1863"/>
                  <a:gd name="T4" fmla="*/ 680 w 1603"/>
                  <a:gd name="T5" fmla="*/ 127 h 1863"/>
                  <a:gd name="T6" fmla="*/ 38 w 1603"/>
                  <a:gd name="T7" fmla="*/ 954 h 1863"/>
                  <a:gd name="T8" fmla="*/ 163 w 1603"/>
                  <a:gd name="T9" fmla="*/ 1039 h 1863"/>
                  <a:gd name="T10" fmla="*/ 368 w 1603"/>
                  <a:gd name="T11" fmla="*/ 1391 h 1863"/>
                  <a:gd name="T12" fmla="*/ 319 w 1603"/>
                  <a:gd name="T13" fmla="*/ 1498 h 1863"/>
                  <a:gd name="T14" fmla="*/ 448 w 1603"/>
                  <a:gd name="T15" fmla="*/ 1426 h 1863"/>
                  <a:gd name="T16" fmla="*/ 348 w 1603"/>
                  <a:gd name="T17" fmla="*/ 1282 h 1863"/>
                  <a:gd name="T18" fmla="*/ 1259 w 1603"/>
                  <a:gd name="T19" fmla="*/ 61 h 1863"/>
                  <a:gd name="T20" fmla="*/ 1219 w 1603"/>
                  <a:gd name="T21" fmla="*/ 70 h 1863"/>
                  <a:gd name="T22" fmla="*/ 1425 w 1603"/>
                  <a:gd name="T23" fmla="*/ 544 h 1863"/>
                  <a:gd name="T24" fmla="*/ 1381 w 1603"/>
                  <a:gd name="T25" fmla="*/ 524 h 1863"/>
                  <a:gd name="T26" fmla="*/ 678 w 1603"/>
                  <a:gd name="T27" fmla="*/ 1820 h 1863"/>
                  <a:gd name="T28" fmla="*/ 986 w 1603"/>
                  <a:gd name="T29" fmla="*/ 1863 h 1863"/>
                  <a:gd name="T30" fmla="*/ 844 w 1603"/>
                  <a:gd name="T31" fmla="*/ 1852 h 1863"/>
                  <a:gd name="T32" fmla="*/ 302 w 1603"/>
                  <a:gd name="T33" fmla="*/ 1355 h 1863"/>
                  <a:gd name="T34" fmla="*/ 1470 w 1603"/>
                  <a:gd name="T35" fmla="*/ 839 h 1863"/>
                  <a:gd name="T36" fmla="*/ 1242 w 1603"/>
                  <a:gd name="T37" fmla="*/ 934 h 1863"/>
                  <a:gd name="T38" fmla="*/ 1158 w 1603"/>
                  <a:gd name="T39" fmla="*/ 954 h 1863"/>
                  <a:gd name="T40" fmla="*/ 1019 w 1603"/>
                  <a:gd name="T41" fmla="*/ 996 h 1863"/>
                  <a:gd name="T42" fmla="*/ 971 w 1603"/>
                  <a:gd name="T43" fmla="*/ 791 h 1863"/>
                  <a:gd name="T44" fmla="*/ 673 w 1603"/>
                  <a:gd name="T45" fmla="*/ 893 h 1863"/>
                  <a:gd name="T46" fmla="*/ 609 w 1603"/>
                  <a:gd name="T47" fmla="*/ 1239 h 1863"/>
                  <a:gd name="T48" fmla="*/ 726 w 1603"/>
                  <a:gd name="T49" fmla="*/ 1177 h 1863"/>
                  <a:gd name="T50" fmla="*/ 805 w 1603"/>
                  <a:gd name="T51" fmla="*/ 1060 h 1863"/>
                  <a:gd name="T52" fmla="*/ 900 w 1603"/>
                  <a:gd name="T53" fmla="*/ 1217 h 1863"/>
                  <a:gd name="T54" fmla="*/ 807 w 1603"/>
                  <a:gd name="T55" fmla="*/ 1274 h 1863"/>
                  <a:gd name="T56" fmla="*/ 673 w 1603"/>
                  <a:gd name="T57" fmla="*/ 1388 h 1863"/>
                  <a:gd name="T58" fmla="*/ 603 w 1603"/>
                  <a:gd name="T59" fmla="*/ 1328 h 1863"/>
                  <a:gd name="T60" fmla="*/ 558 w 1603"/>
                  <a:gd name="T61" fmla="*/ 1345 h 1863"/>
                  <a:gd name="T62" fmla="*/ 476 w 1603"/>
                  <a:gd name="T63" fmla="*/ 1465 h 1863"/>
                  <a:gd name="T64" fmla="*/ 380 w 1603"/>
                  <a:gd name="T65" fmla="*/ 1578 h 1863"/>
                  <a:gd name="T66" fmla="*/ 264 w 1603"/>
                  <a:gd name="T67" fmla="*/ 1703 h 1863"/>
                  <a:gd name="T68" fmla="*/ 265 w 1603"/>
                  <a:gd name="T69" fmla="*/ 1814 h 1863"/>
                  <a:gd name="T70" fmla="*/ 382 w 1603"/>
                  <a:gd name="T71" fmla="*/ 1818 h 1863"/>
                  <a:gd name="T72" fmla="*/ 471 w 1603"/>
                  <a:gd name="T73" fmla="*/ 1689 h 1863"/>
                  <a:gd name="T74" fmla="*/ 612 w 1603"/>
                  <a:gd name="T75" fmla="*/ 1692 h 1863"/>
                  <a:gd name="T76" fmla="*/ 689 w 1603"/>
                  <a:gd name="T77" fmla="*/ 1786 h 1863"/>
                  <a:gd name="T78" fmla="*/ 735 w 1603"/>
                  <a:gd name="T79" fmla="*/ 1738 h 1863"/>
                  <a:gd name="T80" fmla="*/ 632 w 1603"/>
                  <a:gd name="T81" fmla="*/ 1632 h 1863"/>
                  <a:gd name="T82" fmla="*/ 684 w 1603"/>
                  <a:gd name="T83" fmla="*/ 1646 h 1863"/>
                  <a:gd name="T84" fmla="*/ 753 w 1603"/>
                  <a:gd name="T85" fmla="*/ 1714 h 1863"/>
                  <a:gd name="T86" fmla="*/ 805 w 1603"/>
                  <a:gd name="T87" fmla="*/ 1824 h 1863"/>
                  <a:gd name="T88" fmla="*/ 808 w 1603"/>
                  <a:gd name="T89" fmla="*/ 1740 h 1863"/>
                  <a:gd name="T90" fmla="*/ 887 w 1603"/>
                  <a:gd name="T91" fmla="*/ 1731 h 1863"/>
                  <a:gd name="T92" fmla="*/ 928 w 1603"/>
                  <a:gd name="T93" fmla="*/ 1628 h 1863"/>
                  <a:gd name="T94" fmla="*/ 992 w 1603"/>
                  <a:gd name="T95" fmla="*/ 1640 h 1863"/>
                  <a:gd name="T96" fmla="*/ 1077 w 1603"/>
                  <a:gd name="T97" fmla="*/ 1577 h 1863"/>
                  <a:gd name="T98" fmla="*/ 1123 w 1603"/>
                  <a:gd name="T99" fmla="*/ 1677 h 1863"/>
                  <a:gd name="T100" fmla="*/ 956 w 1603"/>
                  <a:gd name="T101" fmla="*/ 1721 h 1863"/>
                  <a:gd name="T102" fmla="*/ 942 w 1603"/>
                  <a:gd name="T103" fmla="*/ 1827 h 1863"/>
                  <a:gd name="T104" fmla="*/ 1051 w 1603"/>
                  <a:gd name="T105" fmla="*/ 1827 h 1863"/>
                  <a:gd name="T106" fmla="*/ 1181 w 1603"/>
                  <a:gd name="T107" fmla="*/ 1812 h 1863"/>
                  <a:gd name="T108" fmla="*/ 1246 w 1603"/>
                  <a:gd name="T109" fmla="*/ 1755 h 1863"/>
                  <a:gd name="T110" fmla="*/ 1273 w 1603"/>
                  <a:gd name="T111" fmla="*/ 1732 h 1863"/>
                  <a:gd name="T112" fmla="*/ 1246 w 1603"/>
                  <a:gd name="T113" fmla="*/ 1560 h 1863"/>
                  <a:gd name="T114" fmla="*/ 1377 w 1603"/>
                  <a:gd name="T115" fmla="*/ 1485 h 1863"/>
                  <a:gd name="T116" fmla="*/ 1436 w 1603"/>
                  <a:gd name="T117" fmla="*/ 1429 h 1863"/>
                  <a:gd name="T118" fmla="*/ 1404 w 1603"/>
                  <a:gd name="T119" fmla="*/ 1348 h 1863"/>
                  <a:gd name="T120" fmla="*/ 1505 w 1603"/>
                  <a:gd name="T121" fmla="*/ 1017 h 1863"/>
                  <a:gd name="T122" fmla="*/ 571 w 1603"/>
                  <a:gd name="T123" fmla="*/ 1771 h 1863"/>
                  <a:gd name="T124" fmla="*/ 569 w 1603"/>
                  <a:gd name="T125" fmla="*/ 1711 h 18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603" h="1863">
                    <a:moveTo>
                      <a:pt x="775" y="302"/>
                    </a:moveTo>
                    <a:lnTo>
                      <a:pt x="787" y="282"/>
                    </a:lnTo>
                    <a:lnTo>
                      <a:pt x="776" y="255"/>
                    </a:lnTo>
                    <a:lnTo>
                      <a:pt x="813" y="238"/>
                    </a:lnTo>
                    <a:lnTo>
                      <a:pt x="819" y="270"/>
                    </a:lnTo>
                    <a:lnTo>
                      <a:pt x="844" y="289"/>
                    </a:lnTo>
                    <a:lnTo>
                      <a:pt x="805" y="321"/>
                    </a:lnTo>
                    <a:lnTo>
                      <a:pt x="775" y="302"/>
                    </a:lnTo>
                    <a:close/>
                    <a:moveTo>
                      <a:pt x="761" y="110"/>
                    </a:moveTo>
                    <a:lnTo>
                      <a:pt x="764" y="138"/>
                    </a:lnTo>
                    <a:lnTo>
                      <a:pt x="815" y="153"/>
                    </a:lnTo>
                    <a:lnTo>
                      <a:pt x="865" y="143"/>
                    </a:lnTo>
                    <a:lnTo>
                      <a:pt x="890" y="90"/>
                    </a:lnTo>
                    <a:lnTo>
                      <a:pt x="856" y="53"/>
                    </a:lnTo>
                    <a:lnTo>
                      <a:pt x="813" y="27"/>
                    </a:lnTo>
                    <a:lnTo>
                      <a:pt x="796" y="60"/>
                    </a:lnTo>
                    <a:lnTo>
                      <a:pt x="770" y="33"/>
                    </a:lnTo>
                    <a:lnTo>
                      <a:pt x="718" y="63"/>
                    </a:lnTo>
                    <a:lnTo>
                      <a:pt x="736" y="109"/>
                    </a:lnTo>
                    <a:lnTo>
                      <a:pt x="761" y="110"/>
                    </a:lnTo>
                    <a:close/>
                    <a:moveTo>
                      <a:pt x="646" y="275"/>
                    </a:moveTo>
                    <a:lnTo>
                      <a:pt x="672" y="298"/>
                    </a:lnTo>
                    <a:lnTo>
                      <a:pt x="655" y="327"/>
                    </a:lnTo>
                    <a:lnTo>
                      <a:pt x="692" y="373"/>
                    </a:lnTo>
                    <a:lnTo>
                      <a:pt x="713" y="370"/>
                    </a:lnTo>
                    <a:lnTo>
                      <a:pt x="721" y="306"/>
                    </a:lnTo>
                    <a:lnTo>
                      <a:pt x="736" y="290"/>
                    </a:lnTo>
                    <a:lnTo>
                      <a:pt x="746" y="229"/>
                    </a:lnTo>
                    <a:lnTo>
                      <a:pt x="790" y="193"/>
                    </a:lnTo>
                    <a:lnTo>
                      <a:pt x="733" y="124"/>
                    </a:lnTo>
                    <a:lnTo>
                      <a:pt x="712" y="90"/>
                    </a:lnTo>
                    <a:lnTo>
                      <a:pt x="686" y="93"/>
                    </a:lnTo>
                    <a:lnTo>
                      <a:pt x="680" y="127"/>
                    </a:lnTo>
                    <a:lnTo>
                      <a:pt x="655" y="129"/>
                    </a:lnTo>
                    <a:lnTo>
                      <a:pt x="646" y="93"/>
                    </a:lnTo>
                    <a:lnTo>
                      <a:pt x="598" y="129"/>
                    </a:lnTo>
                    <a:lnTo>
                      <a:pt x="612" y="201"/>
                    </a:lnTo>
                    <a:lnTo>
                      <a:pt x="646" y="275"/>
                    </a:lnTo>
                    <a:close/>
                    <a:moveTo>
                      <a:pt x="169" y="953"/>
                    </a:moveTo>
                    <a:lnTo>
                      <a:pt x="141" y="950"/>
                    </a:lnTo>
                    <a:lnTo>
                      <a:pt x="112" y="973"/>
                    </a:lnTo>
                    <a:lnTo>
                      <a:pt x="91" y="960"/>
                    </a:lnTo>
                    <a:lnTo>
                      <a:pt x="65" y="983"/>
                    </a:lnTo>
                    <a:lnTo>
                      <a:pt x="38" y="954"/>
                    </a:lnTo>
                    <a:lnTo>
                      <a:pt x="12" y="960"/>
                    </a:lnTo>
                    <a:lnTo>
                      <a:pt x="0" y="988"/>
                    </a:lnTo>
                    <a:lnTo>
                      <a:pt x="37" y="997"/>
                    </a:lnTo>
                    <a:lnTo>
                      <a:pt x="37" y="1010"/>
                    </a:lnTo>
                    <a:lnTo>
                      <a:pt x="6" y="1017"/>
                    </a:lnTo>
                    <a:lnTo>
                      <a:pt x="45" y="1037"/>
                    </a:lnTo>
                    <a:lnTo>
                      <a:pt x="28" y="1054"/>
                    </a:lnTo>
                    <a:lnTo>
                      <a:pt x="75" y="1066"/>
                    </a:lnTo>
                    <a:lnTo>
                      <a:pt x="98" y="1073"/>
                    </a:lnTo>
                    <a:lnTo>
                      <a:pt x="112" y="1066"/>
                    </a:lnTo>
                    <a:lnTo>
                      <a:pt x="163" y="1039"/>
                    </a:lnTo>
                    <a:lnTo>
                      <a:pt x="184" y="1008"/>
                    </a:lnTo>
                    <a:lnTo>
                      <a:pt x="166" y="980"/>
                    </a:lnTo>
                    <a:lnTo>
                      <a:pt x="169" y="953"/>
                    </a:lnTo>
                    <a:close/>
                    <a:moveTo>
                      <a:pt x="322" y="1351"/>
                    </a:moveTo>
                    <a:lnTo>
                      <a:pt x="331" y="1337"/>
                    </a:lnTo>
                    <a:lnTo>
                      <a:pt x="338" y="1345"/>
                    </a:lnTo>
                    <a:lnTo>
                      <a:pt x="331" y="1359"/>
                    </a:lnTo>
                    <a:lnTo>
                      <a:pt x="336" y="1366"/>
                    </a:lnTo>
                    <a:lnTo>
                      <a:pt x="356" y="1372"/>
                    </a:lnTo>
                    <a:lnTo>
                      <a:pt x="356" y="1372"/>
                    </a:lnTo>
                    <a:lnTo>
                      <a:pt x="368" y="1391"/>
                    </a:lnTo>
                    <a:lnTo>
                      <a:pt x="365" y="1408"/>
                    </a:lnTo>
                    <a:lnTo>
                      <a:pt x="365" y="1408"/>
                    </a:lnTo>
                    <a:lnTo>
                      <a:pt x="341" y="1405"/>
                    </a:lnTo>
                    <a:lnTo>
                      <a:pt x="338" y="1423"/>
                    </a:lnTo>
                    <a:lnTo>
                      <a:pt x="347" y="1438"/>
                    </a:lnTo>
                    <a:lnTo>
                      <a:pt x="328" y="1448"/>
                    </a:lnTo>
                    <a:lnTo>
                      <a:pt x="333" y="1458"/>
                    </a:lnTo>
                    <a:lnTo>
                      <a:pt x="361" y="1463"/>
                    </a:lnTo>
                    <a:lnTo>
                      <a:pt x="361" y="1463"/>
                    </a:lnTo>
                    <a:lnTo>
                      <a:pt x="345" y="1469"/>
                    </a:lnTo>
                    <a:lnTo>
                      <a:pt x="319" y="1498"/>
                    </a:lnTo>
                    <a:lnTo>
                      <a:pt x="328" y="1503"/>
                    </a:lnTo>
                    <a:lnTo>
                      <a:pt x="341" y="1492"/>
                    </a:lnTo>
                    <a:lnTo>
                      <a:pt x="356" y="1495"/>
                    </a:lnTo>
                    <a:lnTo>
                      <a:pt x="368" y="1483"/>
                    </a:lnTo>
                    <a:lnTo>
                      <a:pt x="376" y="1489"/>
                    </a:lnTo>
                    <a:lnTo>
                      <a:pt x="405" y="1482"/>
                    </a:lnTo>
                    <a:lnTo>
                      <a:pt x="428" y="1482"/>
                    </a:lnTo>
                    <a:lnTo>
                      <a:pt x="443" y="1468"/>
                    </a:lnTo>
                    <a:lnTo>
                      <a:pt x="437" y="1452"/>
                    </a:lnTo>
                    <a:lnTo>
                      <a:pt x="445" y="1445"/>
                    </a:lnTo>
                    <a:lnTo>
                      <a:pt x="448" y="1426"/>
                    </a:lnTo>
                    <a:lnTo>
                      <a:pt x="426" y="1422"/>
                    </a:lnTo>
                    <a:lnTo>
                      <a:pt x="422" y="1409"/>
                    </a:lnTo>
                    <a:lnTo>
                      <a:pt x="411" y="1377"/>
                    </a:lnTo>
                    <a:lnTo>
                      <a:pt x="399" y="1372"/>
                    </a:lnTo>
                    <a:lnTo>
                      <a:pt x="384" y="1337"/>
                    </a:lnTo>
                    <a:lnTo>
                      <a:pt x="384" y="1334"/>
                    </a:lnTo>
                    <a:lnTo>
                      <a:pt x="365" y="1331"/>
                    </a:lnTo>
                    <a:lnTo>
                      <a:pt x="380" y="1303"/>
                    </a:lnTo>
                    <a:lnTo>
                      <a:pt x="385" y="1277"/>
                    </a:lnTo>
                    <a:lnTo>
                      <a:pt x="367" y="1277"/>
                    </a:lnTo>
                    <a:lnTo>
                      <a:pt x="348" y="1282"/>
                    </a:lnTo>
                    <a:lnTo>
                      <a:pt x="367" y="1246"/>
                    </a:lnTo>
                    <a:lnTo>
                      <a:pt x="347" y="1249"/>
                    </a:lnTo>
                    <a:lnTo>
                      <a:pt x="333" y="1246"/>
                    </a:lnTo>
                    <a:lnTo>
                      <a:pt x="319" y="1272"/>
                    </a:lnTo>
                    <a:lnTo>
                      <a:pt x="313" y="1306"/>
                    </a:lnTo>
                    <a:lnTo>
                      <a:pt x="322" y="1322"/>
                    </a:lnTo>
                    <a:lnTo>
                      <a:pt x="322" y="1351"/>
                    </a:lnTo>
                    <a:close/>
                    <a:moveTo>
                      <a:pt x="1219" y="70"/>
                    </a:moveTo>
                    <a:lnTo>
                      <a:pt x="1238" y="95"/>
                    </a:lnTo>
                    <a:lnTo>
                      <a:pt x="1258" y="78"/>
                    </a:lnTo>
                    <a:lnTo>
                      <a:pt x="1259" y="61"/>
                    </a:lnTo>
                    <a:lnTo>
                      <a:pt x="1275" y="53"/>
                    </a:lnTo>
                    <a:lnTo>
                      <a:pt x="1299" y="40"/>
                    </a:lnTo>
                    <a:lnTo>
                      <a:pt x="1305" y="24"/>
                    </a:lnTo>
                    <a:lnTo>
                      <a:pt x="1279" y="0"/>
                    </a:lnTo>
                    <a:lnTo>
                      <a:pt x="1264" y="18"/>
                    </a:lnTo>
                    <a:lnTo>
                      <a:pt x="1253" y="43"/>
                    </a:lnTo>
                    <a:lnTo>
                      <a:pt x="1250" y="15"/>
                    </a:lnTo>
                    <a:lnTo>
                      <a:pt x="1224" y="15"/>
                    </a:lnTo>
                    <a:lnTo>
                      <a:pt x="1190" y="35"/>
                    </a:lnTo>
                    <a:lnTo>
                      <a:pt x="1229" y="38"/>
                    </a:lnTo>
                    <a:lnTo>
                      <a:pt x="1219" y="70"/>
                    </a:lnTo>
                    <a:close/>
                    <a:moveTo>
                      <a:pt x="1322" y="668"/>
                    </a:moveTo>
                    <a:lnTo>
                      <a:pt x="1304" y="681"/>
                    </a:lnTo>
                    <a:lnTo>
                      <a:pt x="1307" y="710"/>
                    </a:lnTo>
                    <a:lnTo>
                      <a:pt x="1338" y="725"/>
                    </a:lnTo>
                    <a:lnTo>
                      <a:pt x="1342" y="748"/>
                    </a:lnTo>
                    <a:lnTo>
                      <a:pt x="1399" y="754"/>
                    </a:lnTo>
                    <a:lnTo>
                      <a:pt x="1408" y="750"/>
                    </a:lnTo>
                    <a:lnTo>
                      <a:pt x="1376" y="707"/>
                    </a:lnTo>
                    <a:lnTo>
                      <a:pt x="1373" y="661"/>
                    </a:lnTo>
                    <a:lnTo>
                      <a:pt x="1399" y="604"/>
                    </a:lnTo>
                    <a:lnTo>
                      <a:pt x="1425" y="544"/>
                    </a:lnTo>
                    <a:lnTo>
                      <a:pt x="1479" y="481"/>
                    </a:lnTo>
                    <a:lnTo>
                      <a:pt x="1531" y="448"/>
                    </a:lnTo>
                    <a:lnTo>
                      <a:pt x="1592" y="413"/>
                    </a:lnTo>
                    <a:lnTo>
                      <a:pt x="1603" y="390"/>
                    </a:lnTo>
                    <a:lnTo>
                      <a:pt x="1591" y="361"/>
                    </a:lnTo>
                    <a:lnTo>
                      <a:pt x="1558" y="370"/>
                    </a:lnTo>
                    <a:lnTo>
                      <a:pt x="1528" y="398"/>
                    </a:lnTo>
                    <a:lnTo>
                      <a:pt x="1471" y="412"/>
                    </a:lnTo>
                    <a:lnTo>
                      <a:pt x="1414" y="458"/>
                    </a:lnTo>
                    <a:lnTo>
                      <a:pt x="1376" y="493"/>
                    </a:lnTo>
                    <a:lnTo>
                      <a:pt x="1381" y="524"/>
                    </a:lnTo>
                    <a:lnTo>
                      <a:pt x="1339" y="579"/>
                    </a:lnTo>
                    <a:lnTo>
                      <a:pt x="1354" y="587"/>
                    </a:lnTo>
                    <a:lnTo>
                      <a:pt x="1321" y="638"/>
                    </a:lnTo>
                    <a:lnTo>
                      <a:pt x="1322" y="668"/>
                    </a:lnTo>
                    <a:close/>
                    <a:moveTo>
                      <a:pt x="673" y="1787"/>
                    </a:moveTo>
                    <a:lnTo>
                      <a:pt x="655" y="1789"/>
                    </a:lnTo>
                    <a:lnTo>
                      <a:pt x="635" y="1787"/>
                    </a:lnTo>
                    <a:lnTo>
                      <a:pt x="632" y="1798"/>
                    </a:lnTo>
                    <a:lnTo>
                      <a:pt x="657" y="1809"/>
                    </a:lnTo>
                    <a:lnTo>
                      <a:pt x="666" y="1812"/>
                    </a:lnTo>
                    <a:lnTo>
                      <a:pt x="678" y="1820"/>
                    </a:lnTo>
                    <a:lnTo>
                      <a:pt x="683" y="1809"/>
                    </a:lnTo>
                    <a:lnTo>
                      <a:pt x="680" y="1803"/>
                    </a:lnTo>
                    <a:lnTo>
                      <a:pt x="686" y="1786"/>
                    </a:lnTo>
                    <a:lnTo>
                      <a:pt x="673" y="1787"/>
                    </a:lnTo>
                    <a:close/>
                    <a:moveTo>
                      <a:pt x="999" y="1846"/>
                    </a:moveTo>
                    <a:lnTo>
                      <a:pt x="986" y="1846"/>
                    </a:lnTo>
                    <a:lnTo>
                      <a:pt x="983" y="1850"/>
                    </a:lnTo>
                    <a:lnTo>
                      <a:pt x="982" y="1852"/>
                    </a:lnTo>
                    <a:lnTo>
                      <a:pt x="974" y="1852"/>
                    </a:lnTo>
                    <a:lnTo>
                      <a:pt x="977" y="1861"/>
                    </a:lnTo>
                    <a:lnTo>
                      <a:pt x="986" y="1863"/>
                    </a:lnTo>
                    <a:lnTo>
                      <a:pt x="1003" y="1855"/>
                    </a:lnTo>
                    <a:lnTo>
                      <a:pt x="1003" y="1854"/>
                    </a:lnTo>
                    <a:lnTo>
                      <a:pt x="1002" y="1849"/>
                    </a:lnTo>
                    <a:lnTo>
                      <a:pt x="1014" y="1840"/>
                    </a:lnTo>
                    <a:lnTo>
                      <a:pt x="999" y="1846"/>
                    </a:lnTo>
                    <a:close/>
                    <a:moveTo>
                      <a:pt x="862" y="1847"/>
                    </a:moveTo>
                    <a:lnTo>
                      <a:pt x="850" y="1846"/>
                    </a:lnTo>
                    <a:lnTo>
                      <a:pt x="836" y="1847"/>
                    </a:lnTo>
                    <a:lnTo>
                      <a:pt x="827" y="1840"/>
                    </a:lnTo>
                    <a:lnTo>
                      <a:pt x="824" y="1849"/>
                    </a:lnTo>
                    <a:lnTo>
                      <a:pt x="844" y="1852"/>
                    </a:lnTo>
                    <a:lnTo>
                      <a:pt x="844" y="1857"/>
                    </a:lnTo>
                    <a:lnTo>
                      <a:pt x="868" y="1854"/>
                    </a:lnTo>
                    <a:lnTo>
                      <a:pt x="871" y="1847"/>
                    </a:lnTo>
                    <a:lnTo>
                      <a:pt x="862" y="1850"/>
                    </a:lnTo>
                    <a:lnTo>
                      <a:pt x="862" y="1847"/>
                    </a:lnTo>
                    <a:close/>
                    <a:moveTo>
                      <a:pt x="272" y="1457"/>
                    </a:moveTo>
                    <a:lnTo>
                      <a:pt x="302" y="1440"/>
                    </a:lnTo>
                    <a:lnTo>
                      <a:pt x="315" y="1415"/>
                    </a:lnTo>
                    <a:lnTo>
                      <a:pt x="313" y="1394"/>
                    </a:lnTo>
                    <a:lnTo>
                      <a:pt x="322" y="1374"/>
                    </a:lnTo>
                    <a:lnTo>
                      <a:pt x="302" y="1355"/>
                    </a:lnTo>
                    <a:lnTo>
                      <a:pt x="288" y="1357"/>
                    </a:lnTo>
                    <a:lnTo>
                      <a:pt x="276" y="1371"/>
                    </a:lnTo>
                    <a:lnTo>
                      <a:pt x="252" y="1394"/>
                    </a:lnTo>
                    <a:lnTo>
                      <a:pt x="261" y="1423"/>
                    </a:lnTo>
                    <a:lnTo>
                      <a:pt x="247" y="1452"/>
                    </a:lnTo>
                    <a:lnTo>
                      <a:pt x="272" y="1457"/>
                    </a:lnTo>
                    <a:close/>
                    <a:moveTo>
                      <a:pt x="1535" y="825"/>
                    </a:moveTo>
                    <a:lnTo>
                      <a:pt x="1511" y="810"/>
                    </a:lnTo>
                    <a:lnTo>
                      <a:pt x="1460" y="794"/>
                    </a:lnTo>
                    <a:lnTo>
                      <a:pt x="1451" y="811"/>
                    </a:lnTo>
                    <a:lnTo>
                      <a:pt x="1470" y="839"/>
                    </a:lnTo>
                    <a:lnTo>
                      <a:pt x="1450" y="871"/>
                    </a:lnTo>
                    <a:lnTo>
                      <a:pt x="1430" y="842"/>
                    </a:lnTo>
                    <a:lnTo>
                      <a:pt x="1405" y="862"/>
                    </a:lnTo>
                    <a:lnTo>
                      <a:pt x="1373" y="864"/>
                    </a:lnTo>
                    <a:lnTo>
                      <a:pt x="1361" y="879"/>
                    </a:lnTo>
                    <a:lnTo>
                      <a:pt x="1339" y="874"/>
                    </a:lnTo>
                    <a:lnTo>
                      <a:pt x="1356" y="845"/>
                    </a:lnTo>
                    <a:lnTo>
                      <a:pt x="1342" y="844"/>
                    </a:lnTo>
                    <a:lnTo>
                      <a:pt x="1282" y="884"/>
                    </a:lnTo>
                    <a:lnTo>
                      <a:pt x="1247" y="905"/>
                    </a:lnTo>
                    <a:lnTo>
                      <a:pt x="1242" y="934"/>
                    </a:lnTo>
                    <a:lnTo>
                      <a:pt x="1216" y="943"/>
                    </a:lnTo>
                    <a:lnTo>
                      <a:pt x="1203" y="928"/>
                    </a:lnTo>
                    <a:lnTo>
                      <a:pt x="1203" y="904"/>
                    </a:lnTo>
                    <a:lnTo>
                      <a:pt x="1224" y="897"/>
                    </a:lnTo>
                    <a:lnTo>
                      <a:pt x="1215" y="871"/>
                    </a:lnTo>
                    <a:lnTo>
                      <a:pt x="1166" y="857"/>
                    </a:lnTo>
                    <a:lnTo>
                      <a:pt x="1180" y="885"/>
                    </a:lnTo>
                    <a:lnTo>
                      <a:pt x="1170" y="913"/>
                    </a:lnTo>
                    <a:lnTo>
                      <a:pt x="1184" y="939"/>
                    </a:lnTo>
                    <a:lnTo>
                      <a:pt x="1175" y="968"/>
                    </a:lnTo>
                    <a:lnTo>
                      <a:pt x="1158" y="954"/>
                    </a:lnTo>
                    <a:lnTo>
                      <a:pt x="1143" y="951"/>
                    </a:lnTo>
                    <a:lnTo>
                      <a:pt x="1103" y="993"/>
                    </a:lnTo>
                    <a:lnTo>
                      <a:pt x="1115" y="1023"/>
                    </a:lnTo>
                    <a:lnTo>
                      <a:pt x="1100" y="1033"/>
                    </a:lnTo>
                    <a:lnTo>
                      <a:pt x="1058" y="1008"/>
                    </a:lnTo>
                    <a:lnTo>
                      <a:pt x="1048" y="1023"/>
                    </a:lnTo>
                    <a:lnTo>
                      <a:pt x="1058" y="1040"/>
                    </a:lnTo>
                    <a:lnTo>
                      <a:pt x="1055" y="1059"/>
                    </a:lnTo>
                    <a:lnTo>
                      <a:pt x="1042" y="1050"/>
                    </a:lnTo>
                    <a:lnTo>
                      <a:pt x="1020" y="1037"/>
                    </a:lnTo>
                    <a:lnTo>
                      <a:pt x="1019" y="996"/>
                    </a:lnTo>
                    <a:lnTo>
                      <a:pt x="1019" y="976"/>
                    </a:lnTo>
                    <a:lnTo>
                      <a:pt x="989" y="945"/>
                    </a:lnTo>
                    <a:lnTo>
                      <a:pt x="1003" y="939"/>
                    </a:lnTo>
                    <a:lnTo>
                      <a:pt x="1080" y="971"/>
                    </a:lnTo>
                    <a:lnTo>
                      <a:pt x="1108" y="960"/>
                    </a:lnTo>
                    <a:lnTo>
                      <a:pt x="1126" y="937"/>
                    </a:lnTo>
                    <a:lnTo>
                      <a:pt x="1126" y="908"/>
                    </a:lnTo>
                    <a:lnTo>
                      <a:pt x="1112" y="887"/>
                    </a:lnTo>
                    <a:lnTo>
                      <a:pt x="1048" y="833"/>
                    </a:lnTo>
                    <a:lnTo>
                      <a:pt x="1000" y="822"/>
                    </a:lnTo>
                    <a:lnTo>
                      <a:pt x="971" y="791"/>
                    </a:lnTo>
                    <a:lnTo>
                      <a:pt x="954" y="810"/>
                    </a:lnTo>
                    <a:lnTo>
                      <a:pt x="936" y="777"/>
                    </a:lnTo>
                    <a:lnTo>
                      <a:pt x="957" y="764"/>
                    </a:lnTo>
                    <a:lnTo>
                      <a:pt x="904" y="725"/>
                    </a:lnTo>
                    <a:lnTo>
                      <a:pt x="873" y="736"/>
                    </a:lnTo>
                    <a:lnTo>
                      <a:pt x="841" y="734"/>
                    </a:lnTo>
                    <a:lnTo>
                      <a:pt x="815" y="777"/>
                    </a:lnTo>
                    <a:lnTo>
                      <a:pt x="787" y="774"/>
                    </a:lnTo>
                    <a:lnTo>
                      <a:pt x="749" y="796"/>
                    </a:lnTo>
                    <a:lnTo>
                      <a:pt x="701" y="857"/>
                    </a:lnTo>
                    <a:lnTo>
                      <a:pt x="673" y="893"/>
                    </a:lnTo>
                    <a:lnTo>
                      <a:pt x="632" y="977"/>
                    </a:lnTo>
                    <a:lnTo>
                      <a:pt x="600" y="1034"/>
                    </a:lnTo>
                    <a:lnTo>
                      <a:pt x="566" y="1074"/>
                    </a:lnTo>
                    <a:lnTo>
                      <a:pt x="520" y="1106"/>
                    </a:lnTo>
                    <a:lnTo>
                      <a:pt x="505" y="1129"/>
                    </a:lnTo>
                    <a:lnTo>
                      <a:pt x="511" y="1211"/>
                    </a:lnTo>
                    <a:lnTo>
                      <a:pt x="517" y="1248"/>
                    </a:lnTo>
                    <a:lnTo>
                      <a:pt x="540" y="1265"/>
                    </a:lnTo>
                    <a:lnTo>
                      <a:pt x="563" y="1257"/>
                    </a:lnTo>
                    <a:lnTo>
                      <a:pt x="597" y="1219"/>
                    </a:lnTo>
                    <a:lnTo>
                      <a:pt x="609" y="1239"/>
                    </a:lnTo>
                    <a:lnTo>
                      <a:pt x="621" y="1285"/>
                    </a:lnTo>
                    <a:lnTo>
                      <a:pt x="637" y="1320"/>
                    </a:lnTo>
                    <a:lnTo>
                      <a:pt x="641" y="1349"/>
                    </a:lnTo>
                    <a:lnTo>
                      <a:pt x="661" y="1348"/>
                    </a:lnTo>
                    <a:lnTo>
                      <a:pt x="672" y="1323"/>
                    </a:lnTo>
                    <a:lnTo>
                      <a:pt x="692" y="1326"/>
                    </a:lnTo>
                    <a:lnTo>
                      <a:pt x="703" y="1297"/>
                    </a:lnTo>
                    <a:lnTo>
                      <a:pt x="709" y="1243"/>
                    </a:lnTo>
                    <a:lnTo>
                      <a:pt x="727" y="1236"/>
                    </a:lnTo>
                    <a:lnTo>
                      <a:pt x="742" y="1197"/>
                    </a:lnTo>
                    <a:lnTo>
                      <a:pt x="726" y="1177"/>
                    </a:lnTo>
                    <a:lnTo>
                      <a:pt x="713" y="1153"/>
                    </a:lnTo>
                    <a:lnTo>
                      <a:pt x="726" y="1100"/>
                    </a:lnTo>
                    <a:lnTo>
                      <a:pt x="759" y="1068"/>
                    </a:lnTo>
                    <a:lnTo>
                      <a:pt x="787" y="1037"/>
                    </a:lnTo>
                    <a:lnTo>
                      <a:pt x="784" y="1011"/>
                    </a:lnTo>
                    <a:lnTo>
                      <a:pt x="801" y="983"/>
                    </a:lnTo>
                    <a:lnTo>
                      <a:pt x="830" y="971"/>
                    </a:lnTo>
                    <a:lnTo>
                      <a:pt x="854" y="991"/>
                    </a:lnTo>
                    <a:lnTo>
                      <a:pt x="856" y="1008"/>
                    </a:lnTo>
                    <a:lnTo>
                      <a:pt x="845" y="1017"/>
                    </a:lnTo>
                    <a:lnTo>
                      <a:pt x="805" y="1060"/>
                    </a:lnTo>
                    <a:lnTo>
                      <a:pt x="790" y="1085"/>
                    </a:lnTo>
                    <a:lnTo>
                      <a:pt x="781" y="1106"/>
                    </a:lnTo>
                    <a:lnTo>
                      <a:pt x="790" y="1140"/>
                    </a:lnTo>
                    <a:lnTo>
                      <a:pt x="785" y="1176"/>
                    </a:lnTo>
                    <a:lnTo>
                      <a:pt x="802" y="1186"/>
                    </a:lnTo>
                    <a:lnTo>
                      <a:pt x="813" y="1205"/>
                    </a:lnTo>
                    <a:lnTo>
                      <a:pt x="841" y="1199"/>
                    </a:lnTo>
                    <a:lnTo>
                      <a:pt x="871" y="1185"/>
                    </a:lnTo>
                    <a:lnTo>
                      <a:pt x="902" y="1182"/>
                    </a:lnTo>
                    <a:lnTo>
                      <a:pt x="920" y="1199"/>
                    </a:lnTo>
                    <a:lnTo>
                      <a:pt x="900" y="1217"/>
                    </a:lnTo>
                    <a:lnTo>
                      <a:pt x="882" y="1219"/>
                    </a:lnTo>
                    <a:lnTo>
                      <a:pt x="864" y="1213"/>
                    </a:lnTo>
                    <a:lnTo>
                      <a:pt x="842" y="1219"/>
                    </a:lnTo>
                    <a:lnTo>
                      <a:pt x="821" y="1228"/>
                    </a:lnTo>
                    <a:lnTo>
                      <a:pt x="822" y="1246"/>
                    </a:lnTo>
                    <a:lnTo>
                      <a:pt x="833" y="1259"/>
                    </a:lnTo>
                    <a:lnTo>
                      <a:pt x="839" y="1254"/>
                    </a:lnTo>
                    <a:lnTo>
                      <a:pt x="838" y="1274"/>
                    </a:lnTo>
                    <a:lnTo>
                      <a:pt x="834" y="1299"/>
                    </a:lnTo>
                    <a:lnTo>
                      <a:pt x="821" y="1299"/>
                    </a:lnTo>
                    <a:lnTo>
                      <a:pt x="807" y="1274"/>
                    </a:lnTo>
                    <a:lnTo>
                      <a:pt x="790" y="1286"/>
                    </a:lnTo>
                    <a:lnTo>
                      <a:pt x="782" y="1306"/>
                    </a:lnTo>
                    <a:lnTo>
                      <a:pt x="781" y="1329"/>
                    </a:lnTo>
                    <a:lnTo>
                      <a:pt x="785" y="1354"/>
                    </a:lnTo>
                    <a:lnTo>
                      <a:pt x="761" y="1365"/>
                    </a:lnTo>
                    <a:lnTo>
                      <a:pt x="758" y="1377"/>
                    </a:lnTo>
                    <a:lnTo>
                      <a:pt x="741" y="1377"/>
                    </a:lnTo>
                    <a:lnTo>
                      <a:pt x="739" y="1369"/>
                    </a:lnTo>
                    <a:lnTo>
                      <a:pt x="723" y="1365"/>
                    </a:lnTo>
                    <a:lnTo>
                      <a:pt x="701" y="1375"/>
                    </a:lnTo>
                    <a:lnTo>
                      <a:pt x="673" y="1388"/>
                    </a:lnTo>
                    <a:lnTo>
                      <a:pt x="661" y="1397"/>
                    </a:lnTo>
                    <a:lnTo>
                      <a:pt x="654" y="1388"/>
                    </a:lnTo>
                    <a:lnTo>
                      <a:pt x="635" y="1375"/>
                    </a:lnTo>
                    <a:lnTo>
                      <a:pt x="624" y="1385"/>
                    </a:lnTo>
                    <a:lnTo>
                      <a:pt x="607" y="1389"/>
                    </a:lnTo>
                    <a:lnTo>
                      <a:pt x="607" y="1379"/>
                    </a:lnTo>
                    <a:lnTo>
                      <a:pt x="591" y="1372"/>
                    </a:lnTo>
                    <a:lnTo>
                      <a:pt x="589" y="1360"/>
                    </a:lnTo>
                    <a:lnTo>
                      <a:pt x="584" y="1346"/>
                    </a:lnTo>
                    <a:lnTo>
                      <a:pt x="597" y="1325"/>
                    </a:lnTo>
                    <a:lnTo>
                      <a:pt x="603" y="1328"/>
                    </a:lnTo>
                    <a:lnTo>
                      <a:pt x="607" y="1316"/>
                    </a:lnTo>
                    <a:lnTo>
                      <a:pt x="597" y="1311"/>
                    </a:lnTo>
                    <a:lnTo>
                      <a:pt x="595" y="1302"/>
                    </a:lnTo>
                    <a:lnTo>
                      <a:pt x="600" y="1292"/>
                    </a:lnTo>
                    <a:lnTo>
                      <a:pt x="601" y="1276"/>
                    </a:lnTo>
                    <a:lnTo>
                      <a:pt x="588" y="1285"/>
                    </a:lnTo>
                    <a:lnTo>
                      <a:pt x="581" y="1294"/>
                    </a:lnTo>
                    <a:lnTo>
                      <a:pt x="566" y="1296"/>
                    </a:lnTo>
                    <a:lnTo>
                      <a:pt x="561" y="1305"/>
                    </a:lnTo>
                    <a:lnTo>
                      <a:pt x="558" y="1312"/>
                    </a:lnTo>
                    <a:lnTo>
                      <a:pt x="558" y="1345"/>
                    </a:lnTo>
                    <a:lnTo>
                      <a:pt x="566" y="1362"/>
                    </a:lnTo>
                    <a:lnTo>
                      <a:pt x="566" y="1379"/>
                    </a:lnTo>
                    <a:lnTo>
                      <a:pt x="571" y="1389"/>
                    </a:lnTo>
                    <a:lnTo>
                      <a:pt x="558" y="1403"/>
                    </a:lnTo>
                    <a:lnTo>
                      <a:pt x="555" y="1397"/>
                    </a:lnTo>
                    <a:lnTo>
                      <a:pt x="542" y="1399"/>
                    </a:lnTo>
                    <a:lnTo>
                      <a:pt x="538" y="1405"/>
                    </a:lnTo>
                    <a:lnTo>
                      <a:pt x="523" y="1405"/>
                    </a:lnTo>
                    <a:lnTo>
                      <a:pt x="500" y="1415"/>
                    </a:lnTo>
                    <a:lnTo>
                      <a:pt x="485" y="1457"/>
                    </a:lnTo>
                    <a:lnTo>
                      <a:pt x="476" y="1465"/>
                    </a:lnTo>
                    <a:lnTo>
                      <a:pt x="462" y="1471"/>
                    </a:lnTo>
                    <a:lnTo>
                      <a:pt x="448" y="1475"/>
                    </a:lnTo>
                    <a:lnTo>
                      <a:pt x="442" y="1498"/>
                    </a:lnTo>
                    <a:lnTo>
                      <a:pt x="402" y="1518"/>
                    </a:lnTo>
                    <a:lnTo>
                      <a:pt x="385" y="1508"/>
                    </a:lnTo>
                    <a:lnTo>
                      <a:pt x="391" y="1537"/>
                    </a:lnTo>
                    <a:lnTo>
                      <a:pt x="362" y="1531"/>
                    </a:lnTo>
                    <a:lnTo>
                      <a:pt x="341" y="1537"/>
                    </a:lnTo>
                    <a:lnTo>
                      <a:pt x="342" y="1555"/>
                    </a:lnTo>
                    <a:lnTo>
                      <a:pt x="368" y="1565"/>
                    </a:lnTo>
                    <a:lnTo>
                      <a:pt x="380" y="1578"/>
                    </a:lnTo>
                    <a:lnTo>
                      <a:pt x="399" y="1605"/>
                    </a:lnTo>
                    <a:lnTo>
                      <a:pt x="396" y="1652"/>
                    </a:lnTo>
                    <a:lnTo>
                      <a:pt x="387" y="1668"/>
                    </a:lnTo>
                    <a:lnTo>
                      <a:pt x="359" y="1666"/>
                    </a:lnTo>
                    <a:lnTo>
                      <a:pt x="344" y="1668"/>
                    </a:lnTo>
                    <a:lnTo>
                      <a:pt x="325" y="1663"/>
                    </a:lnTo>
                    <a:lnTo>
                      <a:pt x="302" y="1663"/>
                    </a:lnTo>
                    <a:lnTo>
                      <a:pt x="282" y="1658"/>
                    </a:lnTo>
                    <a:lnTo>
                      <a:pt x="258" y="1677"/>
                    </a:lnTo>
                    <a:lnTo>
                      <a:pt x="264" y="1686"/>
                    </a:lnTo>
                    <a:lnTo>
                      <a:pt x="264" y="1703"/>
                    </a:lnTo>
                    <a:lnTo>
                      <a:pt x="264" y="1711"/>
                    </a:lnTo>
                    <a:lnTo>
                      <a:pt x="269" y="1718"/>
                    </a:lnTo>
                    <a:lnTo>
                      <a:pt x="269" y="1729"/>
                    </a:lnTo>
                    <a:lnTo>
                      <a:pt x="264" y="1741"/>
                    </a:lnTo>
                    <a:lnTo>
                      <a:pt x="264" y="1751"/>
                    </a:lnTo>
                    <a:lnTo>
                      <a:pt x="256" y="1760"/>
                    </a:lnTo>
                    <a:lnTo>
                      <a:pt x="255" y="1774"/>
                    </a:lnTo>
                    <a:lnTo>
                      <a:pt x="259" y="1781"/>
                    </a:lnTo>
                    <a:lnTo>
                      <a:pt x="267" y="1784"/>
                    </a:lnTo>
                    <a:lnTo>
                      <a:pt x="269" y="1797"/>
                    </a:lnTo>
                    <a:lnTo>
                      <a:pt x="265" y="1814"/>
                    </a:lnTo>
                    <a:lnTo>
                      <a:pt x="275" y="1812"/>
                    </a:lnTo>
                    <a:lnTo>
                      <a:pt x="284" y="1815"/>
                    </a:lnTo>
                    <a:lnTo>
                      <a:pt x="292" y="1809"/>
                    </a:lnTo>
                    <a:lnTo>
                      <a:pt x="307" y="1812"/>
                    </a:lnTo>
                    <a:lnTo>
                      <a:pt x="311" y="1824"/>
                    </a:lnTo>
                    <a:lnTo>
                      <a:pt x="318" y="1832"/>
                    </a:lnTo>
                    <a:lnTo>
                      <a:pt x="327" y="1834"/>
                    </a:lnTo>
                    <a:lnTo>
                      <a:pt x="333" y="1826"/>
                    </a:lnTo>
                    <a:lnTo>
                      <a:pt x="344" y="1818"/>
                    </a:lnTo>
                    <a:lnTo>
                      <a:pt x="361" y="1818"/>
                    </a:lnTo>
                    <a:lnTo>
                      <a:pt x="382" y="1818"/>
                    </a:lnTo>
                    <a:lnTo>
                      <a:pt x="394" y="1801"/>
                    </a:lnTo>
                    <a:lnTo>
                      <a:pt x="408" y="1798"/>
                    </a:lnTo>
                    <a:lnTo>
                      <a:pt x="411" y="1783"/>
                    </a:lnTo>
                    <a:lnTo>
                      <a:pt x="420" y="1774"/>
                    </a:lnTo>
                    <a:lnTo>
                      <a:pt x="414" y="1761"/>
                    </a:lnTo>
                    <a:lnTo>
                      <a:pt x="420" y="1743"/>
                    </a:lnTo>
                    <a:lnTo>
                      <a:pt x="431" y="1731"/>
                    </a:lnTo>
                    <a:lnTo>
                      <a:pt x="433" y="1723"/>
                    </a:lnTo>
                    <a:lnTo>
                      <a:pt x="456" y="1718"/>
                    </a:lnTo>
                    <a:lnTo>
                      <a:pt x="471" y="1703"/>
                    </a:lnTo>
                    <a:lnTo>
                      <a:pt x="471" y="1689"/>
                    </a:lnTo>
                    <a:lnTo>
                      <a:pt x="473" y="1675"/>
                    </a:lnTo>
                    <a:lnTo>
                      <a:pt x="497" y="1668"/>
                    </a:lnTo>
                    <a:lnTo>
                      <a:pt x="531" y="1674"/>
                    </a:lnTo>
                    <a:lnTo>
                      <a:pt x="548" y="1660"/>
                    </a:lnTo>
                    <a:lnTo>
                      <a:pt x="554" y="1658"/>
                    </a:lnTo>
                    <a:lnTo>
                      <a:pt x="565" y="1648"/>
                    </a:lnTo>
                    <a:lnTo>
                      <a:pt x="572" y="1644"/>
                    </a:lnTo>
                    <a:lnTo>
                      <a:pt x="586" y="1652"/>
                    </a:lnTo>
                    <a:lnTo>
                      <a:pt x="595" y="1655"/>
                    </a:lnTo>
                    <a:lnTo>
                      <a:pt x="600" y="1678"/>
                    </a:lnTo>
                    <a:lnTo>
                      <a:pt x="612" y="1692"/>
                    </a:lnTo>
                    <a:lnTo>
                      <a:pt x="627" y="1708"/>
                    </a:lnTo>
                    <a:lnTo>
                      <a:pt x="641" y="1717"/>
                    </a:lnTo>
                    <a:lnTo>
                      <a:pt x="654" y="1718"/>
                    </a:lnTo>
                    <a:lnTo>
                      <a:pt x="661" y="1727"/>
                    </a:lnTo>
                    <a:lnTo>
                      <a:pt x="672" y="1732"/>
                    </a:lnTo>
                    <a:lnTo>
                      <a:pt x="677" y="1741"/>
                    </a:lnTo>
                    <a:lnTo>
                      <a:pt x="684" y="1744"/>
                    </a:lnTo>
                    <a:lnTo>
                      <a:pt x="689" y="1757"/>
                    </a:lnTo>
                    <a:lnTo>
                      <a:pt x="696" y="1769"/>
                    </a:lnTo>
                    <a:lnTo>
                      <a:pt x="692" y="1774"/>
                    </a:lnTo>
                    <a:lnTo>
                      <a:pt x="689" y="1786"/>
                    </a:lnTo>
                    <a:lnTo>
                      <a:pt x="689" y="1792"/>
                    </a:lnTo>
                    <a:lnTo>
                      <a:pt x="696" y="1791"/>
                    </a:lnTo>
                    <a:lnTo>
                      <a:pt x="706" y="1772"/>
                    </a:lnTo>
                    <a:lnTo>
                      <a:pt x="712" y="1771"/>
                    </a:lnTo>
                    <a:lnTo>
                      <a:pt x="715" y="1758"/>
                    </a:lnTo>
                    <a:lnTo>
                      <a:pt x="703" y="1751"/>
                    </a:lnTo>
                    <a:lnTo>
                      <a:pt x="709" y="1735"/>
                    </a:lnTo>
                    <a:lnTo>
                      <a:pt x="724" y="1740"/>
                    </a:lnTo>
                    <a:lnTo>
                      <a:pt x="733" y="1751"/>
                    </a:lnTo>
                    <a:lnTo>
                      <a:pt x="736" y="1741"/>
                    </a:lnTo>
                    <a:lnTo>
                      <a:pt x="735" y="1738"/>
                    </a:lnTo>
                    <a:lnTo>
                      <a:pt x="721" y="1726"/>
                    </a:lnTo>
                    <a:lnTo>
                      <a:pt x="707" y="1720"/>
                    </a:lnTo>
                    <a:lnTo>
                      <a:pt x="692" y="1711"/>
                    </a:lnTo>
                    <a:lnTo>
                      <a:pt x="698" y="1706"/>
                    </a:lnTo>
                    <a:lnTo>
                      <a:pt x="693" y="1701"/>
                    </a:lnTo>
                    <a:lnTo>
                      <a:pt x="680" y="1701"/>
                    </a:lnTo>
                    <a:lnTo>
                      <a:pt x="661" y="1683"/>
                    </a:lnTo>
                    <a:lnTo>
                      <a:pt x="652" y="1663"/>
                    </a:lnTo>
                    <a:lnTo>
                      <a:pt x="635" y="1651"/>
                    </a:lnTo>
                    <a:lnTo>
                      <a:pt x="630" y="1638"/>
                    </a:lnTo>
                    <a:lnTo>
                      <a:pt x="632" y="1632"/>
                    </a:lnTo>
                    <a:lnTo>
                      <a:pt x="630" y="1620"/>
                    </a:lnTo>
                    <a:lnTo>
                      <a:pt x="646" y="1611"/>
                    </a:lnTo>
                    <a:lnTo>
                      <a:pt x="658" y="1615"/>
                    </a:lnTo>
                    <a:lnTo>
                      <a:pt x="655" y="1617"/>
                    </a:lnTo>
                    <a:lnTo>
                      <a:pt x="655" y="1617"/>
                    </a:lnTo>
                    <a:lnTo>
                      <a:pt x="654" y="1626"/>
                    </a:lnTo>
                    <a:lnTo>
                      <a:pt x="660" y="1634"/>
                    </a:lnTo>
                    <a:lnTo>
                      <a:pt x="664" y="1623"/>
                    </a:lnTo>
                    <a:lnTo>
                      <a:pt x="675" y="1628"/>
                    </a:lnTo>
                    <a:lnTo>
                      <a:pt x="675" y="1635"/>
                    </a:lnTo>
                    <a:lnTo>
                      <a:pt x="684" y="1646"/>
                    </a:lnTo>
                    <a:lnTo>
                      <a:pt x="680" y="1648"/>
                    </a:lnTo>
                    <a:lnTo>
                      <a:pt x="695" y="1664"/>
                    </a:lnTo>
                    <a:lnTo>
                      <a:pt x="710" y="1672"/>
                    </a:lnTo>
                    <a:lnTo>
                      <a:pt x="721" y="1680"/>
                    </a:lnTo>
                    <a:lnTo>
                      <a:pt x="736" y="1689"/>
                    </a:lnTo>
                    <a:lnTo>
                      <a:pt x="736" y="1689"/>
                    </a:lnTo>
                    <a:lnTo>
                      <a:pt x="744" y="1694"/>
                    </a:lnTo>
                    <a:lnTo>
                      <a:pt x="749" y="1701"/>
                    </a:lnTo>
                    <a:lnTo>
                      <a:pt x="752" y="1703"/>
                    </a:lnTo>
                    <a:lnTo>
                      <a:pt x="755" y="1706"/>
                    </a:lnTo>
                    <a:lnTo>
                      <a:pt x="753" y="1714"/>
                    </a:lnTo>
                    <a:lnTo>
                      <a:pt x="752" y="1729"/>
                    </a:lnTo>
                    <a:lnTo>
                      <a:pt x="753" y="1740"/>
                    </a:lnTo>
                    <a:lnTo>
                      <a:pt x="762" y="1747"/>
                    </a:lnTo>
                    <a:lnTo>
                      <a:pt x="762" y="1752"/>
                    </a:lnTo>
                    <a:lnTo>
                      <a:pt x="765" y="1754"/>
                    </a:lnTo>
                    <a:lnTo>
                      <a:pt x="767" y="1760"/>
                    </a:lnTo>
                    <a:lnTo>
                      <a:pt x="776" y="1774"/>
                    </a:lnTo>
                    <a:lnTo>
                      <a:pt x="782" y="1783"/>
                    </a:lnTo>
                    <a:lnTo>
                      <a:pt x="785" y="1798"/>
                    </a:lnTo>
                    <a:lnTo>
                      <a:pt x="792" y="1815"/>
                    </a:lnTo>
                    <a:lnTo>
                      <a:pt x="805" y="1824"/>
                    </a:lnTo>
                    <a:lnTo>
                      <a:pt x="818" y="1824"/>
                    </a:lnTo>
                    <a:lnTo>
                      <a:pt x="811" y="1804"/>
                    </a:lnTo>
                    <a:lnTo>
                      <a:pt x="822" y="1803"/>
                    </a:lnTo>
                    <a:lnTo>
                      <a:pt x="816" y="1792"/>
                    </a:lnTo>
                    <a:lnTo>
                      <a:pt x="833" y="1797"/>
                    </a:lnTo>
                    <a:lnTo>
                      <a:pt x="833" y="1784"/>
                    </a:lnTo>
                    <a:lnTo>
                      <a:pt x="824" y="1778"/>
                    </a:lnTo>
                    <a:lnTo>
                      <a:pt x="815" y="1769"/>
                    </a:lnTo>
                    <a:lnTo>
                      <a:pt x="821" y="1764"/>
                    </a:lnTo>
                    <a:lnTo>
                      <a:pt x="811" y="1754"/>
                    </a:lnTo>
                    <a:lnTo>
                      <a:pt x="808" y="1740"/>
                    </a:lnTo>
                    <a:lnTo>
                      <a:pt x="811" y="1735"/>
                    </a:lnTo>
                    <a:lnTo>
                      <a:pt x="821" y="1746"/>
                    </a:lnTo>
                    <a:lnTo>
                      <a:pt x="830" y="1746"/>
                    </a:lnTo>
                    <a:lnTo>
                      <a:pt x="839" y="1743"/>
                    </a:lnTo>
                    <a:lnTo>
                      <a:pt x="827" y="1731"/>
                    </a:lnTo>
                    <a:lnTo>
                      <a:pt x="848" y="1724"/>
                    </a:lnTo>
                    <a:lnTo>
                      <a:pt x="858" y="1726"/>
                    </a:lnTo>
                    <a:lnTo>
                      <a:pt x="867" y="1727"/>
                    </a:lnTo>
                    <a:lnTo>
                      <a:pt x="867" y="1732"/>
                    </a:lnTo>
                    <a:lnTo>
                      <a:pt x="873" y="1743"/>
                    </a:lnTo>
                    <a:lnTo>
                      <a:pt x="887" y="1731"/>
                    </a:lnTo>
                    <a:lnTo>
                      <a:pt x="894" y="1723"/>
                    </a:lnTo>
                    <a:lnTo>
                      <a:pt x="914" y="1721"/>
                    </a:lnTo>
                    <a:lnTo>
                      <a:pt x="917" y="1717"/>
                    </a:lnTo>
                    <a:lnTo>
                      <a:pt x="902" y="1709"/>
                    </a:lnTo>
                    <a:lnTo>
                      <a:pt x="900" y="1700"/>
                    </a:lnTo>
                    <a:lnTo>
                      <a:pt x="896" y="1688"/>
                    </a:lnTo>
                    <a:lnTo>
                      <a:pt x="902" y="1671"/>
                    </a:lnTo>
                    <a:lnTo>
                      <a:pt x="910" y="1660"/>
                    </a:lnTo>
                    <a:lnTo>
                      <a:pt x="916" y="1631"/>
                    </a:lnTo>
                    <a:lnTo>
                      <a:pt x="920" y="1634"/>
                    </a:lnTo>
                    <a:lnTo>
                      <a:pt x="928" y="1628"/>
                    </a:lnTo>
                    <a:lnTo>
                      <a:pt x="928" y="1621"/>
                    </a:lnTo>
                    <a:lnTo>
                      <a:pt x="942" y="1605"/>
                    </a:lnTo>
                    <a:lnTo>
                      <a:pt x="948" y="1591"/>
                    </a:lnTo>
                    <a:lnTo>
                      <a:pt x="963" y="1588"/>
                    </a:lnTo>
                    <a:lnTo>
                      <a:pt x="965" y="1597"/>
                    </a:lnTo>
                    <a:lnTo>
                      <a:pt x="992" y="1603"/>
                    </a:lnTo>
                    <a:lnTo>
                      <a:pt x="997" y="1608"/>
                    </a:lnTo>
                    <a:lnTo>
                      <a:pt x="980" y="1617"/>
                    </a:lnTo>
                    <a:lnTo>
                      <a:pt x="977" y="1621"/>
                    </a:lnTo>
                    <a:lnTo>
                      <a:pt x="996" y="1628"/>
                    </a:lnTo>
                    <a:lnTo>
                      <a:pt x="992" y="1640"/>
                    </a:lnTo>
                    <a:lnTo>
                      <a:pt x="1002" y="1644"/>
                    </a:lnTo>
                    <a:lnTo>
                      <a:pt x="1025" y="1631"/>
                    </a:lnTo>
                    <a:lnTo>
                      <a:pt x="1045" y="1626"/>
                    </a:lnTo>
                    <a:lnTo>
                      <a:pt x="1048" y="1617"/>
                    </a:lnTo>
                    <a:lnTo>
                      <a:pt x="1029" y="1618"/>
                    </a:lnTo>
                    <a:lnTo>
                      <a:pt x="1022" y="1614"/>
                    </a:lnTo>
                    <a:lnTo>
                      <a:pt x="1020" y="1598"/>
                    </a:lnTo>
                    <a:lnTo>
                      <a:pt x="1035" y="1589"/>
                    </a:lnTo>
                    <a:lnTo>
                      <a:pt x="1052" y="1588"/>
                    </a:lnTo>
                    <a:lnTo>
                      <a:pt x="1063" y="1578"/>
                    </a:lnTo>
                    <a:lnTo>
                      <a:pt x="1077" y="1577"/>
                    </a:lnTo>
                    <a:lnTo>
                      <a:pt x="1092" y="1572"/>
                    </a:lnTo>
                    <a:lnTo>
                      <a:pt x="1092" y="1578"/>
                    </a:lnTo>
                    <a:lnTo>
                      <a:pt x="1068" y="1589"/>
                    </a:lnTo>
                    <a:lnTo>
                      <a:pt x="1077" y="1598"/>
                    </a:lnTo>
                    <a:lnTo>
                      <a:pt x="1063" y="1620"/>
                    </a:lnTo>
                    <a:lnTo>
                      <a:pt x="1051" y="1623"/>
                    </a:lnTo>
                    <a:lnTo>
                      <a:pt x="1065" y="1637"/>
                    </a:lnTo>
                    <a:lnTo>
                      <a:pt x="1085" y="1646"/>
                    </a:lnTo>
                    <a:lnTo>
                      <a:pt x="1106" y="1666"/>
                    </a:lnTo>
                    <a:lnTo>
                      <a:pt x="1112" y="1674"/>
                    </a:lnTo>
                    <a:lnTo>
                      <a:pt x="1123" y="1677"/>
                    </a:lnTo>
                    <a:lnTo>
                      <a:pt x="1132" y="1684"/>
                    </a:lnTo>
                    <a:lnTo>
                      <a:pt x="1137" y="1701"/>
                    </a:lnTo>
                    <a:lnTo>
                      <a:pt x="1134" y="1711"/>
                    </a:lnTo>
                    <a:lnTo>
                      <a:pt x="1114" y="1723"/>
                    </a:lnTo>
                    <a:lnTo>
                      <a:pt x="1098" y="1721"/>
                    </a:lnTo>
                    <a:lnTo>
                      <a:pt x="1078" y="1724"/>
                    </a:lnTo>
                    <a:lnTo>
                      <a:pt x="1054" y="1715"/>
                    </a:lnTo>
                    <a:lnTo>
                      <a:pt x="1025" y="1700"/>
                    </a:lnTo>
                    <a:lnTo>
                      <a:pt x="996" y="1700"/>
                    </a:lnTo>
                    <a:lnTo>
                      <a:pt x="976" y="1706"/>
                    </a:lnTo>
                    <a:lnTo>
                      <a:pt x="956" y="1721"/>
                    </a:lnTo>
                    <a:lnTo>
                      <a:pt x="922" y="1718"/>
                    </a:lnTo>
                    <a:lnTo>
                      <a:pt x="914" y="1735"/>
                    </a:lnTo>
                    <a:lnTo>
                      <a:pt x="888" y="1737"/>
                    </a:lnTo>
                    <a:lnTo>
                      <a:pt x="870" y="1758"/>
                    </a:lnTo>
                    <a:lnTo>
                      <a:pt x="881" y="1769"/>
                    </a:lnTo>
                    <a:lnTo>
                      <a:pt x="871" y="1786"/>
                    </a:lnTo>
                    <a:lnTo>
                      <a:pt x="885" y="1798"/>
                    </a:lnTo>
                    <a:lnTo>
                      <a:pt x="894" y="1818"/>
                    </a:lnTo>
                    <a:lnTo>
                      <a:pt x="914" y="1818"/>
                    </a:lnTo>
                    <a:lnTo>
                      <a:pt x="930" y="1830"/>
                    </a:lnTo>
                    <a:lnTo>
                      <a:pt x="942" y="1827"/>
                    </a:lnTo>
                    <a:lnTo>
                      <a:pt x="946" y="1818"/>
                    </a:lnTo>
                    <a:lnTo>
                      <a:pt x="965" y="1820"/>
                    </a:lnTo>
                    <a:lnTo>
                      <a:pt x="979" y="1830"/>
                    </a:lnTo>
                    <a:lnTo>
                      <a:pt x="1005" y="1829"/>
                    </a:lnTo>
                    <a:lnTo>
                      <a:pt x="1017" y="1817"/>
                    </a:lnTo>
                    <a:lnTo>
                      <a:pt x="1031" y="1821"/>
                    </a:lnTo>
                    <a:lnTo>
                      <a:pt x="1042" y="1820"/>
                    </a:lnTo>
                    <a:lnTo>
                      <a:pt x="1035" y="1827"/>
                    </a:lnTo>
                    <a:lnTo>
                      <a:pt x="1042" y="1837"/>
                    </a:lnTo>
                    <a:lnTo>
                      <a:pt x="1046" y="1832"/>
                    </a:lnTo>
                    <a:lnTo>
                      <a:pt x="1051" y="1827"/>
                    </a:lnTo>
                    <a:lnTo>
                      <a:pt x="1051" y="1815"/>
                    </a:lnTo>
                    <a:lnTo>
                      <a:pt x="1057" y="1820"/>
                    </a:lnTo>
                    <a:lnTo>
                      <a:pt x="1075" y="1814"/>
                    </a:lnTo>
                    <a:lnTo>
                      <a:pt x="1085" y="1818"/>
                    </a:lnTo>
                    <a:lnTo>
                      <a:pt x="1100" y="1818"/>
                    </a:lnTo>
                    <a:lnTo>
                      <a:pt x="1120" y="1809"/>
                    </a:lnTo>
                    <a:lnTo>
                      <a:pt x="1129" y="1811"/>
                    </a:lnTo>
                    <a:lnTo>
                      <a:pt x="1147" y="1806"/>
                    </a:lnTo>
                    <a:lnTo>
                      <a:pt x="1155" y="1803"/>
                    </a:lnTo>
                    <a:lnTo>
                      <a:pt x="1175" y="1806"/>
                    </a:lnTo>
                    <a:lnTo>
                      <a:pt x="1181" y="1812"/>
                    </a:lnTo>
                    <a:lnTo>
                      <a:pt x="1189" y="1807"/>
                    </a:lnTo>
                    <a:lnTo>
                      <a:pt x="1180" y="1791"/>
                    </a:lnTo>
                    <a:lnTo>
                      <a:pt x="1184" y="1784"/>
                    </a:lnTo>
                    <a:lnTo>
                      <a:pt x="1178" y="1758"/>
                    </a:lnTo>
                    <a:lnTo>
                      <a:pt x="1190" y="1752"/>
                    </a:lnTo>
                    <a:lnTo>
                      <a:pt x="1192" y="1761"/>
                    </a:lnTo>
                    <a:lnTo>
                      <a:pt x="1201" y="1771"/>
                    </a:lnTo>
                    <a:lnTo>
                      <a:pt x="1213" y="1774"/>
                    </a:lnTo>
                    <a:lnTo>
                      <a:pt x="1219" y="1774"/>
                    </a:lnTo>
                    <a:lnTo>
                      <a:pt x="1239" y="1757"/>
                    </a:lnTo>
                    <a:lnTo>
                      <a:pt x="1246" y="1755"/>
                    </a:lnTo>
                    <a:lnTo>
                      <a:pt x="1252" y="1761"/>
                    </a:lnTo>
                    <a:lnTo>
                      <a:pt x="1246" y="1772"/>
                    </a:lnTo>
                    <a:lnTo>
                      <a:pt x="1256" y="1784"/>
                    </a:lnTo>
                    <a:lnTo>
                      <a:pt x="1261" y="1783"/>
                    </a:lnTo>
                    <a:lnTo>
                      <a:pt x="1259" y="1772"/>
                    </a:lnTo>
                    <a:lnTo>
                      <a:pt x="1266" y="1767"/>
                    </a:lnTo>
                    <a:lnTo>
                      <a:pt x="1269" y="1760"/>
                    </a:lnTo>
                    <a:lnTo>
                      <a:pt x="1272" y="1741"/>
                    </a:lnTo>
                    <a:lnTo>
                      <a:pt x="1285" y="1740"/>
                    </a:lnTo>
                    <a:lnTo>
                      <a:pt x="1281" y="1734"/>
                    </a:lnTo>
                    <a:lnTo>
                      <a:pt x="1273" y="1732"/>
                    </a:lnTo>
                    <a:lnTo>
                      <a:pt x="1264" y="1717"/>
                    </a:lnTo>
                    <a:lnTo>
                      <a:pt x="1255" y="1704"/>
                    </a:lnTo>
                    <a:lnTo>
                      <a:pt x="1236" y="1677"/>
                    </a:lnTo>
                    <a:lnTo>
                      <a:pt x="1238" y="1661"/>
                    </a:lnTo>
                    <a:lnTo>
                      <a:pt x="1223" y="1638"/>
                    </a:lnTo>
                    <a:lnTo>
                      <a:pt x="1239" y="1614"/>
                    </a:lnTo>
                    <a:lnTo>
                      <a:pt x="1256" y="1609"/>
                    </a:lnTo>
                    <a:lnTo>
                      <a:pt x="1264" y="1595"/>
                    </a:lnTo>
                    <a:lnTo>
                      <a:pt x="1255" y="1591"/>
                    </a:lnTo>
                    <a:lnTo>
                      <a:pt x="1256" y="1578"/>
                    </a:lnTo>
                    <a:lnTo>
                      <a:pt x="1246" y="1560"/>
                    </a:lnTo>
                    <a:lnTo>
                      <a:pt x="1233" y="1561"/>
                    </a:lnTo>
                    <a:lnTo>
                      <a:pt x="1218" y="1545"/>
                    </a:lnTo>
                    <a:lnTo>
                      <a:pt x="1229" y="1525"/>
                    </a:lnTo>
                    <a:lnTo>
                      <a:pt x="1224" y="1518"/>
                    </a:lnTo>
                    <a:lnTo>
                      <a:pt x="1238" y="1489"/>
                    </a:lnTo>
                    <a:lnTo>
                      <a:pt x="1255" y="1505"/>
                    </a:lnTo>
                    <a:lnTo>
                      <a:pt x="1258" y="1486"/>
                    </a:lnTo>
                    <a:lnTo>
                      <a:pt x="1293" y="1455"/>
                    </a:lnTo>
                    <a:lnTo>
                      <a:pt x="1319" y="1455"/>
                    </a:lnTo>
                    <a:lnTo>
                      <a:pt x="1358" y="1474"/>
                    </a:lnTo>
                    <a:lnTo>
                      <a:pt x="1377" y="1485"/>
                    </a:lnTo>
                    <a:lnTo>
                      <a:pt x="1396" y="1474"/>
                    </a:lnTo>
                    <a:lnTo>
                      <a:pt x="1423" y="1472"/>
                    </a:lnTo>
                    <a:lnTo>
                      <a:pt x="1445" y="1488"/>
                    </a:lnTo>
                    <a:lnTo>
                      <a:pt x="1451" y="1478"/>
                    </a:lnTo>
                    <a:lnTo>
                      <a:pt x="1474" y="1480"/>
                    </a:lnTo>
                    <a:lnTo>
                      <a:pt x="1479" y="1468"/>
                    </a:lnTo>
                    <a:lnTo>
                      <a:pt x="1451" y="1448"/>
                    </a:lnTo>
                    <a:lnTo>
                      <a:pt x="1453" y="1446"/>
                    </a:lnTo>
                    <a:lnTo>
                      <a:pt x="1451" y="1446"/>
                    </a:lnTo>
                    <a:lnTo>
                      <a:pt x="1446" y="1434"/>
                    </a:lnTo>
                    <a:lnTo>
                      <a:pt x="1436" y="1429"/>
                    </a:lnTo>
                    <a:lnTo>
                      <a:pt x="1434" y="1414"/>
                    </a:lnTo>
                    <a:lnTo>
                      <a:pt x="1442" y="1400"/>
                    </a:lnTo>
                    <a:lnTo>
                      <a:pt x="1450" y="1391"/>
                    </a:lnTo>
                    <a:lnTo>
                      <a:pt x="1445" y="1380"/>
                    </a:lnTo>
                    <a:lnTo>
                      <a:pt x="1434" y="1374"/>
                    </a:lnTo>
                    <a:lnTo>
                      <a:pt x="1422" y="1382"/>
                    </a:lnTo>
                    <a:lnTo>
                      <a:pt x="1411" y="1391"/>
                    </a:lnTo>
                    <a:lnTo>
                      <a:pt x="1399" y="1375"/>
                    </a:lnTo>
                    <a:lnTo>
                      <a:pt x="1393" y="1365"/>
                    </a:lnTo>
                    <a:lnTo>
                      <a:pt x="1384" y="1349"/>
                    </a:lnTo>
                    <a:lnTo>
                      <a:pt x="1404" y="1348"/>
                    </a:lnTo>
                    <a:lnTo>
                      <a:pt x="1419" y="1343"/>
                    </a:lnTo>
                    <a:lnTo>
                      <a:pt x="1430" y="1328"/>
                    </a:lnTo>
                    <a:lnTo>
                      <a:pt x="1427" y="1314"/>
                    </a:lnTo>
                    <a:lnTo>
                      <a:pt x="1414" y="1303"/>
                    </a:lnTo>
                    <a:lnTo>
                      <a:pt x="1417" y="1288"/>
                    </a:lnTo>
                    <a:lnTo>
                      <a:pt x="1431" y="1271"/>
                    </a:lnTo>
                    <a:lnTo>
                      <a:pt x="1442" y="1249"/>
                    </a:lnTo>
                    <a:lnTo>
                      <a:pt x="1453" y="1219"/>
                    </a:lnTo>
                    <a:lnTo>
                      <a:pt x="1460" y="1165"/>
                    </a:lnTo>
                    <a:lnTo>
                      <a:pt x="1473" y="1042"/>
                    </a:lnTo>
                    <a:lnTo>
                      <a:pt x="1505" y="1017"/>
                    </a:lnTo>
                    <a:lnTo>
                      <a:pt x="1534" y="983"/>
                    </a:lnTo>
                    <a:lnTo>
                      <a:pt x="1558" y="963"/>
                    </a:lnTo>
                    <a:lnTo>
                      <a:pt x="1581" y="940"/>
                    </a:lnTo>
                    <a:lnTo>
                      <a:pt x="1594" y="916"/>
                    </a:lnTo>
                    <a:lnTo>
                      <a:pt x="1588" y="870"/>
                    </a:lnTo>
                    <a:lnTo>
                      <a:pt x="1535" y="825"/>
                    </a:lnTo>
                    <a:close/>
                    <a:moveTo>
                      <a:pt x="569" y="1726"/>
                    </a:moveTo>
                    <a:lnTo>
                      <a:pt x="560" y="1724"/>
                    </a:lnTo>
                    <a:lnTo>
                      <a:pt x="563" y="1737"/>
                    </a:lnTo>
                    <a:lnTo>
                      <a:pt x="565" y="1764"/>
                    </a:lnTo>
                    <a:lnTo>
                      <a:pt x="571" y="1771"/>
                    </a:lnTo>
                    <a:lnTo>
                      <a:pt x="577" y="1763"/>
                    </a:lnTo>
                    <a:lnTo>
                      <a:pt x="584" y="1764"/>
                    </a:lnTo>
                    <a:lnTo>
                      <a:pt x="588" y="1735"/>
                    </a:lnTo>
                    <a:lnTo>
                      <a:pt x="577" y="1718"/>
                    </a:lnTo>
                    <a:lnTo>
                      <a:pt x="569" y="1726"/>
                    </a:lnTo>
                    <a:close/>
                    <a:moveTo>
                      <a:pt x="578" y="1715"/>
                    </a:moveTo>
                    <a:lnTo>
                      <a:pt x="583" y="1697"/>
                    </a:lnTo>
                    <a:lnTo>
                      <a:pt x="580" y="1677"/>
                    </a:lnTo>
                    <a:lnTo>
                      <a:pt x="569" y="1686"/>
                    </a:lnTo>
                    <a:lnTo>
                      <a:pt x="566" y="1695"/>
                    </a:lnTo>
                    <a:lnTo>
                      <a:pt x="569" y="1711"/>
                    </a:lnTo>
                    <a:lnTo>
                      <a:pt x="578" y="1715"/>
                    </a:lnTo>
                    <a:close/>
                    <a:moveTo>
                      <a:pt x="627" y="1366"/>
                    </a:moveTo>
                    <a:lnTo>
                      <a:pt x="637" y="1342"/>
                    </a:lnTo>
                    <a:lnTo>
                      <a:pt x="632" y="1326"/>
                    </a:lnTo>
                    <a:lnTo>
                      <a:pt x="606" y="1337"/>
                    </a:lnTo>
                    <a:lnTo>
                      <a:pt x="609" y="1349"/>
                    </a:lnTo>
                    <a:lnTo>
                      <a:pt x="627" y="1366"/>
                    </a:lnTo>
                    <a:close/>
                  </a:path>
                </a:pathLst>
              </a:custGeom>
              <a:solidFill>
                <a:srgbClr val="CCCCCC"/>
              </a:solidFill>
              <a:ln w="4763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1" name="Oceania"/>
              <p:cNvSpPr>
                <a:spLocks noEditPoints="1"/>
              </p:cNvSpPr>
              <p:nvPr/>
            </p:nvSpPr>
            <p:spPr bwMode="auto">
              <a:xfrm>
                <a:off x="6171" y="2370"/>
                <a:ext cx="1918" cy="945"/>
              </a:xfrm>
              <a:custGeom>
                <a:avLst/>
                <a:gdLst>
                  <a:gd name="T0" fmla="*/ 1695 w 1918"/>
                  <a:gd name="T1" fmla="*/ 230 h 945"/>
                  <a:gd name="T2" fmla="*/ 0 w 1918"/>
                  <a:gd name="T3" fmla="*/ 931 h 945"/>
                  <a:gd name="T4" fmla="*/ 1563 w 1918"/>
                  <a:gd name="T5" fmla="*/ 123 h 945"/>
                  <a:gd name="T6" fmla="*/ 1517 w 1918"/>
                  <a:gd name="T7" fmla="*/ 81 h 945"/>
                  <a:gd name="T8" fmla="*/ 1542 w 1918"/>
                  <a:gd name="T9" fmla="*/ 83 h 945"/>
                  <a:gd name="T10" fmla="*/ 1600 w 1918"/>
                  <a:gd name="T11" fmla="*/ 144 h 945"/>
                  <a:gd name="T12" fmla="*/ 1580 w 1918"/>
                  <a:gd name="T13" fmla="*/ 101 h 945"/>
                  <a:gd name="T14" fmla="*/ 1293 w 1918"/>
                  <a:gd name="T15" fmla="*/ 93 h 945"/>
                  <a:gd name="T16" fmla="*/ 1399 w 1918"/>
                  <a:gd name="T17" fmla="*/ 141 h 945"/>
                  <a:gd name="T18" fmla="*/ 1366 w 1918"/>
                  <a:gd name="T19" fmla="*/ 95 h 945"/>
                  <a:gd name="T20" fmla="*/ 1306 w 1918"/>
                  <a:gd name="T21" fmla="*/ 24 h 945"/>
                  <a:gd name="T22" fmla="*/ 1421 w 1918"/>
                  <a:gd name="T23" fmla="*/ 58 h 945"/>
                  <a:gd name="T24" fmla="*/ 1418 w 1918"/>
                  <a:gd name="T25" fmla="*/ 46 h 945"/>
                  <a:gd name="T26" fmla="*/ 1370 w 1918"/>
                  <a:gd name="T27" fmla="*/ 56 h 945"/>
                  <a:gd name="T28" fmla="*/ 1450 w 1918"/>
                  <a:gd name="T29" fmla="*/ 26 h 945"/>
                  <a:gd name="T30" fmla="*/ 1431 w 1918"/>
                  <a:gd name="T31" fmla="*/ 17 h 945"/>
                  <a:gd name="T32" fmla="*/ 1499 w 1918"/>
                  <a:gd name="T33" fmla="*/ 75 h 945"/>
                  <a:gd name="T34" fmla="*/ 1778 w 1918"/>
                  <a:gd name="T35" fmla="*/ 728 h 945"/>
                  <a:gd name="T36" fmla="*/ 1692 w 1918"/>
                  <a:gd name="T37" fmla="*/ 827 h 945"/>
                  <a:gd name="T38" fmla="*/ 1763 w 1918"/>
                  <a:gd name="T39" fmla="*/ 821 h 945"/>
                  <a:gd name="T40" fmla="*/ 1815 w 1918"/>
                  <a:gd name="T41" fmla="*/ 738 h 945"/>
                  <a:gd name="T42" fmla="*/ 1821 w 1918"/>
                  <a:gd name="T43" fmla="*/ 622 h 945"/>
                  <a:gd name="T44" fmla="*/ 1816 w 1918"/>
                  <a:gd name="T45" fmla="*/ 635 h 945"/>
                  <a:gd name="T46" fmla="*/ 1823 w 1918"/>
                  <a:gd name="T47" fmla="*/ 736 h 945"/>
                  <a:gd name="T48" fmla="*/ 1866 w 1918"/>
                  <a:gd name="T49" fmla="*/ 688 h 945"/>
                  <a:gd name="T50" fmla="*/ 1669 w 1918"/>
                  <a:gd name="T51" fmla="*/ 327 h 945"/>
                  <a:gd name="T52" fmla="*/ 1677 w 1918"/>
                  <a:gd name="T53" fmla="*/ 347 h 945"/>
                  <a:gd name="T54" fmla="*/ 1904 w 1918"/>
                  <a:gd name="T55" fmla="*/ 250 h 945"/>
                  <a:gd name="T56" fmla="*/ 1869 w 1918"/>
                  <a:gd name="T57" fmla="*/ 273 h 945"/>
                  <a:gd name="T58" fmla="*/ 1336 w 1918"/>
                  <a:gd name="T59" fmla="*/ 733 h 945"/>
                  <a:gd name="T60" fmla="*/ 1344 w 1918"/>
                  <a:gd name="T61" fmla="*/ 791 h 945"/>
                  <a:gd name="T62" fmla="*/ 1453 w 1918"/>
                  <a:gd name="T63" fmla="*/ 421 h 945"/>
                  <a:gd name="T64" fmla="*/ 1393 w 1918"/>
                  <a:gd name="T65" fmla="*/ 350 h 945"/>
                  <a:gd name="T66" fmla="*/ 1332 w 1918"/>
                  <a:gd name="T67" fmla="*/ 267 h 945"/>
                  <a:gd name="T68" fmla="*/ 1293 w 1918"/>
                  <a:gd name="T69" fmla="*/ 209 h 945"/>
                  <a:gd name="T70" fmla="*/ 1269 w 1918"/>
                  <a:gd name="T71" fmla="*/ 141 h 945"/>
                  <a:gd name="T72" fmla="*/ 1254 w 1918"/>
                  <a:gd name="T73" fmla="*/ 204 h 945"/>
                  <a:gd name="T74" fmla="*/ 1214 w 1918"/>
                  <a:gd name="T75" fmla="*/ 259 h 945"/>
                  <a:gd name="T76" fmla="*/ 1148 w 1918"/>
                  <a:gd name="T77" fmla="*/ 212 h 945"/>
                  <a:gd name="T78" fmla="*/ 1162 w 1918"/>
                  <a:gd name="T79" fmla="*/ 166 h 945"/>
                  <a:gd name="T80" fmla="*/ 1085 w 1918"/>
                  <a:gd name="T81" fmla="*/ 152 h 945"/>
                  <a:gd name="T82" fmla="*/ 1053 w 1918"/>
                  <a:gd name="T83" fmla="*/ 193 h 945"/>
                  <a:gd name="T84" fmla="*/ 988 w 1918"/>
                  <a:gd name="T85" fmla="*/ 201 h 945"/>
                  <a:gd name="T86" fmla="*/ 948 w 1918"/>
                  <a:gd name="T87" fmla="*/ 236 h 945"/>
                  <a:gd name="T88" fmla="*/ 910 w 1918"/>
                  <a:gd name="T89" fmla="*/ 284 h 945"/>
                  <a:gd name="T90" fmla="*/ 838 w 1918"/>
                  <a:gd name="T91" fmla="*/ 321 h 945"/>
                  <a:gd name="T92" fmla="*/ 775 w 1918"/>
                  <a:gd name="T93" fmla="*/ 353 h 945"/>
                  <a:gd name="T94" fmla="*/ 783 w 1918"/>
                  <a:gd name="T95" fmla="*/ 424 h 945"/>
                  <a:gd name="T96" fmla="*/ 790 w 1918"/>
                  <a:gd name="T97" fmla="*/ 467 h 945"/>
                  <a:gd name="T98" fmla="*/ 809 w 1918"/>
                  <a:gd name="T99" fmla="*/ 562 h 945"/>
                  <a:gd name="T100" fmla="*/ 856 w 1918"/>
                  <a:gd name="T101" fmla="*/ 593 h 945"/>
                  <a:gd name="T102" fmla="*/ 945 w 1918"/>
                  <a:gd name="T103" fmla="*/ 576 h 945"/>
                  <a:gd name="T104" fmla="*/ 1077 w 1918"/>
                  <a:gd name="T105" fmla="*/ 527 h 945"/>
                  <a:gd name="T106" fmla="*/ 1157 w 1918"/>
                  <a:gd name="T107" fmla="*/ 596 h 945"/>
                  <a:gd name="T108" fmla="*/ 1188 w 1918"/>
                  <a:gd name="T109" fmla="*/ 601 h 945"/>
                  <a:gd name="T110" fmla="*/ 1237 w 1918"/>
                  <a:gd name="T111" fmla="*/ 662 h 945"/>
                  <a:gd name="T112" fmla="*/ 1321 w 1918"/>
                  <a:gd name="T113" fmla="*/ 676 h 945"/>
                  <a:gd name="T114" fmla="*/ 1399 w 1918"/>
                  <a:gd name="T115" fmla="*/ 628 h 945"/>
                  <a:gd name="T116" fmla="*/ 1451 w 1918"/>
                  <a:gd name="T117" fmla="*/ 515 h 9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18" h="945">
                    <a:moveTo>
                      <a:pt x="1694" y="233"/>
                    </a:moveTo>
                    <a:lnTo>
                      <a:pt x="1705" y="244"/>
                    </a:lnTo>
                    <a:lnTo>
                      <a:pt x="1700" y="246"/>
                    </a:lnTo>
                    <a:lnTo>
                      <a:pt x="1694" y="238"/>
                    </a:lnTo>
                    <a:lnTo>
                      <a:pt x="1694" y="233"/>
                    </a:lnTo>
                    <a:close/>
                    <a:moveTo>
                      <a:pt x="1688" y="229"/>
                    </a:moveTo>
                    <a:lnTo>
                      <a:pt x="1691" y="229"/>
                    </a:lnTo>
                    <a:lnTo>
                      <a:pt x="1695" y="230"/>
                    </a:lnTo>
                    <a:lnTo>
                      <a:pt x="1692" y="216"/>
                    </a:lnTo>
                    <a:lnTo>
                      <a:pt x="1685" y="210"/>
                    </a:lnTo>
                    <a:lnTo>
                      <a:pt x="1685" y="224"/>
                    </a:lnTo>
                    <a:lnTo>
                      <a:pt x="1688" y="229"/>
                    </a:lnTo>
                    <a:close/>
                    <a:moveTo>
                      <a:pt x="14" y="922"/>
                    </a:moveTo>
                    <a:lnTo>
                      <a:pt x="3" y="914"/>
                    </a:lnTo>
                    <a:lnTo>
                      <a:pt x="2" y="920"/>
                    </a:lnTo>
                    <a:lnTo>
                      <a:pt x="0" y="931"/>
                    </a:lnTo>
                    <a:lnTo>
                      <a:pt x="0" y="945"/>
                    </a:lnTo>
                    <a:lnTo>
                      <a:pt x="26" y="943"/>
                    </a:lnTo>
                    <a:lnTo>
                      <a:pt x="31" y="931"/>
                    </a:lnTo>
                    <a:lnTo>
                      <a:pt x="31" y="927"/>
                    </a:lnTo>
                    <a:lnTo>
                      <a:pt x="14" y="922"/>
                    </a:lnTo>
                    <a:close/>
                    <a:moveTo>
                      <a:pt x="1577" y="120"/>
                    </a:moveTo>
                    <a:lnTo>
                      <a:pt x="1565" y="116"/>
                    </a:lnTo>
                    <a:lnTo>
                      <a:pt x="1563" y="123"/>
                    </a:lnTo>
                    <a:lnTo>
                      <a:pt x="1568" y="126"/>
                    </a:lnTo>
                    <a:lnTo>
                      <a:pt x="1579" y="127"/>
                    </a:lnTo>
                    <a:lnTo>
                      <a:pt x="1585" y="127"/>
                    </a:lnTo>
                    <a:lnTo>
                      <a:pt x="1582" y="123"/>
                    </a:lnTo>
                    <a:lnTo>
                      <a:pt x="1577" y="120"/>
                    </a:lnTo>
                    <a:close/>
                    <a:moveTo>
                      <a:pt x="1511" y="70"/>
                    </a:moveTo>
                    <a:lnTo>
                      <a:pt x="1510" y="73"/>
                    </a:lnTo>
                    <a:lnTo>
                      <a:pt x="1517" y="81"/>
                    </a:lnTo>
                    <a:lnTo>
                      <a:pt x="1525" y="84"/>
                    </a:lnTo>
                    <a:lnTo>
                      <a:pt x="1528" y="84"/>
                    </a:lnTo>
                    <a:lnTo>
                      <a:pt x="1520" y="78"/>
                    </a:lnTo>
                    <a:lnTo>
                      <a:pt x="1511" y="70"/>
                    </a:lnTo>
                    <a:close/>
                    <a:moveTo>
                      <a:pt x="1568" y="101"/>
                    </a:moveTo>
                    <a:lnTo>
                      <a:pt x="1563" y="95"/>
                    </a:lnTo>
                    <a:lnTo>
                      <a:pt x="1550" y="87"/>
                    </a:lnTo>
                    <a:lnTo>
                      <a:pt x="1542" y="83"/>
                    </a:lnTo>
                    <a:lnTo>
                      <a:pt x="1539" y="86"/>
                    </a:lnTo>
                    <a:lnTo>
                      <a:pt x="1547" y="90"/>
                    </a:lnTo>
                    <a:lnTo>
                      <a:pt x="1556" y="96"/>
                    </a:lnTo>
                    <a:lnTo>
                      <a:pt x="1570" y="104"/>
                    </a:lnTo>
                    <a:lnTo>
                      <a:pt x="1568" y="101"/>
                    </a:lnTo>
                    <a:close/>
                    <a:moveTo>
                      <a:pt x="1603" y="138"/>
                    </a:moveTo>
                    <a:lnTo>
                      <a:pt x="1593" y="133"/>
                    </a:lnTo>
                    <a:lnTo>
                      <a:pt x="1600" y="144"/>
                    </a:lnTo>
                    <a:lnTo>
                      <a:pt x="1611" y="144"/>
                    </a:lnTo>
                    <a:lnTo>
                      <a:pt x="1606" y="138"/>
                    </a:lnTo>
                    <a:lnTo>
                      <a:pt x="1603" y="138"/>
                    </a:lnTo>
                    <a:close/>
                    <a:moveTo>
                      <a:pt x="1597" y="126"/>
                    </a:moveTo>
                    <a:lnTo>
                      <a:pt x="1599" y="123"/>
                    </a:lnTo>
                    <a:lnTo>
                      <a:pt x="1593" y="115"/>
                    </a:lnTo>
                    <a:lnTo>
                      <a:pt x="1586" y="101"/>
                    </a:lnTo>
                    <a:lnTo>
                      <a:pt x="1580" y="101"/>
                    </a:lnTo>
                    <a:lnTo>
                      <a:pt x="1583" y="110"/>
                    </a:lnTo>
                    <a:lnTo>
                      <a:pt x="1597" y="126"/>
                    </a:lnTo>
                    <a:close/>
                    <a:moveTo>
                      <a:pt x="1244" y="115"/>
                    </a:moveTo>
                    <a:lnTo>
                      <a:pt x="1261" y="115"/>
                    </a:lnTo>
                    <a:lnTo>
                      <a:pt x="1272" y="118"/>
                    </a:lnTo>
                    <a:lnTo>
                      <a:pt x="1284" y="112"/>
                    </a:lnTo>
                    <a:lnTo>
                      <a:pt x="1283" y="100"/>
                    </a:lnTo>
                    <a:lnTo>
                      <a:pt x="1293" y="93"/>
                    </a:lnTo>
                    <a:lnTo>
                      <a:pt x="1307" y="89"/>
                    </a:lnTo>
                    <a:lnTo>
                      <a:pt x="1330" y="96"/>
                    </a:lnTo>
                    <a:lnTo>
                      <a:pt x="1339" y="112"/>
                    </a:lnTo>
                    <a:lnTo>
                      <a:pt x="1349" y="121"/>
                    </a:lnTo>
                    <a:lnTo>
                      <a:pt x="1362" y="132"/>
                    </a:lnTo>
                    <a:lnTo>
                      <a:pt x="1379" y="135"/>
                    </a:lnTo>
                    <a:lnTo>
                      <a:pt x="1395" y="136"/>
                    </a:lnTo>
                    <a:lnTo>
                      <a:pt x="1399" y="141"/>
                    </a:lnTo>
                    <a:lnTo>
                      <a:pt x="1410" y="140"/>
                    </a:lnTo>
                    <a:lnTo>
                      <a:pt x="1412" y="135"/>
                    </a:lnTo>
                    <a:lnTo>
                      <a:pt x="1393" y="127"/>
                    </a:lnTo>
                    <a:lnTo>
                      <a:pt x="1399" y="124"/>
                    </a:lnTo>
                    <a:lnTo>
                      <a:pt x="1385" y="121"/>
                    </a:lnTo>
                    <a:lnTo>
                      <a:pt x="1387" y="113"/>
                    </a:lnTo>
                    <a:lnTo>
                      <a:pt x="1376" y="113"/>
                    </a:lnTo>
                    <a:lnTo>
                      <a:pt x="1366" y="95"/>
                    </a:lnTo>
                    <a:lnTo>
                      <a:pt x="1350" y="84"/>
                    </a:lnTo>
                    <a:lnTo>
                      <a:pt x="1346" y="73"/>
                    </a:lnTo>
                    <a:lnTo>
                      <a:pt x="1362" y="70"/>
                    </a:lnTo>
                    <a:lnTo>
                      <a:pt x="1358" y="61"/>
                    </a:lnTo>
                    <a:lnTo>
                      <a:pt x="1329" y="50"/>
                    </a:lnTo>
                    <a:lnTo>
                      <a:pt x="1327" y="41"/>
                    </a:lnTo>
                    <a:lnTo>
                      <a:pt x="1316" y="32"/>
                    </a:lnTo>
                    <a:lnTo>
                      <a:pt x="1306" y="24"/>
                    </a:lnTo>
                    <a:lnTo>
                      <a:pt x="1274" y="13"/>
                    </a:lnTo>
                    <a:lnTo>
                      <a:pt x="1243" y="1"/>
                    </a:lnTo>
                    <a:lnTo>
                      <a:pt x="1244" y="58"/>
                    </a:lnTo>
                    <a:lnTo>
                      <a:pt x="1244" y="115"/>
                    </a:lnTo>
                    <a:close/>
                    <a:moveTo>
                      <a:pt x="1393" y="66"/>
                    </a:moveTo>
                    <a:lnTo>
                      <a:pt x="1402" y="66"/>
                    </a:lnTo>
                    <a:lnTo>
                      <a:pt x="1412" y="61"/>
                    </a:lnTo>
                    <a:lnTo>
                      <a:pt x="1421" y="58"/>
                    </a:lnTo>
                    <a:lnTo>
                      <a:pt x="1424" y="53"/>
                    </a:lnTo>
                    <a:lnTo>
                      <a:pt x="1433" y="52"/>
                    </a:lnTo>
                    <a:lnTo>
                      <a:pt x="1438" y="41"/>
                    </a:lnTo>
                    <a:lnTo>
                      <a:pt x="1439" y="32"/>
                    </a:lnTo>
                    <a:lnTo>
                      <a:pt x="1435" y="29"/>
                    </a:lnTo>
                    <a:lnTo>
                      <a:pt x="1425" y="29"/>
                    </a:lnTo>
                    <a:lnTo>
                      <a:pt x="1427" y="40"/>
                    </a:lnTo>
                    <a:lnTo>
                      <a:pt x="1418" y="46"/>
                    </a:lnTo>
                    <a:lnTo>
                      <a:pt x="1412" y="50"/>
                    </a:lnTo>
                    <a:lnTo>
                      <a:pt x="1402" y="52"/>
                    </a:lnTo>
                    <a:lnTo>
                      <a:pt x="1401" y="43"/>
                    </a:lnTo>
                    <a:lnTo>
                      <a:pt x="1398" y="44"/>
                    </a:lnTo>
                    <a:lnTo>
                      <a:pt x="1396" y="52"/>
                    </a:lnTo>
                    <a:lnTo>
                      <a:pt x="1385" y="53"/>
                    </a:lnTo>
                    <a:lnTo>
                      <a:pt x="1370" y="50"/>
                    </a:lnTo>
                    <a:lnTo>
                      <a:pt x="1370" y="56"/>
                    </a:lnTo>
                    <a:lnTo>
                      <a:pt x="1379" y="61"/>
                    </a:lnTo>
                    <a:lnTo>
                      <a:pt x="1393" y="66"/>
                    </a:lnTo>
                    <a:close/>
                    <a:moveTo>
                      <a:pt x="1431" y="17"/>
                    </a:moveTo>
                    <a:lnTo>
                      <a:pt x="1439" y="23"/>
                    </a:lnTo>
                    <a:lnTo>
                      <a:pt x="1444" y="29"/>
                    </a:lnTo>
                    <a:lnTo>
                      <a:pt x="1447" y="40"/>
                    </a:lnTo>
                    <a:lnTo>
                      <a:pt x="1453" y="35"/>
                    </a:lnTo>
                    <a:lnTo>
                      <a:pt x="1450" y="26"/>
                    </a:lnTo>
                    <a:lnTo>
                      <a:pt x="1444" y="20"/>
                    </a:lnTo>
                    <a:lnTo>
                      <a:pt x="1436" y="13"/>
                    </a:lnTo>
                    <a:lnTo>
                      <a:pt x="1430" y="9"/>
                    </a:lnTo>
                    <a:lnTo>
                      <a:pt x="1424" y="6"/>
                    </a:lnTo>
                    <a:lnTo>
                      <a:pt x="1415" y="0"/>
                    </a:lnTo>
                    <a:lnTo>
                      <a:pt x="1410" y="4"/>
                    </a:lnTo>
                    <a:lnTo>
                      <a:pt x="1422" y="9"/>
                    </a:lnTo>
                    <a:lnTo>
                      <a:pt x="1431" y="17"/>
                    </a:lnTo>
                    <a:close/>
                    <a:moveTo>
                      <a:pt x="1485" y="53"/>
                    </a:moveTo>
                    <a:lnTo>
                      <a:pt x="1481" y="49"/>
                    </a:lnTo>
                    <a:lnTo>
                      <a:pt x="1479" y="44"/>
                    </a:lnTo>
                    <a:lnTo>
                      <a:pt x="1476" y="46"/>
                    </a:lnTo>
                    <a:lnTo>
                      <a:pt x="1479" y="58"/>
                    </a:lnTo>
                    <a:lnTo>
                      <a:pt x="1487" y="70"/>
                    </a:lnTo>
                    <a:lnTo>
                      <a:pt x="1494" y="76"/>
                    </a:lnTo>
                    <a:lnTo>
                      <a:pt x="1499" y="75"/>
                    </a:lnTo>
                    <a:lnTo>
                      <a:pt x="1502" y="70"/>
                    </a:lnTo>
                    <a:lnTo>
                      <a:pt x="1494" y="64"/>
                    </a:lnTo>
                    <a:lnTo>
                      <a:pt x="1485" y="53"/>
                    </a:lnTo>
                    <a:close/>
                    <a:moveTo>
                      <a:pt x="1810" y="728"/>
                    </a:moveTo>
                    <a:lnTo>
                      <a:pt x="1798" y="738"/>
                    </a:lnTo>
                    <a:lnTo>
                      <a:pt x="1795" y="728"/>
                    </a:lnTo>
                    <a:lnTo>
                      <a:pt x="1790" y="718"/>
                    </a:lnTo>
                    <a:lnTo>
                      <a:pt x="1778" y="728"/>
                    </a:lnTo>
                    <a:lnTo>
                      <a:pt x="1775" y="741"/>
                    </a:lnTo>
                    <a:lnTo>
                      <a:pt x="1769" y="747"/>
                    </a:lnTo>
                    <a:lnTo>
                      <a:pt x="1761" y="764"/>
                    </a:lnTo>
                    <a:lnTo>
                      <a:pt x="1752" y="776"/>
                    </a:lnTo>
                    <a:lnTo>
                      <a:pt x="1737" y="788"/>
                    </a:lnTo>
                    <a:lnTo>
                      <a:pt x="1724" y="797"/>
                    </a:lnTo>
                    <a:lnTo>
                      <a:pt x="1714" y="802"/>
                    </a:lnTo>
                    <a:lnTo>
                      <a:pt x="1692" y="827"/>
                    </a:lnTo>
                    <a:lnTo>
                      <a:pt x="1682" y="844"/>
                    </a:lnTo>
                    <a:lnTo>
                      <a:pt x="1685" y="853"/>
                    </a:lnTo>
                    <a:lnTo>
                      <a:pt x="1705" y="854"/>
                    </a:lnTo>
                    <a:lnTo>
                      <a:pt x="1715" y="864"/>
                    </a:lnTo>
                    <a:lnTo>
                      <a:pt x="1731" y="864"/>
                    </a:lnTo>
                    <a:lnTo>
                      <a:pt x="1740" y="857"/>
                    </a:lnTo>
                    <a:lnTo>
                      <a:pt x="1754" y="845"/>
                    </a:lnTo>
                    <a:lnTo>
                      <a:pt x="1763" y="821"/>
                    </a:lnTo>
                    <a:lnTo>
                      <a:pt x="1767" y="805"/>
                    </a:lnTo>
                    <a:lnTo>
                      <a:pt x="1783" y="796"/>
                    </a:lnTo>
                    <a:lnTo>
                      <a:pt x="1795" y="796"/>
                    </a:lnTo>
                    <a:lnTo>
                      <a:pt x="1789" y="784"/>
                    </a:lnTo>
                    <a:lnTo>
                      <a:pt x="1798" y="774"/>
                    </a:lnTo>
                    <a:lnTo>
                      <a:pt x="1809" y="757"/>
                    </a:lnTo>
                    <a:lnTo>
                      <a:pt x="1815" y="747"/>
                    </a:lnTo>
                    <a:lnTo>
                      <a:pt x="1815" y="738"/>
                    </a:lnTo>
                    <a:lnTo>
                      <a:pt x="1810" y="728"/>
                    </a:lnTo>
                    <a:close/>
                    <a:moveTo>
                      <a:pt x="1870" y="662"/>
                    </a:moveTo>
                    <a:lnTo>
                      <a:pt x="1859" y="661"/>
                    </a:lnTo>
                    <a:lnTo>
                      <a:pt x="1844" y="653"/>
                    </a:lnTo>
                    <a:lnTo>
                      <a:pt x="1843" y="636"/>
                    </a:lnTo>
                    <a:lnTo>
                      <a:pt x="1835" y="631"/>
                    </a:lnTo>
                    <a:lnTo>
                      <a:pt x="1833" y="645"/>
                    </a:lnTo>
                    <a:lnTo>
                      <a:pt x="1821" y="622"/>
                    </a:lnTo>
                    <a:lnTo>
                      <a:pt x="1816" y="604"/>
                    </a:lnTo>
                    <a:lnTo>
                      <a:pt x="1803" y="599"/>
                    </a:lnTo>
                    <a:lnTo>
                      <a:pt x="1793" y="587"/>
                    </a:lnTo>
                    <a:lnTo>
                      <a:pt x="1787" y="588"/>
                    </a:lnTo>
                    <a:lnTo>
                      <a:pt x="1795" y="604"/>
                    </a:lnTo>
                    <a:lnTo>
                      <a:pt x="1809" y="622"/>
                    </a:lnTo>
                    <a:lnTo>
                      <a:pt x="1816" y="631"/>
                    </a:lnTo>
                    <a:lnTo>
                      <a:pt x="1816" y="635"/>
                    </a:lnTo>
                    <a:lnTo>
                      <a:pt x="1823" y="648"/>
                    </a:lnTo>
                    <a:lnTo>
                      <a:pt x="1824" y="664"/>
                    </a:lnTo>
                    <a:lnTo>
                      <a:pt x="1821" y="681"/>
                    </a:lnTo>
                    <a:lnTo>
                      <a:pt x="1809" y="688"/>
                    </a:lnTo>
                    <a:lnTo>
                      <a:pt x="1809" y="696"/>
                    </a:lnTo>
                    <a:lnTo>
                      <a:pt x="1827" y="705"/>
                    </a:lnTo>
                    <a:lnTo>
                      <a:pt x="1832" y="718"/>
                    </a:lnTo>
                    <a:lnTo>
                      <a:pt x="1823" y="736"/>
                    </a:lnTo>
                    <a:lnTo>
                      <a:pt x="1829" y="739"/>
                    </a:lnTo>
                    <a:lnTo>
                      <a:pt x="1832" y="745"/>
                    </a:lnTo>
                    <a:lnTo>
                      <a:pt x="1846" y="736"/>
                    </a:lnTo>
                    <a:lnTo>
                      <a:pt x="1855" y="721"/>
                    </a:lnTo>
                    <a:lnTo>
                      <a:pt x="1861" y="708"/>
                    </a:lnTo>
                    <a:lnTo>
                      <a:pt x="1864" y="704"/>
                    </a:lnTo>
                    <a:lnTo>
                      <a:pt x="1861" y="694"/>
                    </a:lnTo>
                    <a:lnTo>
                      <a:pt x="1866" y="688"/>
                    </a:lnTo>
                    <a:lnTo>
                      <a:pt x="1879" y="688"/>
                    </a:lnTo>
                    <a:lnTo>
                      <a:pt x="1884" y="674"/>
                    </a:lnTo>
                    <a:lnTo>
                      <a:pt x="1889" y="656"/>
                    </a:lnTo>
                    <a:lnTo>
                      <a:pt x="1879" y="653"/>
                    </a:lnTo>
                    <a:lnTo>
                      <a:pt x="1870" y="662"/>
                    </a:lnTo>
                    <a:close/>
                    <a:moveTo>
                      <a:pt x="1692" y="347"/>
                    </a:moveTo>
                    <a:lnTo>
                      <a:pt x="1683" y="338"/>
                    </a:lnTo>
                    <a:lnTo>
                      <a:pt x="1669" y="327"/>
                    </a:lnTo>
                    <a:lnTo>
                      <a:pt x="1665" y="322"/>
                    </a:lnTo>
                    <a:lnTo>
                      <a:pt x="1657" y="316"/>
                    </a:lnTo>
                    <a:lnTo>
                      <a:pt x="1646" y="309"/>
                    </a:lnTo>
                    <a:lnTo>
                      <a:pt x="1640" y="309"/>
                    </a:lnTo>
                    <a:lnTo>
                      <a:pt x="1642" y="315"/>
                    </a:lnTo>
                    <a:lnTo>
                      <a:pt x="1654" y="329"/>
                    </a:lnTo>
                    <a:lnTo>
                      <a:pt x="1665" y="338"/>
                    </a:lnTo>
                    <a:lnTo>
                      <a:pt x="1677" y="347"/>
                    </a:lnTo>
                    <a:lnTo>
                      <a:pt x="1686" y="352"/>
                    </a:lnTo>
                    <a:lnTo>
                      <a:pt x="1692" y="347"/>
                    </a:lnTo>
                    <a:close/>
                    <a:moveTo>
                      <a:pt x="1915" y="236"/>
                    </a:moveTo>
                    <a:lnTo>
                      <a:pt x="1904" y="243"/>
                    </a:lnTo>
                    <a:lnTo>
                      <a:pt x="1899" y="243"/>
                    </a:lnTo>
                    <a:lnTo>
                      <a:pt x="1890" y="247"/>
                    </a:lnTo>
                    <a:lnTo>
                      <a:pt x="1893" y="253"/>
                    </a:lnTo>
                    <a:lnTo>
                      <a:pt x="1904" y="250"/>
                    </a:lnTo>
                    <a:lnTo>
                      <a:pt x="1915" y="246"/>
                    </a:lnTo>
                    <a:lnTo>
                      <a:pt x="1916" y="244"/>
                    </a:lnTo>
                    <a:lnTo>
                      <a:pt x="1918" y="235"/>
                    </a:lnTo>
                    <a:lnTo>
                      <a:pt x="1915" y="236"/>
                    </a:lnTo>
                    <a:close/>
                    <a:moveTo>
                      <a:pt x="1882" y="262"/>
                    </a:moveTo>
                    <a:lnTo>
                      <a:pt x="1875" y="259"/>
                    </a:lnTo>
                    <a:lnTo>
                      <a:pt x="1867" y="266"/>
                    </a:lnTo>
                    <a:lnTo>
                      <a:pt x="1869" y="273"/>
                    </a:lnTo>
                    <a:lnTo>
                      <a:pt x="1879" y="276"/>
                    </a:lnTo>
                    <a:lnTo>
                      <a:pt x="1890" y="273"/>
                    </a:lnTo>
                    <a:lnTo>
                      <a:pt x="1892" y="264"/>
                    </a:lnTo>
                    <a:lnTo>
                      <a:pt x="1887" y="259"/>
                    </a:lnTo>
                    <a:lnTo>
                      <a:pt x="1882" y="262"/>
                    </a:lnTo>
                    <a:close/>
                    <a:moveTo>
                      <a:pt x="1358" y="725"/>
                    </a:moveTo>
                    <a:lnTo>
                      <a:pt x="1346" y="730"/>
                    </a:lnTo>
                    <a:lnTo>
                      <a:pt x="1336" y="733"/>
                    </a:lnTo>
                    <a:lnTo>
                      <a:pt x="1320" y="725"/>
                    </a:lnTo>
                    <a:lnTo>
                      <a:pt x="1307" y="722"/>
                    </a:lnTo>
                    <a:lnTo>
                      <a:pt x="1307" y="733"/>
                    </a:lnTo>
                    <a:lnTo>
                      <a:pt x="1318" y="753"/>
                    </a:lnTo>
                    <a:lnTo>
                      <a:pt x="1320" y="768"/>
                    </a:lnTo>
                    <a:lnTo>
                      <a:pt x="1330" y="788"/>
                    </a:lnTo>
                    <a:lnTo>
                      <a:pt x="1341" y="790"/>
                    </a:lnTo>
                    <a:lnTo>
                      <a:pt x="1344" y="791"/>
                    </a:lnTo>
                    <a:lnTo>
                      <a:pt x="1356" y="774"/>
                    </a:lnTo>
                    <a:lnTo>
                      <a:pt x="1362" y="781"/>
                    </a:lnTo>
                    <a:lnTo>
                      <a:pt x="1364" y="762"/>
                    </a:lnTo>
                    <a:lnTo>
                      <a:pt x="1370" y="754"/>
                    </a:lnTo>
                    <a:lnTo>
                      <a:pt x="1369" y="727"/>
                    </a:lnTo>
                    <a:lnTo>
                      <a:pt x="1358" y="725"/>
                    </a:lnTo>
                    <a:close/>
                    <a:moveTo>
                      <a:pt x="1453" y="432"/>
                    </a:moveTo>
                    <a:lnTo>
                      <a:pt x="1453" y="421"/>
                    </a:lnTo>
                    <a:lnTo>
                      <a:pt x="1447" y="405"/>
                    </a:lnTo>
                    <a:lnTo>
                      <a:pt x="1435" y="390"/>
                    </a:lnTo>
                    <a:lnTo>
                      <a:pt x="1425" y="382"/>
                    </a:lnTo>
                    <a:lnTo>
                      <a:pt x="1413" y="372"/>
                    </a:lnTo>
                    <a:lnTo>
                      <a:pt x="1412" y="352"/>
                    </a:lnTo>
                    <a:lnTo>
                      <a:pt x="1407" y="355"/>
                    </a:lnTo>
                    <a:lnTo>
                      <a:pt x="1399" y="346"/>
                    </a:lnTo>
                    <a:lnTo>
                      <a:pt x="1393" y="350"/>
                    </a:lnTo>
                    <a:lnTo>
                      <a:pt x="1385" y="330"/>
                    </a:lnTo>
                    <a:lnTo>
                      <a:pt x="1376" y="319"/>
                    </a:lnTo>
                    <a:lnTo>
                      <a:pt x="1378" y="315"/>
                    </a:lnTo>
                    <a:lnTo>
                      <a:pt x="1367" y="307"/>
                    </a:lnTo>
                    <a:lnTo>
                      <a:pt x="1355" y="298"/>
                    </a:lnTo>
                    <a:lnTo>
                      <a:pt x="1336" y="289"/>
                    </a:lnTo>
                    <a:lnTo>
                      <a:pt x="1330" y="276"/>
                    </a:lnTo>
                    <a:lnTo>
                      <a:pt x="1332" y="267"/>
                    </a:lnTo>
                    <a:lnTo>
                      <a:pt x="1327" y="252"/>
                    </a:lnTo>
                    <a:lnTo>
                      <a:pt x="1323" y="249"/>
                    </a:lnTo>
                    <a:lnTo>
                      <a:pt x="1321" y="239"/>
                    </a:lnTo>
                    <a:lnTo>
                      <a:pt x="1316" y="226"/>
                    </a:lnTo>
                    <a:lnTo>
                      <a:pt x="1318" y="216"/>
                    </a:lnTo>
                    <a:lnTo>
                      <a:pt x="1310" y="210"/>
                    </a:lnTo>
                    <a:lnTo>
                      <a:pt x="1304" y="203"/>
                    </a:lnTo>
                    <a:lnTo>
                      <a:pt x="1293" y="209"/>
                    </a:lnTo>
                    <a:lnTo>
                      <a:pt x="1287" y="195"/>
                    </a:lnTo>
                    <a:lnTo>
                      <a:pt x="1287" y="189"/>
                    </a:lnTo>
                    <a:lnTo>
                      <a:pt x="1287" y="179"/>
                    </a:lnTo>
                    <a:lnTo>
                      <a:pt x="1281" y="170"/>
                    </a:lnTo>
                    <a:lnTo>
                      <a:pt x="1280" y="163"/>
                    </a:lnTo>
                    <a:lnTo>
                      <a:pt x="1275" y="161"/>
                    </a:lnTo>
                    <a:lnTo>
                      <a:pt x="1275" y="150"/>
                    </a:lnTo>
                    <a:lnTo>
                      <a:pt x="1269" y="141"/>
                    </a:lnTo>
                    <a:lnTo>
                      <a:pt x="1263" y="147"/>
                    </a:lnTo>
                    <a:lnTo>
                      <a:pt x="1263" y="153"/>
                    </a:lnTo>
                    <a:lnTo>
                      <a:pt x="1260" y="163"/>
                    </a:lnTo>
                    <a:lnTo>
                      <a:pt x="1255" y="172"/>
                    </a:lnTo>
                    <a:lnTo>
                      <a:pt x="1258" y="178"/>
                    </a:lnTo>
                    <a:lnTo>
                      <a:pt x="1255" y="181"/>
                    </a:lnTo>
                    <a:lnTo>
                      <a:pt x="1252" y="195"/>
                    </a:lnTo>
                    <a:lnTo>
                      <a:pt x="1254" y="204"/>
                    </a:lnTo>
                    <a:lnTo>
                      <a:pt x="1254" y="210"/>
                    </a:lnTo>
                    <a:lnTo>
                      <a:pt x="1255" y="218"/>
                    </a:lnTo>
                    <a:lnTo>
                      <a:pt x="1250" y="232"/>
                    </a:lnTo>
                    <a:lnTo>
                      <a:pt x="1247" y="243"/>
                    </a:lnTo>
                    <a:lnTo>
                      <a:pt x="1244" y="250"/>
                    </a:lnTo>
                    <a:lnTo>
                      <a:pt x="1241" y="259"/>
                    </a:lnTo>
                    <a:lnTo>
                      <a:pt x="1231" y="266"/>
                    </a:lnTo>
                    <a:lnTo>
                      <a:pt x="1214" y="259"/>
                    </a:lnTo>
                    <a:lnTo>
                      <a:pt x="1211" y="255"/>
                    </a:lnTo>
                    <a:lnTo>
                      <a:pt x="1201" y="250"/>
                    </a:lnTo>
                    <a:lnTo>
                      <a:pt x="1197" y="250"/>
                    </a:lnTo>
                    <a:lnTo>
                      <a:pt x="1185" y="239"/>
                    </a:lnTo>
                    <a:lnTo>
                      <a:pt x="1175" y="233"/>
                    </a:lnTo>
                    <a:lnTo>
                      <a:pt x="1163" y="227"/>
                    </a:lnTo>
                    <a:lnTo>
                      <a:pt x="1149" y="218"/>
                    </a:lnTo>
                    <a:lnTo>
                      <a:pt x="1148" y="212"/>
                    </a:lnTo>
                    <a:lnTo>
                      <a:pt x="1154" y="204"/>
                    </a:lnTo>
                    <a:lnTo>
                      <a:pt x="1158" y="195"/>
                    </a:lnTo>
                    <a:lnTo>
                      <a:pt x="1157" y="187"/>
                    </a:lnTo>
                    <a:lnTo>
                      <a:pt x="1163" y="187"/>
                    </a:lnTo>
                    <a:lnTo>
                      <a:pt x="1169" y="179"/>
                    </a:lnTo>
                    <a:lnTo>
                      <a:pt x="1174" y="170"/>
                    </a:lnTo>
                    <a:lnTo>
                      <a:pt x="1166" y="163"/>
                    </a:lnTo>
                    <a:lnTo>
                      <a:pt x="1162" y="166"/>
                    </a:lnTo>
                    <a:lnTo>
                      <a:pt x="1155" y="164"/>
                    </a:lnTo>
                    <a:lnTo>
                      <a:pt x="1145" y="169"/>
                    </a:lnTo>
                    <a:lnTo>
                      <a:pt x="1134" y="163"/>
                    </a:lnTo>
                    <a:lnTo>
                      <a:pt x="1129" y="166"/>
                    </a:lnTo>
                    <a:lnTo>
                      <a:pt x="1116" y="161"/>
                    </a:lnTo>
                    <a:lnTo>
                      <a:pt x="1106" y="153"/>
                    </a:lnTo>
                    <a:lnTo>
                      <a:pt x="1094" y="149"/>
                    </a:lnTo>
                    <a:lnTo>
                      <a:pt x="1085" y="152"/>
                    </a:lnTo>
                    <a:lnTo>
                      <a:pt x="1099" y="158"/>
                    </a:lnTo>
                    <a:lnTo>
                      <a:pt x="1099" y="166"/>
                    </a:lnTo>
                    <a:lnTo>
                      <a:pt x="1083" y="170"/>
                    </a:lnTo>
                    <a:lnTo>
                      <a:pt x="1076" y="167"/>
                    </a:lnTo>
                    <a:lnTo>
                      <a:pt x="1065" y="173"/>
                    </a:lnTo>
                    <a:lnTo>
                      <a:pt x="1057" y="184"/>
                    </a:lnTo>
                    <a:lnTo>
                      <a:pt x="1060" y="189"/>
                    </a:lnTo>
                    <a:lnTo>
                      <a:pt x="1053" y="193"/>
                    </a:lnTo>
                    <a:lnTo>
                      <a:pt x="1043" y="207"/>
                    </a:lnTo>
                    <a:lnTo>
                      <a:pt x="1048" y="216"/>
                    </a:lnTo>
                    <a:lnTo>
                      <a:pt x="1037" y="215"/>
                    </a:lnTo>
                    <a:lnTo>
                      <a:pt x="1027" y="215"/>
                    </a:lnTo>
                    <a:lnTo>
                      <a:pt x="1016" y="204"/>
                    </a:lnTo>
                    <a:lnTo>
                      <a:pt x="1004" y="196"/>
                    </a:lnTo>
                    <a:lnTo>
                      <a:pt x="996" y="198"/>
                    </a:lnTo>
                    <a:lnTo>
                      <a:pt x="988" y="201"/>
                    </a:lnTo>
                    <a:lnTo>
                      <a:pt x="987" y="206"/>
                    </a:lnTo>
                    <a:lnTo>
                      <a:pt x="981" y="204"/>
                    </a:lnTo>
                    <a:lnTo>
                      <a:pt x="979" y="209"/>
                    </a:lnTo>
                    <a:lnTo>
                      <a:pt x="971" y="212"/>
                    </a:lnTo>
                    <a:lnTo>
                      <a:pt x="967" y="218"/>
                    </a:lnTo>
                    <a:lnTo>
                      <a:pt x="958" y="227"/>
                    </a:lnTo>
                    <a:lnTo>
                      <a:pt x="956" y="241"/>
                    </a:lnTo>
                    <a:lnTo>
                      <a:pt x="948" y="236"/>
                    </a:lnTo>
                    <a:lnTo>
                      <a:pt x="942" y="246"/>
                    </a:lnTo>
                    <a:lnTo>
                      <a:pt x="948" y="253"/>
                    </a:lnTo>
                    <a:lnTo>
                      <a:pt x="941" y="258"/>
                    </a:lnTo>
                    <a:lnTo>
                      <a:pt x="935" y="243"/>
                    </a:lnTo>
                    <a:lnTo>
                      <a:pt x="922" y="258"/>
                    </a:lnTo>
                    <a:lnTo>
                      <a:pt x="921" y="267"/>
                    </a:lnTo>
                    <a:lnTo>
                      <a:pt x="921" y="275"/>
                    </a:lnTo>
                    <a:lnTo>
                      <a:pt x="910" y="284"/>
                    </a:lnTo>
                    <a:lnTo>
                      <a:pt x="905" y="293"/>
                    </a:lnTo>
                    <a:lnTo>
                      <a:pt x="896" y="301"/>
                    </a:lnTo>
                    <a:lnTo>
                      <a:pt x="879" y="307"/>
                    </a:lnTo>
                    <a:lnTo>
                      <a:pt x="869" y="306"/>
                    </a:lnTo>
                    <a:lnTo>
                      <a:pt x="864" y="307"/>
                    </a:lnTo>
                    <a:lnTo>
                      <a:pt x="862" y="312"/>
                    </a:lnTo>
                    <a:lnTo>
                      <a:pt x="852" y="313"/>
                    </a:lnTo>
                    <a:lnTo>
                      <a:pt x="838" y="321"/>
                    </a:lnTo>
                    <a:lnTo>
                      <a:pt x="833" y="318"/>
                    </a:lnTo>
                    <a:lnTo>
                      <a:pt x="826" y="319"/>
                    </a:lnTo>
                    <a:lnTo>
                      <a:pt x="812" y="327"/>
                    </a:lnTo>
                    <a:lnTo>
                      <a:pt x="804" y="335"/>
                    </a:lnTo>
                    <a:lnTo>
                      <a:pt x="790" y="341"/>
                    </a:lnTo>
                    <a:lnTo>
                      <a:pt x="783" y="353"/>
                    </a:lnTo>
                    <a:lnTo>
                      <a:pt x="781" y="339"/>
                    </a:lnTo>
                    <a:lnTo>
                      <a:pt x="775" y="353"/>
                    </a:lnTo>
                    <a:lnTo>
                      <a:pt x="777" y="364"/>
                    </a:lnTo>
                    <a:lnTo>
                      <a:pt x="773" y="373"/>
                    </a:lnTo>
                    <a:lnTo>
                      <a:pt x="770" y="378"/>
                    </a:lnTo>
                    <a:lnTo>
                      <a:pt x="769" y="389"/>
                    </a:lnTo>
                    <a:lnTo>
                      <a:pt x="772" y="395"/>
                    </a:lnTo>
                    <a:lnTo>
                      <a:pt x="773" y="399"/>
                    </a:lnTo>
                    <a:lnTo>
                      <a:pt x="783" y="415"/>
                    </a:lnTo>
                    <a:lnTo>
                      <a:pt x="783" y="424"/>
                    </a:lnTo>
                    <a:lnTo>
                      <a:pt x="778" y="418"/>
                    </a:lnTo>
                    <a:lnTo>
                      <a:pt x="769" y="412"/>
                    </a:lnTo>
                    <a:lnTo>
                      <a:pt x="775" y="430"/>
                    </a:lnTo>
                    <a:lnTo>
                      <a:pt x="767" y="421"/>
                    </a:lnTo>
                    <a:lnTo>
                      <a:pt x="770" y="430"/>
                    </a:lnTo>
                    <a:lnTo>
                      <a:pt x="780" y="444"/>
                    </a:lnTo>
                    <a:lnTo>
                      <a:pt x="783" y="459"/>
                    </a:lnTo>
                    <a:lnTo>
                      <a:pt x="790" y="467"/>
                    </a:lnTo>
                    <a:lnTo>
                      <a:pt x="790" y="473"/>
                    </a:lnTo>
                    <a:lnTo>
                      <a:pt x="796" y="485"/>
                    </a:lnTo>
                    <a:lnTo>
                      <a:pt x="796" y="498"/>
                    </a:lnTo>
                    <a:lnTo>
                      <a:pt x="800" y="508"/>
                    </a:lnTo>
                    <a:lnTo>
                      <a:pt x="809" y="528"/>
                    </a:lnTo>
                    <a:lnTo>
                      <a:pt x="810" y="541"/>
                    </a:lnTo>
                    <a:lnTo>
                      <a:pt x="807" y="555"/>
                    </a:lnTo>
                    <a:lnTo>
                      <a:pt x="809" y="562"/>
                    </a:lnTo>
                    <a:lnTo>
                      <a:pt x="806" y="567"/>
                    </a:lnTo>
                    <a:lnTo>
                      <a:pt x="796" y="570"/>
                    </a:lnTo>
                    <a:lnTo>
                      <a:pt x="796" y="582"/>
                    </a:lnTo>
                    <a:lnTo>
                      <a:pt x="806" y="585"/>
                    </a:lnTo>
                    <a:lnTo>
                      <a:pt x="824" y="599"/>
                    </a:lnTo>
                    <a:lnTo>
                      <a:pt x="836" y="599"/>
                    </a:lnTo>
                    <a:lnTo>
                      <a:pt x="849" y="599"/>
                    </a:lnTo>
                    <a:lnTo>
                      <a:pt x="856" y="593"/>
                    </a:lnTo>
                    <a:lnTo>
                      <a:pt x="866" y="587"/>
                    </a:lnTo>
                    <a:lnTo>
                      <a:pt x="870" y="588"/>
                    </a:lnTo>
                    <a:lnTo>
                      <a:pt x="881" y="578"/>
                    </a:lnTo>
                    <a:lnTo>
                      <a:pt x="892" y="576"/>
                    </a:lnTo>
                    <a:lnTo>
                      <a:pt x="905" y="575"/>
                    </a:lnTo>
                    <a:lnTo>
                      <a:pt x="919" y="578"/>
                    </a:lnTo>
                    <a:lnTo>
                      <a:pt x="931" y="576"/>
                    </a:lnTo>
                    <a:lnTo>
                      <a:pt x="945" y="576"/>
                    </a:lnTo>
                    <a:lnTo>
                      <a:pt x="951" y="567"/>
                    </a:lnTo>
                    <a:lnTo>
                      <a:pt x="954" y="556"/>
                    </a:lnTo>
                    <a:lnTo>
                      <a:pt x="970" y="551"/>
                    </a:lnTo>
                    <a:lnTo>
                      <a:pt x="988" y="541"/>
                    </a:lnTo>
                    <a:lnTo>
                      <a:pt x="1005" y="542"/>
                    </a:lnTo>
                    <a:lnTo>
                      <a:pt x="1023" y="536"/>
                    </a:lnTo>
                    <a:lnTo>
                      <a:pt x="1046" y="528"/>
                    </a:lnTo>
                    <a:lnTo>
                      <a:pt x="1077" y="527"/>
                    </a:lnTo>
                    <a:lnTo>
                      <a:pt x="1094" y="536"/>
                    </a:lnTo>
                    <a:lnTo>
                      <a:pt x="1106" y="536"/>
                    </a:lnTo>
                    <a:lnTo>
                      <a:pt x="1128" y="548"/>
                    </a:lnTo>
                    <a:lnTo>
                      <a:pt x="1125" y="555"/>
                    </a:lnTo>
                    <a:lnTo>
                      <a:pt x="1134" y="562"/>
                    </a:lnTo>
                    <a:lnTo>
                      <a:pt x="1145" y="576"/>
                    </a:lnTo>
                    <a:lnTo>
                      <a:pt x="1145" y="587"/>
                    </a:lnTo>
                    <a:lnTo>
                      <a:pt x="1157" y="596"/>
                    </a:lnTo>
                    <a:lnTo>
                      <a:pt x="1165" y="579"/>
                    </a:lnTo>
                    <a:lnTo>
                      <a:pt x="1175" y="573"/>
                    </a:lnTo>
                    <a:lnTo>
                      <a:pt x="1189" y="555"/>
                    </a:lnTo>
                    <a:lnTo>
                      <a:pt x="1191" y="570"/>
                    </a:lnTo>
                    <a:lnTo>
                      <a:pt x="1183" y="581"/>
                    </a:lnTo>
                    <a:lnTo>
                      <a:pt x="1181" y="593"/>
                    </a:lnTo>
                    <a:lnTo>
                      <a:pt x="1172" y="604"/>
                    </a:lnTo>
                    <a:lnTo>
                      <a:pt x="1188" y="601"/>
                    </a:lnTo>
                    <a:lnTo>
                      <a:pt x="1195" y="585"/>
                    </a:lnTo>
                    <a:lnTo>
                      <a:pt x="1200" y="601"/>
                    </a:lnTo>
                    <a:lnTo>
                      <a:pt x="1194" y="611"/>
                    </a:lnTo>
                    <a:lnTo>
                      <a:pt x="1211" y="615"/>
                    </a:lnTo>
                    <a:lnTo>
                      <a:pt x="1220" y="622"/>
                    </a:lnTo>
                    <a:lnTo>
                      <a:pt x="1223" y="633"/>
                    </a:lnTo>
                    <a:lnTo>
                      <a:pt x="1226" y="650"/>
                    </a:lnTo>
                    <a:lnTo>
                      <a:pt x="1237" y="662"/>
                    </a:lnTo>
                    <a:lnTo>
                      <a:pt x="1254" y="670"/>
                    </a:lnTo>
                    <a:lnTo>
                      <a:pt x="1264" y="671"/>
                    </a:lnTo>
                    <a:lnTo>
                      <a:pt x="1274" y="674"/>
                    </a:lnTo>
                    <a:lnTo>
                      <a:pt x="1289" y="681"/>
                    </a:lnTo>
                    <a:lnTo>
                      <a:pt x="1304" y="664"/>
                    </a:lnTo>
                    <a:lnTo>
                      <a:pt x="1313" y="661"/>
                    </a:lnTo>
                    <a:lnTo>
                      <a:pt x="1310" y="671"/>
                    </a:lnTo>
                    <a:lnTo>
                      <a:pt x="1321" y="676"/>
                    </a:lnTo>
                    <a:lnTo>
                      <a:pt x="1335" y="685"/>
                    </a:lnTo>
                    <a:lnTo>
                      <a:pt x="1346" y="676"/>
                    </a:lnTo>
                    <a:lnTo>
                      <a:pt x="1353" y="667"/>
                    </a:lnTo>
                    <a:lnTo>
                      <a:pt x="1369" y="658"/>
                    </a:lnTo>
                    <a:lnTo>
                      <a:pt x="1389" y="658"/>
                    </a:lnTo>
                    <a:lnTo>
                      <a:pt x="1398" y="650"/>
                    </a:lnTo>
                    <a:lnTo>
                      <a:pt x="1398" y="644"/>
                    </a:lnTo>
                    <a:lnTo>
                      <a:pt x="1399" y="628"/>
                    </a:lnTo>
                    <a:lnTo>
                      <a:pt x="1404" y="613"/>
                    </a:lnTo>
                    <a:lnTo>
                      <a:pt x="1410" y="602"/>
                    </a:lnTo>
                    <a:lnTo>
                      <a:pt x="1416" y="584"/>
                    </a:lnTo>
                    <a:lnTo>
                      <a:pt x="1422" y="573"/>
                    </a:lnTo>
                    <a:lnTo>
                      <a:pt x="1428" y="558"/>
                    </a:lnTo>
                    <a:lnTo>
                      <a:pt x="1441" y="548"/>
                    </a:lnTo>
                    <a:lnTo>
                      <a:pt x="1448" y="530"/>
                    </a:lnTo>
                    <a:lnTo>
                      <a:pt x="1451" y="515"/>
                    </a:lnTo>
                    <a:lnTo>
                      <a:pt x="1451" y="504"/>
                    </a:lnTo>
                    <a:lnTo>
                      <a:pt x="1456" y="485"/>
                    </a:lnTo>
                    <a:lnTo>
                      <a:pt x="1459" y="476"/>
                    </a:lnTo>
                    <a:lnTo>
                      <a:pt x="1459" y="459"/>
                    </a:lnTo>
                    <a:lnTo>
                      <a:pt x="1451" y="442"/>
                    </a:lnTo>
                    <a:lnTo>
                      <a:pt x="1453" y="432"/>
                    </a:lnTo>
                    <a:close/>
                  </a:path>
                </a:pathLst>
              </a:custGeom>
              <a:solidFill>
                <a:srgbClr val="CCCCCC"/>
              </a:solidFill>
              <a:ln w="4763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2" name="Africa"/>
              <p:cNvSpPr>
                <a:spLocks noEditPoints="1"/>
              </p:cNvSpPr>
              <p:nvPr/>
            </p:nvSpPr>
            <p:spPr bwMode="auto">
              <a:xfrm>
                <a:off x="4530" y="1629"/>
                <a:ext cx="1191" cy="1383"/>
              </a:xfrm>
              <a:custGeom>
                <a:avLst/>
                <a:gdLst>
                  <a:gd name="T0" fmla="*/ 1146 w 1184"/>
                  <a:gd name="T1" fmla="*/ 495 h 1329"/>
                  <a:gd name="T2" fmla="*/ 1063 w 1184"/>
                  <a:gd name="T3" fmla="*/ 512 h 1329"/>
                  <a:gd name="T4" fmla="*/ 1045 w 1184"/>
                  <a:gd name="T5" fmla="*/ 472 h 1329"/>
                  <a:gd name="T6" fmla="*/ 974 w 1184"/>
                  <a:gd name="T7" fmla="*/ 399 h 1329"/>
                  <a:gd name="T8" fmla="*/ 939 w 1184"/>
                  <a:gd name="T9" fmla="*/ 305 h 1329"/>
                  <a:gd name="T10" fmla="*/ 891 w 1184"/>
                  <a:gd name="T11" fmla="*/ 228 h 1329"/>
                  <a:gd name="T12" fmla="*/ 887 w 1184"/>
                  <a:gd name="T13" fmla="*/ 199 h 1329"/>
                  <a:gd name="T14" fmla="*/ 871 w 1184"/>
                  <a:gd name="T15" fmla="*/ 133 h 1329"/>
                  <a:gd name="T16" fmla="*/ 801 w 1184"/>
                  <a:gd name="T17" fmla="*/ 136 h 1329"/>
                  <a:gd name="T18" fmla="*/ 710 w 1184"/>
                  <a:gd name="T19" fmla="*/ 108 h 1329"/>
                  <a:gd name="T20" fmla="*/ 649 w 1184"/>
                  <a:gd name="T21" fmla="*/ 133 h 1329"/>
                  <a:gd name="T22" fmla="*/ 543 w 1184"/>
                  <a:gd name="T23" fmla="*/ 97 h 1329"/>
                  <a:gd name="T24" fmla="*/ 479 w 1184"/>
                  <a:gd name="T25" fmla="*/ 65 h 1329"/>
                  <a:gd name="T26" fmla="*/ 479 w 1184"/>
                  <a:gd name="T27" fmla="*/ 14 h 1329"/>
                  <a:gd name="T28" fmla="*/ 396 w 1184"/>
                  <a:gd name="T29" fmla="*/ 14 h 1329"/>
                  <a:gd name="T30" fmla="*/ 267 w 1184"/>
                  <a:gd name="T31" fmla="*/ 46 h 1329"/>
                  <a:gd name="T32" fmla="*/ 186 w 1184"/>
                  <a:gd name="T33" fmla="*/ 70 h 1329"/>
                  <a:gd name="T34" fmla="*/ 124 w 1184"/>
                  <a:gd name="T35" fmla="*/ 169 h 1329"/>
                  <a:gd name="T36" fmla="*/ 55 w 1184"/>
                  <a:gd name="T37" fmla="*/ 225 h 1329"/>
                  <a:gd name="T38" fmla="*/ 25 w 1184"/>
                  <a:gd name="T39" fmla="*/ 292 h 1329"/>
                  <a:gd name="T40" fmla="*/ 22 w 1184"/>
                  <a:gd name="T41" fmla="*/ 349 h 1329"/>
                  <a:gd name="T42" fmla="*/ 8 w 1184"/>
                  <a:gd name="T43" fmla="*/ 434 h 1329"/>
                  <a:gd name="T44" fmla="*/ 23 w 1184"/>
                  <a:gd name="T45" fmla="*/ 486 h 1329"/>
                  <a:gd name="T46" fmla="*/ 54 w 1184"/>
                  <a:gd name="T47" fmla="*/ 515 h 1329"/>
                  <a:gd name="T48" fmla="*/ 91 w 1184"/>
                  <a:gd name="T49" fmla="*/ 568 h 1329"/>
                  <a:gd name="T50" fmla="*/ 172 w 1184"/>
                  <a:gd name="T51" fmla="*/ 617 h 1329"/>
                  <a:gd name="T52" fmla="*/ 255 w 1184"/>
                  <a:gd name="T53" fmla="*/ 606 h 1329"/>
                  <a:gd name="T54" fmla="*/ 365 w 1184"/>
                  <a:gd name="T55" fmla="*/ 585 h 1329"/>
                  <a:gd name="T56" fmla="*/ 433 w 1184"/>
                  <a:gd name="T57" fmla="*/ 617 h 1329"/>
                  <a:gd name="T58" fmla="*/ 469 w 1184"/>
                  <a:gd name="T59" fmla="*/ 652 h 1329"/>
                  <a:gd name="T60" fmla="*/ 466 w 1184"/>
                  <a:gd name="T61" fmla="*/ 729 h 1329"/>
                  <a:gd name="T62" fmla="*/ 523 w 1184"/>
                  <a:gd name="T63" fmla="*/ 810 h 1329"/>
                  <a:gd name="T64" fmla="*/ 540 w 1184"/>
                  <a:gd name="T65" fmla="*/ 877 h 1329"/>
                  <a:gd name="T66" fmla="*/ 512 w 1184"/>
                  <a:gd name="T67" fmla="*/ 949 h 1329"/>
                  <a:gd name="T68" fmla="*/ 534 w 1184"/>
                  <a:gd name="T69" fmla="*/ 1058 h 1329"/>
                  <a:gd name="T70" fmla="*/ 566 w 1184"/>
                  <a:gd name="T71" fmla="*/ 1173 h 1329"/>
                  <a:gd name="T72" fmla="*/ 618 w 1184"/>
                  <a:gd name="T73" fmla="*/ 1279 h 1329"/>
                  <a:gd name="T74" fmla="*/ 634 w 1184"/>
                  <a:gd name="T75" fmla="*/ 1321 h 1329"/>
                  <a:gd name="T76" fmla="*/ 710 w 1184"/>
                  <a:gd name="T77" fmla="*/ 1307 h 1329"/>
                  <a:gd name="T78" fmla="*/ 790 w 1184"/>
                  <a:gd name="T79" fmla="*/ 1287 h 1329"/>
                  <a:gd name="T80" fmla="*/ 858 w 1184"/>
                  <a:gd name="T81" fmla="*/ 1207 h 1329"/>
                  <a:gd name="T82" fmla="*/ 871 w 1184"/>
                  <a:gd name="T83" fmla="*/ 1141 h 1329"/>
                  <a:gd name="T84" fmla="*/ 916 w 1184"/>
                  <a:gd name="T85" fmla="*/ 1080 h 1329"/>
                  <a:gd name="T86" fmla="*/ 922 w 1184"/>
                  <a:gd name="T87" fmla="*/ 1021 h 1329"/>
                  <a:gd name="T88" fmla="*/ 1005 w 1184"/>
                  <a:gd name="T89" fmla="*/ 946 h 1329"/>
                  <a:gd name="T90" fmla="*/ 983 w 1184"/>
                  <a:gd name="T91" fmla="*/ 849 h 1329"/>
                  <a:gd name="T92" fmla="*/ 971 w 1184"/>
                  <a:gd name="T93" fmla="*/ 794 h 1329"/>
                  <a:gd name="T94" fmla="*/ 1008 w 1184"/>
                  <a:gd name="T95" fmla="*/ 727 h 1329"/>
                  <a:gd name="T96" fmla="*/ 1104 w 1184"/>
                  <a:gd name="T97" fmla="*/ 643 h 1329"/>
                  <a:gd name="T98" fmla="*/ 1183 w 1184"/>
                  <a:gd name="T99" fmla="*/ 508 h 1329"/>
                  <a:gd name="T100" fmla="*/ 1161 w 1184"/>
                  <a:gd name="T101" fmla="*/ 958 h 1329"/>
                  <a:gd name="T102" fmla="*/ 1140 w 1184"/>
                  <a:gd name="T103" fmla="*/ 1050 h 1329"/>
                  <a:gd name="T104" fmla="*/ 1062 w 1184"/>
                  <a:gd name="T105" fmla="*/ 1133 h 1329"/>
                  <a:gd name="T106" fmla="*/ 1058 w 1184"/>
                  <a:gd name="T107" fmla="*/ 1056 h 1329"/>
                  <a:gd name="T108" fmla="*/ 1069 w 1184"/>
                  <a:gd name="T109" fmla="*/ 973 h 1329"/>
                  <a:gd name="T110" fmla="*/ 1129 w 1184"/>
                  <a:gd name="T111" fmla="*/ 935 h 1329"/>
                  <a:gd name="T112" fmla="*/ 1161 w 1184"/>
                  <a:gd name="T113" fmla="*/ 913 h 1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84" h="1329">
                    <a:moveTo>
                      <a:pt x="1184" y="489"/>
                    </a:moveTo>
                    <a:lnTo>
                      <a:pt x="1183" y="485"/>
                    </a:lnTo>
                    <a:lnTo>
                      <a:pt x="1177" y="485"/>
                    </a:lnTo>
                    <a:lnTo>
                      <a:pt x="1169" y="489"/>
                    </a:lnTo>
                    <a:lnTo>
                      <a:pt x="1160" y="492"/>
                    </a:lnTo>
                    <a:lnTo>
                      <a:pt x="1152" y="494"/>
                    </a:lnTo>
                    <a:lnTo>
                      <a:pt x="1146" y="495"/>
                    </a:lnTo>
                    <a:lnTo>
                      <a:pt x="1137" y="495"/>
                    </a:lnTo>
                    <a:lnTo>
                      <a:pt x="1131" y="498"/>
                    </a:lnTo>
                    <a:lnTo>
                      <a:pt x="1121" y="500"/>
                    </a:lnTo>
                    <a:lnTo>
                      <a:pt x="1106" y="505"/>
                    </a:lnTo>
                    <a:lnTo>
                      <a:pt x="1088" y="508"/>
                    </a:lnTo>
                    <a:lnTo>
                      <a:pt x="1071" y="512"/>
                    </a:lnTo>
                    <a:lnTo>
                      <a:pt x="1063" y="512"/>
                    </a:lnTo>
                    <a:lnTo>
                      <a:pt x="1055" y="505"/>
                    </a:lnTo>
                    <a:lnTo>
                      <a:pt x="1052" y="497"/>
                    </a:lnTo>
                    <a:lnTo>
                      <a:pt x="1046" y="494"/>
                    </a:lnTo>
                    <a:lnTo>
                      <a:pt x="1039" y="489"/>
                    </a:lnTo>
                    <a:lnTo>
                      <a:pt x="1049" y="485"/>
                    </a:lnTo>
                    <a:lnTo>
                      <a:pt x="1049" y="477"/>
                    </a:lnTo>
                    <a:lnTo>
                      <a:pt x="1045" y="472"/>
                    </a:lnTo>
                    <a:lnTo>
                      <a:pt x="1037" y="468"/>
                    </a:lnTo>
                    <a:lnTo>
                      <a:pt x="1031" y="462"/>
                    </a:lnTo>
                    <a:lnTo>
                      <a:pt x="1022" y="451"/>
                    </a:lnTo>
                    <a:lnTo>
                      <a:pt x="1012" y="440"/>
                    </a:lnTo>
                    <a:lnTo>
                      <a:pt x="989" y="425"/>
                    </a:lnTo>
                    <a:lnTo>
                      <a:pt x="979" y="415"/>
                    </a:lnTo>
                    <a:lnTo>
                      <a:pt x="974" y="399"/>
                    </a:lnTo>
                    <a:lnTo>
                      <a:pt x="965" y="379"/>
                    </a:lnTo>
                    <a:lnTo>
                      <a:pt x="956" y="371"/>
                    </a:lnTo>
                    <a:lnTo>
                      <a:pt x="948" y="368"/>
                    </a:lnTo>
                    <a:lnTo>
                      <a:pt x="942" y="345"/>
                    </a:lnTo>
                    <a:lnTo>
                      <a:pt x="940" y="326"/>
                    </a:lnTo>
                    <a:lnTo>
                      <a:pt x="943" y="323"/>
                    </a:lnTo>
                    <a:lnTo>
                      <a:pt x="939" y="305"/>
                    </a:lnTo>
                    <a:lnTo>
                      <a:pt x="936" y="302"/>
                    </a:lnTo>
                    <a:lnTo>
                      <a:pt x="914" y="285"/>
                    </a:lnTo>
                    <a:lnTo>
                      <a:pt x="914" y="272"/>
                    </a:lnTo>
                    <a:lnTo>
                      <a:pt x="917" y="269"/>
                    </a:lnTo>
                    <a:lnTo>
                      <a:pt x="902" y="248"/>
                    </a:lnTo>
                    <a:lnTo>
                      <a:pt x="897" y="237"/>
                    </a:lnTo>
                    <a:lnTo>
                      <a:pt x="891" y="228"/>
                    </a:lnTo>
                    <a:lnTo>
                      <a:pt x="877" y="197"/>
                    </a:lnTo>
                    <a:lnTo>
                      <a:pt x="867" y="177"/>
                    </a:lnTo>
                    <a:lnTo>
                      <a:pt x="861" y="157"/>
                    </a:lnTo>
                    <a:lnTo>
                      <a:pt x="862" y="156"/>
                    </a:lnTo>
                    <a:lnTo>
                      <a:pt x="874" y="183"/>
                    </a:lnTo>
                    <a:lnTo>
                      <a:pt x="882" y="193"/>
                    </a:lnTo>
                    <a:lnTo>
                      <a:pt x="887" y="199"/>
                    </a:lnTo>
                    <a:lnTo>
                      <a:pt x="891" y="196"/>
                    </a:lnTo>
                    <a:lnTo>
                      <a:pt x="896" y="185"/>
                    </a:lnTo>
                    <a:lnTo>
                      <a:pt x="900" y="169"/>
                    </a:lnTo>
                    <a:lnTo>
                      <a:pt x="905" y="162"/>
                    </a:lnTo>
                    <a:lnTo>
                      <a:pt x="893" y="128"/>
                    </a:lnTo>
                    <a:lnTo>
                      <a:pt x="885" y="133"/>
                    </a:lnTo>
                    <a:lnTo>
                      <a:pt x="871" y="133"/>
                    </a:lnTo>
                    <a:lnTo>
                      <a:pt x="858" y="128"/>
                    </a:lnTo>
                    <a:lnTo>
                      <a:pt x="853" y="134"/>
                    </a:lnTo>
                    <a:lnTo>
                      <a:pt x="848" y="123"/>
                    </a:lnTo>
                    <a:lnTo>
                      <a:pt x="836" y="122"/>
                    </a:lnTo>
                    <a:lnTo>
                      <a:pt x="822" y="123"/>
                    </a:lnTo>
                    <a:lnTo>
                      <a:pt x="815" y="129"/>
                    </a:lnTo>
                    <a:lnTo>
                      <a:pt x="801" y="136"/>
                    </a:lnTo>
                    <a:lnTo>
                      <a:pt x="793" y="133"/>
                    </a:lnTo>
                    <a:lnTo>
                      <a:pt x="776" y="126"/>
                    </a:lnTo>
                    <a:lnTo>
                      <a:pt x="759" y="120"/>
                    </a:lnTo>
                    <a:lnTo>
                      <a:pt x="736" y="122"/>
                    </a:lnTo>
                    <a:lnTo>
                      <a:pt x="733" y="114"/>
                    </a:lnTo>
                    <a:lnTo>
                      <a:pt x="715" y="113"/>
                    </a:lnTo>
                    <a:lnTo>
                      <a:pt x="710" y="108"/>
                    </a:lnTo>
                    <a:lnTo>
                      <a:pt x="704" y="108"/>
                    </a:lnTo>
                    <a:lnTo>
                      <a:pt x="698" y="99"/>
                    </a:lnTo>
                    <a:lnTo>
                      <a:pt x="675" y="96"/>
                    </a:lnTo>
                    <a:lnTo>
                      <a:pt x="663" y="99"/>
                    </a:lnTo>
                    <a:lnTo>
                      <a:pt x="650" y="108"/>
                    </a:lnTo>
                    <a:lnTo>
                      <a:pt x="644" y="117"/>
                    </a:lnTo>
                    <a:lnTo>
                      <a:pt x="649" y="133"/>
                    </a:lnTo>
                    <a:lnTo>
                      <a:pt x="641" y="142"/>
                    </a:lnTo>
                    <a:lnTo>
                      <a:pt x="632" y="146"/>
                    </a:lnTo>
                    <a:lnTo>
                      <a:pt x="614" y="137"/>
                    </a:lnTo>
                    <a:lnTo>
                      <a:pt x="589" y="129"/>
                    </a:lnTo>
                    <a:lnTo>
                      <a:pt x="574" y="125"/>
                    </a:lnTo>
                    <a:lnTo>
                      <a:pt x="566" y="106"/>
                    </a:lnTo>
                    <a:lnTo>
                      <a:pt x="543" y="97"/>
                    </a:lnTo>
                    <a:lnTo>
                      <a:pt x="529" y="94"/>
                    </a:lnTo>
                    <a:lnTo>
                      <a:pt x="522" y="96"/>
                    </a:lnTo>
                    <a:lnTo>
                      <a:pt x="502" y="90"/>
                    </a:lnTo>
                    <a:lnTo>
                      <a:pt x="496" y="86"/>
                    </a:lnTo>
                    <a:lnTo>
                      <a:pt x="491" y="76"/>
                    </a:lnTo>
                    <a:lnTo>
                      <a:pt x="482" y="76"/>
                    </a:lnTo>
                    <a:lnTo>
                      <a:pt x="479" y="65"/>
                    </a:lnTo>
                    <a:lnTo>
                      <a:pt x="489" y="54"/>
                    </a:lnTo>
                    <a:lnTo>
                      <a:pt x="492" y="36"/>
                    </a:lnTo>
                    <a:lnTo>
                      <a:pt x="486" y="31"/>
                    </a:lnTo>
                    <a:lnTo>
                      <a:pt x="486" y="20"/>
                    </a:lnTo>
                    <a:lnTo>
                      <a:pt x="496" y="10"/>
                    </a:lnTo>
                    <a:lnTo>
                      <a:pt x="494" y="7"/>
                    </a:lnTo>
                    <a:lnTo>
                      <a:pt x="479" y="14"/>
                    </a:lnTo>
                    <a:lnTo>
                      <a:pt x="480" y="3"/>
                    </a:lnTo>
                    <a:lnTo>
                      <a:pt x="468" y="0"/>
                    </a:lnTo>
                    <a:lnTo>
                      <a:pt x="450" y="10"/>
                    </a:lnTo>
                    <a:lnTo>
                      <a:pt x="437" y="11"/>
                    </a:lnTo>
                    <a:lnTo>
                      <a:pt x="430" y="5"/>
                    </a:lnTo>
                    <a:lnTo>
                      <a:pt x="411" y="7"/>
                    </a:lnTo>
                    <a:lnTo>
                      <a:pt x="396" y="14"/>
                    </a:lnTo>
                    <a:lnTo>
                      <a:pt x="387" y="11"/>
                    </a:lnTo>
                    <a:lnTo>
                      <a:pt x="359" y="13"/>
                    </a:lnTo>
                    <a:lnTo>
                      <a:pt x="330" y="17"/>
                    </a:lnTo>
                    <a:lnTo>
                      <a:pt x="313" y="23"/>
                    </a:lnTo>
                    <a:lnTo>
                      <a:pt x="302" y="33"/>
                    </a:lnTo>
                    <a:lnTo>
                      <a:pt x="284" y="36"/>
                    </a:lnTo>
                    <a:lnTo>
                      <a:pt x="267" y="46"/>
                    </a:lnTo>
                    <a:lnTo>
                      <a:pt x="259" y="46"/>
                    </a:lnTo>
                    <a:lnTo>
                      <a:pt x="241" y="42"/>
                    </a:lnTo>
                    <a:lnTo>
                      <a:pt x="226" y="43"/>
                    </a:lnTo>
                    <a:lnTo>
                      <a:pt x="215" y="34"/>
                    </a:lnTo>
                    <a:lnTo>
                      <a:pt x="203" y="34"/>
                    </a:lnTo>
                    <a:lnTo>
                      <a:pt x="196" y="48"/>
                    </a:lnTo>
                    <a:lnTo>
                      <a:pt x="186" y="70"/>
                    </a:lnTo>
                    <a:lnTo>
                      <a:pt x="172" y="77"/>
                    </a:lnTo>
                    <a:lnTo>
                      <a:pt x="155" y="86"/>
                    </a:lnTo>
                    <a:lnTo>
                      <a:pt x="144" y="100"/>
                    </a:lnTo>
                    <a:lnTo>
                      <a:pt x="141" y="111"/>
                    </a:lnTo>
                    <a:lnTo>
                      <a:pt x="135" y="129"/>
                    </a:lnTo>
                    <a:lnTo>
                      <a:pt x="140" y="154"/>
                    </a:lnTo>
                    <a:lnTo>
                      <a:pt x="124" y="169"/>
                    </a:lnTo>
                    <a:lnTo>
                      <a:pt x="117" y="176"/>
                    </a:lnTo>
                    <a:lnTo>
                      <a:pt x="103" y="189"/>
                    </a:lnTo>
                    <a:lnTo>
                      <a:pt x="88" y="191"/>
                    </a:lnTo>
                    <a:lnTo>
                      <a:pt x="78" y="199"/>
                    </a:lnTo>
                    <a:lnTo>
                      <a:pt x="78" y="199"/>
                    </a:lnTo>
                    <a:lnTo>
                      <a:pt x="68" y="219"/>
                    </a:lnTo>
                    <a:lnTo>
                      <a:pt x="55" y="225"/>
                    </a:lnTo>
                    <a:lnTo>
                      <a:pt x="49" y="237"/>
                    </a:lnTo>
                    <a:lnTo>
                      <a:pt x="49" y="248"/>
                    </a:lnTo>
                    <a:lnTo>
                      <a:pt x="45" y="259"/>
                    </a:lnTo>
                    <a:lnTo>
                      <a:pt x="38" y="262"/>
                    </a:lnTo>
                    <a:lnTo>
                      <a:pt x="29" y="272"/>
                    </a:lnTo>
                    <a:lnTo>
                      <a:pt x="23" y="286"/>
                    </a:lnTo>
                    <a:lnTo>
                      <a:pt x="25" y="292"/>
                    </a:lnTo>
                    <a:lnTo>
                      <a:pt x="19" y="302"/>
                    </a:lnTo>
                    <a:lnTo>
                      <a:pt x="12" y="308"/>
                    </a:lnTo>
                    <a:lnTo>
                      <a:pt x="11" y="315"/>
                    </a:lnTo>
                    <a:lnTo>
                      <a:pt x="11" y="323"/>
                    </a:lnTo>
                    <a:lnTo>
                      <a:pt x="20" y="331"/>
                    </a:lnTo>
                    <a:lnTo>
                      <a:pt x="23" y="340"/>
                    </a:lnTo>
                    <a:lnTo>
                      <a:pt x="22" y="349"/>
                    </a:lnTo>
                    <a:lnTo>
                      <a:pt x="25" y="359"/>
                    </a:lnTo>
                    <a:lnTo>
                      <a:pt x="26" y="375"/>
                    </a:lnTo>
                    <a:lnTo>
                      <a:pt x="25" y="392"/>
                    </a:lnTo>
                    <a:lnTo>
                      <a:pt x="19" y="402"/>
                    </a:lnTo>
                    <a:lnTo>
                      <a:pt x="20" y="412"/>
                    </a:lnTo>
                    <a:lnTo>
                      <a:pt x="17" y="420"/>
                    </a:lnTo>
                    <a:lnTo>
                      <a:pt x="8" y="434"/>
                    </a:lnTo>
                    <a:lnTo>
                      <a:pt x="0" y="437"/>
                    </a:lnTo>
                    <a:lnTo>
                      <a:pt x="9" y="443"/>
                    </a:lnTo>
                    <a:lnTo>
                      <a:pt x="17" y="457"/>
                    </a:lnTo>
                    <a:lnTo>
                      <a:pt x="14" y="465"/>
                    </a:lnTo>
                    <a:lnTo>
                      <a:pt x="17" y="478"/>
                    </a:lnTo>
                    <a:lnTo>
                      <a:pt x="19" y="482"/>
                    </a:lnTo>
                    <a:lnTo>
                      <a:pt x="23" y="486"/>
                    </a:lnTo>
                    <a:lnTo>
                      <a:pt x="23" y="488"/>
                    </a:lnTo>
                    <a:lnTo>
                      <a:pt x="28" y="492"/>
                    </a:lnTo>
                    <a:lnTo>
                      <a:pt x="34" y="494"/>
                    </a:lnTo>
                    <a:lnTo>
                      <a:pt x="43" y="501"/>
                    </a:lnTo>
                    <a:lnTo>
                      <a:pt x="49" y="505"/>
                    </a:lnTo>
                    <a:lnTo>
                      <a:pt x="51" y="508"/>
                    </a:lnTo>
                    <a:lnTo>
                      <a:pt x="54" y="515"/>
                    </a:lnTo>
                    <a:lnTo>
                      <a:pt x="57" y="520"/>
                    </a:lnTo>
                    <a:lnTo>
                      <a:pt x="61" y="521"/>
                    </a:lnTo>
                    <a:lnTo>
                      <a:pt x="69" y="528"/>
                    </a:lnTo>
                    <a:lnTo>
                      <a:pt x="75" y="538"/>
                    </a:lnTo>
                    <a:lnTo>
                      <a:pt x="78" y="551"/>
                    </a:lnTo>
                    <a:lnTo>
                      <a:pt x="81" y="558"/>
                    </a:lnTo>
                    <a:lnTo>
                      <a:pt x="91" y="568"/>
                    </a:lnTo>
                    <a:lnTo>
                      <a:pt x="103" y="574"/>
                    </a:lnTo>
                    <a:lnTo>
                      <a:pt x="107" y="575"/>
                    </a:lnTo>
                    <a:lnTo>
                      <a:pt x="118" y="586"/>
                    </a:lnTo>
                    <a:lnTo>
                      <a:pt x="134" y="595"/>
                    </a:lnTo>
                    <a:lnTo>
                      <a:pt x="149" y="609"/>
                    </a:lnTo>
                    <a:lnTo>
                      <a:pt x="167" y="617"/>
                    </a:lnTo>
                    <a:lnTo>
                      <a:pt x="172" y="617"/>
                    </a:lnTo>
                    <a:lnTo>
                      <a:pt x="175" y="617"/>
                    </a:lnTo>
                    <a:lnTo>
                      <a:pt x="192" y="611"/>
                    </a:lnTo>
                    <a:lnTo>
                      <a:pt x="204" y="606"/>
                    </a:lnTo>
                    <a:lnTo>
                      <a:pt x="224" y="603"/>
                    </a:lnTo>
                    <a:lnTo>
                      <a:pt x="235" y="603"/>
                    </a:lnTo>
                    <a:lnTo>
                      <a:pt x="247" y="606"/>
                    </a:lnTo>
                    <a:lnTo>
                      <a:pt x="255" y="606"/>
                    </a:lnTo>
                    <a:lnTo>
                      <a:pt x="270" y="611"/>
                    </a:lnTo>
                    <a:lnTo>
                      <a:pt x="285" y="606"/>
                    </a:lnTo>
                    <a:lnTo>
                      <a:pt x="295" y="600"/>
                    </a:lnTo>
                    <a:lnTo>
                      <a:pt x="322" y="591"/>
                    </a:lnTo>
                    <a:lnTo>
                      <a:pt x="336" y="586"/>
                    </a:lnTo>
                    <a:lnTo>
                      <a:pt x="350" y="585"/>
                    </a:lnTo>
                    <a:lnTo>
                      <a:pt x="365" y="585"/>
                    </a:lnTo>
                    <a:lnTo>
                      <a:pt x="379" y="585"/>
                    </a:lnTo>
                    <a:lnTo>
                      <a:pt x="391" y="595"/>
                    </a:lnTo>
                    <a:lnTo>
                      <a:pt x="396" y="608"/>
                    </a:lnTo>
                    <a:lnTo>
                      <a:pt x="405" y="618"/>
                    </a:lnTo>
                    <a:lnTo>
                      <a:pt x="419" y="618"/>
                    </a:lnTo>
                    <a:lnTo>
                      <a:pt x="427" y="615"/>
                    </a:lnTo>
                    <a:lnTo>
                      <a:pt x="433" y="617"/>
                    </a:lnTo>
                    <a:lnTo>
                      <a:pt x="450" y="609"/>
                    </a:lnTo>
                    <a:lnTo>
                      <a:pt x="450" y="615"/>
                    </a:lnTo>
                    <a:lnTo>
                      <a:pt x="454" y="617"/>
                    </a:lnTo>
                    <a:lnTo>
                      <a:pt x="457" y="624"/>
                    </a:lnTo>
                    <a:lnTo>
                      <a:pt x="466" y="628"/>
                    </a:lnTo>
                    <a:lnTo>
                      <a:pt x="473" y="638"/>
                    </a:lnTo>
                    <a:lnTo>
                      <a:pt x="469" y="652"/>
                    </a:lnTo>
                    <a:lnTo>
                      <a:pt x="465" y="672"/>
                    </a:lnTo>
                    <a:lnTo>
                      <a:pt x="468" y="674"/>
                    </a:lnTo>
                    <a:lnTo>
                      <a:pt x="463" y="688"/>
                    </a:lnTo>
                    <a:lnTo>
                      <a:pt x="460" y="700"/>
                    </a:lnTo>
                    <a:lnTo>
                      <a:pt x="456" y="704"/>
                    </a:lnTo>
                    <a:lnTo>
                      <a:pt x="456" y="711"/>
                    </a:lnTo>
                    <a:lnTo>
                      <a:pt x="466" y="729"/>
                    </a:lnTo>
                    <a:lnTo>
                      <a:pt x="477" y="743"/>
                    </a:lnTo>
                    <a:lnTo>
                      <a:pt x="496" y="760"/>
                    </a:lnTo>
                    <a:lnTo>
                      <a:pt x="509" y="778"/>
                    </a:lnTo>
                    <a:lnTo>
                      <a:pt x="514" y="790"/>
                    </a:lnTo>
                    <a:lnTo>
                      <a:pt x="515" y="797"/>
                    </a:lnTo>
                    <a:lnTo>
                      <a:pt x="514" y="800"/>
                    </a:lnTo>
                    <a:lnTo>
                      <a:pt x="523" y="810"/>
                    </a:lnTo>
                    <a:lnTo>
                      <a:pt x="526" y="823"/>
                    </a:lnTo>
                    <a:lnTo>
                      <a:pt x="532" y="838"/>
                    </a:lnTo>
                    <a:lnTo>
                      <a:pt x="526" y="846"/>
                    </a:lnTo>
                    <a:lnTo>
                      <a:pt x="525" y="849"/>
                    </a:lnTo>
                    <a:lnTo>
                      <a:pt x="529" y="860"/>
                    </a:lnTo>
                    <a:lnTo>
                      <a:pt x="534" y="870"/>
                    </a:lnTo>
                    <a:lnTo>
                      <a:pt x="540" y="877"/>
                    </a:lnTo>
                    <a:lnTo>
                      <a:pt x="540" y="886"/>
                    </a:lnTo>
                    <a:lnTo>
                      <a:pt x="539" y="900"/>
                    </a:lnTo>
                    <a:lnTo>
                      <a:pt x="532" y="907"/>
                    </a:lnTo>
                    <a:lnTo>
                      <a:pt x="523" y="918"/>
                    </a:lnTo>
                    <a:lnTo>
                      <a:pt x="519" y="926"/>
                    </a:lnTo>
                    <a:lnTo>
                      <a:pt x="514" y="941"/>
                    </a:lnTo>
                    <a:lnTo>
                      <a:pt x="512" y="949"/>
                    </a:lnTo>
                    <a:lnTo>
                      <a:pt x="506" y="966"/>
                    </a:lnTo>
                    <a:lnTo>
                      <a:pt x="505" y="981"/>
                    </a:lnTo>
                    <a:lnTo>
                      <a:pt x="506" y="992"/>
                    </a:lnTo>
                    <a:lnTo>
                      <a:pt x="506" y="1006"/>
                    </a:lnTo>
                    <a:lnTo>
                      <a:pt x="520" y="1024"/>
                    </a:lnTo>
                    <a:lnTo>
                      <a:pt x="525" y="1035"/>
                    </a:lnTo>
                    <a:lnTo>
                      <a:pt x="534" y="1058"/>
                    </a:lnTo>
                    <a:lnTo>
                      <a:pt x="543" y="1072"/>
                    </a:lnTo>
                    <a:lnTo>
                      <a:pt x="549" y="1080"/>
                    </a:lnTo>
                    <a:lnTo>
                      <a:pt x="551" y="1090"/>
                    </a:lnTo>
                    <a:lnTo>
                      <a:pt x="552" y="1112"/>
                    </a:lnTo>
                    <a:lnTo>
                      <a:pt x="557" y="1141"/>
                    </a:lnTo>
                    <a:lnTo>
                      <a:pt x="562" y="1155"/>
                    </a:lnTo>
                    <a:lnTo>
                      <a:pt x="566" y="1173"/>
                    </a:lnTo>
                    <a:lnTo>
                      <a:pt x="572" y="1189"/>
                    </a:lnTo>
                    <a:lnTo>
                      <a:pt x="585" y="1202"/>
                    </a:lnTo>
                    <a:lnTo>
                      <a:pt x="597" y="1229"/>
                    </a:lnTo>
                    <a:lnTo>
                      <a:pt x="597" y="1229"/>
                    </a:lnTo>
                    <a:lnTo>
                      <a:pt x="606" y="1246"/>
                    </a:lnTo>
                    <a:lnTo>
                      <a:pt x="617" y="1264"/>
                    </a:lnTo>
                    <a:lnTo>
                      <a:pt x="618" y="1279"/>
                    </a:lnTo>
                    <a:lnTo>
                      <a:pt x="612" y="1284"/>
                    </a:lnTo>
                    <a:lnTo>
                      <a:pt x="618" y="1296"/>
                    </a:lnTo>
                    <a:lnTo>
                      <a:pt x="618" y="1309"/>
                    </a:lnTo>
                    <a:lnTo>
                      <a:pt x="620" y="1315"/>
                    </a:lnTo>
                    <a:lnTo>
                      <a:pt x="621" y="1312"/>
                    </a:lnTo>
                    <a:lnTo>
                      <a:pt x="627" y="1321"/>
                    </a:lnTo>
                    <a:lnTo>
                      <a:pt x="634" y="1321"/>
                    </a:lnTo>
                    <a:lnTo>
                      <a:pt x="641" y="1329"/>
                    </a:lnTo>
                    <a:lnTo>
                      <a:pt x="649" y="1329"/>
                    </a:lnTo>
                    <a:lnTo>
                      <a:pt x="660" y="1321"/>
                    </a:lnTo>
                    <a:lnTo>
                      <a:pt x="675" y="1318"/>
                    </a:lnTo>
                    <a:lnTo>
                      <a:pt x="692" y="1309"/>
                    </a:lnTo>
                    <a:lnTo>
                      <a:pt x="700" y="1310"/>
                    </a:lnTo>
                    <a:lnTo>
                      <a:pt x="710" y="1307"/>
                    </a:lnTo>
                    <a:lnTo>
                      <a:pt x="729" y="1312"/>
                    </a:lnTo>
                    <a:lnTo>
                      <a:pt x="736" y="1307"/>
                    </a:lnTo>
                    <a:lnTo>
                      <a:pt x="747" y="1310"/>
                    </a:lnTo>
                    <a:lnTo>
                      <a:pt x="750" y="1305"/>
                    </a:lnTo>
                    <a:lnTo>
                      <a:pt x="758" y="1304"/>
                    </a:lnTo>
                    <a:lnTo>
                      <a:pt x="776" y="1296"/>
                    </a:lnTo>
                    <a:lnTo>
                      <a:pt x="790" y="1287"/>
                    </a:lnTo>
                    <a:lnTo>
                      <a:pt x="801" y="1275"/>
                    </a:lnTo>
                    <a:lnTo>
                      <a:pt x="821" y="1253"/>
                    </a:lnTo>
                    <a:lnTo>
                      <a:pt x="830" y="1239"/>
                    </a:lnTo>
                    <a:lnTo>
                      <a:pt x="836" y="1229"/>
                    </a:lnTo>
                    <a:lnTo>
                      <a:pt x="842" y="1219"/>
                    </a:lnTo>
                    <a:lnTo>
                      <a:pt x="847" y="1216"/>
                    </a:lnTo>
                    <a:lnTo>
                      <a:pt x="858" y="1207"/>
                    </a:lnTo>
                    <a:lnTo>
                      <a:pt x="862" y="1198"/>
                    </a:lnTo>
                    <a:lnTo>
                      <a:pt x="864" y="1181"/>
                    </a:lnTo>
                    <a:lnTo>
                      <a:pt x="868" y="1167"/>
                    </a:lnTo>
                    <a:lnTo>
                      <a:pt x="870" y="1158"/>
                    </a:lnTo>
                    <a:lnTo>
                      <a:pt x="865" y="1156"/>
                    </a:lnTo>
                    <a:lnTo>
                      <a:pt x="864" y="1149"/>
                    </a:lnTo>
                    <a:lnTo>
                      <a:pt x="871" y="1141"/>
                    </a:lnTo>
                    <a:lnTo>
                      <a:pt x="893" y="1130"/>
                    </a:lnTo>
                    <a:lnTo>
                      <a:pt x="907" y="1124"/>
                    </a:lnTo>
                    <a:lnTo>
                      <a:pt x="914" y="1118"/>
                    </a:lnTo>
                    <a:lnTo>
                      <a:pt x="916" y="1110"/>
                    </a:lnTo>
                    <a:lnTo>
                      <a:pt x="913" y="1107"/>
                    </a:lnTo>
                    <a:lnTo>
                      <a:pt x="916" y="1098"/>
                    </a:lnTo>
                    <a:lnTo>
                      <a:pt x="916" y="1080"/>
                    </a:lnTo>
                    <a:lnTo>
                      <a:pt x="913" y="1081"/>
                    </a:lnTo>
                    <a:lnTo>
                      <a:pt x="913" y="1075"/>
                    </a:lnTo>
                    <a:lnTo>
                      <a:pt x="908" y="1064"/>
                    </a:lnTo>
                    <a:lnTo>
                      <a:pt x="900" y="1050"/>
                    </a:lnTo>
                    <a:lnTo>
                      <a:pt x="902" y="1038"/>
                    </a:lnTo>
                    <a:lnTo>
                      <a:pt x="910" y="1033"/>
                    </a:lnTo>
                    <a:lnTo>
                      <a:pt x="922" y="1021"/>
                    </a:lnTo>
                    <a:lnTo>
                      <a:pt x="928" y="1016"/>
                    </a:lnTo>
                    <a:lnTo>
                      <a:pt x="948" y="998"/>
                    </a:lnTo>
                    <a:lnTo>
                      <a:pt x="966" y="989"/>
                    </a:lnTo>
                    <a:lnTo>
                      <a:pt x="982" y="983"/>
                    </a:lnTo>
                    <a:lnTo>
                      <a:pt x="994" y="970"/>
                    </a:lnTo>
                    <a:lnTo>
                      <a:pt x="1000" y="958"/>
                    </a:lnTo>
                    <a:lnTo>
                      <a:pt x="1005" y="946"/>
                    </a:lnTo>
                    <a:lnTo>
                      <a:pt x="1002" y="938"/>
                    </a:lnTo>
                    <a:lnTo>
                      <a:pt x="1002" y="910"/>
                    </a:lnTo>
                    <a:lnTo>
                      <a:pt x="1000" y="895"/>
                    </a:lnTo>
                    <a:lnTo>
                      <a:pt x="1000" y="877"/>
                    </a:lnTo>
                    <a:lnTo>
                      <a:pt x="997" y="869"/>
                    </a:lnTo>
                    <a:lnTo>
                      <a:pt x="991" y="866"/>
                    </a:lnTo>
                    <a:lnTo>
                      <a:pt x="983" y="849"/>
                    </a:lnTo>
                    <a:lnTo>
                      <a:pt x="979" y="837"/>
                    </a:lnTo>
                    <a:lnTo>
                      <a:pt x="979" y="829"/>
                    </a:lnTo>
                    <a:lnTo>
                      <a:pt x="979" y="824"/>
                    </a:lnTo>
                    <a:lnTo>
                      <a:pt x="983" y="814"/>
                    </a:lnTo>
                    <a:lnTo>
                      <a:pt x="982" y="809"/>
                    </a:lnTo>
                    <a:lnTo>
                      <a:pt x="971" y="803"/>
                    </a:lnTo>
                    <a:lnTo>
                      <a:pt x="971" y="794"/>
                    </a:lnTo>
                    <a:lnTo>
                      <a:pt x="979" y="772"/>
                    </a:lnTo>
                    <a:lnTo>
                      <a:pt x="985" y="766"/>
                    </a:lnTo>
                    <a:lnTo>
                      <a:pt x="988" y="755"/>
                    </a:lnTo>
                    <a:lnTo>
                      <a:pt x="994" y="747"/>
                    </a:lnTo>
                    <a:lnTo>
                      <a:pt x="997" y="735"/>
                    </a:lnTo>
                    <a:lnTo>
                      <a:pt x="1003" y="734"/>
                    </a:lnTo>
                    <a:lnTo>
                      <a:pt x="1008" y="727"/>
                    </a:lnTo>
                    <a:lnTo>
                      <a:pt x="1019" y="720"/>
                    </a:lnTo>
                    <a:lnTo>
                      <a:pt x="1023" y="717"/>
                    </a:lnTo>
                    <a:lnTo>
                      <a:pt x="1028" y="707"/>
                    </a:lnTo>
                    <a:lnTo>
                      <a:pt x="1046" y="686"/>
                    </a:lnTo>
                    <a:lnTo>
                      <a:pt x="1062" y="674"/>
                    </a:lnTo>
                    <a:lnTo>
                      <a:pt x="1088" y="657"/>
                    </a:lnTo>
                    <a:lnTo>
                      <a:pt x="1104" y="643"/>
                    </a:lnTo>
                    <a:lnTo>
                      <a:pt x="1124" y="620"/>
                    </a:lnTo>
                    <a:lnTo>
                      <a:pt x="1140" y="600"/>
                    </a:lnTo>
                    <a:lnTo>
                      <a:pt x="1155" y="575"/>
                    </a:lnTo>
                    <a:lnTo>
                      <a:pt x="1166" y="552"/>
                    </a:lnTo>
                    <a:lnTo>
                      <a:pt x="1174" y="534"/>
                    </a:lnTo>
                    <a:lnTo>
                      <a:pt x="1178" y="514"/>
                    </a:lnTo>
                    <a:lnTo>
                      <a:pt x="1183" y="508"/>
                    </a:lnTo>
                    <a:lnTo>
                      <a:pt x="1181" y="498"/>
                    </a:lnTo>
                    <a:lnTo>
                      <a:pt x="1184" y="489"/>
                    </a:lnTo>
                    <a:close/>
                    <a:moveTo>
                      <a:pt x="1167" y="947"/>
                    </a:moveTo>
                    <a:lnTo>
                      <a:pt x="1172" y="955"/>
                    </a:lnTo>
                    <a:lnTo>
                      <a:pt x="1170" y="964"/>
                    </a:lnTo>
                    <a:lnTo>
                      <a:pt x="1167" y="969"/>
                    </a:lnTo>
                    <a:lnTo>
                      <a:pt x="1161" y="958"/>
                    </a:lnTo>
                    <a:lnTo>
                      <a:pt x="1158" y="964"/>
                    </a:lnTo>
                    <a:lnTo>
                      <a:pt x="1161" y="977"/>
                    </a:lnTo>
                    <a:lnTo>
                      <a:pt x="1160" y="984"/>
                    </a:lnTo>
                    <a:lnTo>
                      <a:pt x="1155" y="989"/>
                    </a:lnTo>
                    <a:lnTo>
                      <a:pt x="1154" y="1004"/>
                    </a:lnTo>
                    <a:lnTo>
                      <a:pt x="1147" y="1026"/>
                    </a:lnTo>
                    <a:lnTo>
                      <a:pt x="1140" y="1050"/>
                    </a:lnTo>
                    <a:lnTo>
                      <a:pt x="1129" y="1086"/>
                    </a:lnTo>
                    <a:lnTo>
                      <a:pt x="1121" y="1112"/>
                    </a:lnTo>
                    <a:lnTo>
                      <a:pt x="1114" y="1133"/>
                    </a:lnTo>
                    <a:lnTo>
                      <a:pt x="1100" y="1138"/>
                    </a:lnTo>
                    <a:lnTo>
                      <a:pt x="1085" y="1146"/>
                    </a:lnTo>
                    <a:lnTo>
                      <a:pt x="1075" y="1141"/>
                    </a:lnTo>
                    <a:lnTo>
                      <a:pt x="1062" y="1133"/>
                    </a:lnTo>
                    <a:lnTo>
                      <a:pt x="1057" y="1124"/>
                    </a:lnTo>
                    <a:lnTo>
                      <a:pt x="1055" y="1107"/>
                    </a:lnTo>
                    <a:lnTo>
                      <a:pt x="1049" y="1092"/>
                    </a:lnTo>
                    <a:lnTo>
                      <a:pt x="1048" y="1080"/>
                    </a:lnTo>
                    <a:lnTo>
                      <a:pt x="1051" y="1066"/>
                    </a:lnTo>
                    <a:lnTo>
                      <a:pt x="1058" y="1063"/>
                    </a:lnTo>
                    <a:lnTo>
                      <a:pt x="1058" y="1056"/>
                    </a:lnTo>
                    <a:lnTo>
                      <a:pt x="1068" y="1043"/>
                    </a:lnTo>
                    <a:lnTo>
                      <a:pt x="1069" y="1030"/>
                    </a:lnTo>
                    <a:lnTo>
                      <a:pt x="1065" y="1023"/>
                    </a:lnTo>
                    <a:lnTo>
                      <a:pt x="1062" y="1010"/>
                    </a:lnTo>
                    <a:lnTo>
                      <a:pt x="1060" y="995"/>
                    </a:lnTo>
                    <a:lnTo>
                      <a:pt x="1066" y="984"/>
                    </a:lnTo>
                    <a:lnTo>
                      <a:pt x="1069" y="973"/>
                    </a:lnTo>
                    <a:lnTo>
                      <a:pt x="1077" y="972"/>
                    </a:lnTo>
                    <a:lnTo>
                      <a:pt x="1086" y="969"/>
                    </a:lnTo>
                    <a:lnTo>
                      <a:pt x="1094" y="966"/>
                    </a:lnTo>
                    <a:lnTo>
                      <a:pt x="1100" y="966"/>
                    </a:lnTo>
                    <a:lnTo>
                      <a:pt x="1111" y="955"/>
                    </a:lnTo>
                    <a:lnTo>
                      <a:pt x="1124" y="944"/>
                    </a:lnTo>
                    <a:lnTo>
                      <a:pt x="1129" y="935"/>
                    </a:lnTo>
                    <a:lnTo>
                      <a:pt x="1127" y="927"/>
                    </a:lnTo>
                    <a:lnTo>
                      <a:pt x="1135" y="930"/>
                    </a:lnTo>
                    <a:lnTo>
                      <a:pt x="1144" y="918"/>
                    </a:lnTo>
                    <a:lnTo>
                      <a:pt x="1144" y="907"/>
                    </a:lnTo>
                    <a:lnTo>
                      <a:pt x="1151" y="900"/>
                    </a:lnTo>
                    <a:lnTo>
                      <a:pt x="1157" y="906"/>
                    </a:lnTo>
                    <a:lnTo>
                      <a:pt x="1161" y="913"/>
                    </a:lnTo>
                    <a:lnTo>
                      <a:pt x="1164" y="926"/>
                    </a:lnTo>
                    <a:lnTo>
                      <a:pt x="1167" y="947"/>
                    </a:lnTo>
                    <a:close/>
                  </a:path>
                </a:pathLst>
              </a:custGeom>
              <a:solidFill>
                <a:srgbClr val="CCCCCC"/>
              </a:solidFill>
              <a:ln w="4763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0" name="Etiquettes"/>
            <p:cNvGrpSpPr/>
            <p:nvPr/>
          </p:nvGrpSpPr>
          <p:grpSpPr>
            <a:xfrm>
              <a:off x="3585281" y="2504230"/>
              <a:ext cx="5918965" cy="2217393"/>
              <a:chOff x="3585281" y="2504230"/>
              <a:chExt cx="5918965" cy="2217393"/>
            </a:xfrm>
          </p:grpSpPr>
          <p:sp>
            <p:nvSpPr>
              <p:cNvPr id="221" name="Etiquette - North America"/>
              <p:cNvSpPr/>
              <p:nvPr/>
            </p:nvSpPr>
            <p:spPr>
              <a:xfrm>
                <a:off x="3585281" y="2992527"/>
                <a:ext cx="719189" cy="4391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4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Shimoliy</a:t>
                </a:r>
                <a:r>
                  <a:rPr lang="en-US" sz="1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en-US" sz="1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en-US" sz="1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America</a:t>
                </a:r>
              </a:p>
            </p:txBody>
          </p:sp>
          <p:sp>
            <p:nvSpPr>
              <p:cNvPr id="222" name="Etiquette - South America"/>
              <p:cNvSpPr/>
              <p:nvPr/>
            </p:nvSpPr>
            <p:spPr>
              <a:xfrm>
                <a:off x="4588945" y="4127664"/>
                <a:ext cx="686325" cy="4391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4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Janubiy</a:t>
                </a:r>
                <a:r>
                  <a:rPr lang="en-US" sz="1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en-US" sz="1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en-US" sz="1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America</a:t>
                </a:r>
              </a:p>
            </p:txBody>
          </p:sp>
          <p:sp>
            <p:nvSpPr>
              <p:cNvPr id="223" name="Etiquette - Africa"/>
              <p:cNvSpPr/>
              <p:nvPr/>
            </p:nvSpPr>
            <p:spPr>
              <a:xfrm>
                <a:off x="6352725" y="3738347"/>
                <a:ext cx="549389" cy="2583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4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Africa</a:t>
                </a:r>
              </a:p>
            </p:txBody>
          </p:sp>
          <p:sp>
            <p:nvSpPr>
              <p:cNvPr id="224" name="Etiquette - Oceania"/>
              <p:cNvSpPr/>
              <p:nvPr/>
            </p:nvSpPr>
            <p:spPr>
              <a:xfrm>
                <a:off x="8718396" y="4463308"/>
                <a:ext cx="785850" cy="2583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40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Avstraliya</a:t>
                </a:r>
                <a:endParaRPr lang="en-US" sz="1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25" name="Etiquette - Asia"/>
              <p:cNvSpPr/>
              <p:nvPr/>
            </p:nvSpPr>
            <p:spPr>
              <a:xfrm>
                <a:off x="7811435" y="2574856"/>
                <a:ext cx="524740" cy="2583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4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Osiyo</a:t>
                </a:r>
                <a:endParaRPr lang="en-US" sz="1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26" name="Etiquette - Europe"/>
              <p:cNvSpPr/>
              <p:nvPr/>
            </p:nvSpPr>
            <p:spPr>
              <a:xfrm>
                <a:off x="6631265" y="2504230"/>
                <a:ext cx="600055" cy="2583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4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Europa</a:t>
                </a:r>
                <a:endParaRPr lang="en-US" sz="1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233" name="Номер слайда 2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255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819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2985"/>
            <a:ext cx="9157552" cy="5244369"/>
          </a:xfrm>
          <a:prstGeom prst="rect">
            <a:avLst/>
          </a:prstGeom>
        </p:spPr>
      </p:pic>
      <p:sp>
        <p:nvSpPr>
          <p:cNvPr id="233" name="Номер слайда 2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76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6</a:t>
            </a:fld>
            <a:endParaRPr lang="en-US"/>
          </a:p>
        </p:txBody>
      </p:sp>
      <p:pic>
        <p:nvPicPr>
          <p:cNvPr id="2049" name="Рисунок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5" t="3461" r="2319"/>
          <a:stretch/>
        </p:blipFill>
        <p:spPr bwMode="auto">
          <a:xfrm>
            <a:off x="107504" y="908720"/>
            <a:ext cx="8928992" cy="4621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Надпись 127"/>
          <p:cNvSpPr txBox="1"/>
          <p:nvPr/>
        </p:nvSpPr>
        <p:spPr>
          <a:xfrm>
            <a:off x="1174285" y="5422672"/>
            <a:ext cx="747901" cy="248333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Ko’mir</a:t>
            </a:r>
            <a:endParaRPr lang="ru-RU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Надпись 128"/>
          <p:cNvSpPr txBox="1"/>
          <p:nvPr/>
        </p:nvSpPr>
        <p:spPr>
          <a:xfrm>
            <a:off x="2123728" y="5427057"/>
            <a:ext cx="665290" cy="344066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Neft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Надпись 129"/>
          <p:cNvSpPr txBox="1"/>
          <p:nvPr/>
        </p:nvSpPr>
        <p:spPr>
          <a:xfrm>
            <a:off x="2789018" y="5382949"/>
            <a:ext cx="869055" cy="554990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Надпись 130"/>
          <p:cNvSpPr txBox="1"/>
          <p:nvPr/>
        </p:nvSpPr>
        <p:spPr>
          <a:xfrm>
            <a:off x="3586113" y="5419621"/>
            <a:ext cx="979071" cy="554990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-US" sz="1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Atom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1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yoqilg’isi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Надпись 131"/>
          <p:cNvSpPr txBox="1"/>
          <p:nvPr/>
        </p:nvSpPr>
        <p:spPr>
          <a:xfrm>
            <a:off x="4607338" y="5382949"/>
            <a:ext cx="712470" cy="554990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Gidro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Надпись 132"/>
          <p:cNvSpPr txBox="1"/>
          <p:nvPr/>
        </p:nvSpPr>
        <p:spPr>
          <a:xfrm>
            <a:off x="5262939" y="5416731"/>
            <a:ext cx="1076647" cy="554990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-US" sz="1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Bioyoqilg’i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Надпись 133"/>
          <p:cNvSpPr txBox="1"/>
          <p:nvPr/>
        </p:nvSpPr>
        <p:spPr>
          <a:xfrm>
            <a:off x="6189472" y="5361204"/>
            <a:ext cx="1524679" cy="73479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1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1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tiklanuvchi</a:t>
            </a:r>
            <a:r>
              <a:rPr lang="en-US" sz="1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zahiralar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Надпись 134"/>
          <p:cNvSpPr txBox="1"/>
          <p:nvPr/>
        </p:nvSpPr>
        <p:spPr>
          <a:xfrm>
            <a:off x="7996702" y="5398951"/>
            <a:ext cx="972648" cy="554990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20"/>
          <p:cNvSpPr>
            <a:spLocks noChangeArrowheads="1"/>
          </p:cNvSpPr>
          <p:nvPr/>
        </p:nvSpPr>
        <p:spPr bwMode="auto">
          <a:xfrm>
            <a:off x="0" y="3276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0" y="257300"/>
            <a:ext cx="9108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 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miqiyosida energiya ishlab chiqarishdagi yo’qolg’i turidagi </a:t>
            </a: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o’zgarish (XEA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8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upload.wikimedia.org/wikipedia/commons/f/f4/Energy-consumption-per-capita-200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08720"/>
            <a:ext cx="916081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1" y="116632"/>
            <a:ext cx="91608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Aholi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jon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boshiga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energiya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iste’moli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dunyo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xaritasi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(XEA,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Xalqaro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Energetika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Agentligi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ma’lumoti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7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3212975"/>
            <a:ext cx="1656184" cy="6573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933055"/>
            <a:ext cx="324036" cy="2562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4298" y="3519653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kg 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neft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ekvivalenti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91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8</a:t>
            </a:fld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11" b="11539"/>
          <a:stretch/>
        </p:blipFill>
        <p:spPr>
          <a:xfrm>
            <a:off x="0" y="453157"/>
            <a:ext cx="9144000" cy="595168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3573016"/>
            <a:ext cx="1331640" cy="2831827"/>
          </a:xfrm>
          <a:prstGeom prst="rect">
            <a:avLst/>
          </a:prstGeom>
          <a:solidFill>
            <a:srgbClr val="A5D2D4"/>
          </a:solidFill>
          <a:ln>
            <a:solidFill>
              <a:srgbClr val="A5D2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719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9</a:t>
            </a:fld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8928991" cy="634950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211960" y="188640"/>
            <a:ext cx="1872208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499992" y="17763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ATMOSFERA</a:t>
            </a: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7710" y="546964"/>
            <a:ext cx="4040429" cy="3507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8172398" y="846024"/>
            <a:ext cx="648073" cy="3507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8303995" y="820064"/>
            <a:ext cx="73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bug’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843354" y="881296"/>
            <a:ext cx="896998" cy="3507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76224" y="881296"/>
            <a:ext cx="1014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олилиния 14"/>
          <p:cNvSpPr/>
          <p:nvPr/>
        </p:nvSpPr>
        <p:spPr>
          <a:xfrm>
            <a:off x="4947920" y="1280160"/>
            <a:ext cx="3656528" cy="1757680"/>
          </a:xfrm>
          <a:custGeom>
            <a:avLst/>
            <a:gdLst>
              <a:gd name="connsiteX0" fmla="*/ 0 w 3606800"/>
              <a:gd name="connsiteY0" fmla="*/ 1757680 h 1757680"/>
              <a:gd name="connsiteX1" fmla="*/ 2174240 w 3606800"/>
              <a:gd name="connsiteY1" fmla="*/ 1412240 h 1757680"/>
              <a:gd name="connsiteX2" fmla="*/ 3606800 w 3606800"/>
              <a:gd name="connsiteY2" fmla="*/ 0 h 1757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06800" h="1757680">
                <a:moveTo>
                  <a:pt x="0" y="1757680"/>
                </a:moveTo>
                <a:cubicBezTo>
                  <a:pt x="786553" y="1731433"/>
                  <a:pt x="1573107" y="1705187"/>
                  <a:pt x="2174240" y="1412240"/>
                </a:cubicBezTo>
                <a:cubicBezTo>
                  <a:pt x="2775373" y="1119293"/>
                  <a:pt x="3191086" y="559646"/>
                  <a:pt x="3606800" y="0"/>
                </a:cubicBezTo>
              </a:path>
            </a:pathLst>
          </a:custGeom>
          <a:noFill/>
          <a:ln w="762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Полилиния 15"/>
          <p:cNvSpPr/>
          <p:nvPr/>
        </p:nvSpPr>
        <p:spPr>
          <a:xfrm>
            <a:off x="6300837" y="1196752"/>
            <a:ext cx="1007467" cy="716080"/>
          </a:xfrm>
          <a:custGeom>
            <a:avLst/>
            <a:gdLst>
              <a:gd name="connsiteX0" fmla="*/ 0 w 3606800"/>
              <a:gd name="connsiteY0" fmla="*/ 1757680 h 1757680"/>
              <a:gd name="connsiteX1" fmla="*/ 2174240 w 3606800"/>
              <a:gd name="connsiteY1" fmla="*/ 1412240 h 1757680"/>
              <a:gd name="connsiteX2" fmla="*/ 3606800 w 3606800"/>
              <a:gd name="connsiteY2" fmla="*/ 0 h 1757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06800" h="1757680">
                <a:moveTo>
                  <a:pt x="0" y="1757680"/>
                </a:moveTo>
                <a:cubicBezTo>
                  <a:pt x="786553" y="1731433"/>
                  <a:pt x="1573107" y="1705187"/>
                  <a:pt x="2174240" y="1412240"/>
                </a:cubicBezTo>
                <a:cubicBezTo>
                  <a:pt x="2775373" y="1119293"/>
                  <a:pt x="3191086" y="559646"/>
                  <a:pt x="3606800" y="0"/>
                </a:cubicBezTo>
              </a:path>
            </a:pathLst>
          </a:custGeom>
          <a:noFill/>
          <a:ln w="762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333728" y="51196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NOx, SO</a:t>
            </a:r>
            <a:r>
              <a:rPr lang="en-US" sz="11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CO, CO</a:t>
            </a:r>
            <a:r>
              <a:rPr lang="en-US" sz="1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</a:t>
            </a:r>
            <a:r>
              <a:rPr lang="en-US" sz="1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O, kul</a:t>
            </a:r>
            <a:endParaRPr lang="en-US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 flipH="1" flipV="1">
            <a:off x="683568" y="1056660"/>
            <a:ext cx="1550786" cy="561980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 flipV="1">
            <a:off x="1259632" y="1040264"/>
            <a:ext cx="1004516" cy="524688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 flipV="1">
            <a:off x="1782290" y="1022402"/>
            <a:ext cx="507258" cy="512070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 flipV="1">
            <a:off x="2211641" y="991922"/>
            <a:ext cx="107701" cy="542550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2373503" y="1004730"/>
            <a:ext cx="74890" cy="529742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V="1">
            <a:off x="2431268" y="1021388"/>
            <a:ext cx="398978" cy="548644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2465340" y="1021388"/>
            <a:ext cx="713350" cy="574604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рямоугольник 41"/>
          <p:cNvSpPr/>
          <p:nvPr/>
        </p:nvSpPr>
        <p:spPr>
          <a:xfrm>
            <a:off x="2343023" y="2636912"/>
            <a:ext cx="716809" cy="72008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2389122" y="2812286"/>
            <a:ext cx="670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690626" y="2815559"/>
            <a:ext cx="6707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US" sz="2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1229838" y="2159000"/>
            <a:ext cx="776072" cy="3338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1290066" y="2122084"/>
            <a:ext cx="984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334300" y="2817093"/>
            <a:ext cx="776072" cy="3338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Прямоугольник 50"/>
          <p:cNvSpPr/>
          <p:nvPr/>
        </p:nvSpPr>
        <p:spPr>
          <a:xfrm>
            <a:off x="7865698" y="3442655"/>
            <a:ext cx="992095" cy="3338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Box 51"/>
          <p:cNvSpPr txBox="1"/>
          <p:nvPr/>
        </p:nvSpPr>
        <p:spPr>
          <a:xfrm>
            <a:off x="7962696" y="3424937"/>
            <a:ext cx="984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yomg’ir</a:t>
            </a: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91344" y="2757612"/>
            <a:ext cx="984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yomg’ir</a:t>
            </a: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7308304" y="5517232"/>
            <a:ext cx="16388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Box 53"/>
          <p:cNvSpPr txBox="1"/>
          <p:nvPr/>
        </p:nvSpPr>
        <p:spPr>
          <a:xfrm>
            <a:off x="7380312" y="5562813"/>
            <a:ext cx="1763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GIDROSFERA</a:t>
            </a: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77710" y="5157192"/>
            <a:ext cx="3846218" cy="13809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extBox 56"/>
          <p:cNvSpPr txBox="1"/>
          <p:nvPr/>
        </p:nvSpPr>
        <p:spPr>
          <a:xfrm>
            <a:off x="237394" y="3557472"/>
            <a:ext cx="984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yomg’ir</a:t>
            </a: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945920" y="4496356"/>
            <a:ext cx="1059990" cy="396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/>
          <p:nvPr/>
        </p:nvSpPr>
        <p:spPr>
          <a:xfrm>
            <a:off x="516284" y="4376704"/>
            <a:ext cx="179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qattiq zarrachalar</a:t>
            </a: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5148064" y="6237312"/>
            <a:ext cx="2396912" cy="4414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4965904" y="6237312"/>
            <a:ext cx="179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3236277" y="1174524"/>
            <a:ext cx="1623521" cy="4414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TextBox 62"/>
          <p:cNvSpPr txBox="1"/>
          <p:nvPr/>
        </p:nvSpPr>
        <p:spPr>
          <a:xfrm>
            <a:off x="2893296" y="1165465"/>
            <a:ext cx="179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issiqlik, shovqin</a:t>
            </a: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4572000" y="666002"/>
            <a:ext cx="1440160" cy="2410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5668757" y="1239621"/>
            <a:ext cx="1195467" cy="2045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6315197" y="1523766"/>
            <a:ext cx="567882" cy="206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4988602" y="1958815"/>
            <a:ext cx="567882" cy="206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Прямоугольник 67"/>
          <p:cNvSpPr/>
          <p:nvPr/>
        </p:nvSpPr>
        <p:spPr>
          <a:xfrm>
            <a:off x="4960848" y="2222586"/>
            <a:ext cx="567882" cy="206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Овал 68"/>
          <p:cNvSpPr/>
          <p:nvPr/>
        </p:nvSpPr>
        <p:spPr>
          <a:xfrm>
            <a:off x="4620380" y="2951705"/>
            <a:ext cx="321613" cy="30416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Прямоугольник 69"/>
          <p:cNvSpPr/>
          <p:nvPr/>
        </p:nvSpPr>
        <p:spPr>
          <a:xfrm>
            <a:off x="5058713" y="3366098"/>
            <a:ext cx="377383" cy="3108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13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10</a:t>
            </a:fld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5634"/>
            <a:ext cx="9144000" cy="638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34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png;base64,iVBORw0KGgoAAAANSUhEUgAAAmMAAAEhCAIAAAC80jDQAAAgAElEQVR4nO3dbXAd133f8YPdewFQohL6hWbwRg2rZhLE8Uww1tTB2HR5JXIi+EEdOLU1oGbSso7NUFKSQrTqAqLJvSSR0hHawYzshFJTm5PmAbYkCypFCqRlcm+TF+hQL/AS41cYuVYw02iKWLZ1ZVv27YsDLhe7e/eePXuez+87+8KmIOBKBPTh/+w5e0kPIYQQQv0jul8AQgghZHSQEiGEECoLUiKEEEJlQUqEEEKoLEiJEEIIlQUpEUIIobIgJUIIIVQWpEQIIYTKgpQIIYRQWZASIYQQKgtSIoQQQmVBSoQQQqgsSIkQQgiVBSkRQgihsiAlQhLr3Krdbp+7fi5znb1+ll7tVPTjdb9whNDtICVCtaKwnbt+7tCpQ7/znd+h1+i3R5Prznfv7Hfd0b2j3zV6bXT02mjjZOPwa4cPv3Y4bSocRUhxkBKhCu24eOPcoVOHpn46VQ7hwKtEyuTa886e/DVydeTwa4cXfrZw9vpZwImQ7CAlQmXtuHj60J7X9ux5bc/en+ylVx0g60uZh5NOnws/W8DQiZDwICVC2dI6JjRmLjVSsjBZeDVONqiauv9dIuRCkBKhXi+t43f23PXTu/oBaYuUu8bNpxoLP4WaCPEHKZHXdTqdRMf0pUBKUUuvA6/RH4/Sa3h1+PC3D9NtQbr/xSNkU5AS+Vg/IN2WMn01nmpgNxBCjEFK5FEDgfRHyjSZGDERKg9SIvdjB9JDKdMLsyDTmdbX10dHR8mt7r777jfeeIP+pbfeeuuuu+4iRZ06dSr9SRYXF/v9pUceeYQQsry8LOPF009+8+bNgb/+8ssv518e/QcU+9ogJXK5v//F33/svY+xA2mUlMqYzIyY2P5je1SUfBQPRinTTOb/qjwpE/wyUuZ/nf5pYHl5mf6P5NcXFxfvvffed999V+CrgpTIwTiGSEiJVVk3SoRLGEtopJNl8n/zQ1tS8jH0k1Cl0oOpJCnTxqdfXuGv01d18+ZN+mop5DIGyh6kRI5V30hICS/t7Z133jlw4EDesPX19XvuuYc6V0lK+jHJp03+loyUacmS0TP5JM8++yxdCi75ismXuPvuuz/4wQ/mv3Tm13t9pJQxUPYgJXKmTqfz4PUH7/jOHb/0s1+qyaQCKY26STnwCufDcz85p/t3GA2OrkOWU8EiZeITIeTIkSPvvfde5gPSUuYXewuXedMjab+vuLy8nFG536/3ilZfJQ2UPUiJHOjcjXMUyOSSzaQtUgphcvTHoyM/Ghn50Qj1EiOmydExi1HKTBnJSvYE9VJS0s+WfEX66+mF0H7W9isvYsmvZ3b0SBooe5ASWV2n0/n4ex9PG6lGSgVLr+ZISZlMX+d+ci6OY92/+aigvJSZgS8ZvAZK2e9vT/96enpLy5qRstKQV0nKdMlAmR6IS+bmSkFKZGV0rTVvJKRUIOXIj0aaq02sxxoY5Sq/9aZQSnZFEgWT6TCRMs1SUkbKSlxxS5kMlIuLi/TfwCOPPCJqxISUyLI6nc7h04f7GemMlObcpCyUMlmPxWKsUfXb0ZNmhgWw/GxKfyUvZWZbLN15q17K9B3KBMiETPav3i9IiayJGnnn9Tt/+b1fhpTamYSXZpbcuktjmRwdYZQyGSLpJ0mUyktJPzP99eTD1EuZvkMJKZG/JUbSC1KaIyW9Dl07BC8Nqd+TB6gfJU8eSG+9Kfwk+fuUCcz5z6NMysyWV6y+Ih9rt9tpI1mkrIklNr5ySJls9tH9/YJ6Pd6n2WU2qaYf09Nv72v6w44cOfL6668nx1SUSZnZ8oodPciv6HJrxkhIqUzKqkxiMVZN3W53YmIi71yr1dL90pwNUiJDW7ixkB8lpUrJcozSFim1DJQYLtU0Ozu7tLSk+1X4FaRExtXpdB688WA/I2VIyW6kGilNGChrSonhUlJxHGN2VB+kRGZVPkqKlbIqkF5JWZNJDJcy2t7eHh8f39ra0v1CvAtSIlNiGSUFSsnNJKSsdA3/cBjDpahmZmYkvSUkKg9SIiMq3ODqpJQ+3KRMM5lcGC5rdvHixaNHj+p+FZ4GKZH+Fm4ssBsJKe0aKNNXOB/igbF8bW5uTkxMbG9v634hngYpkebYV1whpV1SZpikV+NVvOElT61WC3/I0BikRNrqdDojp0c4mISU9kpJr7PXz+r+7rOpKIqiKNL9KrwOUiI9LcRMe1z5mLRaSueZpNeha4d0fw/a0draWqvV6na7ul+I10FKpKGFeGHfz/ft+/k+GUZCSiukxG1LlujjeDY2NnS/EN+DlEhpnU5n6sYUZbKqlOxMGiIly0Krk1KyMJlgiduWJR0/fvzChQu6XwWClEhhnU5n7/W9CZPsUlYy0gQp+Yw0QUplAyVuWw5sdXV1ampK96tAvR6kRMpqt9sZJhmx5GBSqpTypsn6UpowUHJIidOW+ba2tiYmJvA4HkOClEhF/ZgcKCUfk5DSiqVX7PEpaXp6emVlRferQDtBSiS9EiblSTkQS0hpzkAJLDPhcTymBSmR3BbihRImIaVjNynrMAksaRsbGxMTEzgWYlSQEkksOQ0CKc0fKA2R0nMsu91uq9VaW1vT/ULQriAlkhULk/J29EBKS5n0HEs8jsfMICWSEiOTGjf1yJPS25uUAqX0E8u1tbXJyUndrwIVBCmR+AQyCSnVSGkakx5i2e12x8fHNzc3db8QVBCkRIITyySk9HOg9BDLo0ePXrx4UferQMVBSiSydrst0EjfpNS7naeml5Kk9ATLlZWV6elp3a8C9Q1SImGVn5vkYxJSqpSyDpbypHQeSzyOx/wgJRJT/pmuQpisg6Wkx/S4LWUdL6Vi6fCzYfEuzeYHKZGAOp3O6OlRSUxCSsVMGuulKCw7nY6QzyOkpaWl2dlZ3a8CDQhSIgFJZZJPyoFMQkrrVmIbVxr136Lr/sfmGqdfMGSGw+N4bAlSorql329SBpNVpWQxElJKlVISls23m40rDW7kOp1O8OkTzW98v/mN74efPiH0h4Cnbrc7OTm5vr6u+4WgwUFKVCsFTFaSkp1JSCmPSRlYNt9u0iucDzmwPPP81fD0C5RJej3w2LyEH4gKzc3NnT9/Xu9rQIxBSsQf+9FJBVJWMtJAKc3ZziNKSoFYJkzSq9JW2E6n88BXL6WNTK6zz1+T99NRXhzHrVZL11dHVYOUiDMZRye5seRgkkPKgUZqkdLApVfhWGakDC+FjA9HzY+S6UvXDcvt7e2JiQk8jseiICXiTPYuHnOkZATSJSlFMSkEy7SRjVcbwUpAXhz8H66SUfK2lMv/54Gv/E8FPyyZ8Dge64KUiCc1tye1S1nVSEgpHMtdo+R8SF4g5E3SemXAumW73S4ZJRMm6XVG7Ros3qXZxiAlqpyot9MSeJ8SUprMJLeXaSaDLwbkTUKv6O2o5Pvz/sfmyo1MM0mv+odPGNvc3JyYmNje3lbz5ZCoICWqVrvdft8v3mcUk/J29JgvpRUDJTeWyYorHSVvS9nnJmX6HEglKUNVNyzxOB5Lg5SoWqPRqDIpJR2jhJS6mKyEZbJ5J8Nkv5uU5Zt3Spik1/3yD42cP39+bm5O9ldBMoKUqEJf7n35fb94H71kSynjoTwKpMTSqygmdzbvvEkyV/4mJcvmnXIm6SV12ltfX5+cnMTjeCwNUiLWFuKFhEnZY2VVJiGlS0wO/3C4YJTsc5OSfZQsZ1LqPthutzsxMbGxsSHp8yPZQUrEVLvd3ntjb1pKeWMlB5N+SunkQNlcbRaOkvmblJVGyYFMSt0HOzs7u7S0JOMzIzVBSsTUVDyVYVLSWMnHJKQ0X0qmUfKVvqNk5iblmeevsY+SjExK2tqDx/E4EKREg6P7XQsvc6SUgaVXUuplcuAouTNQXot6vd79j80Pf/NN4UzK2NqDd2l2I0iJBkf3uyqQsg6TkNJYKVmYHDBKvkkO/uPBOI47nU7j9AuVmKwqpditPdPT0ysrK6I+G9IVpEQDSu93lboAW5NJe6V0m8mBUqYfKdB3lHw76vV6Z56/RpmUN1CK3dqDx/E4E6REZZWsu4qVsj6THFIacp/SbSnrrri+SOKfxJ1O59BXL1EjZQ+Uorb2bG5ujo+P41iIG0FKVFbJuiujlCxYCmGykpQDjfRKSi1MDt688yY5eOlgb/coWZVJbinrb+2ZnJxcW1sT8mOItAcpUd/qD5RmSsnIpOFSCiRTsZSMo2R0LcqMkhxM1sGyztaeKIoY3xcMWRGkRH0rHygZmWTBUhmT7EZaJGVNLxUzyThKxnGcGSW5mVQ/Vq6trbVaLay7uhSkRMWVb+QxTUrh0yQ3lpCyH5OVzoFkRsk6TCoeK/E4HieDlKggUeuuahZgxe7i8UpKZUyGTzGMkrvPgQhkkhvL8PQLVX928C7NTgYpUUFiB0qpY6Xw/a6KpfRhoKx0DiRjpF4pq26CXVlZmZ6elvVjifQFKVE24QOlvLFS+AFKSCmWyeZqk5wYYGThORDhTCoYK/E4HoeDlChbzUcNKJOSg0lIqZJJ7nMgkpiUPVZOTU2trq7K/eFEmoKUaFeSBkpIKU9KAwfKOudA5DEpday8cOHC8ePHFfyEIi1BSrQrXQNlVSz5mISUCpiscw5ENpOSxsqNjY2JiQkcC3E4SIlup+sOZVUpuZnkwBJSsjMpapSUx6SMsbLb7bZaLTyOx+0gJbqd3oGSEcuaTDompTlLr0yjZP9zIMqY5B4r+z2FAI/j8SFIiXbSPlB6KKXGm5RisWQ6B5J6a8nyS7aUfFgWPoUA79LsSZAS7SRjoKzKJAuWJktpy9KrQCybVwe/teTAcyCKmeRegM2Mldvb2xMTE5ubm3p+YpHCICXq9Xq9OI5NGCghpUom63vZeKVR/xyIeia5sczs68HjePwJUqJez6SBUvYCrNS9r5ZKyYFl82ozeFnM5h2LpDx04x+TH5nl5eWZmRmNP7NIZZAS9XpC3zbEZCmrMskuZVUj60spkMmqWDKOkgPPgeiVkg9LugC7tbU1Pj6+vb2t+wcXKQpSogF7eUxjkhtLSUzyGWmglCxYSholLRor6b6eVqtV832ekV1BSmTQ0qu8Jw/IW3TVwqQkKcuxZB8l2+12pVHSIinD0y8sLS3Nzs7q/qlFSoOUqLf3xl6xUsoeKKtiKW/RVZeUiplkGiVvnQN54LH5kef/gY9J87EM/2v8qx/4LTyOx7cgpe+Zs/RaiUlIqUzKxkmGUfLWIwXCz3yhJpOKsawq5dBvtX77yDHdP7VIdZDS94Tv5VHDJLuUHEz6KSX3IwXoOZCzz19rRi8KYdL0sbL62zsj24OUXmfvQMmIJR+Thkuphsnm1SpvLflnr4w8/w+imDR8rGz0f7IdcjVI6XXC9/KoZNIQKdUfEVEgJfvmnWSUFMuk4VIWPtkOORyk9Dp7l14hpSQmq50DuTVKCmfScCyxAOtbkNLfDFl6lcekyQuwZjJZ6RxIMkpKYlKZlBwzJRZgfQtS+pvVS69SN756KCXHORDZTKrBko/J8G+/d/+jc7p/gpG6IKW/lSy9OrCXB1KyM8lxDsQBKfmMpEyGf/u9B756SfdPMFIXpPS08jcPMXzplZ1JBecpVUopg0mmt5Z8O+qlzoEoY1KelHWMpFdw6nkswPoTpPS0hc6CD0uvfFJWYrKSlNyjpHApK7+1ZGrzjjImZWBZc5RMX5DSnyClp03FU9qlVMNkVSyrMmmplOxvLVk4SipjUqyUApnErUqvgpSeVvKsV8cGykpScjCpTEpRRg5fHeY7B6KFSVFYijUyWYDV/XOMFAUpfUz4+RDDmWSUko9Ju6RsXOZ5pIB2LLXflYSUngcpfcyE8yGmDZTcTKpcfa3jJdMo2ecciHYsjRolcavSwyClj5lwPsS0gdL8mbKOlEyj5K1zIOWjpEU7eriZZJey/Y1V3T/NSEWQ0ruEnw9xYKBUc5NSi5Sso2T/cyB6sVRvZCUpsanHkyCld1l6k1I2k7LPh2jZ+zp8dbjmORCNUmoZJatK+cD1/6v7BxqpCFJ6l6U3KSFlVSk53lqS73KPSXYpsanHkyCld5WcpDSWST4pqzJpuJSKz4HoklK7kdjUg/JBSu/SfpLS2IFSNpZqBkqB50DUY8nNpEYpsanHhyClX1m6nUcZk1ZLyT5K9nq9+qOkWCnrGKlXSmzq8SFI6Vf+bOcxjUnZS6+SzoGokbI+kxqlxJuK+BCk9CuxD0Y3lkk1Uhpyk7LSIwXOPn9NrJE1sRRipCQssakHJUFKv7JxO48bTNaRsmyUZHhryZrnQOQNlGKZhJRIXpDSr8Q+nQdS6pWy2jmQ9reMYtJ8KRmxxBtV+hCk9Kg4jj3Z+GraHUrhq6/DV4fJicGjJD0HcvjPXhl9YcsoI12SEgdFfAhSepT27TzGMskhpcrtPBksK50DGW5/y0wmISWyKEjpUWK387gkJQeTWqSs9EgBOkoKZ1KIkVbs6GGXEkcqnQ9SelSJlFh6NVzKSqNkp9Oho2RymcmkM1LiSKXzQUqPKtz4ymEkpFQs5ci1kUpvLZk20isphWMJKRENUnpURkqVRiqT0kwm60jZvNxkf6RAsuIKKVVKiYcPOB+k9Kj0ERH1THJI6cxAyS1lpXMgmRVXGVhCShyp9DNI6VFUSitGScOlVMDkyLUR9kcK9Bslhe/ogZSQ0s8gpUftvbHXbSaNlbIqlkwrrrvPgShgElJCSm+DlL5EHztg8lprTSP5pDSNSabNO7lzIJBSkpSMWEJK54OUvhTHsflzZB0mOaZJ06RkHyXb7XYw9dnGw08On3kpuSAlpESSgpS+1G63YaSxUlY6B0J/N8l//Mtd18zc7evD08Hnn965pj7bOPEXO9dnvtBsfyu5ICWkRIxBSl9ilNL55daaW15lSMl+DuT27+bXvpGVsurVT9bPP52WNY0rpISU3gYpfWkhXoCRNY3kY7JEStZR8u0o87spQEpxsoYn/mLn+swXws98oRm9SC9IiZwJUvqSJCl9WG6tY2QJk82Tg0dJeg4k/7upQco6uH54Oo1rWtbg0ycap1+kl9VS4iHpbgcpfQlSGsXknnf2NC43gpcD8uKARwoU1m63/8U9v0Hu+Y2P/spvfvSj/4Ze5COfIjPzty/tUtaU9XNP71xP/LfbV0rWQlwhJZIRpPQlSGmalLfJPNlo/L8G+UL2HEjJ72a73V4iZImQxwn5kyD4eqNxdXg4/RaWq8PDO1ezOR+G8//8A8l14MDv0ot85FO7cNUupQhZhz73dDD73O3r0yfC0y8kF6REfEFKX4KU6qWs/FyeqyONyw3yYTLwP7utVotKmb4eJOTvGo2TjUaazB+NjLBcq81mcrkv68wc+fD00Oee3rke/PclskJK1IOU/gQpjdrvOnjQfKqx8NOFdrtd+LvZ+r3jeSkLyWSUkv364fAwvV5tNOg1H4bzYTi//wP0clfWP02utKzBp09ASueDlL4EKe2SMpkKC8mM47hEyuR6nJAHCfl6o3G12RQuZdVroKw7uNp4q/Ujn9L1c43UBCl9CVJaKmVyDa8OH/724bPXz3Y6HUYpM4Pm/2o0TjYauqTsd73dbBZeV8KQXrdk/U16GShrFEW6f76R3CClL0FKPinV3KFkkTJ9NZ5qfPKpxlRFLJNBc4FuAqo+aApnskTKqlci6+UwnAuCuf3vp9eBf/Z+ubJioPQgSOlLkJJDSl1MsmCZkDnOSybHoGmylPT6QaPBeF0Ow+Qqk3XQrVYMlD4EKX0JUlaV0nwm82p+/KMBn5qMZBrOZCUpGa9/CkN6XQ6C5JobGpr7lffT6+r997925gx29LgdpPQlSKlmoFSw9MpCpqS1WZ+lLL9e67NLGbkRpPQlec99NV9Kizby1GcyuUZ+NNJcbf76fPixA8EfCho0ISWk9DNI6UsD30vEVSn9ZJJKmb7C+fCT82GdQfNrYbjabELKwgt3K90OUvrSwHdytkVKNUwacjJEFJOiyNwZNMPwqTCElOkL9yndDlL6khtSOsykMikzatZam61NJqREVgQpfSmO47039torpYItPHqZFHuHsuqla23WDSkvBwGkdDtI6VFGSWngZle9TOqVMrkEbAJiHjSFMylcSsaB8nIQ6P7hRnKDlB5ljpQKmOSTUsuxEIGLrvWlTK7hHw6H8+EnZA6ahjMJKVESpPSo0dOjJkiphkkOKbUwKUNKIVimTatDZsmg6YyUc5DS9SClR03dmNL75AGp+3dqYqmLSUlS1sSy34Jp49XGr8+HHzswJGRtFlIiW4KUHnU4OixWSjNHSWVMGi5lHSxZduMIWJsNglcbDQekvPrAA7p/uJHcIKVHiZXSqAMh9jJpr5QiB80gmA8Ce6XEA3qcD1J61AenPiiESak3JhXfodTOpFQp+bCs8ygBjYOmcCbZpcQDepwPUvrS6urqhz70IVuYVLbl1clF15ozZR0p02R+vOYmoIqDpi4m8dgBH4KUvjQzM3Pq1Kn8QRGjVlzrY6mASVuk1Mjk8A+HE8HCK6GatVktUn52aOglbOfxIEjpRVtbW/v37+92uxkpzZwmuaVUw6QoLA1kUoaU6avOoDlwbVaLlI8ODR0aGtL9842kBym9aGlpaXZ2tpc6KGLUoUkhUqo5PSkQSwOZlC2lvEFT103Km2F4zx136P75RtKDlF40MTGxvr7eu7X9VTaT6mfKqkzWx9JJJkVJWWkrjpBB80oY6rpP+dD4+MrKiu4fcSQ3SOl+a2trk5OT9H/HcazASCFSymZS744eM5kUhSXfIY/6m4A6QTAfBIqlbM/MTE9P6/0ZR7KDlO53/PjxCxcu0P8dx/Gd1+9UwGRNKdUw6ZiUQpgUgmXNc5H112brk8m+8TWKovHx8Y2NDb0/5khqkNLxut3u2NjY9vZ28iuMUtZkUtn5EBuZlCGlQCZrYlmTyeSiZAVzwcfnAv612aEhvrVZRibps9GTfQDI1SCl4128ePHo0aPpX3nwxoMKmOTG0nAmzRwohTNpjpTJFV4Of20umCJEzaDJKCV94mu32923b1+329X0U46kBykdr9VqZY5FH44OGyulMiZdGihlMMmNpSgm81KmLwWDJqOU3TNn6I/V7Ozs0tKShp9wpCRI6XIbGxvj4+OZX1yIF9SsvkqVUguTpkkpz0huLBUwKYrMkkGz0k1K+mO1vr4+MTGh+iccqQpSutzc3Nz58+czv8i4qUexlOZPkzWZtGLFtSaWagbKwouuzYraBMQuZXrBZmpqanV1VelPOFIVpHS5sbGxra2t/K+rkRLTpCQplRmpS8qaxzvqr83+9yC4EgSMNymTVlZWcFzE1SCls5X83LLcqlR5mFIZkw5IqZjJSlgaIuVtMi8HvzY3VHNtdq4/mclNyqT9+/dvbm5K/9lGyoOUzjY9Pd3v0SGMzx8Ak6YxqUVK9fcphTCZYW1obuhjvGr2GzTzb7aF4yKuBindLHkkeuFflXqr0j0mfZZS/Y4eUQNlvzXTOmRmBs38m21tb2+PjY3huIh7QUo3O3/+/NzcXMkHSDorAiY9l7I+llKZTF8PHhjiw5Jev0qK/+OZfiQWciZI6WYDH68l6ValmUxqXHcVvuvVcCbrY6lOyhpMLhGSX3ql4biIk0FKB4vjuNVqDfwYsQuwkqZJDJS6pORmso6UspdekyuYC9ai6PzBg3xMTvUZKGn5x30g24OUDnb06NGLFy8O/LCBUprApMZjIUKYtFTKOkzWwVLZQHmme3vbahRFa1FU6SBmv4GShuMi7gUpXYv9EZTlC7DaF11FYenSQKkGy/pM8mGpbKAM/6lg22qv14vjmGXQXCtlktbvKDOyNEjpWhcuXDh+/DjLR5acFTGKyTpSOjZQ2iVlVSxVLr0O/On4q/6DZvlAScNxEceClK41OTm5trbG+MGFC7CmMcmNpZNMypZSIJOVpFQ5UKaXXgdG12anqgyUvUHHtJB1QUqnqrrvLr8AayaTHFLWYdJbKcUyWQlL7UuvA6Nrs+xbdXBcxKUgpVNVfeufzAKssUxyYKmdSRlSWjRN6sJSyNKrkHBcxKUgpTt1u939+/dX3UfwiZ9/QupmV1FMVpLSsYFS9o1JqUyqXIMVvvRas0q3QpDJQUp34tubfu7GOXnTpJaB0gQm60upQEc1TKocK+UtvfKF4yLOBCndie/t8egjCJxhElKaZqQyLFmYVLb0SuNb5kEGBikdaWtra2xsjO/vPXz6sMlMejhQOrDiyr0Ay42laQMlbeATmJEVQUpHiqKI+78CcRyDSYFMWiGlsUzySWngQEnDcRE3gpSOVPMtZO/4zh2eM+mVlCYzyYelaXt50jE+XRKZHKR0IZZHopdXvgBrPpMYKA00so6UVbEcPFBe1jBQ0nBcxIEgpQvNzMwsLy/X+QxxHPcbK3UxiYHSZyYrSWnyQEmbmJhYX1/X+AJQzSCl9Yl6m/XCsRJMuiGleiNrMlkJSzP38qRbXl6emZnR+AJQzSCl9Yl6FnPhWAkm1TMpVkotRoqSUhSWWvbypMNxEduDlNYncGEnM1b6cHvSbSltZ1IUlnoHSlqd3elIe5DS7sRuFkiPlZWYFIul50wKkVKjkWKZrC+l9oGShuMiVgcp7U74+xXQsZKDSVFSqmTSTCkxTYrF0pxJrv7OO6QrSGlx3W53bGxse3tb4OekYyWflPWxtHrdFVJKYrIOloYMlDQcF7E3SGlxkjbUHTp9yHwpXWXSainlMckuZQZLcwZKGo6LWBqktLhWq8X+vrLs6Ror7Vp3Hf3xKKRUxiTfWGnUQEm7ePHi0aNHdb8KVDlIaWubm5v79++X9MnrjJV8WFrHZPqClAqY5MDStIGyh+Mi1gYpbW1ubu78+fOSPrnisVLx7UnhUoq9rJPSNCbpFbwQGChlT/JPLpIUpLS1sbExqX8yVTlWgkmxTKqU0kwmwyth9Fwk76OO7doAAA6tSURBVKejTjguYmOQ0spWV1enpqakfgllY6VdTIqVUpSLuqQ0k8nGDxrBi4YOlLTp6emVlRXdrwJVCFJamZqfNO6x0lgmTRsorZZSGZOV113ng+hSJPuno05ra2uTk5O6XwWqEKS0L2WrN3Ecj5weMYFJJwdKq6U0lsnGDxrkPmLyQEnDcRG7gpT2JeqR6CxFUVR1DRYDpXYmZUtpMpPmD5S0CxcuHD9+XPerQKxBSvsaHx/f2NhQ9uXCfxVqHyiFYOnPQClVSpVM8g2Uyn406oTjInZlx3cVSlJ/hyP6G9axUh6TJkgplklLpTScyeBFOwZK2uzs7NLSku5XgZiClJYl/JHoLLWOtfQyWd9L0wZK66RUbCTfuqstAyVta2trbGxM96tATNn0jYW63e6+ffvUn8SK34zDzw9Yg1UjJR+WBjJpl5TmM7mzkceegZLGuIn9rbfeuuuuu0iue++99913300+7JFHHiGEsLxdCftHZlpcXJT6dijcL0zgZygMUtqUxodGto61StZglTHJh6WBUkplUqyU6pnkW3e1a6CkxXHcarUGflg/KTNYypZSEkJivwSkRL3Jycm1tTVdXz38XPFYqZjJqlgayKQtUmoxknPd9ZgFJ0MKYzkukkh58+bN5BfX19dHR0fTv+iAlPWDlL63sbExPj6u8QVEfxON/FX2eCU7k5BSpZT1sbSFyfBKaOO6axLLcZFCKd95550DBw6kVcggkVBavk778ssvE0LuvvvuN954o5ebX+lXTL4WLflg+nlop06dyn/+5APSf7XwS6T/xmeeeSb/z5v5pxv4pcs/rGqQ0ppM2CnXerqVeRaB80xaJ6W9oyQHk40fNIZmh8hDFv93jOX92EtmygStXpF/6Qo/MjOYFi7z3rx5s1DKNEK0Qp8yIvb7EpkXtri4mLaN/l2FQhd+afp/Sz6sahZ/h3mVIaev4jgmf0ySG5ZamGSX0ismrb4ryc1k8ExAjhFjH4bO2MA/BJfcpyycuhLYqDTJ/z1y5Mh7772XfOTXvva1zFRK4UwGUPphCVdphOhLKv9I+leTF0//RsYvkfkwCj/9MJYvvby8XP5hVYOUdrSysjI9Pa37VfR6vV7011F4PjSfSR+kFLhtR6+RnEzOB+STFq+7Jg18r9mqO3ry42ahT7SEz8wXyizY9vrcAkyv8Wa4KiF24JdIdKd/FKC/nv5jQfmXTr/Iwg+rGqS0I6PefKD1rVb42RDrrlqkFKujCUZyS0nuIzbudy2s/Ae8/D7lwIGsl1uqzSxLpj9tftm2cGEzsx5bzlXm/zJ+iWQBNvOPw/ilyz+sao58n7mdaSeU4+/HZIkMnxrGQGk7k9qB5GZyaHbI3v2u+crfR69Qyt4tcjJrquwz5b333vvNb34zM1YmJaNY5u8q3AeUua1YLiXjl0he87lz59KfnPFLl39Y1SClBZ0/f35ubk73q9hV9L8j8hjZ89oeMGmvlNqB5GYyeDEgx1xYd01XclykfKbMS9nvPmXJ4JX2L3GrcBKln4TCQ790yefP/1+WL5EfW9PqM37p8g+rGqS0oP37929ubup+FdlaX26FC2VrsGKZZJdSCJOQ0lwmnwnIMXfWXZNK3iOo5D4l6XOeknHva283XYUrlhmJaU8++WT+leTNzn85li+RX6dNT735f7TCz1D+YVWT/t2WvjFb8vudoZ7+caDwLwk8WJr+jU9/wvzvZb9/v+nPULjWnz9FVPWVMz7FQ31xHJNHSXi0L5YYKMVK6d7SK/cuHpfWXZPosyoz/2GkP/tV977S/8t4nrJXKlm/c5A3b95M/it95MiR119/Pb+622/1teRLZD4ys282ifFLl3xY1UyUMs3kwH+V3JUctcm/zkIp85+BftfSb9DkbkHyrby4uMjx+3T06NGLFy/W/IeVVPy9mDxNhi8W3LC0mkkfBkrtUnIwSR8y4N66K+pX/oarrvRImbkvnS7zh4jMXdmeICkzXyW9ot279dtTPqdn/lnSK/j0NSf/vOkzQFVf9vb29tjYmPpHorMX/Y+IfJkMf33YhHVXhwdKx6TkYHJns+sxcvDEQd3f9Uh66bXTOs/WEZW5UmaeotTv2YaFDytKPsmzzz6beTRi+gMSgDM3mTl2SeXX/TNS8g2UVrwxeutPWuTzu7bCWs0kpDSTSbrZ1b3bk6iwZOmY+86i2IyTMr2EXbLmWf6woszyaX54z+z4Kjwny/gnmvzvaH71lW+g7LE9PVl7cRyTY4T8/g6WGCghpVgjk82u5CESx7Hu73fkY0bcp8xIlr4Rnf+rLA8rSr5QyZ9HMi8m+ciq51WTVYL068zs6OEbKNfX1ycmJir9LbqK34jJfybk98not0etZtLYgdIBKfmZpJtd7X9qHbI3E6Wk9XuKBMvDivrtmEqX2UOceZR+ZmF24C3lzJ3OdMlAmTa4ZKpOMuGR6OxFfxmRBULuF4ylM0x6LqUAJrGLB+nLuNXXTPm1TZaHFQ38QpkPyNyn7Pf6B77OQlCTgXJxcTF5Bv/AEdOQR6JXKvq7iJwjpCUMS5cGStOWXlVKCSbdqN+huKTCI4yZqYOIODunPuOkzKPV74lNJQ8rGviFMl8lPUdm/lI/KcufNJGU/j5IgEzILPn3try8PDMzM/Bfr2m1zrbIGRKcCmxkElKaySQ2u5pQv0Nx6UqkFHt2Tn3GSZkMkZljsHkpSx5WNPALZd6VLY3uwGMqhZ+Bvpj8b3n6+6CSlFNTU6urq0z/ig2rdbZF2gKwxEApW0rZWHIbmWYSm11NqORQXEmSzs5pyYj7lGT3Hb6SdwHt5WbKws8zUMrybTv5Rx9k2E5/uxS+SFrm+4B99XXgu/AYXqvdIqdJ8CV+LDFQ2i6lGCax2VVJA4/VZWI51J5ZdRN4dk5LJkrZ221Vv72vvf4PK2K8IdrvaXaZF5B/CFN66aAfk73c9wH7jp4oiqx+WFccx+TfEXKKkI9y3rN0jEnfpASTdjXwWF0S4zHH/H+BBZ6d0xJWNqpFtWPfkcRSq9XK/Llh3759du3lyRfHMfm3hJzkwdK9gdIfKesYuYvJY2BSXSzH6miFh+L6fVjmswk5O6crSFmt9fX1e+65R/tDCK1oB8unCHmENL/UBJPOSymSye/Gur9/PYrlWF26kkNxvdxzXUq+IsfZOV1BygrJGCjdLroYkZOEzBMyw4qlvVKmYbNioBQoZU0jG8nD6sCkjqqe3yt/cHnmXaML4zs7pzFIieQWfT0iJwn5T0xYusGk8MtwKWsaGV4JwaTeqh6rK5eyfOLs1Tg7pzFIiaQXfT0i84R8kZATpPlcGZbqmYSUekfJ8EpI328STGqs6rG6fofiaAN3xnKfndMYpEQqiuOYHCHkyTIs7R0o/ZSyPpPBMwGYNCGW1dd+h+IyJwIGPtSM++yc3iAlUlQcx2SGkBOEPEGCLwaZDbFamLRioDRQyvpGZvbvgEm9Md6nLDwUl6Fx4KfiPjunN0iJlNZ6qkVOEDJLyG/vum2JgdIKKYUYmdm/Qx4Ck3bnw1ZHSIlU15pvkScI+Q+E/BFpXmjaPlDau/RaSUpRRmb27xz8LwdxbtL2fDg7BymRhlpzLTK7g2XwZICB0nApRTEZzO+6MYlHnzuQDwNlD1IiXUWrEZWS/CEh/5I0v9TEQGmmlMJWXB8eSt+YxBtpIYuClEhb0WpE/piQPyLkcUKmSfPPy7AUyySkVClleCUk95FdTD4X6f7uQ6hCkBLpLIoi8ruEPE7IY4Q8SoIn+q7E+smkPCmV3aEcengoveKK/TvIxiAl0l/riy3yOCGPEvIHhNxXsBLr7UApXEqVZ0Iym3ewfwfZG6RERhRdjshjhBwn5A8IOUaCJ4LRa6OGD5RCpJS6uFoHyJpSZp4qgP07yOogJTKl6LmI/OsdKckxQj65c+fS7YHSWCC5pcyPkuQh3JhEdgcpkUHFcdx6snUby2OE3EeaJ5sGMmmslEJ05JYye1fyGDl4AiuuyPogJTKu6JVo10RyjDRfEoalUUyKklK4jhxS5pdbsccVOROkRCYWPRdlzhUIGS6dHCilMskiZcFyKzbvILeClMjcokvZ4bKml5BSrJSFRuKpAsi9ICUyuijKDZe8XprGpNVShlfC/C1JHJdErgYpkQUVDJfHSPOlZiUvnZRSNpOFUhbeksQ5EORwkBJZUx0vBTLp1dJrWsrwSlhiJO5KIoeDlMimCnb6sHlpGpN2Sdl3rZXu3MFyK3I9SInsq3C4LPHSwIHSFikbrxYckcTzBJBvQUpka/28zO/3gZR8RgazQfG/YRiJPAtSIrsr8/KlZvNk02EmJUkZPhMGf9rHSNySRF4GKZEL9fXyGCH3kcbJhpNSih8iHy7esHPbSNySRF4GKZE7DfDypUZ9Mt2TciCQ5CFy8AjmSOR1kBK5VpmX9cgUxaQJUg4G8tb9SBiJEKREbhZdKj5PUodMo5jkk5ICWXIbEmc/EMoHKZHLRVE0YMQ8RsgnCbmPNL7aGL46bNFAyS5l49VGY/3WBFk+RMJIhIqClMiLBo+YuwfNvJp2SVlJR9yMRKg8SIk8imnETA2awRNB46s7cJovZWUdEyAxRCJUGqREPhZdig6eOMhkSRrO2R04m1eb2plsvNpovNoIngmCh4NgtoqOABKhikFK5HXRc1F0KSIPMRuzG84dO2/xySIoz+y42qRX8DCXi2kgcRsSoepBSoR6vV4vjmPWe5lVEd19hV8Jw6+E4VO7r6+E4VfCBMJgNiD3kR0O+VDcrSMmSITqBCkRysY5aJpzQUeEhAYpESqLqnnwxEHT4YSOCEkLUiJUIVPgpC6eOBg9F8XfjXG6AyGpQUqE+IvjOHouSvjcEVQgog/tXHARIY1BSoSkdBvRzHXp9kVxpQTSK/5uTC0EhwiZE6RECCGEyoKUCCGEUFmQEiGEECoLUiKEEEJlQUqEEEKoLEiJEEIIlQUpEUIIobIgJUIIIVQWpEQIIYTKgpQIIYRQWZASIYQQKuv/A7qgIKuXPHx9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data:image/png;base64,iVBORw0KGgoAAAANSUhEUgAAAmMAAAEhCAIAAAC80jDQAAAgAElEQVR4nO3dbXAd133f8YPdewFQohL6hWbwRg2rZhLE8Uww1tTB2HR5JXIi+EEdOLU1oGbSso7NUFKSQrTqAqLJvSSR0hHawYzshFJTm5PmAbYkCypFCqRlcm+TF+hQL/AS41cYuVYw02iKWLZ1ZVv27YsDLhe7e/eePXuez+87+8KmIOBKBPTh/+w5e0kPIYQQQv0jul8AQgghZHSQEiGEECoLUiKEEEJlQUqEEEKoLEiJEEIIlQUpEUIIobIgJUIIIVQWpEQIIYTKgpQIIYRQWZASIYQQKgtSIoQQQmVBSoQQQqgsSIkQQgiVBSkRQgihsiAlQhLr3Krdbp+7fi5znb1+ll7tVPTjdb9whNDtICVCtaKwnbt+7tCpQ7/znd+h1+i3R5Prznfv7Hfd0b2j3zV6bXT02mjjZOPwa4cPv3Y4bSocRUhxkBKhCu24eOPcoVOHpn46VQ7hwKtEyuTa886e/DVydeTwa4cXfrZw9vpZwImQ7CAlQmXtuHj60J7X9ux5bc/en+ylVx0g60uZh5NOnws/W8DQiZDwICVC2dI6JjRmLjVSsjBZeDVONqiauv9dIuRCkBKhXi+t43f23PXTu/oBaYuUu8bNpxoLP4WaCPEHKZHXdTqdRMf0pUBKUUuvA6/RH4/Sa3h1+PC3D9NtQbr/xSNkU5AS+Vg/IN2WMn01nmpgNxBCjEFK5FEDgfRHyjSZGDERKg9SIvdjB9JDKdMLsyDTmdbX10dHR8mt7r777jfeeIP+pbfeeuuuu+4iRZ06dSr9SRYXF/v9pUceeYQQsry8LOPF009+8+bNgb/+8ssv518e/QcU+9ogJXK5v//F33/svY+xA2mUlMqYzIyY2P5je1SUfBQPRinTTOb/qjwpE/wyUuZ/nf5pYHl5mf6P5NcXFxfvvffed999V+CrgpTIwTiGSEiJVVk3SoRLGEtopJNl8n/zQ1tS8jH0k1Cl0oOpJCnTxqdfXuGv01d18+ZN+mop5DIGyh6kRI5V30hICS/t7Z133jlw4EDesPX19XvuuYc6V0lK+jHJp03+loyUacmS0TP5JM8++yxdCi75ismXuPvuuz/4wQ/mv3Tm13t9pJQxUPYgJXKmTqfz4PUH7/jOHb/0s1+qyaQCKY26STnwCufDcz85p/t3GA2OrkOWU8EiZeITIeTIkSPvvfde5gPSUuYXewuXedMjab+vuLy8nFG536/3ilZfJQ2UPUiJHOjcjXMUyOSSzaQtUgphcvTHoyM/Ghn50Qj1EiOmydExi1HKTBnJSvYE9VJS0s+WfEX66+mF0H7W9isvYsmvZ3b0SBooe5ASWV2n0/n4ex9PG6lGSgVLr+ZISZlMX+d+ci6OY92/+aigvJSZgS8ZvAZK2e9vT/96enpLy5qRstKQV0nKdMlAmR6IS+bmSkFKZGV0rTVvJKRUIOXIj0aaq02sxxoY5Sq/9aZQSnZFEgWT6TCRMs1SUkbKSlxxS5kMlIuLi/TfwCOPPCJqxISUyLI6nc7h04f7GemMlObcpCyUMlmPxWKsUfXb0ZNmhgWw/GxKfyUvZWZbLN15q17K9B3KBMiETPav3i9IiayJGnnn9Tt/+b1fhpTamYSXZpbcuktjmRwdYZQyGSLpJ0mUyktJPzP99eTD1EuZvkMJKZG/JUbSC1KaIyW9Dl07BC8Nqd+TB6gfJU8eSG+9Kfwk+fuUCcz5z6NMysyWV6y+Ih9rt9tpI1mkrIklNr5ySJls9tH9/YJ6Pd6n2WU2qaYf09Nv72v6w44cOfL6668nx1SUSZnZ8oodPciv6HJrxkhIqUzKqkxiMVZN3W53YmIi71yr1dL90pwNUiJDW7ixkB8lpUrJcozSFim1DJQYLtU0Ozu7tLSk+1X4FaRExtXpdB688WA/I2VIyW6kGilNGChrSonhUlJxHGN2VB+kRGZVPkqKlbIqkF5JWZNJDJcy2t7eHh8f39ra0v1CvAtSIlNiGSUFSsnNJKSsdA3/cBjDpahmZmYkvSUkKg9SIiMq3ODqpJQ+3KRMM5lcGC5rdvHixaNHj+p+FZ4GKZH+Fm4ssBsJKe0aKNNXOB/igbF8bW5uTkxMbG9v634hngYpkebYV1whpV1SZpikV+NVvOElT61WC3/I0BikRNrqdDojp0c4mISU9kpJr7PXz+r+7rOpKIqiKNL9KrwOUiI9LcRMe1z5mLRaSueZpNeha4d0fw/a0draWqvV6na7ul+I10FKpKGFeGHfz/ft+/k+GUZCSiukxG1LlujjeDY2NnS/EN+DlEhpnU5n6sYUZbKqlOxMGiIly0Krk1KyMJlgiduWJR0/fvzChQu6XwWClEhhnU5n7/W9CZPsUlYy0gQp+Yw0QUplAyVuWw5sdXV1ampK96tAvR6kRMpqt9sZJhmx5GBSqpTypsn6UpowUHJIidOW+ba2tiYmJvA4HkOClEhF/ZgcKCUfk5DSiqVX7PEpaXp6emVlRferQDtBSiS9EiblSTkQS0hpzkAJLDPhcTymBSmR3BbihRImIaVjNynrMAksaRsbGxMTEzgWYlSQEkksOQ0CKc0fKA2R0nMsu91uq9VaW1vT/ULQriAlkhULk/J29EBKS5n0HEs8jsfMICWSEiOTGjf1yJPS25uUAqX0E8u1tbXJyUndrwIVBCmR+AQyCSnVSGkakx5i2e12x8fHNzc3db8QVBCkRIITyySk9HOg9BDLo0ePXrx4UferQMVBSiSydrst0EjfpNS7naeml5Kk9ATLlZWV6elp3a8C9Q1SImGVn5vkYxJSqpSyDpbypHQeSzyOx/wgJRJT/pmuQpisg6Wkx/S4LWUdL6Vi6fCzYfEuzeYHKZGAOp3O6OlRSUxCSsVMGuulKCw7nY6QzyOkpaWl2dlZ3a8CDQhSIgFJZZJPyoFMQkrrVmIbVxr136Lr/sfmGqdfMGSGw+N4bAlSorql329SBpNVpWQxElJKlVISls23m40rDW7kOp1O8OkTzW98v/mN74efPiH0h4Cnbrc7OTm5vr6u+4WgwUFKVCsFTFaSkp1JSCmPSRlYNt9u0iucDzmwPPP81fD0C5RJej3w2LyEH4gKzc3NnT9/Xu9rQIxBSsQf+9FJBVJWMtJAKc3ZziNKSoFYJkzSq9JW2E6n88BXL6WNTK6zz1+T99NRXhzHrVZL11dHVYOUiDMZRye5seRgkkPKgUZqkdLApVfhWGakDC+FjA9HzY+S6UvXDcvt7e2JiQk8jseiICXiTPYuHnOkZATSJSlFMSkEy7SRjVcbwUpAXhz8H66SUfK2lMv/54Gv/E8FPyyZ8Dge64KUiCc1tye1S1nVSEgpHMtdo+R8SF4g5E3SemXAumW73S4ZJRMm6XVG7Ros3qXZxiAlqpyot9MSeJ8SUprMJLeXaSaDLwbkTUKv6O2o5Pvz/sfmyo1MM0mv+odPGNvc3JyYmNje3lbz5ZCoICWqVrvdft8v3mcUk/J29JgvpRUDJTeWyYorHSVvS9nnJmX6HEglKUNVNyzxOB5Lg5SoWqPRqDIpJR2jhJS6mKyEZbJ5J8Nkv5uU5Zt3Spik1/3yD42cP39+bm5O9ldBMoKUqEJf7n35fb94H71kSynjoTwKpMTSqygmdzbvvEkyV/4mJcvmnXIm6SV12ltfX5+cnMTjeCwNUiLWFuKFhEnZY2VVJiGlS0wO/3C4YJTsc5OSfZQsZ1LqPthutzsxMbGxsSHp8yPZQUrEVLvd3ntjb1pKeWMlB5N+SunkQNlcbRaOkvmblJVGyYFMSt0HOzs7u7S0JOMzIzVBSsTUVDyVYVLSWMnHJKQ0X0qmUfKVvqNk5iblmeevsY+SjExK2tqDx/E4EKREg6P7XQsvc6SUgaVXUuplcuAouTNQXot6vd79j80Pf/NN4UzK2NqDd2l2I0iJBkf3uyqQsg6TkNJYKVmYHDBKvkkO/uPBOI47nU7j9AuVmKwqpditPdPT0ysrK6I+G9IVpEQDSu93lboAW5NJe6V0m8mBUqYfKdB3lHw76vV6Z56/RpmUN1CK3dqDx/E4E6REZZWsu4qVsj6THFIacp/SbSnrrri+SOKfxJ1O59BXL1EjZQ+Uorb2bG5ujo+P41iIG0FKVFbJuiujlCxYCmGykpQDjfRKSi1MDt688yY5eOlgb/coWZVJbinrb+2ZnJxcW1sT8mOItAcpUd/qD5RmSsnIpOFSCiRTsZSMo2R0LcqMkhxM1sGyztaeKIoY3xcMWRGkRH0rHygZmWTBUhmT7EZaJGVNLxUzyThKxnGcGSW5mVQ/Vq6trbVaLay7uhSkRMWVb+QxTUrh0yQ3lpCyH5OVzoFkRsk6TCoeK/E4HieDlKggUeuuahZgxe7i8UpKZUyGTzGMkrvPgQhkkhvL8PQLVX928C7NTgYpUUFiB0qpY6Xw/a6KpfRhoKx0DiRjpF4pq26CXVlZmZ6elvVjifQFKVE24QOlvLFS+AFKSCmWyeZqk5wYYGThORDhTCoYK/E4HoeDlChbzUcNKJOSg0lIqZJJ7nMgkpiUPVZOTU2trq7K/eFEmoKUaFeSBkpIKU9KAwfKOudA5DEpday8cOHC8ePHFfyEIi1BSrQrXQNlVSz5mISUCpiscw5ENpOSxsqNjY2JiQkcC3E4SIlup+sOZVUpuZnkwBJSsjMpapSUx6SMsbLb7bZaLTyOx+0gJbqd3oGSEcuaTDompTlLr0yjZP9zIMqY5B4r+z2FAI/j8SFIiXbSPlB6KKXGm5RisWQ6B5J6a8nyS7aUfFgWPoUA79LsSZAS7SRjoKzKJAuWJktpy9KrQCybVwe/teTAcyCKmeRegM2Mldvb2xMTE5ubm3p+YpHCICXq9Xq9OI5NGCghpUom63vZeKVR/xyIeia5sczs68HjePwJUqJez6SBUvYCrNS9r5ZKyYFl82ozeFnM5h2LpDx04x+TH5nl5eWZmRmNP7NIZZAS9XpC3zbEZCmrMskuZVUj60spkMmqWDKOkgPPgeiVkg9LugC7tbU1Pj6+vb2t+wcXKQpSogF7eUxjkhtLSUzyGWmglCxYSholLRor6b6eVqtV832ekV1BSmTQ0qu8Jw/IW3TVwqQkKcuxZB8l2+12pVHSIinD0y8sLS3Nzs7q/qlFSoOUqLf3xl6xUsoeKKtiKW/RVZeUiplkGiVvnQN54LH5kef/gY9J87EM/2v8qx/4LTyOx7cgpe+Zs/RaiUlIqUzKxkmGUfLWIwXCz3yhJpOKsawq5dBvtX77yDHdP7VIdZDS94Tv5VHDJLuUHEz6KSX3IwXoOZCzz19rRi8KYdL0sbL62zsj24OUXmfvQMmIJR+Thkuphsnm1SpvLflnr4w8/w+imDR8rGz0f7IdcjVI6XXC9/KoZNIQKdUfEVEgJfvmnWSUFMuk4VIWPtkOORyk9Dp7l14hpSQmq50DuTVKCmfScCyxAOtbkNLfDFl6lcekyQuwZjJZ6RxIMkpKYlKZlBwzJRZgfQtS+pvVS69SN756KCXHORDZTKrBko/J8G+/d/+jc7p/gpG6IKW/lSy9OrCXB1KyM8lxDsQBKfmMpEyGf/u9B756SfdPMFIXpPS08jcPMXzplZ1JBecpVUopg0mmt5Z8O+qlzoEoY1KelHWMpFdw6nkswPoTpPS0hc6CD0uvfFJWYrKSlNyjpHApK7+1ZGrzjjImZWBZc5RMX5DSnyClp03FU9qlVMNkVSyrMmmplOxvLVk4SipjUqyUApnErUqvgpSeVvKsV8cGykpScjCpTEpRRg5fHeY7B6KFSVFYijUyWYDV/XOMFAUpfUz4+RDDmWSUko9Ju6RsXOZ5pIB2LLXflYSUngcpfcyE8yGmDZTcTKpcfa3jJdMo2ecciHYsjRolcavSwyClj5lwPsS0gdL8mbKOlEyj5K1zIOWjpEU7eriZZJey/Y1V3T/NSEWQ0ruEnw9xYKBUc5NSi5Sso2T/cyB6sVRvZCUpsanHkyCld1l6k1I2k7LPh2jZ+zp8dbjmORCNUmoZJatK+cD1/6v7BxqpCFJ6l6U3KSFlVSk53lqS73KPSXYpsanHkyCld5WcpDSWST4pqzJpuJSKz4HoklK7kdjUg/JBSu/SfpLS2IFSNpZqBkqB50DUY8nNpEYpsanHhyClX1m6nUcZk1ZLyT5K9nq9+qOkWCnrGKlXSmzq8SFI6Vf+bOcxjUnZS6+SzoGokbI+kxqlxJuK+BCk9CuxD0Y3lkk1Uhpyk7LSIwXOPn9NrJE1sRRipCQssakHJUFKv7JxO48bTNaRsmyUZHhryZrnQOQNlGKZhJRIXpDSr8Q+nQdS6pWy2jmQ9reMYtJ8KRmxxBtV+hCk9Kg4jj3Z+GraHUrhq6/DV4fJicGjJD0HcvjPXhl9YcsoI12SEgdFfAhSepT27TzGMskhpcrtPBksK50DGW5/y0wmISWyKEjpUWK387gkJQeTWqSs9EgBOkoKZ1KIkVbs6GGXEkcqnQ9SelSJlFh6NVzKSqNkp9Oho2RymcmkM1LiSKXzQUqPKtz4ymEkpFQs5ci1kUpvLZk20isphWMJKRENUnpURkqVRiqT0kwm60jZvNxkf6RAsuIKKVVKiYcPOB+k9Kj0ERH1THJI6cxAyS1lpXMgmRVXGVhCShyp9DNI6VFUSitGScOlVMDkyLUR9kcK9Bslhe/ogZSQ0s8gpUftvbHXbSaNlbIqlkwrrrvPgShgElJCSm+DlL5EHztg8lprTSP5pDSNSabNO7lzIJBSkpSMWEJK54OUvhTHsflzZB0mOaZJ06RkHyXb7XYw9dnGw08On3kpuSAlpESSgpS+1G63YaSxUlY6B0J/N8l//Mtd18zc7evD08Hnn965pj7bOPEXO9dnvtBsfyu5ICWkRIxBSl9ilNL55daaW15lSMl+DuT27+bXvpGVsurVT9bPP52WNY0rpISU3gYpfWkhXoCRNY3kY7JEStZR8u0o87spQEpxsoYn/mLn+swXws98oRm9SC9IiZwJUvqSJCl9WG6tY2QJk82Tg0dJeg4k/7upQco6uH54Oo1rWtbg0ycap1+kl9VS4iHpbgcpfQlSGsXknnf2NC43gpcD8uKARwoU1m63/8U9v0Hu+Y2P/spvfvSj/4Ze5COfIjPzty/tUtaU9XNP71xP/LfbV0rWQlwhJZIRpPQlSGmalLfJPNlo/L8G+UL2HEjJ72a73V4iZImQxwn5kyD4eqNxdXg4/RaWq8PDO1ezOR+G8//8A8l14MDv0ot85FO7cNUupQhZhz73dDD73O3r0yfC0y8kF6REfEFKX4KU6qWs/FyeqyONyw3yYTLwP7utVotKmb4eJOTvGo2TjUaazB+NjLBcq81mcrkv68wc+fD00Oee3rke/PclskJK1IOU/gQpjdrvOnjQfKqx8NOFdrtd+LvZ+r3jeSkLyWSUkv364fAwvV5tNOg1H4bzYTi//wP0clfWP02utKzBp09ASueDlL4EKe2SMpkKC8mM47hEyuR6nJAHCfl6o3G12RQuZdVroKw7uNp4q/Ujn9L1c43UBCl9CVJaKmVyDa8OH/724bPXz3Y6HUYpM4Pm/2o0TjYauqTsd73dbBZeV8KQXrdk/U16GShrFEW6f76R3CClL0FKPinV3KFkkTJ9NZ5qfPKpxlRFLJNBc4FuAqo+aApnskTKqlci6+UwnAuCuf3vp9eBf/Z+ubJioPQgSOlLkJJDSl1MsmCZkDnOSybHoGmylPT6QaPBeF0Ow+Qqk3XQrVYMlD4EKX0JUlaV0nwm82p+/KMBn5qMZBrOZCUpGa9/CkN6XQ6C5JobGpr7lffT6+r997925gx29LgdpPQlSKlmoFSw9MpCpqS1WZ+lLL9e67NLGbkRpPQlec99NV9Kizby1GcyuUZ+NNJcbf76fPixA8EfCho0ISWk9DNI6UsD30vEVSn9ZJJKmb7C+fCT82GdQfNrYbjabELKwgt3K90OUvrSwHdytkVKNUwacjJEFJOiyNwZNMPwqTCElOkL9yndDlL6khtSOsykMikzatZam61NJqREVgQpfSmO47039torpYItPHqZFHuHsuqla23WDSkvBwGkdDtI6VFGSWngZle9TOqVMrkEbAJiHjSFMylcSsaB8nIQ6P7hRnKDlB5ljpQKmOSTUsuxEIGLrvWlTK7hHw6H8+EnZA6ahjMJKVESpPSo0dOjJkiphkkOKbUwKUNKIVimTatDZsmg6YyUc5DS9SClR03dmNL75AGp+3dqYqmLSUlS1sSy34Jp49XGr8+HHzswJGRtFlIiW4KUHnU4OixWSjNHSWVMGi5lHSxZduMIWJsNglcbDQekvPrAA7p/uJHcIKVHiZXSqAMh9jJpr5QiB80gmA8Ce6XEA3qcD1J61AenPiiESak3JhXfodTOpFQp+bCs8ygBjYOmcCbZpcQDepwPUvrS6urqhz70IVuYVLbl1clF15ozZR0p02R+vOYmoIqDpi4m8dgBH4KUvjQzM3Pq1Kn8QRGjVlzrY6mASVuk1Mjk8A+HE8HCK6GatVktUn52aOglbOfxIEjpRVtbW/v37+92uxkpzZwmuaVUw6QoLA1kUoaU6avOoDlwbVaLlI8ODR0aGtL9842kBym9aGlpaXZ2tpc6KGLUoUkhUqo5PSkQSwOZlC2lvEFT103Km2F4zx136P75RtKDlF40MTGxvr7eu7X9VTaT6mfKqkzWx9JJJkVJWWkrjpBB80oY6rpP+dD4+MrKiu4fcSQ3SOl+a2trk5OT9H/HcazASCFSymZS744eM5kUhSXfIY/6m4A6QTAfBIqlbM/MTE9P6/0ZR7KDlO53/PjxCxcu0P8dx/Gd1+9UwGRNKdUw6ZiUQpgUgmXNc5H112brk8m+8TWKovHx8Y2NDb0/5khqkNLxut3u2NjY9vZ28iuMUtZkUtn5EBuZlCGlQCZrYlmTyeSiZAVzwcfnAv612aEhvrVZRibps9GTfQDI1SCl4128ePHo0aPpX3nwxoMKmOTG0nAmzRwohTNpjpTJFV4Of20umCJEzaDJKCV94mu32923b1+329X0U46kBykdr9VqZY5FH44OGyulMiZdGihlMMmNpSgm81KmLwWDJqOU3TNn6I/V7Ozs0tKShp9wpCRI6XIbGxvj4+OZX1yIF9SsvkqVUguTpkkpz0huLBUwKYrMkkGz0k1K+mO1vr4+MTGh+iccqQpSutzc3Nz58+czv8i4qUexlOZPkzWZtGLFtSaWagbKwouuzYraBMQuZXrBZmpqanV1VelPOFIVpHS5sbGxra2t/K+rkRLTpCQplRmpS8qaxzvqr83+9yC4EgSMNymTVlZWcFzE1SCls5X83LLcqlR5mFIZkw5IqZjJSlgaIuVtMi8HvzY3VHNtdq4/mclNyqT9+/dvbm5K/9lGyoOUzjY9Pd3v0SGMzx8Ak6YxqUVK9fcphTCZYW1obuhjvGr2GzTzb7aF4yKuBindLHkkeuFflXqr0j0mfZZS/Y4eUQNlvzXTOmRmBs38m21tb2+PjY3huIh7QUo3O3/+/NzcXMkHSDorAiY9l7I+llKZTF8PHhjiw5Jev0qK/+OZfiQWciZI6WYDH68l6ValmUxqXHcVvuvVcCbrY6lOyhpMLhGSX3ql4biIk0FKB4vjuNVqDfwYsQuwkqZJDJS6pORmso6UspdekyuYC9ai6PzBg3xMTvUZKGn5x30g24OUDnb06NGLFy8O/LCBUprApMZjIUKYtFTKOkzWwVLZQHmme3vbahRFa1FU6SBmv4GShuMi7gUpXYv9EZTlC7DaF11FYenSQKkGy/pM8mGpbKAM/6lg22qv14vjmGXQXCtlktbvKDOyNEjpWhcuXDh+/DjLR5acFTGKyTpSOjZQ2iVlVSxVLr0O/On4q/6DZvlAScNxEceClK41OTm5trbG+MGFC7CmMcmNpZNMypZSIJOVpFQ5UKaXXgdG12anqgyUvUHHtJB1QUqnqrrvLr8AayaTHFLWYdJbKcUyWQlL7UuvA6Nrs+xbdXBcxKUgpVNVfeufzAKssUxyYKmdSRlSWjRN6sJSyNKrkHBcxKUgpTt1u939+/dX3UfwiZ9/QupmV1FMVpLSsYFS9o1JqUyqXIMVvvRas0q3QpDJQUp34tubfu7GOXnTpJaB0gQm60upQEc1TKocK+UtvfKF4yLOBCndie/t8egjCJxhElKaZqQyLFmYVLb0SuNb5kEGBikdaWtra2xsjO/vPXz6sMlMejhQOrDiyr0Ay42laQMlbeATmJEVQUpHiqKI+78CcRyDSYFMWiGlsUzySWngQEnDcRE3gpSOVPMtZO/4zh2eM+mVlCYzyYelaXt50jE+XRKZHKR0IZZHopdXvgBrPpMYKA00so6UVbEcPFBe1jBQ0nBcxIEgpQvNzMwsLy/X+QxxHPcbK3UxiYHSZyYrSWnyQEmbmJhYX1/X+AJQzSCl9Yl6m/XCsRJMuiGleiNrMlkJSzP38qRbXl6emZnR+AJQzSCl9Yl6FnPhWAkm1TMpVkotRoqSUhSWWvbypMNxEduDlNYncGEnM1b6cHvSbSltZ1IUlnoHSlqd3elIe5DS7sRuFkiPlZWYFIul50wKkVKjkWKZrC+l9oGShuMiVgcp7U74+xXQsZKDSVFSqmTSTCkxTYrF0pxJrv7OO6QrSGlx3W53bGxse3tb4OekYyWflPWxtHrdFVJKYrIOloYMlDQcF7E3SGlxkjbUHTp9yHwpXWXSainlMckuZQZLcwZKGo6LWBqktLhWq8X+vrLs6Ror7Vp3Hf3xKKRUxiTfWGnUQEm7ePHi0aNHdb8KVDlIaWubm5v79++X9MnrjJV8WFrHZPqClAqY5MDStIGyh+Mi1gYpbW1ubu78+fOSPrnisVLx7UnhUoq9rJPSNCbpFbwQGChlT/JPLpIUpLS1sbExqX8yVTlWgkmxTKqU0kwmwyth9Fwk76OO7doAAA6tSURBVKejTjguYmOQ0spWV1enpqakfgllY6VdTIqVUpSLuqQ0k8nGDxrBi4YOlLTp6emVlRXdrwJVCFJamZqfNO6x0lgmTRsorZZSGZOV113ng+hSJPuno05ra2uTk5O6XwWqEKS0L2WrN3Ecj5weMYFJJwdKq6U0lsnGDxrkPmLyQEnDcRG7gpT2JeqR6CxFUVR1DRYDpXYmZUtpMpPmD5S0CxcuHD9+XPerQKxBSvsaHx/f2NhQ9uXCfxVqHyiFYOnPQClVSpVM8g2Uyn406oTjInZlx3cVSlJ/hyP6G9axUh6TJkgplklLpTScyeBFOwZK2uzs7NLSku5XgZiClJYl/JHoLLWOtfQyWd9L0wZK66RUbCTfuqstAyVta2trbGxM96tATNn0jYW63e6+ffvUn8SK34zDzw9Yg1UjJR+WBjJpl5TmM7mzkceegZLGuIn9rbfeuuuuu0iue++99913300+7JFHHiGEsLxdCftHZlpcXJT6dijcL0zgZygMUtqUxodGto61StZglTHJh6WBUkplUqyU6pnkW3e1a6CkxXHcarUGflg/KTNYypZSEkJivwSkRL3Jycm1tTVdXz38XPFYqZjJqlgayKQtUmoxknPd9ZgFJ0MKYzkukkh58+bN5BfX19dHR0fTv+iAlPWDlL63sbExPj6u8QVEfxON/FX2eCU7k5BSpZT1sbSFyfBKaOO6axLLcZFCKd95550DBw6kVcggkVBavk778ssvE0LuvvvuN954o5ebX+lXTL4WLflg+nlop06dyn/+5APSf7XwS6T/xmeeeSb/z5v5pxv4pcs/rGqQ0ppM2CnXerqVeRaB80xaJ6W9oyQHk40fNIZmh8hDFv93jOX92EtmygStXpF/6Qo/MjOYFi7z3rx5s1DKNEK0Qp8yIvb7EpkXtri4mLaN/l2FQhd+afp/Sz6sahZ/h3mVIaev4jgmf0ySG5ZamGSX0ismrb4ryc1k8ExAjhFjH4bO2MA/BJfcpyycuhLYqDTJ/z1y5Mh7772XfOTXvva1zFRK4UwGUPphCVdphOhLKv9I+leTF0//RsYvkfkwCj/9MJYvvby8XP5hVYOUdrSysjI9Pa37VfR6vV7011F4PjSfSR+kFLhtR6+RnEzOB+STFq+7Jg18r9mqO3ry42ahT7SEz8wXyizY9vrcAkyv8Wa4KiF24JdIdKd/FKC/nv5jQfmXTr/Iwg+rGqS0I6PefKD1rVb42RDrrlqkFKujCUZyS0nuIzbudy2s/Ae8/D7lwIGsl1uqzSxLpj9tftm2cGEzsx5bzlXm/zJ+iWQBNvOPw/ilyz+sao58n7mdaSeU4+/HZIkMnxrGQGk7k9qB5GZyaHbI3v2u+crfR69Qyt4tcjJrquwz5b333vvNb34zM1YmJaNY5u8q3AeUua1YLiXjl0he87lz59KfnPFLl39Y1SClBZ0/f35ubk73q9hV9L8j8hjZ89oeMGmvlNqB5GYyeDEgx1xYd01XclykfKbMS9nvPmXJ4JX2L3GrcBKln4TCQ790yefP/1+WL5EfW9PqM37p8g+rGqS0oP37929ubup+FdlaX26FC2VrsGKZZJdSCJOQ0lwmnwnIMXfWXZNK3iOo5D4l6XOeknHva283XYUrlhmJaU8++WT+leTNzn85li+RX6dNT735f7TCz1D+YVWT/t2WvjFb8vudoZ7+caDwLwk8WJr+jU9/wvzvZb9/v+nPULjWnz9FVPWVMz7FQ31xHJNHSXi0L5YYKMVK6d7SK/cuHpfWXZPosyoz/2GkP/tV977S/8t4nrJXKlm/c5A3b95M/it95MiR119/Pb+622/1teRLZD4ys282ifFLl3xY1UyUMs3kwH+V3JUctcm/zkIp85+BftfSb9DkbkHyrby4uMjx+3T06NGLFy/W/IeVVPy9mDxNhi8W3LC0mkkfBkrtUnIwSR8y4N66K+pX/oarrvRImbkvnS7zh4jMXdmeICkzXyW9ot279dtTPqdn/lnSK/j0NSf/vOkzQFVf9vb29tjYmPpHorMX/Y+IfJkMf33YhHVXhwdKx6TkYHJns+sxcvDEQd3f9Uh66bXTOs/WEZW5UmaeotTv2YaFDytKPsmzzz6beTRi+gMSgDM3mTl2SeXX/TNS8g2UVrwxeutPWuTzu7bCWs0kpDSTSbrZ1b3bk6iwZOmY+86i2IyTMr2EXbLmWf6woszyaX54z+z4Kjwny/gnmvzvaH71lW+g7LE9PVl7cRyTY4T8/g6WGCghpVgjk82u5CESx7Hu73fkY0bcp8xIlr4Rnf+rLA8rSr5QyZ9HMi8m+ciq51WTVYL068zs6OEbKNfX1ycmJir9LbqK34jJfybk98not0etZtLYgdIBKfmZpJtd7X9qHbI3E6Wk9XuKBMvDivrtmEqX2UOceZR+ZmF24C3lzJ3OdMlAmTa4ZKpOMuGR6OxFfxmRBULuF4ylM0x6LqUAJrGLB+nLuNXXTPm1TZaHFQ38QpkPyNyn7Pf6B77OQlCTgXJxcTF5Bv/AEdOQR6JXKvq7iJwjpCUMS5cGStOWXlVKCSbdqN+huKTCI4yZqYOIODunPuOkzKPV74lNJQ8rGviFMl8lPUdm/lI/KcufNJGU/j5IgEzILPn3try8PDMzM/Bfr2m1zrbIGRKcCmxkElKaySQ2u5pQv0Nx6UqkFHt2Tn3GSZkMkZljsHkpSx5WNPALZd6VLY3uwGMqhZ+Bvpj8b3n6+6CSlFNTU6urq0z/ig2rdbZF2gKwxEApW0rZWHIbmWYSm11NqORQXEmSzs5pyYj7lGT3Hb6SdwHt5WbKws8zUMrybTv5Rx9k2E5/uxS+SFrm+4B99XXgu/AYXqvdIqdJ8CV+LDFQ2i6lGCax2VVJA4/VZWI51J5ZdRN4dk5LJkrZ221Vv72vvf4PK2K8IdrvaXaZF5B/CFN66aAfk73c9wH7jp4oiqx+WFccx+TfEXKKkI9y3rN0jEnfpASTdjXwWF0S4zHH/H+BBZ6d0xJWNqpFtWPfkcRSq9XK/Llh3759du3lyRfHMfm3hJzkwdK9gdIfKesYuYvJY2BSXSzH6miFh+L6fVjmswk5O6crSFmt9fX1e+65R/tDCK1oB8unCHmENL/UBJPOSymSye/Gur9/PYrlWF26kkNxvdxzXUq+IsfZOV1BygrJGCjdLroYkZOEzBMyw4qlvVKmYbNioBQoZU0jG8nD6sCkjqqe3yt/cHnmXaML4zs7pzFIieQWfT0iJwn5T0xYusGk8MtwKWsaGV4JwaTeqh6rK5eyfOLs1Tg7pzFIiaQXfT0i84R8kZATpPlcGZbqmYSUekfJ8EpI328STGqs6rG6fofiaAN3xnKfndMYpEQqiuOYHCHkyTIs7R0o/ZSyPpPBMwGYNCGW1dd+h+IyJwIGPtSM++yc3iAlUlQcx2SGkBOEPEGCLwaZDbFamLRioDRQyvpGZvbvgEm9Md6nLDwUl6Fx4KfiPjunN0iJlNZ6qkVOEDJLyG/vum2JgdIKKYUYmdm/Qx4Ck3bnw1ZHSIlU15pvkScI+Q+E/BFpXmjaPlDau/RaSUpRRmb27xz8LwdxbtL2fDg7BymRhlpzLTK7g2XwZICB0nApRTEZzO+6MYlHnzuQDwNlD1IiXUWrEZWS/CEh/5I0v9TEQGmmlMJWXB8eSt+YxBtpIYuClEhb0WpE/piQPyLkcUKmSfPPy7AUyySkVClleCUk95FdTD4X6f7uQ6hCkBLpLIoi8ruEPE7IY4Q8SoIn+q7E+smkPCmV3aEcengoveKK/TvIxiAl0l/riy3yOCGPEvIHhNxXsBLr7UApXEqVZ0Iym3ewfwfZG6RERhRdjshjhBwn5A8IOUaCJ4LRa6OGD5RCpJS6uFoHyJpSZp4qgP07yOogJTKl6LmI/OsdKckxQj65c+fS7YHSWCC5pcyPkuQh3JhEdgcpkUHFcdx6snUby2OE3EeaJ5sGMmmslEJ05JYye1fyGDl4AiuuyPogJTKu6JVo10RyjDRfEoalUUyKklK4jhxS5pdbsccVOROkRCYWPRdlzhUIGS6dHCilMskiZcFyKzbvILeClMjcokvZ4bKml5BSrJSFRuKpAsi9ICUyuijKDZe8XprGpNVShlfC/C1JHJdErgYpkQUVDJfHSPOlZiUvnZRSNpOFUhbeksQ5EORwkBJZUx0vBTLp1dJrWsrwSlhiJO5KIoeDlMimCnb6sHlpGpN2Sdl3rZXu3MFyK3I9SInsq3C4LPHSwIHSFikbrxYckcTzBJBvQUpka/28zO/3gZR8RgazQfG/YRiJPAtSIrsr8/KlZvNk02EmJUkZPhMGf9rHSNySRF4GKZEL9fXyGCH3kcbJhpNSih8iHy7esHPbSNySRF4GKZE7DfDypUZ9Mt2TciCQ5CFy8AjmSOR1kBK5VpmX9cgUxaQJUg4G8tb9SBiJEKREbhZdKj5PUodMo5jkk5ICWXIbEmc/EMoHKZHLRVE0YMQ8RsgnCbmPNL7aGL46bNFAyS5l49VGY/3WBFk+RMJIhIqClMiLBo+YuwfNvJp2SVlJR9yMRKg8SIk8imnETA2awRNB46s7cJovZWUdEyAxRCJUGqREPhZdig6eOMhkSRrO2R04m1eb2plsvNpovNoIngmCh4NgtoqOABKhikFK5HXRc1F0KSIPMRuzG84dO2/xySIoz+y42qRX8DCXi2kgcRsSoepBSoR6vV4vjmPWe5lVEd19hV8Jw6+E4VO7r6+E4VfCBMJgNiD3kR0O+VDcrSMmSITqBCkRysY5aJpzQUeEhAYpESqLqnnwxEHT4YSOCEkLUiJUIVPgpC6eOBg9F8XfjXG6AyGpQUqE+IvjOHouSvjcEVQgog/tXHARIY1BSoSkdBvRzHXp9kVxpQTSK/5uTC0EhwiZE6RECCGEyoKUCCGEUFmQEiGEECoLUiKEEEJlQUqEEEKoLEiJEEIIlQUpEUIIobIgJUIIIVQWpEQIIYTKgpQIIYRQWZASIYQQKuv/A7qgIKuXPHx9AAAAAElFTkSuQmC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" y="1268759"/>
            <a:ext cx="9139151" cy="4322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16188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i="0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Segoe UI"/>
              </a:rPr>
              <a:t>O’zbekiston</a:t>
            </a:r>
            <a:r>
              <a:rPr lang="en-US" b="1" i="0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Segoe UI"/>
              </a:rPr>
              <a:t> </a:t>
            </a:r>
            <a:r>
              <a:rPr lang="en-US" b="1" i="0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Segoe UI"/>
              </a:rPr>
              <a:t>elektr</a:t>
            </a:r>
            <a:r>
              <a:rPr lang="en-US" b="1" i="0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Segoe UI"/>
              </a:rPr>
              <a:t> </a:t>
            </a:r>
            <a:r>
              <a:rPr lang="en-US" b="1" i="0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Segoe UI"/>
              </a:rPr>
              <a:t>stansiyalarining</a:t>
            </a:r>
            <a:r>
              <a:rPr lang="en-US" b="1" i="0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Segoe UI"/>
              </a:rPr>
              <a:t> </a:t>
            </a:r>
            <a:r>
              <a:rPr lang="en-US" b="1" i="0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Segoe UI"/>
              </a:rPr>
              <a:t>o‘rnatilgan</a:t>
            </a:r>
            <a:r>
              <a:rPr lang="en-US" b="1" i="0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Segoe UI"/>
              </a:rPr>
              <a:t> </a:t>
            </a:r>
            <a:r>
              <a:rPr lang="en-US" b="1" i="0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Segoe UI"/>
              </a:rPr>
              <a:t>quvvatlar</a:t>
            </a:r>
            <a:r>
              <a:rPr lang="en-US" b="1" i="0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Segoe UI"/>
              </a:rPr>
              <a:t> </a:t>
            </a:r>
            <a:r>
              <a:rPr lang="en-US" b="1" i="0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Segoe UI"/>
              </a:rPr>
              <a:t>tarkibi</a:t>
            </a:r>
            <a:endParaRPr lang="en-US" b="0" i="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Segoe UI"/>
            </a:endParaRPr>
          </a:p>
        </p:txBody>
      </p:sp>
      <p:sp>
        <p:nvSpPr>
          <p:cNvPr id="7" name="AutoShape 7" descr="data:image/png;base64,iVBORw0KGgoAAAANSUhEUgAAAncAAAFFCAIAAAAB8lwOAAAgAElEQVR4nO3de3BcV50n8OtWS2r5EZyt8sQ1O2JVTpgRxEkEJoNmosTX2ImVTAA5T7mBiZwQW5AJtiEEEUe+smWvwjTgRxLszDIIKoBwwuIOL5HE8e3EwyprD9szxVBmarZW69lKuahyVRNmxjJg6P3j2Ifje2/fvo9zzj3n3u+3zh9Oq9XqKJY++f3Oy6gjCIIgCCImRtJvAEEQBEFSGyiLIAiCIKICZREEQRBEVKAsgiAIgohKSpStVquFQsEwDMMw1q9ff/78+aTfEYIgCIKkQtlyubxkyZJTp06RfywWi4AWQRAEUSHaK3v27Nm+vr7jx4/TR86cObNo0SL2EQTRMZVKpVKp7Hz+aTJWPXT3mqc/Rkdhx8pGo33HTXTk734H+1k7n3t653NPj42NkRdP+l8RQdIf7ZWtVqudnZ20kHWEiGsYxrJly86dO0c/hbaX6Yeq1erVV19Nn+N+BcMwpqamyKeTZ5LXIQ8S7N0ta883gGQwlUrlt8eO2bYd/FMKO1bO/+93RRsd37ozyCASE4B3/fQ5CrCwbwOCZC5pUNZTx/pF+YiC5XKZ4sd+Ckum+3XYV6AlMn1msVgkFTN52ujoqOef3W8ASXdImXh0fHx09eojt9zyUqHwUqFwbsGCcwsWyFE2ILH++lJ3gS6CxEmalWU/dObMmWXLlpGSN7iyPg++8cYbPT09jhdxfFajN4CkKcRUAurLHR0vd3T8auFCMois7Hhl587gr9w6/K6klGVH4fk72sZuyt/99l0/PbTzuafGxsbEfTMRJH1Jg7KNOsaOzrBhGKT0bKQs+2SfApQ8k11v5VCWgtroDSC6p1Kp/O7YsdHVqx2sOoZb2dHVq4N/ldzVSxRR1jEouhAXQZpGe2XZrqzjkUZlbtNalsrtU8vWarV169a5i+NGr4noHtIEJgVrI1abKnvklluCf8XcjZ1qKusQd83TwzufewqNZQTxjPbK1uv1crnMlol0Jw8LMFvyNlWWFqPsK7jxrlarGzZsoF+IzMWSN+Cel/VfpYWoGSLrb269NbisKVPWn1jHQIGLIO6kQdl641Mp2BXCx48fpyuBqYj+HWPHK5DPYj0ulUosqE3fgORvCxItZJ41Mq4+yr7U0RH8bRhXLla8kG1a4Ir7b4QguiQlyiJI/FxYxBRPVijr4BbVLZLxQFkk66G4/nrRIjLEKRtqM49x/dIIm3mUUhbNZASBskhG48YVygoilo7259a13N2NTjKSqUBZJHPx8VWCsr997bWA79O4fmmELbOKK0vH6qeHUdoiWQiURbKSC7jOn98IVznKBj+YwnxkMMIyY2WVZYmlo+Xu7vGfflPof3cESTZQ1hm6P6dcLrPbcBF9Q339zWWXNSWWl7KexIY6mMJ8ZDD3/relW1lYi6Q+UNYjxWIR5/unI0fHx39z222/uewyOhJXNviW2QjKKkusv7J0jP/0mzjdAklZoCySzhwdHyfFq3skq+yvb7014L+Cef+Acf3SdCgbhFjWWkzZIqmJxsqWSiVabrJ/bnRARKlUYk+cYJ/mef9duVymr+m4/479R3pgRaNzLRq9H0RQfHxVQdngW2bH9j2RTWVhLZKmaKxs/eJZhuzhhY0uoaNk0tMTWUTd5yySzyVP8Lz/ru46Qtnz4MZG7wcRkaa+KqJswM089j/MGLd0hdrMo6ayEYhlp2xhLaJ19FaW1pSe1Ln/sX7phTk+pxmXy+WDBw/6H/rvoywlvOn7QbgkoK8qKBt8y2yCyiZeyLrrWsF/gxBEVPRWtn5pr7je+BI6+uRGZxSzKNZqtd27d584cYKK69npdSvr7hj7vx8kfn537JhjfVN6lLVt45auUFtm06ps+3PrWq0bYS2iY/RWlhg2Pj7uPv3f8x/rF2kkLd9SqUT4dNSyhw4dOn78eNML7HxqWdpYRi0rLpVK5cjataF8VUTZ4FtmQx1Mkb52MRrISAqisbIUOfdcqfsSOgoqVZb9LBbUzs7Obdu2sfR63n9XD6Zso/eDxMmFO3PC+6qIssG3zBrXLw1+MEUWlG1/bl3boYHVT+HcKESbaKwsvUe2Xq+Xy+UlS5awC6Aca3rZB4lz7Kc77r9z0Fv3uv+u3qxj7Hga1hjzSqgpWDWVFbRlVkFiBSlLxvg/oYGMaBCNlUWylsgtYo2VDbNlVkFlxRFLRstd3bAWUTxQFtEjo2vWvLJgQXxigyjLBVofZQVtmc2gsmSsfmo4+E1HCCI5UBZRPUd37XplwYLzb3kLGRlUNuBmntQr60ksGXmrDxfqIWoGyiYW0zSNS9PV1WWa5pYtWyzLsm27Wq0m/R4TTqVSObp2LfVVF2V9fBW3ZTb1xPori5laRNlAWYUyOztr2/aePXssyzJNs6enh6V3YmLCtu2TJ08m/TYlxVHCKq5sEFkjb5mFskGIJWNe11u6urosy5qcnEQbGVEhGVWWrgemK5NpPA+yYJ9WKpVk7sah9I6MjJim2d3dbRhGd3e3aZojIyOE3tnZWWnvR05G16xx+xpf2SC+Blc2rKzsCHGXe7CDKaAsGa1P3ZK3+lZ97M6hoSHSLiL/nwp3kaSSRWXZnbLsacb0Q9RU9sBFsgnnzJkzPT09iR8rcfLkSdu2JyYmCL1dXV2GYfT09JDfJnv27NGXXs8ucXxlg/sqR9lQB1ME2TILYt3Lj8meWvL/qZZlwV0kkWRRWfbERLZyJWXr5s2b6d0D7I3u5FNKpZKyV7tXq1Xy22TLli0svf39/ZZlHThwwLbt06dPJ/02/dKoSxxH2bC+ylGW+13uUDb4TC3cRWQmi8qyYZU9duwYOfKJVZbWsqOjo4oUsqFSrVanp6ctyxoeHjZNc+nSpYZh9Pb2EnrJ75RarZb026zX63X/EjaCstF8laNsqC2zuaFr9FJWEWLpPp+m32S4i4hL1pVlT4AiYZWtXzovq3IhGyozMzOEXvI7ZfHixYZhmKY5MDCQCL2VSmV7e3sQYgNCG8dXOcryvctdtUlZpZQl3eOwUqbPXcdvNs9HEBHJtLKlUsm9+qnR3zxayBaLRXqHj8Q3Kzy2bR8+fJilt1AomKY5ODhoWdbU1JRt23Nzc9y/bpAucfqU5btlViliFVS27dBA3uqLefSx7u5C2aSSXWU9ia03/ptHClk6Uyt5pXEimZubs217amrKsqzBwUHTNAuFAqF3aGjIsqzDhw/H/OUSsEucSmU5bplVSlkFiaWD78kVerkLZZNKRpVtRGy9wd88WsjSZVCNLp1NfQi9k5OTlmUNDAyQXy6LFy9m6Z2ZmQnyUtGITYey50JumW3fsZJXWzjLyrYdGhj/J4GTPiq7669suVx23I1dv/SWFPeDjou92btS6IfcT2ZvYfG8XZTd9+H5tbRLFpX1/z84z4/SGdlM1bLBU6vVWHp7e3sNw1i6dKlpmsPDw5ZlTU9Ps/SGnYiNsAAqNcrW63Xjlq78pndmUFnuxLYdGmj95gdWP7VJyI+BV9Rx1wEhCSk2PDc3sneOOa7yJA+ylYannZ5P9leWfIr7DWhd1WRRWTKxyob89SJxK+tYWpzWeVnuOX36tG3bBw4csCyrv7+f0GuaZqVSCTsRG2GNsfrKvrJjR8DvJNkymzViRSjb+s0PkNFy158kVVkm5W7AjrFnfen+aP3SDRpNK1T6ZP9nlsvlgwcP+ny6oG+O0GRRWSTBjI2NSSA2ZcqSLbNZU1ZQIUtHfvsNilwFL8ddf2XZa7BJCeFZProLYvdt3I7ruh1P9uwtk0+p1Wq7d+8+ceKEz6dz+VZIDpRF5MXeteu3ixf/dvFiob7qouzoqlUBv29QljuxdKh5k48Id32UJZ45vGxayzZ6PPgrOJ556NAhwrDPp+sYKItICiU2grJhidVC2SNr1gT81pEts+orqzKxjZRVFlpH4rvroyy74KhYLJLJWnZalP6ZfdDzAJ96g3lZVnRPZTs7O7dt28ZO3Db6WtoFyiIycnTtWkpsWGUjEKuFsi8WCgG/e2TLrOLEKq5sI2I1gtYRt7vumKZJn++jLNsurlQqfX19ZGknu8aYLvZkH6TrodgnOOZT2SfXfXvL7ie4P13HQFlEeBzEBoc2mq/pU5ZsmW3fcVNGlJVMrL7QIloEyiJi40lsEGXjEBsfWjnKhjqYQnFl9S1kAS0iNFAWEZhGxELZcwsWzM2fH+pgCnFbZpVSNiliAS0iKFAWERUfYiV0jLVQ9revvhrwm2lcv1SQskoRm7iygBbhHiiLCIk/sXLKWfWVVeFginQrG5ZYQItwD5RF+Od3TzzRlFgoOzd/vgpbZpVSVgViAa1n6BkRTe8xY28LpY9k+TxaKItwTkBiM67s3Pz5c/Pnq7BlVh1ilVIW0LLxPOiYfpRusa0z+3Do0VGOE2ozGCiL8ExwYhXfzCNH2XNr1wb8xgraMotC1n8ocgRj4mFPW3QcKVwul03TZI+nIPep0E+hV61kNlAW4Rb2dCcVlI0DrRxlw22ZvX4p9808UNZ/5LffoNo1sYmHVZbUqa+//rr7EKhyuTw6OopCtg5lEV4RQSyU/f23V8yWWRALaMOmWCzSupbUqT7zsihk61AW4ZKxsTERxCalbBBiuSgbdsts+/5boKxkZVvl3kereEqlEjsFS5rDjQ4ZpoVsxm8LhbJI3FQqlVcWLhRBrPyp2YC+yle2LuAud6XaxRyh5UssoKVhia3X68VikZ487KksrXQJxpldaQxlkbjZXiiII1amsqGI5aVsgltmlSKWl7UiiCUj40uOHcSy5/jTsIjSQpYug/K8sDYLgbJIrAQ5fSIOsXKUDetrIspy3zKrprIxoRWnbJah9b94zvOjdEYWtSyURaKH+74dvsoKJZaXsiEOpuC9ZVZZZeNYK1TZzK6EIhOrbNh76NzKOpYWY14WQaIk1IqnyMRGg1Zoo5ivssEPphh7di9HZRUnFtAiqQmURaJkbGws+IqnmMSGVVboiifuyoa9y53XZp4UKysaWqyEQkIFyiKhU6lUgq94ik9sKGXF7dtJXFm+W2bVJzaOspigRdQJlEVCJ/iKJy7EBlQ22tZYFZQNt2WWh7LpLmTlQIu+MRIwUBYJl+BnPPEiNiC0kZVNBFqqbCJbZjOirFBo89tvEPlzhqQnUBYJEZkrnqCsO7y2zGaEWNHQYoIWCRIoi4SI5OnYtCrLEpvIltlMKSsU2h2YoEWahaey9JpfNu4rfxFNw/HiWBHzshpNzTqUlXyXu/rtYr7EioM2P/X+lu1/jglaxD9Caln/g0IQHRO8V5wUsfoqK/ku9wwSK07Z/NT7V+1H3xjxC5RFAsUK1itOkNgsKMvlLvdsKssdWkIsGegbIz6RoSy513d8fJz0kNkDo8vlMu0t00MvySXAjj+zh1PTZ7INanp819mzZ/v6+hxfy/M9uA+8zuYxm83zxBO/u/zy311+uWRoQxGrr7KSt8yqrKw4YvlCyxKLvjHiH0nKFgoFCl6xWCSYEeTIeZjlcpkw6aksgZPgSj/L55nk9dk/N3oP9Gm4arhRxsbGCLEBoU2K2DjQZkdZlYmVoCwXaB3Eom+M+EeSsu7S1nFsNH3Q007/T/F5Jvt4o/cAZf1jFQqhlOUCbTRi5ZezXJQNe5d7nC2zKisrgdj40HoSi74x4hN5HWMq35kzZ5YtW0Y+ynZ3aS3r7gN7XkwYRFn6tZq+ByjrnYu9YpnKRiY29crWw2yZjb+WWKay0oiNA60PsegbI42SZC1LQCUdY9SyCsbRK5bTNI5DrL7KirjLXSNitVDWn9gLfeOP3Sn0RxLRMfLmZd1zpXQutl6vF4tFsrO26bws/XPTedk6M//a6D3UoWzjOHrFEsrZmMTKn5qNI6vogyk0UlYyseKURTmLuJPAGmMHb+TBSqVC5AuyxpjC6fnMIGuM2bXEnsqapuk4XqOnp6dWq4n4dqmZRoWsOGi5EKugsv6+irvLXRdiU1PIYhkU4hkZJyx69nslJ/57qFarpmlmB9pGhWwqlRW6xjiIsiK2zOqirPqFbHBiyaj8/CdCfzYRvQJlw71IVqB1LXoSPTvLi9gIykYmlqOy3DfzcG8Xi4M2ZcSSvrHQn05Er0DZcLFtu7+/f25ujsu7Ujb+hWzAWjY4tByJDQVtHF8zqKwIa9NHLHb1II7gTp7QmZ6eHhgYSDO0PArZ4NByJzagsvGJ5ass3y2z4pTlaG1aicUyKIQNlI2S6enp/v7+pN+FkPgvegpLbMByVsdCltfq4ihbZqGseGLjQ4tdPQiJosrS843Zi/NKpZL7kaROHp6cnBwaGkrkSwuNvXat1soqsuJJrLIBtsyqr6z6xMZUNj/1fpSzSF1NZdk5VPf5xvQcqDNnzvT09CQ43Zs+aLkXspKhVWTrTjRl+W6ZhbLxiUU5i3CJisqyYY9I3LBhw/nz56mypVIp8aMkJiYmRkZGkn0PHNN00ZPKyqqzQTaasny3zIJYLsRidhaJH9WVLZVK7lp2dHQ08UKWxrIsy7KSfhccIqiQlQNthD2y0aAVp2yILbPP7vVXVvFCVoteMcpZhFfUVZacidhoXlaFQpZmZGRkYmIi6XcRN7x278hXNhqxGiu77wnj+qU+m3lUJlavQjY+tChnEXWVJaG1LPsgLWSLxSJ7f3uCGRoampycTPY9xInQQjagstGgjUysaspy3DKrsrI6EotyFokT1ZVlr6ijIYUsnalNcKUxG72hbbZHNg6x4pSNQ6y0qVn+ytp2UsrqUsjyJTZ+OSv0ZxdRPPopSwtZugzK8/bZRNLf3z89PZ30uwgdRQrZsMrGJFZaORtQWY5bZpVVVl9iY5azOAoqy1FRWfZGvFKp5BCUzsiqVsvW6/W5ubmBgQH9oFWjkA0LbaaV9d0yC2JVgxblbJajorL1iwud3HOujqXF6szL0szNzfX39+u13iHxdU8RoOVCrGrKctkym+VCViixMctZXNST2SiqrNap1WqmaVar1aTfSLCoVMhC2YD/0eQrq8WMrGhl40C7+uhjQn+OEWUDZYVEI2hVK2QlKxsBWnHLjLkcTKGssqKhlUBszHJWrxYXwitQVlRqtVpPT8/s7GzSb8Qv6qx70qicFacsly2zyhIrFFo5xMaEdtX+TUJ/nBE1A2UFZnZ21jRNlaFVsJCVrKyum3kab5lVXFkR0MokNo6yOKEim4GyYqMytMoWssFXGmtBrBBlG2+ZVZxY7tBKJjYmtNjSk8FAWeGpVqumadZqtaTfiCsi1z3FIVaOsnJ8DatszLvc1S9k+UKbCLFxlMUaqAwGysqImtBq3S6OCa1MYkMtM465ZVYjZblAm5SycaBF0zhrgbKSMjMzY5rm3Nxc0m/kQpq2i7UgNpqykonVWllxxOoObfQ1UDjWOGOBsvIyPT09MDCgCrSqtovDKhsW2mhzsdJq2ZhbZqGs+sriHKisBcpKjTrQimsXSyY2lLKRiZWmbMwts3oRm1lo0TTOVKCs7ExOTg4NDSX7HlLTLg4LrfrKht0yq7uy2VwDhaZxpgJlE0ji0Npr16amkA2ubBxi5awxDqWse8tsNonVEVo0jTMVKJtM9uzZs2XLlqS++tGFC6GsmsrGOZgCyuqiLJrGmQqUTSyWZVmWJf/rqtkujkOsnI6xcsq6tsxmltgEoUXTGGkaKJtkEoE2TeueZK5+iqZscF+jbObRVlnuxGpXzqJpnJ1A2YQzNDQ0OTkp8ysq2C6WU8jKXwAVgdjQW2b7Ovk2ijUlVsdyFk3jjATKJh+Z0IprF6tfyOqibNgts3opK45Y7ZRF0zgjgbJKZHBwcGpqSsZXEnYYhS7KRoZWTrs4nLL3DxjXLwWxmkK76ilchJeJQFklMjc3NzAwMD09LfoLKTgpK5nYaMqKXvTEjuAHU4w9u1cjZSUQq5eymJrNSKCsKpEArW3bqhGbiLJhoZWwtJgdL4c8mKJt7CYQmyy0mJpFfAJlFcrc3Fxvb2+1WhX0+gpOyiZCrDRlo0H7w/b2gP9ByZZZKJu4stGbxpiazUCgrFqp1WqmaYqCVr1JWfWVjUOscGVtWwtlZRKrl7K4bjYLgbLKpVar9fb2njx5kvsrC5qUTaRdHIfY4MrGJDaysuG2zG58p8pTs5KJ1atpjKnZLATKqpjZ2VnTNGdnZzm+poKTsihkPcfZjo5kt8zqTqxGymJqNguBsoqGO7RpmpSVU8gmsvQprLLct8ymoJDVq2mMqdnUB8qqm5MnT/b29tZqNT4vl6JJWWnESt7DQ5UNdzDFfdcoq2ymoMXULOIZKKt0qtWqaZpcoDXz+XQQK1lZ+dCe7egIe5e7ssRiarbZvOwNubv+BE3jdAfKqp5qtdrb2zs3NxfzdfaY5qcN4wOGsae1dapQsAoFe9EiHZWVTGwiyia1ZRbKilO2ZfsNLdtvaJm8bd7tV867/UrjwWuNB681Jm4y1vyXmD/aiOKBshpkenp6YGAgJrSnbXvSMBzD4e7RhQuhLC9oIxMbSlmOW2YFEZtNaImpuU/96bzbr5z38Irfm+oaiVx/icgMlNUjXKD9tEvZhu7m8/+rUAhCr0bKRiZWWjlLiD3b0ZHIllkoGx3X7Tfkt9+Qe/Q9TU11DhSyGQiU1SZTU1ODg4NxXmHYNJsqG8pdjYhNt7Lxt8wKJTZlylJTc7dflQtlqruQPfblOD/RiBaBsjplcnJyaGgo8qfbth2knA3l7jcKhe2FwtEFCxRXNg6x0jrGVFnJW2ZFE5sUtEqB6jmw7ikLgbKaJSa00crZgPR+IZ//Qj4fxF29lJU8KRtW2fhbZtOqbFhoRZuKQjabgbL6xbKsyCsmbK81UOLc/YBheLqrkbKSVxfTIe0udznEKljOSjYV654yGyirZQJCW7AKt9q3frb+2V32rrGxsUqlUq/XfyCsnA3u7tfb27e3t7+yYIHixOqhbOwts6lXloCa/8pf5G6/Knf7VfJB9RhY95SZQFlds2XLlj179vg8wbZt9/ETC48u7LA63ml13LUyP2AYIwlxG83dTCkb4i73fU/EP5giTcq2Wn2tVl9LckUq2sUIGyircYaGhiYnJxt9dGxszO9Axd9dTvbiLHxlYWF7oWd7QX13tWgX85qXlbxlVt9y9hJTP66oqc6x8To+vwIQHQJl9Y4PtLsqu4Io6x6Ku3tk/vwsKHtu7dqAfwcypax+pm68buXXP75y/C9XbviAfaqKRcUZDJTVO3NzcwMDA9PT0+4PrbXXRlM2Ze5Kbhfz2skjc8usNGJDKasfqIyp1lf3BDG1UqlUKpUdOw6vWvXxVau+ksvtnTdvCBKnLFBW+zSCtmAVuBDrGGSV8IJXFrRvb79ue/tdN6nl7o/b279+qbs6EkuUlXOXu0xifZTNpqm53N6WlopjQNmUBcqmIXNzc6ZpzszMsA8uPLpQnLLuoay7f9/W9rW2ttG2tpc7OjRSVtrBFJKVJdBqbOqGD4Q0tbxq1RYfU91jbOxwpF8DiKKBsilJrVYzTbNarZJ/9FxgLFRZH3fv3d5+500tqrjb0hLQ3QQnZaUdTCGH1daxG1vHblRoFw3vIrVer1cqlVdf/QUBtaVlb0vL3nz+VTqC4ErHqlVbov4aQFQMlE1PWGgDLjAWqiw7yCrh+Ufmt4+2Xzfafu+oEu4Sej3dTbyQlbNlVhCo+Ud79StSQzd+y41MdY+Qyn4l5q8CRKlA2VRldnbWNM3Z2dnIC4xFEEuVdQ+Huwq1mltavtba+nhr68uFgoRC1hPaEFtmn90becssTPX/3kYwNSa0udzeuL8IEJUCZdMWAu2NUzdqoaynu/OPzNfXXY7KyrnLPc2mbryOTqYSUEOZunr1P0Q2NaayWACVpkDZFGZ2djbXlVOnXRxKWccgC4U7jnRc93jbPY+3qe8uL2JlHkyRBlCjFqlkMnX16q+2tOxradnHBdT4TWMom6ZA2XRG8gJj0cq6R8eRjrbH265T1d2XCoX40Ia+y33fzdGUzY6pF4vUC6a2tr7mGIooi2XGaQqUTWcaKRvZ10SUDXXCk6Lu5nIB3Y2jbD3Mltm2HTe17bgp/+k/g6nKKotlxmkKlE1hGm3j0YvYsMqyg+zF6Xi5o+3xtmt1cNezY8xlyywxVa9dNMbG60IdSXipqf8YEFTJ0GKZcWYDZVMYt7JJ+Zqssu6hrLvPtrY+29r6Ynt7zC2zKFLjDxXKWSwzTlOgbArDKpusr3GIFaGsLu5+Ppc70dr6bGtrCGXvHzBu7kpeTZGm5vP78/n9bW3H2tqO8ZUVyiLiAmVTGHIkRUxfEyxhZSrLDrJKuPBS4YK7Nybv7pRlBfyPrqKyMY4kdJjqHlAW0SVQNoXZZe/St36Ng2scYqmy7sG6e+eNUo+sCq7s2L4nklQ2/P1uzJGEW9as+UcfULOpLDbzpCZQNoWJrGziviZIrI+yPu7e83jbHTfmxLkbXFn7H2bkKcuv8Rt5pFtZbJlNU6BsCrP26NpM9Yfj+xpWWceYPze/8GKhdVvrNdta797WStzlQm8IZW1blLKRTN25k6epMqGFsgjfQNkUJqyy8DX6zQAXlXUPh7vRpngTUJadTA18JCE1tbX1ydbWJ9vb/44MEbhmRFkr8H96RPFA2RQmuLK6+xqfWBG++ozCi4VQ7gZXtl6vGyuuEFqk1uv1SqXy2mu/8ATVc+iorDhoQymL459SEyibwpimmX8mz2E85Dfan2uXN7Y7R9toGzs6Xu4IOwovF2KNl7xHcHHJltj2H7Yv35a/a1ve091QypqfvEdc4zeIqVAWyiLuQNkU5o4P3POfhq/wHX/AZRhFw29MKDO+y3X8V7Gj+5rfKztsmsH/u5v3DyRrqmRo060sDllMTaBsCvOea26+re9DPuPWGz4YZ/T/eTHmWPtn62OOW3oH2XH9O94bfLz77atijhXdZqOx7D9fTcfll/2BexjXGAv+9DL3uOKmTk6y+k8AACAASURBVDJWXH/ZSCRlLcsKdb/bzp0vrFq19ZZbftLWxs1UKMtPWRyymJJA2RQmg8qGHTe/5173ePfb3+seV/7R8muv+nN2dF5xVecfXNX91nex44rLO6/8w+We49plfx5q3DPwIfLfMYiXTUNAfe21N1et2rpmzVfb2p5sa3uyUPiRYwgiFspGhhbKpiZQNlWZmZkZHh7OiLKedeqVf7T8uqtuYEfnFVd1XnHV2//LCnZwRJH7oMrGjGne08hUKAtlEWmBsinJ3NzcyMhIb2/vyZMn1VT2T5evoeP6q1eTcWXn8uvedgM7Oq94W+cVb3t71wp2qIwi93HF5Z1c/koYxnsNY3k+/wCUhbJIgoGyacjMzExPT8/ExAT5Ry7Kvmf5ze7xts5re/64jx2hUEwcMC0GV2UHDWMwl/twU2uhLJRFBAXK6h22hKUPvu2t1/Zec3PvNTe/7a3X9vxJHzveesUfv/WKP35717vZARSVGtyVNYxBw3hvPr8HykJZRH6grMaZnp7u6uqiJSzNPQMfSpwKjMjjyj9czuWvx6XKkuHdQBZHLJSFsgiU1TK1Wm1oaKi/v//06dPuj9q2nTgVGJGHSGUHDWMwn9/jWBKlI7FQFtElUFa/TE9Pd3d3T05O+jwH5ay+g4uytm03UtbdQIayUBYRFyirU/xLWDYoZxUfjinw+9c/RMY9Ax+6be374v9VsW27MbGXNJA1bRdDWUSXQFltMjk52dXV5V/Csrl//UOJW5Ka4YMiO76490t/PfF5dhyf+fHxmR/bl0bg35KLCaYsaSB/QceDn6AsokugrAY5ffp0f3//0NBQrVYL/lnHZ36cOE6quagIihWvjI2N7XzhFXas2jq6auvomq++SMeuf/312NhYkC8RXNmLDeQvQFkoi4gIlFU9k5OT3d3d09PTET5Xo3I2PSg++zI78g9sa3/qh+7R8T/Oeo7Cj/6j6dj1r78O+M4t6/kw1vJvIENZKItAWXUTrYRlI66c1RHF8RdeYcfqraOrt47e8rUj7Gj9yOOFp190j/kzcwFHIz4DjiDKFn70H/n7HwtY1FqWZRjLg1vLsYEMYiMTC2XTFCiraCYmJrq6uqKVsGxIOaslit85yg5PFNs+8njHgZfZUfjiS2QseP1chBFc02SVJWPNV18MbG2oopZPAxnKQlmkDmUVzMmTJ3t7e0dGRubm5pJ+Lx6Ji+LBI55j0fFfk7Hwf/4qzoiGqyLKhiJW/QYylI2jLG5xT02grFqZmJjo6emZmZkR8eIsiru+c5Qda7aOrtk6uvZrR9jR/uDo/INHPMdlJ37jOSiWkQeUjTDUbCBDWSiL1KGsOpFQwu76rv2Wvz/vPxrxGXDormx8aOUTyxa1AVv6EhrIQomFsohGgbLJh5z4393dLaiEpYGyyiobn1jVGshQNqaylmWJ/GWAyAuUTTiOS+uEJgvKJts0TpxYMlo2fCbZBrK+xKqjrJzTSxAJgbKJxfPSOqGxbSgrUFlFiG3/u38nY/zUr5JqIENZKIvQQNlkIrOEpYGy4pRNcDq2kbLtf/fvrU9Oj5/6VcC/HrwayKKJ1bRdHErZXG6v0F8FiMxAWdkhJ/7LLGFpoKwgZeOsK+YOLassGZIbyFAWyiJsoKzUBLm0TlygrGrtYtG1LDukNZD1JVYlZYcE/zJA5AXKSkrwS+vEBcqqtu5JhLI+0AZvINu2Ha2BrHUhq86kLA5+SlM8lK1Wq4VCwTAMwzDWr19//vx5+W8rZUm2hGWz4JlXoCx3YtVZ+uSvbPgG8tOhGsgtLZ/P5/dDWSiLsHEqWy6XlyxZcurUKfKPxWIR0MYJOfE/2RKWjfrKJgJtaoj199XRQA74dyZsA7ml5fOaEquOsjiSIk25RNmzZ8/29fUdP36cPnLmzJlFixaxjyDBE+fSOkERrawK5awWxMqckfVpIO984ZUgf20iNJBbWu7XTllFJmVbcCRFunKJstVqtbOzkxayNMRag8no6Gi1Wr366qvHx8fdvWWiteNx8vxz587V6/Vyubxs2bI33njD/bLsl1u2bBl5fv3SPjb9EPuajd7w1NRUo/fPvuDU1JTPmw+b+JfWCUrqlc0msWF91beBnBFlsVk2TXEq64kWCeGHakSUog4Vi0ViJHma+8/0xcmDVFDHy7L/WC6XPZGmf/Z8w+wrsLW4+/27X7DRmw8VBUtYmqbKqtA01oVYdXrFcZQV3EBe3tIyogWx6iiLbTwpSyxl2cK3kXzux8vl8sGDB+lzfPA7c+bMsmXLyJcIrmyjfwufL0Rqa583H/C7SU78V7CEpVn7jaNpVTbLK57iK0uKWsUbyPoqG5zYefP6581boewvECRCAnWMSXyUqjMi+j9eq9V279594sQJH2XZRq5hGKQSbaSsu+vLVsD+79/9uY3efJBvpdBL63hlzSetVCorf/eOIr1ijsqq30DWlNiQ7eJvvvWtty1dunRoaEj+wTWIiHisfqIOOR7hUsseOnTo+PHj7HP88aZpWsvS9xOhlqWN5Wi1rOL3rrNR/8IAmcRGVlYpYvkqq2wDWd9CNuyk7NjY4bm5OTLxZJom+wsZ0TEeO3lo+Vi/dCePZy3oPxdbZ+ZriYLbtm07f/68j7LsP7KQN1WW1p2N/s8giLKN3rxPtChhaSQcTBEHWpm+RlZWNWJFKKtgAzk7yrILjG3bHhwc7OrqmpiYQBtZ04Q4lcJTKbrGmNWo0RrjQqHgbv+6C2h2STCVj/0S/h1jxyvQz/LvGDue5rnG2DRNwxUtSlgalZWVT2wEaCMTq52yEhrIGSE2rLLuBcazs7MjIyNoI2ua6Ccshl0ZhCgSNTfzaEGsUoWsOFnZ0Xbs39qO/VviDWStlQ1FrM8CY7SRNQ2UzVwU3MwDYtVUlhBLRqiLfUzzIY4NZNHEKqVskLMV0UbWK1A2cxG9mUfx5U7yidVUWZbYSNY+bRjv5dJA1prYsMoGP1sRbWRdgjt5Mhehm3kkEJvIoqc4xKZJWfkNZN0L2bDKhj1bEW1k9QNlMxdBm3nkbNrhBa1MYkVAmyCxMhvIEohVql0c59QntJGVjRLKOg5/KJVKhmGwVwOVSqUIJx0inhGxzFimr/GVlU8sd2iTJTaStc9HaCDrTqyISVn/oI2sYJJXluy6oaayBzGSjTRnzpzp6enBBDCvNFVW8So2prIyN8hqWssGV1Z0AzmXG8mUsrwuvEMbWakkrCwpWzdv3syePrFhw4bz589TZUulEv6i8I3PMmP1q9g40EYglhe0GikbAVqhDeRcboOmyoYiNsKkbNOIbiOzBwfRkwbw69qRhJU9duwYOQrKfcZTuVweHR1FISsijZYZa1HFRlY2MrEKrn5STVkyVn/1RUEN5Fzu89oRG35SdkjQz7u4NjL7q7tUKkW+KjTdSb5jXHcdiczOy6KQFRHPBVB6ERtW2TjExoSWO7ESlI0MrV4NZKWUjT8p6x8RbWT6q5u9YxRxREVlaWghWywWHZe6I3HinpqVQCxfaHUhNoPK6tJAVopYjpOyTcOxjUx/dbsLWZ9zdh3H2dJbRxt9iD1P3vPyN8c1pu4zdx3n6Xrec0qf6fmyPifvNo3SypJCls7UYqUxx9CpWTmbdvgqK7NXnM1CNj606jeQVVPWfXyx0HBpI1O9HL+ZG90fQ37V33333ZSx/v5+eih9ow/R+7/rzMWmnhyyJTX7WdGuJ6d/9rkOJ0jUVZYWsvTb2ujiWCRCyNSsZGITWV2MQjYpZVVuIIsmNqyy4iZl/ROzjUx/dReLRbbX6H//6fj4OIGwVCodPHiw6YcIbOTxYrHovgs8VFUaQdloN6LSqKssnZFFLSsiaz5pySeWC7SZIlYaqEKhDdVADnWxT+QGslLEtrRUduyYFfwT3yTR2siOedlG14Q72ryvv/767t27z549e999973++uusZJ4fql88MoE9WcGzCVy/tLXbtJZ1X+kWpLdM3wZZQtR0NlNRZR1LizEvyz22bSdCbExlJRMLZbkoq1oDWbVCVsQenmgJ20Zmf3WXy2X3sQf0aSyltVqNILphw4YTJ040/RB9hUOHDrFTvI3gdN+v2rRCpf8iqa1lEfmxbXv+wSPyiY2jbNaITZmy6jSQVVM2qXZxowRvI7v3y3pOXtLlS9SnUqnU399Plt04JHN/qO61GdeTQ3Yutlgseqrvaaf/oqpG/zoBA2Wzm9tOJkBsZGj1IjYdhSx3aFtf+2Xra79MtoGsGrEqtIsbhbSRDa+Ypll3tSHZUrLRGmPKISHQbZ77Q+TFS6VSo6lfB4fki1Yqlb6+vk9+8pPkEepi045xOtcYI4lkzdZRXZTNILGKKMudWDrGT/0q4KrakEVtkwaygsoq0i5WPOScoqTfRZRA2ewm+NRsssrKX1QMZUUTy1ob8K9r+AayR1ErgVjd28XKplgsanrqBZTNbkJNzYJYycQmrizf6dhGykpuIKtGbIvEwyj0DTloQtNCtg5lMx75U7OpJzYdhaw0YmU2kBUsZFukH0aByA+UzXSOvflblXfKyicWhSxfXwMSS0Z+3/eFNpAVJBbt4iwEymY6MpvGIFZ9ZRMkVloDWSll9W0XkzMMoq255Rj2plRl75WBslmPnKaxUGJT1itOhFjuvkZWVkIDWRFic7m9mraL6TGHKkT9M4ugbNYjp2msPrGZLWQF+RqHWE0byKnZJusf3PkdNlA265HQNM4CsToqK87X+MTq2EDOyDbZarW6e/dueoSv+7QH9plXX331G2+8sWjRIvZEC/Z8KM+r8dxX1/mfcVG/9AYeGnK6suOl6IPuU47JV9+/f3+oN0wuOfBpnkNZROzxFEKJ5QVt1ogV6itfZWkDOeBf5qQayNlZ9+S4CNZ9eiL7TMfZSQ41Pa/GC37xnOMJDmXZr0hvxGMfdF+ix27JDf6GC4UCxdXz8EUoi4RoGoeFVgKxXKDNlLISiOWuLClqd77wSsC/0vIbyBkpZOtepyo2ukjOR1n/6wQc5WnTJ5fLZXpNnudX93zQcXbxG2+8wXbCg79hz+8G+0WhLBKiaawmsTGVVYrY1CgrAlplG8jZKWTrXt7Q22wczd7gyrLg+Z8tXHfpWKvVdu/ezV7gQ+J5H7nj9Q3DOH78OHmQXi1AEvwNez7OflEoi9TrwZrGSi0q5gVtfGL1KmR1V1bNBnJ2Ctm6a/WTz0VyL7zwQpxalrZ5/Z986NAh93PcX6Lpg7Vabd26dRRI1LII5zRtGitObGRolSI2ZcoKhVadBnKmClkSOvvoM6Xqr2zTq/HqrslUzyd3dnZu27aNnVulb5L9ivTP7IPuO2Xp7ttQb5jOUjueQwNlkXq9WdNYC2IjKKtaIQtlQ438q2/mhkYSbyBnZAMPG3a1LbvGOHjHuB5sjTF9cZ8nu+9sp2HXGNOXYh90f26pVGLJDPKG2TXGnoctQ1nkQho1jRVcVMxF2WwSK1lZcdDmX32Tjp3/N+jeTe4N5LDEtuDg4nTFU3dHoCxyIZ4X4WlErHxl+RILZSMrS4raHeUjAf+q82ogRyA2BYUswgbKIuGy9htHpRGLQjYjyoqA1kEsa63MBnIEZbVe94S4A2WRcHGUsyA2fcSmQNlGxEpuIKOQRQIGyiKXhK6B0ohYKKu4snyhbapsqKK2HrWBjEIWCRgoi1yS8RdeAbHyiYWyHImV1UAeQiErLY7THsrlMlnTyx4lQY5WdjziuehXcqAs4sz8g0dArGRopRGblLJcoA1FrJQG8ucCEpuCPbIJhuy9oXz6n8JIj3xS5+4gKIs4s3rrqC7EJqgsX2uhrCBiwxa1tm2HbyA3L2r1va098ZAKdfPmzewRSzTsSYf0OneibKlUUuQSXCiLOENOqFB/307ixHKENgvKxoE2DrGJN5BRyMbJsWPHyNFOnsqWSiV3LTs6OqpOIVuHsohngpSziReyKhDLxVqZxGZZ2aQayFj0FD9uZd1H/LPzsuoUsnUoi3jGtu00EStaWY0KWR2V5Uis/AYyClkuaVrLsg/SQrZYLLK3tScVKIt4Z+03jipLbJoKWfnK6gUtd2LpWPWVHwZuID8duYGMQpZLGinredMcKWTpTG3iK42hLOKdRuUsiNWd2ASVVYdYOQ1kFLK8ElxZWsjSZVCeF83KDJRFGsZdzoYlNvW9YiirNbGiG8goZHmFVZbu3qnX66VSySEonZFFLYtoEPdi4wjKcoc2TcRmR1lFZmRlNpAt63nRP6HZiaOWJQud3HOujqXFmJdFNAi72DgasXyVVYrYUMqyyCVCbFJd4sjESla2pfKLlsovdnBrIC/HDXcICZRF/ELL2cjEcoRWtV5xZGWzIGt8YmVCS4glYx6PBjIKWYQGyiJNsnrraExieUGrL7HSlE3cVI6+SlOWJZaOeA3k5aJ/KhGNAmWRJrFtu+PAy4krqxqxahayicvKl1g50HoqG6eBjEVPCBsoizRP4uWs1r3iDBayHIkVrawPsWEbyJZlmeZDKGQRR6AsEihtDyYJrWrEopCV46toaJsSyxa1AVczYdET4giURQLFsqyklNWa2EwpK4hYFZRtqfwit/d7wRvICEIDZZGgSaRvrGCvWM1CNlllxfkqDtpQxNKBOVckbKAsEjRclkGloJCFspJ9FaFsNGJzj+xP+qcQ0S9QFgmR1fu+pmwhqyCxqVdWGrEqKJvb933ryWeS/hFE9AuURULE/j9vtO16VkFi1VRWJrGSlZXpK3dooxWy8wY3J/3zh2gZKIuEi3nfg9H6xqJ372R2A49kZRPxlSO0kXvF1tR3kv7hQ7QMlEXCxbbtlo//tYLEyoE2y8Qm6ysXZSMSOzRi9N2e9E8eomugLBI65ujn2sbD9Y3lECsa2swWsonjykXZaMS2VH5hdK9AIYtEDpRFosTo+4vgfWOZxAqFVllixSmbOKu8oI1MbO6R/Ub3iqR/4BCNA2WRKLH+9uvGDbcp1SuWYG3WlE0c1MSVzQ2NGAMbsUcWiRMoi0SM+VipZeABBQtZQdCq3C7OlLIRoEWvGEkwUBaJGNu2jXsf9u8bJ0tsUsrKJzZTHeOwykbvFT/xPHrFSPxAWSR6rC99zbj3YQV7xVkrZLOmbHBooxOLXjHCKVAWiRXzsc+2PLQbhWyyxEJZvtDm9n0fvWKEV6AsEjfGPQ+17fwKiE1fIauyskLLWaN7BXrFCK9AWSRu7P/9/4xPfKFtx1fU6RWjkIWykaGdN7gZvWKEY6AswiHmZ54w7vooXQmVJmKhrMqDu7K5R/YbAxvRK0Y4BsoifGLc9VHjzk0dX3wps8RCWWWVDQgtWfGEXjHCN1AW4RP7X/7V2FLKfXRnZpVNilgoy0XZ3L7vG323o1eMcA+URbjFmv6RsfmzueEdGSQWyqpMbBBoje4V6BUjIgJlEZ4xP73beHii1fpyIsRms5DNprJhifVX9sKKJxCLCAiURTjH3P8N4692t1p/i0IWyqpDrA+0uSeeNwY2rty0NekfHSSdgbII59i2bdzxEWPggULjlVAoZLUgVk1lIxPrqSxZVGz0vS/pnxsktYGyCP/Y/3LK+Kvdxvvv94RWC2KhrILKxvHVU9kLxA5stG076R8aJLWBsoiQWH/zFeNju4x3m25otVAW7WLVoI1PrANaSqz15DNJ/7ggaQ6URUTF+t5rxkd3OqDVgliNCtmMKMuLWArt74nFiidEcKAsIjDmIzuNTWPGipUE2vQRC2W1Izb/6psgFpEZKIsIjG3bxvs3GJvGjHetLDz9YvqUTZzYdCvL3df8q2/mNnyGEIsznhA5gbKI2Ni2bWwaMx7cbrzrJhHQZryQTbGyoojtu50sKsaKJ0ROoCwiPNYzk8amMeMjo8Y7b+QObcYL2VQqK8JXEIskFSiLyIj1zKTx4Hbjgcf5QsudWO2UFU2sfGWFE4t9O4jcQFlEUqxnJo0HR40N24webtCiXZwyZWUQ+5N/TvpHAclWoCwiL9bBSeOBx40NnzGuuyE+tChk06SsIF/zr76Z+9R+Siy2xiLyA2URqbEOftnYsM24b8RYO9j6kceVUla7QjYdyorz9QKxZEUxiEUSCpRFZMc6+GVjw2eM+x41brm3ddszihCbVCHbyLaMKCuU2HmDW0AsknigLJJArANfNu4bMf7yEeNDn2jd9z0VlE2qkJXApJrKCvW1Zd/3QSyiSKAskkysA39r3Peo8eFHjA99Inffo9ksZLOprFBfCbHkSnYQi6gQKIskFuuLXyLlrPHBrbn7PhV8PRSU1VdZ0cSyy4lBLKJCoCySZKxvv2R8+BHjg58wiluM5e8Jsh4qWWKz1i7mqKxoX/OXLic2+t4HYhEVAmWRhGN98UuknDXWbzbee4c/tCKIRSErWlkJvuYvXU6M050QdQJlkeRj27Zx811GcYuxfrNx78OtnzmQhUJWF2XjQCvHV8dap5WbtoJYRJ00V/bMmTOLFi0yLs3o6KiEN4dkKubDnzbWbzYGHzbufSj34U+gkFVhqIwrJZadiF25aWvSf5ER5JIEVZay6vhHBOEY61vTxvqPG/f+lXHPx4yrr3d0j1HIKo6rZF/zr7457+Z7ft8lxn2xiJKJpWy5XDYM45FHHiEF7vr168+fP1+v16vVaqFQIA9OTU3RZy5btuzcuXP0H8nzyZ+PHz/u+UXpR8lrTk1NkQ+tX7/+l7/8ZV9fH1thO17f/Qj5Ku4Xd/x7ud8/+5rkU9wlvuMFkWixnv8BKWeNez5m3P3R1i+UU1nIKqisLvOvnl1iLCdGlA0HZQmWRKbR0VH6B/qEqakp8oclS5acOnWqXq8Xi0VeylJHi8Ui+TN9JvtgcGU937/na7q/OVCWS6yn/9uFcvbujxl3fdR4x7tbP/J4ypRN3FResiai7CVribGcGFE7HJQlqJw9e5aYNz4+TjUlD65fv/5b3/oWLQ3JK/T39wtStlQq0TdAPz24suyn0/c/MTFBH/T55kBZXrGe/hvDHCDlrHHXsHHncOvIF9EuVsrURJR1l7BYTowoHm7K1i86t27dOiofffDQoUNLlizZtGkTEZf+mSrLhvZjoylLCmXHC7q/Cn1xx4NsqdroX6rRN8fz3yXuf6KsxrZt4+rrL5Szdw0bdwznip9of+qHKShkJSsrGldpyjpOnMByYkSLcK5lHWUfW8suWbLkhRde6OzsfNe73kWe5q5l6fN//vOfc6llaRKpZR1gIxFiPfe9C8reOWzcMWzc9L7WB7ahkM2gso6FTpiIRXQJ53lZOoXpnpddsmTJz372M7JeaWpqqlQqcVGWLrmSNi/LMgxlJcR66hlj5fsvKHvHJmPdxtbSt1HIqkasOGUde3WMgY0rH/scSlhEl3BQ9uDBg2RFLn2O5xpjIlOxWCR/cCjr3zF2xzRN8iXoGmCWNPpZ7gnaOqc1xp7fHHSMxcU69N0L0K7bZAxsNLpXxLE2wUIWysaahcWOWES3xDr7CYt9gsc0TQfAXV1dpmlu2bLFsizbtk+ePJn0e1Q91je/S8vZC79zu1dEayBnhFitlZ138z2OEhZriREdA2UTy+zsrG3be/bssSzLNM3u7m7DMLq7u03TtCxrz549tm2fPn066bepVmzbNocf+b2ykazNTiGrqbLOjTpY6IToHJxjrFZOnjxp27ZlWVu2bDFNc+nSpYZh9Pb2DgwMWJY1OTlp2/bc3FzSbzPhWN/8jhPagRCTtVBWWWU9W8RY6IRoHSirQWZmZg4fPmxZ1tDQEJmQLhQKpmkODg5alnX48OEM/j++ZVnucsfoXtE68jTaxToq27Lv+x4tYix0QvQPlNUyc3Nztm1PTU1ZljUwMEAmfZcuXWqa5vDwMJnorVarSb9N4bGmvuOue/wbyJkqZHVR1rNFjFlYJB3RRtlSqeSYA6bbfshOHvKP7FLncrmcqVsNTp8+bdv2gQMHyERvT08PnegdGRkhE72zs7NJv03OsSzL09pccauntQkSC2Xd9au3r5iFRVIUPZSlR/M7ttAYzBUF5XJ5/fr1J06c6OzsPHXq1NmzZ9etW+c+RyJrIRO9ExMTZKK3q6vLMIyenp7+/n7Lsg4cOGDbdq1WS/ptxo315DNG94qmdS0KWUWUbdQfvtAi/sk/J/0XCkG4RQ9l6aGJ7N5W8ghVlmzA/fnPf75s2bJTp05lrZANlWq1Oj09bVnW8PCwaZqLFy8mW5DJRO/U1JSmZYR3A5mxFoVs4tD6+IoWMZLKaKAsOdFi7969rLIbN24k50N51rI/+9nPUMiGDZ3oHRwcJBO9ixcvphO909PTMzMzSb/HQPGxNl/6NpRNSlk/X3HWBJLeqK4smW31vLqVHrXonpclhSw9wgk7eqOlVqvRid7+/v7e3l72MI2JiQllD9OwLMu7gRzY2hQQq46yTX3VtHeCIEGiurKlUsl9EDGJQ1kaOiNbLBbZA5Olv/d0hh6mMTIyQg/T6OnpIYdpkIleRQ7TsKa+09DavtvzpW/nH9iW4kJWBWUb7X/FFCySnSitLC1PPU8GbqQsKWTJ55KLCqCs6FSrVXKYBpnoJYdpmKapwmEaftaS0vbRp6AsX2X9i1f4imQqSivLJmAtyy4tRi2bbGzb9jxMY2hoiBymIXOit+Ei5Iulba64lZS2qSFWvrL5/T/wxxW+IhlM2pRllxZjXla1kMM0JicnyWEaZKKXHKYh59aERptrLylt//rb+Qe2Qdlwvn6jmmvqK+ZfkUxGG2WRtIYcpuF5a4KgwzSaW8ub27QSm9//g6a4Gn3vg69IlgNlERXjeZhGb28vOUyDTPTGP0yjubUXJ25jcpsmZfP7fxAIV+LrnevhK5LxQFlEm8zMzJDDNMhE7+LFi7ncmtBkeRTDbW79lvyjT7U+9UP1ieWuLJE19/Bnm+OKyVcEYQJlEY3jeWuC4zCNgLcmXGgj972vObdMPzmIuPoqm9//g9yna+B85AAAAbNJREFU9gcqWy/iiuIVQRyBskja4jhMg9yaQA7TGBkZIYdp+Ez0Bpq1ZRYnN53B1UvZ/P4fBFnK5NEZRvGKIF6BskgmQg7TmJiYIIdpeN6a4DhMw5r6zspNW4NKc1Fc0lWmZW5SxAZU9sIk66f2526+Jze4JYSs6AwjSLBAWSS7cdya4DhMg9yaMDc3F3TitrG7LY8+2XL/Y61PTieuLC1VL5gaktULletjn7N/8s/oDCNIkEBZBLkk9DANcmtCoVAgE71DQ0Mrb739gyNjxnV9UcS91N0L9D76ZMv9jxGAuRhMXoeM3Kf20yI1uqmOOVdUrggSMlAWQZqETPSSwzR+f2vCO5av3LQ16Gqp4AYzDIcaFz43hqPeZeumrShbESROoCyCxIpt26FncFUefe9b+djnrCefgawIwiVQFkG4xbZt68lnLqDLt8wVzCrpBkNWBOEeKIsgoqIiusTUTVutJ58BqwgiIVAWQeSFukvovaAvGVwppZoSUGEqgiQVKIsgqsS27QsMX5Q40KCIwlEEUS9QFkEQBEFEBcoiCIIgiKhAWQRBEAQRFSiLIAiCIKLy/wG7+wb2KkyjqQAAAABJRU5ErkJggg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468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Uzbekistan"/>
          <p:cNvGrpSpPr/>
          <p:nvPr/>
        </p:nvGrpSpPr>
        <p:grpSpPr>
          <a:xfrm>
            <a:off x="144016" y="836712"/>
            <a:ext cx="8964488" cy="5479951"/>
            <a:chOff x="2317750" y="2159000"/>
            <a:chExt cx="7543800" cy="4157663"/>
          </a:xfrm>
          <a:solidFill>
            <a:schemeClr val="bg1">
              <a:lumMod val="85000"/>
            </a:schemeClr>
          </a:solidFill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5307013" y="4144963"/>
              <a:ext cx="1470025" cy="1276350"/>
            </a:xfrm>
            <a:custGeom>
              <a:avLst/>
              <a:gdLst>
                <a:gd name="T0" fmla="*/ 2383 w 2430"/>
                <a:gd name="T1" fmla="*/ 1589 h 2106"/>
                <a:gd name="T2" fmla="*/ 2291 w 2430"/>
                <a:gd name="T3" fmla="*/ 1491 h 2106"/>
                <a:gd name="T4" fmla="*/ 2183 w 2430"/>
                <a:gd name="T5" fmla="*/ 1435 h 2106"/>
                <a:gd name="T6" fmla="*/ 2101 w 2430"/>
                <a:gd name="T7" fmla="*/ 1412 h 2106"/>
                <a:gd name="T8" fmla="*/ 1976 w 2430"/>
                <a:gd name="T9" fmla="*/ 1319 h 2106"/>
                <a:gd name="T10" fmla="*/ 1970 w 2430"/>
                <a:gd name="T11" fmla="*/ 1255 h 2106"/>
                <a:gd name="T12" fmla="*/ 2029 w 2430"/>
                <a:gd name="T13" fmla="*/ 1191 h 2106"/>
                <a:gd name="T14" fmla="*/ 2070 w 2430"/>
                <a:gd name="T15" fmla="*/ 1099 h 2106"/>
                <a:gd name="T16" fmla="*/ 2073 w 2430"/>
                <a:gd name="T17" fmla="*/ 1041 h 2106"/>
                <a:gd name="T18" fmla="*/ 2049 w 2430"/>
                <a:gd name="T19" fmla="*/ 971 h 2106"/>
                <a:gd name="T20" fmla="*/ 2089 w 2430"/>
                <a:gd name="T21" fmla="*/ 916 h 2106"/>
                <a:gd name="T22" fmla="*/ 2234 w 2430"/>
                <a:gd name="T23" fmla="*/ 945 h 2106"/>
                <a:gd name="T24" fmla="*/ 2259 w 2430"/>
                <a:gd name="T25" fmla="*/ 859 h 2106"/>
                <a:gd name="T26" fmla="*/ 2326 w 2430"/>
                <a:gd name="T27" fmla="*/ 779 h 2106"/>
                <a:gd name="T28" fmla="*/ 2304 w 2430"/>
                <a:gd name="T29" fmla="*/ 638 h 2106"/>
                <a:gd name="T30" fmla="*/ 2065 w 2430"/>
                <a:gd name="T31" fmla="*/ 634 h 2106"/>
                <a:gd name="T32" fmla="*/ 1940 w 2430"/>
                <a:gd name="T33" fmla="*/ 588 h 2106"/>
                <a:gd name="T34" fmla="*/ 1874 w 2430"/>
                <a:gd name="T35" fmla="*/ 461 h 2106"/>
                <a:gd name="T36" fmla="*/ 1840 w 2430"/>
                <a:gd name="T37" fmla="*/ 469 h 2106"/>
                <a:gd name="T38" fmla="*/ 1705 w 2430"/>
                <a:gd name="T39" fmla="*/ 486 h 2106"/>
                <a:gd name="T40" fmla="*/ 1673 w 2430"/>
                <a:gd name="T41" fmla="*/ 574 h 2106"/>
                <a:gd name="T42" fmla="*/ 1473 w 2430"/>
                <a:gd name="T43" fmla="*/ 566 h 2106"/>
                <a:gd name="T44" fmla="*/ 1428 w 2430"/>
                <a:gd name="T45" fmla="*/ 540 h 2106"/>
                <a:gd name="T46" fmla="*/ 1351 w 2430"/>
                <a:gd name="T47" fmla="*/ 426 h 2106"/>
                <a:gd name="T48" fmla="*/ 1303 w 2430"/>
                <a:gd name="T49" fmla="*/ 532 h 2106"/>
                <a:gd name="T50" fmla="*/ 1199 w 2430"/>
                <a:gd name="T51" fmla="*/ 625 h 2106"/>
                <a:gd name="T52" fmla="*/ 1143 w 2430"/>
                <a:gd name="T53" fmla="*/ 561 h 2106"/>
                <a:gd name="T54" fmla="*/ 789 w 2430"/>
                <a:gd name="T55" fmla="*/ 392 h 2106"/>
                <a:gd name="T56" fmla="*/ 610 w 2430"/>
                <a:gd name="T57" fmla="*/ 340 h 2106"/>
                <a:gd name="T58" fmla="*/ 331 w 2430"/>
                <a:gd name="T59" fmla="*/ 72 h 2106"/>
                <a:gd name="T60" fmla="*/ 216 w 2430"/>
                <a:gd name="T61" fmla="*/ 0 h 2106"/>
                <a:gd name="T62" fmla="*/ 259 w 2430"/>
                <a:gd name="T63" fmla="*/ 324 h 2106"/>
                <a:gd name="T64" fmla="*/ 129 w 2430"/>
                <a:gd name="T65" fmla="*/ 402 h 2106"/>
                <a:gd name="T66" fmla="*/ 300 w 2430"/>
                <a:gd name="T67" fmla="*/ 546 h 2106"/>
                <a:gd name="T68" fmla="*/ 300 w 2430"/>
                <a:gd name="T69" fmla="*/ 644 h 2106"/>
                <a:gd name="T70" fmla="*/ 206 w 2430"/>
                <a:gd name="T71" fmla="*/ 811 h 2106"/>
                <a:gd name="T72" fmla="*/ 331 w 2430"/>
                <a:gd name="T73" fmla="*/ 867 h 2106"/>
                <a:gd name="T74" fmla="*/ 445 w 2430"/>
                <a:gd name="T75" fmla="*/ 1080 h 2106"/>
                <a:gd name="T76" fmla="*/ 490 w 2430"/>
                <a:gd name="T77" fmla="*/ 1215 h 2106"/>
                <a:gd name="T78" fmla="*/ 610 w 2430"/>
                <a:gd name="T79" fmla="*/ 1314 h 2106"/>
                <a:gd name="T80" fmla="*/ 1368 w 2430"/>
                <a:gd name="T81" fmla="*/ 1757 h 2106"/>
                <a:gd name="T82" fmla="*/ 1517 w 2430"/>
                <a:gd name="T83" fmla="*/ 1896 h 2106"/>
                <a:gd name="T84" fmla="*/ 1869 w 2430"/>
                <a:gd name="T85" fmla="*/ 2099 h 2106"/>
                <a:gd name="T86" fmla="*/ 1953 w 2430"/>
                <a:gd name="T87" fmla="*/ 2072 h 2106"/>
                <a:gd name="T88" fmla="*/ 2019 w 2430"/>
                <a:gd name="T89" fmla="*/ 2106 h 2106"/>
                <a:gd name="T90" fmla="*/ 2099 w 2430"/>
                <a:gd name="T91" fmla="*/ 2009 h 2106"/>
                <a:gd name="T92" fmla="*/ 2324 w 2430"/>
                <a:gd name="T93" fmla="*/ 1919 h 2106"/>
                <a:gd name="T94" fmla="*/ 2278 w 2430"/>
                <a:gd name="T95" fmla="*/ 1856 h 2106"/>
                <a:gd name="T96" fmla="*/ 2316 w 2430"/>
                <a:gd name="T97" fmla="*/ 1770 h 2106"/>
                <a:gd name="T98" fmla="*/ 2404 w 2430"/>
                <a:gd name="T99" fmla="*/ 1690 h 2106"/>
                <a:gd name="T100" fmla="*/ 2423 w 2430"/>
                <a:gd name="T101" fmla="*/ 1645 h 2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30" h="2106">
                  <a:moveTo>
                    <a:pt x="2423" y="1645"/>
                  </a:moveTo>
                  <a:lnTo>
                    <a:pt x="2383" y="1589"/>
                  </a:lnTo>
                  <a:lnTo>
                    <a:pt x="2323" y="1559"/>
                  </a:lnTo>
                  <a:lnTo>
                    <a:pt x="2291" y="1491"/>
                  </a:lnTo>
                  <a:lnTo>
                    <a:pt x="2274" y="1471"/>
                  </a:lnTo>
                  <a:lnTo>
                    <a:pt x="2183" y="1435"/>
                  </a:lnTo>
                  <a:lnTo>
                    <a:pt x="2114" y="1431"/>
                  </a:lnTo>
                  <a:lnTo>
                    <a:pt x="2101" y="1412"/>
                  </a:lnTo>
                  <a:lnTo>
                    <a:pt x="2042" y="1384"/>
                  </a:lnTo>
                  <a:lnTo>
                    <a:pt x="1976" y="1319"/>
                  </a:lnTo>
                  <a:lnTo>
                    <a:pt x="1961" y="1299"/>
                  </a:lnTo>
                  <a:lnTo>
                    <a:pt x="1970" y="1255"/>
                  </a:lnTo>
                  <a:lnTo>
                    <a:pt x="1992" y="1209"/>
                  </a:lnTo>
                  <a:lnTo>
                    <a:pt x="2029" y="1191"/>
                  </a:lnTo>
                  <a:lnTo>
                    <a:pt x="2054" y="1160"/>
                  </a:lnTo>
                  <a:lnTo>
                    <a:pt x="2070" y="1099"/>
                  </a:lnTo>
                  <a:lnTo>
                    <a:pt x="2115" y="1081"/>
                  </a:lnTo>
                  <a:lnTo>
                    <a:pt x="2073" y="1041"/>
                  </a:lnTo>
                  <a:lnTo>
                    <a:pt x="2070" y="987"/>
                  </a:lnTo>
                  <a:lnTo>
                    <a:pt x="2049" y="971"/>
                  </a:lnTo>
                  <a:lnTo>
                    <a:pt x="2041" y="926"/>
                  </a:lnTo>
                  <a:lnTo>
                    <a:pt x="2089" y="916"/>
                  </a:lnTo>
                  <a:lnTo>
                    <a:pt x="2154" y="945"/>
                  </a:lnTo>
                  <a:lnTo>
                    <a:pt x="2234" y="945"/>
                  </a:lnTo>
                  <a:lnTo>
                    <a:pt x="2240" y="886"/>
                  </a:lnTo>
                  <a:lnTo>
                    <a:pt x="2259" y="859"/>
                  </a:lnTo>
                  <a:lnTo>
                    <a:pt x="2266" y="786"/>
                  </a:lnTo>
                  <a:lnTo>
                    <a:pt x="2326" y="779"/>
                  </a:lnTo>
                  <a:lnTo>
                    <a:pt x="2310" y="732"/>
                  </a:lnTo>
                  <a:lnTo>
                    <a:pt x="2304" y="638"/>
                  </a:lnTo>
                  <a:lnTo>
                    <a:pt x="2274" y="647"/>
                  </a:lnTo>
                  <a:lnTo>
                    <a:pt x="2065" y="634"/>
                  </a:lnTo>
                  <a:lnTo>
                    <a:pt x="1995" y="619"/>
                  </a:lnTo>
                  <a:lnTo>
                    <a:pt x="1940" y="588"/>
                  </a:lnTo>
                  <a:lnTo>
                    <a:pt x="1911" y="544"/>
                  </a:lnTo>
                  <a:lnTo>
                    <a:pt x="1874" y="461"/>
                  </a:lnTo>
                  <a:lnTo>
                    <a:pt x="1854" y="440"/>
                  </a:lnTo>
                  <a:lnTo>
                    <a:pt x="1840" y="469"/>
                  </a:lnTo>
                  <a:lnTo>
                    <a:pt x="1792" y="482"/>
                  </a:lnTo>
                  <a:lnTo>
                    <a:pt x="1705" y="486"/>
                  </a:lnTo>
                  <a:lnTo>
                    <a:pt x="1673" y="501"/>
                  </a:lnTo>
                  <a:lnTo>
                    <a:pt x="1673" y="574"/>
                  </a:lnTo>
                  <a:lnTo>
                    <a:pt x="1661" y="586"/>
                  </a:lnTo>
                  <a:lnTo>
                    <a:pt x="1473" y="566"/>
                  </a:lnTo>
                  <a:lnTo>
                    <a:pt x="1441" y="557"/>
                  </a:lnTo>
                  <a:lnTo>
                    <a:pt x="1428" y="540"/>
                  </a:lnTo>
                  <a:lnTo>
                    <a:pt x="1400" y="457"/>
                  </a:lnTo>
                  <a:lnTo>
                    <a:pt x="1351" y="426"/>
                  </a:lnTo>
                  <a:lnTo>
                    <a:pt x="1321" y="456"/>
                  </a:lnTo>
                  <a:lnTo>
                    <a:pt x="1303" y="532"/>
                  </a:lnTo>
                  <a:lnTo>
                    <a:pt x="1273" y="599"/>
                  </a:lnTo>
                  <a:lnTo>
                    <a:pt x="1199" y="625"/>
                  </a:lnTo>
                  <a:lnTo>
                    <a:pt x="1195" y="609"/>
                  </a:lnTo>
                  <a:lnTo>
                    <a:pt x="1143" y="561"/>
                  </a:lnTo>
                  <a:lnTo>
                    <a:pt x="908" y="446"/>
                  </a:lnTo>
                  <a:lnTo>
                    <a:pt x="789" y="392"/>
                  </a:lnTo>
                  <a:lnTo>
                    <a:pt x="691" y="361"/>
                  </a:lnTo>
                  <a:lnTo>
                    <a:pt x="610" y="340"/>
                  </a:lnTo>
                  <a:lnTo>
                    <a:pt x="478" y="194"/>
                  </a:lnTo>
                  <a:lnTo>
                    <a:pt x="331" y="72"/>
                  </a:lnTo>
                  <a:lnTo>
                    <a:pt x="273" y="1"/>
                  </a:lnTo>
                  <a:lnTo>
                    <a:pt x="216" y="0"/>
                  </a:lnTo>
                  <a:lnTo>
                    <a:pt x="0" y="81"/>
                  </a:lnTo>
                  <a:lnTo>
                    <a:pt x="259" y="324"/>
                  </a:lnTo>
                  <a:lnTo>
                    <a:pt x="263" y="335"/>
                  </a:lnTo>
                  <a:lnTo>
                    <a:pt x="129" y="402"/>
                  </a:lnTo>
                  <a:lnTo>
                    <a:pt x="270" y="516"/>
                  </a:lnTo>
                  <a:lnTo>
                    <a:pt x="300" y="546"/>
                  </a:lnTo>
                  <a:lnTo>
                    <a:pt x="315" y="574"/>
                  </a:lnTo>
                  <a:lnTo>
                    <a:pt x="300" y="644"/>
                  </a:lnTo>
                  <a:lnTo>
                    <a:pt x="203" y="806"/>
                  </a:lnTo>
                  <a:lnTo>
                    <a:pt x="206" y="811"/>
                  </a:lnTo>
                  <a:lnTo>
                    <a:pt x="259" y="830"/>
                  </a:lnTo>
                  <a:lnTo>
                    <a:pt x="331" y="867"/>
                  </a:lnTo>
                  <a:lnTo>
                    <a:pt x="406" y="1020"/>
                  </a:lnTo>
                  <a:lnTo>
                    <a:pt x="445" y="1080"/>
                  </a:lnTo>
                  <a:lnTo>
                    <a:pt x="445" y="1127"/>
                  </a:lnTo>
                  <a:lnTo>
                    <a:pt x="490" y="1215"/>
                  </a:lnTo>
                  <a:lnTo>
                    <a:pt x="561" y="1276"/>
                  </a:lnTo>
                  <a:lnTo>
                    <a:pt x="610" y="1314"/>
                  </a:lnTo>
                  <a:lnTo>
                    <a:pt x="1315" y="1719"/>
                  </a:lnTo>
                  <a:lnTo>
                    <a:pt x="1368" y="1757"/>
                  </a:lnTo>
                  <a:lnTo>
                    <a:pt x="1466" y="1855"/>
                  </a:lnTo>
                  <a:lnTo>
                    <a:pt x="1517" y="1896"/>
                  </a:lnTo>
                  <a:lnTo>
                    <a:pt x="1846" y="2087"/>
                  </a:lnTo>
                  <a:lnTo>
                    <a:pt x="1869" y="2099"/>
                  </a:lnTo>
                  <a:lnTo>
                    <a:pt x="1906" y="2099"/>
                  </a:lnTo>
                  <a:lnTo>
                    <a:pt x="1953" y="2072"/>
                  </a:lnTo>
                  <a:lnTo>
                    <a:pt x="1991" y="2080"/>
                  </a:lnTo>
                  <a:lnTo>
                    <a:pt x="2019" y="2106"/>
                  </a:lnTo>
                  <a:lnTo>
                    <a:pt x="2073" y="2030"/>
                  </a:lnTo>
                  <a:lnTo>
                    <a:pt x="2099" y="2009"/>
                  </a:lnTo>
                  <a:lnTo>
                    <a:pt x="2184" y="1972"/>
                  </a:lnTo>
                  <a:lnTo>
                    <a:pt x="2324" y="1919"/>
                  </a:lnTo>
                  <a:lnTo>
                    <a:pt x="2317" y="1896"/>
                  </a:lnTo>
                  <a:lnTo>
                    <a:pt x="2278" y="1856"/>
                  </a:lnTo>
                  <a:lnTo>
                    <a:pt x="2279" y="1824"/>
                  </a:lnTo>
                  <a:lnTo>
                    <a:pt x="2316" y="1770"/>
                  </a:lnTo>
                  <a:lnTo>
                    <a:pt x="2339" y="1765"/>
                  </a:lnTo>
                  <a:lnTo>
                    <a:pt x="2404" y="1690"/>
                  </a:lnTo>
                  <a:lnTo>
                    <a:pt x="2430" y="1667"/>
                  </a:lnTo>
                  <a:lnTo>
                    <a:pt x="2423" y="1645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4391025" y="3894138"/>
              <a:ext cx="1106488" cy="739775"/>
            </a:xfrm>
            <a:custGeom>
              <a:avLst/>
              <a:gdLst>
                <a:gd name="T0" fmla="*/ 1584 w 1829"/>
                <a:gd name="T1" fmla="*/ 817 h 1221"/>
                <a:gd name="T2" fmla="*/ 1325 w 1829"/>
                <a:gd name="T3" fmla="*/ 585 h 1221"/>
                <a:gd name="T4" fmla="*/ 1070 w 1829"/>
                <a:gd name="T5" fmla="*/ 499 h 1221"/>
                <a:gd name="T6" fmla="*/ 995 w 1829"/>
                <a:gd name="T7" fmla="*/ 526 h 1221"/>
                <a:gd name="T8" fmla="*/ 922 w 1829"/>
                <a:gd name="T9" fmla="*/ 570 h 1221"/>
                <a:gd name="T10" fmla="*/ 752 w 1829"/>
                <a:gd name="T11" fmla="*/ 462 h 1221"/>
                <a:gd name="T12" fmla="*/ 684 w 1829"/>
                <a:gd name="T13" fmla="*/ 426 h 1221"/>
                <a:gd name="T14" fmla="*/ 393 w 1829"/>
                <a:gd name="T15" fmla="*/ 196 h 1221"/>
                <a:gd name="T16" fmla="*/ 319 w 1829"/>
                <a:gd name="T17" fmla="*/ 174 h 1221"/>
                <a:gd name="T18" fmla="*/ 217 w 1829"/>
                <a:gd name="T19" fmla="*/ 25 h 1221"/>
                <a:gd name="T20" fmla="*/ 122 w 1829"/>
                <a:gd name="T21" fmla="*/ 0 h 1221"/>
                <a:gd name="T22" fmla="*/ 25 w 1829"/>
                <a:gd name="T23" fmla="*/ 46 h 1221"/>
                <a:gd name="T24" fmla="*/ 35 w 1829"/>
                <a:gd name="T25" fmla="*/ 106 h 1221"/>
                <a:gd name="T26" fmla="*/ 95 w 1829"/>
                <a:gd name="T27" fmla="*/ 142 h 1221"/>
                <a:gd name="T28" fmla="*/ 48 w 1829"/>
                <a:gd name="T29" fmla="*/ 169 h 1221"/>
                <a:gd name="T30" fmla="*/ 15 w 1829"/>
                <a:gd name="T31" fmla="*/ 232 h 1221"/>
                <a:gd name="T32" fmla="*/ 105 w 1829"/>
                <a:gd name="T33" fmla="*/ 325 h 1221"/>
                <a:gd name="T34" fmla="*/ 85 w 1829"/>
                <a:gd name="T35" fmla="*/ 364 h 1221"/>
                <a:gd name="T36" fmla="*/ 78 w 1829"/>
                <a:gd name="T37" fmla="*/ 462 h 1221"/>
                <a:gd name="T38" fmla="*/ 267 w 1829"/>
                <a:gd name="T39" fmla="*/ 564 h 1221"/>
                <a:gd name="T40" fmla="*/ 449 w 1829"/>
                <a:gd name="T41" fmla="*/ 642 h 1221"/>
                <a:gd name="T42" fmla="*/ 657 w 1829"/>
                <a:gd name="T43" fmla="*/ 610 h 1221"/>
                <a:gd name="T44" fmla="*/ 747 w 1829"/>
                <a:gd name="T45" fmla="*/ 651 h 1221"/>
                <a:gd name="T46" fmla="*/ 905 w 1829"/>
                <a:gd name="T47" fmla="*/ 678 h 1221"/>
                <a:gd name="T48" fmla="*/ 1002 w 1829"/>
                <a:gd name="T49" fmla="*/ 632 h 1221"/>
                <a:gd name="T50" fmla="*/ 1032 w 1829"/>
                <a:gd name="T51" fmla="*/ 571 h 1221"/>
                <a:gd name="T52" fmla="*/ 1193 w 1829"/>
                <a:gd name="T53" fmla="*/ 612 h 1221"/>
                <a:gd name="T54" fmla="*/ 1388 w 1829"/>
                <a:gd name="T55" fmla="*/ 727 h 1221"/>
                <a:gd name="T56" fmla="*/ 1507 w 1829"/>
                <a:gd name="T57" fmla="*/ 926 h 1221"/>
                <a:gd name="T58" fmla="*/ 1613 w 1829"/>
                <a:gd name="T59" fmla="*/ 1082 h 1221"/>
                <a:gd name="T60" fmla="*/ 1717 w 1829"/>
                <a:gd name="T61" fmla="*/ 1221 h 1221"/>
                <a:gd name="T62" fmla="*/ 1829 w 1829"/>
                <a:gd name="T63" fmla="*/ 989 h 1221"/>
                <a:gd name="T64" fmla="*/ 1784 w 1829"/>
                <a:gd name="T65" fmla="*/ 931 h 1221"/>
                <a:gd name="T66" fmla="*/ 1610 w 1829"/>
                <a:gd name="T67" fmla="*/ 827 h 1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829" h="1221">
                  <a:moveTo>
                    <a:pt x="1610" y="827"/>
                  </a:moveTo>
                  <a:lnTo>
                    <a:pt x="1584" y="817"/>
                  </a:lnTo>
                  <a:lnTo>
                    <a:pt x="1472" y="700"/>
                  </a:lnTo>
                  <a:lnTo>
                    <a:pt x="1325" y="585"/>
                  </a:lnTo>
                  <a:lnTo>
                    <a:pt x="1207" y="527"/>
                  </a:lnTo>
                  <a:lnTo>
                    <a:pt x="1070" y="499"/>
                  </a:lnTo>
                  <a:lnTo>
                    <a:pt x="1034" y="499"/>
                  </a:lnTo>
                  <a:lnTo>
                    <a:pt x="995" y="526"/>
                  </a:lnTo>
                  <a:lnTo>
                    <a:pt x="982" y="574"/>
                  </a:lnTo>
                  <a:lnTo>
                    <a:pt x="922" y="570"/>
                  </a:lnTo>
                  <a:lnTo>
                    <a:pt x="907" y="546"/>
                  </a:lnTo>
                  <a:lnTo>
                    <a:pt x="752" y="462"/>
                  </a:lnTo>
                  <a:lnTo>
                    <a:pt x="720" y="437"/>
                  </a:lnTo>
                  <a:lnTo>
                    <a:pt x="684" y="426"/>
                  </a:lnTo>
                  <a:lnTo>
                    <a:pt x="489" y="296"/>
                  </a:lnTo>
                  <a:lnTo>
                    <a:pt x="393" y="196"/>
                  </a:lnTo>
                  <a:lnTo>
                    <a:pt x="360" y="195"/>
                  </a:lnTo>
                  <a:lnTo>
                    <a:pt x="319" y="174"/>
                  </a:lnTo>
                  <a:lnTo>
                    <a:pt x="245" y="85"/>
                  </a:lnTo>
                  <a:lnTo>
                    <a:pt x="217" y="25"/>
                  </a:lnTo>
                  <a:lnTo>
                    <a:pt x="139" y="10"/>
                  </a:lnTo>
                  <a:lnTo>
                    <a:pt x="122" y="0"/>
                  </a:lnTo>
                  <a:lnTo>
                    <a:pt x="58" y="41"/>
                  </a:lnTo>
                  <a:lnTo>
                    <a:pt x="25" y="46"/>
                  </a:lnTo>
                  <a:lnTo>
                    <a:pt x="44" y="80"/>
                  </a:lnTo>
                  <a:lnTo>
                    <a:pt x="35" y="106"/>
                  </a:lnTo>
                  <a:lnTo>
                    <a:pt x="47" y="116"/>
                  </a:lnTo>
                  <a:lnTo>
                    <a:pt x="95" y="142"/>
                  </a:lnTo>
                  <a:lnTo>
                    <a:pt x="126" y="192"/>
                  </a:lnTo>
                  <a:lnTo>
                    <a:pt x="48" y="169"/>
                  </a:lnTo>
                  <a:lnTo>
                    <a:pt x="0" y="204"/>
                  </a:lnTo>
                  <a:lnTo>
                    <a:pt x="15" y="232"/>
                  </a:lnTo>
                  <a:lnTo>
                    <a:pt x="45" y="269"/>
                  </a:lnTo>
                  <a:lnTo>
                    <a:pt x="105" y="325"/>
                  </a:lnTo>
                  <a:lnTo>
                    <a:pt x="109" y="351"/>
                  </a:lnTo>
                  <a:lnTo>
                    <a:pt x="85" y="364"/>
                  </a:lnTo>
                  <a:lnTo>
                    <a:pt x="69" y="397"/>
                  </a:lnTo>
                  <a:lnTo>
                    <a:pt x="78" y="462"/>
                  </a:lnTo>
                  <a:lnTo>
                    <a:pt x="112" y="499"/>
                  </a:lnTo>
                  <a:lnTo>
                    <a:pt x="267" y="564"/>
                  </a:lnTo>
                  <a:lnTo>
                    <a:pt x="408" y="644"/>
                  </a:lnTo>
                  <a:lnTo>
                    <a:pt x="449" y="642"/>
                  </a:lnTo>
                  <a:lnTo>
                    <a:pt x="523" y="617"/>
                  </a:lnTo>
                  <a:lnTo>
                    <a:pt x="657" y="610"/>
                  </a:lnTo>
                  <a:lnTo>
                    <a:pt x="707" y="620"/>
                  </a:lnTo>
                  <a:lnTo>
                    <a:pt x="747" y="651"/>
                  </a:lnTo>
                  <a:lnTo>
                    <a:pt x="824" y="634"/>
                  </a:lnTo>
                  <a:lnTo>
                    <a:pt x="905" y="678"/>
                  </a:lnTo>
                  <a:lnTo>
                    <a:pt x="962" y="687"/>
                  </a:lnTo>
                  <a:lnTo>
                    <a:pt x="1002" y="632"/>
                  </a:lnTo>
                  <a:lnTo>
                    <a:pt x="1015" y="624"/>
                  </a:lnTo>
                  <a:lnTo>
                    <a:pt x="1032" y="571"/>
                  </a:lnTo>
                  <a:lnTo>
                    <a:pt x="1128" y="590"/>
                  </a:lnTo>
                  <a:lnTo>
                    <a:pt x="1193" y="612"/>
                  </a:lnTo>
                  <a:lnTo>
                    <a:pt x="1370" y="715"/>
                  </a:lnTo>
                  <a:lnTo>
                    <a:pt x="1388" y="727"/>
                  </a:lnTo>
                  <a:lnTo>
                    <a:pt x="1474" y="834"/>
                  </a:lnTo>
                  <a:lnTo>
                    <a:pt x="1507" y="926"/>
                  </a:lnTo>
                  <a:lnTo>
                    <a:pt x="1584" y="1060"/>
                  </a:lnTo>
                  <a:lnTo>
                    <a:pt x="1613" y="1082"/>
                  </a:lnTo>
                  <a:lnTo>
                    <a:pt x="1714" y="1219"/>
                  </a:lnTo>
                  <a:lnTo>
                    <a:pt x="1717" y="1221"/>
                  </a:lnTo>
                  <a:lnTo>
                    <a:pt x="1814" y="1059"/>
                  </a:lnTo>
                  <a:lnTo>
                    <a:pt x="1829" y="989"/>
                  </a:lnTo>
                  <a:lnTo>
                    <a:pt x="1814" y="961"/>
                  </a:lnTo>
                  <a:lnTo>
                    <a:pt x="1784" y="931"/>
                  </a:lnTo>
                  <a:lnTo>
                    <a:pt x="1643" y="817"/>
                  </a:lnTo>
                  <a:lnTo>
                    <a:pt x="1610" y="827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"/>
            <p:cNvSpPr>
              <a:spLocks/>
            </p:cNvSpPr>
            <p:nvPr/>
          </p:nvSpPr>
          <p:spPr bwMode="auto">
            <a:xfrm>
              <a:off x="2317750" y="2159000"/>
              <a:ext cx="3148013" cy="2236788"/>
            </a:xfrm>
            <a:custGeom>
              <a:avLst/>
              <a:gdLst>
                <a:gd name="T0" fmla="*/ 3488 w 5207"/>
                <a:gd name="T1" fmla="*/ 2904 h 3690"/>
                <a:gd name="T2" fmla="*/ 3675 w 5207"/>
                <a:gd name="T3" fmla="*/ 2948 h 3690"/>
                <a:gd name="T4" fmla="*/ 3919 w 5207"/>
                <a:gd name="T5" fmla="*/ 3159 h 3690"/>
                <a:gd name="T6" fmla="*/ 4337 w 5207"/>
                <a:gd name="T7" fmla="*/ 3409 h 3690"/>
                <a:gd name="T8" fmla="*/ 4464 w 5207"/>
                <a:gd name="T9" fmla="*/ 3362 h 3690"/>
                <a:gd name="T10" fmla="*/ 4902 w 5207"/>
                <a:gd name="T11" fmla="*/ 3563 h 3690"/>
                <a:gd name="T12" fmla="*/ 5207 w 5207"/>
                <a:gd name="T13" fmla="*/ 3613 h 3690"/>
                <a:gd name="T14" fmla="*/ 4555 w 5207"/>
                <a:gd name="T15" fmla="*/ 2969 h 3690"/>
                <a:gd name="T16" fmla="*/ 4514 w 5207"/>
                <a:gd name="T17" fmla="*/ 2547 h 3690"/>
                <a:gd name="T18" fmla="*/ 4694 w 5207"/>
                <a:gd name="T19" fmla="*/ 1853 h 3690"/>
                <a:gd name="T20" fmla="*/ 4355 w 5207"/>
                <a:gd name="T21" fmla="*/ 1674 h 3690"/>
                <a:gd name="T22" fmla="*/ 3562 w 5207"/>
                <a:gd name="T23" fmla="*/ 1067 h 3690"/>
                <a:gd name="T24" fmla="*/ 2752 w 5207"/>
                <a:gd name="T25" fmla="*/ 684 h 3690"/>
                <a:gd name="T26" fmla="*/ 2819 w 5207"/>
                <a:gd name="T27" fmla="*/ 937 h 3690"/>
                <a:gd name="T28" fmla="*/ 2752 w 5207"/>
                <a:gd name="T29" fmla="*/ 1032 h 3690"/>
                <a:gd name="T30" fmla="*/ 2700 w 5207"/>
                <a:gd name="T31" fmla="*/ 1122 h 3690"/>
                <a:gd name="T32" fmla="*/ 2532 w 5207"/>
                <a:gd name="T33" fmla="*/ 1115 h 3690"/>
                <a:gd name="T34" fmla="*/ 2522 w 5207"/>
                <a:gd name="T35" fmla="*/ 944 h 3690"/>
                <a:gd name="T36" fmla="*/ 2200 w 5207"/>
                <a:gd name="T37" fmla="*/ 702 h 3690"/>
                <a:gd name="T38" fmla="*/ 2242 w 5207"/>
                <a:gd name="T39" fmla="*/ 362 h 3690"/>
                <a:gd name="T40" fmla="*/ 1707 w 5207"/>
                <a:gd name="T41" fmla="*/ 132 h 3690"/>
                <a:gd name="T42" fmla="*/ 1782 w 5207"/>
                <a:gd name="T43" fmla="*/ 337 h 3690"/>
                <a:gd name="T44" fmla="*/ 1779 w 5207"/>
                <a:gd name="T45" fmla="*/ 465 h 3690"/>
                <a:gd name="T46" fmla="*/ 1833 w 5207"/>
                <a:gd name="T47" fmla="*/ 499 h 3690"/>
                <a:gd name="T48" fmla="*/ 1865 w 5207"/>
                <a:gd name="T49" fmla="*/ 665 h 3690"/>
                <a:gd name="T50" fmla="*/ 1838 w 5207"/>
                <a:gd name="T51" fmla="*/ 700 h 3690"/>
                <a:gd name="T52" fmla="*/ 1802 w 5207"/>
                <a:gd name="T53" fmla="*/ 850 h 3690"/>
                <a:gd name="T54" fmla="*/ 1595 w 5207"/>
                <a:gd name="T55" fmla="*/ 824 h 3690"/>
                <a:gd name="T56" fmla="*/ 1597 w 5207"/>
                <a:gd name="T57" fmla="*/ 683 h 3690"/>
                <a:gd name="T58" fmla="*/ 1542 w 5207"/>
                <a:gd name="T59" fmla="*/ 216 h 3690"/>
                <a:gd name="T60" fmla="*/ 1570 w 5207"/>
                <a:gd name="T61" fmla="*/ 0 h 3690"/>
                <a:gd name="T62" fmla="*/ 303 w 5207"/>
                <a:gd name="T63" fmla="*/ 1565 h 3690"/>
                <a:gd name="T64" fmla="*/ 785 w 5207"/>
                <a:gd name="T65" fmla="*/ 3416 h 3690"/>
                <a:gd name="T66" fmla="*/ 1565 w 5207"/>
                <a:gd name="T67" fmla="*/ 3375 h 3690"/>
                <a:gd name="T68" fmla="*/ 1432 w 5207"/>
                <a:gd name="T69" fmla="*/ 3225 h 3690"/>
                <a:gd name="T70" fmla="*/ 1325 w 5207"/>
                <a:gd name="T71" fmla="*/ 2975 h 3690"/>
                <a:gd name="T72" fmla="*/ 1442 w 5207"/>
                <a:gd name="T73" fmla="*/ 2614 h 3690"/>
                <a:gd name="T74" fmla="*/ 1705 w 5207"/>
                <a:gd name="T75" fmla="*/ 2690 h 3690"/>
                <a:gd name="T76" fmla="*/ 1837 w 5207"/>
                <a:gd name="T77" fmla="*/ 2684 h 3690"/>
                <a:gd name="T78" fmla="*/ 1873 w 5207"/>
                <a:gd name="T79" fmla="*/ 2504 h 3690"/>
                <a:gd name="T80" fmla="*/ 2052 w 5207"/>
                <a:gd name="T81" fmla="*/ 2490 h 3690"/>
                <a:gd name="T82" fmla="*/ 2195 w 5207"/>
                <a:gd name="T83" fmla="*/ 2624 h 3690"/>
                <a:gd name="T84" fmla="*/ 2148 w 5207"/>
                <a:gd name="T85" fmla="*/ 2507 h 3690"/>
                <a:gd name="T86" fmla="*/ 1948 w 5207"/>
                <a:gd name="T87" fmla="*/ 2364 h 3690"/>
                <a:gd name="T88" fmla="*/ 2217 w 5207"/>
                <a:gd name="T89" fmla="*/ 2339 h 3690"/>
                <a:gd name="T90" fmla="*/ 2242 w 5207"/>
                <a:gd name="T91" fmla="*/ 2238 h 3690"/>
                <a:gd name="T92" fmla="*/ 2564 w 5207"/>
                <a:gd name="T93" fmla="*/ 2449 h 3690"/>
                <a:gd name="T94" fmla="*/ 2769 w 5207"/>
                <a:gd name="T95" fmla="*/ 2587 h 3690"/>
                <a:gd name="T96" fmla="*/ 3067 w 5207"/>
                <a:gd name="T97" fmla="*/ 2617 h 3690"/>
                <a:gd name="T98" fmla="*/ 3329 w 5207"/>
                <a:gd name="T99" fmla="*/ 2717 h 3690"/>
                <a:gd name="T100" fmla="*/ 3328 w 5207"/>
                <a:gd name="T101" fmla="*/ 2827 h 3690"/>
                <a:gd name="T102" fmla="*/ 3344 w 5207"/>
                <a:gd name="T103" fmla="*/ 2909 h 3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207" h="3690">
                  <a:moveTo>
                    <a:pt x="3465" y="2969"/>
                  </a:moveTo>
                  <a:lnTo>
                    <a:pt x="3474" y="2943"/>
                  </a:lnTo>
                  <a:lnTo>
                    <a:pt x="3455" y="2909"/>
                  </a:lnTo>
                  <a:lnTo>
                    <a:pt x="3488" y="2904"/>
                  </a:lnTo>
                  <a:lnTo>
                    <a:pt x="3552" y="2863"/>
                  </a:lnTo>
                  <a:lnTo>
                    <a:pt x="3569" y="2873"/>
                  </a:lnTo>
                  <a:lnTo>
                    <a:pt x="3647" y="2888"/>
                  </a:lnTo>
                  <a:lnTo>
                    <a:pt x="3675" y="2948"/>
                  </a:lnTo>
                  <a:lnTo>
                    <a:pt x="3749" y="3037"/>
                  </a:lnTo>
                  <a:lnTo>
                    <a:pt x="3790" y="3058"/>
                  </a:lnTo>
                  <a:lnTo>
                    <a:pt x="3823" y="3059"/>
                  </a:lnTo>
                  <a:lnTo>
                    <a:pt x="3919" y="3159"/>
                  </a:lnTo>
                  <a:lnTo>
                    <a:pt x="4114" y="3289"/>
                  </a:lnTo>
                  <a:lnTo>
                    <a:pt x="4150" y="3300"/>
                  </a:lnTo>
                  <a:lnTo>
                    <a:pt x="4182" y="3325"/>
                  </a:lnTo>
                  <a:lnTo>
                    <a:pt x="4337" y="3409"/>
                  </a:lnTo>
                  <a:lnTo>
                    <a:pt x="4352" y="3433"/>
                  </a:lnTo>
                  <a:lnTo>
                    <a:pt x="4412" y="3437"/>
                  </a:lnTo>
                  <a:lnTo>
                    <a:pt x="4425" y="3389"/>
                  </a:lnTo>
                  <a:lnTo>
                    <a:pt x="4464" y="3362"/>
                  </a:lnTo>
                  <a:lnTo>
                    <a:pt x="4500" y="3362"/>
                  </a:lnTo>
                  <a:lnTo>
                    <a:pt x="4637" y="3390"/>
                  </a:lnTo>
                  <a:lnTo>
                    <a:pt x="4755" y="3448"/>
                  </a:lnTo>
                  <a:lnTo>
                    <a:pt x="4902" y="3563"/>
                  </a:lnTo>
                  <a:lnTo>
                    <a:pt x="5014" y="3680"/>
                  </a:lnTo>
                  <a:lnTo>
                    <a:pt x="5040" y="3690"/>
                  </a:lnTo>
                  <a:lnTo>
                    <a:pt x="5073" y="3680"/>
                  </a:lnTo>
                  <a:lnTo>
                    <a:pt x="5207" y="3613"/>
                  </a:lnTo>
                  <a:lnTo>
                    <a:pt x="5203" y="3602"/>
                  </a:lnTo>
                  <a:lnTo>
                    <a:pt x="4944" y="3359"/>
                  </a:lnTo>
                  <a:lnTo>
                    <a:pt x="4557" y="3002"/>
                  </a:lnTo>
                  <a:lnTo>
                    <a:pt x="4555" y="2969"/>
                  </a:lnTo>
                  <a:lnTo>
                    <a:pt x="4679" y="2895"/>
                  </a:lnTo>
                  <a:lnTo>
                    <a:pt x="4667" y="2858"/>
                  </a:lnTo>
                  <a:lnTo>
                    <a:pt x="4554" y="2732"/>
                  </a:lnTo>
                  <a:lnTo>
                    <a:pt x="4514" y="2547"/>
                  </a:lnTo>
                  <a:lnTo>
                    <a:pt x="4529" y="2470"/>
                  </a:lnTo>
                  <a:lnTo>
                    <a:pt x="4615" y="2178"/>
                  </a:lnTo>
                  <a:lnTo>
                    <a:pt x="4707" y="1875"/>
                  </a:lnTo>
                  <a:lnTo>
                    <a:pt x="4694" y="1853"/>
                  </a:lnTo>
                  <a:lnTo>
                    <a:pt x="4500" y="1809"/>
                  </a:lnTo>
                  <a:lnTo>
                    <a:pt x="4459" y="1782"/>
                  </a:lnTo>
                  <a:lnTo>
                    <a:pt x="4357" y="1674"/>
                  </a:lnTo>
                  <a:lnTo>
                    <a:pt x="4355" y="1674"/>
                  </a:lnTo>
                  <a:lnTo>
                    <a:pt x="4325" y="1664"/>
                  </a:lnTo>
                  <a:lnTo>
                    <a:pt x="3808" y="1263"/>
                  </a:lnTo>
                  <a:lnTo>
                    <a:pt x="3618" y="1122"/>
                  </a:lnTo>
                  <a:lnTo>
                    <a:pt x="3562" y="1067"/>
                  </a:lnTo>
                  <a:lnTo>
                    <a:pt x="3505" y="965"/>
                  </a:lnTo>
                  <a:lnTo>
                    <a:pt x="3483" y="949"/>
                  </a:lnTo>
                  <a:lnTo>
                    <a:pt x="2725" y="574"/>
                  </a:lnTo>
                  <a:lnTo>
                    <a:pt x="2752" y="684"/>
                  </a:lnTo>
                  <a:lnTo>
                    <a:pt x="2722" y="735"/>
                  </a:lnTo>
                  <a:lnTo>
                    <a:pt x="2764" y="810"/>
                  </a:lnTo>
                  <a:lnTo>
                    <a:pt x="2817" y="912"/>
                  </a:lnTo>
                  <a:lnTo>
                    <a:pt x="2819" y="937"/>
                  </a:lnTo>
                  <a:lnTo>
                    <a:pt x="2809" y="984"/>
                  </a:lnTo>
                  <a:lnTo>
                    <a:pt x="2750" y="983"/>
                  </a:lnTo>
                  <a:lnTo>
                    <a:pt x="2739" y="995"/>
                  </a:lnTo>
                  <a:lnTo>
                    <a:pt x="2752" y="1032"/>
                  </a:lnTo>
                  <a:lnTo>
                    <a:pt x="2788" y="1045"/>
                  </a:lnTo>
                  <a:lnTo>
                    <a:pt x="2777" y="1075"/>
                  </a:lnTo>
                  <a:lnTo>
                    <a:pt x="2722" y="1114"/>
                  </a:lnTo>
                  <a:lnTo>
                    <a:pt x="2700" y="1122"/>
                  </a:lnTo>
                  <a:lnTo>
                    <a:pt x="2649" y="1120"/>
                  </a:lnTo>
                  <a:lnTo>
                    <a:pt x="2635" y="1134"/>
                  </a:lnTo>
                  <a:lnTo>
                    <a:pt x="2548" y="1138"/>
                  </a:lnTo>
                  <a:lnTo>
                    <a:pt x="2532" y="1115"/>
                  </a:lnTo>
                  <a:lnTo>
                    <a:pt x="2548" y="1044"/>
                  </a:lnTo>
                  <a:lnTo>
                    <a:pt x="2573" y="1025"/>
                  </a:lnTo>
                  <a:lnTo>
                    <a:pt x="2578" y="985"/>
                  </a:lnTo>
                  <a:lnTo>
                    <a:pt x="2522" y="944"/>
                  </a:lnTo>
                  <a:lnTo>
                    <a:pt x="2480" y="922"/>
                  </a:lnTo>
                  <a:lnTo>
                    <a:pt x="2325" y="814"/>
                  </a:lnTo>
                  <a:lnTo>
                    <a:pt x="2227" y="735"/>
                  </a:lnTo>
                  <a:lnTo>
                    <a:pt x="2200" y="702"/>
                  </a:lnTo>
                  <a:lnTo>
                    <a:pt x="2180" y="662"/>
                  </a:lnTo>
                  <a:lnTo>
                    <a:pt x="2187" y="602"/>
                  </a:lnTo>
                  <a:lnTo>
                    <a:pt x="2202" y="575"/>
                  </a:lnTo>
                  <a:lnTo>
                    <a:pt x="2242" y="362"/>
                  </a:lnTo>
                  <a:lnTo>
                    <a:pt x="2253" y="339"/>
                  </a:lnTo>
                  <a:lnTo>
                    <a:pt x="1788" y="107"/>
                  </a:lnTo>
                  <a:lnTo>
                    <a:pt x="1710" y="80"/>
                  </a:lnTo>
                  <a:lnTo>
                    <a:pt x="1707" y="132"/>
                  </a:lnTo>
                  <a:lnTo>
                    <a:pt x="1735" y="210"/>
                  </a:lnTo>
                  <a:lnTo>
                    <a:pt x="1764" y="260"/>
                  </a:lnTo>
                  <a:lnTo>
                    <a:pt x="1823" y="299"/>
                  </a:lnTo>
                  <a:lnTo>
                    <a:pt x="1782" y="337"/>
                  </a:lnTo>
                  <a:lnTo>
                    <a:pt x="1760" y="373"/>
                  </a:lnTo>
                  <a:lnTo>
                    <a:pt x="1749" y="435"/>
                  </a:lnTo>
                  <a:lnTo>
                    <a:pt x="1755" y="453"/>
                  </a:lnTo>
                  <a:lnTo>
                    <a:pt x="1779" y="465"/>
                  </a:lnTo>
                  <a:lnTo>
                    <a:pt x="1863" y="418"/>
                  </a:lnTo>
                  <a:lnTo>
                    <a:pt x="1866" y="475"/>
                  </a:lnTo>
                  <a:lnTo>
                    <a:pt x="1863" y="493"/>
                  </a:lnTo>
                  <a:lnTo>
                    <a:pt x="1833" y="499"/>
                  </a:lnTo>
                  <a:lnTo>
                    <a:pt x="1870" y="592"/>
                  </a:lnTo>
                  <a:lnTo>
                    <a:pt x="1870" y="612"/>
                  </a:lnTo>
                  <a:lnTo>
                    <a:pt x="1908" y="652"/>
                  </a:lnTo>
                  <a:lnTo>
                    <a:pt x="1865" y="665"/>
                  </a:lnTo>
                  <a:lnTo>
                    <a:pt x="1839" y="632"/>
                  </a:lnTo>
                  <a:lnTo>
                    <a:pt x="1798" y="660"/>
                  </a:lnTo>
                  <a:lnTo>
                    <a:pt x="1800" y="690"/>
                  </a:lnTo>
                  <a:lnTo>
                    <a:pt x="1838" y="700"/>
                  </a:lnTo>
                  <a:lnTo>
                    <a:pt x="1823" y="682"/>
                  </a:lnTo>
                  <a:lnTo>
                    <a:pt x="1869" y="708"/>
                  </a:lnTo>
                  <a:lnTo>
                    <a:pt x="1869" y="718"/>
                  </a:lnTo>
                  <a:lnTo>
                    <a:pt x="1802" y="850"/>
                  </a:lnTo>
                  <a:lnTo>
                    <a:pt x="1724" y="914"/>
                  </a:lnTo>
                  <a:lnTo>
                    <a:pt x="1693" y="917"/>
                  </a:lnTo>
                  <a:lnTo>
                    <a:pt x="1628" y="887"/>
                  </a:lnTo>
                  <a:lnTo>
                    <a:pt x="1595" y="824"/>
                  </a:lnTo>
                  <a:lnTo>
                    <a:pt x="1608" y="770"/>
                  </a:lnTo>
                  <a:lnTo>
                    <a:pt x="1619" y="762"/>
                  </a:lnTo>
                  <a:lnTo>
                    <a:pt x="1618" y="718"/>
                  </a:lnTo>
                  <a:lnTo>
                    <a:pt x="1597" y="683"/>
                  </a:lnTo>
                  <a:lnTo>
                    <a:pt x="1524" y="593"/>
                  </a:lnTo>
                  <a:lnTo>
                    <a:pt x="1509" y="509"/>
                  </a:lnTo>
                  <a:lnTo>
                    <a:pt x="1544" y="248"/>
                  </a:lnTo>
                  <a:lnTo>
                    <a:pt x="1542" y="216"/>
                  </a:lnTo>
                  <a:lnTo>
                    <a:pt x="1598" y="108"/>
                  </a:lnTo>
                  <a:lnTo>
                    <a:pt x="1590" y="84"/>
                  </a:lnTo>
                  <a:lnTo>
                    <a:pt x="1590" y="8"/>
                  </a:lnTo>
                  <a:lnTo>
                    <a:pt x="1570" y="0"/>
                  </a:lnTo>
                  <a:lnTo>
                    <a:pt x="1395" y="42"/>
                  </a:lnTo>
                  <a:lnTo>
                    <a:pt x="913" y="179"/>
                  </a:lnTo>
                  <a:lnTo>
                    <a:pt x="0" y="457"/>
                  </a:lnTo>
                  <a:lnTo>
                    <a:pt x="303" y="1565"/>
                  </a:lnTo>
                  <a:lnTo>
                    <a:pt x="352" y="1750"/>
                  </a:lnTo>
                  <a:lnTo>
                    <a:pt x="499" y="2304"/>
                  </a:lnTo>
                  <a:lnTo>
                    <a:pt x="692" y="3044"/>
                  </a:lnTo>
                  <a:lnTo>
                    <a:pt x="785" y="3416"/>
                  </a:lnTo>
                  <a:lnTo>
                    <a:pt x="1340" y="3444"/>
                  </a:lnTo>
                  <a:lnTo>
                    <a:pt x="1494" y="3472"/>
                  </a:lnTo>
                  <a:lnTo>
                    <a:pt x="1505" y="3465"/>
                  </a:lnTo>
                  <a:lnTo>
                    <a:pt x="1565" y="3375"/>
                  </a:lnTo>
                  <a:lnTo>
                    <a:pt x="1530" y="3368"/>
                  </a:lnTo>
                  <a:lnTo>
                    <a:pt x="1489" y="3343"/>
                  </a:lnTo>
                  <a:lnTo>
                    <a:pt x="1457" y="3300"/>
                  </a:lnTo>
                  <a:lnTo>
                    <a:pt x="1432" y="3225"/>
                  </a:lnTo>
                  <a:lnTo>
                    <a:pt x="1379" y="3153"/>
                  </a:lnTo>
                  <a:lnTo>
                    <a:pt x="1365" y="3070"/>
                  </a:lnTo>
                  <a:lnTo>
                    <a:pt x="1334" y="3007"/>
                  </a:lnTo>
                  <a:lnTo>
                    <a:pt x="1325" y="2975"/>
                  </a:lnTo>
                  <a:lnTo>
                    <a:pt x="1339" y="2952"/>
                  </a:lnTo>
                  <a:lnTo>
                    <a:pt x="1390" y="2910"/>
                  </a:lnTo>
                  <a:lnTo>
                    <a:pt x="1412" y="2673"/>
                  </a:lnTo>
                  <a:lnTo>
                    <a:pt x="1442" y="2614"/>
                  </a:lnTo>
                  <a:lnTo>
                    <a:pt x="1502" y="2589"/>
                  </a:lnTo>
                  <a:lnTo>
                    <a:pt x="1540" y="2595"/>
                  </a:lnTo>
                  <a:lnTo>
                    <a:pt x="1655" y="2649"/>
                  </a:lnTo>
                  <a:lnTo>
                    <a:pt x="1705" y="2690"/>
                  </a:lnTo>
                  <a:lnTo>
                    <a:pt x="1730" y="2744"/>
                  </a:lnTo>
                  <a:lnTo>
                    <a:pt x="1789" y="2723"/>
                  </a:lnTo>
                  <a:lnTo>
                    <a:pt x="1860" y="2713"/>
                  </a:lnTo>
                  <a:lnTo>
                    <a:pt x="1837" y="2684"/>
                  </a:lnTo>
                  <a:lnTo>
                    <a:pt x="1870" y="2657"/>
                  </a:lnTo>
                  <a:lnTo>
                    <a:pt x="1883" y="2600"/>
                  </a:lnTo>
                  <a:lnTo>
                    <a:pt x="1857" y="2512"/>
                  </a:lnTo>
                  <a:lnTo>
                    <a:pt x="1873" y="2504"/>
                  </a:lnTo>
                  <a:lnTo>
                    <a:pt x="1904" y="2464"/>
                  </a:lnTo>
                  <a:lnTo>
                    <a:pt x="1948" y="2465"/>
                  </a:lnTo>
                  <a:lnTo>
                    <a:pt x="2003" y="2499"/>
                  </a:lnTo>
                  <a:lnTo>
                    <a:pt x="2052" y="2490"/>
                  </a:lnTo>
                  <a:lnTo>
                    <a:pt x="2125" y="2519"/>
                  </a:lnTo>
                  <a:lnTo>
                    <a:pt x="2175" y="2554"/>
                  </a:lnTo>
                  <a:lnTo>
                    <a:pt x="2190" y="2583"/>
                  </a:lnTo>
                  <a:lnTo>
                    <a:pt x="2195" y="2624"/>
                  </a:lnTo>
                  <a:lnTo>
                    <a:pt x="2205" y="2635"/>
                  </a:lnTo>
                  <a:lnTo>
                    <a:pt x="2253" y="2607"/>
                  </a:lnTo>
                  <a:lnTo>
                    <a:pt x="2218" y="2578"/>
                  </a:lnTo>
                  <a:lnTo>
                    <a:pt x="2148" y="2507"/>
                  </a:lnTo>
                  <a:lnTo>
                    <a:pt x="2092" y="2440"/>
                  </a:lnTo>
                  <a:lnTo>
                    <a:pt x="2064" y="2424"/>
                  </a:lnTo>
                  <a:lnTo>
                    <a:pt x="1970" y="2389"/>
                  </a:lnTo>
                  <a:lnTo>
                    <a:pt x="1948" y="2364"/>
                  </a:lnTo>
                  <a:lnTo>
                    <a:pt x="2013" y="2314"/>
                  </a:lnTo>
                  <a:lnTo>
                    <a:pt x="2042" y="2312"/>
                  </a:lnTo>
                  <a:lnTo>
                    <a:pt x="2120" y="2338"/>
                  </a:lnTo>
                  <a:lnTo>
                    <a:pt x="2217" y="2339"/>
                  </a:lnTo>
                  <a:lnTo>
                    <a:pt x="2225" y="2315"/>
                  </a:lnTo>
                  <a:lnTo>
                    <a:pt x="2215" y="2248"/>
                  </a:lnTo>
                  <a:lnTo>
                    <a:pt x="2223" y="2229"/>
                  </a:lnTo>
                  <a:lnTo>
                    <a:pt x="2242" y="2238"/>
                  </a:lnTo>
                  <a:lnTo>
                    <a:pt x="2427" y="2388"/>
                  </a:lnTo>
                  <a:lnTo>
                    <a:pt x="2482" y="2425"/>
                  </a:lnTo>
                  <a:lnTo>
                    <a:pt x="2533" y="2444"/>
                  </a:lnTo>
                  <a:lnTo>
                    <a:pt x="2564" y="2449"/>
                  </a:lnTo>
                  <a:lnTo>
                    <a:pt x="2654" y="2442"/>
                  </a:lnTo>
                  <a:lnTo>
                    <a:pt x="2732" y="2510"/>
                  </a:lnTo>
                  <a:lnTo>
                    <a:pt x="2757" y="2573"/>
                  </a:lnTo>
                  <a:lnTo>
                    <a:pt x="2769" y="2587"/>
                  </a:lnTo>
                  <a:lnTo>
                    <a:pt x="2843" y="2604"/>
                  </a:lnTo>
                  <a:lnTo>
                    <a:pt x="2877" y="2630"/>
                  </a:lnTo>
                  <a:lnTo>
                    <a:pt x="2930" y="2637"/>
                  </a:lnTo>
                  <a:lnTo>
                    <a:pt x="3067" y="2617"/>
                  </a:lnTo>
                  <a:lnTo>
                    <a:pt x="3185" y="2622"/>
                  </a:lnTo>
                  <a:lnTo>
                    <a:pt x="3239" y="2668"/>
                  </a:lnTo>
                  <a:lnTo>
                    <a:pt x="3268" y="2688"/>
                  </a:lnTo>
                  <a:lnTo>
                    <a:pt x="3329" y="2717"/>
                  </a:lnTo>
                  <a:lnTo>
                    <a:pt x="3330" y="2730"/>
                  </a:lnTo>
                  <a:lnTo>
                    <a:pt x="3300" y="2749"/>
                  </a:lnTo>
                  <a:lnTo>
                    <a:pt x="3304" y="2787"/>
                  </a:lnTo>
                  <a:lnTo>
                    <a:pt x="3328" y="2827"/>
                  </a:lnTo>
                  <a:lnTo>
                    <a:pt x="3339" y="2859"/>
                  </a:lnTo>
                  <a:lnTo>
                    <a:pt x="3292" y="2875"/>
                  </a:lnTo>
                  <a:lnTo>
                    <a:pt x="3299" y="2905"/>
                  </a:lnTo>
                  <a:lnTo>
                    <a:pt x="3344" y="2909"/>
                  </a:lnTo>
                  <a:lnTo>
                    <a:pt x="3420" y="2933"/>
                  </a:lnTo>
                  <a:lnTo>
                    <a:pt x="3445" y="2948"/>
                  </a:lnTo>
                  <a:lnTo>
                    <a:pt x="3465" y="2969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auto">
            <a:xfrm>
              <a:off x="4953000" y="3057525"/>
              <a:ext cx="2324100" cy="2097088"/>
            </a:xfrm>
            <a:custGeom>
              <a:avLst/>
              <a:gdLst>
                <a:gd name="T0" fmla="*/ 143 w 3845"/>
                <a:gd name="T1" fmla="*/ 326 h 3462"/>
                <a:gd name="T2" fmla="*/ 258 w 3845"/>
                <a:gd name="T3" fmla="*/ 695 h 3462"/>
                <a:gd name="T4" fmla="*/ 197 w 3845"/>
                <a:gd name="T5" fmla="*/ 1249 h 3462"/>
                <a:gd name="T6" fmla="*/ 198 w 3845"/>
                <a:gd name="T7" fmla="*/ 1486 h 3462"/>
                <a:gd name="T8" fmla="*/ 803 w 3845"/>
                <a:gd name="T9" fmla="*/ 1795 h 3462"/>
                <a:gd name="T10" fmla="*/ 1065 w 3845"/>
                <a:gd name="T11" fmla="*/ 1989 h 3462"/>
                <a:gd name="T12" fmla="*/ 1376 w 3845"/>
                <a:gd name="T13" fmla="*/ 2187 h 3462"/>
                <a:gd name="T14" fmla="*/ 1782 w 3845"/>
                <a:gd name="T15" fmla="*/ 2404 h 3462"/>
                <a:gd name="T16" fmla="*/ 1890 w 3845"/>
                <a:gd name="T17" fmla="*/ 2327 h 3462"/>
                <a:gd name="T18" fmla="*/ 1987 w 3845"/>
                <a:gd name="T19" fmla="*/ 2252 h 3462"/>
                <a:gd name="T20" fmla="*/ 2060 w 3845"/>
                <a:gd name="T21" fmla="*/ 2361 h 3462"/>
                <a:gd name="T22" fmla="*/ 2260 w 3845"/>
                <a:gd name="T23" fmla="*/ 2296 h 3462"/>
                <a:gd name="T24" fmla="*/ 2427 w 3845"/>
                <a:gd name="T25" fmla="*/ 2264 h 3462"/>
                <a:gd name="T26" fmla="*/ 2498 w 3845"/>
                <a:gd name="T27" fmla="*/ 2339 h 3462"/>
                <a:gd name="T28" fmla="*/ 2652 w 3845"/>
                <a:gd name="T29" fmla="*/ 2429 h 3462"/>
                <a:gd name="T30" fmla="*/ 2897 w 3845"/>
                <a:gd name="T31" fmla="*/ 2527 h 3462"/>
                <a:gd name="T32" fmla="*/ 2846 w 3845"/>
                <a:gd name="T33" fmla="*/ 2654 h 3462"/>
                <a:gd name="T34" fmla="*/ 2741 w 3845"/>
                <a:gd name="T35" fmla="*/ 2740 h 3462"/>
                <a:gd name="T36" fmla="*/ 2636 w 3845"/>
                <a:gd name="T37" fmla="*/ 2766 h 3462"/>
                <a:gd name="T38" fmla="*/ 2702 w 3845"/>
                <a:gd name="T39" fmla="*/ 2876 h 3462"/>
                <a:gd name="T40" fmla="*/ 2616 w 3845"/>
                <a:gd name="T41" fmla="*/ 2986 h 3462"/>
                <a:gd name="T42" fmla="*/ 2548 w 3845"/>
                <a:gd name="T43" fmla="*/ 3094 h 3462"/>
                <a:gd name="T44" fmla="*/ 2688 w 3845"/>
                <a:gd name="T45" fmla="*/ 3207 h 3462"/>
                <a:gd name="T46" fmla="*/ 2861 w 3845"/>
                <a:gd name="T47" fmla="*/ 3266 h 3462"/>
                <a:gd name="T48" fmla="*/ 2970 w 3845"/>
                <a:gd name="T49" fmla="*/ 3384 h 3462"/>
                <a:gd name="T50" fmla="*/ 3081 w 3845"/>
                <a:gd name="T51" fmla="*/ 3447 h 3462"/>
                <a:gd name="T52" fmla="*/ 3021 w 3845"/>
                <a:gd name="T53" fmla="*/ 3341 h 3462"/>
                <a:gd name="T54" fmla="*/ 2986 w 3845"/>
                <a:gd name="T55" fmla="*/ 3196 h 3462"/>
                <a:gd name="T56" fmla="*/ 3010 w 3845"/>
                <a:gd name="T57" fmla="*/ 3091 h 3462"/>
                <a:gd name="T58" fmla="*/ 3104 w 3845"/>
                <a:gd name="T59" fmla="*/ 2986 h 3462"/>
                <a:gd name="T60" fmla="*/ 3129 w 3845"/>
                <a:gd name="T61" fmla="*/ 2896 h 3462"/>
                <a:gd name="T62" fmla="*/ 3333 w 3845"/>
                <a:gd name="T63" fmla="*/ 2981 h 3462"/>
                <a:gd name="T64" fmla="*/ 3536 w 3845"/>
                <a:gd name="T65" fmla="*/ 2975 h 3462"/>
                <a:gd name="T66" fmla="*/ 3536 w 3845"/>
                <a:gd name="T67" fmla="*/ 2851 h 3462"/>
                <a:gd name="T68" fmla="*/ 3523 w 3845"/>
                <a:gd name="T69" fmla="*/ 2685 h 3462"/>
                <a:gd name="T70" fmla="*/ 3501 w 3845"/>
                <a:gd name="T71" fmla="*/ 2575 h 3462"/>
                <a:gd name="T72" fmla="*/ 3633 w 3845"/>
                <a:gd name="T73" fmla="*/ 2535 h 3462"/>
                <a:gd name="T74" fmla="*/ 3772 w 3845"/>
                <a:gd name="T75" fmla="*/ 2597 h 3462"/>
                <a:gd name="T76" fmla="*/ 3845 w 3845"/>
                <a:gd name="T77" fmla="*/ 2380 h 3462"/>
                <a:gd name="T78" fmla="*/ 3690 w 3845"/>
                <a:gd name="T79" fmla="*/ 2241 h 3462"/>
                <a:gd name="T80" fmla="*/ 3726 w 3845"/>
                <a:gd name="T81" fmla="*/ 2071 h 3462"/>
                <a:gd name="T82" fmla="*/ 3603 w 3845"/>
                <a:gd name="T83" fmla="*/ 1914 h 3462"/>
                <a:gd name="T84" fmla="*/ 3345 w 3845"/>
                <a:gd name="T85" fmla="*/ 1387 h 3462"/>
                <a:gd name="T86" fmla="*/ 2921 w 3845"/>
                <a:gd name="T87" fmla="*/ 1054 h 3462"/>
                <a:gd name="T88" fmla="*/ 2668 w 3845"/>
                <a:gd name="T89" fmla="*/ 679 h 3462"/>
                <a:gd name="T90" fmla="*/ 2253 w 3845"/>
                <a:gd name="T91" fmla="*/ 281 h 3462"/>
                <a:gd name="T92" fmla="*/ 1865 w 3845"/>
                <a:gd name="T93" fmla="*/ 0 h 3462"/>
                <a:gd name="T94" fmla="*/ 1541 w 3845"/>
                <a:gd name="T95" fmla="*/ 135 h 3462"/>
                <a:gd name="T96" fmla="*/ 0 w 3845"/>
                <a:gd name="T97" fmla="*/ 191 h 3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845" h="3462">
                  <a:moveTo>
                    <a:pt x="0" y="191"/>
                  </a:moveTo>
                  <a:lnTo>
                    <a:pt x="102" y="299"/>
                  </a:lnTo>
                  <a:lnTo>
                    <a:pt x="143" y="326"/>
                  </a:lnTo>
                  <a:lnTo>
                    <a:pt x="337" y="370"/>
                  </a:lnTo>
                  <a:lnTo>
                    <a:pt x="350" y="392"/>
                  </a:lnTo>
                  <a:lnTo>
                    <a:pt x="258" y="695"/>
                  </a:lnTo>
                  <a:lnTo>
                    <a:pt x="172" y="987"/>
                  </a:lnTo>
                  <a:lnTo>
                    <a:pt x="157" y="1064"/>
                  </a:lnTo>
                  <a:lnTo>
                    <a:pt x="197" y="1249"/>
                  </a:lnTo>
                  <a:lnTo>
                    <a:pt x="310" y="1375"/>
                  </a:lnTo>
                  <a:lnTo>
                    <a:pt x="322" y="1412"/>
                  </a:lnTo>
                  <a:lnTo>
                    <a:pt x="198" y="1486"/>
                  </a:lnTo>
                  <a:lnTo>
                    <a:pt x="200" y="1519"/>
                  </a:lnTo>
                  <a:lnTo>
                    <a:pt x="587" y="1876"/>
                  </a:lnTo>
                  <a:lnTo>
                    <a:pt x="803" y="1795"/>
                  </a:lnTo>
                  <a:lnTo>
                    <a:pt x="860" y="1796"/>
                  </a:lnTo>
                  <a:lnTo>
                    <a:pt x="918" y="1867"/>
                  </a:lnTo>
                  <a:lnTo>
                    <a:pt x="1065" y="1989"/>
                  </a:lnTo>
                  <a:lnTo>
                    <a:pt x="1197" y="2135"/>
                  </a:lnTo>
                  <a:lnTo>
                    <a:pt x="1278" y="2156"/>
                  </a:lnTo>
                  <a:lnTo>
                    <a:pt x="1376" y="2187"/>
                  </a:lnTo>
                  <a:lnTo>
                    <a:pt x="1495" y="2241"/>
                  </a:lnTo>
                  <a:lnTo>
                    <a:pt x="1730" y="2356"/>
                  </a:lnTo>
                  <a:lnTo>
                    <a:pt x="1782" y="2404"/>
                  </a:lnTo>
                  <a:lnTo>
                    <a:pt x="1786" y="2420"/>
                  </a:lnTo>
                  <a:lnTo>
                    <a:pt x="1860" y="2394"/>
                  </a:lnTo>
                  <a:lnTo>
                    <a:pt x="1890" y="2327"/>
                  </a:lnTo>
                  <a:lnTo>
                    <a:pt x="1908" y="2251"/>
                  </a:lnTo>
                  <a:lnTo>
                    <a:pt x="1938" y="2221"/>
                  </a:lnTo>
                  <a:lnTo>
                    <a:pt x="1987" y="2252"/>
                  </a:lnTo>
                  <a:lnTo>
                    <a:pt x="2015" y="2335"/>
                  </a:lnTo>
                  <a:lnTo>
                    <a:pt x="2028" y="2352"/>
                  </a:lnTo>
                  <a:lnTo>
                    <a:pt x="2060" y="2361"/>
                  </a:lnTo>
                  <a:lnTo>
                    <a:pt x="2248" y="2381"/>
                  </a:lnTo>
                  <a:lnTo>
                    <a:pt x="2260" y="2369"/>
                  </a:lnTo>
                  <a:lnTo>
                    <a:pt x="2260" y="2296"/>
                  </a:lnTo>
                  <a:lnTo>
                    <a:pt x="2292" y="2281"/>
                  </a:lnTo>
                  <a:lnTo>
                    <a:pt x="2379" y="2277"/>
                  </a:lnTo>
                  <a:lnTo>
                    <a:pt x="2427" y="2264"/>
                  </a:lnTo>
                  <a:lnTo>
                    <a:pt x="2441" y="2235"/>
                  </a:lnTo>
                  <a:lnTo>
                    <a:pt x="2461" y="2256"/>
                  </a:lnTo>
                  <a:lnTo>
                    <a:pt x="2498" y="2339"/>
                  </a:lnTo>
                  <a:lnTo>
                    <a:pt x="2527" y="2383"/>
                  </a:lnTo>
                  <a:lnTo>
                    <a:pt x="2582" y="2414"/>
                  </a:lnTo>
                  <a:lnTo>
                    <a:pt x="2652" y="2429"/>
                  </a:lnTo>
                  <a:lnTo>
                    <a:pt x="2861" y="2442"/>
                  </a:lnTo>
                  <a:lnTo>
                    <a:pt x="2891" y="2433"/>
                  </a:lnTo>
                  <a:lnTo>
                    <a:pt x="2897" y="2527"/>
                  </a:lnTo>
                  <a:lnTo>
                    <a:pt x="2913" y="2574"/>
                  </a:lnTo>
                  <a:lnTo>
                    <a:pt x="2853" y="2581"/>
                  </a:lnTo>
                  <a:lnTo>
                    <a:pt x="2846" y="2654"/>
                  </a:lnTo>
                  <a:lnTo>
                    <a:pt x="2827" y="2681"/>
                  </a:lnTo>
                  <a:lnTo>
                    <a:pt x="2821" y="2740"/>
                  </a:lnTo>
                  <a:lnTo>
                    <a:pt x="2741" y="2740"/>
                  </a:lnTo>
                  <a:lnTo>
                    <a:pt x="2676" y="2711"/>
                  </a:lnTo>
                  <a:lnTo>
                    <a:pt x="2628" y="2721"/>
                  </a:lnTo>
                  <a:lnTo>
                    <a:pt x="2636" y="2766"/>
                  </a:lnTo>
                  <a:lnTo>
                    <a:pt x="2657" y="2782"/>
                  </a:lnTo>
                  <a:lnTo>
                    <a:pt x="2660" y="2836"/>
                  </a:lnTo>
                  <a:lnTo>
                    <a:pt x="2702" y="2876"/>
                  </a:lnTo>
                  <a:lnTo>
                    <a:pt x="2657" y="2894"/>
                  </a:lnTo>
                  <a:lnTo>
                    <a:pt x="2641" y="2955"/>
                  </a:lnTo>
                  <a:lnTo>
                    <a:pt x="2616" y="2986"/>
                  </a:lnTo>
                  <a:lnTo>
                    <a:pt x="2579" y="3004"/>
                  </a:lnTo>
                  <a:lnTo>
                    <a:pt x="2557" y="3050"/>
                  </a:lnTo>
                  <a:lnTo>
                    <a:pt x="2548" y="3094"/>
                  </a:lnTo>
                  <a:lnTo>
                    <a:pt x="2563" y="3114"/>
                  </a:lnTo>
                  <a:lnTo>
                    <a:pt x="2629" y="3179"/>
                  </a:lnTo>
                  <a:lnTo>
                    <a:pt x="2688" y="3207"/>
                  </a:lnTo>
                  <a:lnTo>
                    <a:pt x="2701" y="3226"/>
                  </a:lnTo>
                  <a:lnTo>
                    <a:pt x="2770" y="3230"/>
                  </a:lnTo>
                  <a:lnTo>
                    <a:pt x="2861" y="3266"/>
                  </a:lnTo>
                  <a:lnTo>
                    <a:pt x="2878" y="3286"/>
                  </a:lnTo>
                  <a:lnTo>
                    <a:pt x="2910" y="3354"/>
                  </a:lnTo>
                  <a:lnTo>
                    <a:pt x="2970" y="3384"/>
                  </a:lnTo>
                  <a:lnTo>
                    <a:pt x="3010" y="3440"/>
                  </a:lnTo>
                  <a:lnTo>
                    <a:pt x="3017" y="3462"/>
                  </a:lnTo>
                  <a:lnTo>
                    <a:pt x="3081" y="3447"/>
                  </a:lnTo>
                  <a:lnTo>
                    <a:pt x="3091" y="3440"/>
                  </a:lnTo>
                  <a:lnTo>
                    <a:pt x="3037" y="3371"/>
                  </a:lnTo>
                  <a:lnTo>
                    <a:pt x="3021" y="3341"/>
                  </a:lnTo>
                  <a:lnTo>
                    <a:pt x="3029" y="3299"/>
                  </a:lnTo>
                  <a:lnTo>
                    <a:pt x="3025" y="3265"/>
                  </a:lnTo>
                  <a:lnTo>
                    <a:pt x="2986" y="3196"/>
                  </a:lnTo>
                  <a:lnTo>
                    <a:pt x="2921" y="3139"/>
                  </a:lnTo>
                  <a:lnTo>
                    <a:pt x="3011" y="3105"/>
                  </a:lnTo>
                  <a:lnTo>
                    <a:pt x="3010" y="3091"/>
                  </a:lnTo>
                  <a:lnTo>
                    <a:pt x="3122" y="3096"/>
                  </a:lnTo>
                  <a:lnTo>
                    <a:pt x="3128" y="3016"/>
                  </a:lnTo>
                  <a:lnTo>
                    <a:pt x="3104" y="2986"/>
                  </a:lnTo>
                  <a:lnTo>
                    <a:pt x="3116" y="2961"/>
                  </a:lnTo>
                  <a:lnTo>
                    <a:pt x="3111" y="2910"/>
                  </a:lnTo>
                  <a:lnTo>
                    <a:pt x="3129" y="2896"/>
                  </a:lnTo>
                  <a:lnTo>
                    <a:pt x="3222" y="2927"/>
                  </a:lnTo>
                  <a:lnTo>
                    <a:pt x="3320" y="2986"/>
                  </a:lnTo>
                  <a:lnTo>
                    <a:pt x="3333" y="2981"/>
                  </a:lnTo>
                  <a:lnTo>
                    <a:pt x="3367" y="2999"/>
                  </a:lnTo>
                  <a:lnTo>
                    <a:pt x="3397" y="3005"/>
                  </a:lnTo>
                  <a:lnTo>
                    <a:pt x="3536" y="2975"/>
                  </a:lnTo>
                  <a:lnTo>
                    <a:pt x="3552" y="2900"/>
                  </a:lnTo>
                  <a:lnTo>
                    <a:pt x="3541" y="2902"/>
                  </a:lnTo>
                  <a:lnTo>
                    <a:pt x="3536" y="2851"/>
                  </a:lnTo>
                  <a:lnTo>
                    <a:pt x="3540" y="2811"/>
                  </a:lnTo>
                  <a:lnTo>
                    <a:pt x="3535" y="2732"/>
                  </a:lnTo>
                  <a:lnTo>
                    <a:pt x="3523" y="2685"/>
                  </a:lnTo>
                  <a:lnTo>
                    <a:pt x="3511" y="2666"/>
                  </a:lnTo>
                  <a:lnTo>
                    <a:pt x="3529" y="2635"/>
                  </a:lnTo>
                  <a:lnTo>
                    <a:pt x="3501" y="2575"/>
                  </a:lnTo>
                  <a:lnTo>
                    <a:pt x="3521" y="2519"/>
                  </a:lnTo>
                  <a:lnTo>
                    <a:pt x="3595" y="2541"/>
                  </a:lnTo>
                  <a:lnTo>
                    <a:pt x="3633" y="2535"/>
                  </a:lnTo>
                  <a:lnTo>
                    <a:pt x="3673" y="2504"/>
                  </a:lnTo>
                  <a:lnTo>
                    <a:pt x="3747" y="2546"/>
                  </a:lnTo>
                  <a:lnTo>
                    <a:pt x="3772" y="2597"/>
                  </a:lnTo>
                  <a:lnTo>
                    <a:pt x="3788" y="2610"/>
                  </a:lnTo>
                  <a:lnTo>
                    <a:pt x="3838" y="2424"/>
                  </a:lnTo>
                  <a:lnTo>
                    <a:pt x="3845" y="2380"/>
                  </a:lnTo>
                  <a:lnTo>
                    <a:pt x="3790" y="2286"/>
                  </a:lnTo>
                  <a:lnTo>
                    <a:pt x="3725" y="2270"/>
                  </a:lnTo>
                  <a:lnTo>
                    <a:pt x="3690" y="2241"/>
                  </a:lnTo>
                  <a:lnTo>
                    <a:pt x="3646" y="2127"/>
                  </a:lnTo>
                  <a:lnTo>
                    <a:pt x="3653" y="2105"/>
                  </a:lnTo>
                  <a:lnTo>
                    <a:pt x="3726" y="2071"/>
                  </a:lnTo>
                  <a:lnTo>
                    <a:pt x="3707" y="2067"/>
                  </a:lnTo>
                  <a:lnTo>
                    <a:pt x="3667" y="2033"/>
                  </a:lnTo>
                  <a:lnTo>
                    <a:pt x="3603" y="1914"/>
                  </a:lnTo>
                  <a:lnTo>
                    <a:pt x="3436" y="1594"/>
                  </a:lnTo>
                  <a:lnTo>
                    <a:pt x="3351" y="1390"/>
                  </a:lnTo>
                  <a:lnTo>
                    <a:pt x="3345" y="1387"/>
                  </a:lnTo>
                  <a:lnTo>
                    <a:pt x="3023" y="1386"/>
                  </a:lnTo>
                  <a:lnTo>
                    <a:pt x="3012" y="1374"/>
                  </a:lnTo>
                  <a:lnTo>
                    <a:pt x="2921" y="1054"/>
                  </a:lnTo>
                  <a:lnTo>
                    <a:pt x="2937" y="1029"/>
                  </a:lnTo>
                  <a:lnTo>
                    <a:pt x="2832" y="586"/>
                  </a:lnTo>
                  <a:lnTo>
                    <a:pt x="2668" y="679"/>
                  </a:lnTo>
                  <a:lnTo>
                    <a:pt x="2657" y="677"/>
                  </a:lnTo>
                  <a:lnTo>
                    <a:pt x="2366" y="339"/>
                  </a:lnTo>
                  <a:lnTo>
                    <a:pt x="2253" y="281"/>
                  </a:lnTo>
                  <a:lnTo>
                    <a:pt x="2172" y="242"/>
                  </a:lnTo>
                  <a:lnTo>
                    <a:pt x="2087" y="181"/>
                  </a:lnTo>
                  <a:lnTo>
                    <a:pt x="1865" y="0"/>
                  </a:lnTo>
                  <a:lnTo>
                    <a:pt x="1822" y="5"/>
                  </a:lnTo>
                  <a:lnTo>
                    <a:pt x="1600" y="132"/>
                  </a:lnTo>
                  <a:lnTo>
                    <a:pt x="1541" y="135"/>
                  </a:lnTo>
                  <a:lnTo>
                    <a:pt x="748" y="74"/>
                  </a:lnTo>
                  <a:lnTo>
                    <a:pt x="52" y="182"/>
                  </a:lnTo>
                  <a:lnTo>
                    <a:pt x="0" y="191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9"/>
            <p:cNvSpPr>
              <a:spLocks/>
            </p:cNvSpPr>
            <p:nvPr/>
          </p:nvSpPr>
          <p:spPr bwMode="auto">
            <a:xfrm>
              <a:off x="6718300" y="4575175"/>
              <a:ext cx="1006475" cy="668338"/>
            </a:xfrm>
            <a:custGeom>
              <a:avLst/>
              <a:gdLst>
                <a:gd name="T0" fmla="*/ 826 w 1664"/>
                <a:gd name="T1" fmla="*/ 42 h 1103"/>
                <a:gd name="T2" fmla="*/ 712 w 1664"/>
                <a:gd name="T3" fmla="*/ 31 h 1103"/>
                <a:gd name="T4" fmla="*/ 600 w 1664"/>
                <a:gd name="T5" fmla="*/ 15 h 1103"/>
                <a:gd name="T6" fmla="*/ 608 w 1664"/>
                <a:gd name="T7" fmla="*/ 131 h 1103"/>
                <a:gd name="T8" fmla="*/ 602 w 1664"/>
                <a:gd name="T9" fmla="*/ 181 h 1103"/>
                <a:gd name="T10" fmla="*/ 619 w 1664"/>
                <a:gd name="T11" fmla="*/ 307 h 1103"/>
                <a:gd name="T12" fmla="*/ 620 w 1664"/>
                <a:gd name="T13" fmla="*/ 398 h 1103"/>
                <a:gd name="T14" fmla="*/ 615 w 1664"/>
                <a:gd name="T15" fmla="*/ 471 h 1103"/>
                <a:gd name="T16" fmla="*/ 446 w 1664"/>
                <a:gd name="T17" fmla="*/ 495 h 1103"/>
                <a:gd name="T18" fmla="*/ 399 w 1664"/>
                <a:gd name="T19" fmla="*/ 482 h 1103"/>
                <a:gd name="T20" fmla="*/ 208 w 1664"/>
                <a:gd name="T21" fmla="*/ 392 h 1103"/>
                <a:gd name="T22" fmla="*/ 195 w 1664"/>
                <a:gd name="T23" fmla="*/ 457 h 1103"/>
                <a:gd name="T24" fmla="*/ 207 w 1664"/>
                <a:gd name="T25" fmla="*/ 512 h 1103"/>
                <a:gd name="T26" fmla="*/ 89 w 1664"/>
                <a:gd name="T27" fmla="*/ 587 h 1103"/>
                <a:gd name="T28" fmla="*/ 0 w 1664"/>
                <a:gd name="T29" fmla="*/ 635 h 1103"/>
                <a:gd name="T30" fmla="*/ 104 w 1664"/>
                <a:gd name="T31" fmla="*/ 761 h 1103"/>
                <a:gd name="T32" fmla="*/ 100 w 1664"/>
                <a:gd name="T33" fmla="*/ 837 h 1103"/>
                <a:gd name="T34" fmla="*/ 170 w 1664"/>
                <a:gd name="T35" fmla="*/ 936 h 1103"/>
                <a:gd name="T36" fmla="*/ 494 w 1664"/>
                <a:gd name="T37" fmla="*/ 923 h 1103"/>
                <a:gd name="T38" fmla="*/ 551 w 1664"/>
                <a:gd name="T39" fmla="*/ 896 h 1103"/>
                <a:gd name="T40" fmla="*/ 671 w 1664"/>
                <a:gd name="T41" fmla="*/ 1003 h 1103"/>
                <a:gd name="T42" fmla="*/ 750 w 1664"/>
                <a:gd name="T43" fmla="*/ 1080 h 1103"/>
                <a:gd name="T44" fmla="*/ 854 w 1664"/>
                <a:gd name="T45" fmla="*/ 1036 h 1103"/>
                <a:gd name="T46" fmla="*/ 1030 w 1664"/>
                <a:gd name="T47" fmla="*/ 1055 h 1103"/>
                <a:gd name="T48" fmla="*/ 1157 w 1664"/>
                <a:gd name="T49" fmla="*/ 987 h 1103"/>
                <a:gd name="T50" fmla="*/ 1315 w 1664"/>
                <a:gd name="T51" fmla="*/ 1045 h 1103"/>
                <a:gd name="T52" fmla="*/ 1351 w 1664"/>
                <a:gd name="T53" fmla="*/ 1101 h 1103"/>
                <a:gd name="T54" fmla="*/ 1435 w 1664"/>
                <a:gd name="T55" fmla="*/ 1063 h 1103"/>
                <a:gd name="T56" fmla="*/ 1645 w 1664"/>
                <a:gd name="T57" fmla="*/ 1103 h 1103"/>
                <a:gd name="T58" fmla="*/ 1664 w 1664"/>
                <a:gd name="T59" fmla="*/ 1101 h 1103"/>
                <a:gd name="T60" fmla="*/ 1650 w 1664"/>
                <a:gd name="T61" fmla="*/ 948 h 1103"/>
                <a:gd name="T62" fmla="*/ 1544 w 1664"/>
                <a:gd name="T63" fmla="*/ 863 h 1103"/>
                <a:gd name="T64" fmla="*/ 1521 w 1664"/>
                <a:gd name="T65" fmla="*/ 777 h 1103"/>
                <a:gd name="T66" fmla="*/ 1550 w 1664"/>
                <a:gd name="T67" fmla="*/ 696 h 1103"/>
                <a:gd name="T68" fmla="*/ 1582 w 1664"/>
                <a:gd name="T69" fmla="*/ 582 h 1103"/>
                <a:gd name="T70" fmla="*/ 1409 w 1664"/>
                <a:gd name="T71" fmla="*/ 541 h 1103"/>
                <a:gd name="T72" fmla="*/ 1311 w 1664"/>
                <a:gd name="T73" fmla="*/ 522 h 1103"/>
                <a:gd name="T74" fmla="*/ 1255 w 1664"/>
                <a:gd name="T75" fmla="*/ 490 h 1103"/>
                <a:gd name="T76" fmla="*/ 1182 w 1664"/>
                <a:gd name="T77" fmla="*/ 452 h 1103"/>
                <a:gd name="T78" fmla="*/ 1189 w 1664"/>
                <a:gd name="T79" fmla="*/ 388 h 1103"/>
                <a:gd name="T80" fmla="*/ 1159 w 1664"/>
                <a:gd name="T81" fmla="*/ 347 h 1103"/>
                <a:gd name="T82" fmla="*/ 1117 w 1664"/>
                <a:gd name="T83" fmla="*/ 300 h 1103"/>
                <a:gd name="T84" fmla="*/ 1077 w 1664"/>
                <a:gd name="T85" fmla="*/ 176 h 1103"/>
                <a:gd name="T86" fmla="*/ 960 w 1664"/>
                <a:gd name="T87" fmla="*/ 112 h 1103"/>
                <a:gd name="T88" fmla="*/ 867 w 1664"/>
                <a:gd name="T89" fmla="*/ 106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664" h="1103">
                  <a:moveTo>
                    <a:pt x="851" y="93"/>
                  </a:moveTo>
                  <a:lnTo>
                    <a:pt x="826" y="42"/>
                  </a:lnTo>
                  <a:lnTo>
                    <a:pt x="752" y="0"/>
                  </a:lnTo>
                  <a:lnTo>
                    <a:pt x="712" y="31"/>
                  </a:lnTo>
                  <a:lnTo>
                    <a:pt x="674" y="37"/>
                  </a:lnTo>
                  <a:lnTo>
                    <a:pt x="600" y="15"/>
                  </a:lnTo>
                  <a:lnTo>
                    <a:pt x="580" y="71"/>
                  </a:lnTo>
                  <a:lnTo>
                    <a:pt x="608" y="131"/>
                  </a:lnTo>
                  <a:lnTo>
                    <a:pt x="590" y="162"/>
                  </a:lnTo>
                  <a:lnTo>
                    <a:pt x="602" y="181"/>
                  </a:lnTo>
                  <a:lnTo>
                    <a:pt x="614" y="228"/>
                  </a:lnTo>
                  <a:lnTo>
                    <a:pt x="619" y="307"/>
                  </a:lnTo>
                  <a:lnTo>
                    <a:pt x="615" y="347"/>
                  </a:lnTo>
                  <a:lnTo>
                    <a:pt x="620" y="398"/>
                  </a:lnTo>
                  <a:lnTo>
                    <a:pt x="631" y="396"/>
                  </a:lnTo>
                  <a:lnTo>
                    <a:pt x="615" y="471"/>
                  </a:lnTo>
                  <a:lnTo>
                    <a:pt x="476" y="501"/>
                  </a:lnTo>
                  <a:lnTo>
                    <a:pt x="446" y="495"/>
                  </a:lnTo>
                  <a:lnTo>
                    <a:pt x="412" y="477"/>
                  </a:lnTo>
                  <a:lnTo>
                    <a:pt x="399" y="482"/>
                  </a:lnTo>
                  <a:lnTo>
                    <a:pt x="301" y="423"/>
                  </a:lnTo>
                  <a:lnTo>
                    <a:pt x="208" y="392"/>
                  </a:lnTo>
                  <a:lnTo>
                    <a:pt x="190" y="406"/>
                  </a:lnTo>
                  <a:lnTo>
                    <a:pt x="195" y="457"/>
                  </a:lnTo>
                  <a:lnTo>
                    <a:pt x="183" y="482"/>
                  </a:lnTo>
                  <a:lnTo>
                    <a:pt x="207" y="512"/>
                  </a:lnTo>
                  <a:lnTo>
                    <a:pt x="201" y="592"/>
                  </a:lnTo>
                  <a:lnTo>
                    <a:pt x="89" y="587"/>
                  </a:lnTo>
                  <a:lnTo>
                    <a:pt x="90" y="601"/>
                  </a:lnTo>
                  <a:lnTo>
                    <a:pt x="0" y="635"/>
                  </a:lnTo>
                  <a:lnTo>
                    <a:pt x="65" y="692"/>
                  </a:lnTo>
                  <a:lnTo>
                    <a:pt x="104" y="761"/>
                  </a:lnTo>
                  <a:lnTo>
                    <a:pt x="108" y="795"/>
                  </a:lnTo>
                  <a:lnTo>
                    <a:pt x="100" y="837"/>
                  </a:lnTo>
                  <a:lnTo>
                    <a:pt x="116" y="867"/>
                  </a:lnTo>
                  <a:lnTo>
                    <a:pt x="170" y="936"/>
                  </a:lnTo>
                  <a:lnTo>
                    <a:pt x="462" y="942"/>
                  </a:lnTo>
                  <a:lnTo>
                    <a:pt x="494" y="923"/>
                  </a:lnTo>
                  <a:lnTo>
                    <a:pt x="504" y="881"/>
                  </a:lnTo>
                  <a:lnTo>
                    <a:pt x="551" y="896"/>
                  </a:lnTo>
                  <a:lnTo>
                    <a:pt x="583" y="945"/>
                  </a:lnTo>
                  <a:lnTo>
                    <a:pt x="671" y="1003"/>
                  </a:lnTo>
                  <a:lnTo>
                    <a:pt x="702" y="1067"/>
                  </a:lnTo>
                  <a:lnTo>
                    <a:pt x="750" y="1080"/>
                  </a:lnTo>
                  <a:lnTo>
                    <a:pt x="796" y="1067"/>
                  </a:lnTo>
                  <a:lnTo>
                    <a:pt x="854" y="1036"/>
                  </a:lnTo>
                  <a:lnTo>
                    <a:pt x="961" y="1013"/>
                  </a:lnTo>
                  <a:lnTo>
                    <a:pt x="1030" y="1055"/>
                  </a:lnTo>
                  <a:lnTo>
                    <a:pt x="1057" y="1062"/>
                  </a:lnTo>
                  <a:lnTo>
                    <a:pt x="1157" y="987"/>
                  </a:lnTo>
                  <a:lnTo>
                    <a:pt x="1290" y="1008"/>
                  </a:lnTo>
                  <a:lnTo>
                    <a:pt x="1315" y="1045"/>
                  </a:lnTo>
                  <a:lnTo>
                    <a:pt x="1322" y="1087"/>
                  </a:lnTo>
                  <a:lnTo>
                    <a:pt x="1351" y="1101"/>
                  </a:lnTo>
                  <a:lnTo>
                    <a:pt x="1441" y="1088"/>
                  </a:lnTo>
                  <a:lnTo>
                    <a:pt x="1435" y="1063"/>
                  </a:lnTo>
                  <a:lnTo>
                    <a:pt x="1472" y="1065"/>
                  </a:lnTo>
                  <a:lnTo>
                    <a:pt x="1645" y="1103"/>
                  </a:lnTo>
                  <a:lnTo>
                    <a:pt x="1646" y="1102"/>
                  </a:lnTo>
                  <a:lnTo>
                    <a:pt x="1664" y="1101"/>
                  </a:lnTo>
                  <a:lnTo>
                    <a:pt x="1662" y="1045"/>
                  </a:lnTo>
                  <a:lnTo>
                    <a:pt x="1650" y="948"/>
                  </a:lnTo>
                  <a:lnTo>
                    <a:pt x="1654" y="941"/>
                  </a:lnTo>
                  <a:lnTo>
                    <a:pt x="1544" y="863"/>
                  </a:lnTo>
                  <a:lnTo>
                    <a:pt x="1532" y="850"/>
                  </a:lnTo>
                  <a:lnTo>
                    <a:pt x="1521" y="777"/>
                  </a:lnTo>
                  <a:lnTo>
                    <a:pt x="1561" y="771"/>
                  </a:lnTo>
                  <a:lnTo>
                    <a:pt x="1550" y="696"/>
                  </a:lnTo>
                  <a:lnTo>
                    <a:pt x="1622" y="660"/>
                  </a:lnTo>
                  <a:lnTo>
                    <a:pt x="1582" y="582"/>
                  </a:lnTo>
                  <a:lnTo>
                    <a:pt x="1566" y="565"/>
                  </a:lnTo>
                  <a:lnTo>
                    <a:pt x="1409" y="541"/>
                  </a:lnTo>
                  <a:lnTo>
                    <a:pt x="1396" y="535"/>
                  </a:lnTo>
                  <a:lnTo>
                    <a:pt x="1311" y="522"/>
                  </a:lnTo>
                  <a:lnTo>
                    <a:pt x="1285" y="515"/>
                  </a:lnTo>
                  <a:lnTo>
                    <a:pt x="1255" y="490"/>
                  </a:lnTo>
                  <a:lnTo>
                    <a:pt x="1251" y="473"/>
                  </a:lnTo>
                  <a:lnTo>
                    <a:pt x="1182" y="452"/>
                  </a:lnTo>
                  <a:lnTo>
                    <a:pt x="1169" y="415"/>
                  </a:lnTo>
                  <a:lnTo>
                    <a:pt x="1189" y="388"/>
                  </a:lnTo>
                  <a:lnTo>
                    <a:pt x="1184" y="368"/>
                  </a:lnTo>
                  <a:lnTo>
                    <a:pt x="1159" y="347"/>
                  </a:lnTo>
                  <a:lnTo>
                    <a:pt x="1145" y="318"/>
                  </a:lnTo>
                  <a:lnTo>
                    <a:pt x="1117" y="300"/>
                  </a:lnTo>
                  <a:lnTo>
                    <a:pt x="1077" y="205"/>
                  </a:lnTo>
                  <a:lnTo>
                    <a:pt x="1077" y="176"/>
                  </a:lnTo>
                  <a:lnTo>
                    <a:pt x="1054" y="122"/>
                  </a:lnTo>
                  <a:lnTo>
                    <a:pt x="960" y="112"/>
                  </a:lnTo>
                  <a:lnTo>
                    <a:pt x="875" y="110"/>
                  </a:lnTo>
                  <a:lnTo>
                    <a:pt x="867" y="106"/>
                  </a:lnTo>
                  <a:lnTo>
                    <a:pt x="851" y="93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0"/>
            <p:cNvSpPr>
              <a:spLocks/>
            </p:cNvSpPr>
            <p:nvPr/>
          </p:nvSpPr>
          <p:spPr bwMode="auto">
            <a:xfrm>
              <a:off x="6527800" y="5108575"/>
              <a:ext cx="1354138" cy="809625"/>
            </a:xfrm>
            <a:custGeom>
              <a:avLst/>
              <a:gdLst>
                <a:gd name="T0" fmla="*/ 475 w 2239"/>
                <a:gd name="T1" fmla="*/ 62 h 1336"/>
                <a:gd name="T2" fmla="*/ 385 w 2239"/>
                <a:gd name="T3" fmla="*/ 100 h 1336"/>
                <a:gd name="T4" fmla="*/ 297 w 2239"/>
                <a:gd name="T5" fmla="*/ 180 h 1336"/>
                <a:gd name="T6" fmla="*/ 259 w 2239"/>
                <a:gd name="T7" fmla="*/ 266 h 1336"/>
                <a:gd name="T8" fmla="*/ 305 w 2239"/>
                <a:gd name="T9" fmla="*/ 329 h 1336"/>
                <a:gd name="T10" fmla="*/ 80 w 2239"/>
                <a:gd name="T11" fmla="*/ 419 h 1336"/>
                <a:gd name="T12" fmla="*/ 0 w 2239"/>
                <a:gd name="T13" fmla="*/ 516 h 1336"/>
                <a:gd name="T14" fmla="*/ 223 w 2239"/>
                <a:gd name="T15" fmla="*/ 680 h 1336"/>
                <a:gd name="T16" fmla="*/ 432 w 2239"/>
                <a:gd name="T17" fmla="*/ 764 h 1336"/>
                <a:gd name="T18" fmla="*/ 675 w 2239"/>
                <a:gd name="T19" fmla="*/ 929 h 1336"/>
                <a:gd name="T20" fmla="*/ 1041 w 2239"/>
                <a:gd name="T21" fmla="*/ 1122 h 1336"/>
                <a:gd name="T22" fmla="*/ 1147 w 2239"/>
                <a:gd name="T23" fmla="*/ 1075 h 1336"/>
                <a:gd name="T24" fmla="*/ 1247 w 2239"/>
                <a:gd name="T25" fmla="*/ 1110 h 1336"/>
                <a:gd name="T26" fmla="*/ 1367 w 2239"/>
                <a:gd name="T27" fmla="*/ 1160 h 1336"/>
                <a:gd name="T28" fmla="*/ 1505 w 2239"/>
                <a:gd name="T29" fmla="*/ 1240 h 1336"/>
                <a:gd name="T30" fmla="*/ 1657 w 2239"/>
                <a:gd name="T31" fmla="*/ 1279 h 1336"/>
                <a:gd name="T32" fmla="*/ 1755 w 2239"/>
                <a:gd name="T33" fmla="*/ 1336 h 1336"/>
                <a:gd name="T34" fmla="*/ 1842 w 2239"/>
                <a:gd name="T35" fmla="*/ 1161 h 1336"/>
                <a:gd name="T36" fmla="*/ 1866 w 2239"/>
                <a:gd name="T37" fmla="*/ 1076 h 1336"/>
                <a:gd name="T38" fmla="*/ 1931 w 2239"/>
                <a:gd name="T39" fmla="*/ 1049 h 1336"/>
                <a:gd name="T40" fmla="*/ 2000 w 2239"/>
                <a:gd name="T41" fmla="*/ 956 h 1336"/>
                <a:gd name="T42" fmla="*/ 2020 w 2239"/>
                <a:gd name="T43" fmla="*/ 862 h 1336"/>
                <a:gd name="T44" fmla="*/ 2061 w 2239"/>
                <a:gd name="T45" fmla="*/ 819 h 1336"/>
                <a:gd name="T46" fmla="*/ 2110 w 2239"/>
                <a:gd name="T47" fmla="*/ 711 h 1336"/>
                <a:gd name="T48" fmla="*/ 2209 w 2239"/>
                <a:gd name="T49" fmla="*/ 710 h 1336"/>
                <a:gd name="T50" fmla="*/ 2194 w 2239"/>
                <a:gd name="T51" fmla="*/ 595 h 1336"/>
                <a:gd name="T52" fmla="*/ 2145 w 2239"/>
                <a:gd name="T53" fmla="*/ 494 h 1336"/>
                <a:gd name="T54" fmla="*/ 2239 w 2239"/>
                <a:gd name="T55" fmla="*/ 464 h 1336"/>
                <a:gd name="T56" fmla="*/ 2229 w 2239"/>
                <a:gd name="T57" fmla="*/ 442 h 1336"/>
                <a:gd name="T58" fmla="*/ 2206 w 2239"/>
                <a:gd name="T59" fmla="*/ 355 h 1336"/>
                <a:gd name="T60" fmla="*/ 2169 w 2239"/>
                <a:gd name="T61" fmla="*/ 339 h 1336"/>
                <a:gd name="T62" fmla="*/ 2084 w 2239"/>
                <a:gd name="T63" fmla="*/ 326 h 1336"/>
                <a:gd name="T64" fmla="*/ 1956 w 2239"/>
                <a:gd name="T65" fmla="*/ 249 h 1336"/>
                <a:gd name="T66" fmla="*/ 1960 w 2239"/>
                <a:gd name="T67" fmla="*/ 222 h 1336"/>
                <a:gd name="T68" fmla="*/ 1750 w 2239"/>
                <a:gd name="T69" fmla="*/ 182 h 1336"/>
                <a:gd name="T70" fmla="*/ 1666 w 2239"/>
                <a:gd name="T71" fmla="*/ 220 h 1336"/>
                <a:gd name="T72" fmla="*/ 1630 w 2239"/>
                <a:gd name="T73" fmla="*/ 164 h 1336"/>
                <a:gd name="T74" fmla="*/ 1472 w 2239"/>
                <a:gd name="T75" fmla="*/ 106 h 1336"/>
                <a:gd name="T76" fmla="*/ 1345 w 2239"/>
                <a:gd name="T77" fmla="*/ 174 h 1336"/>
                <a:gd name="T78" fmla="*/ 1169 w 2239"/>
                <a:gd name="T79" fmla="*/ 155 h 1336"/>
                <a:gd name="T80" fmla="*/ 1065 w 2239"/>
                <a:gd name="T81" fmla="*/ 199 h 1336"/>
                <a:gd name="T82" fmla="*/ 986 w 2239"/>
                <a:gd name="T83" fmla="*/ 122 h 1336"/>
                <a:gd name="T84" fmla="*/ 866 w 2239"/>
                <a:gd name="T85" fmla="*/ 15 h 1336"/>
                <a:gd name="T86" fmla="*/ 809 w 2239"/>
                <a:gd name="T87" fmla="*/ 42 h 1336"/>
                <a:gd name="T88" fmla="*/ 485 w 2239"/>
                <a:gd name="T89" fmla="*/ 55 h 1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239" h="1336">
                  <a:moveTo>
                    <a:pt x="485" y="55"/>
                  </a:moveTo>
                  <a:lnTo>
                    <a:pt x="475" y="62"/>
                  </a:lnTo>
                  <a:lnTo>
                    <a:pt x="411" y="77"/>
                  </a:lnTo>
                  <a:lnTo>
                    <a:pt x="385" y="100"/>
                  </a:lnTo>
                  <a:lnTo>
                    <a:pt x="320" y="175"/>
                  </a:lnTo>
                  <a:lnTo>
                    <a:pt x="297" y="180"/>
                  </a:lnTo>
                  <a:lnTo>
                    <a:pt x="260" y="234"/>
                  </a:lnTo>
                  <a:lnTo>
                    <a:pt x="259" y="266"/>
                  </a:lnTo>
                  <a:lnTo>
                    <a:pt x="298" y="306"/>
                  </a:lnTo>
                  <a:lnTo>
                    <a:pt x="305" y="329"/>
                  </a:lnTo>
                  <a:lnTo>
                    <a:pt x="165" y="382"/>
                  </a:lnTo>
                  <a:lnTo>
                    <a:pt x="80" y="419"/>
                  </a:lnTo>
                  <a:lnTo>
                    <a:pt x="54" y="440"/>
                  </a:lnTo>
                  <a:lnTo>
                    <a:pt x="0" y="516"/>
                  </a:lnTo>
                  <a:lnTo>
                    <a:pt x="51" y="564"/>
                  </a:lnTo>
                  <a:lnTo>
                    <a:pt x="223" y="680"/>
                  </a:lnTo>
                  <a:lnTo>
                    <a:pt x="323" y="730"/>
                  </a:lnTo>
                  <a:lnTo>
                    <a:pt x="432" y="764"/>
                  </a:lnTo>
                  <a:lnTo>
                    <a:pt x="485" y="791"/>
                  </a:lnTo>
                  <a:lnTo>
                    <a:pt x="675" y="929"/>
                  </a:lnTo>
                  <a:lnTo>
                    <a:pt x="991" y="1107"/>
                  </a:lnTo>
                  <a:lnTo>
                    <a:pt x="1041" y="1122"/>
                  </a:lnTo>
                  <a:lnTo>
                    <a:pt x="1087" y="1119"/>
                  </a:lnTo>
                  <a:lnTo>
                    <a:pt x="1147" y="1075"/>
                  </a:lnTo>
                  <a:lnTo>
                    <a:pt x="1171" y="1077"/>
                  </a:lnTo>
                  <a:lnTo>
                    <a:pt x="1247" y="1110"/>
                  </a:lnTo>
                  <a:lnTo>
                    <a:pt x="1316" y="1126"/>
                  </a:lnTo>
                  <a:lnTo>
                    <a:pt x="1367" y="1160"/>
                  </a:lnTo>
                  <a:lnTo>
                    <a:pt x="1464" y="1201"/>
                  </a:lnTo>
                  <a:lnTo>
                    <a:pt x="1505" y="1240"/>
                  </a:lnTo>
                  <a:lnTo>
                    <a:pt x="1605" y="1279"/>
                  </a:lnTo>
                  <a:lnTo>
                    <a:pt x="1657" y="1279"/>
                  </a:lnTo>
                  <a:lnTo>
                    <a:pt x="1741" y="1314"/>
                  </a:lnTo>
                  <a:lnTo>
                    <a:pt x="1755" y="1336"/>
                  </a:lnTo>
                  <a:lnTo>
                    <a:pt x="1779" y="1237"/>
                  </a:lnTo>
                  <a:lnTo>
                    <a:pt x="1842" y="1161"/>
                  </a:lnTo>
                  <a:lnTo>
                    <a:pt x="1851" y="1105"/>
                  </a:lnTo>
                  <a:lnTo>
                    <a:pt x="1866" y="1076"/>
                  </a:lnTo>
                  <a:lnTo>
                    <a:pt x="1890" y="1072"/>
                  </a:lnTo>
                  <a:lnTo>
                    <a:pt x="1931" y="1049"/>
                  </a:lnTo>
                  <a:lnTo>
                    <a:pt x="1992" y="990"/>
                  </a:lnTo>
                  <a:lnTo>
                    <a:pt x="2000" y="956"/>
                  </a:lnTo>
                  <a:lnTo>
                    <a:pt x="2000" y="882"/>
                  </a:lnTo>
                  <a:lnTo>
                    <a:pt x="2020" y="862"/>
                  </a:lnTo>
                  <a:lnTo>
                    <a:pt x="2036" y="825"/>
                  </a:lnTo>
                  <a:lnTo>
                    <a:pt x="2061" y="819"/>
                  </a:lnTo>
                  <a:lnTo>
                    <a:pt x="2089" y="787"/>
                  </a:lnTo>
                  <a:lnTo>
                    <a:pt x="2110" y="711"/>
                  </a:lnTo>
                  <a:lnTo>
                    <a:pt x="2159" y="692"/>
                  </a:lnTo>
                  <a:lnTo>
                    <a:pt x="2209" y="710"/>
                  </a:lnTo>
                  <a:lnTo>
                    <a:pt x="2212" y="659"/>
                  </a:lnTo>
                  <a:lnTo>
                    <a:pt x="2194" y="595"/>
                  </a:lnTo>
                  <a:lnTo>
                    <a:pt x="2166" y="562"/>
                  </a:lnTo>
                  <a:lnTo>
                    <a:pt x="2145" y="494"/>
                  </a:lnTo>
                  <a:lnTo>
                    <a:pt x="2155" y="482"/>
                  </a:lnTo>
                  <a:lnTo>
                    <a:pt x="2239" y="464"/>
                  </a:lnTo>
                  <a:lnTo>
                    <a:pt x="2237" y="462"/>
                  </a:lnTo>
                  <a:lnTo>
                    <a:pt x="2229" y="442"/>
                  </a:lnTo>
                  <a:lnTo>
                    <a:pt x="2219" y="377"/>
                  </a:lnTo>
                  <a:lnTo>
                    <a:pt x="2206" y="355"/>
                  </a:lnTo>
                  <a:lnTo>
                    <a:pt x="2186" y="355"/>
                  </a:lnTo>
                  <a:lnTo>
                    <a:pt x="2169" y="339"/>
                  </a:lnTo>
                  <a:lnTo>
                    <a:pt x="2140" y="329"/>
                  </a:lnTo>
                  <a:lnTo>
                    <a:pt x="2084" y="326"/>
                  </a:lnTo>
                  <a:lnTo>
                    <a:pt x="1994" y="299"/>
                  </a:lnTo>
                  <a:lnTo>
                    <a:pt x="1956" y="249"/>
                  </a:lnTo>
                  <a:lnTo>
                    <a:pt x="1956" y="227"/>
                  </a:lnTo>
                  <a:lnTo>
                    <a:pt x="1960" y="222"/>
                  </a:lnTo>
                  <a:lnTo>
                    <a:pt x="1787" y="184"/>
                  </a:lnTo>
                  <a:lnTo>
                    <a:pt x="1750" y="182"/>
                  </a:lnTo>
                  <a:lnTo>
                    <a:pt x="1756" y="207"/>
                  </a:lnTo>
                  <a:lnTo>
                    <a:pt x="1666" y="220"/>
                  </a:lnTo>
                  <a:lnTo>
                    <a:pt x="1637" y="206"/>
                  </a:lnTo>
                  <a:lnTo>
                    <a:pt x="1630" y="164"/>
                  </a:lnTo>
                  <a:lnTo>
                    <a:pt x="1605" y="127"/>
                  </a:lnTo>
                  <a:lnTo>
                    <a:pt x="1472" y="106"/>
                  </a:lnTo>
                  <a:lnTo>
                    <a:pt x="1372" y="181"/>
                  </a:lnTo>
                  <a:lnTo>
                    <a:pt x="1345" y="174"/>
                  </a:lnTo>
                  <a:lnTo>
                    <a:pt x="1276" y="132"/>
                  </a:lnTo>
                  <a:lnTo>
                    <a:pt x="1169" y="155"/>
                  </a:lnTo>
                  <a:lnTo>
                    <a:pt x="1111" y="186"/>
                  </a:lnTo>
                  <a:lnTo>
                    <a:pt x="1065" y="199"/>
                  </a:lnTo>
                  <a:lnTo>
                    <a:pt x="1017" y="186"/>
                  </a:lnTo>
                  <a:lnTo>
                    <a:pt x="986" y="122"/>
                  </a:lnTo>
                  <a:lnTo>
                    <a:pt x="898" y="64"/>
                  </a:lnTo>
                  <a:lnTo>
                    <a:pt x="866" y="15"/>
                  </a:lnTo>
                  <a:lnTo>
                    <a:pt x="819" y="0"/>
                  </a:lnTo>
                  <a:lnTo>
                    <a:pt x="809" y="42"/>
                  </a:lnTo>
                  <a:lnTo>
                    <a:pt x="777" y="61"/>
                  </a:lnTo>
                  <a:lnTo>
                    <a:pt x="485" y="55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1"/>
            <p:cNvSpPr>
              <a:spLocks/>
            </p:cNvSpPr>
            <p:nvPr/>
          </p:nvSpPr>
          <p:spPr bwMode="auto">
            <a:xfrm>
              <a:off x="7562850" y="5389563"/>
              <a:ext cx="712788" cy="927100"/>
            </a:xfrm>
            <a:custGeom>
              <a:avLst/>
              <a:gdLst>
                <a:gd name="T0" fmla="*/ 443 w 1179"/>
                <a:gd name="T1" fmla="*/ 18 h 1531"/>
                <a:gd name="T2" fmla="*/ 454 w 1179"/>
                <a:gd name="T3" fmla="*/ 98 h 1531"/>
                <a:gd name="T4" fmla="*/ 500 w 1179"/>
                <a:gd name="T5" fmla="*/ 195 h 1531"/>
                <a:gd name="T6" fmla="*/ 447 w 1179"/>
                <a:gd name="T7" fmla="*/ 228 h 1531"/>
                <a:gd name="T8" fmla="*/ 377 w 1179"/>
                <a:gd name="T9" fmla="*/ 323 h 1531"/>
                <a:gd name="T10" fmla="*/ 324 w 1179"/>
                <a:gd name="T11" fmla="*/ 361 h 1531"/>
                <a:gd name="T12" fmla="*/ 288 w 1179"/>
                <a:gd name="T13" fmla="*/ 418 h 1531"/>
                <a:gd name="T14" fmla="*/ 280 w 1179"/>
                <a:gd name="T15" fmla="*/ 526 h 1531"/>
                <a:gd name="T16" fmla="*/ 178 w 1179"/>
                <a:gd name="T17" fmla="*/ 608 h 1531"/>
                <a:gd name="T18" fmla="*/ 139 w 1179"/>
                <a:gd name="T19" fmla="*/ 641 h 1531"/>
                <a:gd name="T20" fmla="*/ 67 w 1179"/>
                <a:gd name="T21" fmla="*/ 773 h 1531"/>
                <a:gd name="T22" fmla="*/ 53 w 1179"/>
                <a:gd name="T23" fmla="*/ 890 h 1531"/>
                <a:gd name="T24" fmla="*/ 14 w 1179"/>
                <a:gd name="T25" fmla="*/ 986 h 1531"/>
                <a:gd name="T26" fmla="*/ 7 w 1179"/>
                <a:gd name="T27" fmla="*/ 1061 h 1531"/>
                <a:gd name="T28" fmla="*/ 33 w 1179"/>
                <a:gd name="T29" fmla="*/ 1161 h 1531"/>
                <a:gd name="T30" fmla="*/ 83 w 1179"/>
                <a:gd name="T31" fmla="*/ 1296 h 1531"/>
                <a:gd name="T32" fmla="*/ 65 w 1179"/>
                <a:gd name="T33" fmla="*/ 1355 h 1531"/>
                <a:gd name="T34" fmla="*/ 134 w 1179"/>
                <a:gd name="T35" fmla="*/ 1378 h 1531"/>
                <a:gd name="T36" fmla="*/ 324 w 1179"/>
                <a:gd name="T37" fmla="*/ 1380 h 1531"/>
                <a:gd name="T38" fmla="*/ 489 w 1179"/>
                <a:gd name="T39" fmla="*/ 1402 h 1531"/>
                <a:gd name="T40" fmla="*/ 585 w 1179"/>
                <a:gd name="T41" fmla="*/ 1485 h 1531"/>
                <a:gd name="T42" fmla="*/ 715 w 1179"/>
                <a:gd name="T43" fmla="*/ 1505 h 1531"/>
                <a:gd name="T44" fmla="*/ 798 w 1179"/>
                <a:gd name="T45" fmla="*/ 1460 h 1531"/>
                <a:gd name="T46" fmla="*/ 848 w 1179"/>
                <a:gd name="T47" fmla="*/ 1482 h 1531"/>
                <a:gd name="T48" fmla="*/ 918 w 1179"/>
                <a:gd name="T49" fmla="*/ 1495 h 1531"/>
                <a:gd name="T50" fmla="*/ 983 w 1179"/>
                <a:gd name="T51" fmla="*/ 1516 h 1531"/>
                <a:gd name="T52" fmla="*/ 997 w 1179"/>
                <a:gd name="T53" fmla="*/ 1464 h 1531"/>
                <a:gd name="T54" fmla="*/ 952 w 1179"/>
                <a:gd name="T55" fmla="*/ 1331 h 1531"/>
                <a:gd name="T56" fmla="*/ 952 w 1179"/>
                <a:gd name="T57" fmla="*/ 1243 h 1531"/>
                <a:gd name="T58" fmla="*/ 993 w 1179"/>
                <a:gd name="T59" fmla="*/ 1150 h 1531"/>
                <a:gd name="T60" fmla="*/ 1054 w 1179"/>
                <a:gd name="T61" fmla="*/ 1047 h 1531"/>
                <a:gd name="T62" fmla="*/ 1073 w 1179"/>
                <a:gd name="T63" fmla="*/ 922 h 1531"/>
                <a:gd name="T64" fmla="*/ 1174 w 1179"/>
                <a:gd name="T65" fmla="*/ 793 h 1531"/>
                <a:gd name="T66" fmla="*/ 1178 w 1179"/>
                <a:gd name="T67" fmla="*/ 697 h 1531"/>
                <a:gd name="T68" fmla="*/ 1144 w 1179"/>
                <a:gd name="T69" fmla="*/ 638 h 1531"/>
                <a:gd name="T70" fmla="*/ 952 w 1179"/>
                <a:gd name="T71" fmla="*/ 491 h 1531"/>
                <a:gd name="T72" fmla="*/ 873 w 1179"/>
                <a:gd name="T73" fmla="*/ 325 h 1531"/>
                <a:gd name="T74" fmla="*/ 843 w 1179"/>
                <a:gd name="T75" fmla="*/ 180 h 1531"/>
                <a:gd name="T76" fmla="*/ 899 w 1179"/>
                <a:gd name="T77" fmla="*/ 146 h 1531"/>
                <a:gd name="T78" fmla="*/ 823 w 1179"/>
                <a:gd name="T79" fmla="*/ 20 h 1531"/>
                <a:gd name="T80" fmla="*/ 724 w 1179"/>
                <a:gd name="T81" fmla="*/ 0 h 1531"/>
                <a:gd name="T82" fmla="*/ 542 w 1179"/>
                <a:gd name="T83" fmla="*/ 11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79" h="1531">
                  <a:moveTo>
                    <a:pt x="527" y="0"/>
                  </a:moveTo>
                  <a:lnTo>
                    <a:pt x="443" y="18"/>
                  </a:lnTo>
                  <a:lnTo>
                    <a:pt x="433" y="30"/>
                  </a:lnTo>
                  <a:lnTo>
                    <a:pt x="454" y="98"/>
                  </a:lnTo>
                  <a:lnTo>
                    <a:pt x="482" y="131"/>
                  </a:lnTo>
                  <a:lnTo>
                    <a:pt x="500" y="195"/>
                  </a:lnTo>
                  <a:lnTo>
                    <a:pt x="497" y="246"/>
                  </a:lnTo>
                  <a:lnTo>
                    <a:pt x="447" y="228"/>
                  </a:lnTo>
                  <a:lnTo>
                    <a:pt x="398" y="247"/>
                  </a:lnTo>
                  <a:lnTo>
                    <a:pt x="377" y="323"/>
                  </a:lnTo>
                  <a:lnTo>
                    <a:pt x="349" y="355"/>
                  </a:lnTo>
                  <a:lnTo>
                    <a:pt x="324" y="361"/>
                  </a:lnTo>
                  <a:lnTo>
                    <a:pt x="308" y="398"/>
                  </a:lnTo>
                  <a:lnTo>
                    <a:pt x="288" y="418"/>
                  </a:lnTo>
                  <a:lnTo>
                    <a:pt x="288" y="492"/>
                  </a:lnTo>
                  <a:lnTo>
                    <a:pt x="280" y="526"/>
                  </a:lnTo>
                  <a:lnTo>
                    <a:pt x="219" y="585"/>
                  </a:lnTo>
                  <a:lnTo>
                    <a:pt x="178" y="608"/>
                  </a:lnTo>
                  <a:lnTo>
                    <a:pt x="154" y="612"/>
                  </a:lnTo>
                  <a:lnTo>
                    <a:pt x="139" y="641"/>
                  </a:lnTo>
                  <a:lnTo>
                    <a:pt x="130" y="697"/>
                  </a:lnTo>
                  <a:lnTo>
                    <a:pt x="67" y="773"/>
                  </a:lnTo>
                  <a:lnTo>
                    <a:pt x="43" y="872"/>
                  </a:lnTo>
                  <a:lnTo>
                    <a:pt x="53" y="890"/>
                  </a:lnTo>
                  <a:lnTo>
                    <a:pt x="40" y="937"/>
                  </a:lnTo>
                  <a:lnTo>
                    <a:pt x="14" y="986"/>
                  </a:lnTo>
                  <a:lnTo>
                    <a:pt x="0" y="1028"/>
                  </a:lnTo>
                  <a:lnTo>
                    <a:pt x="7" y="1061"/>
                  </a:lnTo>
                  <a:lnTo>
                    <a:pt x="28" y="1127"/>
                  </a:lnTo>
                  <a:lnTo>
                    <a:pt x="33" y="1161"/>
                  </a:lnTo>
                  <a:lnTo>
                    <a:pt x="37" y="1248"/>
                  </a:lnTo>
                  <a:lnTo>
                    <a:pt x="83" y="1296"/>
                  </a:lnTo>
                  <a:lnTo>
                    <a:pt x="88" y="1310"/>
                  </a:lnTo>
                  <a:lnTo>
                    <a:pt x="65" y="1355"/>
                  </a:lnTo>
                  <a:lnTo>
                    <a:pt x="88" y="1382"/>
                  </a:lnTo>
                  <a:lnTo>
                    <a:pt x="134" y="1378"/>
                  </a:lnTo>
                  <a:lnTo>
                    <a:pt x="184" y="1398"/>
                  </a:lnTo>
                  <a:lnTo>
                    <a:pt x="324" y="1380"/>
                  </a:lnTo>
                  <a:lnTo>
                    <a:pt x="384" y="1364"/>
                  </a:lnTo>
                  <a:lnTo>
                    <a:pt x="489" y="1402"/>
                  </a:lnTo>
                  <a:lnTo>
                    <a:pt x="509" y="1439"/>
                  </a:lnTo>
                  <a:lnTo>
                    <a:pt x="585" y="1485"/>
                  </a:lnTo>
                  <a:lnTo>
                    <a:pt x="615" y="1528"/>
                  </a:lnTo>
                  <a:lnTo>
                    <a:pt x="715" y="1505"/>
                  </a:lnTo>
                  <a:lnTo>
                    <a:pt x="767" y="1456"/>
                  </a:lnTo>
                  <a:lnTo>
                    <a:pt x="798" y="1460"/>
                  </a:lnTo>
                  <a:lnTo>
                    <a:pt x="833" y="1505"/>
                  </a:lnTo>
                  <a:lnTo>
                    <a:pt x="848" y="1482"/>
                  </a:lnTo>
                  <a:lnTo>
                    <a:pt x="874" y="1476"/>
                  </a:lnTo>
                  <a:lnTo>
                    <a:pt x="918" y="1495"/>
                  </a:lnTo>
                  <a:lnTo>
                    <a:pt x="943" y="1493"/>
                  </a:lnTo>
                  <a:lnTo>
                    <a:pt x="983" y="1516"/>
                  </a:lnTo>
                  <a:lnTo>
                    <a:pt x="989" y="1531"/>
                  </a:lnTo>
                  <a:lnTo>
                    <a:pt x="997" y="1464"/>
                  </a:lnTo>
                  <a:lnTo>
                    <a:pt x="982" y="1398"/>
                  </a:lnTo>
                  <a:lnTo>
                    <a:pt x="952" y="1331"/>
                  </a:lnTo>
                  <a:lnTo>
                    <a:pt x="945" y="1296"/>
                  </a:lnTo>
                  <a:lnTo>
                    <a:pt x="952" y="1243"/>
                  </a:lnTo>
                  <a:lnTo>
                    <a:pt x="969" y="1193"/>
                  </a:lnTo>
                  <a:lnTo>
                    <a:pt x="993" y="1150"/>
                  </a:lnTo>
                  <a:lnTo>
                    <a:pt x="1022" y="1114"/>
                  </a:lnTo>
                  <a:lnTo>
                    <a:pt x="1054" y="1047"/>
                  </a:lnTo>
                  <a:lnTo>
                    <a:pt x="1065" y="1008"/>
                  </a:lnTo>
                  <a:lnTo>
                    <a:pt x="1073" y="922"/>
                  </a:lnTo>
                  <a:lnTo>
                    <a:pt x="1153" y="877"/>
                  </a:lnTo>
                  <a:lnTo>
                    <a:pt x="1174" y="793"/>
                  </a:lnTo>
                  <a:lnTo>
                    <a:pt x="1179" y="746"/>
                  </a:lnTo>
                  <a:lnTo>
                    <a:pt x="1178" y="697"/>
                  </a:lnTo>
                  <a:lnTo>
                    <a:pt x="1167" y="665"/>
                  </a:lnTo>
                  <a:lnTo>
                    <a:pt x="1144" y="638"/>
                  </a:lnTo>
                  <a:lnTo>
                    <a:pt x="1077" y="592"/>
                  </a:lnTo>
                  <a:lnTo>
                    <a:pt x="952" y="491"/>
                  </a:lnTo>
                  <a:lnTo>
                    <a:pt x="884" y="373"/>
                  </a:lnTo>
                  <a:lnTo>
                    <a:pt x="873" y="325"/>
                  </a:lnTo>
                  <a:lnTo>
                    <a:pt x="844" y="261"/>
                  </a:lnTo>
                  <a:lnTo>
                    <a:pt x="843" y="180"/>
                  </a:lnTo>
                  <a:lnTo>
                    <a:pt x="877" y="172"/>
                  </a:lnTo>
                  <a:lnTo>
                    <a:pt x="899" y="146"/>
                  </a:lnTo>
                  <a:lnTo>
                    <a:pt x="898" y="113"/>
                  </a:lnTo>
                  <a:lnTo>
                    <a:pt x="823" y="20"/>
                  </a:lnTo>
                  <a:lnTo>
                    <a:pt x="757" y="17"/>
                  </a:lnTo>
                  <a:lnTo>
                    <a:pt x="724" y="0"/>
                  </a:lnTo>
                  <a:lnTo>
                    <a:pt x="650" y="23"/>
                  </a:lnTo>
                  <a:lnTo>
                    <a:pt x="542" y="11"/>
                  </a:lnTo>
                  <a:lnTo>
                    <a:pt x="527" y="0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2"/>
            <p:cNvSpPr>
              <a:spLocks/>
            </p:cNvSpPr>
            <p:nvPr/>
          </p:nvSpPr>
          <p:spPr bwMode="auto">
            <a:xfrm>
              <a:off x="9220200" y="4352925"/>
              <a:ext cx="641350" cy="341313"/>
            </a:xfrm>
            <a:custGeom>
              <a:avLst/>
              <a:gdLst>
                <a:gd name="T0" fmla="*/ 375 w 1063"/>
                <a:gd name="T1" fmla="*/ 135 h 563"/>
                <a:gd name="T2" fmla="*/ 293 w 1063"/>
                <a:gd name="T3" fmla="*/ 146 h 563"/>
                <a:gd name="T4" fmla="*/ 142 w 1063"/>
                <a:gd name="T5" fmla="*/ 130 h 563"/>
                <a:gd name="T6" fmla="*/ 92 w 1063"/>
                <a:gd name="T7" fmla="*/ 132 h 563"/>
                <a:gd name="T8" fmla="*/ 0 w 1063"/>
                <a:gd name="T9" fmla="*/ 185 h 563"/>
                <a:gd name="T10" fmla="*/ 15 w 1063"/>
                <a:gd name="T11" fmla="*/ 244 h 563"/>
                <a:gd name="T12" fmla="*/ 79 w 1063"/>
                <a:gd name="T13" fmla="*/ 308 h 563"/>
                <a:gd name="T14" fmla="*/ 184 w 1063"/>
                <a:gd name="T15" fmla="*/ 313 h 563"/>
                <a:gd name="T16" fmla="*/ 277 w 1063"/>
                <a:gd name="T17" fmla="*/ 373 h 563"/>
                <a:gd name="T18" fmla="*/ 408 w 1063"/>
                <a:gd name="T19" fmla="*/ 373 h 563"/>
                <a:gd name="T20" fmla="*/ 490 w 1063"/>
                <a:gd name="T21" fmla="*/ 410 h 563"/>
                <a:gd name="T22" fmla="*/ 537 w 1063"/>
                <a:gd name="T23" fmla="*/ 502 h 563"/>
                <a:gd name="T24" fmla="*/ 530 w 1063"/>
                <a:gd name="T25" fmla="*/ 522 h 563"/>
                <a:gd name="T26" fmla="*/ 569 w 1063"/>
                <a:gd name="T27" fmla="*/ 530 h 563"/>
                <a:gd name="T28" fmla="*/ 670 w 1063"/>
                <a:gd name="T29" fmla="*/ 542 h 563"/>
                <a:gd name="T30" fmla="*/ 654 w 1063"/>
                <a:gd name="T31" fmla="*/ 485 h 563"/>
                <a:gd name="T32" fmla="*/ 597 w 1063"/>
                <a:gd name="T33" fmla="*/ 377 h 563"/>
                <a:gd name="T34" fmla="*/ 704 w 1063"/>
                <a:gd name="T35" fmla="*/ 430 h 563"/>
                <a:gd name="T36" fmla="*/ 788 w 1063"/>
                <a:gd name="T37" fmla="*/ 460 h 563"/>
                <a:gd name="T38" fmla="*/ 837 w 1063"/>
                <a:gd name="T39" fmla="*/ 415 h 563"/>
                <a:gd name="T40" fmla="*/ 845 w 1063"/>
                <a:gd name="T41" fmla="*/ 352 h 563"/>
                <a:gd name="T42" fmla="*/ 919 w 1063"/>
                <a:gd name="T43" fmla="*/ 308 h 563"/>
                <a:gd name="T44" fmla="*/ 1023 w 1063"/>
                <a:gd name="T45" fmla="*/ 253 h 563"/>
                <a:gd name="T46" fmla="*/ 1063 w 1063"/>
                <a:gd name="T47" fmla="*/ 212 h 563"/>
                <a:gd name="T48" fmla="*/ 993 w 1063"/>
                <a:gd name="T49" fmla="*/ 193 h 563"/>
                <a:gd name="T50" fmla="*/ 907 w 1063"/>
                <a:gd name="T51" fmla="*/ 187 h 563"/>
                <a:gd name="T52" fmla="*/ 860 w 1063"/>
                <a:gd name="T53" fmla="*/ 170 h 563"/>
                <a:gd name="T54" fmla="*/ 748 w 1063"/>
                <a:gd name="T55" fmla="*/ 170 h 563"/>
                <a:gd name="T56" fmla="*/ 619 w 1063"/>
                <a:gd name="T57" fmla="*/ 94 h 563"/>
                <a:gd name="T58" fmla="*/ 558 w 1063"/>
                <a:gd name="T59" fmla="*/ 49 h 563"/>
                <a:gd name="T60" fmla="*/ 444 w 1063"/>
                <a:gd name="T61" fmla="*/ 0 h 563"/>
                <a:gd name="T62" fmla="*/ 369 w 1063"/>
                <a:gd name="T63" fmla="*/ 54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63" h="563">
                  <a:moveTo>
                    <a:pt x="369" y="54"/>
                  </a:moveTo>
                  <a:lnTo>
                    <a:pt x="375" y="135"/>
                  </a:lnTo>
                  <a:lnTo>
                    <a:pt x="365" y="143"/>
                  </a:lnTo>
                  <a:lnTo>
                    <a:pt x="293" y="146"/>
                  </a:lnTo>
                  <a:lnTo>
                    <a:pt x="199" y="127"/>
                  </a:lnTo>
                  <a:lnTo>
                    <a:pt x="142" y="130"/>
                  </a:lnTo>
                  <a:lnTo>
                    <a:pt x="118" y="142"/>
                  </a:lnTo>
                  <a:lnTo>
                    <a:pt x="92" y="132"/>
                  </a:lnTo>
                  <a:lnTo>
                    <a:pt x="28" y="149"/>
                  </a:lnTo>
                  <a:lnTo>
                    <a:pt x="0" y="185"/>
                  </a:lnTo>
                  <a:lnTo>
                    <a:pt x="29" y="227"/>
                  </a:lnTo>
                  <a:lnTo>
                    <a:pt x="15" y="244"/>
                  </a:lnTo>
                  <a:lnTo>
                    <a:pt x="44" y="271"/>
                  </a:lnTo>
                  <a:lnTo>
                    <a:pt x="79" y="308"/>
                  </a:lnTo>
                  <a:lnTo>
                    <a:pt x="87" y="292"/>
                  </a:lnTo>
                  <a:lnTo>
                    <a:pt x="184" y="313"/>
                  </a:lnTo>
                  <a:lnTo>
                    <a:pt x="247" y="367"/>
                  </a:lnTo>
                  <a:lnTo>
                    <a:pt x="277" y="373"/>
                  </a:lnTo>
                  <a:lnTo>
                    <a:pt x="387" y="388"/>
                  </a:lnTo>
                  <a:lnTo>
                    <a:pt x="408" y="373"/>
                  </a:lnTo>
                  <a:lnTo>
                    <a:pt x="452" y="402"/>
                  </a:lnTo>
                  <a:lnTo>
                    <a:pt x="490" y="410"/>
                  </a:lnTo>
                  <a:lnTo>
                    <a:pt x="532" y="502"/>
                  </a:lnTo>
                  <a:lnTo>
                    <a:pt x="537" y="502"/>
                  </a:lnTo>
                  <a:lnTo>
                    <a:pt x="558" y="515"/>
                  </a:lnTo>
                  <a:lnTo>
                    <a:pt x="530" y="522"/>
                  </a:lnTo>
                  <a:lnTo>
                    <a:pt x="539" y="532"/>
                  </a:lnTo>
                  <a:lnTo>
                    <a:pt x="569" y="530"/>
                  </a:lnTo>
                  <a:lnTo>
                    <a:pt x="647" y="563"/>
                  </a:lnTo>
                  <a:lnTo>
                    <a:pt x="670" y="542"/>
                  </a:lnTo>
                  <a:lnTo>
                    <a:pt x="672" y="522"/>
                  </a:lnTo>
                  <a:lnTo>
                    <a:pt x="654" y="485"/>
                  </a:lnTo>
                  <a:lnTo>
                    <a:pt x="618" y="465"/>
                  </a:lnTo>
                  <a:lnTo>
                    <a:pt x="597" y="377"/>
                  </a:lnTo>
                  <a:lnTo>
                    <a:pt x="677" y="428"/>
                  </a:lnTo>
                  <a:lnTo>
                    <a:pt x="704" y="430"/>
                  </a:lnTo>
                  <a:lnTo>
                    <a:pt x="762" y="462"/>
                  </a:lnTo>
                  <a:lnTo>
                    <a:pt x="788" y="460"/>
                  </a:lnTo>
                  <a:lnTo>
                    <a:pt x="797" y="404"/>
                  </a:lnTo>
                  <a:lnTo>
                    <a:pt x="837" y="415"/>
                  </a:lnTo>
                  <a:lnTo>
                    <a:pt x="854" y="407"/>
                  </a:lnTo>
                  <a:lnTo>
                    <a:pt x="845" y="352"/>
                  </a:lnTo>
                  <a:lnTo>
                    <a:pt x="854" y="329"/>
                  </a:lnTo>
                  <a:lnTo>
                    <a:pt x="919" y="308"/>
                  </a:lnTo>
                  <a:lnTo>
                    <a:pt x="967" y="275"/>
                  </a:lnTo>
                  <a:lnTo>
                    <a:pt x="1023" y="253"/>
                  </a:lnTo>
                  <a:lnTo>
                    <a:pt x="1050" y="237"/>
                  </a:lnTo>
                  <a:lnTo>
                    <a:pt x="1063" y="212"/>
                  </a:lnTo>
                  <a:lnTo>
                    <a:pt x="1054" y="195"/>
                  </a:lnTo>
                  <a:lnTo>
                    <a:pt x="993" y="193"/>
                  </a:lnTo>
                  <a:lnTo>
                    <a:pt x="950" y="165"/>
                  </a:lnTo>
                  <a:lnTo>
                    <a:pt x="907" y="187"/>
                  </a:lnTo>
                  <a:lnTo>
                    <a:pt x="882" y="207"/>
                  </a:lnTo>
                  <a:lnTo>
                    <a:pt x="860" y="170"/>
                  </a:lnTo>
                  <a:lnTo>
                    <a:pt x="833" y="164"/>
                  </a:lnTo>
                  <a:lnTo>
                    <a:pt x="748" y="170"/>
                  </a:lnTo>
                  <a:lnTo>
                    <a:pt x="688" y="157"/>
                  </a:lnTo>
                  <a:lnTo>
                    <a:pt x="619" y="94"/>
                  </a:lnTo>
                  <a:lnTo>
                    <a:pt x="573" y="83"/>
                  </a:lnTo>
                  <a:lnTo>
                    <a:pt x="558" y="49"/>
                  </a:lnTo>
                  <a:lnTo>
                    <a:pt x="484" y="33"/>
                  </a:lnTo>
                  <a:lnTo>
                    <a:pt x="444" y="0"/>
                  </a:lnTo>
                  <a:lnTo>
                    <a:pt x="405" y="43"/>
                  </a:lnTo>
                  <a:lnTo>
                    <a:pt x="369" y="54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3"/>
            <p:cNvSpPr>
              <a:spLocks noEditPoints="1"/>
            </p:cNvSpPr>
            <p:nvPr/>
          </p:nvSpPr>
          <p:spPr bwMode="auto">
            <a:xfrm>
              <a:off x="8778875" y="4500563"/>
              <a:ext cx="762000" cy="447675"/>
            </a:xfrm>
            <a:custGeom>
              <a:avLst/>
              <a:gdLst>
                <a:gd name="T0" fmla="*/ 1079 w 1262"/>
                <a:gd name="T1" fmla="*/ 646 h 741"/>
                <a:gd name="T2" fmla="*/ 1020 w 1262"/>
                <a:gd name="T3" fmla="*/ 699 h 741"/>
                <a:gd name="T4" fmla="*/ 649 w 1262"/>
                <a:gd name="T5" fmla="*/ 602 h 741"/>
                <a:gd name="T6" fmla="*/ 529 w 1262"/>
                <a:gd name="T7" fmla="*/ 516 h 741"/>
                <a:gd name="T8" fmla="*/ 494 w 1262"/>
                <a:gd name="T9" fmla="*/ 519 h 741"/>
                <a:gd name="T10" fmla="*/ 502 w 1262"/>
                <a:gd name="T11" fmla="*/ 585 h 741"/>
                <a:gd name="T12" fmla="*/ 588 w 1262"/>
                <a:gd name="T13" fmla="*/ 669 h 741"/>
                <a:gd name="T14" fmla="*/ 642 w 1262"/>
                <a:gd name="T15" fmla="*/ 741 h 741"/>
                <a:gd name="T16" fmla="*/ 712 w 1262"/>
                <a:gd name="T17" fmla="*/ 694 h 741"/>
                <a:gd name="T18" fmla="*/ 699 w 1262"/>
                <a:gd name="T19" fmla="*/ 599 h 741"/>
                <a:gd name="T20" fmla="*/ 649 w 1262"/>
                <a:gd name="T21" fmla="*/ 602 h 741"/>
                <a:gd name="T22" fmla="*/ 134 w 1262"/>
                <a:gd name="T23" fmla="*/ 134 h 741"/>
                <a:gd name="T24" fmla="*/ 18 w 1262"/>
                <a:gd name="T25" fmla="*/ 234 h 741"/>
                <a:gd name="T26" fmla="*/ 4 w 1262"/>
                <a:gd name="T27" fmla="*/ 282 h 741"/>
                <a:gd name="T28" fmla="*/ 29 w 1262"/>
                <a:gd name="T29" fmla="*/ 336 h 741"/>
                <a:gd name="T30" fmla="*/ 164 w 1262"/>
                <a:gd name="T31" fmla="*/ 381 h 741"/>
                <a:gd name="T32" fmla="*/ 240 w 1262"/>
                <a:gd name="T33" fmla="*/ 472 h 741"/>
                <a:gd name="T34" fmla="*/ 385 w 1262"/>
                <a:gd name="T35" fmla="*/ 445 h 741"/>
                <a:gd name="T36" fmla="*/ 475 w 1262"/>
                <a:gd name="T37" fmla="*/ 417 h 741"/>
                <a:gd name="T38" fmla="*/ 595 w 1262"/>
                <a:gd name="T39" fmla="*/ 421 h 741"/>
                <a:gd name="T40" fmla="*/ 628 w 1262"/>
                <a:gd name="T41" fmla="*/ 372 h 741"/>
                <a:gd name="T42" fmla="*/ 719 w 1262"/>
                <a:gd name="T43" fmla="*/ 395 h 741"/>
                <a:gd name="T44" fmla="*/ 882 w 1262"/>
                <a:gd name="T45" fmla="*/ 475 h 741"/>
                <a:gd name="T46" fmla="*/ 897 w 1262"/>
                <a:gd name="T47" fmla="*/ 434 h 741"/>
                <a:gd name="T48" fmla="*/ 947 w 1262"/>
                <a:gd name="T49" fmla="*/ 469 h 741"/>
                <a:gd name="T50" fmla="*/ 988 w 1262"/>
                <a:gd name="T51" fmla="*/ 519 h 741"/>
                <a:gd name="T52" fmla="*/ 1034 w 1262"/>
                <a:gd name="T53" fmla="*/ 451 h 741"/>
                <a:gd name="T54" fmla="*/ 1177 w 1262"/>
                <a:gd name="T55" fmla="*/ 430 h 741"/>
                <a:gd name="T56" fmla="*/ 1114 w 1262"/>
                <a:gd name="T57" fmla="*/ 377 h 741"/>
                <a:gd name="T58" fmla="*/ 1178 w 1262"/>
                <a:gd name="T59" fmla="*/ 332 h 741"/>
                <a:gd name="T60" fmla="*/ 1232 w 1262"/>
                <a:gd name="T61" fmla="*/ 260 h 741"/>
                <a:gd name="T62" fmla="*/ 1220 w 1262"/>
                <a:gd name="T63" fmla="*/ 167 h 741"/>
                <a:gd name="T64" fmla="*/ 1138 w 1262"/>
                <a:gd name="T65" fmla="*/ 130 h 741"/>
                <a:gd name="T66" fmla="*/ 1007 w 1262"/>
                <a:gd name="T67" fmla="*/ 130 h 741"/>
                <a:gd name="T68" fmla="*/ 914 w 1262"/>
                <a:gd name="T69" fmla="*/ 70 h 741"/>
                <a:gd name="T70" fmla="*/ 809 w 1262"/>
                <a:gd name="T71" fmla="*/ 65 h 741"/>
                <a:gd name="T72" fmla="*/ 745 w 1262"/>
                <a:gd name="T73" fmla="*/ 1 h 741"/>
                <a:gd name="T74" fmla="*/ 622 w 1262"/>
                <a:gd name="T75" fmla="*/ 89 h 741"/>
                <a:gd name="T76" fmla="*/ 529 w 1262"/>
                <a:gd name="T77" fmla="*/ 111 h 741"/>
                <a:gd name="T78" fmla="*/ 453 w 1262"/>
                <a:gd name="T79" fmla="*/ 72 h 741"/>
                <a:gd name="T80" fmla="*/ 442 w 1262"/>
                <a:gd name="T81" fmla="*/ 10 h 741"/>
                <a:gd name="T82" fmla="*/ 305 w 1262"/>
                <a:gd name="T83" fmla="*/ 0 h 741"/>
                <a:gd name="T84" fmla="*/ 208 w 1262"/>
                <a:gd name="T85" fmla="*/ 65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262" h="741">
                  <a:moveTo>
                    <a:pt x="1082" y="717"/>
                  </a:moveTo>
                  <a:lnTo>
                    <a:pt x="1079" y="646"/>
                  </a:lnTo>
                  <a:lnTo>
                    <a:pt x="1018" y="675"/>
                  </a:lnTo>
                  <a:lnTo>
                    <a:pt x="1020" y="699"/>
                  </a:lnTo>
                  <a:lnTo>
                    <a:pt x="1082" y="717"/>
                  </a:lnTo>
                  <a:close/>
                  <a:moveTo>
                    <a:pt x="649" y="602"/>
                  </a:moveTo>
                  <a:lnTo>
                    <a:pt x="579" y="572"/>
                  </a:lnTo>
                  <a:lnTo>
                    <a:pt x="529" y="516"/>
                  </a:lnTo>
                  <a:lnTo>
                    <a:pt x="512" y="507"/>
                  </a:lnTo>
                  <a:lnTo>
                    <a:pt x="494" y="519"/>
                  </a:lnTo>
                  <a:lnTo>
                    <a:pt x="489" y="544"/>
                  </a:lnTo>
                  <a:lnTo>
                    <a:pt x="502" y="585"/>
                  </a:lnTo>
                  <a:lnTo>
                    <a:pt x="528" y="620"/>
                  </a:lnTo>
                  <a:lnTo>
                    <a:pt x="588" y="669"/>
                  </a:lnTo>
                  <a:lnTo>
                    <a:pt x="572" y="711"/>
                  </a:lnTo>
                  <a:lnTo>
                    <a:pt x="642" y="741"/>
                  </a:lnTo>
                  <a:lnTo>
                    <a:pt x="718" y="720"/>
                  </a:lnTo>
                  <a:lnTo>
                    <a:pt x="712" y="694"/>
                  </a:lnTo>
                  <a:lnTo>
                    <a:pt x="673" y="664"/>
                  </a:lnTo>
                  <a:lnTo>
                    <a:pt x="699" y="599"/>
                  </a:lnTo>
                  <a:lnTo>
                    <a:pt x="682" y="590"/>
                  </a:lnTo>
                  <a:lnTo>
                    <a:pt x="649" y="602"/>
                  </a:lnTo>
                  <a:close/>
                  <a:moveTo>
                    <a:pt x="208" y="65"/>
                  </a:moveTo>
                  <a:lnTo>
                    <a:pt x="134" y="134"/>
                  </a:lnTo>
                  <a:lnTo>
                    <a:pt x="60" y="224"/>
                  </a:lnTo>
                  <a:lnTo>
                    <a:pt x="18" y="234"/>
                  </a:lnTo>
                  <a:lnTo>
                    <a:pt x="0" y="246"/>
                  </a:lnTo>
                  <a:lnTo>
                    <a:pt x="4" y="282"/>
                  </a:lnTo>
                  <a:lnTo>
                    <a:pt x="27" y="305"/>
                  </a:lnTo>
                  <a:lnTo>
                    <a:pt x="29" y="336"/>
                  </a:lnTo>
                  <a:lnTo>
                    <a:pt x="122" y="349"/>
                  </a:lnTo>
                  <a:lnTo>
                    <a:pt x="164" y="381"/>
                  </a:lnTo>
                  <a:lnTo>
                    <a:pt x="207" y="455"/>
                  </a:lnTo>
                  <a:lnTo>
                    <a:pt x="240" y="472"/>
                  </a:lnTo>
                  <a:lnTo>
                    <a:pt x="297" y="472"/>
                  </a:lnTo>
                  <a:lnTo>
                    <a:pt x="385" y="445"/>
                  </a:lnTo>
                  <a:lnTo>
                    <a:pt x="458" y="441"/>
                  </a:lnTo>
                  <a:lnTo>
                    <a:pt x="475" y="417"/>
                  </a:lnTo>
                  <a:lnTo>
                    <a:pt x="513" y="411"/>
                  </a:lnTo>
                  <a:lnTo>
                    <a:pt x="595" y="421"/>
                  </a:lnTo>
                  <a:lnTo>
                    <a:pt x="615" y="420"/>
                  </a:lnTo>
                  <a:lnTo>
                    <a:pt x="628" y="372"/>
                  </a:lnTo>
                  <a:lnTo>
                    <a:pt x="673" y="395"/>
                  </a:lnTo>
                  <a:lnTo>
                    <a:pt x="719" y="395"/>
                  </a:lnTo>
                  <a:lnTo>
                    <a:pt x="813" y="455"/>
                  </a:lnTo>
                  <a:lnTo>
                    <a:pt x="882" y="475"/>
                  </a:lnTo>
                  <a:lnTo>
                    <a:pt x="898" y="474"/>
                  </a:lnTo>
                  <a:lnTo>
                    <a:pt x="897" y="434"/>
                  </a:lnTo>
                  <a:lnTo>
                    <a:pt x="907" y="424"/>
                  </a:lnTo>
                  <a:lnTo>
                    <a:pt x="947" y="469"/>
                  </a:lnTo>
                  <a:lnTo>
                    <a:pt x="957" y="502"/>
                  </a:lnTo>
                  <a:lnTo>
                    <a:pt x="988" y="519"/>
                  </a:lnTo>
                  <a:lnTo>
                    <a:pt x="1018" y="499"/>
                  </a:lnTo>
                  <a:lnTo>
                    <a:pt x="1034" y="451"/>
                  </a:lnTo>
                  <a:lnTo>
                    <a:pt x="1049" y="431"/>
                  </a:lnTo>
                  <a:lnTo>
                    <a:pt x="1177" y="430"/>
                  </a:lnTo>
                  <a:lnTo>
                    <a:pt x="1123" y="401"/>
                  </a:lnTo>
                  <a:lnTo>
                    <a:pt x="1114" y="377"/>
                  </a:lnTo>
                  <a:lnTo>
                    <a:pt x="1164" y="350"/>
                  </a:lnTo>
                  <a:lnTo>
                    <a:pt x="1178" y="332"/>
                  </a:lnTo>
                  <a:lnTo>
                    <a:pt x="1183" y="286"/>
                  </a:lnTo>
                  <a:lnTo>
                    <a:pt x="1232" y="260"/>
                  </a:lnTo>
                  <a:lnTo>
                    <a:pt x="1262" y="259"/>
                  </a:lnTo>
                  <a:lnTo>
                    <a:pt x="1220" y="167"/>
                  </a:lnTo>
                  <a:lnTo>
                    <a:pt x="1182" y="159"/>
                  </a:lnTo>
                  <a:lnTo>
                    <a:pt x="1138" y="130"/>
                  </a:lnTo>
                  <a:lnTo>
                    <a:pt x="1117" y="145"/>
                  </a:lnTo>
                  <a:lnTo>
                    <a:pt x="1007" y="130"/>
                  </a:lnTo>
                  <a:lnTo>
                    <a:pt x="977" y="124"/>
                  </a:lnTo>
                  <a:lnTo>
                    <a:pt x="914" y="70"/>
                  </a:lnTo>
                  <a:lnTo>
                    <a:pt x="817" y="49"/>
                  </a:lnTo>
                  <a:lnTo>
                    <a:pt x="809" y="65"/>
                  </a:lnTo>
                  <a:lnTo>
                    <a:pt x="774" y="28"/>
                  </a:lnTo>
                  <a:lnTo>
                    <a:pt x="745" y="1"/>
                  </a:lnTo>
                  <a:lnTo>
                    <a:pt x="694" y="17"/>
                  </a:lnTo>
                  <a:lnTo>
                    <a:pt x="622" y="89"/>
                  </a:lnTo>
                  <a:lnTo>
                    <a:pt x="589" y="126"/>
                  </a:lnTo>
                  <a:lnTo>
                    <a:pt x="529" y="111"/>
                  </a:lnTo>
                  <a:lnTo>
                    <a:pt x="478" y="91"/>
                  </a:lnTo>
                  <a:lnTo>
                    <a:pt x="453" y="72"/>
                  </a:lnTo>
                  <a:lnTo>
                    <a:pt x="414" y="65"/>
                  </a:lnTo>
                  <a:lnTo>
                    <a:pt x="442" y="10"/>
                  </a:lnTo>
                  <a:lnTo>
                    <a:pt x="365" y="14"/>
                  </a:lnTo>
                  <a:lnTo>
                    <a:pt x="305" y="0"/>
                  </a:lnTo>
                  <a:lnTo>
                    <a:pt x="283" y="26"/>
                  </a:lnTo>
                  <a:lnTo>
                    <a:pt x="208" y="65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4"/>
            <p:cNvSpPr>
              <a:spLocks noEditPoints="1"/>
            </p:cNvSpPr>
            <p:nvPr/>
          </p:nvSpPr>
          <p:spPr bwMode="auto">
            <a:xfrm>
              <a:off x="8662988" y="4119563"/>
              <a:ext cx="782638" cy="457200"/>
            </a:xfrm>
            <a:custGeom>
              <a:avLst/>
              <a:gdLst>
                <a:gd name="T0" fmla="*/ 1269 w 1295"/>
                <a:gd name="T1" fmla="*/ 395 h 755"/>
                <a:gd name="T2" fmla="*/ 1182 w 1295"/>
                <a:gd name="T3" fmla="*/ 285 h 755"/>
                <a:gd name="T4" fmla="*/ 1093 w 1295"/>
                <a:gd name="T5" fmla="*/ 286 h 755"/>
                <a:gd name="T6" fmla="*/ 1023 w 1295"/>
                <a:gd name="T7" fmla="*/ 286 h 755"/>
                <a:gd name="T8" fmla="*/ 968 w 1295"/>
                <a:gd name="T9" fmla="*/ 166 h 755"/>
                <a:gd name="T10" fmla="*/ 839 w 1295"/>
                <a:gd name="T11" fmla="*/ 81 h 755"/>
                <a:gd name="T12" fmla="*/ 822 w 1295"/>
                <a:gd name="T13" fmla="*/ 44 h 755"/>
                <a:gd name="T14" fmla="*/ 762 w 1295"/>
                <a:gd name="T15" fmla="*/ 13 h 755"/>
                <a:gd name="T16" fmla="*/ 797 w 1295"/>
                <a:gd name="T17" fmla="*/ 79 h 755"/>
                <a:gd name="T18" fmla="*/ 797 w 1295"/>
                <a:gd name="T19" fmla="*/ 181 h 755"/>
                <a:gd name="T20" fmla="*/ 762 w 1295"/>
                <a:gd name="T21" fmla="*/ 204 h 755"/>
                <a:gd name="T22" fmla="*/ 728 w 1295"/>
                <a:gd name="T23" fmla="*/ 313 h 755"/>
                <a:gd name="T24" fmla="*/ 722 w 1295"/>
                <a:gd name="T25" fmla="*/ 353 h 755"/>
                <a:gd name="T26" fmla="*/ 652 w 1295"/>
                <a:gd name="T27" fmla="*/ 353 h 755"/>
                <a:gd name="T28" fmla="*/ 603 w 1295"/>
                <a:gd name="T29" fmla="*/ 303 h 755"/>
                <a:gd name="T30" fmla="*/ 564 w 1295"/>
                <a:gd name="T31" fmla="*/ 299 h 755"/>
                <a:gd name="T32" fmla="*/ 579 w 1295"/>
                <a:gd name="T33" fmla="*/ 356 h 755"/>
                <a:gd name="T34" fmla="*/ 502 w 1295"/>
                <a:gd name="T35" fmla="*/ 313 h 755"/>
                <a:gd name="T36" fmla="*/ 419 w 1295"/>
                <a:gd name="T37" fmla="*/ 285 h 755"/>
                <a:gd name="T38" fmla="*/ 305 w 1295"/>
                <a:gd name="T39" fmla="*/ 243 h 755"/>
                <a:gd name="T40" fmla="*/ 228 w 1295"/>
                <a:gd name="T41" fmla="*/ 141 h 755"/>
                <a:gd name="T42" fmla="*/ 119 w 1295"/>
                <a:gd name="T43" fmla="*/ 65 h 755"/>
                <a:gd name="T44" fmla="*/ 29 w 1295"/>
                <a:gd name="T45" fmla="*/ 115 h 755"/>
                <a:gd name="T46" fmla="*/ 20 w 1295"/>
                <a:gd name="T47" fmla="*/ 145 h 755"/>
                <a:gd name="T48" fmla="*/ 17 w 1295"/>
                <a:gd name="T49" fmla="*/ 225 h 755"/>
                <a:gd name="T50" fmla="*/ 35 w 1295"/>
                <a:gd name="T51" fmla="*/ 275 h 755"/>
                <a:gd name="T52" fmla="*/ 114 w 1295"/>
                <a:gd name="T53" fmla="*/ 414 h 755"/>
                <a:gd name="T54" fmla="*/ 133 w 1295"/>
                <a:gd name="T55" fmla="*/ 445 h 755"/>
                <a:gd name="T56" fmla="*/ 327 w 1295"/>
                <a:gd name="T57" fmla="*/ 595 h 755"/>
                <a:gd name="T58" fmla="*/ 282 w 1295"/>
                <a:gd name="T59" fmla="*/ 595 h 755"/>
                <a:gd name="T60" fmla="*/ 364 w 1295"/>
                <a:gd name="T61" fmla="*/ 646 h 755"/>
                <a:gd name="T62" fmla="*/ 397 w 1295"/>
                <a:gd name="T63" fmla="*/ 688 h 755"/>
                <a:gd name="T64" fmla="*/ 473 w 1295"/>
                <a:gd name="T65" fmla="*/ 655 h 755"/>
                <a:gd name="T66" fmla="*/ 555 w 1295"/>
                <a:gd name="T67" fmla="*/ 643 h 755"/>
                <a:gd name="T68" fmla="*/ 604 w 1295"/>
                <a:gd name="T69" fmla="*/ 694 h 755"/>
                <a:gd name="T70" fmla="*/ 668 w 1295"/>
                <a:gd name="T71" fmla="*/ 720 h 755"/>
                <a:gd name="T72" fmla="*/ 779 w 1295"/>
                <a:gd name="T73" fmla="*/ 755 h 755"/>
                <a:gd name="T74" fmla="*/ 884 w 1295"/>
                <a:gd name="T75" fmla="*/ 646 h 755"/>
                <a:gd name="T76" fmla="*/ 949 w 1295"/>
                <a:gd name="T77" fmla="*/ 613 h 755"/>
                <a:gd name="T78" fmla="*/ 948 w 1295"/>
                <a:gd name="T79" fmla="*/ 535 h 755"/>
                <a:gd name="T80" fmla="*/ 1038 w 1295"/>
                <a:gd name="T81" fmla="*/ 528 h 755"/>
                <a:gd name="T82" fmla="*/ 1119 w 1295"/>
                <a:gd name="T83" fmla="*/ 513 h 755"/>
                <a:gd name="T84" fmla="*/ 1285 w 1295"/>
                <a:gd name="T85" fmla="*/ 529 h 755"/>
                <a:gd name="T86" fmla="*/ 1289 w 1295"/>
                <a:gd name="T87" fmla="*/ 440 h 755"/>
                <a:gd name="T88" fmla="*/ 257 w 1295"/>
                <a:gd name="T89" fmla="*/ 484 h 755"/>
                <a:gd name="T90" fmla="*/ 178 w 1295"/>
                <a:gd name="T91" fmla="*/ 432 h 755"/>
                <a:gd name="T92" fmla="*/ 257 w 1295"/>
                <a:gd name="T93" fmla="*/ 484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95" h="755">
                  <a:moveTo>
                    <a:pt x="1272" y="445"/>
                  </a:moveTo>
                  <a:lnTo>
                    <a:pt x="1269" y="395"/>
                  </a:lnTo>
                  <a:lnTo>
                    <a:pt x="1218" y="293"/>
                  </a:lnTo>
                  <a:lnTo>
                    <a:pt x="1182" y="285"/>
                  </a:lnTo>
                  <a:lnTo>
                    <a:pt x="1142" y="318"/>
                  </a:lnTo>
                  <a:lnTo>
                    <a:pt x="1093" y="286"/>
                  </a:lnTo>
                  <a:lnTo>
                    <a:pt x="1043" y="294"/>
                  </a:lnTo>
                  <a:lnTo>
                    <a:pt x="1023" y="286"/>
                  </a:lnTo>
                  <a:lnTo>
                    <a:pt x="987" y="191"/>
                  </a:lnTo>
                  <a:lnTo>
                    <a:pt x="968" y="166"/>
                  </a:lnTo>
                  <a:lnTo>
                    <a:pt x="877" y="81"/>
                  </a:lnTo>
                  <a:lnTo>
                    <a:pt x="839" y="81"/>
                  </a:lnTo>
                  <a:lnTo>
                    <a:pt x="835" y="101"/>
                  </a:lnTo>
                  <a:lnTo>
                    <a:pt x="822" y="44"/>
                  </a:lnTo>
                  <a:lnTo>
                    <a:pt x="795" y="0"/>
                  </a:lnTo>
                  <a:lnTo>
                    <a:pt x="762" y="13"/>
                  </a:lnTo>
                  <a:lnTo>
                    <a:pt x="770" y="57"/>
                  </a:lnTo>
                  <a:lnTo>
                    <a:pt x="797" y="79"/>
                  </a:lnTo>
                  <a:lnTo>
                    <a:pt x="805" y="138"/>
                  </a:lnTo>
                  <a:lnTo>
                    <a:pt x="797" y="181"/>
                  </a:lnTo>
                  <a:lnTo>
                    <a:pt x="784" y="199"/>
                  </a:lnTo>
                  <a:lnTo>
                    <a:pt x="762" y="204"/>
                  </a:lnTo>
                  <a:lnTo>
                    <a:pt x="677" y="173"/>
                  </a:lnTo>
                  <a:lnTo>
                    <a:pt x="728" y="313"/>
                  </a:lnTo>
                  <a:lnTo>
                    <a:pt x="733" y="341"/>
                  </a:lnTo>
                  <a:lnTo>
                    <a:pt x="722" y="353"/>
                  </a:lnTo>
                  <a:lnTo>
                    <a:pt x="664" y="316"/>
                  </a:lnTo>
                  <a:lnTo>
                    <a:pt x="652" y="353"/>
                  </a:lnTo>
                  <a:lnTo>
                    <a:pt x="622" y="332"/>
                  </a:lnTo>
                  <a:lnTo>
                    <a:pt x="603" y="303"/>
                  </a:lnTo>
                  <a:lnTo>
                    <a:pt x="575" y="291"/>
                  </a:lnTo>
                  <a:lnTo>
                    <a:pt x="564" y="299"/>
                  </a:lnTo>
                  <a:lnTo>
                    <a:pt x="580" y="341"/>
                  </a:lnTo>
                  <a:lnTo>
                    <a:pt x="579" y="356"/>
                  </a:lnTo>
                  <a:lnTo>
                    <a:pt x="528" y="316"/>
                  </a:lnTo>
                  <a:lnTo>
                    <a:pt x="502" y="313"/>
                  </a:lnTo>
                  <a:lnTo>
                    <a:pt x="453" y="290"/>
                  </a:lnTo>
                  <a:lnTo>
                    <a:pt x="419" y="285"/>
                  </a:lnTo>
                  <a:lnTo>
                    <a:pt x="378" y="288"/>
                  </a:lnTo>
                  <a:lnTo>
                    <a:pt x="305" y="243"/>
                  </a:lnTo>
                  <a:lnTo>
                    <a:pt x="269" y="251"/>
                  </a:lnTo>
                  <a:lnTo>
                    <a:pt x="228" y="141"/>
                  </a:lnTo>
                  <a:lnTo>
                    <a:pt x="172" y="82"/>
                  </a:lnTo>
                  <a:lnTo>
                    <a:pt x="119" y="65"/>
                  </a:lnTo>
                  <a:lnTo>
                    <a:pt x="50" y="107"/>
                  </a:lnTo>
                  <a:lnTo>
                    <a:pt x="29" y="115"/>
                  </a:lnTo>
                  <a:lnTo>
                    <a:pt x="25" y="115"/>
                  </a:lnTo>
                  <a:lnTo>
                    <a:pt x="20" y="145"/>
                  </a:lnTo>
                  <a:lnTo>
                    <a:pt x="0" y="185"/>
                  </a:lnTo>
                  <a:lnTo>
                    <a:pt x="17" y="225"/>
                  </a:lnTo>
                  <a:lnTo>
                    <a:pt x="35" y="228"/>
                  </a:lnTo>
                  <a:lnTo>
                    <a:pt x="35" y="275"/>
                  </a:lnTo>
                  <a:lnTo>
                    <a:pt x="94" y="353"/>
                  </a:lnTo>
                  <a:lnTo>
                    <a:pt x="114" y="414"/>
                  </a:lnTo>
                  <a:lnTo>
                    <a:pt x="115" y="432"/>
                  </a:lnTo>
                  <a:lnTo>
                    <a:pt x="133" y="445"/>
                  </a:lnTo>
                  <a:lnTo>
                    <a:pt x="164" y="468"/>
                  </a:lnTo>
                  <a:lnTo>
                    <a:pt x="327" y="595"/>
                  </a:lnTo>
                  <a:lnTo>
                    <a:pt x="324" y="613"/>
                  </a:lnTo>
                  <a:lnTo>
                    <a:pt x="282" y="595"/>
                  </a:lnTo>
                  <a:lnTo>
                    <a:pt x="298" y="632"/>
                  </a:lnTo>
                  <a:lnTo>
                    <a:pt x="364" y="646"/>
                  </a:lnTo>
                  <a:lnTo>
                    <a:pt x="394" y="660"/>
                  </a:lnTo>
                  <a:lnTo>
                    <a:pt x="397" y="688"/>
                  </a:lnTo>
                  <a:lnTo>
                    <a:pt x="398" y="694"/>
                  </a:lnTo>
                  <a:lnTo>
                    <a:pt x="473" y="655"/>
                  </a:lnTo>
                  <a:lnTo>
                    <a:pt x="495" y="629"/>
                  </a:lnTo>
                  <a:lnTo>
                    <a:pt x="555" y="643"/>
                  </a:lnTo>
                  <a:lnTo>
                    <a:pt x="632" y="639"/>
                  </a:lnTo>
                  <a:lnTo>
                    <a:pt x="604" y="694"/>
                  </a:lnTo>
                  <a:lnTo>
                    <a:pt x="643" y="701"/>
                  </a:lnTo>
                  <a:lnTo>
                    <a:pt x="668" y="720"/>
                  </a:lnTo>
                  <a:lnTo>
                    <a:pt x="719" y="740"/>
                  </a:lnTo>
                  <a:lnTo>
                    <a:pt x="779" y="755"/>
                  </a:lnTo>
                  <a:lnTo>
                    <a:pt x="812" y="718"/>
                  </a:lnTo>
                  <a:lnTo>
                    <a:pt x="884" y="646"/>
                  </a:lnTo>
                  <a:lnTo>
                    <a:pt x="935" y="630"/>
                  </a:lnTo>
                  <a:lnTo>
                    <a:pt x="949" y="613"/>
                  </a:lnTo>
                  <a:lnTo>
                    <a:pt x="920" y="571"/>
                  </a:lnTo>
                  <a:lnTo>
                    <a:pt x="948" y="535"/>
                  </a:lnTo>
                  <a:lnTo>
                    <a:pt x="1012" y="518"/>
                  </a:lnTo>
                  <a:lnTo>
                    <a:pt x="1038" y="528"/>
                  </a:lnTo>
                  <a:lnTo>
                    <a:pt x="1062" y="516"/>
                  </a:lnTo>
                  <a:lnTo>
                    <a:pt x="1119" y="513"/>
                  </a:lnTo>
                  <a:lnTo>
                    <a:pt x="1213" y="532"/>
                  </a:lnTo>
                  <a:lnTo>
                    <a:pt x="1285" y="529"/>
                  </a:lnTo>
                  <a:lnTo>
                    <a:pt x="1295" y="521"/>
                  </a:lnTo>
                  <a:lnTo>
                    <a:pt x="1289" y="440"/>
                  </a:lnTo>
                  <a:lnTo>
                    <a:pt x="1272" y="445"/>
                  </a:lnTo>
                  <a:close/>
                  <a:moveTo>
                    <a:pt x="257" y="484"/>
                  </a:moveTo>
                  <a:lnTo>
                    <a:pt x="233" y="485"/>
                  </a:lnTo>
                  <a:lnTo>
                    <a:pt x="178" y="432"/>
                  </a:lnTo>
                  <a:lnTo>
                    <a:pt x="209" y="438"/>
                  </a:lnTo>
                  <a:lnTo>
                    <a:pt x="257" y="484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5"/>
            <p:cNvSpPr>
              <a:spLocks/>
            </p:cNvSpPr>
            <p:nvPr/>
          </p:nvSpPr>
          <p:spPr bwMode="auto">
            <a:xfrm>
              <a:off x="7156450" y="4289425"/>
              <a:ext cx="1016000" cy="855663"/>
            </a:xfrm>
            <a:custGeom>
              <a:avLst/>
              <a:gdLst>
                <a:gd name="T0" fmla="*/ 1039 w 1681"/>
                <a:gd name="T1" fmla="*/ 332 h 1413"/>
                <a:gd name="T2" fmla="*/ 1040 w 1681"/>
                <a:gd name="T3" fmla="*/ 268 h 1413"/>
                <a:gd name="T4" fmla="*/ 1034 w 1681"/>
                <a:gd name="T5" fmla="*/ 139 h 1413"/>
                <a:gd name="T6" fmla="*/ 999 w 1681"/>
                <a:gd name="T7" fmla="*/ 129 h 1413"/>
                <a:gd name="T8" fmla="*/ 927 w 1681"/>
                <a:gd name="T9" fmla="*/ 70 h 1413"/>
                <a:gd name="T10" fmla="*/ 832 w 1681"/>
                <a:gd name="T11" fmla="*/ 23 h 1413"/>
                <a:gd name="T12" fmla="*/ 740 w 1681"/>
                <a:gd name="T13" fmla="*/ 14 h 1413"/>
                <a:gd name="T14" fmla="*/ 91 w 1681"/>
                <a:gd name="T15" fmla="*/ 42 h 1413"/>
                <a:gd name="T16" fmla="*/ 7 w 1681"/>
                <a:gd name="T17" fmla="*/ 73 h 1413"/>
                <a:gd name="T18" fmla="*/ 44 w 1681"/>
                <a:gd name="T19" fmla="*/ 209 h 1413"/>
                <a:gd name="T20" fmla="*/ 144 w 1681"/>
                <a:gd name="T21" fmla="*/ 254 h 1413"/>
                <a:gd name="T22" fmla="*/ 192 w 1681"/>
                <a:gd name="T23" fmla="*/ 392 h 1413"/>
                <a:gd name="T24" fmla="*/ 150 w 1681"/>
                <a:gd name="T25" fmla="*/ 582 h 1413"/>
                <a:gd name="T26" fmla="*/ 329 w 1681"/>
                <a:gd name="T27" fmla="*/ 594 h 1413"/>
                <a:gd name="T28" fmla="*/ 352 w 1681"/>
                <a:gd name="T29" fmla="*/ 677 h 1413"/>
                <a:gd name="T30" fmla="*/ 420 w 1681"/>
                <a:gd name="T31" fmla="*/ 790 h 1413"/>
                <a:gd name="T32" fmla="*/ 459 w 1681"/>
                <a:gd name="T33" fmla="*/ 840 h 1413"/>
                <a:gd name="T34" fmla="*/ 444 w 1681"/>
                <a:gd name="T35" fmla="*/ 887 h 1413"/>
                <a:gd name="T36" fmla="*/ 526 w 1681"/>
                <a:gd name="T37" fmla="*/ 945 h 1413"/>
                <a:gd name="T38" fmla="*/ 560 w 1681"/>
                <a:gd name="T39" fmla="*/ 987 h 1413"/>
                <a:gd name="T40" fmla="*/ 671 w 1681"/>
                <a:gd name="T41" fmla="*/ 1007 h 1413"/>
                <a:gd name="T42" fmla="*/ 841 w 1681"/>
                <a:gd name="T43" fmla="*/ 1037 h 1413"/>
                <a:gd name="T44" fmla="*/ 897 w 1681"/>
                <a:gd name="T45" fmla="*/ 1132 h 1413"/>
                <a:gd name="T46" fmla="*/ 836 w 1681"/>
                <a:gd name="T47" fmla="*/ 1243 h 1413"/>
                <a:gd name="T48" fmla="*/ 807 w 1681"/>
                <a:gd name="T49" fmla="*/ 1322 h 1413"/>
                <a:gd name="T50" fmla="*/ 929 w 1681"/>
                <a:gd name="T51" fmla="*/ 1413 h 1413"/>
                <a:gd name="T52" fmla="*/ 962 w 1681"/>
                <a:gd name="T53" fmla="*/ 1357 h 1413"/>
                <a:gd name="T54" fmla="*/ 1065 w 1681"/>
                <a:gd name="T55" fmla="*/ 1305 h 1413"/>
                <a:gd name="T56" fmla="*/ 1369 w 1681"/>
                <a:gd name="T57" fmla="*/ 1355 h 1413"/>
                <a:gd name="T58" fmla="*/ 1531 w 1681"/>
                <a:gd name="T59" fmla="*/ 1378 h 1413"/>
                <a:gd name="T60" fmla="*/ 1649 w 1681"/>
                <a:gd name="T61" fmla="*/ 1360 h 1413"/>
                <a:gd name="T62" fmla="*/ 1651 w 1681"/>
                <a:gd name="T63" fmla="*/ 1128 h 1413"/>
                <a:gd name="T64" fmla="*/ 1662 w 1681"/>
                <a:gd name="T65" fmla="*/ 1112 h 1413"/>
                <a:gd name="T66" fmla="*/ 1615 w 1681"/>
                <a:gd name="T67" fmla="*/ 955 h 1413"/>
                <a:gd name="T68" fmla="*/ 1632 w 1681"/>
                <a:gd name="T69" fmla="*/ 894 h 1413"/>
                <a:gd name="T70" fmla="*/ 1560 w 1681"/>
                <a:gd name="T71" fmla="*/ 840 h 1413"/>
                <a:gd name="T72" fmla="*/ 1579 w 1681"/>
                <a:gd name="T73" fmla="*/ 753 h 1413"/>
                <a:gd name="T74" fmla="*/ 1232 w 1681"/>
                <a:gd name="T75" fmla="*/ 795 h 1413"/>
                <a:gd name="T76" fmla="*/ 1187 w 1681"/>
                <a:gd name="T77" fmla="*/ 730 h 1413"/>
                <a:gd name="T78" fmla="*/ 1185 w 1681"/>
                <a:gd name="T79" fmla="*/ 555 h 1413"/>
                <a:gd name="T80" fmla="*/ 1217 w 1681"/>
                <a:gd name="T81" fmla="*/ 482 h 1413"/>
                <a:gd name="T82" fmla="*/ 1185 w 1681"/>
                <a:gd name="T83" fmla="*/ 426 h 1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81" h="1413">
                  <a:moveTo>
                    <a:pt x="1185" y="426"/>
                  </a:moveTo>
                  <a:lnTo>
                    <a:pt x="1039" y="332"/>
                  </a:lnTo>
                  <a:lnTo>
                    <a:pt x="996" y="320"/>
                  </a:lnTo>
                  <a:lnTo>
                    <a:pt x="1040" y="268"/>
                  </a:lnTo>
                  <a:lnTo>
                    <a:pt x="1045" y="233"/>
                  </a:lnTo>
                  <a:lnTo>
                    <a:pt x="1034" y="139"/>
                  </a:lnTo>
                  <a:lnTo>
                    <a:pt x="1010" y="110"/>
                  </a:lnTo>
                  <a:lnTo>
                    <a:pt x="999" y="129"/>
                  </a:lnTo>
                  <a:lnTo>
                    <a:pt x="967" y="129"/>
                  </a:lnTo>
                  <a:lnTo>
                    <a:pt x="927" y="70"/>
                  </a:lnTo>
                  <a:lnTo>
                    <a:pt x="862" y="0"/>
                  </a:lnTo>
                  <a:lnTo>
                    <a:pt x="832" y="23"/>
                  </a:lnTo>
                  <a:lnTo>
                    <a:pt x="796" y="34"/>
                  </a:lnTo>
                  <a:lnTo>
                    <a:pt x="740" y="14"/>
                  </a:lnTo>
                  <a:lnTo>
                    <a:pt x="121" y="48"/>
                  </a:lnTo>
                  <a:lnTo>
                    <a:pt x="91" y="42"/>
                  </a:lnTo>
                  <a:lnTo>
                    <a:pt x="80" y="39"/>
                  </a:lnTo>
                  <a:lnTo>
                    <a:pt x="7" y="73"/>
                  </a:lnTo>
                  <a:lnTo>
                    <a:pt x="0" y="95"/>
                  </a:lnTo>
                  <a:lnTo>
                    <a:pt x="44" y="209"/>
                  </a:lnTo>
                  <a:lnTo>
                    <a:pt x="79" y="238"/>
                  </a:lnTo>
                  <a:lnTo>
                    <a:pt x="144" y="254"/>
                  </a:lnTo>
                  <a:lnTo>
                    <a:pt x="199" y="348"/>
                  </a:lnTo>
                  <a:lnTo>
                    <a:pt x="192" y="392"/>
                  </a:lnTo>
                  <a:lnTo>
                    <a:pt x="142" y="578"/>
                  </a:lnTo>
                  <a:lnTo>
                    <a:pt x="150" y="582"/>
                  </a:lnTo>
                  <a:lnTo>
                    <a:pt x="235" y="584"/>
                  </a:lnTo>
                  <a:lnTo>
                    <a:pt x="329" y="594"/>
                  </a:lnTo>
                  <a:lnTo>
                    <a:pt x="352" y="648"/>
                  </a:lnTo>
                  <a:lnTo>
                    <a:pt x="352" y="677"/>
                  </a:lnTo>
                  <a:lnTo>
                    <a:pt x="392" y="772"/>
                  </a:lnTo>
                  <a:lnTo>
                    <a:pt x="420" y="790"/>
                  </a:lnTo>
                  <a:lnTo>
                    <a:pt x="434" y="819"/>
                  </a:lnTo>
                  <a:lnTo>
                    <a:pt x="459" y="840"/>
                  </a:lnTo>
                  <a:lnTo>
                    <a:pt x="464" y="860"/>
                  </a:lnTo>
                  <a:lnTo>
                    <a:pt x="444" y="887"/>
                  </a:lnTo>
                  <a:lnTo>
                    <a:pt x="457" y="924"/>
                  </a:lnTo>
                  <a:lnTo>
                    <a:pt x="526" y="945"/>
                  </a:lnTo>
                  <a:lnTo>
                    <a:pt x="530" y="962"/>
                  </a:lnTo>
                  <a:lnTo>
                    <a:pt x="560" y="987"/>
                  </a:lnTo>
                  <a:lnTo>
                    <a:pt x="586" y="994"/>
                  </a:lnTo>
                  <a:lnTo>
                    <a:pt x="671" y="1007"/>
                  </a:lnTo>
                  <a:lnTo>
                    <a:pt x="684" y="1013"/>
                  </a:lnTo>
                  <a:lnTo>
                    <a:pt x="841" y="1037"/>
                  </a:lnTo>
                  <a:lnTo>
                    <a:pt x="857" y="1054"/>
                  </a:lnTo>
                  <a:lnTo>
                    <a:pt x="897" y="1132"/>
                  </a:lnTo>
                  <a:lnTo>
                    <a:pt x="825" y="1168"/>
                  </a:lnTo>
                  <a:lnTo>
                    <a:pt x="836" y="1243"/>
                  </a:lnTo>
                  <a:lnTo>
                    <a:pt x="796" y="1249"/>
                  </a:lnTo>
                  <a:lnTo>
                    <a:pt x="807" y="1322"/>
                  </a:lnTo>
                  <a:lnTo>
                    <a:pt x="819" y="1335"/>
                  </a:lnTo>
                  <a:lnTo>
                    <a:pt x="929" y="1413"/>
                  </a:lnTo>
                  <a:lnTo>
                    <a:pt x="939" y="1412"/>
                  </a:lnTo>
                  <a:lnTo>
                    <a:pt x="962" y="1357"/>
                  </a:lnTo>
                  <a:lnTo>
                    <a:pt x="1014" y="1349"/>
                  </a:lnTo>
                  <a:lnTo>
                    <a:pt x="1065" y="1305"/>
                  </a:lnTo>
                  <a:lnTo>
                    <a:pt x="1121" y="1299"/>
                  </a:lnTo>
                  <a:lnTo>
                    <a:pt x="1369" y="1355"/>
                  </a:lnTo>
                  <a:lnTo>
                    <a:pt x="1471" y="1359"/>
                  </a:lnTo>
                  <a:lnTo>
                    <a:pt x="1531" y="1378"/>
                  </a:lnTo>
                  <a:lnTo>
                    <a:pt x="1637" y="1367"/>
                  </a:lnTo>
                  <a:lnTo>
                    <a:pt x="1649" y="1360"/>
                  </a:lnTo>
                  <a:lnTo>
                    <a:pt x="1681" y="1262"/>
                  </a:lnTo>
                  <a:lnTo>
                    <a:pt x="1651" y="1128"/>
                  </a:lnTo>
                  <a:lnTo>
                    <a:pt x="1661" y="1110"/>
                  </a:lnTo>
                  <a:lnTo>
                    <a:pt x="1662" y="1112"/>
                  </a:lnTo>
                  <a:lnTo>
                    <a:pt x="1650" y="1023"/>
                  </a:lnTo>
                  <a:lnTo>
                    <a:pt x="1615" y="955"/>
                  </a:lnTo>
                  <a:lnTo>
                    <a:pt x="1639" y="893"/>
                  </a:lnTo>
                  <a:lnTo>
                    <a:pt x="1632" y="894"/>
                  </a:lnTo>
                  <a:lnTo>
                    <a:pt x="1549" y="850"/>
                  </a:lnTo>
                  <a:lnTo>
                    <a:pt x="1560" y="840"/>
                  </a:lnTo>
                  <a:lnTo>
                    <a:pt x="1585" y="834"/>
                  </a:lnTo>
                  <a:lnTo>
                    <a:pt x="1579" y="753"/>
                  </a:lnTo>
                  <a:lnTo>
                    <a:pt x="1386" y="799"/>
                  </a:lnTo>
                  <a:lnTo>
                    <a:pt x="1232" y="795"/>
                  </a:lnTo>
                  <a:lnTo>
                    <a:pt x="1212" y="793"/>
                  </a:lnTo>
                  <a:lnTo>
                    <a:pt x="1187" y="730"/>
                  </a:lnTo>
                  <a:lnTo>
                    <a:pt x="1217" y="560"/>
                  </a:lnTo>
                  <a:lnTo>
                    <a:pt x="1185" y="555"/>
                  </a:lnTo>
                  <a:lnTo>
                    <a:pt x="1167" y="494"/>
                  </a:lnTo>
                  <a:lnTo>
                    <a:pt x="1217" y="482"/>
                  </a:lnTo>
                  <a:lnTo>
                    <a:pt x="1216" y="440"/>
                  </a:lnTo>
                  <a:lnTo>
                    <a:pt x="1185" y="426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6"/>
            <p:cNvSpPr>
              <a:spLocks noEditPoints="1"/>
            </p:cNvSpPr>
            <p:nvPr/>
          </p:nvSpPr>
          <p:spPr bwMode="auto">
            <a:xfrm>
              <a:off x="7862888" y="4413250"/>
              <a:ext cx="423863" cy="563563"/>
            </a:xfrm>
            <a:custGeom>
              <a:avLst/>
              <a:gdLst>
                <a:gd name="T0" fmla="*/ 448 w 702"/>
                <a:gd name="T1" fmla="*/ 751 h 931"/>
                <a:gd name="T2" fmla="*/ 495 w 702"/>
                <a:gd name="T3" fmla="*/ 908 h 931"/>
                <a:gd name="T4" fmla="*/ 522 w 702"/>
                <a:gd name="T5" fmla="*/ 891 h 931"/>
                <a:gd name="T6" fmla="*/ 573 w 702"/>
                <a:gd name="T7" fmla="*/ 899 h 931"/>
                <a:gd name="T8" fmla="*/ 542 w 702"/>
                <a:gd name="T9" fmla="*/ 804 h 931"/>
                <a:gd name="T10" fmla="*/ 627 w 702"/>
                <a:gd name="T11" fmla="*/ 894 h 931"/>
                <a:gd name="T12" fmla="*/ 644 w 702"/>
                <a:gd name="T13" fmla="*/ 864 h 931"/>
                <a:gd name="T14" fmla="*/ 532 w 702"/>
                <a:gd name="T15" fmla="*/ 715 h 931"/>
                <a:gd name="T16" fmla="*/ 607 w 702"/>
                <a:gd name="T17" fmla="*/ 723 h 931"/>
                <a:gd name="T18" fmla="*/ 659 w 702"/>
                <a:gd name="T19" fmla="*/ 681 h 931"/>
                <a:gd name="T20" fmla="*/ 472 w 702"/>
                <a:gd name="T21" fmla="*/ 689 h 931"/>
                <a:gd name="T22" fmla="*/ 205 w 702"/>
                <a:gd name="T23" fmla="*/ 35 h 931"/>
                <a:gd name="T24" fmla="*/ 197 w 702"/>
                <a:gd name="T25" fmla="*/ 83 h 931"/>
                <a:gd name="T26" fmla="*/ 297 w 702"/>
                <a:gd name="T27" fmla="*/ 275 h 931"/>
                <a:gd name="T28" fmla="*/ 199 w 702"/>
                <a:gd name="T29" fmla="*/ 300 h 931"/>
                <a:gd name="T30" fmla="*/ 49 w 702"/>
                <a:gd name="T31" fmla="*/ 236 h 931"/>
                <a:gd name="T32" fmla="*/ 0 w 702"/>
                <a:gd name="T33" fmla="*/ 290 h 931"/>
                <a:gd name="T34" fmla="*/ 50 w 702"/>
                <a:gd name="T35" fmla="*/ 356 h 931"/>
                <a:gd name="T36" fmla="*/ 45 w 702"/>
                <a:gd name="T37" fmla="*/ 589 h 931"/>
                <a:gd name="T38" fmla="*/ 219 w 702"/>
                <a:gd name="T39" fmla="*/ 595 h 931"/>
                <a:gd name="T40" fmla="*/ 418 w 702"/>
                <a:gd name="T41" fmla="*/ 630 h 931"/>
                <a:gd name="T42" fmla="*/ 555 w 702"/>
                <a:gd name="T43" fmla="*/ 606 h 931"/>
                <a:gd name="T44" fmla="*/ 678 w 702"/>
                <a:gd name="T45" fmla="*/ 593 h 931"/>
                <a:gd name="T46" fmla="*/ 675 w 702"/>
                <a:gd name="T47" fmla="*/ 516 h 931"/>
                <a:gd name="T48" fmla="*/ 678 w 702"/>
                <a:gd name="T49" fmla="*/ 403 h 931"/>
                <a:gd name="T50" fmla="*/ 632 w 702"/>
                <a:gd name="T51" fmla="*/ 289 h 931"/>
                <a:gd name="T52" fmla="*/ 610 w 702"/>
                <a:gd name="T53" fmla="*/ 270 h 931"/>
                <a:gd name="T54" fmla="*/ 542 w 702"/>
                <a:gd name="T55" fmla="*/ 244 h 931"/>
                <a:gd name="T56" fmla="*/ 493 w 702"/>
                <a:gd name="T57" fmla="*/ 189 h 931"/>
                <a:gd name="T58" fmla="*/ 334 w 702"/>
                <a:gd name="T59" fmla="*/ 83 h 931"/>
                <a:gd name="T60" fmla="*/ 288 w 702"/>
                <a:gd name="T61" fmla="*/ 35 h 931"/>
                <a:gd name="T62" fmla="*/ 224 w 702"/>
                <a:gd name="T63" fmla="*/ 5 h 9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02" h="931">
                  <a:moveTo>
                    <a:pt x="472" y="689"/>
                  </a:moveTo>
                  <a:lnTo>
                    <a:pt x="448" y="751"/>
                  </a:lnTo>
                  <a:lnTo>
                    <a:pt x="483" y="819"/>
                  </a:lnTo>
                  <a:lnTo>
                    <a:pt x="495" y="908"/>
                  </a:lnTo>
                  <a:lnTo>
                    <a:pt x="504" y="910"/>
                  </a:lnTo>
                  <a:lnTo>
                    <a:pt x="522" y="891"/>
                  </a:lnTo>
                  <a:lnTo>
                    <a:pt x="572" y="931"/>
                  </a:lnTo>
                  <a:lnTo>
                    <a:pt x="573" y="899"/>
                  </a:lnTo>
                  <a:lnTo>
                    <a:pt x="584" y="895"/>
                  </a:lnTo>
                  <a:lnTo>
                    <a:pt x="542" y="804"/>
                  </a:lnTo>
                  <a:lnTo>
                    <a:pt x="545" y="798"/>
                  </a:lnTo>
                  <a:lnTo>
                    <a:pt x="627" y="894"/>
                  </a:lnTo>
                  <a:lnTo>
                    <a:pt x="652" y="883"/>
                  </a:lnTo>
                  <a:lnTo>
                    <a:pt x="644" y="864"/>
                  </a:lnTo>
                  <a:lnTo>
                    <a:pt x="563" y="786"/>
                  </a:lnTo>
                  <a:lnTo>
                    <a:pt x="532" y="715"/>
                  </a:lnTo>
                  <a:lnTo>
                    <a:pt x="568" y="749"/>
                  </a:lnTo>
                  <a:lnTo>
                    <a:pt x="607" y="723"/>
                  </a:lnTo>
                  <a:lnTo>
                    <a:pt x="675" y="718"/>
                  </a:lnTo>
                  <a:lnTo>
                    <a:pt x="659" y="681"/>
                  </a:lnTo>
                  <a:lnTo>
                    <a:pt x="622" y="660"/>
                  </a:lnTo>
                  <a:lnTo>
                    <a:pt x="472" y="689"/>
                  </a:lnTo>
                  <a:close/>
                  <a:moveTo>
                    <a:pt x="224" y="5"/>
                  </a:moveTo>
                  <a:lnTo>
                    <a:pt x="205" y="35"/>
                  </a:lnTo>
                  <a:lnTo>
                    <a:pt x="193" y="31"/>
                  </a:lnTo>
                  <a:lnTo>
                    <a:pt x="197" y="83"/>
                  </a:lnTo>
                  <a:lnTo>
                    <a:pt x="283" y="263"/>
                  </a:lnTo>
                  <a:lnTo>
                    <a:pt x="297" y="275"/>
                  </a:lnTo>
                  <a:lnTo>
                    <a:pt x="284" y="288"/>
                  </a:lnTo>
                  <a:lnTo>
                    <a:pt x="199" y="300"/>
                  </a:lnTo>
                  <a:lnTo>
                    <a:pt x="109" y="261"/>
                  </a:lnTo>
                  <a:lnTo>
                    <a:pt x="49" y="236"/>
                  </a:lnTo>
                  <a:lnTo>
                    <a:pt x="50" y="278"/>
                  </a:lnTo>
                  <a:lnTo>
                    <a:pt x="0" y="290"/>
                  </a:lnTo>
                  <a:lnTo>
                    <a:pt x="18" y="351"/>
                  </a:lnTo>
                  <a:lnTo>
                    <a:pt x="50" y="356"/>
                  </a:lnTo>
                  <a:lnTo>
                    <a:pt x="20" y="526"/>
                  </a:lnTo>
                  <a:lnTo>
                    <a:pt x="45" y="589"/>
                  </a:lnTo>
                  <a:lnTo>
                    <a:pt x="65" y="591"/>
                  </a:lnTo>
                  <a:lnTo>
                    <a:pt x="219" y="595"/>
                  </a:lnTo>
                  <a:lnTo>
                    <a:pt x="412" y="549"/>
                  </a:lnTo>
                  <a:lnTo>
                    <a:pt x="418" y="630"/>
                  </a:lnTo>
                  <a:lnTo>
                    <a:pt x="453" y="620"/>
                  </a:lnTo>
                  <a:lnTo>
                    <a:pt x="555" y="606"/>
                  </a:lnTo>
                  <a:lnTo>
                    <a:pt x="662" y="590"/>
                  </a:lnTo>
                  <a:lnTo>
                    <a:pt x="678" y="593"/>
                  </a:lnTo>
                  <a:lnTo>
                    <a:pt x="702" y="603"/>
                  </a:lnTo>
                  <a:lnTo>
                    <a:pt x="675" y="516"/>
                  </a:lnTo>
                  <a:lnTo>
                    <a:pt x="667" y="441"/>
                  </a:lnTo>
                  <a:lnTo>
                    <a:pt x="678" y="403"/>
                  </a:lnTo>
                  <a:lnTo>
                    <a:pt x="629" y="350"/>
                  </a:lnTo>
                  <a:lnTo>
                    <a:pt x="632" y="289"/>
                  </a:lnTo>
                  <a:lnTo>
                    <a:pt x="615" y="303"/>
                  </a:lnTo>
                  <a:lnTo>
                    <a:pt x="610" y="270"/>
                  </a:lnTo>
                  <a:lnTo>
                    <a:pt x="569" y="239"/>
                  </a:lnTo>
                  <a:lnTo>
                    <a:pt x="542" y="244"/>
                  </a:lnTo>
                  <a:lnTo>
                    <a:pt x="503" y="221"/>
                  </a:lnTo>
                  <a:lnTo>
                    <a:pt x="493" y="189"/>
                  </a:lnTo>
                  <a:lnTo>
                    <a:pt x="410" y="129"/>
                  </a:lnTo>
                  <a:lnTo>
                    <a:pt x="334" y="83"/>
                  </a:lnTo>
                  <a:lnTo>
                    <a:pt x="302" y="69"/>
                  </a:lnTo>
                  <a:lnTo>
                    <a:pt x="288" y="35"/>
                  </a:lnTo>
                  <a:lnTo>
                    <a:pt x="237" y="0"/>
                  </a:lnTo>
                  <a:lnTo>
                    <a:pt x="224" y="5"/>
                  </a:lnTo>
                  <a:close/>
                </a:path>
              </a:pathLst>
            </a:custGeom>
            <a:solidFill>
              <a:srgbClr val="00B050"/>
            </a:solidFill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7"/>
            <p:cNvSpPr>
              <a:spLocks noEditPoints="1"/>
            </p:cNvSpPr>
            <p:nvPr/>
          </p:nvSpPr>
          <p:spPr bwMode="auto">
            <a:xfrm>
              <a:off x="8005763" y="3756025"/>
              <a:ext cx="865188" cy="1038225"/>
            </a:xfrm>
            <a:custGeom>
              <a:avLst/>
              <a:gdLst>
                <a:gd name="T0" fmla="*/ 51 w 1432"/>
                <a:gd name="T1" fmla="*/ 1119 h 1715"/>
                <a:gd name="T2" fmla="*/ 97 w 1432"/>
                <a:gd name="T3" fmla="*/ 1167 h 1715"/>
                <a:gd name="T4" fmla="*/ 256 w 1432"/>
                <a:gd name="T5" fmla="*/ 1273 h 1715"/>
                <a:gd name="T6" fmla="*/ 305 w 1432"/>
                <a:gd name="T7" fmla="*/ 1328 h 1715"/>
                <a:gd name="T8" fmla="*/ 373 w 1432"/>
                <a:gd name="T9" fmla="*/ 1354 h 1715"/>
                <a:gd name="T10" fmla="*/ 395 w 1432"/>
                <a:gd name="T11" fmla="*/ 1373 h 1715"/>
                <a:gd name="T12" fmla="*/ 441 w 1432"/>
                <a:gd name="T13" fmla="*/ 1487 h 1715"/>
                <a:gd name="T14" fmla="*/ 438 w 1432"/>
                <a:gd name="T15" fmla="*/ 1600 h 1715"/>
                <a:gd name="T16" fmla="*/ 491 w 1432"/>
                <a:gd name="T17" fmla="*/ 1698 h 1715"/>
                <a:gd name="T18" fmla="*/ 591 w 1432"/>
                <a:gd name="T19" fmla="*/ 1715 h 1715"/>
                <a:gd name="T20" fmla="*/ 608 w 1432"/>
                <a:gd name="T21" fmla="*/ 1685 h 1715"/>
                <a:gd name="T22" fmla="*/ 537 w 1432"/>
                <a:gd name="T23" fmla="*/ 1619 h 1715"/>
                <a:gd name="T24" fmla="*/ 596 w 1432"/>
                <a:gd name="T25" fmla="*/ 1583 h 1715"/>
                <a:gd name="T26" fmla="*/ 465 w 1432"/>
                <a:gd name="T27" fmla="*/ 1399 h 1715"/>
                <a:gd name="T28" fmla="*/ 532 w 1432"/>
                <a:gd name="T29" fmla="*/ 1364 h 1715"/>
                <a:gd name="T30" fmla="*/ 507 w 1432"/>
                <a:gd name="T31" fmla="*/ 1244 h 1715"/>
                <a:gd name="T32" fmla="*/ 643 w 1432"/>
                <a:gd name="T33" fmla="*/ 1242 h 1715"/>
                <a:gd name="T34" fmla="*/ 782 w 1432"/>
                <a:gd name="T35" fmla="*/ 1347 h 1715"/>
                <a:gd name="T36" fmla="*/ 966 w 1432"/>
                <a:gd name="T37" fmla="*/ 1242 h 1715"/>
                <a:gd name="T38" fmla="*/ 1078 w 1432"/>
                <a:gd name="T39" fmla="*/ 1172 h 1715"/>
                <a:gd name="T40" fmla="*/ 1143 w 1432"/>
                <a:gd name="T41" fmla="*/ 1104 h 1715"/>
                <a:gd name="T42" fmla="*/ 1160 w 1432"/>
                <a:gd name="T43" fmla="*/ 1012 h 1715"/>
                <a:gd name="T44" fmla="*/ 1203 w 1432"/>
                <a:gd name="T45" fmla="*/ 1031 h 1715"/>
                <a:gd name="T46" fmla="*/ 1182 w 1432"/>
                <a:gd name="T47" fmla="*/ 952 h 1715"/>
                <a:gd name="T48" fmla="*/ 1123 w 1432"/>
                <a:gd name="T49" fmla="*/ 827 h 1715"/>
                <a:gd name="T50" fmla="*/ 1088 w 1432"/>
                <a:gd name="T51" fmla="*/ 784 h 1715"/>
                <a:gd name="T52" fmla="*/ 1113 w 1432"/>
                <a:gd name="T53" fmla="*/ 714 h 1715"/>
                <a:gd name="T54" fmla="*/ 1036 w 1432"/>
                <a:gd name="T55" fmla="*/ 656 h 1715"/>
                <a:gd name="T56" fmla="*/ 880 w 1432"/>
                <a:gd name="T57" fmla="*/ 620 h 1715"/>
                <a:gd name="T58" fmla="*/ 866 w 1432"/>
                <a:gd name="T59" fmla="*/ 574 h 1715"/>
                <a:gd name="T60" fmla="*/ 1032 w 1432"/>
                <a:gd name="T61" fmla="*/ 444 h 1715"/>
                <a:gd name="T62" fmla="*/ 1058 w 1432"/>
                <a:gd name="T63" fmla="*/ 374 h 1715"/>
                <a:gd name="T64" fmla="*/ 1126 w 1432"/>
                <a:gd name="T65" fmla="*/ 313 h 1715"/>
                <a:gd name="T66" fmla="*/ 1213 w 1432"/>
                <a:gd name="T67" fmla="*/ 284 h 1715"/>
                <a:gd name="T68" fmla="*/ 1202 w 1432"/>
                <a:gd name="T69" fmla="*/ 208 h 1715"/>
                <a:gd name="T70" fmla="*/ 1361 w 1432"/>
                <a:gd name="T71" fmla="*/ 133 h 1715"/>
                <a:gd name="T72" fmla="*/ 1432 w 1432"/>
                <a:gd name="T73" fmla="*/ 103 h 1715"/>
                <a:gd name="T74" fmla="*/ 1292 w 1432"/>
                <a:gd name="T75" fmla="*/ 5 h 1715"/>
                <a:gd name="T76" fmla="*/ 1225 w 1432"/>
                <a:gd name="T77" fmla="*/ 19 h 1715"/>
                <a:gd name="T78" fmla="*/ 1078 w 1432"/>
                <a:gd name="T79" fmla="*/ 84 h 1715"/>
                <a:gd name="T80" fmla="*/ 1046 w 1432"/>
                <a:gd name="T81" fmla="*/ 210 h 1715"/>
                <a:gd name="T82" fmla="*/ 982 w 1432"/>
                <a:gd name="T83" fmla="*/ 203 h 1715"/>
                <a:gd name="T84" fmla="*/ 930 w 1432"/>
                <a:gd name="T85" fmla="*/ 158 h 1715"/>
                <a:gd name="T86" fmla="*/ 833 w 1432"/>
                <a:gd name="T87" fmla="*/ 260 h 1715"/>
                <a:gd name="T88" fmla="*/ 768 w 1432"/>
                <a:gd name="T89" fmla="*/ 364 h 1715"/>
                <a:gd name="T90" fmla="*/ 597 w 1432"/>
                <a:gd name="T91" fmla="*/ 477 h 1715"/>
                <a:gd name="T92" fmla="*/ 477 w 1432"/>
                <a:gd name="T93" fmla="*/ 500 h 1715"/>
                <a:gd name="T94" fmla="*/ 353 w 1432"/>
                <a:gd name="T95" fmla="*/ 600 h 1715"/>
                <a:gd name="T96" fmla="*/ 328 w 1432"/>
                <a:gd name="T97" fmla="*/ 655 h 1715"/>
                <a:gd name="T98" fmla="*/ 266 w 1432"/>
                <a:gd name="T99" fmla="*/ 668 h 1715"/>
                <a:gd name="T100" fmla="*/ 212 w 1432"/>
                <a:gd name="T101" fmla="*/ 723 h 1715"/>
                <a:gd name="T102" fmla="*/ 155 w 1432"/>
                <a:gd name="T103" fmla="*/ 745 h 1715"/>
                <a:gd name="T104" fmla="*/ 196 w 1432"/>
                <a:gd name="T105" fmla="*/ 864 h 1715"/>
                <a:gd name="T106" fmla="*/ 146 w 1432"/>
                <a:gd name="T107" fmla="*/ 910 h 1715"/>
                <a:gd name="T108" fmla="*/ 91 w 1432"/>
                <a:gd name="T109" fmla="*/ 954 h 1715"/>
                <a:gd name="T110" fmla="*/ 32 w 1432"/>
                <a:gd name="T111" fmla="*/ 1058 h 1715"/>
                <a:gd name="T112" fmla="*/ 0 w 1432"/>
                <a:gd name="T113" fmla="*/ 1084 h 1715"/>
                <a:gd name="T114" fmla="*/ 373 w 1432"/>
                <a:gd name="T115" fmla="*/ 813 h 1715"/>
                <a:gd name="T116" fmla="*/ 292 w 1432"/>
                <a:gd name="T117" fmla="*/ 845 h 1715"/>
                <a:gd name="T118" fmla="*/ 248 w 1432"/>
                <a:gd name="T119" fmla="*/ 749 h 1715"/>
                <a:gd name="T120" fmla="*/ 337 w 1432"/>
                <a:gd name="T121" fmla="*/ 728 h 1715"/>
                <a:gd name="T122" fmla="*/ 368 w 1432"/>
                <a:gd name="T123" fmla="*/ 772 h 1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2" h="1715">
                  <a:moveTo>
                    <a:pt x="0" y="1084"/>
                  </a:moveTo>
                  <a:lnTo>
                    <a:pt x="51" y="1119"/>
                  </a:lnTo>
                  <a:lnTo>
                    <a:pt x="65" y="1153"/>
                  </a:lnTo>
                  <a:lnTo>
                    <a:pt x="97" y="1167"/>
                  </a:lnTo>
                  <a:lnTo>
                    <a:pt x="173" y="1213"/>
                  </a:lnTo>
                  <a:lnTo>
                    <a:pt x="256" y="1273"/>
                  </a:lnTo>
                  <a:lnTo>
                    <a:pt x="266" y="1305"/>
                  </a:lnTo>
                  <a:lnTo>
                    <a:pt x="305" y="1328"/>
                  </a:lnTo>
                  <a:lnTo>
                    <a:pt x="332" y="1323"/>
                  </a:lnTo>
                  <a:lnTo>
                    <a:pt x="373" y="1354"/>
                  </a:lnTo>
                  <a:lnTo>
                    <a:pt x="378" y="1387"/>
                  </a:lnTo>
                  <a:lnTo>
                    <a:pt x="395" y="1373"/>
                  </a:lnTo>
                  <a:lnTo>
                    <a:pt x="392" y="1434"/>
                  </a:lnTo>
                  <a:lnTo>
                    <a:pt x="441" y="1487"/>
                  </a:lnTo>
                  <a:lnTo>
                    <a:pt x="430" y="1525"/>
                  </a:lnTo>
                  <a:lnTo>
                    <a:pt x="438" y="1600"/>
                  </a:lnTo>
                  <a:lnTo>
                    <a:pt x="465" y="1687"/>
                  </a:lnTo>
                  <a:lnTo>
                    <a:pt x="491" y="1698"/>
                  </a:lnTo>
                  <a:lnTo>
                    <a:pt x="557" y="1714"/>
                  </a:lnTo>
                  <a:lnTo>
                    <a:pt x="591" y="1715"/>
                  </a:lnTo>
                  <a:lnTo>
                    <a:pt x="613" y="1704"/>
                  </a:lnTo>
                  <a:lnTo>
                    <a:pt x="608" y="1685"/>
                  </a:lnTo>
                  <a:lnTo>
                    <a:pt x="547" y="1644"/>
                  </a:lnTo>
                  <a:lnTo>
                    <a:pt x="537" y="1619"/>
                  </a:lnTo>
                  <a:lnTo>
                    <a:pt x="603" y="1623"/>
                  </a:lnTo>
                  <a:lnTo>
                    <a:pt x="596" y="1583"/>
                  </a:lnTo>
                  <a:lnTo>
                    <a:pt x="470" y="1415"/>
                  </a:lnTo>
                  <a:lnTo>
                    <a:pt x="465" y="1399"/>
                  </a:lnTo>
                  <a:lnTo>
                    <a:pt x="485" y="1383"/>
                  </a:lnTo>
                  <a:lnTo>
                    <a:pt x="532" y="1364"/>
                  </a:lnTo>
                  <a:lnTo>
                    <a:pt x="515" y="1320"/>
                  </a:lnTo>
                  <a:lnTo>
                    <a:pt x="507" y="1244"/>
                  </a:lnTo>
                  <a:lnTo>
                    <a:pt x="518" y="1224"/>
                  </a:lnTo>
                  <a:lnTo>
                    <a:pt x="643" y="1242"/>
                  </a:lnTo>
                  <a:lnTo>
                    <a:pt x="760" y="1339"/>
                  </a:lnTo>
                  <a:lnTo>
                    <a:pt x="782" y="1347"/>
                  </a:lnTo>
                  <a:lnTo>
                    <a:pt x="852" y="1278"/>
                  </a:lnTo>
                  <a:lnTo>
                    <a:pt x="966" y="1242"/>
                  </a:lnTo>
                  <a:lnTo>
                    <a:pt x="1016" y="1197"/>
                  </a:lnTo>
                  <a:lnTo>
                    <a:pt x="1078" y="1172"/>
                  </a:lnTo>
                  <a:lnTo>
                    <a:pt x="1118" y="1144"/>
                  </a:lnTo>
                  <a:lnTo>
                    <a:pt x="1143" y="1104"/>
                  </a:lnTo>
                  <a:lnTo>
                    <a:pt x="1136" y="1018"/>
                  </a:lnTo>
                  <a:lnTo>
                    <a:pt x="1160" y="1012"/>
                  </a:lnTo>
                  <a:lnTo>
                    <a:pt x="1193" y="1023"/>
                  </a:lnTo>
                  <a:lnTo>
                    <a:pt x="1203" y="1031"/>
                  </a:lnTo>
                  <a:lnTo>
                    <a:pt x="1202" y="1013"/>
                  </a:lnTo>
                  <a:lnTo>
                    <a:pt x="1182" y="952"/>
                  </a:lnTo>
                  <a:lnTo>
                    <a:pt x="1123" y="874"/>
                  </a:lnTo>
                  <a:lnTo>
                    <a:pt x="1123" y="827"/>
                  </a:lnTo>
                  <a:lnTo>
                    <a:pt x="1105" y="824"/>
                  </a:lnTo>
                  <a:lnTo>
                    <a:pt x="1088" y="784"/>
                  </a:lnTo>
                  <a:lnTo>
                    <a:pt x="1108" y="744"/>
                  </a:lnTo>
                  <a:lnTo>
                    <a:pt x="1113" y="714"/>
                  </a:lnTo>
                  <a:lnTo>
                    <a:pt x="1101" y="714"/>
                  </a:lnTo>
                  <a:lnTo>
                    <a:pt x="1036" y="656"/>
                  </a:lnTo>
                  <a:lnTo>
                    <a:pt x="907" y="633"/>
                  </a:lnTo>
                  <a:lnTo>
                    <a:pt x="880" y="620"/>
                  </a:lnTo>
                  <a:lnTo>
                    <a:pt x="858" y="594"/>
                  </a:lnTo>
                  <a:lnTo>
                    <a:pt x="866" y="574"/>
                  </a:lnTo>
                  <a:lnTo>
                    <a:pt x="956" y="515"/>
                  </a:lnTo>
                  <a:lnTo>
                    <a:pt x="1032" y="444"/>
                  </a:lnTo>
                  <a:lnTo>
                    <a:pt x="1040" y="405"/>
                  </a:lnTo>
                  <a:lnTo>
                    <a:pt x="1058" y="374"/>
                  </a:lnTo>
                  <a:lnTo>
                    <a:pt x="1108" y="323"/>
                  </a:lnTo>
                  <a:lnTo>
                    <a:pt x="1126" y="313"/>
                  </a:lnTo>
                  <a:lnTo>
                    <a:pt x="1190" y="305"/>
                  </a:lnTo>
                  <a:lnTo>
                    <a:pt x="1213" y="284"/>
                  </a:lnTo>
                  <a:lnTo>
                    <a:pt x="1201" y="238"/>
                  </a:lnTo>
                  <a:lnTo>
                    <a:pt x="1202" y="208"/>
                  </a:lnTo>
                  <a:lnTo>
                    <a:pt x="1287" y="197"/>
                  </a:lnTo>
                  <a:lnTo>
                    <a:pt x="1361" y="133"/>
                  </a:lnTo>
                  <a:lnTo>
                    <a:pt x="1412" y="119"/>
                  </a:lnTo>
                  <a:lnTo>
                    <a:pt x="1432" y="103"/>
                  </a:lnTo>
                  <a:lnTo>
                    <a:pt x="1406" y="65"/>
                  </a:lnTo>
                  <a:lnTo>
                    <a:pt x="1292" y="5"/>
                  </a:lnTo>
                  <a:lnTo>
                    <a:pt x="1247" y="0"/>
                  </a:lnTo>
                  <a:lnTo>
                    <a:pt x="1225" y="19"/>
                  </a:lnTo>
                  <a:lnTo>
                    <a:pt x="1133" y="80"/>
                  </a:lnTo>
                  <a:lnTo>
                    <a:pt x="1078" y="84"/>
                  </a:lnTo>
                  <a:lnTo>
                    <a:pt x="1076" y="105"/>
                  </a:lnTo>
                  <a:lnTo>
                    <a:pt x="1046" y="210"/>
                  </a:lnTo>
                  <a:lnTo>
                    <a:pt x="1020" y="218"/>
                  </a:lnTo>
                  <a:lnTo>
                    <a:pt x="982" y="203"/>
                  </a:lnTo>
                  <a:lnTo>
                    <a:pt x="968" y="182"/>
                  </a:lnTo>
                  <a:lnTo>
                    <a:pt x="930" y="158"/>
                  </a:lnTo>
                  <a:lnTo>
                    <a:pt x="867" y="182"/>
                  </a:lnTo>
                  <a:lnTo>
                    <a:pt x="833" y="260"/>
                  </a:lnTo>
                  <a:lnTo>
                    <a:pt x="797" y="284"/>
                  </a:lnTo>
                  <a:lnTo>
                    <a:pt x="768" y="364"/>
                  </a:lnTo>
                  <a:lnTo>
                    <a:pt x="658" y="464"/>
                  </a:lnTo>
                  <a:lnTo>
                    <a:pt x="597" y="477"/>
                  </a:lnTo>
                  <a:lnTo>
                    <a:pt x="561" y="478"/>
                  </a:lnTo>
                  <a:lnTo>
                    <a:pt x="477" y="500"/>
                  </a:lnTo>
                  <a:lnTo>
                    <a:pt x="402" y="578"/>
                  </a:lnTo>
                  <a:lnTo>
                    <a:pt x="353" y="600"/>
                  </a:lnTo>
                  <a:lnTo>
                    <a:pt x="373" y="659"/>
                  </a:lnTo>
                  <a:lnTo>
                    <a:pt x="328" y="655"/>
                  </a:lnTo>
                  <a:lnTo>
                    <a:pt x="308" y="665"/>
                  </a:lnTo>
                  <a:lnTo>
                    <a:pt x="266" y="668"/>
                  </a:lnTo>
                  <a:lnTo>
                    <a:pt x="220" y="698"/>
                  </a:lnTo>
                  <a:lnTo>
                    <a:pt x="212" y="723"/>
                  </a:lnTo>
                  <a:lnTo>
                    <a:pt x="173" y="728"/>
                  </a:lnTo>
                  <a:lnTo>
                    <a:pt x="155" y="745"/>
                  </a:lnTo>
                  <a:lnTo>
                    <a:pt x="176" y="769"/>
                  </a:lnTo>
                  <a:lnTo>
                    <a:pt x="196" y="864"/>
                  </a:lnTo>
                  <a:lnTo>
                    <a:pt x="190" y="879"/>
                  </a:lnTo>
                  <a:lnTo>
                    <a:pt x="146" y="910"/>
                  </a:lnTo>
                  <a:lnTo>
                    <a:pt x="111" y="915"/>
                  </a:lnTo>
                  <a:lnTo>
                    <a:pt x="91" y="954"/>
                  </a:lnTo>
                  <a:lnTo>
                    <a:pt x="37" y="992"/>
                  </a:lnTo>
                  <a:lnTo>
                    <a:pt x="32" y="1058"/>
                  </a:lnTo>
                  <a:lnTo>
                    <a:pt x="6" y="1081"/>
                  </a:lnTo>
                  <a:lnTo>
                    <a:pt x="0" y="1084"/>
                  </a:lnTo>
                  <a:close/>
                  <a:moveTo>
                    <a:pt x="395" y="802"/>
                  </a:moveTo>
                  <a:lnTo>
                    <a:pt x="373" y="813"/>
                  </a:lnTo>
                  <a:lnTo>
                    <a:pt x="333" y="865"/>
                  </a:lnTo>
                  <a:lnTo>
                    <a:pt x="292" y="845"/>
                  </a:lnTo>
                  <a:lnTo>
                    <a:pt x="257" y="809"/>
                  </a:lnTo>
                  <a:lnTo>
                    <a:pt x="248" y="749"/>
                  </a:lnTo>
                  <a:lnTo>
                    <a:pt x="275" y="715"/>
                  </a:lnTo>
                  <a:lnTo>
                    <a:pt x="337" y="728"/>
                  </a:lnTo>
                  <a:lnTo>
                    <a:pt x="373" y="755"/>
                  </a:lnTo>
                  <a:lnTo>
                    <a:pt x="368" y="772"/>
                  </a:lnTo>
                  <a:lnTo>
                    <a:pt x="395" y="802"/>
                  </a:lnTo>
                  <a:close/>
                </a:path>
              </a:pathLst>
            </a:custGeom>
            <a:solidFill>
              <a:srgbClr val="00B0F0"/>
            </a:solidFill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8154988" y="4189413"/>
              <a:ext cx="88900" cy="90488"/>
            </a:xfrm>
            <a:custGeom>
              <a:avLst/>
              <a:gdLst>
                <a:gd name="T0" fmla="*/ 147 w 147"/>
                <a:gd name="T1" fmla="*/ 87 h 150"/>
                <a:gd name="T2" fmla="*/ 120 w 147"/>
                <a:gd name="T3" fmla="*/ 57 h 150"/>
                <a:gd name="T4" fmla="*/ 125 w 147"/>
                <a:gd name="T5" fmla="*/ 40 h 150"/>
                <a:gd name="T6" fmla="*/ 89 w 147"/>
                <a:gd name="T7" fmla="*/ 13 h 150"/>
                <a:gd name="T8" fmla="*/ 27 w 147"/>
                <a:gd name="T9" fmla="*/ 0 h 150"/>
                <a:gd name="T10" fmla="*/ 0 w 147"/>
                <a:gd name="T11" fmla="*/ 34 h 150"/>
                <a:gd name="T12" fmla="*/ 9 w 147"/>
                <a:gd name="T13" fmla="*/ 94 h 150"/>
                <a:gd name="T14" fmla="*/ 44 w 147"/>
                <a:gd name="T15" fmla="*/ 130 h 150"/>
                <a:gd name="T16" fmla="*/ 85 w 147"/>
                <a:gd name="T17" fmla="*/ 150 h 150"/>
                <a:gd name="T18" fmla="*/ 125 w 147"/>
                <a:gd name="T19" fmla="*/ 98 h 150"/>
                <a:gd name="T20" fmla="*/ 147 w 147"/>
                <a:gd name="T21" fmla="*/ 8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7" h="150">
                  <a:moveTo>
                    <a:pt x="147" y="87"/>
                  </a:moveTo>
                  <a:lnTo>
                    <a:pt x="120" y="57"/>
                  </a:lnTo>
                  <a:lnTo>
                    <a:pt x="125" y="40"/>
                  </a:lnTo>
                  <a:lnTo>
                    <a:pt x="89" y="13"/>
                  </a:lnTo>
                  <a:lnTo>
                    <a:pt x="27" y="0"/>
                  </a:lnTo>
                  <a:lnTo>
                    <a:pt x="0" y="34"/>
                  </a:lnTo>
                  <a:lnTo>
                    <a:pt x="9" y="94"/>
                  </a:lnTo>
                  <a:lnTo>
                    <a:pt x="44" y="130"/>
                  </a:lnTo>
                  <a:lnTo>
                    <a:pt x="85" y="150"/>
                  </a:lnTo>
                  <a:lnTo>
                    <a:pt x="125" y="98"/>
                  </a:lnTo>
                  <a:lnTo>
                    <a:pt x="147" y="87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21508" name="Picture 4" descr="Image result for icon for thermal power pla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634" y="4713634"/>
            <a:ext cx="871538" cy="90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5" name="TextBox 21504"/>
          <p:cNvSpPr txBox="1"/>
          <p:nvPr/>
        </p:nvSpPr>
        <p:spPr>
          <a:xfrm>
            <a:off x="6497634" y="5784560"/>
            <a:ext cx="11112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3000 MVt</a:t>
            </a:r>
          </a:p>
          <a:p>
            <a:r>
              <a:rPr lang="en-US" dirty="0" smtClean="0"/>
              <a:t>300*10</a:t>
            </a:r>
            <a:endParaRPr lang="en-US" dirty="0"/>
          </a:p>
        </p:txBody>
      </p:sp>
      <p:cxnSp>
        <p:nvCxnSpPr>
          <p:cNvPr id="21509" name="Прямая со стрелкой 21508"/>
          <p:cNvCxnSpPr>
            <a:endCxn id="30" idx="28"/>
          </p:cNvCxnSpPr>
          <p:nvPr/>
        </p:nvCxnSpPr>
        <p:spPr>
          <a:xfrm flipH="1">
            <a:off x="6877216" y="4258815"/>
            <a:ext cx="223258" cy="467377"/>
          </a:xfrm>
          <a:prstGeom prst="straightConnector1">
            <a:avLst/>
          </a:prstGeom>
          <a:ln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6361975" y="5485713"/>
            <a:ext cx="1283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Sirdaryo</a:t>
            </a:r>
            <a:r>
              <a:rPr lang="en-US" dirty="0" smtClean="0"/>
              <a:t> IES</a:t>
            </a:r>
            <a:endParaRPr lang="en-US" dirty="0"/>
          </a:p>
        </p:txBody>
      </p:sp>
      <p:pic>
        <p:nvPicPr>
          <p:cNvPr id="41" name="Picture 4" descr="Image result for icon for thermal power pla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875" y="1855977"/>
            <a:ext cx="871538" cy="90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2" name="Прямая со стрелкой 41"/>
          <p:cNvCxnSpPr/>
          <p:nvPr/>
        </p:nvCxnSpPr>
        <p:spPr>
          <a:xfrm flipV="1">
            <a:off x="7629970" y="3512870"/>
            <a:ext cx="301380" cy="310261"/>
          </a:xfrm>
          <a:prstGeom prst="straightConnector1">
            <a:avLst/>
          </a:prstGeom>
          <a:ln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4" descr="Image result for icon for thermal power pla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8917" y="2066565"/>
            <a:ext cx="871538" cy="90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6" name="Прямая со стрелкой 45"/>
          <p:cNvCxnSpPr/>
          <p:nvPr/>
        </p:nvCxnSpPr>
        <p:spPr>
          <a:xfrm flipH="1" flipV="1">
            <a:off x="6903225" y="3201025"/>
            <a:ext cx="248420" cy="313545"/>
          </a:xfrm>
          <a:prstGeom prst="straightConnector1">
            <a:avLst/>
          </a:prstGeom>
          <a:ln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7484402" y="2939021"/>
            <a:ext cx="1751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Yangi-Angren</a:t>
            </a:r>
            <a:r>
              <a:rPr lang="en-US" dirty="0" smtClean="0"/>
              <a:t> IES</a:t>
            </a:r>
            <a:endParaRPr lang="en-US" dirty="0"/>
          </a:p>
        </p:txBody>
      </p:sp>
      <p:sp>
        <p:nvSpPr>
          <p:cNvPr id="80" name="TextBox 79"/>
          <p:cNvSpPr txBox="1"/>
          <p:nvPr/>
        </p:nvSpPr>
        <p:spPr>
          <a:xfrm>
            <a:off x="7841124" y="3201025"/>
            <a:ext cx="11112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2100 MVt</a:t>
            </a:r>
          </a:p>
          <a:p>
            <a:r>
              <a:rPr lang="en-US" dirty="0" smtClean="0"/>
              <a:t>300*7</a:t>
            </a:r>
            <a:endParaRPr lang="en-US" dirty="0"/>
          </a:p>
        </p:txBody>
      </p:sp>
      <p:sp>
        <p:nvSpPr>
          <p:cNvPr id="83" name="TextBox 82"/>
          <p:cNvSpPr txBox="1"/>
          <p:nvPr/>
        </p:nvSpPr>
        <p:spPr>
          <a:xfrm>
            <a:off x="5538637" y="2639589"/>
            <a:ext cx="1344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Toshkent IES</a:t>
            </a:r>
            <a:endParaRPr 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5745872" y="2939021"/>
            <a:ext cx="14702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1860 MVt</a:t>
            </a:r>
          </a:p>
          <a:p>
            <a:r>
              <a:rPr lang="en-US" dirty="0" smtClean="0"/>
              <a:t>150/155/165 </a:t>
            </a:r>
          </a:p>
          <a:p>
            <a:r>
              <a:rPr lang="en-US" dirty="0" smtClean="0"/>
              <a:t>6/3/3 </a:t>
            </a:r>
            <a:endParaRPr lang="en-US" dirty="0"/>
          </a:p>
        </p:txBody>
      </p:sp>
      <p:sp>
        <p:nvSpPr>
          <p:cNvPr id="21522" name="Номер слайда 215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12</a:t>
            </a:fld>
            <a:endParaRPr lang="en-US" dirty="0"/>
          </a:p>
        </p:txBody>
      </p:sp>
      <p:pic>
        <p:nvPicPr>
          <p:cNvPr id="106" name="Picture 4" descr="Image result for icon for thermal power pla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603" y="3803996"/>
            <a:ext cx="871538" cy="90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7" name="TextBox 106"/>
          <p:cNvSpPr txBox="1"/>
          <p:nvPr/>
        </p:nvSpPr>
        <p:spPr>
          <a:xfrm>
            <a:off x="7860243" y="4587819"/>
            <a:ext cx="1189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Angren</a:t>
            </a:r>
            <a:r>
              <a:rPr lang="en-US" dirty="0" smtClean="0"/>
              <a:t> IES</a:t>
            </a:r>
            <a:endParaRPr lang="en-US" dirty="0"/>
          </a:p>
        </p:txBody>
      </p:sp>
      <p:cxnSp>
        <p:nvCxnSpPr>
          <p:cNvPr id="108" name="Прямая со стрелкой 107"/>
          <p:cNvCxnSpPr>
            <a:stCxn id="32" idx="20"/>
          </p:cNvCxnSpPr>
          <p:nvPr/>
        </p:nvCxnSpPr>
        <p:spPr>
          <a:xfrm>
            <a:off x="7723858" y="3822543"/>
            <a:ext cx="248766" cy="363426"/>
          </a:xfrm>
          <a:prstGeom prst="straightConnector1">
            <a:avLst/>
          </a:prstGeom>
          <a:ln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/>
          <p:cNvSpPr txBox="1"/>
          <p:nvPr/>
        </p:nvSpPr>
        <p:spPr>
          <a:xfrm>
            <a:off x="7361826" y="4892394"/>
            <a:ext cx="18517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/>
              <a:t>487 MVt</a:t>
            </a:r>
          </a:p>
          <a:p>
            <a:pPr algn="ctr"/>
            <a:r>
              <a:rPr lang="en-US" sz="1600" dirty="0" smtClean="0"/>
              <a:t>52/52,5/53/54,5/68</a:t>
            </a:r>
          </a:p>
          <a:p>
            <a:pPr algn="ctr"/>
            <a:r>
              <a:rPr lang="en-US" sz="1600" dirty="0" smtClean="0"/>
              <a:t>1/1/1/1/4  </a:t>
            </a:r>
            <a:endParaRPr lang="en-US" sz="1600" dirty="0"/>
          </a:p>
        </p:txBody>
      </p:sp>
      <p:pic>
        <p:nvPicPr>
          <p:cNvPr id="21526" name="Picture 6" descr="Image result for icon for gidro power plan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803" y="874492"/>
            <a:ext cx="779105" cy="1188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" name="TextBox 111"/>
          <p:cNvSpPr txBox="1"/>
          <p:nvPr/>
        </p:nvSpPr>
        <p:spPr>
          <a:xfrm>
            <a:off x="6784011" y="1212053"/>
            <a:ext cx="147027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err="1" smtClean="0"/>
              <a:t>Chorvoq</a:t>
            </a:r>
            <a:r>
              <a:rPr lang="en-US" dirty="0" smtClean="0"/>
              <a:t> GES</a:t>
            </a:r>
          </a:p>
          <a:p>
            <a:pPr algn="ctr"/>
            <a:r>
              <a:rPr lang="en-US" dirty="0" smtClean="0"/>
              <a:t>620 MVt</a:t>
            </a:r>
          </a:p>
          <a:p>
            <a:pPr algn="ctr"/>
            <a:r>
              <a:rPr lang="en-US" dirty="0" smtClean="0"/>
              <a:t>150/155/165 </a:t>
            </a:r>
          </a:p>
          <a:p>
            <a:pPr algn="ctr"/>
            <a:r>
              <a:rPr lang="en-US" dirty="0" smtClean="0"/>
              <a:t>2/1/1 </a:t>
            </a:r>
            <a:endParaRPr lang="en-US" dirty="0"/>
          </a:p>
        </p:txBody>
      </p:sp>
      <p:cxnSp>
        <p:nvCxnSpPr>
          <p:cNvPr id="113" name="Прямая со стрелкой 112"/>
          <p:cNvCxnSpPr/>
          <p:nvPr/>
        </p:nvCxnSpPr>
        <p:spPr>
          <a:xfrm flipV="1">
            <a:off x="7344408" y="2310796"/>
            <a:ext cx="72879" cy="1005781"/>
          </a:xfrm>
          <a:prstGeom prst="straightConnector1">
            <a:avLst/>
          </a:prstGeom>
          <a:ln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496980" y="5763284"/>
            <a:ext cx="30349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en-US" dirty="0" err="1" smtClean="0"/>
              <a:t>Sirdaryo</a:t>
            </a:r>
            <a:r>
              <a:rPr lang="en-US" dirty="0" smtClean="0"/>
              <a:t> </a:t>
            </a:r>
            <a:r>
              <a:rPr lang="en-US" dirty="0" err="1" smtClean="0"/>
              <a:t>viloyati</a:t>
            </a:r>
            <a:r>
              <a:rPr lang="en-US" dirty="0" smtClean="0"/>
              <a:t> -</a:t>
            </a:r>
            <a:endParaRPr lang="ru-RU" dirty="0"/>
          </a:p>
          <a:p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450217" y="4883212"/>
            <a:ext cx="1041664" cy="65959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Прямоугольник 3"/>
          <p:cNvSpPr/>
          <p:nvPr/>
        </p:nvSpPr>
        <p:spPr>
          <a:xfrm>
            <a:off x="437854" y="5045896"/>
            <a:ext cx="18646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dirty="0" smtClean="0">
                <a:solidFill>
                  <a:prstClr val="black"/>
                </a:solidFill>
              </a:rPr>
              <a:t>Toshkent </a:t>
            </a:r>
            <a:r>
              <a:rPr lang="en-US" dirty="0" err="1" smtClean="0">
                <a:solidFill>
                  <a:prstClr val="black"/>
                </a:solidFill>
              </a:rPr>
              <a:t>viloyati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smtClean="0">
                <a:solidFill>
                  <a:prstClr val="black"/>
                </a:solidFill>
              </a:rPr>
              <a:t>-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59459" y="5015416"/>
            <a:ext cx="8841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40,9 %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2401934" y="5855045"/>
            <a:ext cx="1041664" cy="659591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Box 53"/>
          <p:cNvSpPr txBox="1"/>
          <p:nvPr/>
        </p:nvSpPr>
        <p:spPr>
          <a:xfrm>
            <a:off x="2511176" y="5987249"/>
            <a:ext cx="8841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31,2 %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241" y="112476"/>
            <a:ext cx="4429125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4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Uzbekistan"/>
          <p:cNvGrpSpPr/>
          <p:nvPr/>
        </p:nvGrpSpPr>
        <p:grpSpPr>
          <a:xfrm>
            <a:off x="679788" y="1700808"/>
            <a:ext cx="6268475" cy="4691820"/>
            <a:chOff x="2317750" y="2159000"/>
            <a:chExt cx="7543800" cy="4157663"/>
          </a:xfrm>
          <a:solidFill>
            <a:schemeClr val="bg1">
              <a:lumMod val="85000"/>
            </a:schemeClr>
          </a:solidFill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5307013" y="4144963"/>
              <a:ext cx="1470025" cy="1276350"/>
            </a:xfrm>
            <a:custGeom>
              <a:avLst/>
              <a:gdLst>
                <a:gd name="T0" fmla="*/ 2383 w 2430"/>
                <a:gd name="T1" fmla="*/ 1589 h 2106"/>
                <a:gd name="T2" fmla="*/ 2291 w 2430"/>
                <a:gd name="T3" fmla="*/ 1491 h 2106"/>
                <a:gd name="T4" fmla="*/ 2183 w 2430"/>
                <a:gd name="T5" fmla="*/ 1435 h 2106"/>
                <a:gd name="T6" fmla="*/ 2101 w 2430"/>
                <a:gd name="T7" fmla="*/ 1412 h 2106"/>
                <a:gd name="T8" fmla="*/ 1976 w 2430"/>
                <a:gd name="T9" fmla="*/ 1319 h 2106"/>
                <a:gd name="T10" fmla="*/ 1970 w 2430"/>
                <a:gd name="T11" fmla="*/ 1255 h 2106"/>
                <a:gd name="T12" fmla="*/ 2029 w 2430"/>
                <a:gd name="T13" fmla="*/ 1191 h 2106"/>
                <a:gd name="T14" fmla="*/ 2070 w 2430"/>
                <a:gd name="T15" fmla="*/ 1099 h 2106"/>
                <a:gd name="T16" fmla="*/ 2073 w 2430"/>
                <a:gd name="T17" fmla="*/ 1041 h 2106"/>
                <a:gd name="T18" fmla="*/ 2049 w 2430"/>
                <a:gd name="T19" fmla="*/ 971 h 2106"/>
                <a:gd name="T20" fmla="*/ 2089 w 2430"/>
                <a:gd name="T21" fmla="*/ 916 h 2106"/>
                <a:gd name="T22" fmla="*/ 2234 w 2430"/>
                <a:gd name="T23" fmla="*/ 945 h 2106"/>
                <a:gd name="T24" fmla="*/ 2259 w 2430"/>
                <a:gd name="T25" fmla="*/ 859 h 2106"/>
                <a:gd name="T26" fmla="*/ 2326 w 2430"/>
                <a:gd name="T27" fmla="*/ 779 h 2106"/>
                <a:gd name="T28" fmla="*/ 2304 w 2430"/>
                <a:gd name="T29" fmla="*/ 638 h 2106"/>
                <a:gd name="T30" fmla="*/ 2065 w 2430"/>
                <a:gd name="T31" fmla="*/ 634 h 2106"/>
                <a:gd name="T32" fmla="*/ 1940 w 2430"/>
                <a:gd name="T33" fmla="*/ 588 h 2106"/>
                <a:gd name="T34" fmla="*/ 1874 w 2430"/>
                <a:gd name="T35" fmla="*/ 461 h 2106"/>
                <a:gd name="T36" fmla="*/ 1840 w 2430"/>
                <a:gd name="T37" fmla="*/ 469 h 2106"/>
                <a:gd name="T38" fmla="*/ 1705 w 2430"/>
                <a:gd name="T39" fmla="*/ 486 h 2106"/>
                <a:gd name="T40" fmla="*/ 1673 w 2430"/>
                <a:gd name="T41" fmla="*/ 574 h 2106"/>
                <a:gd name="T42" fmla="*/ 1473 w 2430"/>
                <a:gd name="T43" fmla="*/ 566 h 2106"/>
                <a:gd name="T44" fmla="*/ 1428 w 2430"/>
                <a:gd name="T45" fmla="*/ 540 h 2106"/>
                <a:gd name="T46" fmla="*/ 1351 w 2430"/>
                <a:gd name="T47" fmla="*/ 426 h 2106"/>
                <a:gd name="T48" fmla="*/ 1303 w 2430"/>
                <a:gd name="T49" fmla="*/ 532 h 2106"/>
                <a:gd name="T50" fmla="*/ 1199 w 2430"/>
                <a:gd name="T51" fmla="*/ 625 h 2106"/>
                <a:gd name="T52" fmla="*/ 1143 w 2430"/>
                <a:gd name="T53" fmla="*/ 561 h 2106"/>
                <a:gd name="T54" fmla="*/ 789 w 2430"/>
                <a:gd name="T55" fmla="*/ 392 h 2106"/>
                <a:gd name="T56" fmla="*/ 610 w 2430"/>
                <a:gd name="T57" fmla="*/ 340 h 2106"/>
                <a:gd name="T58" fmla="*/ 331 w 2430"/>
                <a:gd name="T59" fmla="*/ 72 h 2106"/>
                <a:gd name="T60" fmla="*/ 216 w 2430"/>
                <a:gd name="T61" fmla="*/ 0 h 2106"/>
                <a:gd name="T62" fmla="*/ 259 w 2430"/>
                <a:gd name="T63" fmla="*/ 324 h 2106"/>
                <a:gd name="T64" fmla="*/ 129 w 2430"/>
                <a:gd name="T65" fmla="*/ 402 h 2106"/>
                <a:gd name="T66" fmla="*/ 300 w 2430"/>
                <a:gd name="T67" fmla="*/ 546 h 2106"/>
                <a:gd name="T68" fmla="*/ 300 w 2430"/>
                <a:gd name="T69" fmla="*/ 644 h 2106"/>
                <a:gd name="T70" fmla="*/ 206 w 2430"/>
                <a:gd name="T71" fmla="*/ 811 h 2106"/>
                <a:gd name="T72" fmla="*/ 331 w 2430"/>
                <a:gd name="T73" fmla="*/ 867 h 2106"/>
                <a:gd name="T74" fmla="*/ 445 w 2430"/>
                <a:gd name="T75" fmla="*/ 1080 h 2106"/>
                <a:gd name="T76" fmla="*/ 490 w 2430"/>
                <a:gd name="T77" fmla="*/ 1215 h 2106"/>
                <a:gd name="T78" fmla="*/ 610 w 2430"/>
                <a:gd name="T79" fmla="*/ 1314 h 2106"/>
                <a:gd name="T80" fmla="*/ 1368 w 2430"/>
                <a:gd name="T81" fmla="*/ 1757 h 2106"/>
                <a:gd name="T82" fmla="*/ 1517 w 2430"/>
                <a:gd name="T83" fmla="*/ 1896 h 2106"/>
                <a:gd name="T84" fmla="*/ 1869 w 2430"/>
                <a:gd name="T85" fmla="*/ 2099 h 2106"/>
                <a:gd name="T86" fmla="*/ 1953 w 2430"/>
                <a:gd name="T87" fmla="*/ 2072 h 2106"/>
                <a:gd name="T88" fmla="*/ 2019 w 2430"/>
                <a:gd name="T89" fmla="*/ 2106 h 2106"/>
                <a:gd name="T90" fmla="*/ 2099 w 2430"/>
                <a:gd name="T91" fmla="*/ 2009 h 2106"/>
                <a:gd name="T92" fmla="*/ 2324 w 2430"/>
                <a:gd name="T93" fmla="*/ 1919 h 2106"/>
                <a:gd name="T94" fmla="*/ 2278 w 2430"/>
                <a:gd name="T95" fmla="*/ 1856 h 2106"/>
                <a:gd name="T96" fmla="*/ 2316 w 2430"/>
                <a:gd name="T97" fmla="*/ 1770 h 2106"/>
                <a:gd name="T98" fmla="*/ 2404 w 2430"/>
                <a:gd name="T99" fmla="*/ 1690 h 2106"/>
                <a:gd name="T100" fmla="*/ 2423 w 2430"/>
                <a:gd name="T101" fmla="*/ 1645 h 2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30" h="2106">
                  <a:moveTo>
                    <a:pt x="2423" y="1645"/>
                  </a:moveTo>
                  <a:lnTo>
                    <a:pt x="2383" y="1589"/>
                  </a:lnTo>
                  <a:lnTo>
                    <a:pt x="2323" y="1559"/>
                  </a:lnTo>
                  <a:lnTo>
                    <a:pt x="2291" y="1491"/>
                  </a:lnTo>
                  <a:lnTo>
                    <a:pt x="2274" y="1471"/>
                  </a:lnTo>
                  <a:lnTo>
                    <a:pt x="2183" y="1435"/>
                  </a:lnTo>
                  <a:lnTo>
                    <a:pt x="2114" y="1431"/>
                  </a:lnTo>
                  <a:lnTo>
                    <a:pt x="2101" y="1412"/>
                  </a:lnTo>
                  <a:lnTo>
                    <a:pt x="2042" y="1384"/>
                  </a:lnTo>
                  <a:lnTo>
                    <a:pt x="1976" y="1319"/>
                  </a:lnTo>
                  <a:lnTo>
                    <a:pt x="1961" y="1299"/>
                  </a:lnTo>
                  <a:lnTo>
                    <a:pt x="1970" y="1255"/>
                  </a:lnTo>
                  <a:lnTo>
                    <a:pt x="1992" y="1209"/>
                  </a:lnTo>
                  <a:lnTo>
                    <a:pt x="2029" y="1191"/>
                  </a:lnTo>
                  <a:lnTo>
                    <a:pt x="2054" y="1160"/>
                  </a:lnTo>
                  <a:lnTo>
                    <a:pt x="2070" y="1099"/>
                  </a:lnTo>
                  <a:lnTo>
                    <a:pt x="2115" y="1081"/>
                  </a:lnTo>
                  <a:lnTo>
                    <a:pt x="2073" y="1041"/>
                  </a:lnTo>
                  <a:lnTo>
                    <a:pt x="2070" y="987"/>
                  </a:lnTo>
                  <a:lnTo>
                    <a:pt x="2049" y="971"/>
                  </a:lnTo>
                  <a:lnTo>
                    <a:pt x="2041" y="926"/>
                  </a:lnTo>
                  <a:lnTo>
                    <a:pt x="2089" y="916"/>
                  </a:lnTo>
                  <a:lnTo>
                    <a:pt x="2154" y="945"/>
                  </a:lnTo>
                  <a:lnTo>
                    <a:pt x="2234" y="945"/>
                  </a:lnTo>
                  <a:lnTo>
                    <a:pt x="2240" y="886"/>
                  </a:lnTo>
                  <a:lnTo>
                    <a:pt x="2259" y="859"/>
                  </a:lnTo>
                  <a:lnTo>
                    <a:pt x="2266" y="786"/>
                  </a:lnTo>
                  <a:lnTo>
                    <a:pt x="2326" y="779"/>
                  </a:lnTo>
                  <a:lnTo>
                    <a:pt x="2310" y="732"/>
                  </a:lnTo>
                  <a:lnTo>
                    <a:pt x="2304" y="638"/>
                  </a:lnTo>
                  <a:lnTo>
                    <a:pt x="2274" y="647"/>
                  </a:lnTo>
                  <a:lnTo>
                    <a:pt x="2065" y="634"/>
                  </a:lnTo>
                  <a:lnTo>
                    <a:pt x="1995" y="619"/>
                  </a:lnTo>
                  <a:lnTo>
                    <a:pt x="1940" y="588"/>
                  </a:lnTo>
                  <a:lnTo>
                    <a:pt x="1911" y="544"/>
                  </a:lnTo>
                  <a:lnTo>
                    <a:pt x="1874" y="461"/>
                  </a:lnTo>
                  <a:lnTo>
                    <a:pt x="1854" y="440"/>
                  </a:lnTo>
                  <a:lnTo>
                    <a:pt x="1840" y="469"/>
                  </a:lnTo>
                  <a:lnTo>
                    <a:pt x="1792" y="482"/>
                  </a:lnTo>
                  <a:lnTo>
                    <a:pt x="1705" y="486"/>
                  </a:lnTo>
                  <a:lnTo>
                    <a:pt x="1673" y="501"/>
                  </a:lnTo>
                  <a:lnTo>
                    <a:pt x="1673" y="574"/>
                  </a:lnTo>
                  <a:lnTo>
                    <a:pt x="1661" y="586"/>
                  </a:lnTo>
                  <a:lnTo>
                    <a:pt x="1473" y="566"/>
                  </a:lnTo>
                  <a:lnTo>
                    <a:pt x="1441" y="557"/>
                  </a:lnTo>
                  <a:lnTo>
                    <a:pt x="1428" y="540"/>
                  </a:lnTo>
                  <a:lnTo>
                    <a:pt x="1400" y="457"/>
                  </a:lnTo>
                  <a:lnTo>
                    <a:pt x="1351" y="426"/>
                  </a:lnTo>
                  <a:lnTo>
                    <a:pt x="1321" y="456"/>
                  </a:lnTo>
                  <a:lnTo>
                    <a:pt x="1303" y="532"/>
                  </a:lnTo>
                  <a:lnTo>
                    <a:pt x="1273" y="599"/>
                  </a:lnTo>
                  <a:lnTo>
                    <a:pt x="1199" y="625"/>
                  </a:lnTo>
                  <a:lnTo>
                    <a:pt x="1195" y="609"/>
                  </a:lnTo>
                  <a:lnTo>
                    <a:pt x="1143" y="561"/>
                  </a:lnTo>
                  <a:lnTo>
                    <a:pt x="908" y="446"/>
                  </a:lnTo>
                  <a:lnTo>
                    <a:pt x="789" y="392"/>
                  </a:lnTo>
                  <a:lnTo>
                    <a:pt x="691" y="361"/>
                  </a:lnTo>
                  <a:lnTo>
                    <a:pt x="610" y="340"/>
                  </a:lnTo>
                  <a:lnTo>
                    <a:pt x="478" y="194"/>
                  </a:lnTo>
                  <a:lnTo>
                    <a:pt x="331" y="72"/>
                  </a:lnTo>
                  <a:lnTo>
                    <a:pt x="273" y="1"/>
                  </a:lnTo>
                  <a:lnTo>
                    <a:pt x="216" y="0"/>
                  </a:lnTo>
                  <a:lnTo>
                    <a:pt x="0" y="81"/>
                  </a:lnTo>
                  <a:lnTo>
                    <a:pt x="259" y="324"/>
                  </a:lnTo>
                  <a:lnTo>
                    <a:pt x="263" y="335"/>
                  </a:lnTo>
                  <a:lnTo>
                    <a:pt x="129" y="402"/>
                  </a:lnTo>
                  <a:lnTo>
                    <a:pt x="270" y="516"/>
                  </a:lnTo>
                  <a:lnTo>
                    <a:pt x="300" y="546"/>
                  </a:lnTo>
                  <a:lnTo>
                    <a:pt x="315" y="574"/>
                  </a:lnTo>
                  <a:lnTo>
                    <a:pt x="300" y="644"/>
                  </a:lnTo>
                  <a:lnTo>
                    <a:pt x="203" y="806"/>
                  </a:lnTo>
                  <a:lnTo>
                    <a:pt x="206" y="811"/>
                  </a:lnTo>
                  <a:lnTo>
                    <a:pt x="259" y="830"/>
                  </a:lnTo>
                  <a:lnTo>
                    <a:pt x="331" y="867"/>
                  </a:lnTo>
                  <a:lnTo>
                    <a:pt x="406" y="1020"/>
                  </a:lnTo>
                  <a:lnTo>
                    <a:pt x="445" y="1080"/>
                  </a:lnTo>
                  <a:lnTo>
                    <a:pt x="445" y="1127"/>
                  </a:lnTo>
                  <a:lnTo>
                    <a:pt x="490" y="1215"/>
                  </a:lnTo>
                  <a:lnTo>
                    <a:pt x="561" y="1276"/>
                  </a:lnTo>
                  <a:lnTo>
                    <a:pt x="610" y="1314"/>
                  </a:lnTo>
                  <a:lnTo>
                    <a:pt x="1315" y="1719"/>
                  </a:lnTo>
                  <a:lnTo>
                    <a:pt x="1368" y="1757"/>
                  </a:lnTo>
                  <a:lnTo>
                    <a:pt x="1466" y="1855"/>
                  </a:lnTo>
                  <a:lnTo>
                    <a:pt x="1517" y="1896"/>
                  </a:lnTo>
                  <a:lnTo>
                    <a:pt x="1846" y="2087"/>
                  </a:lnTo>
                  <a:lnTo>
                    <a:pt x="1869" y="2099"/>
                  </a:lnTo>
                  <a:lnTo>
                    <a:pt x="1906" y="2099"/>
                  </a:lnTo>
                  <a:lnTo>
                    <a:pt x="1953" y="2072"/>
                  </a:lnTo>
                  <a:lnTo>
                    <a:pt x="1991" y="2080"/>
                  </a:lnTo>
                  <a:lnTo>
                    <a:pt x="2019" y="2106"/>
                  </a:lnTo>
                  <a:lnTo>
                    <a:pt x="2073" y="2030"/>
                  </a:lnTo>
                  <a:lnTo>
                    <a:pt x="2099" y="2009"/>
                  </a:lnTo>
                  <a:lnTo>
                    <a:pt x="2184" y="1972"/>
                  </a:lnTo>
                  <a:lnTo>
                    <a:pt x="2324" y="1919"/>
                  </a:lnTo>
                  <a:lnTo>
                    <a:pt x="2317" y="1896"/>
                  </a:lnTo>
                  <a:lnTo>
                    <a:pt x="2278" y="1856"/>
                  </a:lnTo>
                  <a:lnTo>
                    <a:pt x="2279" y="1824"/>
                  </a:lnTo>
                  <a:lnTo>
                    <a:pt x="2316" y="1770"/>
                  </a:lnTo>
                  <a:lnTo>
                    <a:pt x="2339" y="1765"/>
                  </a:lnTo>
                  <a:lnTo>
                    <a:pt x="2404" y="1690"/>
                  </a:lnTo>
                  <a:lnTo>
                    <a:pt x="2430" y="1667"/>
                  </a:lnTo>
                  <a:lnTo>
                    <a:pt x="2423" y="1645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4391025" y="3894138"/>
              <a:ext cx="1106488" cy="739775"/>
            </a:xfrm>
            <a:custGeom>
              <a:avLst/>
              <a:gdLst>
                <a:gd name="T0" fmla="*/ 1584 w 1829"/>
                <a:gd name="T1" fmla="*/ 817 h 1221"/>
                <a:gd name="T2" fmla="*/ 1325 w 1829"/>
                <a:gd name="T3" fmla="*/ 585 h 1221"/>
                <a:gd name="T4" fmla="*/ 1070 w 1829"/>
                <a:gd name="T5" fmla="*/ 499 h 1221"/>
                <a:gd name="T6" fmla="*/ 995 w 1829"/>
                <a:gd name="T7" fmla="*/ 526 h 1221"/>
                <a:gd name="T8" fmla="*/ 922 w 1829"/>
                <a:gd name="T9" fmla="*/ 570 h 1221"/>
                <a:gd name="T10" fmla="*/ 752 w 1829"/>
                <a:gd name="T11" fmla="*/ 462 h 1221"/>
                <a:gd name="T12" fmla="*/ 684 w 1829"/>
                <a:gd name="T13" fmla="*/ 426 h 1221"/>
                <a:gd name="T14" fmla="*/ 393 w 1829"/>
                <a:gd name="T15" fmla="*/ 196 h 1221"/>
                <a:gd name="T16" fmla="*/ 319 w 1829"/>
                <a:gd name="T17" fmla="*/ 174 h 1221"/>
                <a:gd name="T18" fmla="*/ 217 w 1829"/>
                <a:gd name="T19" fmla="*/ 25 h 1221"/>
                <a:gd name="T20" fmla="*/ 122 w 1829"/>
                <a:gd name="T21" fmla="*/ 0 h 1221"/>
                <a:gd name="T22" fmla="*/ 25 w 1829"/>
                <a:gd name="T23" fmla="*/ 46 h 1221"/>
                <a:gd name="T24" fmla="*/ 35 w 1829"/>
                <a:gd name="T25" fmla="*/ 106 h 1221"/>
                <a:gd name="T26" fmla="*/ 95 w 1829"/>
                <a:gd name="T27" fmla="*/ 142 h 1221"/>
                <a:gd name="T28" fmla="*/ 48 w 1829"/>
                <a:gd name="T29" fmla="*/ 169 h 1221"/>
                <a:gd name="T30" fmla="*/ 15 w 1829"/>
                <a:gd name="T31" fmla="*/ 232 h 1221"/>
                <a:gd name="T32" fmla="*/ 105 w 1829"/>
                <a:gd name="T33" fmla="*/ 325 h 1221"/>
                <a:gd name="T34" fmla="*/ 85 w 1829"/>
                <a:gd name="T35" fmla="*/ 364 h 1221"/>
                <a:gd name="T36" fmla="*/ 78 w 1829"/>
                <a:gd name="T37" fmla="*/ 462 h 1221"/>
                <a:gd name="T38" fmla="*/ 267 w 1829"/>
                <a:gd name="T39" fmla="*/ 564 h 1221"/>
                <a:gd name="T40" fmla="*/ 449 w 1829"/>
                <a:gd name="T41" fmla="*/ 642 h 1221"/>
                <a:gd name="T42" fmla="*/ 657 w 1829"/>
                <a:gd name="T43" fmla="*/ 610 h 1221"/>
                <a:gd name="T44" fmla="*/ 747 w 1829"/>
                <a:gd name="T45" fmla="*/ 651 h 1221"/>
                <a:gd name="T46" fmla="*/ 905 w 1829"/>
                <a:gd name="T47" fmla="*/ 678 h 1221"/>
                <a:gd name="T48" fmla="*/ 1002 w 1829"/>
                <a:gd name="T49" fmla="*/ 632 h 1221"/>
                <a:gd name="T50" fmla="*/ 1032 w 1829"/>
                <a:gd name="T51" fmla="*/ 571 h 1221"/>
                <a:gd name="T52" fmla="*/ 1193 w 1829"/>
                <a:gd name="T53" fmla="*/ 612 h 1221"/>
                <a:gd name="T54" fmla="*/ 1388 w 1829"/>
                <a:gd name="T55" fmla="*/ 727 h 1221"/>
                <a:gd name="T56" fmla="*/ 1507 w 1829"/>
                <a:gd name="T57" fmla="*/ 926 h 1221"/>
                <a:gd name="T58" fmla="*/ 1613 w 1829"/>
                <a:gd name="T59" fmla="*/ 1082 h 1221"/>
                <a:gd name="T60" fmla="*/ 1717 w 1829"/>
                <a:gd name="T61" fmla="*/ 1221 h 1221"/>
                <a:gd name="T62" fmla="*/ 1829 w 1829"/>
                <a:gd name="T63" fmla="*/ 989 h 1221"/>
                <a:gd name="T64" fmla="*/ 1784 w 1829"/>
                <a:gd name="T65" fmla="*/ 931 h 1221"/>
                <a:gd name="T66" fmla="*/ 1610 w 1829"/>
                <a:gd name="T67" fmla="*/ 827 h 1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829" h="1221">
                  <a:moveTo>
                    <a:pt x="1610" y="827"/>
                  </a:moveTo>
                  <a:lnTo>
                    <a:pt x="1584" y="817"/>
                  </a:lnTo>
                  <a:lnTo>
                    <a:pt x="1472" y="700"/>
                  </a:lnTo>
                  <a:lnTo>
                    <a:pt x="1325" y="585"/>
                  </a:lnTo>
                  <a:lnTo>
                    <a:pt x="1207" y="527"/>
                  </a:lnTo>
                  <a:lnTo>
                    <a:pt x="1070" y="499"/>
                  </a:lnTo>
                  <a:lnTo>
                    <a:pt x="1034" y="499"/>
                  </a:lnTo>
                  <a:lnTo>
                    <a:pt x="995" y="526"/>
                  </a:lnTo>
                  <a:lnTo>
                    <a:pt x="982" y="574"/>
                  </a:lnTo>
                  <a:lnTo>
                    <a:pt x="922" y="570"/>
                  </a:lnTo>
                  <a:lnTo>
                    <a:pt x="907" y="546"/>
                  </a:lnTo>
                  <a:lnTo>
                    <a:pt x="752" y="462"/>
                  </a:lnTo>
                  <a:lnTo>
                    <a:pt x="720" y="437"/>
                  </a:lnTo>
                  <a:lnTo>
                    <a:pt x="684" y="426"/>
                  </a:lnTo>
                  <a:lnTo>
                    <a:pt x="489" y="296"/>
                  </a:lnTo>
                  <a:lnTo>
                    <a:pt x="393" y="196"/>
                  </a:lnTo>
                  <a:lnTo>
                    <a:pt x="360" y="195"/>
                  </a:lnTo>
                  <a:lnTo>
                    <a:pt x="319" y="174"/>
                  </a:lnTo>
                  <a:lnTo>
                    <a:pt x="245" y="85"/>
                  </a:lnTo>
                  <a:lnTo>
                    <a:pt x="217" y="25"/>
                  </a:lnTo>
                  <a:lnTo>
                    <a:pt x="139" y="10"/>
                  </a:lnTo>
                  <a:lnTo>
                    <a:pt x="122" y="0"/>
                  </a:lnTo>
                  <a:lnTo>
                    <a:pt x="58" y="41"/>
                  </a:lnTo>
                  <a:lnTo>
                    <a:pt x="25" y="46"/>
                  </a:lnTo>
                  <a:lnTo>
                    <a:pt x="44" y="80"/>
                  </a:lnTo>
                  <a:lnTo>
                    <a:pt x="35" y="106"/>
                  </a:lnTo>
                  <a:lnTo>
                    <a:pt x="47" y="116"/>
                  </a:lnTo>
                  <a:lnTo>
                    <a:pt x="95" y="142"/>
                  </a:lnTo>
                  <a:lnTo>
                    <a:pt x="126" y="192"/>
                  </a:lnTo>
                  <a:lnTo>
                    <a:pt x="48" y="169"/>
                  </a:lnTo>
                  <a:lnTo>
                    <a:pt x="0" y="204"/>
                  </a:lnTo>
                  <a:lnTo>
                    <a:pt x="15" y="232"/>
                  </a:lnTo>
                  <a:lnTo>
                    <a:pt x="45" y="269"/>
                  </a:lnTo>
                  <a:lnTo>
                    <a:pt x="105" y="325"/>
                  </a:lnTo>
                  <a:lnTo>
                    <a:pt x="109" y="351"/>
                  </a:lnTo>
                  <a:lnTo>
                    <a:pt x="85" y="364"/>
                  </a:lnTo>
                  <a:lnTo>
                    <a:pt x="69" y="397"/>
                  </a:lnTo>
                  <a:lnTo>
                    <a:pt x="78" y="462"/>
                  </a:lnTo>
                  <a:lnTo>
                    <a:pt x="112" y="499"/>
                  </a:lnTo>
                  <a:lnTo>
                    <a:pt x="267" y="564"/>
                  </a:lnTo>
                  <a:lnTo>
                    <a:pt x="408" y="644"/>
                  </a:lnTo>
                  <a:lnTo>
                    <a:pt x="449" y="642"/>
                  </a:lnTo>
                  <a:lnTo>
                    <a:pt x="523" y="617"/>
                  </a:lnTo>
                  <a:lnTo>
                    <a:pt x="657" y="610"/>
                  </a:lnTo>
                  <a:lnTo>
                    <a:pt x="707" y="620"/>
                  </a:lnTo>
                  <a:lnTo>
                    <a:pt x="747" y="651"/>
                  </a:lnTo>
                  <a:lnTo>
                    <a:pt x="824" y="634"/>
                  </a:lnTo>
                  <a:lnTo>
                    <a:pt x="905" y="678"/>
                  </a:lnTo>
                  <a:lnTo>
                    <a:pt x="962" y="687"/>
                  </a:lnTo>
                  <a:lnTo>
                    <a:pt x="1002" y="632"/>
                  </a:lnTo>
                  <a:lnTo>
                    <a:pt x="1015" y="624"/>
                  </a:lnTo>
                  <a:lnTo>
                    <a:pt x="1032" y="571"/>
                  </a:lnTo>
                  <a:lnTo>
                    <a:pt x="1128" y="590"/>
                  </a:lnTo>
                  <a:lnTo>
                    <a:pt x="1193" y="612"/>
                  </a:lnTo>
                  <a:lnTo>
                    <a:pt x="1370" y="715"/>
                  </a:lnTo>
                  <a:lnTo>
                    <a:pt x="1388" y="727"/>
                  </a:lnTo>
                  <a:lnTo>
                    <a:pt x="1474" y="834"/>
                  </a:lnTo>
                  <a:lnTo>
                    <a:pt x="1507" y="926"/>
                  </a:lnTo>
                  <a:lnTo>
                    <a:pt x="1584" y="1060"/>
                  </a:lnTo>
                  <a:lnTo>
                    <a:pt x="1613" y="1082"/>
                  </a:lnTo>
                  <a:lnTo>
                    <a:pt x="1714" y="1219"/>
                  </a:lnTo>
                  <a:lnTo>
                    <a:pt x="1717" y="1221"/>
                  </a:lnTo>
                  <a:lnTo>
                    <a:pt x="1814" y="1059"/>
                  </a:lnTo>
                  <a:lnTo>
                    <a:pt x="1829" y="989"/>
                  </a:lnTo>
                  <a:lnTo>
                    <a:pt x="1814" y="961"/>
                  </a:lnTo>
                  <a:lnTo>
                    <a:pt x="1784" y="931"/>
                  </a:lnTo>
                  <a:lnTo>
                    <a:pt x="1643" y="817"/>
                  </a:lnTo>
                  <a:lnTo>
                    <a:pt x="1610" y="827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"/>
            <p:cNvSpPr>
              <a:spLocks/>
            </p:cNvSpPr>
            <p:nvPr/>
          </p:nvSpPr>
          <p:spPr bwMode="auto">
            <a:xfrm>
              <a:off x="2317750" y="2159000"/>
              <a:ext cx="3148013" cy="2236788"/>
            </a:xfrm>
            <a:custGeom>
              <a:avLst/>
              <a:gdLst>
                <a:gd name="T0" fmla="*/ 3488 w 5207"/>
                <a:gd name="T1" fmla="*/ 2904 h 3690"/>
                <a:gd name="T2" fmla="*/ 3675 w 5207"/>
                <a:gd name="T3" fmla="*/ 2948 h 3690"/>
                <a:gd name="T4" fmla="*/ 3919 w 5207"/>
                <a:gd name="T5" fmla="*/ 3159 h 3690"/>
                <a:gd name="T6" fmla="*/ 4337 w 5207"/>
                <a:gd name="T7" fmla="*/ 3409 h 3690"/>
                <a:gd name="T8" fmla="*/ 4464 w 5207"/>
                <a:gd name="T9" fmla="*/ 3362 h 3690"/>
                <a:gd name="T10" fmla="*/ 4902 w 5207"/>
                <a:gd name="T11" fmla="*/ 3563 h 3690"/>
                <a:gd name="T12" fmla="*/ 5207 w 5207"/>
                <a:gd name="T13" fmla="*/ 3613 h 3690"/>
                <a:gd name="T14" fmla="*/ 4555 w 5207"/>
                <a:gd name="T15" fmla="*/ 2969 h 3690"/>
                <a:gd name="T16" fmla="*/ 4514 w 5207"/>
                <a:gd name="T17" fmla="*/ 2547 h 3690"/>
                <a:gd name="T18" fmla="*/ 4694 w 5207"/>
                <a:gd name="T19" fmla="*/ 1853 h 3690"/>
                <a:gd name="T20" fmla="*/ 4355 w 5207"/>
                <a:gd name="T21" fmla="*/ 1674 h 3690"/>
                <a:gd name="T22" fmla="*/ 3562 w 5207"/>
                <a:gd name="T23" fmla="*/ 1067 h 3690"/>
                <a:gd name="T24" fmla="*/ 2752 w 5207"/>
                <a:gd name="T25" fmla="*/ 684 h 3690"/>
                <a:gd name="T26" fmla="*/ 2819 w 5207"/>
                <a:gd name="T27" fmla="*/ 937 h 3690"/>
                <a:gd name="T28" fmla="*/ 2752 w 5207"/>
                <a:gd name="T29" fmla="*/ 1032 h 3690"/>
                <a:gd name="T30" fmla="*/ 2700 w 5207"/>
                <a:gd name="T31" fmla="*/ 1122 h 3690"/>
                <a:gd name="T32" fmla="*/ 2532 w 5207"/>
                <a:gd name="T33" fmla="*/ 1115 h 3690"/>
                <a:gd name="T34" fmla="*/ 2522 w 5207"/>
                <a:gd name="T35" fmla="*/ 944 h 3690"/>
                <a:gd name="T36" fmla="*/ 2200 w 5207"/>
                <a:gd name="T37" fmla="*/ 702 h 3690"/>
                <a:gd name="T38" fmla="*/ 2242 w 5207"/>
                <a:gd name="T39" fmla="*/ 362 h 3690"/>
                <a:gd name="T40" fmla="*/ 1707 w 5207"/>
                <a:gd name="T41" fmla="*/ 132 h 3690"/>
                <a:gd name="T42" fmla="*/ 1782 w 5207"/>
                <a:gd name="T43" fmla="*/ 337 h 3690"/>
                <a:gd name="T44" fmla="*/ 1779 w 5207"/>
                <a:gd name="T45" fmla="*/ 465 h 3690"/>
                <a:gd name="T46" fmla="*/ 1833 w 5207"/>
                <a:gd name="T47" fmla="*/ 499 h 3690"/>
                <a:gd name="T48" fmla="*/ 1865 w 5207"/>
                <a:gd name="T49" fmla="*/ 665 h 3690"/>
                <a:gd name="T50" fmla="*/ 1838 w 5207"/>
                <a:gd name="T51" fmla="*/ 700 h 3690"/>
                <a:gd name="T52" fmla="*/ 1802 w 5207"/>
                <a:gd name="T53" fmla="*/ 850 h 3690"/>
                <a:gd name="T54" fmla="*/ 1595 w 5207"/>
                <a:gd name="T55" fmla="*/ 824 h 3690"/>
                <a:gd name="T56" fmla="*/ 1597 w 5207"/>
                <a:gd name="T57" fmla="*/ 683 h 3690"/>
                <a:gd name="T58" fmla="*/ 1542 w 5207"/>
                <a:gd name="T59" fmla="*/ 216 h 3690"/>
                <a:gd name="T60" fmla="*/ 1570 w 5207"/>
                <a:gd name="T61" fmla="*/ 0 h 3690"/>
                <a:gd name="T62" fmla="*/ 303 w 5207"/>
                <a:gd name="T63" fmla="*/ 1565 h 3690"/>
                <a:gd name="T64" fmla="*/ 785 w 5207"/>
                <a:gd name="T65" fmla="*/ 3416 h 3690"/>
                <a:gd name="T66" fmla="*/ 1565 w 5207"/>
                <a:gd name="T67" fmla="*/ 3375 h 3690"/>
                <a:gd name="T68" fmla="*/ 1432 w 5207"/>
                <a:gd name="T69" fmla="*/ 3225 h 3690"/>
                <a:gd name="T70" fmla="*/ 1325 w 5207"/>
                <a:gd name="T71" fmla="*/ 2975 h 3690"/>
                <a:gd name="T72" fmla="*/ 1442 w 5207"/>
                <a:gd name="T73" fmla="*/ 2614 h 3690"/>
                <a:gd name="T74" fmla="*/ 1705 w 5207"/>
                <a:gd name="T75" fmla="*/ 2690 h 3690"/>
                <a:gd name="T76" fmla="*/ 1837 w 5207"/>
                <a:gd name="T77" fmla="*/ 2684 h 3690"/>
                <a:gd name="T78" fmla="*/ 1873 w 5207"/>
                <a:gd name="T79" fmla="*/ 2504 h 3690"/>
                <a:gd name="T80" fmla="*/ 2052 w 5207"/>
                <a:gd name="T81" fmla="*/ 2490 h 3690"/>
                <a:gd name="T82" fmla="*/ 2195 w 5207"/>
                <a:gd name="T83" fmla="*/ 2624 h 3690"/>
                <a:gd name="T84" fmla="*/ 2148 w 5207"/>
                <a:gd name="T85" fmla="*/ 2507 h 3690"/>
                <a:gd name="T86" fmla="*/ 1948 w 5207"/>
                <a:gd name="T87" fmla="*/ 2364 h 3690"/>
                <a:gd name="T88" fmla="*/ 2217 w 5207"/>
                <a:gd name="T89" fmla="*/ 2339 h 3690"/>
                <a:gd name="T90" fmla="*/ 2242 w 5207"/>
                <a:gd name="T91" fmla="*/ 2238 h 3690"/>
                <a:gd name="T92" fmla="*/ 2564 w 5207"/>
                <a:gd name="T93" fmla="*/ 2449 h 3690"/>
                <a:gd name="T94" fmla="*/ 2769 w 5207"/>
                <a:gd name="T95" fmla="*/ 2587 h 3690"/>
                <a:gd name="T96" fmla="*/ 3067 w 5207"/>
                <a:gd name="T97" fmla="*/ 2617 h 3690"/>
                <a:gd name="T98" fmla="*/ 3329 w 5207"/>
                <a:gd name="T99" fmla="*/ 2717 h 3690"/>
                <a:gd name="T100" fmla="*/ 3328 w 5207"/>
                <a:gd name="T101" fmla="*/ 2827 h 3690"/>
                <a:gd name="T102" fmla="*/ 3344 w 5207"/>
                <a:gd name="T103" fmla="*/ 2909 h 3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207" h="3690">
                  <a:moveTo>
                    <a:pt x="3465" y="2969"/>
                  </a:moveTo>
                  <a:lnTo>
                    <a:pt x="3474" y="2943"/>
                  </a:lnTo>
                  <a:lnTo>
                    <a:pt x="3455" y="2909"/>
                  </a:lnTo>
                  <a:lnTo>
                    <a:pt x="3488" y="2904"/>
                  </a:lnTo>
                  <a:lnTo>
                    <a:pt x="3552" y="2863"/>
                  </a:lnTo>
                  <a:lnTo>
                    <a:pt x="3569" y="2873"/>
                  </a:lnTo>
                  <a:lnTo>
                    <a:pt x="3647" y="2888"/>
                  </a:lnTo>
                  <a:lnTo>
                    <a:pt x="3675" y="2948"/>
                  </a:lnTo>
                  <a:lnTo>
                    <a:pt x="3749" y="3037"/>
                  </a:lnTo>
                  <a:lnTo>
                    <a:pt x="3790" y="3058"/>
                  </a:lnTo>
                  <a:lnTo>
                    <a:pt x="3823" y="3059"/>
                  </a:lnTo>
                  <a:lnTo>
                    <a:pt x="3919" y="3159"/>
                  </a:lnTo>
                  <a:lnTo>
                    <a:pt x="4114" y="3289"/>
                  </a:lnTo>
                  <a:lnTo>
                    <a:pt x="4150" y="3300"/>
                  </a:lnTo>
                  <a:lnTo>
                    <a:pt x="4182" y="3325"/>
                  </a:lnTo>
                  <a:lnTo>
                    <a:pt x="4337" y="3409"/>
                  </a:lnTo>
                  <a:lnTo>
                    <a:pt x="4352" y="3433"/>
                  </a:lnTo>
                  <a:lnTo>
                    <a:pt x="4412" y="3437"/>
                  </a:lnTo>
                  <a:lnTo>
                    <a:pt x="4425" y="3389"/>
                  </a:lnTo>
                  <a:lnTo>
                    <a:pt x="4464" y="3362"/>
                  </a:lnTo>
                  <a:lnTo>
                    <a:pt x="4500" y="3362"/>
                  </a:lnTo>
                  <a:lnTo>
                    <a:pt x="4637" y="3390"/>
                  </a:lnTo>
                  <a:lnTo>
                    <a:pt x="4755" y="3448"/>
                  </a:lnTo>
                  <a:lnTo>
                    <a:pt x="4902" y="3563"/>
                  </a:lnTo>
                  <a:lnTo>
                    <a:pt x="5014" y="3680"/>
                  </a:lnTo>
                  <a:lnTo>
                    <a:pt x="5040" y="3690"/>
                  </a:lnTo>
                  <a:lnTo>
                    <a:pt x="5073" y="3680"/>
                  </a:lnTo>
                  <a:lnTo>
                    <a:pt x="5207" y="3613"/>
                  </a:lnTo>
                  <a:lnTo>
                    <a:pt x="5203" y="3602"/>
                  </a:lnTo>
                  <a:lnTo>
                    <a:pt x="4944" y="3359"/>
                  </a:lnTo>
                  <a:lnTo>
                    <a:pt x="4557" y="3002"/>
                  </a:lnTo>
                  <a:lnTo>
                    <a:pt x="4555" y="2969"/>
                  </a:lnTo>
                  <a:lnTo>
                    <a:pt x="4679" y="2895"/>
                  </a:lnTo>
                  <a:lnTo>
                    <a:pt x="4667" y="2858"/>
                  </a:lnTo>
                  <a:lnTo>
                    <a:pt x="4554" y="2732"/>
                  </a:lnTo>
                  <a:lnTo>
                    <a:pt x="4514" y="2547"/>
                  </a:lnTo>
                  <a:lnTo>
                    <a:pt x="4529" y="2470"/>
                  </a:lnTo>
                  <a:lnTo>
                    <a:pt x="4615" y="2178"/>
                  </a:lnTo>
                  <a:lnTo>
                    <a:pt x="4707" y="1875"/>
                  </a:lnTo>
                  <a:lnTo>
                    <a:pt x="4694" y="1853"/>
                  </a:lnTo>
                  <a:lnTo>
                    <a:pt x="4500" y="1809"/>
                  </a:lnTo>
                  <a:lnTo>
                    <a:pt x="4459" y="1782"/>
                  </a:lnTo>
                  <a:lnTo>
                    <a:pt x="4357" y="1674"/>
                  </a:lnTo>
                  <a:lnTo>
                    <a:pt x="4355" y="1674"/>
                  </a:lnTo>
                  <a:lnTo>
                    <a:pt x="4325" y="1664"/>
                  </a:lnTo>
                  <a:lnTo>
                    <a:pt x="3808" y="1263"/>
                  </a:lnTo>
                  <a:lnTo>
                    <a:pt x="3618" y="1122"/>
                  </a:lnTo>
                  <a:lnTo>
                    <a:pt x="3562" y="1067"/>
                  </a:lnTo>
                  <a:lnTo>
                    <a:pt x="3505" y="965"/>
                  </a:lnTo>
                  <a:lnTo>
                    <a:pt x="3483" y="949"/>
                  </a:lnTo>
                  <a:lnTo>
                    <a:pt x="2725" y="574"/>
                  </a:lnTo>
                  <a:lnTo>
                    <a:pt x="2752" y="684"/>
                  </a:lnTo>
                  <a:lnTo>
                    <a:pt x="2722" y="735"/>
                  </a:lnTo>
                  <a:lnTo>
                    <a:pt x="2764" y="810"/>
                  </a:lnTo>
                  <a:lnTo>
                    <a:pt x="2817" y="912"/>
                  </a:lnTo>
                  <a:lnTo>
                    <a:pt x="2819" y="937"/>
                  </a:lnTo>
                  <a:lnTo>
                    <a:pt x="2809" y="984"/>
                  </a:lnTo>
                  <a:lnTo>
                    <a:pt x="2750" y="983"/>
                  </a:lnTo>
                  <a:lnTo>
                    <a:pt x="2739" y="995"/>
                  </a:lnTo>
                  <a:lnTo>
                    <a:pt x="2752" y="1032"/>
                  </a:lnTo>
                  <a:lnTo>
                    <a:pt x="2788" y="1045"/>
                  </a:lnTo>
                  <a:lnTo>
                    <a:pt x="2777" y="1075"/>
                  </a:lnTo>
                  <a:lnTo>
                    <a:pt x="2722" y="1114"/>
                  </a:lnTo>
                  <a:lnTo>
                    <a:pt x="2700" y="1122"/>
                  </a:lnTo>
                  <a:lnTo>
                    <a:pt x="2649" y="1120"/>
                  </a:lnTo>
                  <a:lnTo>
                    <a:pt x="2635" y="1134"/>
                  </a:lnTo>
                  <a:lnTo>
                    <a:pt x="2548" y="1138"/>
                  </a:lnTo>
                  <a:lnTo>
                    <a:pt x="2532" y="1115"/>
                  </a:lnTo>
                  <a:lnTo>
                    <a:pt x="2548" y="1044"/>
                  </a:lnTo>
                  <a:lnTo>
                    <a:pt x="2573" y="1025"/>
                  </a:lnTo>
                  <a:lnTo>
                    <a:pt x="2578" y="985"/>
                  </a:lnTo>
                  <a:lnTo>
                    <a:pt x="2522" y="944"/>
                  </a:lnTo>
                  <a:lnTo>
                    <a:pt x="2480" y="922"/>
                  </a:lnTo>
                  <a:lnTo>
                    <a:pt x="2325" y="814"/>
                  </a:lnTo>
                  <a:lnTo>
                    <a:pt x="2227" y="735"/>
                  </a:lnTo>
                  <a:lnTo>
                    <a:pt x="2200" y="702"/>
                  </a:lnTo>
                  <a:lnTo>
                    <a:pt x="2180" y="662"/>
                  </a:lnTo>
                  <a:lnTo>
                    <a:pt x="2187" y="602"/>
                  </a:lnTo>
                  <a:lnTo>
                    <a:pt x="2202" y="575"/>
                  </a:lnTo>
                  <a:lnTo>
                    <a:pt x="2242" y="362"/>
                  </a:lnTo>
                  <a:lnTo>
                    <a:pt x="2253" y="339"/>
                  </a:lnTo>
                  <a:lnTo>
                    <a:pt x="1788" y="107"/>
                  </a:lnTo>
                  <a:lnTo>
                    <a:pt x="1710" y="80"/>
                  </a:lnTo>
                  <a:lnTo>
                    <a:pt x="1707" y="132"/>
                  </a:lnTo>
                  <a:lnTo>
                    <a:pt x="1735" y="210"/>
                  </a:lnTo>
                  <a:lnTo>
                    <a:pt x="1764" y="260"/>
                  </a:lnTo>
                  <a:lnTo>
                    <a:pt x="1823" y="299"/>
                  </a:lnTo>
                  <a:lnTo>
                    <a:pt x="1782" y="337"/>
                  </a:lnTo>
                  <a:lnTo>
                    <a:pt x="1760" y="373"/>
                  </a:lnTo>
                  <a:lnTo>
                    <a:pt x="1749" y="435"/>
                  </a:lnTo>
                  <a:lnTo>
                    <a:pt x="1755" y="453"/>
                  </a:lnTo>
                  <a:lnTo>
                    <a:pt x="1779" y="465"/>
                  </a:lnTo>
                  <a:lnTo>
                    <a:pt x="1863" y="418"/>
                  </a:lnTo>
                  <a:lnTo>
                    <a:pt x="1866" y="475"/>
                  </a:lnTo>
                  <a:lnTo>
                    <a:pt x="1863" y="493"/>
                  </a:lnTo>
                  <a:lnTo>
                    <a:pt x="1833" y="499"/>
                  </a:lnTo>
                  <a:lnTo>
                    <a:pt x="1870" y="592"/>
                  </a:lnTo>
                  <a:lnTo>
                    <a:pt x="1870" y="612"/>
                  </a:lnTo>
                  <a:lnTo>
                    <a:pt x="1908" y="652"/>
                  </a:lnTo>
                  <a:lnTo>
                    <a:pt x="1865" y="665"/>
                  </a:lnTo>
                  <a:lnTo>
                    <a:pt x="1839" y="632"/>
                  </a:lnTo>
                  <a:lnTo>
                    <a:pt x="1798" y="660"/>
                  </a:lnTo>
                  <a:lnTo>
                    <a:pt x="1800" y="690"/>
                  </a:lnTo>
                  <a:lnTo>
                    <a:pt x="1838" y="700"/>
                  </a:lnTo>
                  <a:lnTo>
                    <a:pt x="1823" y="682"/>
                  </a:lnTo>
                  <a:lnTo>
                    <a:pt x="1869" y="708"/>
                  </a:lnTo>
                  <a:lnTo>
                    <a:pt x="1869" y="718"/>
                  </a:lnTo>
                  <a:lnTo>
                    <a:pt x="1802" y="850"/>
                  </a:lnTo>
                  <a:lnTo>
                    <a:pt x="1724" y="914"/>
                  </a:lnTo>
                  <a:lnTo>
                    <a:pt x="1693" y="917"/>
                  </a:lnTo>
                  <a:lnTo>
                    <a:pt x="1628" y="887"/>
                  </a:lnTo>
                  <a:lnTo>
                    <a:pt x="1595" y="824"/>
                  </a:lnTo>
                  <a:lnTo>
                    <a:pt x="1608" y="770"/>
                  </a:lnTo>
                  <a:lnTo>
                    <a:pt x="1619" y="762"/>
                  </a:lnTo>
                  <a:lnTo>
                    <a:pt x="1618" y="718"/>
                  </a:lnTo>
                  <a:lnTo>
                    <a:pt x="1597" y="683"/>
                  </a:lnTo>
                  <a:lnTo>
                    <a:pt x="1524" y="593"/>
                  </a:lnTo>
                  <a:lnTo>
                    <a:pt x="1509" y="509"/>
                  </a:lnTo>
                  <a:lnTo>
                    <a:pt x="1544" y="248"/>
                  </a:lnTo>
                  <a:lnTo>
                    <a:pt x="1542" y="216"/>
                  </a:lnTo>
                  <a:lnTo>
                    <a:pt x="1598" y="108"/>
                  </a:lnTo>
                  <a:lnTo>
                    <a:pt x="1590" y="84"/>
                  </a:lnTo>
                  <a:lnTo>
                    <a:pt x="1590" y="8"/>
                  </a:lnTo>
                  <a:lnTo>
                    <a:pt x="1570" y="0"/>
                  </a:lnTo>
                  <a:lnTo>
                    <a:pt x="1395" y="42"/>
                  </a:lnTo>
                  <a:lnTo>
                    <a:pt x="913" y="179"/>
                  </a:lnTo>
                  <a:lnTo>
                    <a:pt x="0" y="457"/>
                  </a:lnTo>
                  <a:lnTo>
                    <a:pt x="303" y="1565"/>
                  </a:lnTo>
                  <a:lnTo>
                    <a:pt x="352" y="1750"/>
                  </a:lnTo>
                  <a:lnTo>
                    <a:pt x="499" y="2304"/>
                  </a:lnTo>
                  <a:lnTo>
                    <a:pt x="692" y="3044"/>
                  </a:lnTo>
                  <a:lnTo>
                    <a:pt x="785" y="3416"/>
                  </a:lnTo>
                  <a:lnTo>
                    <a:pt x="1340" y="3444"/>
                  </a:lnTo>
                  <a:lnTo>
                    <a:pt x="1494" y="3472"/>
                  </a:lnTo>
                  <a:lnTo>
                    <a:pt x="1505" y="3465"/>
                  </a:lnTo>
                  <a:lnTo>
                    <a:pt x="1565" y="3375"/>
                  </a:lnTo>
                  <a:lnTo>
                    <a:pt x="1530" y="3368"/>
                  </a:lnTo>
                  <a:lnTo>
                    <a:pt x="1489" y="3343"/>
                  </a:lnTo>
                  <a:lnTo>
                    <a:pt x="1457" y="3300"/>
                  </a:lnTo>
                  <a:lnTo>
                    <a:pt x="1432" y="3225"/>
                  </a:lnTo>
                  <a:lnTo>
                    <a:pt x="1379" y="3153"/>
                  </a:lnTo>
                  <a:lnTo>
                    <a:pt x="1365" y="3070"/>
                  </a:lnTo>
                  <a:lnTo>
                    <a:pt x="1334" y="3007"/>
                  </a:lnTo>
                  <a:lnTo>
                    <a:pt x="1325" y="2975"/>
                  </a:lnTo>
                  <a:lnTo>
                    <a:pt x="1339" y="2952"/>
                  </a:lnTo>
                  <a:lnTo>
                    <a:pt x="1390" y="2910"/>
                  </a:lnTo>
                  <a:lnTo>
                    <a:pt x="1412" y="2673"/>
                  </a:lnTo>
                  <a:lnTo>
                    <a:pt x="1442" y="2614"/>
                  </a:lnTo>
                  <a:lnTo>
                    <a:pt x="1502" y="2589"/>
                  </a:lnTo>
                  <a:lnTo>
                    <a:pt x="1540" y="2595"/>
                  </a:lnTo>
                  <a:lnTo>
                    <a:pt x="1655" y="2649"/>
                  </a:lnTo>
                  <a:lnTo>
                    <a:pt x="1705" y="2690"/>
                  </a:lnTo>
                  <a:lnTo>
                    <a:pt x="1730" y="2744"/>
                  </a:lnTo>
                  <a:lnTo>
                    <a:pt x="1789" y="2723"/>
                  </a:lnTo>
                  <a:lnTo>
                    <a:pt x="1860" y="2713"/>
                  </a:lnTo>
                  <a:lnTo>
                    <a:pt x="1837" y="2684"/>
                  </a:lnTo>
                  <a:lnTo>
                    <a:pt x="1870" y="2657"/>
                  </a:lnTo>
                  <a:lnTo>
                    <a:pt x="1883" y="2600"/>
                  </a:lnTo>
                  <a:lnTo>
                    <a:pt x="1857" y="2512"/>
                  </a:lnTo>
                  <a:lnTo>
                    <a:pt x="1873" y="2504"/>
                  </a:lnTo>
                  <a:lnTo>
                    <a:pt x="1904" y="2464"/>
                  </a:lnTo>
                  <a:lnTo>
                    <a:pt x="1948" y="2465"/>
                  </a:lnTo>
                  <a:lnTo>
                    <a:pt x="2003" y="2499"/>
                  </a:lnTo>
                  <a:lnTo>
                    <a:pt x="2052" y="2490"/>
                  </a:lnTo>
                  <a:lnTo>
                    <a:pt x="2125" y="2519"/>
                  </a:lnTo>
                  <a:lnTo>
                    <a:pt x="2175" y="2554"/>
                  </a:lnTo>
                  <a:lnTo>
                    <a:pt x="2190" y="2583"/>
                  </a:lnTo>
                  <a:lnTo>
                    <a:pt x="2195" y="2624"/>
                  </a:lnTo>
                  <a:lnTo>
                    <a:pt x="2205" y="2635"/>
                  </a:lnTo>
                  <a:lnTo>
                    <a:pt x="2253" y="2607"/>
                  </a:lnTo>
                  <a:lnTo>
                    <a:pt x="2218" y="2578"/>
                  </a:lnTo>
                  <a:lnTo>
                    <a:pt x="2148" y="2507"/>
                  </a:lnTo>
                  <a:lnTo>
                    <a:pt x="2092" y="2440"/>
                  </a:lnTo>
                  <a:lnTo>
                    <a:pt x="2064" y="2424"/>
                  </a:lnTo>
                  <a:lnTo>
                    <a:pt x="1970" y="2389"/>
                  </a:lnTo>
                  <a:lnTo>
                    <a:pt x="1948" y="2364"/>
                  </a:lnTo>
                  <a:lnTo>
                    <a:pt x="2013" y="2314"/>
                  </a:lnTo>
                  <a:lnTo>
                    <a:pt x="2042" y="2312"/>
                  </a:lnTo>
                  <a:lnTo>
                    <a:pt x="2120" y="2338"/>
                  </a:lnTo>
                  <a:lnTo>
                    <a:pt x="2217" y="2339"/>
                  </a:lnTo>
                  <a:lnTo>
                    <a:pt x="2225" y="2315"/>
                  </a:lnTo>
                  <a:lnTo>
                    <a:pt x="2215" y="2248"/>
                  </a:lnTo>
                  <a:lnTo>
                    <a:pt x="2223" y="2229"/>
                  </a:lnTo>
                  <a:lnTo>
                    <a:pt x="2242" y="2238"/>
                  </a:lnTo>
                  <a:lnTo>
                    <a:pt x="2427" y="2388"/>
                  </a:lnTo>
                  <a:lnTo>
                    <a:pt x="2482" y="2425"/>
                  </a:lnTo>
                  <a:lnTo>
                    <a:pt x="2533" y="2444"/>
                  </a:lnTo>
                  <a:lnTo>
                    <a:pt x="2564" y="2449"/>
                  </a:lnTo>
                  <a:lnTo>
                    <a:pt x="2654" y="2442"/>
                  </a:lnTo>
                  <a:lnTo>
                    <a:pt x="2732" y="2510"/>
                  </a:lnTo>
                  <a:lnTo>
                    <a:pt x="2757" y="2573"/>
                  </a:lnTo>
                  <a:lnTo>
                    <a:pt x="2769" y="2587"/>
                  </a:lnTo>
                  <a:lnTo>
                    <a:pt x="2843" y="2604"/>
                  </a:lnTo>
                  <a:lnTo>
                    <a:pt x="2877" y="2630"/>
                  </a:lnTo>
                  <a:lnTo>
                    <a:pt x="2930" y="2637"/>
                  </a:lnTo>
                  <a:lnTo>
                    <a:pt x="3067" y="2617"/>
                  </a:lnTo>
                  <a:lnTo>
                    <a:pt x="3185" y="2622"/>
                  </a:lnTo>
                  <a:lnTo>
                    <a:pt x="3239" y="2668"/>
                  </a:lnTo>
                  <a:lnTo>
                    <a:pt x="3268" y="2688"/>
                  </a:lnTo>
                  <a:lnTo>
                    <a:pt x="3329" y="2717"/>
                  </a:lnTo>
                  <a:lnTo>
                    <a:pt x="3330" y="2730"/>
                  </a:lnTo>
                  <a:lnTo>
                    <a:pt x="3300" y="2749"/>
                  </a:lnTo>
                  <a:lnTo>
                    <a:pt x="3304" y="2787"/>
                  </a:lnTo>
                  <a:lnTo>
                    <a:pt x="3328" y="2827"/>
                  </a:lnTo>
                  <a:lnTo>
                    <a:pt x="3339" y="2859"/>
                  </a:lnTo>
                  <a:lnTo>
                    <a:pt x="3292" y="2875"/>
                  </a:lnTo>
                  <a:lnTo>
                    <a:pt x="3299" y="2905"/>
                  </a:lnTo>
                  <a:lnTo>
                    <a:pt x="3344" y="2909"/>
                  </a:lnTo>
                  <a:lnTo>
                    <a:pt x="3420" y="2933"/>
                  </a:lnTo>
                  <a:lnTo>
                    <a:pt x="3445" y="2948"/>
                  </a:lnTo>
                  <a:lnTo>
                    <a:pt x="3465" y="2969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auto">
            <a:xfrm>
              <a:off x="4953000" y="3057525"/>
              <a:ext cx="2324100" cy="2097088"/>
            </a:xfrm>
            <a:custGeom>
              <a:avLst/>
              <a:gdLst>
                <a:gd name="T0" fmla="*/ 143 w 3845"/>
                <a:gd name="T1" fmla="*/ 326 h 3462"/>
                <a:gd name="T2" fmla="*/ 258 w 3845"/>
                <a:gd name="T3" fmla="*/ 695 h 3462"/>
                <a:gd name="T4" fmla="*/ 197 w 3845"/>
                <a:gd name="T5" fmla="*/ 1249 h 3462"/>
                <a:gd name="T6" fmla="*/ 198 w 3845"/>
                <a:gd name="T7" fmla="*/ 1486 h 3462"/>
                <a:gd name="T8" fmla="*/ 803 w 3845"/>
                <a:gd name="T9" fmla="*/ 1795 h 3462"/>
                <a:gd name="T10" fmla="*/ 1065 w 3845"/>
                <a:gd name="T11" fmla="*/ 1989 h 3462"/>
                <a:gd name="T12" fmla="*/ 1376 w 3845"/>
                <a:gd name="T13" fmla="*/ 2187 h 3462"/>
                <a:gd name="T14" fmla="*/ 1782 w 3845"/>
                <a:gd name="T15" fmla="*/ 2404 h 3462"/>
                <a:gd name="T16" fmla="*/ 1890 w 3845"/>
                <a:gd name="T17" fmla="*/ 2327 h 3462"/>
                <a:gd name="T18" fmla="*/ 1987 w 3845"/>
                <a:gd name="T19" fmla="*/ 2252 h 3462"/>
                <a:gd name="T20" fmla="*/ 2060 w 3845"/>
                <a:gd name="T21" fmla="*/ 2361 h 3462"/>
                <a:gd name="T22" fmla="*/ 2260 w 3845"/>
                <a:gd name="T23" fmla="*/ 2296 h 3462"/>
                <a:gd name="T24" fmla="*/ 2427 w 3845"/>
                <a:gd name="T25" fmla="*/ 2264 h 3462"/>
                <a:gd name="T26" fmla="*/ 2498 w 3845"/>
                <a:gd name="T27" fmla="*/ 2339 h 3462"/>
                <a:gd name="T28" fmla="*/ 2652 w 3845"/>
                <a:gd name="T29" fmla="*/ 2429 h 3462"/>
                <a:gd name="T30" fmla="*/ 2897 w 3845"/>
                <a:gd name="T31" fmla="*/ 2527 h 3462"/>
                <a:gd name="T32" fmla="*/ 2846 w 3845"/>
                <a:gd name="T33" fmla="*/ 2654 h 3462"/>
                <a:gd name="T34" fmla="*/ 2741 w 3845"/>
                <a:gd name="T35" fmla="*/ 2740 h 3462"/>
                <a:gd name="T36" fmla="*/ 2636 w 3845"/>
                <a:gd name="T37" fmla="*/ 2766 h 3462"/>
                <a:gd name="T38" fmla="*/ 2702 w 3845"/>
                <a:gd name="T39" fmla="*/ 2876 h 3462"/>
                <a:gd name="T40" fmla="*/ 2616 w 3845"/>
                <a:gd name="T41" fmla="*/ 2986 h 3462"/>
                <a:gd name="T42" fmla="*/ 2548 w 3845"/>
                <a:gd name="T43" fmla="*/ 3094 h 3462"/>
                <a:gd name="T44" fmla="*/ 2688 w 3845"/>
                <a:gd name="T45" fmla="*/ 3207 h 3462"/>
                <a:gd name="T46" fmla="*/ 2861 w 3845"/>
                <a:gd name="T47" fmla="*/ 3266 h 3462"/>
                <a:gd name="T48" fmla="*/ 2970 w 3845"/>
                <a:gd name="T49" fmla="*/ 3384 h 3462"/>
                <a:gd name="T50" fmla="*/ 3081 w 3845"/>
                <a:gd name="T51" fmla="*/ 3447 h 3462"/>
                <a:gd name="T52" fmla="*/ 3021 w 3845"/>
                <a:gd name="T53" fmla="*/ 3341 h 3462"/>
                <a:gd name="T54" fmla="*/ 2986 w 3845"/>
                <a:gd name="T55" fmla="*/ 3196 h 3462"/>
                <a:gd name="T56" fmla="*/ 3010 w 3845"/>
                <a:gd name="T57" fmla="*/ 3091 h 3462"/>
                <a:gd name="T58" fmla="*/ 3104 w 3845"/>
                <a:gd name="T59" fmla="*/ 2986 h 3462"/>
                <a:gd name="T60" fmla="*/ 3129 w 3845"/>
                <a:gd name="T61" fmla="*/ 2896 h 3462"/>
                <a:gd name="T62" fmla="*/ 3333 w 3845"/>
                <a:gd name="T63" fmla="*/ 2981 h 3462"/>
                <a:gd name="T64" fmla="*/ 3536 w 3845"/>
                <a:gd name="T65" fmla="*/ 2975 h 3462"/>
                <a:gd name="T66" fmla="*/ 3536 w 3845"/>
                <a:gd name="T67" fmla="*/ 2851 h 3462"/>
                <a:gd name="T68" fmla="*/ 3523 w 3845"/>
                <a:gd name="T69" fmla="*/ 2685 h 3462"/>
                <a:gd name="T70" fmla="*/ 3501 w 3845"/>
                <a:gd name="T71" fmla="*/ 2575 h 3462"/>
                <a:gd name="T72" fmla="*/ 3633 w 3845"/>
                <a:gd name="T73" fmla="*/ 2535 h 3462"/>
                <a:gd name="T74" fmla="*/ 3772 w 3845"/>
                <a:gd name="T75" fmla="*/ 2597 h 3462"/>
                <a:gd name="T76" fmla="*/ 3845 w 3845"/>
                <a:gd name="T77" fmla="*/ 2380 h 3462"/>
                <a:gd name="T78" fmla="*/ 3690 w 3845"/>
                <a:gd name="T79" fmla="*/ 2241 h 3462"/>
                <a:gd name="T80" fmla="*/ 3726 w 3845"/>
                <a:gd name="T81" fmla="*/ 2071 h 3462"/>
                <a:gd name="T82" fmla="*/ 3603 w 3845"/>
                <a:gd name="T83" fmla="*/ 1914 h 3462"/>
                <a:gd name="T84" fmla="*/ 3345 w 3845"/>
                <a:gd name="T85" fmla="*/ 1387 h 3462"/>
                <a:gd name="T86" fmla="*/ 2921 w 3845"/>
                <a:gd name="T87" fmla="*/ 1054 h 3462"/>
                <a:gd name="T88" fmla="*/ 2668 w 3845"/>
                <a:gd name="T89" fmla="*/ 679 h 3462"/>
                <a:gd name="T90" fmla="*/ 2253 w 3845"/>
                <a:gd name="T91" fmla="*/ 281 h 3462"/>
                <a:gd name="T92" fmla="*/ 1865 w 3845"/>
                <a:gd name="T93" fmla="*/ 0 h 3462"/>
                <a:gd name="T94" fmla="*/ 1541 w 3845"/>
                <a:gd name="T95" fmla="*/ 135 h 3462"/>
                <a:gd name="T96" fmla="*/ 0 w 3845"/>
                <a:gd name="T97" fmla="*/ 191 h 3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845" h="3462">
                  <a:moveTo>
                    <a:pt x="0" y="191"/>
                  </a:moveTo>
                  <a:lnTo>
                    <a:pt x="102" y="299"/>
                  </a:lnTo>
                  <a:lnTo>
                    <a:pt x="143" y="326"/>
                  </a:lnTo>
                  <a:lnTo>
                    <a:pt x="337" y="370"/>
                  </a:lnTo>
                  <a:lnTo>
                    <a:pt x="350" y="392"/>
                  </a:lnTo>
                  <a:lnTo>
                    <a:pt x="258" y="695"/>
                  </a:lnTo>
                  <a:lnTo>
                    <a:pt x="172" y="987"/>
                  </a:lnTo>
                  <a:lnTo>
                    <a:pt x="157" y="1064"/>
                  </a:lnTo>
                  <a:lnTo>
                    <a:pt x="197" y="1249"/>
                  </a:lnTo>
                  <a:lnTo>
                    <a:pt x="310" y="1375"/>
                  </a:lnTo>
                  <a:lnTo>
                    <a:pt x="322" y="1412"/>
                  </a:lnTo>
                  <a:lnTo>
                    <a:pt x="198" y="1486"/>
                  </a:lnTo>
                  <a:lnTo>
                    <a:pt x="200" y="1519"/>
                  </a:lnTo>
                  <a:lnTo>
                    <a:pt x="587" y="1876"/>
                  </a:lnTo>
                  <a:lnTo>
                    <a:pt x="803" y="1795"/>
                  </a:lnTo>
                  <a:lnTo>
                    <a:pt x="860" y="1796"/>
                  </a:lnTo>
                  <a:lnTo>
                    <a:pt x="918" y="1867"/>
                  </a:lnTo>
                  <a:lnTo>
                    <a:pt x="1065" y="1989"/>
                  </a:lnTo>
                  <a:lnTo>
                    <a:pt x="1197" y="2135"/>
                  </a:lnTo>
                  <a:lnTo>
                    <a:pt x="1278" y="2156"/>
                  </a:lnTo>
                  <a:lnTo>
                    <a:pt x="1376" y="2187"/>
                  </a:lnTo>
                  <a:lnTo>
                    <a:pt x="1495" y="2241"/>
                  </a:lnTo>
                  <a:lnTo>
                    <a:pt x="1730" y="2356"/>
                  </a:lnTo>
                  <a:lnTo>
                    <a:pt x="1782" y="2404"/>
                  </a:lnTo>
                  <a:lnTo>
                    <a:pt x="1786" y="2420"/>
                  </a:lnTo>
                  <a:lnTo>
                    <a:pt x="1860" y="2394"/>
                  </a:lnTo>
                  <a:lnTo>
                    <a:pt x="1890" y="2327"/>
                  </a:lnTo>
                  <a:lnTo>
                    <a:pt x="1908" y="2251"/>
                  </a:lnTo>
                  <a:lnTo>
                    <a:pt x="1938" y="2221"/>
                  </a:lnTo>
                  <a:lnTo>
                    <a:pt x="1987" y="2252"/>
                  </a:lnTo>
                  <a:lnTo>
                    <a:pt x="2015" y="2335"/>
                  </a:lnTo>
                  <a:lnTo>
                    <a:pt x="2028" y="2352"/>
                  </a:lnTo>
                  <a:lnTo>
                    <a:pt x="2060" y="2361"/>
                  </a:lnTo>
                  <a:lnTo>
                    <a:pt x="2248" y="2381"/>
                  </a:lnTo>
                  <a:lnTo>
                    <a:pt x="2260" y="2369"/>
                  </a:lnTo>
                  <a:lnTo>
                    <a:pt x="2260" y="2296"/>
                  </a:lnTo>
                  <a:lnTo>
                    <a:pt x="2292" y="2281"/>
                  </a:lnTo>
                  <a:lnTo>
                    <a:pt x="2379" y="2277"/>
                  </a:lnTo>
                  <a:lnTo>
                    <a:pt x="2427" y="2264"/>
                  </a:lnTo>
                  <a:lnTo>
                    <a:pt x="2441" y="2235"/>
                  </a:lnTo>
                  <a:lnTo>
                    <a:pt x="2461" y="2256"/>
                  </a:lnTo>
                  <a:lnTo>
                    <a:pt x="2498" y="2339"/>
                  </a:lnTo>
                  <a:lnTo>
                    <a:pt x="2527" y="2383"/>
                  </a:lnTo>
                  <a:lnTo>
                    <a:pt x="2582" y="2414"/>
                  </a:lnTo>
                  <a:lnTo>
                    <a:pt x="2652" y="2429"/>
                  </a:lnTo>
                  <a:lnTo>
                    <a:pt x="2861" y="2442"/>
                  </a:lnTo>
                  <a:lnTo>
                    <a:pt x="2891" y="2433"/>
                  </a:lnTo>
                  <a:lnTo>
                    <a:pt x="2897" y="2527"/>
                  </a:lnTo>
                  <a:lnTo>
                    <a:pt x="2913" y="2574"/>
                  </a:lnTo>
                  <a:lnTo>
                    <a:pt x="2853" y="2581"/>
                  </a:lnTo>
                  <a:lnTo>
                    <a:pt x="2846" y="2654"/>
                  </a:lnTo>
                  <a:lnTo>
                    <a:pt x="2827" y="2681"/>
                  </a:lnTo>
                  <a:lnTo>
                    <a:pt x="2821" y="2740"/>
                  </a:lnTo>
                  <a:lnTo>
                    <a:pt x="2741" y="2740"/>
                  </a:lnTo>
                  <a:lnTo>
                    <a:pt x="2676" y="2711"/>
                  </a:lnTo>
                  <a:lnTo>
                    <a:pt x="2628" y="2721"/>
                  </a:lnTo>
                  <a:lnTo>
                    <a:pt x="2636" y="2766"/>
                  </a:lnTo>
                  <a:lnTo>
                    <a:pt x="2657" y="2782"/>
                  </a:lnTo>
                  <a:lnTo>
                    <a:pt x="2660" y="2836"/>
                  </a:lnTo>
                  <a:lnTo>
                    <a:pt x="2702" y="2876"/>
                  </a:lnTo>
                  <a:lnTo>
                    <a:pt x="2657" y="2894"/>
                  </a:lnTo>
                  <a:lnTo>
                    <a:pt x="2641" y="2955"/>
                  </a:lnTo>
                  <a:lnTo>
                    <a:pt x="2616" y="2986"/>
                  </a:lnTo>
                  <a:lnTo>
                    <a:pt x="2579" y="3004"/>
                  </a:lnTo>
                  <a:lnTo>
                    <a:pt x="2557" y="3050"/>
                  </a:lnTo>
                  <a:lnTo>
                    <a:pt x="2548" y="3094"/>
                  </a:lnTo>
                  <a:lnTo>
                    <a:pt x="2563" y="3114"/>
                  </a:lnTo>
                  <a:lnTo>
                    <a:pt x="2629" y="3179"/>
                  </a:lnTo>
                  <a:lnTo>
                    <a:pt x="2688" y="3207"/>
                  </a:lnTo>
                  <a:lnTo>
                    <a:pt x="2701" y="3226"/>
                  </a:lnTo>
                  <a:lnTo>
                    <a:pt x="2770" y="3230"/>
                  </a:lnTo>
                  <a:lnTo>
                    <a:pt x="2861" y="3266"/>
                  </a:lnTo>
                  <a:lnTo>
                    <a:pt x="2878" y="3286"/>
                  </a:lnTo>
                  <a:lnTo>
                    <a:pt x="2910" y="3354"/>
                  </a:lnTo>
                  <a:lnTo>
                    <a:pt x="2970" y="3384"/>
                  </a:lnTo>
                  <a:lnTo>
                    <a:pt x="3010" y="3440"/>
                  </a:lnTo>
                  <a:lnTo>
                    <a:pt x="3017" y="3462"/>
                  </a:lnTo>
                  <a:lnTo>
                    <a:pt x="3081" y="3447"/>
                  </a:lnTo>
                  <a:lnTo>
                    <a:pt x="3091" y="3440"/>
                  </a:lnTo>
                  <a:lnTo>
                    <a:pt x="3037" y="3371"/>
                  </a:lnTo>
                  <a:lnTo>
                    <a:pt x="3021" y="3341"/>
                  </a:lnTo>
                  <a:lnTo>
                    <a:pt x="3029" y="3299"/>
                  </a:lnTo>
                  <a:lnTo>
                    <a:pt x="3025" y="3265"/>
                  </a:lnTo>
                  <a:lnTo>
                    <a:pt x="2986" y="3196"/>
                  </a:lnTo>
                  <a:lnTo>
                    <a:pt x="2921" y="3139"/>
                  </a:lnTo>
                  <a:lnTo>
                    <a:pt x="3011" y="3105"/>
                  </a:lnTo>
                  <a:lnTo>
                    <a:pt x="3010" y="3091"/>
                  </a:lnTo>
                  <a:lnTo>
                    <a:pt x="3122" y="3096"/>
                  </a:lnTo>
                  <a:lnTo>
                    <a:pt x="3128" y="3016"/>
                  </a:lnTo>
                  <a:lnTo>
                    <a:pt x="3104" y="2986"/>
                  </a:lnTo>
                  <a:lnTo>
                    <a:pt x="3116" y="2961"/>
                  </a:lnTo>
                  <a:lnTo>
                    <a:pt x="3111" y="2910"/>
                  </a:lnTo>
                  <a:lnTo>
                    <a:pt x="3129" y="2896"/>
                  </a:lnTo>
                  <a:lnTo>
                    <a:pt x="3222" y="2927"/>
                  </a:lnTo>
                  <a:lnTo>
                    <a:pt x="3320" y="2986"/>
                  </a:lnTo>
                  <a:lnTo>
                    <a:pt x="3333" y="2981"/>
                  </a:lnTo>
                  <a:lnTo>
                    <a:pt x="3367" y="2999"/>
                  </a:lnTo>
                  <a:lnTo>
                    <a:pt x="3397" y="3005"/>
                  </a:lnTo>
                  <a:lnTo>
                    <a:pt x="3536" y="2975"/>
                  </a:lnTo>
                  <a:lnTo>
                    <a:pt x="3552" y="2900"/>
                  </a:lnTo>
                  <a:lnTo>
                    <a:pt x="3541" y="2902"/>
                  </a:lnTo>
                  <a:lnTo>
                    <a:pt x="3536" y="2851"/>
                  </a:lnTo>
                  <a:lnTo>
                    <a:pt x="3540" y="2811"/>
                  </a:lnTo>
                  <a:lnTo>
                    <a:pt x="3535" y="2732"/>
                  </a:lnTo>
                  <a:lnTo>
                    <a:pt x="3523" y="2685"/>
                  </a:lnTo>
                  <a:lnTo>
                    <a:pt x="3511" y="2666"/>
                  </a:lnTo>
                  <a:lnTo>
                    <a:pt x="3529" y="2635"/>
                  </a:lnTo>
                  <a:lnTo>
                    <a:pt x="3501" y="2575"/>
                  </a:lnTo>
                  <a:lnTo>
                    <a:pt x="3521" y="2519"/>
                  </a:lnTo>
                  <a:lnTo>
                    <a:pt x="3595" y="2541"/>
                  </a:lnTo>
                  <a:lnTo>
                    <a:pt x="3633" y="2535"/>
                  </a:lnTo>
                  <a:lnTo>
                    <a:pt x="3673" y="2504"/>
                  </a:lnTo>
                  <a:lnTo>
                    <a:pt x="3747" y="2546"/>
                  </a:lnTo>
                  <a:lnTo>
                    <a:pt x="3772" y="2597"/>
                  </a:lnTo>
                  <a:lnTo>
                    <a:pt x="3788" y="2610"/>
                  </a:lnTo>
                  <a:lnTo>
                    <a:pt x="3838" y="2424"/>
                  </a:lnTo>
                  <a:lnTo>
                    <a:pt x="3845" y="2380"/>
                  </a:lnTo>
                  <a:lnTo>
                    <a:pt x="3790" y="2286"/>
                  </a:lnTo>
                  <a:lnTo>
                    <a:pt x="3725" y="2270"/>
                  </a:lnTo>
                  <a:lnTo>
                    <a:pt x="3690" y="2241"/>
                  </a:lnTo>
                  <a:lnTo>
                    <a:pt x="3646" y="2127"/>
                  </a:lnTo>
                  <a:lnTo>
                    <a:pt x="3653" y="2105"/>
                  </a:lnTo>
                  <a:lnTo>
                    <a:pt x="3726" y="2071"/>
                  </a:lnTo>
                  <a:lnTo>
                    <a:pt x="3707" y="2067"/>
                  </a:lnTo>
                  <a:lnTo>
                    <a:pt x="3667" y="2033"/>
                  </a:lnTo>
                  <a:lnTo>
                    <a:pt x="3603" y="1914"/>
                  </a:lnTo>
                  <a:lnTo>
                    <a:pt x="3436" y="1594"/>
                  </a:lnTo>
                  <a:lnTo>
                    <a:pt x="3351" y="1390"/>
                  </a:lnTo>
                  <a:lnTo>
                    <a:pt x="3345" y="1387"/>
                  </a:lnTo>
                  <a:lnTo>
                    <a:pt x="3023" y="1386"/>
                  </a:lnTo>
                  <a:lnTo>
                    <a:pt x="3012" y="1374"/>
                  </a:lnTo>
                  <a:lnTo>
                    <a:pt x="2921" y="1054"/>
                  </a:lnTo>
                  <a:lnTo>
                    <a:pt x="2937" y="1029"/>
                  </a:lnTo>
                  <a:lnTo>
                    <a:pt x="2832" y="586"/>
                  </a:lnTo>
                  <a:lnTo>
                    <a:pt x="2668" y="679"/>
                  </a:lnTo>
                  <a:lnTo>
                    <a:pt x="2657" y="677"/>
                  </a:lnTo>
                  <a:lnTo>
                    <a:pt x="2366" y="339"/>
                  </a:lnTo>
                  <a:lnTo>
                    <a:pt x="2253" y="281"/>
                  </a:lnTo>
                  <a:lnTo>
                    <a:pt x="2172" y="242"/>
                  </a:lnTo>
                  <a:lnTo>
                    <a:pt x="2087" y="181"/>
                  </a:lnTo>
                  <a:lnTo>
                    <a:pt x="1865" y="0"/>
                  </a:lnTo>
                  <a:lnTo>
                    <a:pt x="1822" y="5"/>
                  </a:lnTo>
                  <a:lnTo>
                    <a:pt x="1600" y="132"/>
                  </a:lnTo>
                  <a:lnTo>
                    <a:pt x="1541" y="135"/>
                  </a:lnTo>
                  <a:lnTo>
                    <a:pt x="748" y="74"/>
                  </a:lnTo>
                  <a:lnTo>
                    <a:pt x="52" y="182"/>
                  </a:lnTo>
                  <a:lnTo>
                    <a:pt x="0" y="191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9"/>
            <p:cNvSpPr>
              <a:spLocks/>
            </p:cNvSpPr>
            <p:nvPr/>
          </p:nvSpPr>
          <p:spPr bwMode="auto">
            <a:xfrm>
              <a:off x="6718300" y="4575175"/>
              <a:ext cx="1006475" cy="668338"/>
            </a:xfrm>
            <a:custGeom>
              <a:avLst/>
              <a:gdLst>
                <a:gd name="T0" fmla="*/ 826 w 1664"/>
                <a:gd name="T1" fmla="*/ 42 h 1103"/>
                <a:gd name="T2" fmla="*/ 712 w 1664"/>
                <a:gd name="T3" fmla="*/ 31 h 1103"/>
                <a:gd name="T4" fmla="*/ 600 w 1664"/>
                <a:gd name="T5" fmla="*/ 15 h 1103"/>
                <a:gd name="T6" fmla="*/ 608 w 1664"/>
                <a:gd name="T7" fmla="*/ 131 h 1103"/>
                <a:gd name="T8" fmla="*/ 602 w 1664"/>
                <a:gd name="T9" fmla="*/ 181 h 1103"/>
                <a:gd name="T10" fmla="*/ 619 w 1664"/>
                <a:gd name="T11" fmla="*/ 307 h 1103"/>
                <a:gd name="T12" fmla="*/ 620 w 1664"/>
                <a:gd name="T13" fmla="*/ 398 h 1103"/>
                <a:gd name="T14" fmla="*/ 615 w 1664"/>
                <a:gd name="T15" fmla="*/ 471 h 1103"/>
                <a:gd name="T16" fmla="*/ 446 w 1664"/>
                <a:gd name="T17" fmla="*/ 495 h 1103"/>
                <a:gd name="T18" fmla="*/ 399 w 1664"/>
                <a:gd name="T19" fmla="*/ 482 h 1103"/>
                <a:gd name="T20" fmla="*/ 208 w 1664"/>
                <a:gd name="T21" fmla="*/ 392 h 1103"/>
                <a:gd name="T22" fmla="*/ 195 w 1664"/>
                <a:gd name="T23" fmla="*/ 457 h 1103"/>
                <a:gd name="T24" fmla="*/ 207 w 1664"/>
                <a:gd name="T25" fmla="*/ 512 h 1103"/>
                <a:gd name="T26" fmla="*/ 89 w 1664"/>
                <a:gd name="T27" fmla="*/ 587 h 1103"/>
                <a:gd name="T28" fmla="*/ 0 w 1664"/>
                <a:gd name="T29" fmla="*/ 635 h 1103"/>
                <a:gd name="T30" fmla="*/ 104 w 1664"/>
                <a:gd name="T31" fmla="*/ 761 h 1103"/>
                <a:gd name="T32" fmla="*/ 100 w 1664"/>
                <a:gd name="T33" fmla="*/ 837 h 1103"/>
                <a:gd name="T34" fmla="*/ 170 w 1664"/>
                <a:gd name="T35" fmla="*/ 936 h 1103"/>
                <a:gd name="T36" fmla="*/ 494 w 1664"/>
                <a:gd name="T37" fmla="*/ 923 h 1103"/>
                <a:gd name="T38" fmla="*/ 551 w 1664"/>
                <a:gd name="T39" fmla="*/ 896 h 1103"/>
                <a:gd name="T40" fmla="*/ 671 w 1664"/>
                <a:gd name="T41" fmla="*/ 1003 h 1103"/>
                <a:gd name="T42" fmla="*/ 750 w 1664"/>
                <a:gd name="T43" fmla="*/ 1080 h 1103"/>
                <a:gd name="T44" fmla="*/ 854 w 1664"/>
                <a:gd name="T45" fmla="*/ 1036 h 1103"/>
                <a:gd name="T46" fmla="*/ 1030 w 1664"/>
                <a:gd name="T47" fmla="*/ 1055 h 1103"/>
                <a:gd name="T48" fmla="*/ 1157 w 1664"/>
                <a:gd name="T49" fmla="*/ 987 h 1103"/>
                <a:gd name="T50" fmla="*/ 1315 w 1664"/>
                <a:gd name="T51" fmla="*/ 1045 h 1103"/>
                <a:gd name="T52" fmla="*/ 1351 w 1664"/>
                <a:gd name="T53" fmla="*/ 1101 h 1103"/>
                <a:gd name="T54" fmla="*/ 1435 w 1664"/>
                <a:gd name="T55" fmla="*/ 1063 h 1103"/>
                <a:gd name="T56" fmla="*/ 1645 w 1664"/>
                <a:gd name="T57" fmla="*/ 1103 h 1103"/>
                <a:gd name="T58" fmla="*/ 1664 w 1664"/>
                <a:gd name="T59" fmla="*/ 1101 h 1103"/>
                <a:gd name="T60" fmla="*/ 1650 w 1664"/>
                <a:gd name="T61" fmla="*/ 948 h 1103"/>
                <a:gd name="T62" fmla="*/ 1544 w 1664"/>
                <a:gd name="T63" fmla="*/ 863 h 1103"/>
                <a:gd name="T64" fmla="*/ 1521 w 1664"/>
                <a:gd name="T65" fmla="*/ 777 h 1103"/>
                <a:gd name="T66" fmla="*/ 1550 w 1664"/>
                <a:gd name="T67" fmla="*/ 696 h 1103"/>
                <a:gd name="T68" fmla="*/ 1582 w 1664"/>
                <a:gd name="T69" fmla="*/ 582 h 1103"/>
                <a:gd name="T70" fmla="*/ 1409 w 1664"/>
                <a:gd name="T71" fmla="*/ 541 h 1103"/>
                <a:gd name="T72" fmla="*/ 1311 w 1664"/>
                <a:gd name="T73" fmla="*/ 522 h 1103"/>
                <a:gd name="T74" fmla="*/ 1255 w 1664"/>
                <a:gd name="T75" fmla="*/ 490 h 1103"/>
                <a:gd name="T76" fmla="*/ 1182 w 1664"/>
                <a:gd name="T77" fmla="*/ 452 h 1103"/>
                <a:gd name="T78" fmla="*/ 1189 w 1664"/>
                <a:gd name="T79" fmla="*/ 388 h 1103"/>
                <a:gd name="T80" fmla="*/ 1159 w 1664"/>
                <a:gd name="T81" fmla="*/ 347 h 1103"/>
                <a:gd name="T82" fmla="*/ 1117 w 1664"/>
                <a:gd name="T83" fmla="*/ 300 h 1103"/>
                <a:gd name="T84" fmla="*/ 1077 w 1664"/>
                <a:gd name="T85" fmla="*/ 176 h 1103"/>
                <a:gd name="T86" fmla="*/ 960 w 1664"/>
                <a:gd name="T87" fmla="*/ 112 h 1103"/>
                <a:gd name="T88" fmla="*/ 867 w 1664"/>
                <a:gd name="T89" fmla="*/ 106 h 1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664" h="1103">
                  <a:moveTo>
                    <a:pt x="851" y="93"/>
                  </a:moveTo>
                  <a:lnTo>
                    <a:pt x="826" y="42"/>
                  </a:lnTo>
                  <a:lnTo>
                    <a:pt x="752" y="0"/>
                  </a:lnTo>
                  <a:lnTo>
                    <a:pt x="712" y="31"/>
                  </a:lnTo>
                  <a:lnTo>
                    <a:pt x="674" y="37"/>
                  </a:lnTo>
                  <a:lnTo>
                    <a:pt x="600" y="15"/>
                  </a:lnTo>
                  <a:lnTo>
                    <a:pt x="580" y="71"/>
                  </a:lnTo>
                  <a:lnTo>
                    <a:pt x="608" y="131"/>
                  </a:lnTo>
                  <a:lnTo>
                    <a:pt x="590" y="162"/>
                  </a:lnTo>
                  <a:lnTo>
                    <a:pt x="602" y="181"/>
                  </a:lnTo>
                  <a:lnTo>
                    <a:pt x="614" y="228"/>
                  </a:lnTo>
                  <a:lnTo>
                    <a:pt x="619" y="307"/>
                  </a:lnTo>
                  <a:lnTo>
                    <a:pt x="615" y="347"/>
                  </a:lnTo>
                  <a:lnTo>
                    <a:pt x="620" y="398"/>
                  </a:lnTo>
                  <a:lnTo>
                    <a:pt x="631" y="396"/>
                  </a:lnTo>
                  <a:lnTo>
                    <a:pt x="615" y="471"/>
                  </a:lnTo>
                  <a:lnTo>
                    <a:pt x="476" y="501"/>
                  </a:lnTo>
                  <a:lnTo>
                    <a:pt x="446" y="495"/>
                  </a:lnTo>
                  <a:lnTo>
                    <a:pt x="412" y="477"/>
                  </a:lnTo>
                  <a:lnTo>
                    <a:pt x="399" y="482"/>
                  </a:lnTo>
                  <a:lnTo>
                    <a:pt x="301" y="423"/>
                  </a:lnTo>
                  <a:lnTo>
                    <a:pt x="208" y="392"/>
                  </a:lnTo>
                  <a:lnTo>
                    <a:pt x="190" y="406"/>
                  </a:lnTo>
                  <a:lnTo>
                    <a:pt x="195" y="457"/>
                  </a:lnTo>
                  <a:lnTo>
                    <a:pt x="183" y="482"/>
                  </a:lnTo>
                  <a:lnTo>
                    <a:pt x="207" y="512"/>
                  </a:lnTo>
                  <a:lnTo>
                    <a:pt x="201" y="592"/>
                  </a:lnTo>
                  <a:lnTo>
                    <a:pt x="89" y="587"/>
                  </a:lnTo>
                  <a:lnTo>
                    <a:pt x="90" y="601"/>
                  </a:lnTo>
                  <a:lnTo>
                    <a:pt x="0" y="635"/>
                  </a:lnTo>
                  <a:lnTo>
                    <a:pt x="65" y="692"/>
                  </a:lnTo>
                  <a:lnTo>
                    <a:pt x="104" y="761"/>
                  </a:lnTo>
                  <a:lnTo>
                    <a:pt x="108" y="795"/>
                  </a:lnTo>
                  <a:lnTo>
                    <a:pt x="100" y="837"/>
                  </a:lnTo>
                  <a:lnTo>
                    <a:pt x="116" y="867"/>
                  </a:lnTo>
                  <a:lnTo>
                    <a:pt x="170" y="936"/>
                  </a:lnTo>
                  <a:lnTo>
                    <a:pt x="462" y="942"/>
                  </a:lnTo>
                  <a:lnTo>
                    <a:pt x="494" y="923"/>
                  </a:lnTo>
                  <a:lnTo>
                    <a:pt x="504" y="881"/>
                  </a:lnTo>
                  <a:lnTo>
                    <a:pt x="551" y="896"/>
                  </a:lnTo>
                  <a:lnTo>
                    <a:pt x="583" y="945"/>
                  </a:lnTo>
                  <a:lnTo>
                    <a:pt x="671" y="1003"/>
                  </a:lnTo>
                  <a:lnTo>
                    <a:pt x="702" y="1067"/>
                  </a:lnTo>
                  <a:lnTo>
                    <a:pt x="750" y="1080"/>
                  </a:lnTo>
                  <a:lnTo>
                    <a:pt x="796" y="1067"/>
                  </a:lnTo>
                  <a:lnTo>
                    <a:pt x="854" y="1036"/>
                  </a:lnTo>
                  <a:lnTo>
                    <a:pt x="961" y="1013"/>
                  </a:lnTo>
                  <a:lnTo>
                    <a:pt x="1030" y="1055"/>
                  </a:lnTo>
                  <a:lnTo>
                    <a:pt x="1057" y="1062"/>
                  </a:lnTo>
                  <a:lnTo>
                    <a:pt x="1157" y="987"/>
                  </a:lnTo>
                  <a:lnTo>
                    <a:pt x="1290" y="1008"/>
                  </a:lnTo>
                  <a:lnTo>
                    <a:pt x="1315" y="1045"/>
                  </a:lnTo>
                  <a:lnTo>
                    <a:pt x="1322" y="1087"/>
                  </a:lnTo>
                  <a:lnTo>
                    <a:pt x="1351" y="1101"/>
                  </a:lnTo>
                  <a:lnTo>
                    <a:pt x="1441" y="1088"/>
                  </a:lnTo>
                  <a:lnTo>
                    <a:pt x="1435" y="1063"/>
                  </a:lnTo>
                  <a:lnTo>
                    <a:pt x="1472" y="1065"/>
                  </a:lnTo>
                  <a:lnTo>
                    <a:pt x="1645" y="1103"/>
                  </a:lnTo>
                  <a:lnTo>
                    <a:pt x="1646" y="1102"/>
                  </a:lnTo>
                  <a:lnTo>
                    <a:pt x="1664" y="1101"/>
                  </a:lnTo>
                  <a:lnTo>
                    <a:pt x="1662" y="1045"/>
                  </a:lnTo>
                  <a:lnTo>
                    <a:pt x="1650" y="948"/>
                  </a:lnTo>
                  <a:lnTo>
                    <a:pt x="1654" y="941"/>
                  </a:lnTo>
                  <a:lnTo>
                    <a:pt x="1544" y="863"/>
                  </a:lnTo>
                  <a:lnTo>
                    <a:pt x="1532" y="850"/>
                  </a:lnTo>
                  <a:lnTo>
                    <a:pt x="1521" y="777"/>
                  </a:lnTo>
                  <a:lnTo>
                    <a:pt x="1561" y="771"/>
                  </a:lnTo>
                  <a:lnTo>
                    <a:pt x="1550" y="696"/>
                  </a:lnTo>
                  <a:lnTo>
                    <a:pt x="1622" y="660"/>
                  </a:lnTo>
                  <a:lnTo>
                    <a:pt x="1582" y="582"/>
                  </a:lnTo>
                  <a:lnTo>
                    <a:pt x="1566" y="565"/>
                  </a:lnTo>
                  <a:lnTo>
                    <a:pt x="1409" y="541"/>
                  </a:lnTo>
                  <a:lnTo>
                    <a:pt x="1396" y="535"/>
                  </a:lnTo>
                  <a:lnTo>
                    <a:pt x="1311" y="522"/>
                  </a:lnTo>
                  <a:lnTo>
                    <a:pt x="1285" y="515"/>
                  </a:lnTo>
                  <a:lnTo>
                    <a:pt x="1255" y="490"/>
                  </a:lnTo>
                  <a:lnTo>
                    <a:pt x="1251" y="473"/>
                  </a:lnTo>
                  <a:lnTo>
                    <a:pt x="1182" y="452"/>
                  </a:lnTo>
                  <a:lnTo>
                    <a:pt x="1169" y="415"/>
                  </a:lnTo>
                  <a:lnTo>
                    <a:pt x="1189" y="388"/>
                  </a:lnTo>
                  <a:lnTo>
                    <a:pt x="1184" y="368"/>
                  </a:lnTo>
                  <a:lnTo>
                    <a:pt x="1159" y="347"/>
                  </a:lnTo>
                  <a:lnTo>
                    <a:pt x="1145" y="318"/>
                  </a:lnTo>
                  <a:lnTo>
                    <a:pt x="1117" y="300"/>
                  </a:lnTo>
                  <a:lnTo>
                    <a:pt x="1077" y="205"/>
                  </a:lnTo>
                  <a:lnTo>
                    <a:pt x="1077" y="176"/>
                  </a:lnTo>
                  <a:lnTo>
                    <a:pt x="1054" y="122"/>
                  </a:lnTo>
                  <a:lnTo>
                    <a:pt x="960" y="112"/>
                  </a:lnTo>
                  <a:lnTo>
                    <a:pt x="875" y="110"/>
                  </a:lnTo>
                  <a:lnTo>
                    <a:pt x="867" y="106"/>
                  </a:lnTo>
                  <a:lnTo>
                    <a:pt x="851" y="93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0"/>
            <p:cNvSpPr>
              <a:spLocks/>
            </p:cNvSpPr>
            <p:nvPr/>
          </p:nvSpPr>
          <p:spPr bwMode="auto">
            <a:xfrm>
              <a:off x="6527800" y="5108575"/>
              <a:ext cx="1354138" cy="809625"/>
            </a:xfrm>
            <a:custGeom>
              <a:avLst/>
              <a:gdLst>
                <a:gd name="T0" fmla="*/ 475 w 2239"/>
                <a:gd name="T1" fmla="*/ 62 h 1336"/>
                <a:gd name="T2" fmla="*/ 385 w 2239"/>
                <a:gd name="T3" fmla="*/ 100 h 1336"/>
                <a:gd name="T4" fmla="*/ 297 w 2239"/>
                <a:gd name="T5" fmla="*/ 180 h 1336"/>
                <a:gd name="T6" fmla="*/ 259 w 2239"/>
                <a:gd name="T7" fmla="*/ 266 h 1336"/>
                <a:gd name="T8" fmla="*/ 305 w 2239"/>
                <a:gd name="T9" fmla="*/ 329 h 1336"/>
                <a:gd name="T10" fmla="*/ 80 w 2239"/>
                <a:gd name="T11" fmla="*/ 419 h 1336"/>
                <a:gd name="T12" fmla="*/ 0 w 2239"/>
                <a:gd name="T13" fmla="*/ 516 h 1336"/>
                <a:gd name="T14" fmla="*/ 223 w 2239"/>
                <a:gd name="T15" fmla="*/ 680 h 1336"/>
                <a:gd name="T16" fmla="*/ 432 w 2239"/>
                <a:gd name="T17" fmla="*/ 764 h 1336"/>
                <a:gd name="T18" fmla="*/ 675 w 2239"/>
                <a:gd name="T19" fmla="*/ 929 h 1336"/>
                <a:gd name="T20" fmla="*/ 1041 w 2239"/>
                <a:gd name="T21" fmla="*/ 1122 h 1336"/>
                <a:gd name="T22" fmla="*/ 1147 w 2239"/>
                <a:gd name="T23" fmla="*/ 1075 h 1336"/>
                <a:gd name="T24" fmla="*/ 1247 w 2239"/>
                <a:gd name="T25" fmla="*/ 1110 h 1336"/>
                <a:gd name="T26" fmla="*/ 1367 w 2239"/>
                <a:gd name="T27" fmla="*/ 1160 h 1336"/>
                <a:gd name="T28" fmla="*/ 1505 w 2239"/>
                <a:gd name="T29" fmla="*/ 1240 h 1336"/>
                <a:gd name="T30" fmla="*/ 1657 w 2239"/>
                <a:gd name="T31" fmla="*/ 1279 h 1336"/>
                <a:gd name="T32" fmla="*/ 1755 w 2239"/>
                <a:gd name="T33" fmla="*/ 1336 h 1336"/>
                <a:gd name="T34" fmla="*/ 1842 w 2239"/>
                <a:gd name="T35" fmla="*/ 1161 h 1336"/>
                <a:gd name="T36" fmla="*/ 1866 w 2239"/>
                <a:gd name="T37" fmla="*/ 1076 h 1336"/>
                <a:gd name="T38" fmla="*/ 1931 w 2239"/>
                <a:gd name="T39" fmla="*/ 1049 h 1336"/>
                <a:gd name="T40" fmla="*/ 2000 w 2239"/>
                <a:gd name="T41" fmla="*/ 956 h 1336"/>
                <a:gd name="T42" fmla="*/ 2020 w 2239"/>
                <a:gd name="T43" fmla="*/ 862 h 1336"/>
                <a:gd name="T44" fmla="*/ 2061 w 2239"/>
                <a:gd name="T45" fmla="*/ 819 h 1336"/>
                <a:gd name="T46" fmla="*/ 2110 w 2239"/>
                <a:gd name="T47" fmla="*/ 711 h 1336"/>
                <a:gd name="T48" fmla="*/ 2209 w 2239"/>
                <a:gd name="T49" fmla="*/ 710 h 1336"/>
                <a:gd name="T50" fmla="*/ 2194 w 2239"/>
                <a:gd name="T51" fmla="*/ 595 h 1336"/>
                <a:gd name="T52" fmla="*/ 2145 w 2239"/>
                <a:gd name="T53" fmla="*/ 494 h 1336"/>
                <a:gd name="T54" fmla="*/ 2239 w 2239"/>
                <a:gd name="T55" fmla="*/ 464 h 1336"/>
                <a:gd name="T56" fmla="*/ 2229 w 2239"/>
                <a:gd name="T57" fmla="*/ 442 h 1336"/>
                <a:gd name="T58" fmla="*/ 2206 w 2239"/>
                <a:gd name="T59" fmla="*/ 355 h 1336"/>
                <a:gd name="T60" fmla="*/ 2169 w 2239"/>
                <a:gd name="T61" fmla="*/ 339 h 1336"/>
                <a:gd name="T62" fmla="*/ 2084 w 2239"/>
                <a:gd name="T63" fmla="*/ 326 h 1336"/>
                <a:gd name="T64" fmla="*/ 1956 w 2239"/>
                <a:gd name="T65" fmla="*/ 249 h 1336"/>
                <a:gd name="T66" fmla="*/ 1960 w 2239"/>
                <a:gd name="T67" fmla="*/ 222 h 1336"/>
                <a:gd name="T68" fmla="*/ 1750 w 2239"/>
                <a:gd name="T69" fmla="*/ 182 h 1336"/>
                <a:gd name="T70" fmla="*/ 1666 w 2239"/>
                <a:gd name="T71" fmla="*/ 220 h 1336"/>
                <a:gd name="T72" fmla="*/ 1630 w 2239"/>
                <a:gd name="T73" fmla="*/ 164 h 1336"/>
                <a:gd name="T74" fmla="*/ 1472 w 2239"/>
                <a:gd name="T75" fmla="*/ 106 h 1336"/>
                <a:gd name="T76" fmla="*/ 1345 w 2239"/>
                <a:gd name="T77" fmla="*/ 174 h 1336"/>
                <a:gd name="T78" fmla="*/ 1169 w 2239"/>
                <a:gd name="T79" fmla="*/ 155 h 1336"/>
                <a:gd name="T80" fmla="*/ 1065 w 2239"/>
                <a:gd name="T81" fmla="*/ 199 h 1336"/>
                <a:gd name="T82" fmla="*/ 986 w 2239"/>
                <a:gd name="T83" fmla="*/ 122 h 1336"/>
                <a:gd name="T84" fmla="*/ 866 w 2239"/>
                <a:gd name="T85" fmla="*/ 15 h 1336"/>
                <a:gd name="T86" fmla="*/ 809 w 2239"/>
                <a:gd name="T87" fmla="*/ 42 h 1336"/>
                <a:gd name="T88" fmla="*/ 485 w 2239"/>
                <a:gd name="T89" fmla="*/ 55 h 1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239" h="1336">
                  <a:moveTo>
                    <a:pt x="485" y="55"/>
                  </a:moveTo>
                  <a:lnTo>
                    <a:pt x="475" y="62"/>
                  </a:lnTo>
                  <a:lnTo>
                    <a:pt x="411" y="77"/>
                  </a:lnTo>
                  <a:lnTo>
                    <a:pt x="385" y="100"/>
                  </a:lnTo>
                  <a:lnTo>
                    <a:pt x="320" y="175"/>
                  </a:lnTo>
                  <a:lnTo>
                    <a:pt x="297" y="180"/>
                  </a:lnTo>
                  <a:lnTo>
                    <a:pt x="260" y="234"/>
                  </a:lnTo>
                  <a:lnTo>
                    <a:pt x="259" y="266"/>
                  </a:lnTo>
                  <a:lnTo>
                    <a:pt x="298" y="306"/>
                  </a:lnTo>
                  <a:lnTo>
                    <a:pt x="305" y="329"/>
                  </a:lnTo>
                  <a:lnTo>
                    <a:pt x="165" y="382"/>
                  </a:lnTo>
                  <a:lnTo>
                    <a:pt x="80" y="419"/>
                  </a:lnTo>
                  <a:lnTo>
                    <a:pt x="54" y="440"/>
                  </a:lnTo>
                  <a:lnTo>
                    <a:pt x="0" y="516"/>
                  </a:lnTo>
                  <a:lnTo>
                    <a:pt x="51" y="564"/>
                  </a:lnTo>
                  <a:lnTo>
                    <a:pt x="223" y="680"/>
                  </a:lnTo>
                  <a:lnTo>
                    <a:pt x="323" y="730"/>
                  </a:lnTo>
                  <a:lnTo>
                    <a:pt x="432" y="764"/>
                  </a:lnTo>
                  <a:lnTo>
                    <a:pt x="485" y="791"/>
                  </a:lnTo>
                  <a:lnTo>
                    <a:pt x="675" y="929"/>
                  </a:lnTo>
                  <a:lnTo>
                    <a:pt x="991" y="1107"/>
                  </a:lnTo>
                  <a:lnTo>
                    <a:pt x="1041" y="1122"/>
                  </a:lnTo>
                  <a:lnTo>
                    <a:pt x="1087" y="1119"/>
                  </a:lnTo>
                  <a:lnTo>
                    <a:pt x="1147" y="1075"/>
                  </a:lnTo>
                  <a:lnTo>
                    <a:pt x="1171" y="1077"/>
                  </a:lnTo>
                  <a:lnTo>
                    <a:pt x="1247" y="1110"/>
                  </a:lnTo>
                  <a:lnTo>
                    <a:pt x="1316" y="1126"/>
                  </a:lnTo>
                  <a:lnTo>
                    <a:pt x="1367" y="1160"/>
                  </a:lnTo>
                  <a:lnTo>
                    <a:pt x="1464" y="1201"/>
                  </a:lnTo>
                  <a:lnTo>
                    <a:pt x="1505" y="1240"/>
                  </a:lnTo>
                  <a:lnTo>
                    <a:pt x="1605" y="1279"/>
                  </a:lnTo>
                  <a:lnTo>
                    <a:pt x="1657" y="1279"/>
                  </a:lnTo>
                  <a:lnTo>
                    <a:pt x="1741" y="1314"/>
                  </a:lnTo>
                  <a:lnTo>
                    <a:pt x="1755" y="1336"/>
                  </a:lnTo>
                  <a:lnTo>
                    <a:pt x="1779" y="1237"/>
                  </a:lnTo>
                  <a:lnTo>
                    <a:pt x="1842" y="1161"/>
                  </a:lnTo>
                  <a:lnTo>
                    <a:pt x="1851" y="1105"/>
                  </a:lnTo>
                  <a:lnTo>
                    <a:pt x="1866" y="1076"/>
                  </a:lnTo>
                  <a:lnTo>
                    <a:pt x="1890" y="1072"/>
                  </a:lnTo>
                  <a:lnTo>
                    <a:pt x="1931" y="1049"/>
                  </a:lnTo>
                  <a:lnTo>
                    <a:pt x="1992" y="990"/>
                  </a:lnTo>
                  <a:lnTo>
                    <a:pt x="2000" y="956"/>
                  </a:lnTo>
                  <a:lnTo>
                    <a:pt x="2000" y="882"/>
                  </a:lnTo>
                  <a:lnTo>
                    <a:pt x="2020" y="862"/>
                  </a:lnTo>
                  <a:lnTo>
                    <a:pt x="2036" y="825"/>
                  </a:lnTo>
                  <a:lnTo>
                    <a:pt x="2061" y="819"/>
                  </a:lnTo>
                  <a:lnTo>
                    <a:pt x="2089" y="787"/>
                  </a:lnTo>
                  <a:lnTo>
                    <a:pt x="2110" y="711"/>
                  </a:lnTo>
                  <a:lnTo>
                    <a:pt x="2159" y="692"/>
                  </a:lnTo>
                  <a:lnTo>
                    <a:pt x="2209" y="710"/>
                  </a:lnTo>
                  <a:lnTo>
                    <a:pt x="2212" y="659"/>
                  </a:lnTo>
                  <a:lnTo>
                    <a:pt x="2194" y="595"/>
                  </a:lnTo>
                  <a:lnTo>
                    <a:pt x="2166" y="562"/>
                  </a:lnTo>
                  <a:lnTo>
                    <a:pt x="2145" y="494"/>
                  </a:lnTo>
                  <a:lnTo>
                    <a:pt x="2155" y="482"/>
                  </a:lnTo>
                  <a:lnTo>
                    <a:pt x="2239" y="464"/>
                  </a:lnTo>
                  <a:lnTo>
                    <a:pt x="2237" y="462"/>
                  </a:lnTo>
                  <a:lnTo>
                    <a:pt x="2229" y="442"/>
                  </a:lnTo>
                  <a:lnTo>
                    <a:pt x="2219" y="377"/>
                  </a:lnTo>
                  <a:lnTo>
                    <a:pt x="2206" y="355"/>
                  </a:lnTo>
                  <a:lnTo>
                    <a:pt x="2186" y="355"/>
                  </a:lnTo>
                  <a:lnTo>
                    <a:pt x="2169" y="339"/>
                  </a:lnTo>
                  <a:lnTo>
                    <a:pt x="2140" y="329"/>
                  </a:lnTo>
                  <a:lnTo>
                    <a:pt x="2084" y="326"/>
                  </a:lnTo>
                  <a:lnTo>
                    <a:pt x="1994" y="299"/>
                  </a:lnTo>
                  <a:lnTo>
                    <a:pt x="1956" y="249"/>
                  </a:lnTo>
                  <a:lnTo>
                    <a:pt x="1956" y="227"/>
                  </a:lnTo>
                  <a:lnTo>
                    <a:pt x="1960" y="222"/>
                  </a:lnTo>
                  <a:lnTo>
                    <a:pt x="1787" y="184"/>
                  </a:lnTo>
                  <a:lnTo>
                    <a:pt x="1750" y="182"/>
                  </a:lnTo>
                  <a:lnTo>
                    <a:pt x="1756" y="207"/>
                  </a:lnTo>
                  <a:lnTo>
                    <a:pt x="1666" y="220"/>
                  </a:lnTo>
                  <a:lnTo>
                    <a:pt x="1637" y="206"/>
                  </a:lnTo>
                  <a:lnTo>
                    <a:pt x="1630" y="164"/>
                  </a:lnTo>
                  <a:lnTo>
                    <a:pt x="1605" y="127"/>
                  </a:lnTo>
                  <a:lnTo>
                    <a:pt x="1472" y="106"/>
                  </a:lnTo>
                  <a:lnTo>
                    <a:pt x="1372" y="181"/>
                  </a:lnTo>
                  <a:lnTo>
                    <a:pt x="1345" y="174"/>
                  </a:lnTo>
                  <a:lnTo>
                    <a:pt x="1276" y="132"/>
                  </a:lnTo>
                  <a:lnTo>
                    <a:pt x="1169" y="155"/>
                  </a:lnTo>
                  <a:lnTo>
                    <a:pt x="1111" y="186"/>
                  </a:lnTo>
                  <a:lnTo>
                    <a:pt x="1065" y="199"/>
                  </a:lnTo>
                  <a:lnTo>
                    <a:pt x="1017" y="186"/>
                  </a:lnTo>
                  <a:lnTo>
                    <a:pt x="986" y="122"/>
                  </a:lnTo>
                  <a:lnTo>
                    <a:pt x="898" y="64"/>
                  </a:lnTo>
                  <a:lnTo>
                    <a:pt x="866" y="15"/>
                  </a:lnTo>
                  <a:lnTo>
                    <a:pt x="819" y="0"/>
                  </a:lnTo>
                  <a:lnTo>
                    <a:pt x="809" y="42"/>
                  </a:lnTo>
                  <a:lnTo>
                    <a:pt x="777" y="61"/>
                  </a:lnTo>
                  <a:lnTo>
                    <a:pt x="485" y="55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1"/>
            <p:cNvSpPr>
              <a:spLocks/>
            </p:cNvSpPr>
            <p:nvPr/>
          </p:nvSpPr>
          <p:spPr bwMode="auto">
            <a:xfrm>
              <a:off x="7562850" y="5389563"/>
              <a:ext cx="712788" cy="927100"/>
            </a:xfrm>
            <a:custGeom>
              <a:avLst/>
              <a:gdLst>
                <a:gd name="T0" fmla="*/ 443 w 1179"/>
                <a:gd name="T1" fmla="*/ 18 h 1531"/>
                <a:gd name="T2" fmla="*/ 454 w 1179"/>
                <a:gd name="T3" fmla="*/ 98 h 1531"/>
                <a:gd name="T4" fmla="*/ 500 w 1179"/>
                <a:gd name="T5" fmla="*/ 195 h 1531"/>
                <a:gd name="T6" fmla="*/ 447 w 1179"/>
                <a:gd name="T7" fmla="*/ 228 h 1531"/>
                <a:gd name="T8" fmla="*/ 377 w 1179"/>
                <a:gd name="T9" fmla="*/ 323 h 1531"/>
                <a:gd name="T10" fmla="*/ 324 w 1179"/>
                <a:gd name="T11" fmla="*/ 361 h 1531"/>
                <a:gd name="T12" fmla="*/ 288 w 1179"/>
                <a:gd name="T13" fmla="*/ 418 h 1531"/>
                <a:gd name="T14" fmla="*/ 280 w 1179"/>
                <a:gd name="T15" fmla="*/ 526 h 1531"/>
                <a:gd name="T16" fmla="*/ 178 w 1179"/>
                <a:gd name="T17" fmla="*/ 608 h 1531"/>
                <a:gd name="T18" fmla="*/ 139 w 1179"/>
                <a:gd name="T19" fmla="*/ 641 h 1531"/>
                <a:gd name="T20" fmla="*/ 67 w 1179"/>
                <a:gd name="T21" fmla="*/ 773 h 1531"/>
                <a:gd name="T22" fmla="*/ 53 w 1179"/>
                <a:gd name="T23" fmla="*/ 890 h 1531"/>
                <a:gd name="T24" fmla="*/ 14 w 1179"/>
                <a:gd name="T25" fmla="*/ 986 h 1531"/>
                <a:gd name="T26" fmla="*/ 7 w 1179"/>
                <a:gd name="T27" fmla="*/ 1061 h 1531"/>
                <a:gd name="T28" fmla="*/ 33 w 1179"/>
                <a:gd name="T29" fmla="*/ 1161 h 1531"/>
                <a:gd name="T30" fmla="*/ 83 w 1179"/>
                <a:gd name="T31" fmla="*/ 1296 h 1531"/>
                <a:gd name="T32" fmla="*/ 65 w 1179"/>
                <a:gd name="T33" fmla="*/ 1355 h 1531"/>
                <a:gd name="T34" fmla="*/ 134 w 1179"/>
                <a:gd name="T35" fmla="*/ 1378 h 1531"/>
                <a:gd name="T36" fmla="*/ 324 w 1179"/>
                <a:gd name="T37" fmla="*/ 1380 h 1531"/>
                <a:gd name="T38" fmla="*/ 489 w 1179"/>
                <a:gd name="T39" fmla="*/ 1402 h 1531"/>
                <a:gd name="T40" fmla="*/ 585 w 1179"/>
                <a:gd name="T41" fmla="*/ 1485 h 1531"/>
                <a:gd name="T42" fmla="*/ 715 w 1179"/>
                <a:gd name="T43" fmla="*/ 1505 h 1531"/>
                <a:gd name="T44" fmla="*/ 798 w 1179"/>
                <a:gd name="T45" fmla="*/ 1460 h 1531"/>
                <a:gd name="T46" fmla="*/ 848 w 1179"/>
                <a:gd name="T47" fmla="*/ 1482 h 1531"/>
                <a:gd name="T48" fmla="*/ 918 w 1179"/>
                <a:gd name="T49" fmla="*/ 1495 h 1531"/>
                <a:gd name="T50" fmla="*/ 983 w 1179"/>
                <a:gd name="T51" fmla="*/ 1516 h 1531"/>
                <a:gd name="T52" fmla="*/ 997 w 1179"/>
                <a:gd name="T53" fmla="*/ 1464 h 1531"/>
                <a:gd name="T54" fmla="*/ 952 w 1179"/>
                <a:gd name="T55" fmla="*/ 1331 h 1531"/>
                <a:gd name="T56" fmla="*/ 952 w 1179"/>
                <a:gd name="T57" fmla="*/ 1243 h 1531"/>
                <a:gd name="T58" fmla="*/ 993 w 1179"/>
                <a:gd name="T59" fmla="*/ 1150 h 1531"/>
                <a:gd name="T60" fmla="*/ 1054 w 1179"/>
                <a:gd name="T61" fmla="*/ 1047 h 1531"/>
                <a:gd name="T62" fmla="*/ 1073 w 1179"/>
                <a:gd name="T63" fmla="*/ 922 h 1531"/>
                <a:gd name="T64" fmla="*/ 1174 w 1179"/>
                <a:gd name="T65" fmla="*/ 793 h 1531"/>
                <a:gd name="T66" fmla="*/ 1178 w 1179"/>
                <a:gd name="T67" fmla="*/ 697 h 1531"/>
                <a:gd name="T68" fmla="*/ 1144 w 1179"/>
                <a:gd name="T69" fmla="*/ 638 h 1531"/>
                <a:gd name="T70" fmla="*/ 952 w 1179"/>
                <a:gd name="T71" fmla="*/ 491 h 1531"/>
                <a:gd name="T72" fmla="*/ 873 w 1179"/>
                <a:gd name="T73" fmla="*/ 325 h 1531"/>
                <a:gd name="T74" fmla="*/ 843 w 1179"/>
                <a:gd name="T75" fmla="*/ 180 h 1531"/>
                <a:gd name="T76" fmla="*/ 899 w 1179"/>
                <a:gd name="T77" fmla="*/ 146 h 1531"/>
                <a:gd name="T78" fmla="*/ 823 w 1179"/>
                <a:gd name="T79" fmla="*/ 20 h 1531"/>
                <a:gd name="T80" fmla="*/ 724 w 1179"/>
                <a:gd name="T81" fmla="*/ 0 h 1531"/>
                <a:gd name="T82" fmla="*/ 542 w 1179"/>
                <a:gd name="T83" fmla="*/ 11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79" h="1531">
                  <a:moveTo>
                    <a:pt x="527" y="0"/>
                  </a:moveTo>
                  <a:lnTo>
                    <a:pt x="443" y="18"/>
                  </a:lnTo>
                  <a:lnTo>
                    <a:pt x="433" y="30"/>
                  </a:lnTo>
                  <a:lnTo>
                    <a:pt x="454" y="98"/>
                  </a:lnTo>
                  <a:lnTo>
                    <a:pt x="482" y="131"/>
                  </a:lnTo>
                  <a:lnTo>
                    <a:pt x="500" y="195"/>
                  </a:lnTo>
                  <a:lnTo>
                    <a:pt x="497" y="246"/>
                  </a:lnTo>
                  <a:lnTo>
                    <a:pt x="447" y="228"/>
                  </a:lnTo>
                  <a:lnTo>
                    <a:pt x="398" y="247"/>
                  </a:lnTo>
                  <a:lnTo>
                    <a:pt x="377" y="323"/>
                  </a:lnTo>
                  <a:lnTo>
                    <a:pt x="349" y="355"/>
                  </a:lnTo>
                  <a:lnTo>
                    <a:pt x="324" y="361"/>
                  </a:lnTo>
                  <a:lnTo>
                    <a:pt x="308" y="398"/>
                  </a:lnTo>
                  <a:lnTo>
                    <a:pt x="288" y="418"/>
                  </a:lnTo>
                  <a:lnTo>
                    <a:pt x="288" y="492"/>
                  </a:lnTo>
                  <a:lnTo>
                    <a:pt x="280" y="526"/>
                  </a:lnTo>
                  <a:lnTo>
                    <a:pt x="219" y="585"/>
                  </a:lnTo>
                  <a:lnTo>
                    <a:pt x="178" y="608"/>
                  </a:lnTo>
                  <a:lnTo>
                    <a:pt x="154" y="612"/>
                  </a:lnTo>
                  <a:lnTo>
                    <a:pt x="139" y="641"/>
                  </a:lnTo>
                  <a:lnTo>
                    <a:pt x="130" y="697"/>
                  </a:lnTo>
                  <a:lnTo>
                    <a:pt x="67" y="773"/>
                  </a:lnTo>
                  <a:lnTo>
                    <a:pt x="43" y="872"/>
                  </a:lnTo>
                  <a:lnTo>
                    <a:pt x="53" y="890"/>
                  </a:lnTo>
                  <a:lnTo>
                    <a:pt x="40" y="937"/>
                  </a:lnTo>
                  <a:lnTo>
                    <a:pt x="14" y="986"/>
                  </a:lnTo>
                  <a:lnTo>
                    <a:pt x="0" y="1028"/>
                  </a:lnTo>
                  <a:lnTo>
                    <a:pt x="7" y="1061"/>
                  </a:lnTo>
                  <a:lnTo>
                    <a:pt x="28" y="1127"/>
                  </a:lnTo>
                  <a:lnTo>
                    <a:pt x="33" y="1161"/>
                  </a:lnTo>
                  <a:lnTo>
                    <a:pt x="37" y="1248"/>
                  </a:lnTo>
                  <a:lnTo>
                    <a:pt x="83" y="1296"/>
                  </a:lnTo>
                  <a:lnTo>
                    <a:pt x="88" y="1310"/>
                  </a:lnTo>
                  <a:lnTo>
                    <a:pt x="65" y="1355"/>
                  </a:lnTo>
                  <a:lnTo>
                    <a:pt x="88" y="1382"/>
                  </a:lnTo>
                  <a:lnTo>
                    <a:pt x="134" y="1378"/>
                  </a:lnTo>
                  <a:lnTo>
                    <a:pt x="184" y="1398"/>
                  </a:lnTo>
                  <a:lnTo>
                    <a:pt x="324" y="1380"/>
                  </a:lnTo>
                  <a:lnTo>
                    <a:pt x="384" y="1364"/>
                  </a:lnTo>
                  <a:lnTo>
                    <a:pt x="489" y="1402"/>
                  </a:lnTo>
                  <a:lnTo>
                    <a:pt x="509" y="1439"/>
                  </a:lnTo>
                  <a:lnTo>
                    <a:pt x="585" y="1485"/>
                  </a:lnTo>
                  <a:lnTo>
                    <a:pt x="615" y="1528"/>
                  </a:lnTo>
                  <a:lnTo>
                    <a:pt x="715" y="1505"/>
                  </a:lnTo>
                  <a:lnTo>
                    <a:pt x="767" y="1456"/>
                  </a:lnTo>
                  <a:lnTo>
                    <a:pt x="798" y="1460"/>
                  </a:lnTo>
                  <a:lnTo>
                    <a:pt x="833" y="1505"/>
                  </a:lnTo>
                  <a:lnTo>
                    <a:pt x="848" y="1482"/>
                  </a:lnTo>
                  <a:lnTo>
                    <a:pt x="874" y="1476"/>
                  </a:lnTo>
                  <a:lnTo>
                    <a:pt x="918" y="1495"/>
                  </a:lnTo>
                  <a:lnTo>
                    <a:pt x="943" y="1493"/>
                  </a:lnTo>
                  <a:lnTo>
                    <a:pt x="983" y="1516"/>
                  </a:lnTo>
                  <a:lnTo>
                    <a:pt x="989" y="1531"/>
                  </a:lnTo>
                  <a:lnTo>
                    <a:pt x="997" y="1464"/>
                  </a:lnTo>
                  <a:lnTo>
                    <a:pt x="982" y="1398"/>
                  </a:lnTo>
                  <a:lnTo>
                    <a:pt x="952" y="1331"/>
                  </a:lnTo>
                  <a:lnTo>
                    <a:pt x="945" y="1296"/>
                  </a:lnTo>
                  <a:lnTo>
                    <a:pt x="952" y="1243"/>
                  </a:lnTo>
                  <a:lnTo>
                    <a:pt x="969" y="1193"/>
                  </a:lnTo>
                  <a:lnTo>
                    <a:pt x="993" y="1150"/>
                  </a:lnTo>
                  <a:lnTo>
                    <a:pt x="1022" y="1114"/>
                  </a:lnTo>
                  <a:lnTo>
                    <a:pt x="1054" y="1047"/>
                  </a:lnTo>
                  <a:lnTo>
                    <a:pt x="1065" y="1008"/>
                  </a:lnTo>
                  <a:lnTo>
                    <a:pt x="1073" y="922"/>
                  </a:lnTo>
                  <a:lnTo>
                    <a:pt x="1153" y="877"/>
                  </a:lnTo>
                  <a:lnTo>
                    <a:pt x="1174" y="793"/>
                  </a:lnTo>
                  <a:lnTo>
                    <a:pt x="1179" y="746"/>
                  </a:lnTo>
                  <a:lnTo>
                    <a:pt x="1178" y="697"/>
                  </a:lnTo>
                  <a:lnTo>
                    <a:pt x="1167" y="665"/>
                  </a:lnTo>
                  <a:lnTo>
                    <a:pt x="1144" y="638"/>
                  </a:lnTo>
                  <a:lnTo>
                    <a:pt x="1077" y="592"/>
                  </a:lnTo>
                  <a:lnTo>
                    <a:pt x="952" y="491"/>
                  </a:lnTo>
                  <a:lnTo>
                    <a:pt x="884" y="373"/>
                  </a:lnTo>
                  <a:lnTo>
                    <a:pt x="873" y="325"/>
                  </a:lnTo>
                  <a:lnTo>
                    <a:pt x="844" y="261"/>
                  </a:lnTo>
                  <a:lnTo>
                    <a:pt x="843" y="180"/>
                  </a:lnTo>
                  <a:lnTo>
                    <a:pt x="877" y="172"/>
                  </a:lnTo>
                  <a:lnTo>
                    <a:pt x="899" y="146"/>
                  </a:lnTo>
                  <a:lnTo>
                    <a:pt x="898" y="113"/>
                  </a:lnTo>
                  <a:lnTo>
                    <a:pt x="823" y="20"/>
                  </a:lnTo>
                  <a:lnTo>
                    <a:pt x="757" y="17"/>
                  </a:lnTo>
                  <a:lnTo>
                    <a:pt x="724" y="0"/>
                  </a:lnTo>
                  <a:lnTo>
                    <a:pt x="650" y="23"/>
                  </a:lnTo>
                  <a:lnTo>
                    <a:pt x="542" y="11"/>
                  </a:lnTo>
                  <a:lnTo>
                    <a:pt x="527" y="0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2"/>
            <p:cNvSpPr>
              <a:spLocks/>
            </p:cNvSpPr>
            <p:nvPr/>
          </p:nvSpPr>
          <p:spPr bwMode="auto">
            <a:xfrm>
              <a:off x="9220200" y="4352925"/>
              <a:ext cx="641350" cy="341313"/>
            </a:xfrm>
            <a:custGeom>
              <a:avLst/>
              <a:gdLst>
                <a:gd name="T0" fmla="*/ 375 w 1063"/>
                <a:gd name="T1" fmla="*/ 135 h 563"/>
                <a:gd name="T2" fmla="*/ 293 w 1063"/>
                <a:gd name="T3" fmla="*/ 146 h 563"/>
                <a:gd name="T4" fmla="*/ 142 w 1063"/>
                <a:gd name="T5" fmla="*/ 130 h 563"/>
                <a:gd name="T6" fmla="*/ 92 w 1063"/>
                <a:gd name="T7" fmla="*/ 132 h 563"/>
                <a:gd name="T8" fmla="*/ 0 w 1063"/>
                <a:gd name="T9" fmla="*/ 185 h 563"/>
                <a:gd name="T10" fmla="*/ 15 w 1063"/>
                <a:gd name="T11" fmla="*/ 244 h 563"/>
                <a:gd name="T12" fmla="*/ 79 w 1063"/>
                <a:gd name="T13" fmla="*/ 308 h 563"/>
                <a:gd name="T14" fmla="*/ 184 w 1063"/>
                <a:gd name="T15" fmla="*/ 313 h 563"/>
                <a:gd name="T16" fmla="*/ 277 w 1063"/>
                <a:gd name="T17" fmla="*/ 373 h 563"/>
                <a:gd name="T18" fmla="*/ 408 w 1063"/>
                <a:gd name="T19" fmla="*/ 373 h 563"/>
                <a:gd name="T20" fmla="*/ 490 w 1063"/>
                <a:gd name="T21" fmla="*/ 410 h 563"/>
                <a:gd name="T22" fmla="*/ 537 w 1063"/>
                <a:gd name="T23" fmla="*/ 502 h 563"/>
                <a:gd name="T24" fmla="*/ 530 w 1063"/>
                <a:gd name="T25" fmla="*/ 522 h 563"/>
                <a:gd name="T26" fmla="*/ 569 w 1063"/>
                <a:gd name="T27" fmla="*/ 530 h 563"/>
                <a:gd name="T28" fmla="*/ 670 w 1063"/>
                <a:gd name="T29" fmla="*/ 542 h 563"/>
                <a:gd name="T30" fmla="*/ 654 w 1063"/>
                <a:gd name="T31" fmla="*/ 485 h 563"/>
                <a:gd name="T32" fmla="*/ 597 w 1063"/>
                <a:gd name="T33" fmla="*/ 377 h 563"/>
                <a:gd name="T34" fmla="*/ 704 w 1063"/>
                <a:gd name="T35" fmla="*/ 430 h 563"/>
                <a:gd name="T36" fmla="*/ 788 w 1063"/>
                <a:gd name="T37" fmla="*/ 460 h 563"/>
                <a:gd name="T38" fmla="*/ 837 w 1063"/>
                <a:gd name="T39" fmla="*/ 415 h 563"/>
                <a:gd name="T40" fmla="*/ 845 w 1063"/>
                <a:gd name="T41" fmla="*/ 352 h 563"/>
                <a:gd name="T42" fmla="*/ 919 w 1063"/>
                <a:gd name="T43" fmla="*/ 308 h 563"/>
                <a:gd name="T44" fmla="*/ 1023 w 1063"/>
                <a:gd name="T45" fmla="*/ 253 h 563"/>
                <a:gd name="T46" fmla="*/ 1063 w 1063"/>
                <a:gd name="T47" fmla="*/ 212 h 563"/>
                <a:gd name="T48" fmla="*/ 993 w 1063"/>
                <a:gd name="T49" fmla="*/ 193 h 563"/>
                <a:gd name="T50" fmla="*/ 907 w 1063"/>
                <a:gd name="T51" fmla="*/ 187 h 563"/>
                <a:gd name="T52" fmla="*/ 860 w 1063"/>
                <a:gd name="T53" fmla="*/ 170 h 563"/>
                <a:gd name="T54" fmla="*/ 748 w 1063"/>
                <a:gd name="T55" fmla="*/ 170 h 563"/>
                <a:gd name="T56" fmla="*/ 619 w 1063"/>
                <a:gd name="T57" fmla="*/ 94 h 563"/>
                <a:gd name="T58" fmla="*/ 558 w 1063"/>
                <a:gd name="T59" fmla="*/ 49 h 563"/>
                <a:gd name="T60" fmla="*/ 444 w 1063"/>
                <a:gd name="T61" fmla="*/ 0 h 563"/>
                <a:gd name="T62" fmla="*/ 369 w 1063"/>
                <a:gd name="T63" fmla="*/ 54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63" h="563">
                  <a:moveTo>
                    <a:pt x="369" y="54"/>
                  </a:moveTo>
                  <a:lnTo>
                    <a:pt x="375" y="135"/>
                  </a:lnTo>
                  <a:lnTo>
                    <a:pt x="365" y="143"/>
                  </a:lnTo>
                  <a:lnTo>
                    <a:pt x="293" y="146"/>
                  </a:lnTo>
                  <a:lnTo>
                    <a:pt x="199" y="127"/>
                  </a:lnTo>
                  <a:lnTo>
                    <a:pt x="142" y="130"/>
                  </a:lnTo>
                  <a:lnTo>
                    <a:pt x="118" y="142"/>
                  </a:lnTo>
                  <a:lnTo>
                    <a:pt x="92" y="132"/>
                  </a:lnTo>
                  <a:lnTo>
                    <a:pt x="28" y="149"/>
                  </a:lnTo>
                  <a:lnTo>
                    <a:pt x="0" y="185"/>
                  </a:lnTo>
                  <a:lnTo>
                    <a:pt x="29" y="227"/>
                  </a:lnTo>
                  <a:lnTo>
                    <a:pt x="15" y="244"/>
                  </a:lnTo>
                  <a:lnTo>
                    <a:pt x="44" y="271"/>
                  </a:lnTo>
                  <a:lnTo>
                    <a:pt x="79" y="308"/>
                  </a:lnTo>
                  <a:lnTo>
                    <a:pt x="87" y="292"/>
                  </a:lnTo>
                  <a:lnTo>
                    <a:pt x="184" y="313"/>
                  </a:lnTo>
                  <a:lnTo>
                    <a:pt x="247" y="367"/>
                  </a:lnTo>
                  <a:lnTo>
                    <a:pt x="277" y="373"/>
                  </a:lnTo>
                  <a:lnTo>
                    <a:pt x="387" y="388"/>
                  </a:lnTo>
                  <a:lnTo>
                    <a:pt x="408" y="373"/>
                  </a:lnTo>
                  <a:lnTo>
                    <a:pt x="452" y="402"/>
                  </a:lnTo>
                  <a:lnTo>
                    <a:pt x="490" y="410"/>
                  </a:lnTo>
                  <a:lnTo>
                    <a:pt x="532" y="502"/>
                  </a:lnTo>
                  <a:lnTo>
                    <a:pt x="537" y="502"/>
                  </a:lnTo>
                  <a:lnTo>
                    <a:pt x="558" y="515"/>
                  </a:lnTo>
                  <a:lnTo>
                    <a:pt x="530" y="522"/>
                  </a:lnTo>
                  <a:lnTo>
                    <a:pt x="539" y="532"/>
                  </a:lnTo>
                  <a:lnTo>
                    <a:pt x="569" y="530"/>
                  </a:lnTo>
                  <a:lnTo>
                    <a:pt x="647" y="563"/>
                  </a:lnTo>
                  <a:lnTo>
                    <a:pt x="670" y="542"/>
                  </a:lnTo>
                  <a:lnTo>
                    <a:pt x="672" y="522"/>
                  </a:lnTo>
                  <a:lnTo>
                    <a:pt x="654" y="485"/>
                  </a:lnTo>
                  <a:lnTo>
                    <a:pt x="618" y="465"/>
                  </a:lnTo>
                  <a:lnTo>
                    <a:pt x="597" y="377"/>
                  </a:lnTo>
                  <a:lnTo>
                    <a:pt x="677" y="428"/>
                  </a:lnTo>
                  <a:lnTo>
                    <a:pt x="704" y="430"/>
                  </a:lnTo>
                  <a:lnTo>
                    <a:pt x="762" y="462"/>
                  </a:lnTo>
                  <a:lnTo>
                    <a:pt x="788" y="460"/>
                  </a:lnTo>
                  <a:lnTo>
                    <a:pt x="797" y="404"/>
                  </a:lnTo>
                  <a:lnTo>
                    <a:pt x="837" y="415"/>
                  </a:lnTo>
                  <a:lnTo>
                    <a:pt x="854" y="407"/>
                  </a:lnTo>
                  <a:lnTo>
                    <a:pt x="845" y="352"/>
                  </a:lnTo>
                  <a:lnTo>
                    <a:pt x="854" y="329"/>
                  </a:lnTo>
                  <a:lnTo>
                    <a:pt x="919" y="308"/>
                  </a:lnTo>
                  <a:lnTo>
                    <a:pt x="967" y="275"/>
                  </a:lnTo>
                  <a:lnTo>
                    <a:pt x="1023" y="253"/>
                  </a:lnTo>
                  <a:lnTo>
                    <a:pt x="1050" y="237"/>
                  </a:lnTo>
                  <a:lnTo>
                    <a:pt x="1063" y="212"/>
                  </a:lnTo>
                  <a:lnTo>
                    <a:pt x="1054" y="195"/>
                  </a:lnTo>
                  <a:lnTo>
                    <a:pt x="993" y="193"/>
                  </a:lnTo>
                  <a:lnTo>
                    <a:pt x="950" y="165"/>
                  </a:lnTo>
                  <a:lnTo>
                    <a:pt x="907" y="187"/>
                  </a:lnTo>
                  <a:lnTo>
                    <a:pt x="882" y="207"/>
                  </a:lnTo>
                  <a:lnTo>
                    <a:pt x="860" y="170"/>
                  </a:lnTo>
                  <a:lnTo>
                    <a:pt x="833" y="164"/>
                  </a:lnTo>
                  <a:lnTo>
                    <a:pt x="748" y="170"/>
                  </a:lnTo>
                  <a:lnTo>
                    <a:pt x="688" y="157"/>
                  </a:lnTo>
                  <a:lnTo>
                    <a:pt x="619" y="94"/>
                  </a:lnTo>
                  <a:lnTo>
                    <a:pt x="573" y="83"/>
                  </a:lnTo>
                  <a:lnTo>
                    <a:pt x="558" y="49"/>
                  </a:lnTo>
                  <a:lnTo>
                    <a:pt x="484" y="33"/>
                  </a:lnTo>
                  <a:lnTo>
                    <a:pt x="444" y="0"/>
                  </a:lnTo>
                  <a:lnTo>
                    <a:pt x="405" y="43"/>
                  </a:lnTo>
                  <a:lnTo>
                    <a:pt x="369" y="54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3"/>
            <p:cNvSpPr>
              <a:spLocks noEditPoints="1"/>
            </p:cNvSpPr>
            <p:nvPr/>
          </p:nvSpPr>
          <p:spPr bwMode="auto">
            <a:xfrm>
              <a:off x="8778875" y="4500563"/>
              <a:ext cx="762000" cy="447675"/>
            </a:xfrm>
            <a:custGeom>
              <a:avLst/>
              <a:gdLst>
                <a:gd name="T0" fmla="*/ 1079 w 1262"/>
                <a:gd name="T1" fmla="*/ 646 h 741"/>
                <a:gd name="T2" fmla="*/ 1020 w 1262"/>
                <a:gd name="T3" fmla="*/ 699 h 741"/>
                <a:gd name="T4" fmla="*/ 649 w 1262"/>
                <a:gd name="T5" fmla="*/ 602 h 741"/>
                <a:gd name="T6" fmla="*/ 529 w 1262"/>
                <a:gd name="T7" fmla="*/ 516 h 741"/>
                <a:gd name="T8" fmla="*/ 494 w 1262"/>
                <a:gd name="T9" fmla="*/ 519 h 741"/>
                <a:gd name="T10" fmla="*/ 502 w 1262"/>
                <a:gd name="T11" fmla="*/ 585 h 741"/>
                <a:gd name="T12" fmla="*/ 588 w 1262"/>
                <a:gd name="T13" fmla="*/ 669 h 741"/>
                <a:gd name="T14" fmla="*/ 642 w 1262"/>
                <a:gd name="T15" fmla="*/ 741 h 741"/>
                <a:gd name="T16" fmla="*/ 712 w 1262"/>
                <a:gd name="T17" fmla="*/ 694 h 741"/>
                <a:gd name="T18" fmla="*/ 699 w 1262"/>
                <a:gd name="T19" fmla="*/ 599 h 741"/>
                <a:gd name="T20" fmla="*/ 649 w 1262"/>
                <a:gd name="T21" fmla="*/ 602 h 741"/>
                <a:gd name="T22" fmla="*/ 134 w 1262"/>
                <a:gd name="T23" fmla="*/ 134 h 741"/>
                <a:gd name="T24" fmla="*/ 18 w 1262"/>
                <a:gd name="T25" fmla="*/ 234 h 741"/>
                <a:gd name="T26" fmla="*/ 4 w 1262"/>
                <a:gd name="T27" fmla="*/ 282 h 741"/>
                <a:gd name="T28" fmla="*/ 29 w 1262"/>
                <a:gd name="T29" fmla="*/ 336 h 741"/>
                <a:gd name="T30" fmla="*/ 164 w 1262"/>
                <a:gd name="T31" fmla="*/ 381 h 741"/>
                <a:gd name="T32" fmla="*/ 240 w 1262"/>
                <a:gd name="T33" fmla="*/ 472 h 741"/>
                <a:gd name="T34" fmla="*/ 385 w 1262"/>
                <a:gd name="T35" fmla="*/ 445 h 741"/>
                <a:gd name="T36" fmla="*/ 475 w 1262"/>
                <a:gd name="T37" fmla="*/ 417 h 741"/>
                <a:gd name="T38" fmla="*/ 595 w 1262"/>
                <a:gd name="T39" fmla="*/ 421 h 741"/>
                <a:gd name="T40" fmla="*/ 628 w 1262"/>
                <a:gd name="T41" fmla="*/ 372 h 741"/>
                <a:gd name="T42" fmla="*/ 719 w 1262"/>
                <a:gd name="T43" fmla="*/ 395 h 741"/>
                <a:gd name="T44" fmla="*/ 882 w 1262"/>
                <a:gd name="T45" fmla="*/ 475 h 741"/>
                <a:gd name="T46" fmla="*/ 897 w 1262"/>
                <a:gd name="T47" fmla="*/ 434 h 741"/>
                <a:gd name="T48" fmla="*/ 947 w 1262"/>
                <a:gd name="T49" fmla="*/ 469 h 741"/>
                <a:gd name="T50" fmla="*/ 988 w 1262"/>
                <a:gd name="T51" fmla="*/ 519 h 741"/>
                <a:gd name="T52" fmla="*/ 1034 w 1262"/>
                <a:gd name="T53" fmla="*/ 451 h 741"/>
                <a:gd name="T54" fmla="*/ 1177 w 1262"/>
                <a:gd name="T55" fmla="*/ 430 h 741"/>
                <a:gd name="T56" fmla="*/ 1114 w 1262"/>
                <a:gd name="T57" fmla="*/ 377 h 741"/>
                <a:gd name="T58" fmla="*/ 1178 w 1262"/>
                <a:gd name="T59" fmla="*/ 332 h 741"/>
                <a:gd name="T60" fmla="*/ 1232 w 1262"/>
                <a:gd name="T61" fmla="*/ 260 h 741"/>
                <a:gd name="T62" fmla="*/ 1220 w 1262"/>
                <a:gd name="T63" fmla="*/ 167 h 741"/>
                <a:gd name="T64" fmla="*/ 1138 w 1262"/>
                <a:gd name="T65" fmla="*/ 130 h 741"/>
                <a:gd name="T66" fmla="*/ 1007 w 1262"/>
                <a:gd name="T67" fmla="*/ 130 h 741"/>
                <a:gd name="T68" fmla="*/ 914 w 1262"/>
                <a:gd name="T69" fmla="*/ 70 h 741"/>
                <a:gd name="T70" fmla="*/ 809 w 1262"/>
                <a:gd name="T71" fmla="*/ 65 h 741"/>
                <a:gd name="T72" fmla="*/ 745 w 1262"/>
                <a:gd name="T73" fmla="*/ 1 h 741"/>
                <a:gd name="T74" fmla="*/ 622 w 1262"/>
                <a:gd name="T75" fmla="*/ 89 h 741"/>
                <a:gd name="T76" fmla="*/ 529 w 1262"/>
                <a:gd name="T77" fmla="*/ 111 h 741"/>
                <a:gd name="T78" fmla="*/ 453 w 1262"/>
                <a:gd name="T79" fmla="*/ 72 h 741"/>
                <a:gd name="T80" fmla="*/ 442 w 1262"/>
                <a:gd name="T81" fmla="*/ 10 h 741"/>
                <a:gd name="T82" fmla="*/ 305 w 1262"/>
                <a:gd name="T83" fmla="*/ 0 h 741"/>
                <a:gd name="T84" fmla="*/ 208 w 1262"/>
                <a:gd name="T85" fmla="*/ 65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262" h="741">
                  <a:moveTo>
                    <a:pt x="1082" y="717"/>
                  </a:moveTo>
                  <a:lnTo>
                    <a:pt x="1079" y="646"/>
                  </a:lnTo>
                  <a:lnTo>
                    <a:pt x="1018" y="675"/>
                  </a:lnTo>
                  <a:lnTo>
                    <a:pt x="1020" y="699"/>
                  </a:lnTo>
                  <a:lnTo>
                    <a:pt x="1082" y="717"/>
                  </a:lnTo>
                  <a:close/>
                  <a:moveTo>
                    <a:pt x="649" y="602"/>
                  </a:moveTo>
                  <a:lnTo>
                    <a:pt x="579" y="572"/>
                  </a:lnTo>
                  <a:lnTo>
                    <a:pt x="529" y="516"/>
                  </a:lnTo>
                  <a:lnTo>
                    <a:pt x="512" y="507"/>
                  </a:lnTo>
                  <a:lnTo>
                    <a:pt x="494" y="519"/>
                  </a:lnTo>
                  <a:lnTo>
                    <a:pt x="489" y="544"/>
                  </a:lnTo>
                  <a:lnTo>
                    <a:pt x="502" y="585"/>
                  </a:lnTo>
                  <a:lnTo>
                    <a:pt x="528" y="620"/>
                  </a:lnTo>
                  <a:lnTo>
                    <a:pt x="588" y="669"/>
                  </a:lnTo>
                  <a:lnTo>
                    <a:pt x="572" y="711"/>
                  </a:lnTo>
                  <a:lnTo>
                    <a:pt x="642" y="741"/>
                  </a:lnTo>
                  <a:lnTo>
                    <a:pt x="718" y="720"/>
                  </a:lnTo>
                  <a:lnTo>
                    <a:pt x="712" y="694"/>
                  </a:lnTo>
                  <a:lnTo>
                    <a:pt x="673" y="664"/>
                  </a:lnTo>
                  <a:lnTo>
                    <a:pt x="699" y="599"/>
                  </a:lnTo>
                  <a:lnTo>
                    <a:pt x="682" y="590"/>
                  </a:lnTo>
                  <a:lnTo>
                    <a:pt x="649" y="602"/>
                  </a:lnTo>
                  <a:close/>
                  <a:moveTo>
                    <a:pt x="208" y="65"/>
                  </a:moveTo>
                  <a:lnTo>
                    <a:pt x="134" y="134"/>
                  </a:lnTo>
                  <a:lnTo>
                    <a:pt x="60" y="224"/>
                  </a:lnTo>
                  <a:lnTo>
                    <a:pt x="18" y="234"/>
                  </a:lnTo>
                  <a:lnTo>
                    <a:pt x="0" y="246"/>
                  </a:lnTo>
                  <a:lnTo>
                    <a:pt x="4" y="282"/>
                  </a:lnTo>
                  <a:lnTo>
                    <a:pt x="27" y="305"/>
                  </a:lnTo>
                  <a:lnTo>
                    <a:pt x="29" y="336"/>
                  </a:lnTo>
                  <a:lnTo>
                    <a:pt x="122" y="349"/>
                  </a:lnTo>
                  <a:lnTo>
                    <a:pt x="164" y="381"/>
                  </a:lnTo>
                  <a:lnTo>
                    <a:pt x="207" y="455"/>
                  </a:lnTo>
                  <a:lnTo>
                    <a:pt x="240" y="472"/>
                  </a:lnTo>
                  <a:lnTo>
                    <a:pt x="297" y="472"/>
                  </a:lnTo>
                  <a:lnTo>
                    <a:pt x="385" y="445"/>
                  </a:lnTo>
                  <a:lnTo>
                    <a:pt x="458" y="441"/>
                  </a:lnTo>
                  <a:lnTo>
                    <a:pt x="475" y="417"/>
                  </a:lnTo>
                  <a:lnTo>
                    <a:pt x="513" y="411"/>
                  </a:lnTo>
                  <a:lnTo>
                    <a:pt x="595" y="421"/>
                  </a:lnTo>
                  <a:lnTo>
                    <a:pt x="615" y="420"/>
                  </a:lnTo>
                  <a:lnTo>
                    <a:pt x="628" y="372"/>
                  </a:lnTo>
                  <a:lnTo>
                    <a:pt x="673" y="395"/>
                  </a:lnTo>
                  <a:lnTo>
                    <a:pt x="719" y="395"/>
                  </a:lnTo>
                  <a:lnTo>
                    <a:pt x="813" y="455"/>
                  </a:lnTo>
                  <a:lnTo>
                    <a:pt x="882" y="475"/>
                  </a:lnTo>
                  <a:lnTo>
                    <a:pt x="898" y="474"/>
                  </a:lnTo>
                  <a:lnTo>
                    <a:pt x="897" y="434"/>
                  </a:lnTo>
                  <a:lnTo>
                    <a:pt x="907" y="424"/>
                  </a:lnTo>
                  <a:lnTo>
                    <a:pt x="947" y="469"/>
                  </a:lnTo>
                  <a:lnTo>
                    <a:pt x="957" y="502"/>
                  </a:lnTo>
                  <a:lnTo>
                    <a:pt x="988" y="519"/>
                  </a:lnTo>
                  <a:lnTo>
                    <a:pt x="1018" y="499"/>
                  </a:lnTo>
                  <a:lnTo>
                    <a:pt x="1034" y="451"/>
                  </a:lnTo>
                  <a:lnTo>
                    <a:pt x="1049" y="431"/>
                  </a:lnTo>
                  <a:lnTo>
                    <a:pt x="1177" y="430"/>
                  </a:lnTo>
                  <a:lnTo>
                    <a:pt x="1123" y="401"/>
                  </a:lnTo>
                  <a:lnTo>
                    <a:pt x="1114" y="377"/>
                  </a:lnTo>
                  <a:lnTo>
                    <a:pt x="1164" y="350"/>
                  </a:lnTo>
                  <a:lnTo>
                    <a:pt x="1178" y="332"/>
                  </a:lnTo>
                  <a:lnTo>
                    <a:pt x="1183" y="286"/>
                  </a:lnTo>
                  <a:lnTo>
                    <a:pt x="1232" y="260"/>
                  </a:lnTo>
                  <a:lnTo>
                    <a:pt x="1262" y="259"/>
                  </a:lnTo>
                  <a:lnTo>
                    <a:pt x="1220" y="167"/>
                  </a:lnTo>
                  <a:lnTo>
                    <a:pt x="1182" y="159"/>
                  </a:lnTo>
                  <a:lnTo>
                    <a:pt x="1138" y="130"/>
                  </a:lnTo>
                  <a:lnTo>
                    <a:pt x="1117" y="145"/>
                  </a:lnTo>
                  <a:lnTo>
                    <a:pt x="1007" y="130"/>
                  </a:lnTo>
                  <a:lnTo>
                    <a:pt x="977" y="124"/>
                  </a:lnTo>
                  <a:lnTo>
                    <a:pt x="914" y="70"/>
                  </a:lnTo>
                  <a:lnTo>
                    <a:pt x="817" y="49"/>
                  </a:lnTo>
                  <a:lnTo>
                    <a:pt x="809" y="65"/>
                  </a:lnTo>
                  <a:lnTo>
                    <a:pt x="774" y="28"/>
                  </a:lnTo>
                  <a:lnTo>
                    <a:pt x="745" y="1"/>
                  </a:lnTo>
                  <a:lnTo>
                    <a:pt x="694" y="17"/>
                  </a:lnTo>
                  <a:lnTo>
                    <a:pt x="622" y="89"/>
                  </a:lnTo>
                  <a:lnTo>
                    <a:pt x="589" y="126"/>
                  </a:lnTo>
                  <a:lnTo>
                    <a:pt x="529" y="111"/>
                  </a:lnTo>
                  <a:lnTo>
                    <a:pt x="478" y="91"/>
                  </a:lnTo>
                  <a:lnTo>
                    <a:pt x="453" y="72"/>
                  </a:lnTo>
                  <a:lnTo>
                    <a:pt x="414" y="65"/>
                  </a:lnTo>
                  <a:lnTo>
                    <a:pt x="442" y="10"/>
                  </a:lnTo>
                  <a:lnTo>
                    <a:pt x="365" y="14"/>
                  </a:lnTo>
                  <a:lnTo>
                    <a:pt x="305" y="0"/>
                  </a:lnTo>
                  <a:lnTo>
                    <a:pt x="283" y="26"/>
                  </a:lnTo>
                  <a:lnTo>
                    <a:pt x="208" y="65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4"/>
            <p:cNvSpPr>
              <a:spLocks noEditPoints="1"/>
            </p:cNvSpPr>
            <p:nvPr/>
          </p:nvSpPr>
          <p:spPr bwMode="auto">
            <a:xfrm>
              <a:off x="8662988" y="4119563"/>
              <a:ext cx="782638" cy="457200"/>
            </a:xfrm>
            <a:custGeom>
              <a:avLst/>
              <a:gdLst>
                <a:gd name="T0" fmla="*/ 1269 w 1295"/>
                <a:gd name="T1" fmla="*/ 395 h 755"/>
                <a:gd name="T2" fmla="*/ 1182 w 1295"/>
                <a:gd name="T3" fmla="*/ 285 h 755"/>
                <a:gd name="T4" fmla="*/ 1093 w 1295"/>
                <a:gd name="T5" fmla="*/ 286 h 755"/>
                <a:gd name="T6" fmla="*/ 1023 w 1295"/>
                <a:gd name="T7" fmla="*/ 286 h 755"/>
                <a:gd name="T8" fmla="*/ 968 w 1295"/>
                <a:gd name="T9" fmla="*/ 166 h 755"/>
                <a:gd name="T10" fmla="*/ 839 w 1295"/>
                <a:gd name="T11" fmla="*/ 81 h 755"/>
                <a:gd name="T12" fmla="*/ 822 w 1295"/>
                <a:gd name="T13" fmla="*/ 44 h 755"/>
                <a:gd name="T14" fmla="*/ 762 w 1295"/>
                <a:gd name="T15" fmla="*/ 13 h 755"/>
                <a:gd name="T16" fmla="*/ 797 w 1295"/>
                <a:gd name="T17" fmla="*/ 79 h 755"/>
                <a:gd name="T18" fmla="*/ 797 w 1295"/>
                <a:gd name="T19" fmla="*/ 181 h 755"/>
                <a:gd name="T20" fmla="*/ 762 w 1295"/>
                <a:gd name="T21" fmla="*/ 204 h 755"/>
                <a:gd name="T22" fmla="*/ 728 w 1295"/>
                <a:gd name="T23" fmla="*/ 313 h 755"/>
                <a:gd name="T24" fmla="*/ 722 w 1295"/>
                <a:gd name="T25" fmla="*/ 353 h 755"/>
                <a:gd name="T26" fmla="*/ 652 w 1295"/>
                <a:gd name="T27" fmla="*/ 353 h 755"/>
                <a:gd name="T28" fmla="*/ 603 w 1295"/>
                <a:gd name="T29" fmla="*/ 303 h 755"/>
                <a:gd name="T30" fmla="*/ 564 w 1295"/>
                <a:gd name="T31" fmla="*/ 299 h 755"/>
                <a:gd name="T32" fmla="*/ 579 w 1295"/>
                <a:gd name="T33" fmla="*/ 356 h 755"/>
                <a:gd name="T34" fmla="*/ 502 w 1295"/>
                <a:gd name="T35" fmla="*/ 313 h 755"/>
                <a:gd name="T36" fmla="*/ 419 w 1295"/>
                <a:gd name="T37" fmla="*/ 285 h 755"/>
                <a:gd name="T38" fmla="*/ 305 w 1295"/>
                <a:gd name="T39" fmla="*/ 243 h 755"/>
                <a:gd name="T40" fmla="*/ 228 w 1295"/>
                <a:gd name="T41" fmla="*/ 141 h 755"/>
                <a:gd name="T42" fmla="*/ 119 w 1295"/>
                <a:gd name="T43" fmla="*/ 65 h 755"/>
                <a:gd name="T44" fmla="*/ 29 w 1295"/>
                <a:gd name="T45" fmla="*/ 115 h 755"/>
                <a:gd name="T46" fmla="*/ 20 w 1295"/>
                <a:gd name="T47" fmla="*/ 145 h 755"/>
                <a:gd name="T48" fmla="*/ 17 w 1295"/>
                <a:gd name="T49" fmla="*/ 225 h 755"/>
                <a:gd name="T50" fmla="*/ 35 w 1295"/>
                <a:gd name="T51" fmla="*/ 275 h 755"/>
                <a:gd name="T52" fmla="*/ 114 w 1295"/>
                <a:gd name="T53" fmla="*/ 414 h 755"/>
                <a:gd name="T54" fmla="*/ 133 w 1295"/>
                <a:gd name="T55" fmla="*/ 445 h 755"/>
                <a:gd name="T56" fmla="*/ 327 w 1295"/>
                <a:gd name="T57" fmla="*/ 595 h 755"/>
                <a:gd name="T58" fmla="*/ 282 w 1295"/>
                <a:gd name="T59" fmla="*/ 595 h 755"/>
                <a:gd name="T60" fmla="*/ 364 w 1295"/>
                <a:gd name="T61" fmla="*/ 646 h 755"/>
                <a:gd name="T62" fmla="*/ 397 w 1295"/>
                <a:gd name="T63" fmla="*/ 688 h 755"/>
                <a:gd name="T64" fmla="*/ 473 w 1295"/>
                <a:gd name="T65" fmla="*/ 655 h 755"/>
                <a:gd name="T66" fmla="*/ 555 w 1295"/>
                <a:gd name="T67" fmla="*/ 643 h 755"/>
                <a:gd name="T68" fmla="*/ 604 w 1295"/>
                <a:gd name="T69" fmla="*/ 694 h 755"/>
                <a:gd name="T70" fmla="*/ 668 w 1295"/>
                <a:gd name="T71" fmla="*/ 720 h 755"/>
                <a:gd name="T72" fmla="*/ 779 w 1295"/>
                <a:gd name="T73" fmla="*/ 755 h 755"/>
                <a:gd name="T74" fmla="*/ 884 w 1295"/>
                <a:gd name="T75" fmla="*/ 646 h 755"/>
                <a:gd name="T76" fmla="*/ 949 w 1295"/>
                <a:gd name="T77" fmla="*/ 613 h 755"/>
                <a:gd name="T78" fmla="*/ 948 w 1295"/>
                <a:gd name="T79" fmla="*/ 535 h 755"/>
                <a:gd name="T80" fmla="*/ 1038 w 1295"/>
                <a:gd name="T81" fmla="*/ 528 h 755"/>
                <a:gd name="T82" fmla="*/ 1119 w 1295"/>
                <a:gd name="T83" fmla="*/ 513 h 755"/>
                <a:gd name="T84" fmla="*/ 1285 w 1295"/>
                <a:gd name="T85" fmla="*/ 529 h 755"/>
                <a:gd name="T86" fmla="*/ 1289 w 1295"/>
                <a:gd name="T87" fmla="*/ 440 h 755"/>
                <a:gd name="T88" fmla="*/ 257 w 1295"/>
                <a:gd name="T89" fmla="*/ 484 h 755"/>
                <a:gd name="T90" fmla="*/ 178 w 1295"/>
                <a:gd name="T91" fmla="*/ 432 h 755"/>
                <a:gd name="T92" fmla="*/ 257 w 1295"/>
                <a:gd name="T93" fmla="*/ 484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95" h="755">
                  <a:moveTo>
                    <a:pt x="1272" y="445"/>
                  </a:moveTo>
                  <a:lnTo>
                    <a:pt x="1269" y="395"/>
                  </a:lnTo>
                  <a:lnTo>
                    <a:pt x="1218" y="293"/>
                  </a:lnTo>
                  <a:lnTo>
                    <a:pt x="1182" y="285"/>
                  </a:lnTo>
                  <a:lnTo>
                    <a:pt x="1142" y="318"/>
                  </a:lnTo>
                  <a:lnTo>
                    <a:pt x="1093" y="286"/>
                  </a:lnTo>
                  <a:lnTo>
                    <a:pt x="1043" y="294"/>
                  </a:lnTo>
                  <a:lnTo>
                    <a:pt x="1023" y="286"/>
                  </a:lnTo>
                  <a:lnTo>
                    <a:pt x="987" y="191"/>
                  </a:lnTo>
                  <a:lnTo>
                    <a:pt x="968" y="166"/>
                  </a:lnTo>
                  <a:lnTo>
                    <a:pt x="877" y="81"/>
                  </a:lnTo>
                  <a:lnTo>
                    <a:pt x="839" y="81"/>
                  </a:lnTo>
                  <a:lnTo>
                    <a:pt x="835" y="101"/>
                  </a:lnTo>
                  <a:lnTo>
                    <a:pt x="822" y="44"/>
                  </a:lnTo>
                  <a:lnTo>
                    <a:pt x="795" y="0"/>
                  </a:lnTo>
                  <a:lnTo>
                    <a:pt x="762" y="13"/>
                  </a:lnTo>
                  <a:lnTo>
                    <a:pt x="770" y="57"/>
                  </a:lnTo>
                  <a:lnTo>
                    <a:pt x="797" y="79"/>
                  </a:lnTo>
                  <a:lnTo>
                    <a:pt x="805" y="138"/>
                  </a:lnTo>
                  <a:lnTo>
                    <a:pt x="797" y="181"/>
                  </a:lnTo>
                  <a:lnTo>
                    <a:pt x="784" y="199"/>
                  </a:lnTo>
                  <a:lnTo>
                    <a:pt x="762" y="204"/>
                  </a:lnTo>
                  <a:lnTo>
                    <a:pt x="677" y="173"/>
                  </a:lnTo>
                  <a:lnTo>
                    <a:pt x="728" y="313"/>
                  </a:lnTo>
                  <a:lnTo>
                    <a:pt x="733" y="341"/>
                  </a:lnTo>
                  <a:lnTo>
                    <a:pt x="722" y="353"/>
                  </a:lnTo>
                  <a:lnTo>
                    <a:pt x="664" y="316"/>
                  </a:lnTo>
                  <a:lnTo>
                    <a:pt x="652" y="353"/>
                  </a:lnTo>
                  <a:lnTo>
                    <a:pt x="622" y="332"/>
                  </a:lnTo>
                  <a:lnTo>
                    <a:pt x="603" y="303"/>
                  </a:lnTo>
                  <a:lnTo>
                    <a:pt x="575" y="291"/>
                  </a:lnTo>
                  <a:lnTo>
                    <a:pt x="564" y="299"/>
                  </a:lnTo>
                  <a:lnTo>
                    <a:pt x="580" y="341"/>
                  </a:lnTo>
                  <a:lnTo>
                    <a:pt x="579" y="356"/>
                  </a:lnTo>
                  <a:lnTo>
                    <a:pt x="528" y="316"/>
                  </a:lnTo>
                  <a:lnTo>
                    <a:pt x="502" y="313"/>
                  </a:lnTo>
                  <a:lnTo>
                    <a:pt x="453" y="290"/>
                  </a:lnTo>
                  <a:lnTo>
                    <a:pt x="419" y="285"/>
                  </a:lnTo>
                  <a:lnTo>
                    <a:pt x="378" y="288"/>
                  </a:lnTo>
                  <a:lnTo>
                    <a:pt x="305" y="243"/>
                  </a:lnTo>
                  <a:lnTo>
                    <a:pt x="269" y="251"/>
                  </a:lnTo>
                  <a:lnTo>
                    <a:pt x="228" y="141"/>
                  </a:lnTo>
                  <a:lnTo>
                    <a:pt x="172" y="82"/>
                  </a:lnTo>
                  <a:lnTo>
                    <a:pt x="119" y="65"/>
                  </a:lnTo>
                  <a:lnTo>
                    <a:pt x="50" y="107"/>
                  </a:lnTo>
                  <a:lnTo>
                    <a:pt x="29" y="115"/>
                  </a:lnTo>
                  <a:lnTo>
                    <a:pt x="25" y="115"/>
                  </a:lnTo>
                  <a:lnTo>
                    <a:pt x="20" y="145"/>
                  </a:lnTo>
                  <a:lnTo>
                    <a:pt x="0" y="185"/>
                  </a:lnTo>
                  <a:lnTo>
                    <a:pt x="17" y="225"/>
                  </a:lnTo>
                  <a:lnTo>
                    <a:pt x="35" y="228"/>
                  </a:lnTo>
                  <a:lnTo>
                    <a:pt x="35" y="275"/>
                  </a:lnTo>
                  <a:lnTo>
                    <a:pt x="94" y="353"/>
                  </a:lnTo>
                  <a:lnTo>
                    <a:pt x="114" y="414"/>
                  </a:lnTo>
                  <a:lnTo>
                    <a:pt x="115" y="432"/>
                  </a:lnTo>
                  <a:lnTo>
                    <a:pt x="133" y="445"/>
                  </a:lnTo>
                  <a:lnTo>
                    <a:pt x="164" y="468"/>
                  </a:lnTo>
                  <a:lnTo>
                    <a:pt x="327" y="595"/>
                  </a:lnTo>
                  <a:lnTo>
                    <a:pt x="324" y="613"/>
                  </a:lnTo>
                  <a:lnTo>
                    <a:pt x="282" y="595"/>
                  </a:lnTo>
                  <a:lnTo>
                    <a:pt x="298" y="632"/>
                  </a:lnTo>
                  <a:lnTo>
                    <a:pt x="364" y="646"/>
                  </a:lnTo>
                  <a:lnTo>
                    <a:pt x="394" y="660"/>
                  </a:lnTo>
                  <a:lnTo>
                    <a:pt x="397" y="688"/>
                  </a:lnTo>
                  <a:lnTo>
                    <a:pt x="398" y="694"/>
                  </a:lnTo>
                  <a:lnTo>
                    <a:pt x="473" y="655"/>
                  </a:lnTo>
                  <a:lnTo>
                    <a:pt x="495" y="629"/>
                  </a:lnTo>
                  <a:lnTo>
                    <a:pt x="555" y="643"/>
                  </a:lnTo>
                  <a:lnTo>
                    <a:pt x="632" y="639"/>
                  </a:lnTo>
                  <a:lnTo>
                    <a:pt x="604" y="694"/>
                  </a:lnTo>
                  <a:lnTo>
                    <a:pt x="643" y="701"/>
                  </a:lnTo>
                  <a:lnTo>
                    <a:pt x="668" y="720"/>
                  </a:lnTo>
                  <a:lnTo>
                    <a:pt x="719" y="740"/>
                  </a:lnTo>
                  <a:lnTo>
                    <a:pt x="779" y="755"/>
                  </a:lnTo>
                  <a:lnTo>
                    <a:pt x="812" y="718"/>
                  </a:lnTo>
                  <a:lnTo>
                    <a:pt x="884" y="646"/>
                  </a:lnTo>
                  <a:lnTo>
                    <a:pt x="935" y="630"/>
                  </a:lnTo>
                  <a:lnTo>
                    <a:pt x="949" y="613"/>
                  </a:lnTo>
                  <a:lnTo>
                    <a:pt x="920" y="571"/>
                  </a:lnTo>
                  <a:lnTo>
                    <a:pt x="948" y="535"/>
                  </a:lnTo>
                  <a:lnTo>
                    <a:pt x="1012" y="518"/>
                  </a:lnTo>
                  <a:lnTo>
                    <a:pt x="1038" y="528"/>
                  </a:lnTo>
                  <a:lnTo>
                    <a:pt x="1062" y="516"/>
                  </a:lnTo>
                  <a:lnTo>
                    <a:pt x="1119" y="513"/>
                  </a:lnTo>
                  <a:lnTo>
                    <a:pt x="1213" y="532"/>
                  </a:lnTo>
                  <a:lnTo>
                    <a:pt x="1285" y="529"/>
                  </a:lnTo>
                  <a:lnTo>
                    <a:pt x="1295" y="521"/>
                  </a:lnTo>
                  <a:lnTo>
                    <a:pt x="1289" y="440"/>
                  </a:lnTo>
                  <a:lnTo>
                    <a:pt x="1272" y="445"/>
                  </a:lnTo>
                  <a:close/>
                  <a:moveTo>
                    <a:pt x="257" y="484"/>
                  </a:moveTo>
                  <a:lnTo>
                    <a:pt x="233" y="485"/>
                  </a:lnTo>
                  <a:lnTo>
                    <a:pt x="178" y="432"/>
                  </a:lnTo>
                  <a:lnTo>
                    <a:pt x="209" y="438"/>
                  </a:lnTo>
                  <a:lnTo>
                    <a:pt x="257" y="484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5"/>
            <p:cNvSpPr>
              <a:spLocks/>
            </p:cNvSpPr>
            <p:nvPr/>
          </p:nvSpPr>
          <p:spPr bwMode="auto">
            <a:xfrm>
              <a:off x="7156450" y="4289425"/>
              <a:ext cx="1016000" cy="855663"/>
            </a:xfrm>
            <a:custGeom>
              <a:avLst/>
              <a:gdLst>
                <a:gd name="T0" fmla="*/ 1039 w 1681"/>
                <a:gd name="T1" fmla="*/ 332 h 1413"/>
                <a:gd name="T2" fmla="*/ 1040 w 1681"/>
                <a:gd name="T3" fmla="*/ 268 h 1413"/>
                <a:gd name="T4" fmla="*/ 1034 w 1681"/>
                <a:gd name="T5" fmla="*/ 139 h 1413"/>
                <a:gd name="T6" fmla="*/ 999 w 1681"/>
                <a:gd name="T7" fmla="*/ 129 h 1413"/>
                <a:gd name="T8" fmla="*/ 927 w 1681"/>
                <a:gd name="T9" fmla="*/ 70 h 1413"/>
                <a:gd name="T10" fmla="*/ 832 w 1681"/>
                <a:gd name="T11" fmla="*/ 23 h 1413"/>
                <a:gd name="T12" fmla="*/ 740 w 1681"/>
                <a:gd name="T13" fmla="*/ 14 h 1413"/>
                <a:gd name="T14" fmla="*/ 91 w 1681"/>
                <a:gd name="T15" fmla="*/ 42 h 1413"/>
                <a:gd name="T16" fmla="*/ 7 w 1681"/>
                <a:gd name="T17" fmla="*/ 73 h 1413"/>
                <a:gd name="T18" fmla="*/ 44 w 1681"/>
                <a:gd name="T19" fmla="*/ 209 h 1413"/>
                <a:gd name="T20" fmla="*/ 144 w 1681"/>
                <a:gd name="T21" fmla="*/ 254 h 1413"/>
                <a:gd name="T22" fmla="*/ 192 w 1681"/>
                <a:gd name="T23" fmla="*/ 392 h 1413"/>
                <a:gd name="T24" fmla="*/ 150 w 1681"/>
                <a:gd name="T25" fmla="*/ 582 h 1413"/>
                <a:gd name="T26" fmla="*/ 329 w 1681"/>
                <a:gd name="T27" fmla="*/ 594 h 1413"/>
                <a:gd name="T28" fmla="*/ 352 w 1681"/>
                <a:gd name="T29" fmla="*/ 677 h 1413"/>
                <a:gd name="T30" fmla="*/ 420 w 1681"/>
                <a:gd name="T31" fmla="*/ 790 h 1413"/>
                <a:gd name="T32" fmla="*/ 459 w 1681"/>
                <a:gd name="T33" fmla="*/ 840 h 1413"/>
                <a:gd name="T34" fmla="*/ 444 w 1681"/>
                <a:gd name="T35" fmla="*/ 887 h 1413"/>
                <a:gd name="T36" fmla="*/ 526 w 1681"/>
                <a:gd name="T37" fmla="*/ 945 h 1413"/>
                <a:gd name="T38" fmla="*/ 560 w 1681"/>
                <a:gd name="T39" fmla="*/ 987 h 1413"/>
                <a:gd name="T40" fmla="*/ 671 w 1681"/>
                <a:gd name="T41" fmla="*/ 1007 h 1413"/>
                <a:gd name="T42" fmla="*/ 841 w 1681"/>
                <a:gd name="T43" fmla="*/ 1037 h 1413"/>
                <a:gd name="T44" fmla="*/ 897 w 1681"/>
                <a:gd name="T45" fmla="*/ 1132 h 1413"/>
                <a:gd name="T46" fmla="*/ 836 w 1681"/>
                <a:gd name="T47" fmla="*/ 1243 h 1413"/>
                <a:gd name="T48" fmla="*/ 807 w 1681"/>
                <a:gd name="T49" fmla="*/ 1322 h 1413"/>
                <a:gd name="T50" fmla="*/ 929 w 1681"/>
                <a:gd name="T51" fmla="*/ 1413 h 1413"/>
                <a:gd name="T52" fmla="*/ 962 w 1681"/>
                <a:gd name="T53" fmla="*/ 1357 h 1413"/>
                <a:gd name="T54" fmla="*/ 1065 w 1681"/>
                <a:gd name="T55" fmla="*/ 1305 h 1413"/>
                <a:gd name="T56" fmla="*/ 1369 w 1681"/>
                <a:gd name="T57" fmla="*/ 1355 h 1413"/>
                <a:gd name="T58" fmla="*/ 1531 w 1681"/>
                <a:gd name="T59" fmla="*/ 1378 h 1413"/>
                <a:gd name="T60" fmla="*/ 1649 w 1681"/>
                <a:gd name="T61" fmla="*/ 1360 h 1413"/>
                <a:gd name="T62" fmla="*/ 1651 w 1681"/>
                <a:gd name="T63" fmla="*/ 1128 h 1413"/>
                <a:gd name="T64" fmla="*/ 1662 w 1681"/>
                <a:gd name="T65" fmla="*/ 1112 h 1413"/>
                <a:gd name="T66" fmla="*/ 1615 w 1681"/>
                <a:gd name="T67" fmla="*/ 955 h 1413"/>
                <a:gd name="T68" fmla="*/ 1632 w 1681"/>
                <a:gd name="T69" fmla="*/ 894 h 1413"/>
                <a:gd name="T70" fmla="*/ 1560 w 1681"/>
                <a:gd name="T71" fmla="*/ 840 h 1413"/>
                <a:gd name="T72" fmla="*/ 1579 w 1681"/>
                <a:gd name="T73" fmla="*/ 753 h 1413"/>
                <a:gd name="T74" fmla="*/ 1232 w 1681"/>
                <a:gd name="T75" fmla="*/ 795 h 1413"/>
                <a:gd name="T76" fmla="*/ 1187 w 1681"/>
                <a:gd name="T77" fmla="*/ 730 h 1413"/>
                <a:gd name="T78" fmla="*/ 1185 w 1681"/>
                <a:gd name="T79" fmla="*/ 555 h 1413"/>
                <a:gd name="T80" fmla="*/ 1217 w 1681"/>
                <a:gd name="T81" fmla="*/ 482 h 1413"/>
                <a:gd name="T82" fmla="*/ 1185 w 1681"/>
                <a:gd name="T83" fmla="*/ 426 h 1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81" h="1413">
                  <a:moveTo>
                    <a:pt x="1185" y="426"/>
                  </a:moveTo>
                  <a:lnTo>
                    <a:pt x="1039" y="332"/>
                  </a:lnTo>
                  <a:lnTo>
                    <a:pt x="996" y="320"/>
                  </a:lnTo>
                  <a:lnTo>
                    <a:pt x="1040" y="268"/>
                  </a:lnTo>
                  <a:lnTo>
                    <a:pt x="1045" y="233"/>
                  </a:lnTo>
                  <a:lnTo>
                    <a:pt x="1034" y="139"/>
                  </a:lnTo>
                  <a:lnTo>
                    <a:pt x="1010" y="110"/>
                  </a:lnTo>
                  <a:lnTo>
                    <a:pt x="999" y="129"/>
                  </a:lnTo>
                  <a:lnTo>
                    <a:pt x="967" y="129"/>
                  </a:lnTo>
                  <a:lnTo>
                    <a:pt x="927" y="70"/>
                  </a:lnTo>
                  <a:lnTo>
                    <a:pt x="862" y="0"/>
                  </a:lnTo>
                  <a:lnTo>
                    <a:pt x="832" y="23"/>
                  </a:lnTo>
                  <a:lnTo>
                    <a:pt x="796" y="34"/>
                  </a:lnTo>
                  <a:lnTo>
                    <a:pt x="740" y="14"/>
                  </a:lnTo>
                  <a:lnTo>
                    <a:pt x="121" y="48"/>
                  </a:lnTo>
                  <a:lnTo>
                    <a:pt x="91" y="42"/>
                  </a:lnTo>
                  <a:lnTo>
                    <a:pt x="80" y="39"/>
                  </a:lnTo>
                  <a:lnTo>
                    <a:pt x="7" y="73"/>
                  </a:lnTo>
                  <a:lnTo>
                    <a:pt x="0" y="95"/>
                  </a:lnTo>
                  <a:lnTo>
                    <a:pt x="44" y="209"/>
                  </a:lnTo>
                  <a:lnTo>
                    <a:pt x="79" y="238"/>
                  </a:lnTo>
                  <a:lnTo>
                    <a:pt x="144" y="254"/>
                  </a:lnTo>
                  <a:lnTo>
                    <a:pt x="199" y="348"/>
                  </a:lnTo>
                  <a:lnTo>
                    <a:pt x="192" y="392"/>
                  </a:lnTo>
                  <a:lnTo>
                    <a:pt x="142" y="578"/>
                  </a:lnTo>
                  <a:lnTo>
                    <a:pt x="150" y="582"/>
                  </a:lnTo>
                  <a:lnTo>
                    <a:pt x="235" y="584"/>
                  </a:lnTo>
                  <a:lnTo>
                    <a:pt x="329" y="594"/>
                  </a:lnTo>
                  <a:lnTo>
                    <a:pt x="352" y="648"/>
                  </a:lnTo>
                  <a:lnTo>
                    <a:pt x="352" y="677"/>
                  </a:lnTo>
                  <a:lnTo>
                    <a:pt x="392" y="772"/>
                  </a:lnTo>
                  <a:lnTo>
                    <a:pt x="420" y="790"/>
                  </a:lnTo>
                  <a:lnTo>
                    <a:pt x="434" y="819"/>
                  </a:lnTo>
                  <a:lnTo>
                    <a:pt x="459" y="840"/>
                  </a:lnTo>
                  <a:lnTo>
                    <a:pt x="464" y="860"/>
                  </a:lnTo>
                  <a:lnTo>
                    <a:pt x="444" y="887"/>
                  </a:lnTo>
                  <a:lnTo>
                    <a:pt x="457" y="924"/>
                  </a:lnTo>
                  <a:lnTo>
                    <a:pt x="526" y="945"/>
                  </a:lnTo>
                  <a:lnTo>
                    <a:pt x="530" y="962"/>
                  </a:lnTo>
                  <a:lnTo>
                    <a:pt x="560" y="987"/>
                  </a:lnTo>
                  <a:lnTo>
                    <a:pt x="586" y="994"/>
                  </a:lnTo>
                  <a:lnTo>
                    <a:pt x="671" y="1007"/>
                  </a:lnTo>
                  <a:lnTo>
                    <a:pt x="684" y="1013"/>
                  </a:lnTo>
                  <a:lnTo>
                    <a:pt x="841" y="1037"/>
                  </a:lnTo>
                  <a:lnTo>
                    <a:pt x="857" y="1054"/>
                  </a:lnTo>
                  <a:lnTo>
                    <a:pt x="897" y="1132"/>
                  </a:lnTo>
                  <a:lnTo>
                    <a:pt x="825" y="1168"/>
                  </a:lnTo>
                  <a:lnTo>
                    <a:pt x="836" y="1243"/>
                  </a:lnTo>
                  <a:lnTo>
                    <a:pt x="796" y="1249"/>
                  </a:lnTo>
                  <a:lnTo>
                    <a:pt x="807" y="1322"/>
                  </a:lnTo>
                  <a:lnTo>
                    <a:pt x="819" y="1335"/>
                  </a:lnTo>
                  <a:lnTo>
                    <a:pt x="929" y="1413"/>
                  </a:lnTo>
                  <a:lnTo>
                    <a:pt x="939" y="1412"/>
                  </a:lnTo>
                  <a:lnTo>
                    <a:pt x="962" y="1357"/>
                  </a:lnTo>
                  <a:lnTo>
                    <a:pt x="1014" y="1349"/>
                  </a:lnTo>
                  <a:lnTo>
                    <a:pt x="1065" y="1305"/>
                  </a:lnTo>
                  <a:lnTo>
                    <a:pt x="1121" y="1299"/>
                  </a:lnTo>
                  <a:lnTo>
                    <a:pt x="1369" y="1355"/>
                  </a:lnTo>
                  <a:lnTo>
                    <a:pt x="1471" y="1359"/>
                  </a:lnTo>
                  <a:lnTo>
                    <a:pt x="1531" y="1378"/>
                  </a:lnTo>
                  <a:lnTo>
                    <a:pt x="1637" y="1367"/>
                  </a:lnTo>
                  <a:lnTo>
                    <a:pt x="1649" y="1360"/>
                  </a:lnTo>
                  <a:lnTo>
                    <a:pt x="1681" y="1262"/>
                  </a:lnTo>
                  <a:lnTo>
                    <a:pt x="1651" y="1128"/>
                  </a:lnTo>
                  <a:lnTo>
                    <a:pt x="1661" y="1110"/>
                  </a:lnTo>
                  <a:lnTo>
                    <a:pt x="1662" y="1112"/>
                  </a:lnTo>
                  <a:lnTo>
                    <a:pt x="1650" y="1023"/>
                  </a:lnTo>
                  <a:lnTo>
                    <a:pt x="1615" y="955"/>
                  </a:lnTo>
                  <a:lnTo>
                    <a:pt x="1639" y="893"/>
                  </a:lnTo>
                  <a:lnTo>
                    <a:pt x="1632" y="894"/>
                  </a:lnTo>
                  <a:lnTo>
                    <a:pt x="1549" y="850"/>
                  </a:lnTo>
                  <a:lnTo>
                    <a:pt x="1560" y="840"/>
                  </a:lnTo>
                  <a:lnTo>
                    <a:pt x="1585" y="834"/>
                  </a:lnTo>
                  <a:lnTo>
                    <a:pt x="1579" y="753"/>
                  </a:lnTo>
                  <a:lnTo>
                    <a:pt x="1386" y="799"/>
                  </a:lnTo>
                  <a:lnTo>
                    <a:pt x="1232" y="795"/>
                  </a:lnTo>
                  <a:lnTo>
                    <a:pt x="1212" y="793"/>
                  </a:lnTo>
                  <a:lnTo>
                    <a:pt x="1187" y="730"/>
                  </a:lnTo>
                  <a:lnTo>
                    <a:pt x="1217" y="560"/>
                  </a:lnTo>
                  <a:lnTo>
                    <a:pt x="1185" y="555"/>
                  </a:lnTo>
                  <a:lnTo>
                    <a:pt x="1167" y="494"/>
                  </a:lnTo>
                  <a:lnTo>
                    <a:pt x="1217" y="482"/>
                  </a:lnTo>
                  <a:lnTo>
                    <a:pt x="1216" y="440"/>
                  </a:lnTo>
                  <a:lnTo>
                    <a:pt x="1185" y="426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6"/>
            <p:cNvSpPr>
              <a:spLocks noEditPoints="1"/>
            </p:cNvSpPr>
            <p:nvPr/>
          </p:nvSpPr>
          <p:spPr bwMode="auto">
            <a:xfrm>
              <a:off x="7862888" y="4413250"/>
              <a:ext cx="423863" cy="563563"/>
            </a:xfrm>
            <a:custGeom>
              <a:avLst/>
              <a:gdLst>
                <a:gd name="T0" fmla="*/ 448 w 702"/>
                <a:gd name="T1" fmla="*/ 751 h 931"/>
                <a:gd name="T2" fmla="*/ 495 w 702"/>
                <a:gd name="T3" fmla="*/ 908 h 931"/>
                <a:gd name="T4" fmla="*/ 522 w 702"/>
                <a:gd name="T5" fmla="*/ 891 h 931"/>
                <a:gd name="T6" fmla="*/ 573 w 702"/>
                <a:gd name="T7" fmla="*/ 899 h 931"/>
                <a:gd name="T8" fmla="*/ 542 w 702"/>
                <a:gd name="T9" fmla="*/ 804 h 931"/>
                <a:gd name="T10" fmla="*/ 627 w 702"/>
                <a:gd name="T11" fmla="*/ 894 h 931"/>
                <a:gd name="T12" fmla="*/ 644 w 702"/>
                <a:gd name="T13" fmla="*/ 864 h 931"/>
                <a:gd name="T14" fmla="*/ 532 w 702"/>
                <a:gd name="T15" fmla="*/ 715 h 931"/>
                <a:gd name="T16" fmla="*/ 607 w 702"/>
                <a:gd name="T17" fmla="*/ 723 h 931"/>
                <a:gd name="T18" fmla="*/ 659 w 702"/>
                <a:gd name="T19" fmla="*/ 681 h 931"/>
                <a:gd name="T20" fmla="*/ 472 w 702"/>
                <a:gd name="T21" fmla="*/ 689 h 931"/>
                <a:gd name="T22" fmla="*/ 205 w 702"/>
                <a:gd name="T23" fmla="*/ 35 h 931"/>
                <a:gd name="T24" fmla="*/ 197 w 702"/>
                <a:gd name="T25" fmla="*/ 83 h 931"/>
                <a:gd name="T26" fmla="*/ 297 w 702"/>
                <a:gd name="T27" fmla="*/ 275 h 931"/>
                <a:gd name="T28" fmla="*/ 199 w 702"/>
                <a:gd name="T29" fmla="*/ 300 h 931"/>
                <a:gd name="T30" fmla="*/ 49 w 702"/>
                <a:gd name="T31" fmla="*/ 236 h 931"/>
                <a:gd name="T32" fmla="*/ 0 w 702"/>
                <a:gd name="T33" fmla="*/ 290 h 931"/>
                <a:gd name="T34" fmla="*/ 50 w 702"/>
                <a:gd name="T35" fmla="*/ 356 h 931"/>
                <a:gd name="T36" fmla="*/ 45 w 702"/>
                <a:gd name="T37" fmla="*/ 589 h 931"/>
                <a:gd name="T38" fmla="*/ 219 w 702"/>
                <a:gd name="T39" fmla="*/ 595 h 931"/>
                <a:gd name="T40" fmla="*/ 418 w 702"/>
                <a:gd name="T41" fmla="*/ 630 h 931"/>
                <a:gd name="T42" fmla="*/ 555 w 702"/>
                <a:gd name="T43" fmla="*/ 606 h 931"/>
                <a:gd name="T44" fmla="*/ 678 w 702"/>
                <a:gd name="T45" fmla="*/ 593 h 931"/>
                <a:gd name="T46" fmla="*/ 675 w 702"/>
                <a:gd name="T47" fmla="*/ 516 h 931"/>
                <a:gd name="T48" fmla="*/ 678 w 702"/>
                <a:gd name="T49" fmla="*/ 403 h 931"/>
                <a:gd name="T50" fmla="*/ 632 w 702"/>
                <a:gd name="T51" fmla="*/ 289 h 931"/>
                <a:gd name="T52" fmla="*/ 610 w 702"/>
                <a:gd name="T53" fmla="*/ 270 h 931"/>
                <a:gd name="T54" fmla="*/ 542 w 702"/>
                <a:gd name="T55" fmla="*/ 244 h 931"/>
                <a:gd name="T56" fmla="*/ 493 w 702"/>
                <a:gd name="T57" fmla="*/ 189 h 931"/>
                <a:gd name="T58" fmla="*/ 334 w 702"/>
                <a:gd name="T59" fmla="*/ 83 h 931"/>
                <a:gd name="T60" fmla="*/ 288 w 702"/>
                <a:gd name="T61" fmla="*/ 35 h 931"/>
                <a:gd name="T62" fmla="*/ 224 w 702"/>
                <a:gd name="T63" fmla="*/ 5 h 9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02" h="931">
                  <a:moveTo>
                    <a:pt x="472" y="689"/>
                  </a:moveTo>
                  <a:lnTo>
                    <a:pt x="448" y="751"/>
                  </a:lnTo>
                  <a:lnTo>
                    <a:pt x="483" y="819"/>
                  </a:lnTo>
                  <a:lnTo>
                    <a:pt x="495" y="908"/>
                  </a:lnTo>
                  <a:lnTo>
                    <a:pt x="504" y="910"/>
                  </a:lnTo>
                  <a:lnTo>
                    <a:pt x="522" y="891"/>
                  </a:lnTo>
                  <a:lnTo>
                    <a:pt x="572" y="931"/>
                  </a:lnTo>
                  <a:lnTo>
                    <a:pt x="573" y="899"/>
                  </a:lnTo>
                  <a:lnTo>
                    <a:pt x="584" y="895"/>
                  </a:lnTo>
                  <a:lnTo>
                    <a:pt x="542" y="804"/>
                  </a:lnTo>
                  <a:lnTo>
                    <a:pt x="545" y="798"/>
                  </a:lnTo>
                  <a:lnTo>
                    <a:pt x="627" y="894"/>
                  </a:lnTo>
                  <a:lnTo>
                    <a:pt x="652" y="883"/>
                  </a:lnTo>
                  <a:lnTo>
                    <a:pt x="644" y="864"/>
                  </a:lnTo>
                  <a:lnTo>
                    <a:pt x="563" y="786"/>
                  </a:lnTo>
                  <a:lnTo>
                    <a:pt x="532" y="715"/>
                  </a:lnTo>
                  <a:lnTo>
                    <a:pt x="568" y="749"/>
                  </a:lnTo>
                  <a:lnTo>
                    <a:pt x="607" y="723"/>
                  </a:lnTo>
                  <a:lnTo>
                    <a:pt x="675" y="718"/>
                  </a:lnTo>
                  <a:lnTo>
                    <a:pt x="659" y="681"/>
                  </a:lnTo>
                  <a:lnTo>
                    <a:pt x="622" y="660"/>
                  </a:lnTo>
                  <a:lnTo>
                    <a:pt x="472" y="689"/>
                  </a:lnTo>
                  <a:close/>
                  <a:moveTo>
                    <a:pt x="224" y="5"/>
                  </a:moveTo>
                  <a:lnTo>
                    <a:pt x="205" y="35"/>
                  </a:lnTo>
                  <a:lnTo>
                    <a:pt x="193" y="31"/>
                  </a:lnTo>
                  <a:lnTo>
                    <a:pt x="197" y="83"/>
                  </a:lnTo>
                  <a:lnTo>
                    <a:pt x="283" y="263"/>
                  </a:lnTo>
                  <a:lnTo>
                    <a:pt x="297" y="275"/>
                  </a:lnTo>
                  <a:lnTo>
                    <a:pt x="284" y="288"/>
                  </a:lnTo>
                  <a:lnTo>
                    <a:pt x="199" y="300"/>
                  </a:lnTo>
                  <a:lnTo>
                    <a:pt x="109" y="261"/>
                  </a:lnTo>
                  <a:lnTo>
                    <a:pt x="49" y="236"/>
                  </a:lnTo>
                  <a:lnTo>
                    <a:pt x="50" y="278"/>
                  </a:lnTo>
                  <a:lnTo>
                    <a:pt x="0" y="290"/>
                  </a:lnTo>
                  <a:lnTo>
                    <a:pt x="18" y="351"/>
                  </a:lnTo>
                  <a:lnTo>
                    <a:pt x="50" y="356"/>
                  </a:lnTo>
                  <a:lnTo>
                    <a:pt x="20" y="526"/>
                  </a:lnTo>
                  <a:lnTo>
                    <a:pt x="45" y="589"/>
                  </a:lnTo>
                  <a:lnTo>
                    <a:pt x="65" y="591"/>
                  </a:lnTo>
                  <a:lnTo>
                    <a:pt x="219" y="595"/>
                  </a:lnTo>
                  <a:lnTo>
                    <a:pt x="412" y="549"/>
                  </a:lnTo>
                  <a:lnTo>
                    <a:pt x="418" y="630"/>
                  </a:lnTo>
                  <a:lnTo>
                    <a:pt x="453" y="620"/>
                  </a:lnTo>
                  <a:lnTo>
                    <a:pt x="555" y="606"/>
                  </a:lnTo>
                  <a:lnTo>
                    <a:pt x="662" y="590"/>
                  </a:lnTo>
                  <a:lnTo>
                    <a:pt x="678" y="593"/>
                  </a:lnTo>
                  <a:lnTo>
                    <a:pt x="702" y="603"/>
                  </a:lnTo>
                  <a:lnTo>
                    <a:pt x="675" y="516"/>
                  </a:lnTo>
                  <a:lnTo>
                    <a:pt x="667" y="441"/>
                  </a:lnTo>
                  <a:lnTo>
                    <a:pt x="678" y="403"/>
                  </a:lnTo>
                  <a:lnTo>
                    <a:pt x="629" y="350"/>
                  </a:lnTo>
                  <a:lnTo>
                    <a:pt x="632" y="289"/>
                  </a:lnTo>
                  <a:lnTo>
                    <a:pt x="615" y="303"/>
                  </a:lnTo>
                  <a:lnTo>
                    <a:pt x="610" y="270"/>
                  </a:lnTo>
                  <a:lnTo>
                    <a:pt x="569" y="239"/>
                  </a:lnTo>
                  <a:lnTo>
                    <a:pt x="542" y="244"/>
                  </a:lnTo>
                  <a:lnTo>
                    <a:pt x="503" y="221"/>
                  </a:lnTo>
                  <a:lnTo>
                    <a:pt x="493" y="189"/>
                  </a:lnTo>
                  <a:lnTo>
                    <a:pt x="410" y="129"/>
                  </a:lnTo>
                  <a:lnTo>
                    <a:pt x="334" y="83"/>
                  </a:lnTo>
                  <a:lnTo>
                    <a:pt x="302" y="69"/>
                  </a:lnTo>
                  <a:lnTo>
                    <a:pt x="288" y="35"/>
                  </a:lnTo>
                  <a:lnTo>
                    <a:pt x="237" y="0"/>
                  </a:lnTo>
                  <a:lnTo>
                    <a:pt x="224" y="5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7"/>
            <p:cNvSpPr>
              <a:spLocks noEditPoints="1"/>
            </p:cNvSpPr>
            <p:nvPr/>
          </p:nvSpPr>
          <p:spPr bwMode="auto">
            <a:xfrm>
              <a:off x="8005763" y="3756025"/>
              <a:ext cx="865188" cy="1038225"/>
            </a:xfrm>
            <a:custGeom>
              <a:avLst/>
              <a:gdLst>
                <a:gd name="T0" fmla="*/ 51 w 1432"/>
                <a:gd name="T1" fmla="*/ 1119 h 1715"/>
                <a:gd name="T2" fmla="*/ 97 w 1432"/>
                <a:gd name="T3" fmla="*/ 1167 h 1715"/>
                <a:gd name="T4" fmla="*/ 256 w 1432"/>
                <a:gd name="T5" fmla="*/ 1273 h 1715"/>
                <a:gd name="T6" fmla="*/ 305 w 1432"/>
                <a:gd name="T7" fmla="*/ 1328 h 1715"/>
                <a:gd name="T8" fmla="*/ 373 w 1432"/>
                <a:gd name="T9" fmla="*/ 1354 h 1715"/>
                <a:gd name="T10" fmla="*/ 395 w 1432"/>
                <a:gd name="T11" fmla="*/ 1373 h 1715"/>
                <a:gd name="T12" fmla="*/ 441 w 1432"/>
                <a:gd name="T13" fmla="*/ 1487 h 1715"/>
                <a:gd name="T14" fmla="*/ 438 w 1432"/>
                <a:gd name="T15" fmla="*/ 1600 h 1715"/>
                <a:gd name="T16" fmla="*/ 491 w 1432"/>
                <a:gd name="T17" fmla="*/ 1698 h 1715"/>
                <a:gd name="T18" fmla="*/ 591 w 1432"/>
                <a:gd name="T19" fmla="*/ 1715 h 1715"/>
                <a:gd name="T20" fmla="*/ 608 w 1432"/>
                <a:gd name="T21" fmla="*/ 1685 h 1715"/>
                <a:gd name="T22" fmla="*/ 537 w 1432"/>
                <a:gd name="T23" fmla="*/ 1619 h 1715"/>
                <a:gd name="T24" fmla="*/ 596 w 1432"/>
                <a:gd name="T25" fmla="*/ 1583 h 1715"/>
                <a:gd name="T26" fmla="*/ 465 w 1432"/>
                <a:gd name="T27" fmla="*/ 1399 h 1715"/>
                <a:gd name="T28" fmla="*/ 532 w 1432"/>
                <a:gd name="T29" fmla="*/ 1364 h 1715"/>
                <a:gd name="T30" fmla="*/ 507 w 1432"/>
                <a:gd name="T31" fmla="*/ 1244 h 1715"/>
                <a:gd name="T32" fmla="*/ 643 w 1432"/>
                <a:gd name="T33" fmla="*/ 1242 h 1715"/>
                <a:gd name="T34" fmla="*/ 782 w 1432"/>
                <a:gd name="T35" fmla="*/ 1347 h 1715"/>
                <a:gd name="T36" fmla="*/ 966 w 1432"/>
                <a:gd name="T37" fmla="*/ 1242 h 1715"/>
                <a:gd name="T38" fmla="*/ 1078 w 1432"/>
                <a:gd name="T39" fmla="*/ 1172 h 1715"/>
                <a:gd name="T40" fmla="*/ 1143 w 1432"/>
                <a:gd name="T41" fmla="*/ 1104 h 1715"/>
                <a:gd name="T42" fmla="*/ 1160 w 1432"/>
                <a:gd name="T43" fmla="*/ 1012 h 1715"/>
                <a:gd name="T44" fmla="*/ 1203 w 1432"/>
                <a:gd name="T45" fmla="*/ 1031 h 1715"/>
                <a:gd name="T46" fmla="*/ 1182 w 1432"/>
                <a:gd name="T47" fmla="*/ 952 h 1715"/>
                <a:gd name="T48" fmla="*/ 1123 w 1432"/>
                <a:gd name="T49" fmla="*/ 827 h 1715"/>
                <a:gd name="T50" fmla="*/ 1088 w 1432"/>
                <a:gd name="T51" fmla="*/ 784 h 1715"/>
                <a:gd name="T52" fmla="*/ 1113 w 1432"/>
                <a:gd name="T53" fmla="*/ 714 h 1715"/>
                <a:gd name="T54" fmla="*/ 1036 w 1432"/>
                <a:gd name="T55" fmla="*/ 656 h 1715"/>
                <a:gd name="T56" fmla="*/ 880 w 1432"/>
                <a:gd name="T57" fmla="*/ 620 h 1715"/>
                <a:gd name="T58" fmla="*/ 866 w 1432"/>
                <a:gd name="T59" fmla="*/ 574 h 1715"/>
                <a:gd name="T60" fmla="*/ 1032 w 1432"/>
                <a:gd name="T61" fmla="*/ 444 h 1715"/>
                <a:gd name="T62" fmla="*/ 1058 w 1432"/>
                <a:gd name="T63" fmla="*/ 374 h 1715"/>
                <a:gd name="T64" fmla="*/ 1126 w 1432"/>
                <a:gd name="T65" fmla="*/ 313 h 1715"/>
                <a:gd name="T66" fmla="*/ 1213 w 1432"/>
                <a:gd name="T67" fmla="*/ 284 h 1715"/>
                <a:gd name="T68" fmla="*/ 1202 w 1432"/>
                <a:gd name="T69" fmla="*/ 208 h 1715"/>
                <a:gd name="T70" fmla="*/ 1361 w 1432"/>
                <a:gd name="T71" fmla="*/ 133 h 1715"/>
                <a:gd name="T72" fmla="*/ 1432 w 1432"/>
                <a:gd name="T73" fmla="*/ 103 h 1715"/>
                <a:gd name="T74" fmla="*/ 1292 w 1432"/>
                <a:gd name="T75" fmla="*/ 5 h 1715"/>
                <a:gd name="T76" fmla="*/ 1225 w 1432"/>
                <a:gd name="T77" fmla="*/ 19 h 1715"/>
                <a:gd name="T78" fmla="*/ 1078 w 1432"/>
                <a:gd name="T79" fmla="*/ 84 h 1715"/>
                <a:gd name="T80" fmla="*/ 1046 w 1432"/>
                <a:gd name="T81" fmla="*/ 210 h 1715"/>
                <a:gd name="T82" fmla="*/ 982 w 1432"/>
                <a:gd name="T83" fmla="*/ 203 h 1715"/>
                <a:gd name="T84" fmla="*/ 930 w 1432"/>
                <a:gd name="T85" fmla="*/ 158 h 1715"/>
                <a:gd name="T86" fmla="*/ 833 w 1432"/>
                <a:gd name="T87" fmla="*/ 260 h 1715"/>
                <a:gd name="T88" fmla="*/ 768 w 1432"/>
                <a:gd name="T89" fmla="*/ 364 h 1715"/>
                <a:gd name="T90" fmla="*/ 597 w 1432"/>
                <a:gd name="T91" fmla="*/ 477 h 1715"/>
                <a:gd name="T92" fmla="*/ 477 w 1432"/>
                <a:gd name="T93" fmla="*/ 500 h 1715"/>
                <a:gd name="T94" fmla="*/ 353 w 1432"/>
                <a:gd name="T95" fmla="*/ 600 h 1715"/>
                <a:gd name="T96" fmla="*/ 328 w 1432"/>
                <a:gd name="T97" fmla="*/ 655 h 1715"/>
                <a:gd name="T98" fmla="*/ 266 w 1432"/>
                <a:gd name="T99" fmla="*/ 668 h 1715"/>
                <a:gd name="T100" fmla="*/ 212 w 1432"/>
                <a:gd name="T101" fmla="*/ 723 h 1715"/>
                <a:gd name="T102" fmla="*/ 155 w 1432"/>
                <a:gd name="T103" fmla="*/ 745 h 1715"/>
                <a:gd name="T104" fmla="*/ 196 w 1432"/>
                <a:gd name="T105" fmla="*/ 864 h 1715"/>
                <a:gd name="T106" fmla="*/ 146 w 1432"/>
                <a:gd name="T107" fmla="*/ 910 h 1715"/>
                <a:gd name="T108" fmla="*/ 91 w 1432"/>
                <a:gd name="T109" fmla="*/ 954 h 1715"/>
                <a:gd name="T110" fmla="*/ 32 w 1432"/>
                <a:gd name="T111" fmla="*/ 1058 h 1715"/>
                <a:gd name="T112" fmla="*/ 0 w 1432"/>
                <a:gd name="T113" fmla="*/ 1084 h 1715"/>
                <a:gd name="T114" fmla="*/ 373 w 1432"/>
                <a:gd name="T115" fmla="*/ 813 h 1715"/>
                <a:gd name="T116" fmla="*/ 292 w 1432"/>
                <a:gd name="T117" fmla="*/ 845 h 1715"/>
                <a:gd name="T118" fmla="*/ 248 w 1432"/>
                <a:gd name="T119" fmla="*/ 749 h 1715"/>
                <a:gd name="T120" fmla="*/ 337 w 1432"/>
                <a:gd name="T121" fmla="*/ 728 h 1715"/>
                <a:gd name="T122" fmla="*/ 368 w 1432"/>
                <a:gd name="T123" fmla="*/ 772 h 1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2" h="1715">
                  <a:moveTo>
                    <a:pt x="0" y="1084"/>
                  </a:moveTo>
                  <a:lnTo>
                    <a:pt x="51" y="1119"/>
                  </a:lnTo>
                  <a:lnTo>
                    <a:pt x="65" y="1153"/>
                  </a:lnTo>
                  <a:lnTo>
                    <a:pt x="97" y="1167"/>
                  </a:lnTo>
                  <a:lnTo>
                    <a:pt x="173" y="1213"/>
                  </a:lnTo>
                  <a:lnTo>
                    <a:pt x="256" y="1273"/>
                  </a:lnTo>
                  <a:lnTo>
                    <a:pt x="266" y="1305"/>
                  </a:lnTo>
                  <a:lnTo>
                    <a:pt x="305" y="1328"/>
                  </a:lnTo>
                  <a:lnTo>
                    <a:pt x="332" y="1323"/>
                  </a:lnTo>
                  <a:lnTo>
                    <a:pt x="373" y="1354"/>
                  </a:lnTo>
                  <a:lnTo>
                    <a:pt x="378" y="1387"/>
                  </a:lnTo>
                  <a:lnTo>
                    <a:pt x="395" y="1373"/>
                  </a:lnTo>
                  <a:lnTo>
                    <a:pt x="392" y="1434"/>
                  </a:lnTo>
                  <a:lnTo>
                    <a:pt x="441" y="1487"/>
                  </a:lnTo>
                  <a:lnTo>
                    <a:pt x="430" y="1525"/>
                  </a:lnTo>
                  <a:lnTo>
                    <a:pt x="438" y="1600"/>
                  </a:lnTo>
                  <a:lnTo>
                    <a:pt x="465" y="1687"/>
                  </a:lnTo>
                  <a:lnTo>
                    <a:pt x="491" y="1698"/>
                  </a:lnTo>
                  <a:lnTo>
                    <a:pt x="557" y="1714"/>
                  </a:lnTo>
                  <a:lnTo>
                    <a:pt x="591" y="1715"/>
                  </a:lnTo>
                  <a:lnTo>
                    <a:pt x="613" y="1704"/>
                  </a:lnTo>
                  <a:lnTo>
                    <a:pt x="608" y="1685"/>
                  </a:lnTo>
                  <a:lnTo>
                    <a:pt x="547" y="1644"/>
                  </a:lnTo>
                  <a:lnTo>
                    <a:pt x="537" y="1619"/>
                  </a:lnTo>
                  <a:lnTo>
                    <a:pt x="603" y="1623"/>
                  </a:lnTo>
                  <a:lnTo>
                    <a:pt x="596" y="1583"/>
                  </a:lnTo>
                  <a:lnTo>
                    <a:pt x="470" y="1415"/>
                  </a:lnTo>
                  <a:lnTo>
                    <a:pt x="465" y="1399"/>
                  </a:lnTo>
                  <a:lnTo>
                    <a:pt x="485" y="1383"/>
                  </a:lnTo>
                  <a:lnTo>
                    <a:pt x="532" y="1364"/>
                  </a:lnTo>
                  <a:lnTo>
                    <a:pt x="515" y="1320"/>
                  </a:lnTo>
                  <a:lnTo>
                    <a:pt x="507" y="1244"/>
                  </a:lnTo>
                  <a:lnTo>
                    <a:pt x="518" y="1224"/>
                  </a:lnTo>
                  <a:lnTo>
                    <a:pt x="643" y="1242"/>
                  </a:lnTo>
                  <a:lnTo>
                    <a:pt x="760" y="1339"/>
                  </a:lnTo>
                  <a:lnTo>
                    <a:pt x="782" y="1347"/>
                  </a:lnTo>
                  <a:lnTo>
                    <a:pt x="852" y="1278"/>
                  </a:lnTo>
                  <a:lnTo>
                    <a:pt x="966" y="1242"/>
                  </a:lnTo>
                  <a:lnTo>
                    <a:pt x="1016" y="1197"/>
                  </a:lnTo>
                  <a:lnTo>
                    <a:pt x="1078" y="1172"/>
                  </a:lnTo>
                  <a:lnTo>
                    <a:pt x="1118" y="1144"/>
                  </a:lnTo>
                  <a:lnTo>
                    <a:pt x="1143" y="1104"/>
                  </a:lnTo>
                  <a:lnTo>
                    <a:pt x="1136" y="1018"/>
                  </a:lnTo>
                  <a:lnTo>
                    <a:pt x="1160" y="1012"/>
                  </a:lnTo>
                  <a:lnTo>
                    <a:pt x="1193" y="1023"/>
                  </a:lnTo>
                  <a:lnTo>
                    <a:pt x="1203" y="1031"/>
                  </a:lnTo>
                  <a:lnTo>
                    <a:pt x="1202" y="1013"/>
                  </a:lnTo>
                  <a:lnTo>
                    <a:pt x="1182" y="952"/>
                  </a:lnTo>
                  <a:lnTo>
                    <a:pt x="1123" y="874"/>
                  </a:lnTo>
                  <a:lnTo>
                    <a:pt x="1123" y="827"/>
                  </a:lnTo>
                  <a:lnTo>
                    <a:pt x="1105" y="824"/>
                  </a:lnTo>
                  <a:lnTo>
                    <a:pt x="1088" y="784"/>
                  </a:lnTo>
                  <a:lnTo>
                    <a:pt x="1108" y="744"/>
                  </a:lnTo>
                  <a:lnTo>
                    <a:pt x="1113" y="714"/>
                  </a:lnTo>
                  <a:lnTo>
                    <a:pt x="1101" y="714"/>
                  </a:lnTo>
                  <a:lnTo>
                    <a:pt x="1036" y="656"/>
                  </a:lnTo>
                  <a:lnTo>
                    <a:pt x="907" y="633"/>
                  </a:lnTo>
                  <a:lnTo>
                    <a:pt x="880" y="620"/>
                  </a:lnTo>
                  <a:lnTo>
                    <a:pt x="858" y="594"/>
                  </a:lnTo>
                  <a:lnTo>
                    <a:pt x="866" y="574"/>
                  </a:lnTo>
                  <a:lnTo>
                    <a:pt x="956" y="515"/>
                  </a:lnTo>
                  <a:lnTo>
                    <a:pt x="1032" y="444"/>
                  </a:lnTo>
                  <a:lnTo>
                    <a:pt x="1040" y="405"/>
                  </a:lnTo>
                  <a:lnTo>
                    <a:pt x="1058" y="374"/>
                  </a:lnTo>
                  <a:lnTo>
                    <a:pt x="1108" y="323"/>
                  </a:lnTo>
                  <a:lnTo>
                    <a:pt x="1126" y="313"/>
                  </a:lnTo>
                  <a:lnTo>
                    <a:pt x="1190" y="305"/>
                  </a:lnTo>
                  <a:lnTo>
                    <a:pt x="1213" y="284"/>
                  </a:lnTo>
                  <a:lnTo>
                    <a:pt x="1201" y="238"/>
                  </a:lnTo>
                  <a:lnTo>
                    <a:pt x="1202" y="208"/>
                  </a:lnTo>
                  <a:lnTo>
                    <a:pt x="1287" y="197"/>
                  </a:lnTo>
                  <a:lnTo>
                    <a:pt x="1361" y="133"/>
                  </a:lnTo>
                  <a:lnTo>
                    <a:pt x="1412" y="119"/>
                  </a:lnTo>
                  <a:lnTo>
                    <a:pt x="1432" y="103"/>
                  </a:lnTo>
                  <a:lnTo>
                    <a:pt x="1406" y="65"/>
                  </a:lnTo>
                  <a:lnTo>
                    <a:pt x="1292" y="5"/>
                  </a:lnTo>
                  <a:lnTo>
                    <a:pt x="1247" y="0"/>
                  </a:lnTo>
                  <a:lnTo>
                    <a:pt x="1225" y="19"/>
                  </a:lnTo>
                  <a:lnTo>
                    <a:pt x="1133" y="80"/>
                  </a:lnTo>
                  <a:lnTo>
                    <a:pt x="1078" y="84"/>
                  </a:lnTo>
                  <a:lnTo>
                    <a:pt x="1076" y="105"/>
                  </a:lnTo>
                  <a:lnTo>
                    <a:pt x="1046" y="210"/>
                  </a:lnTo>
                  <a:lnTo>
                    <a:pt x="1020" y="218"/>
                  </a:lnTo>
                  <a:lnTo>
                    <a:pt x="982" y="203"/>
                  </a:lnTo>
                  <a:lnTo>
                    <a:pt x="968" y="182"/>
                  </a:lnTo>
                  <a:lnTo>
                    <a:pt x="930" y="158"/>
                  </a:lnTo>
                  <a:lnTo>
                    <a:pt x="867" y="182"/>
                  </a:lnTo>
                  <a:lnTo>
                    <a:pt x="833" y="260"/>
                  </a:lnTo>
                  <a:lnTo>
                    <a:pt x="797" y="284"/>
                  </a:lnTo>
                  <a:lnTo>
                    <a:pt x="768" y="364"/>
                  </a:lnTo>
                  <a:lnTo>
                    <a:pt x="658" y="464"/>
                  </a:lnTo>
                  <a:lnTo>
                    <a:pt x="597" y="477"/>
                  </a:lnTo>
                  <a:lnTo>
                    <a:pt x="561" y="478"/>
                  </a:lnTo>
                  <a:lnTo>
                    <a:pt x="477" y="500"/>
                  </a:lnTo>
                  <a:lnTo>
                    <a:pt x="402" y="578"/>
                  </a:lnTo>
                  <a:lnTo>
                    <a:pt x="353" y="600"/>
                  </a:lnTo>
                  <a:lnTo>
                    <a:pt x="373" y="659"/>
                  </a:lnTo>
                  <a:lnTo>
                    <a:pt x="328" y="655"/>
                  </a:lnTo>
                  <a:lnTo>
                    <a:pt x="308" y="665"/>
                  </a:lnTo>
                  <a:lnTo>
                    <a:pt x="266" y="668"/>
                  </a:lnTo>
                  <a:lnTo>
                    <a:pt x="220" y="698"/>
                  </a:lnTo>
                  <a:lnTo>
                    <a:pt x="212" y="723"/>
                  </a:lnTo>
                  <a:lnTo>
                    <a:pt x="173" y="728"/>
                  </a:lnTo>
                  <a:lnTo>
                    <a:pt x="155" y="745"/>
                  </a:lnTo>
                  <a:lnTo>
                    <a:pt x="176" y="769"/>
                  </a:lnTo>
                  <a:lnTo>
                    <a:pt x="196" y="864"/>
                  </a:lnTo>
                  <a:lnTo>
                    <a:pt x="190" y="879"/>
                  </a:lnTo>
                  <a:lnTo>
                    <a:pt x="146" y="910"/>
                  </a:lnTo>
                  <a:lnTo>
                    <a:pt x="111" y="915"/>
                  </a:lnTo>
                  <a:lnTo>
                    <a:pt x="91" y="954"/>
                  </a:lnTo>
                  <a:lnTo>
                    <a:pt x="37" y="992"/>
                  </a:lnTo>
                  <a:lnTo>
                    <a:pt x="32" y="1058"/>
                  </a:lnTo>
                  <a:lnTo>
                    <a:pt x="6" y="1081"/>
                  </a:lnTo>
                  <a:lnTo>
                    <a:pt x="0" y="1084"/>
                  </a:lnTo>
                  <a:close/>
                  <a:moveTo>
                    <a:pt x="395" y="802"/>
                  </a:moveTo>
                  <a:lnTo>
                    <a:pt x="373" y="813"/>
                  </a:lnTo>
                  <a:lnTo>
                    <a:pt x="333" y="865"/>
                  </a:lnTo>
                  <a:lnTo>
                    <a:pt x="292" y="845"/>
                  </a:lnTo>
                  <a:lnTo>
                    <a:pt x="257" y="809"/>
                  </a:lnTo>
                  <a:lnTo>
                    <a:pt x="248" y="749"/>
                  </a:lnTo>
                  <a:lnTo>
                    <a:pt x="275" y="715"/>
                  </a:lnTo>
                  <a:lnTo>
                    <a:pt x="337" y="728"/>
                  </a:lnTo>
                  <a:lnTo>
                    <a:pt x="373" y="755"/>
                  </a:lnTo>
                  <a:lnTo>
                    <a:pt x="368" y="772"/>
                  </a:lnTo>
                  <a:lnTo>
                    <a:pt x="395" y="802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8154988" y="4189413"/>
              <a:ext cx="88900" cy="90488"/>
            </a:xfrm>
            <a:custGeom>
              <a:avLst/>
              <a:gdLst>
                <a:gd name="T0" fmla="*/ 147 w 147"/>
                <a:gd name="T1" fmla="*/ 87 h 150"/>
                <a:gd name="T2" fmla="*/ 120 w 147"/>
                <a:gd name="T3" fmla="*/ 57 h 150"/>
                <a:gd name="T4" fmla="*/ 125 w 147"/>
                <a:gd name="T5" fmla="*/ 40 h 150"/>
                <a:gd name="T6" fmla="*/ 89 w 147"/>
                <a:gd name="T7" fmla="*/ 13 h 150"/>
                <a:gd name="T8" fmla="*/ 27 w 147"/>
                <a:gd name="T9" fmla="*/ 0 h 150"/>
                <a:gd name="T10" fmla="*/ 0 w 147"/>
                <a:gd name="T11" fmla="*/ 34 h 150"/>
                <a:gd name="T12" fmla="*/ 9 w 147"/>
                <a:gd name="T13" fmla="*/ 94 h 150"/>
                <a:gd name="T14" fmla="*/ 44 w 147"/>
                <a:gd name="T15" fmla="*/ 130 h 150"/>
                <a:gd name="T16" fmla="*/ 85 w 147"/>
                <a:gd name="T17" fmla="*/ 150 h 150"/>
                <a:gd name="T18" fmla="*/ 125 w 147"/>
                <a:gd name="T19" fmla="*/ 98 h 150"/>
                <a:gd name="T20" fmla="*/ 147 w 147"/>
                <a:gd name="T21" fmla="*/ 8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7" h="150">
                  <a:moveTo>
                    <a:pt x="147" y="87"/>
                  </a:moveTo>
                  <a:lnTo>
                    <a:pt x="120" y="57"/>
                  </a:lnTo>
                  <a:lnTo>
                    <a:pt x="125" y="40"/>
                  </a:lnTo>
                  <a:lnTo>
                    <a:pt x="89" y="13"/>
                  </a:lnTo>
                  <a:lnTo>
                    <a:pt x="27" y="0"/>
                  </a:lnTo>
                  <a:lnTo>
                    <a:pt x="0" y="34"/>
                  </a:lnTo>
                  <a:lnTo>
                    <a:pt x="9" y="94"/>
                  </a:lnTo>
                  <a:lnTo>
                    <a:pt x="44" y="130"/>
                  </a:lnTo>
                  <a:lnTo>
                    <a:pt x="85" y="150"/>
                  </a:lnTo>
                  <a:lnTo>
                    <a:pt x="125" y="98"/>
                  </a:lnTo>
                  <a:lnTo>
                    <a:pt x="147" y="87"/>
                  </a:lnTo>
                  <a:close/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1522" name="Номер слайда 215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13</a:t>
            </a:fld>
            <a:endParaRPr lang="en-US"/>
          </a:p>
        </p:txBody>
      </p:sp>
      <p:pic>
        <p:nvPicPr>
          <p:cNvPr id="21526" name="Picture 6" descr="Image result for icon for gidro power plan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644" y="173690"/>
            <a:ext cx="771156" cy="1176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" name="TextBox 111"/>
          <p:cNvSpPr txBox="1"/>
          <p:nvPr/>
        </p:nvSpPr>
        <p:spPr>
          <a:xfrm>
            <a:off x="7566086" y="1628800"/>
            <a:ext cx="147027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err="1" smtClean="0"/>
              <a:t>Chorvoq</a:t>
            </a:r>
            <a:r>
              <a:rPr lang="en-US" dirty="0" smtClean="0"/>
              <a:t> GES</a:t>
            </a:r>
            <a:endParaRPr lang="ru-RU" dirty="0" smtClean="0"/>
          </a:p>
          <a:p>
            <a:pPr algn="ctr"/>
            <a:r>
              <a:rPr lang="en-US" dirty="0" smtClean="0"/>
              <a:t>620 MVt</a:t>
            </a:r>
          </a:p>
          <a:p>
            <a:pPr algn="ctr"/>
            <a:r>
              <a:rPr lang="en-US" dirty="0" smtClean="0"/>
              <a:t>150/155/165 </a:t>
            </a:r>
          </a:p>
          <a:p>
            <a:pPr algn="ctr"/>
            <a:r>
              <a:rPr lang="en-US" dirty="0" smtClean="0"/>
              <a:t>2/1/1 </a:t>
            </a:r>
            <a:endParaRPr lang="en-US" dirty="0"/>
          </a:p>
        </p:txBody>
      </p:sp>
      <p:cxnSp>
        <p:nvCxnSpPr>
          <p:cNvPr id="113" name="Прямая со стрелкой 112"/>
          <p:cNvCxnSpPr>
            <a:stCxn id="32" idx="29"/>
          </p:cNvCxnSpPr>
          <p:nvPr/>
        </p:nvCxnSpPr>
        <p:spPr>
          <a:xfrm flipV="1">
            <a:off x="5840976" y="2228964"/>
            <a:ext cx="1684158" cy="1666178"/>
          </a:xfrm>
          <a:prstGeom prst="straightConnector1">
            <a:avLst/>
          </a:prstGeom>
          <a:ln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H="1" flipV="1">
            <a:off x="5544716" y="1435039"/>
            <a:ext cx="97491" cy="2473071"/>
          </a:xfrm>
          <a:prstGeom prst="straightConnector1">
            <a:avLst/>
          </a:prstGeom>
          <a:ln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3910147" y="724991"/>
            <a:ext cx="2499794" cy="60836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US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Xodjikent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GES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165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</a:t>
            </a:r>
            <a:r>
              <a:rPr lang="en-US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Vt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endParaRPr lang="en-US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2289320" y="1728435"/>
            <a:ext cx="2210672" cy="60836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Farxod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GES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126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Vt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endParaRPr lang="en-US" dirty="0"/>
          </a:p>
        </p:txBody>
      </p:sp>
      <p:sp>
        <p:nvSpPr>
          <p:cNvPr id="57" name="Прямоугольник 56"/>
          <p:cNvSpPr/>
          <p:nvPr/>
        </p:nvSpPr>
        <p:spPr>
          <a:xfrm>
            <a:off x="6553200" y="5486152"/>
            <a:ext cx="2454486" cy="60836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Gazalkent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GES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120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Vt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endParaRPr lang="en-US" dirty="0"/>
          </a:p>
        </p:txBody>
      </p:sp>
      <p:cxnSp>
        <p:nvCxnSpPr>
          <p:cNvPr id="59" name="Прямая со стрелкой 58"/>
          <p:cNvCxnSpPr/>
          <p:nvPr/>
        </p:nvCxnSpPr>
        <p:spPr>
          <a:xfrm>
            <a:off x="5760918" y="4039392"/>
            <a:ext cx="1298694" cy="1342855"/>
          </a:xfrm>
          <a:prstGeom prst="straightConnector1">
            <a:avLst/>
          </a:prstGeom>
          <a:ln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H="1" flipV="1">
            <a:off x="3729602" y="2375772"/>
            <a:ext cx="1980418" cy="1909383"/>
          </a:xfrm>
          <a:prstGeom prst="straightConnector1">
            <a:avLst/>
          </a:prstGeom>
          <a:ln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617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19854" y="0"/>
            <a:ext cx="9383708" cy="5142494"/>
            <a:chOff x="-166097" y="0"/>
            <a:chExt cx="12511610" cy="6856659"/>
          </a:xfrm>
        </p:grpSpPr>
        <p:sp>
          <p:nvSpPr>
            <p:cNvPr id="5" name="Rectangle 4"/>
            <p:cNvSpPr/>
            <p:nvPr/>
          </p:nvSpPr>
          <p:spPr>
            <a:xfrm>
              <a:off x="-3875" y="1339"/>
              <a:ext cx="12193493" cy="6855320"/>
            </a:xfrm>
            <a:prstGeom prst="rect">
              <a:avLst/>
            </a:prstGeom>
            <a:gradFill flip="none" rotWithShape="1">
              <a:gsLst>
                <a:gs pos="22000">
                  <a:schemeClr val="tx2">
                    <a:lumMod val="50000"/>
                    <a:lumOff val="50000"/>
                  </a:schemeClr>
                </a:gs>
                <a:gs pos="85000">
                  <a:schemeClr val="tx2"/>
                </a:gs>
                <a:gs pos="0">
                  <a:schemeClr val="bg2"/>
                </a:gs>
                <a:gs pos="50000">
                  <a:schemeClr val="tx2">
                    <a:lumMod val="75000"/>
                    <a:lumOff val="25000"/>
                  </a:schemeClr>
                </a:gs>
              </a:gsLst>
              <a:lin ang="16200000" scaled="0"/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2437581" y="4192114"/>
              <a:ext cx="687004" cy="687004"/>
              <a:chOff x="2193333" y="4964414"/>
              <a:chExt cx="687004" cy="687004"/>
            </a:xfrm>
          </p:grpSpPr>
          <p:sp>
            <p:nvSpPr>
              <p:cNvPr id="256" name="Oval 25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7" name="Oval 25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8" name="Oval 25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9" name="Plus 25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-18239" y="0"/>
              <a:ext cx="12273995" cy="4739759"/>
              <a:chOff x="-18239" y="0"/>
              <a:chExt cx="12273995" cy="4739759"/>
            </a:xfrm>
          </p:grpSpPr>
          <p:sp>
            <p:nvSpPr>
              <p:cNvPr id="214" name="TextBox 213"/>
              <p:cNvSpPr txBox="1"/>
              <p:nvPr/>
            </p:nvSpPr>
            <p:spPr>
              <a:xfrm>
                <a:off x="-18239" y="0"/>
                <a:ext cx="400109" cy="43704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15" name="TextBox 214"/>
              <p:cNvSpPr txBox="1"/>
              <p:nvPr/>
            </p:nvSpPr>
            <p:spPr>
              <a:xfrm>
                <a:off x="271368" y="0"/>
                <a:ext cx="400109" cy="34470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16" name="TextBox 215"/>
              <p:cNvSpPr txBox="1"/>
              <p:nvPr/>
            </p:nvSpPr>
            <p:spPr>
              <a:xfrm>
                <a:off x="560976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17" name="TextBox 216"/>
              <p:cNvSpPr txBox="1"/>
              <p:nvPr/>
            </p:nvSpPr>
            <p:spPr>
              <a:xfrm>
                <a:off x="850582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18" name="TextBox 217"/>
              <p:cNvSpPr txBox="1"/>
              <p:nvPr/>
            </p:nvSpPr>
            <p:spPr>
              <a:xfrm>
                <a:off x="1140189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19" name="TextBox 218"/>
              <p:cNvSpPr txBox="1"/>
              <p:nvPr/>
            </p:nvSpPr>
            <p:spPr>
              <a:xfrm>
                <a:off x="1429796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0" name="TextBox 219"/>
              <p:cNvSpPr txBox="1"/>
              <p:nvPr/>
            </p:nvSpPr>
            <p:spPr>
              <a:xfrm>
                <a:off x="1719404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1" name="TextBox 220"/>
              <p:cNvSpPr txBox="1"/>
              <p:nvPr/>
            </p:nvSpPr>
            <p:spPr>
              <a:xfrm>
                <a:off x="2009010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2" name="TextBox 221"/>
              <p:cNvSpPr txBox="1"/>
              <p:nvPr/>
            </p:nvSpPr>
            <p:spPr>
              <a:xfrm>
                <a:off x="2298617" y="0"/>
                <a:ext cx="400109" cy="34470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3" name="TextBox 222"/>
              <p:cNvSpPr txBox="1"/>
              <p:nvPr/>
            </p:nvSpPr>
            <p:spPr>
              <a:xfrm>
                <a:off x="2588224" y="0"/>
                <a:ext cx="400109" cy="47397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24" name="TextBox 223"/>
              <p:cNvSpPr txBox="1"/>
              <p:nvPr/>
            </p:nvSpPr>
            <p:spPr>
              <a:xfrm>
                <a:off x="2877832" y="0"/>
                <a:ext cx="400109" cy="32624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5" name="TextBox 224"/>
              <p:cNvSpPr txBox="1"/>
              <p:nvPr/>
            </p:nvSpPr>
            <p:spPr>
              <a:xfrm>
                <a:off x="3167438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26" name="TextBox 225"/>
              <p:cNvSpPr txBox="1"/>
              <p:nvPr/>
            </p:nvSpPr>
            <p:spPr>
              <a:xfrm>
                <a:off x="3746652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27" name="TextBox 226"/>
              <p:cNvSpPr txBox="1"/>
              <p:nvPr/>
            </p:nvSpPr>
            <p:spPr>
              <a:xfrm>
                <a:off x="4036260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8" name="TextBox 227"/>
              <p:cNvSpPr txBox="1"/>
              <p:nvPr/>
            </p:nvSpPr>
            <p:spPr>
              <a:xfrm>
                <a:off x="4325866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9" name="TextBox 228"/>
              <p:cNvSpPr txBox="1"/>
              <p:nvPr/>
            </p:nvSpPr>
            <p:spPr>
              <a:xfrm>
                <a:off x="4615473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0" name="TextBox 229"/>
              <p:cNvSpPr txBox="1"/>
              <p:nvPr/>
            </p:nvSpPr>
            <p:spPr>
              <a:xfrm>
                <a:off x="4905080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1" name="TextBox 230"/>
              <p:cNvSpPr txBox="1"/>
              <p:nvPr/>
            </p:nvSpPr>
            <p:spPr>
              <a:xfrm>
                <a:off x="5194688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32" name="TextBox 231"/>
              <p:cNvSpPr txBox="1"/>
              <p:nvPr/>
            </p:nvSpPr>
            <p:spPr>
              <a:xfrm>
                <a:off x="5484294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3" name="TextBox 232"/>
              <p:cNvSpPr txBox="1"/>
              <p:nvPr/>
            </p:nvSpPr>
            <p:spPr>
              <a:xfrm>
                <a:off x="5773901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4" name="TextBox 233"/>
              <p:cNvSpPr txBox="1"/>
              <p:nvPr/>
            </p:nvSpPr>
            <p:spPr>
              <a:xfrm>
                <a:off x="6063508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5" name="TextBox 234"/>
              <p:cNvSpPr txBox="1"/>
              <p:nvPr/>
            </p:nvSpPr>
            <p:spPr>
              <a:xfrm>
                <a:off x="6353115" y="0"/>
                <a:ext cx="400109" cy="45550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6" name="TextBox 235"/>
              <p:cNvSpPr txBox="1"/>
              <p:nvPr/>
            </p:nvSpPr>
            <p:spPr>
              <a:xfrm>
                <a:off x="6642722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7" name="TextBox 236"/>
              <p:cNvSpPr txBox="1"/>
              <p:nvPr/>
            </p:nvSpPr>
            <p:spPr>
              <a:xfrm>
                <a:off x="6932329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8" name="TextBox 237"/>
              <p:cNvSpPr txBox="1"/>
              <p:nvPr/>
            </p:nvSpPr>
            <p:spPr>
              <a:xfrm>
                <a:off x="7221935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39" name="TextBox 238"/>
              <p:cNvSpPr txBox="1"/>
              <p:nvPr/>
            </p:nvSpPr>
            <p:spPr>
              <a:xfrm>
                <a:off x="7511543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0" name="TextBox 239"/>
              <p:cNvSpPr txBox="1"/>
              <p:nvPr/>
            </p:nvSpPr>
            <p:spPr>
              <a:xfrm>
                <a:off x="7801150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1" name="TextBox 240"/>
              <p:cNvSpPr txBox="1"/>
              <p:nvPr/>
            </p:nvSpPr>
            <p:spPr>
              <a:xfrm>
                <a:off x="8090757" y="0"/>
                <a:ext cx="400109" cy="14157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42" name="TextBox 241"/>
              <p:cNvSpPr txBox="1"/>
              <p:nvPr/>
            </p:nvSpPr>
            <p:spPr>
              <a:xfrm>
                <a:off x="8380363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43" name="TextBox 242"/>
              <p:cNvSpPr txBox="1"/>
              <p:nvPr/>
            </p:nvSpPr>
            <p:spPr>
              <a:xfrm>
                <a:off x="8669971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4" name="TextBox 243"/>
              <p:cNvSpPr txBox="1"/>
              <p:nvPr/>
            </p:nvSpPr>
            <p:spPr>
              <a:xfrm>
                <a:off x="8959578" y="0"/>
                <a:ext cx="400109" cy="45550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5" name="TextBox 244"/>
              <p:cNvSpPr txBox="1"/>
              <p:nvPr/>
            </p:nvSpPr>
            <p:spPr>
              <a:xfrm>
                <a:off x="9249185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6" name="TextBox 245"/>
              <p:cNvSpPr txBox="1"/>
              <p:nvPr/>
            </p:nvSpPr>
            <p:spPr>
              <a:xfrm>
                <a:off x="9538791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7" name="TextBox 246"/>
              <p:cNvSpPr txBox="1"/>
              <p:nvPr/>
            </p:nvSpPr>
            <p:spPr>
              <a:xfrm>
                <a:off x="9828399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48" name="TextBox 247"/>
              <p:cNvSpPr txBox="1"/>
              <p:nvPr/>
            </p:nvSpPr>
            <p:spPr>
              <a:xfrm>
                <a:off x="10118006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9" name="TextBox 248"/>
              <p:cNvSpPr txBox="1"/>
              <p:nvPr/>
            </p:nvSpPr>
            <p:spPr>
              <a:xfrm>
                <a:off x="10407613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0" name="TextBox 249"/>
              <p:cNvSpPr txBox="1"/>
              <p:nvPr/>
            </p:nvSpPr>
            <p:spPr>
              <a:xfrm>
                <a:off x="10697219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51" name="TextBox 250"/>
              <p:cNvSpPr txBox="1"/>
              <p:nvPr/>
            </p:nvSpPr>
            <p:spPr>
              <a:xfrm>
                <a:off x="10986827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2" name="TextBox 251"/>
              <p:cNvSpPr txBox="1"/>
              <p:nvPr/>
            </p:nvSpPr>
            <p:spPr>
              <a:xfrm>
                <a:off x="11276434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3" name="TextBox 252"/>
              <p:cNvSpPr txBox="1"/>
              <p:nvPr/>
            </p:nvSpPr>
            <p:spPr>
              <a:xfrm>
                <a:off x="11566041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54" name="TextBox 253"/>
              <p:cNvSpPr txBox="1"/>
              <p:nvPr/>
            </p:nvSpPr>
            <p:spPr>
              <a:xfrm>
                <a:off x="11855647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55" name="TextBox 254"/>
              <p:cNvSpPr txBox="1"/>
              <p:nvPr/>
            </p:nvSpPr>
            <p:spPr>
              <a:xfrm>
                <a:off x="3457045" y="0"/>
                <a:ext cx="400109" cy="43704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946733" y="3752356"/>
              <a:ext cx="687004" cy="687004"/>
              <a:chOff x="2193333" y="4964414"/>
              <a:chExt cx="687004" cy="687004"/>
            </a:xfrm>
          </p:grpSpPr>
          <p:sp>
            <p:nvSpPr>
              <p:cNvPr id="210" name="Oval 20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1" name="Oval 21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2" name="Oval 21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3" name="Plus 21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531767" y="1581667"/>
              <a:ext cx="687004" cy="687004"/>
              <a:chOff x="2193333" y="4964414"/>
              <a:chExt cx="687004" cy="687004"/>
            </a:xfrm>
          </p:grpSpPr>
          <p:sp>
            <p:nvSpPr>
              <p:cNvPr id="206" name="Oval 20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7" name="Oval 20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8" name="Oval 20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9" name="Plus 20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3885285" y="1295413"/>
              <a:ext cx="687004" cy="687004"/>
              <a:chOff x="2193333" y="4964414"/>
              <a:chExt cx="687004" cy="687004"/>
            </a:xfrm>
          </p:grpSpPr>
          <p:sp>
            <p:nvSpPr>
              <p:cNvPr id="202" name="Oval 20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3" name="Oval 20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4" name="Oval 20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5" name="Plus 20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7875992" y="916195"/>
              <a:ext cx="687004" cy="687004"/>
              <a:chOff x="2193333" y="4964414"/>
              <a:chExt cx="687004" cy="687004"/>
            </a:xfrm>
          </p:grpSpPr>
          <p:sp>
            <p:nvSpPr>
              <p:cNvPr id="198" name="Oval 19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9" name="Oval 19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0" name="Oval 19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1" name="Plus 20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8789178" y="4055184"/>
              <a:ext cx="687004" cy="687004"/>
              <a:chOff x="2193333" y="4964414"/>
              <a:chExt cx="687004" cy="687004"/>
            </a:xfrm>
          </p:grpSpPr>
          <p:sp>
            <p:nvSpPr>
              <p:cNvPr id="194" name="Oval 19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5" name="Oval 19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6" name="Oval 19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7" name="Plus 19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7329766" y="3486594"/>
              <a:ext cx="687004" cy="687004"/>
              <a:chOff x="2193333" y="4964414"/>
              <a:chExt cx="687004" cy="687004"/>
            </a:xfrm>
          </p:grpSpPr>
          <p:sp>
            <p:nvSpPr>
              <p:cNvPr id="190" name="Oval 18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1" name="Oval 19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2" name="Oval 19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3" name="Plus 19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6158957" y="4023994"/>
              <a:ext cx="687004" cy="687004"/>
              <a:chOff x="2193333" y="4964414"/>
              <a:chExt cx="687004" cy="687004"/>
            </a:xfrm>
          </p:grpSpPr>
          <p:sp>
            <p:nvSpPr>
              <p:cNvPr id="186" name="Oval 18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7" name="Oval 18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8" name="Oval 18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9" name="Plus 18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4782514" y="3614198"/>
              <a:ext cx="687004" cy="687004"/>
              <a:chOff x="2193333" y="4964414"/>
              <a:chExt cx="687004" cy="687004"/>
            </a:xfrm>
          </p:grpSpPr>
          <p:sp>
            <p:nvSpPr>
              <p:cNvPr id="182" name="Oval 18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3" name="Oval 18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4" name="Oval 18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5" name="Plus 18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276518" y="3926357"/>
              <a:ext cx="687004" cy="687004"/>
              <a:chOff x="2193333" y="4964414"/>
              <a:chExt cx="687004" cy="687004"/>
            </a:xfrm>
          </p:grpSpPr>
          <p:sp>
            <p:nvSpPr>
              <p:cNvPr id="178" name="Oval 17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9" name="Oval 17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0" name="Oval 17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1" name="Plus 18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-166097" y="3837311"/>
              <a:ext cx="687004" cy="687004"/>
              <a:chOff x="2193333" y="4964414"/>
              <a:chExt cx="687004" cy="687004"/>
            </a:xfrm>
          </p:grpSpPr>
          <p:sp>
            <p:nvSpPr>
              <p:cNvPr id="174" name="Oval 17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5" name="Oval 17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6" name="Oval 17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7" name="Plus 17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127210" y="2735896"/>
              <a:ext cx="687004" cy="687004"/>
              <a:chOff x="2193333" y="4964414"/>
              <a:chExt cx="687004" cy="687004"/>
            </a:xfrm>
          </p:grpSpPr>
          <p:sp>
            <p:nvSpPr>
              <p:cNvPr id="170" name="Oval 16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1" name="Oval 17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2" name="Oval 17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3" name="Plus 17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0" name="Group 19"/>
            <p:cNvGrpSpPr/>
            <p:nvPr/>
          </p:nvGrpSpPr>
          <p:grpSpPr>
            <a:xfrm>
              <a:off x="402737" y="2355234"/>
              <a:ext cx="687004" cy="687004"/>
              <a:chOff x="2193333" y="4964414"/>
              <a:chExt cx="687004" cy="687004"/>
            </a:xfrm>
          </p:grpSpPr>
          <p:sp>
            <p:nvSpPr>
              <p:cNvPr id="166" name="Oval 16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7" name="Oval 16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8" name="Oval 16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9" name="Plus 16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1" name="Group 20"/>
            <p:cNvGrpSpPr/>
            <p:nvPr/>
          </p:nvGrpSpPr>
          <p:grpSpPr>
            <a:xfrm>
              <a:off x="678534" y="1861436"/>
              <a:ext cx="687004" cy="687004"/>
              <a:chOff x="2193333" y="4964414"/>
              <a:chExt cx="687004" cy="687004"/>
            </a:xfrm>
          </p:grpSpPr>
          <p:sp>
            <p:nvSpPr>
              <p:cNvPr id="162" name="Oval 16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3" name="Oval 16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4" name="Oval 16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5" name="Plus 16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1243728" y="2009478"/>
              <a:ext cx="687004" cy="687004"/>
              <a:chOff x="2193333" y="4964414"/>
              <a:chExt cx="687004" cy="687004"/>
            </a:xfrm>
          </p:grpSpPr>
          <p:sp>
            <p:nvSpPr>
              <p:cNvPr id="158" name="Oval 15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9" name="Oval 15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0" name="Oval 15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1" name="Plus 16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3" name="Group 22"/>
            <p:cNvGrpSpPr/>
            <p:nvPr/>
          </p:nvGrpSpPr>
          <p:grpSpPr>
            <a:xfrm>
              <a:off x="1825115" y="2577250"/>
              <a:ext cx="687004" cy="687004"/>
              <a:chOff x="2193333" y="4964414"/>
              <a:chExt cx="687004" cy="687004"/>
            </a:xfrm>
          </p:grpSpPr>
          <p:sp>
            <p:nvSpPr>
              <p:cNvPr id="154" name="Oval 15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5" name="Oval 15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6" name="Oval 15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7" name="Plus 15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4" name="Group 23"/>
            <p:cNvGrpSpPr/>
            <p:nvPr/>
          </p:nvGrpSpPr>
          <p:grpSpPr>
            <a:xfrm>
              <a:off x="2136149" y="2951692"/>
              <a:ext cx="687004" cy="687004"/>
              <a:chOff x="2193333" y="4964414"/>
              <a:chExt cx="687004" cy="687004"/>
            </a:xfrm>
          </p:grpSpPr>
          <p:sp>
            <p:nvSpPr>
              <p:cNvPr id="150" name="Oval 14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1" name="Oval 15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2" name="Oval 15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3" name="Plus 15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5" name="Group 24"/>
            <p:cNvGrpSpPr/>
            <p:nvPr/>
          </p:nvGrpSpPr>
          <p:grpSpPr>
            <a:xfrm>
              <a:off x="2672483" y="2796969"/>
              <a:ext cx="687004" cy="687004"/>
              <a:chOff x="2193333" y="4964414"/>
              <a:chExt cx="687004" cy="687004"/>
            </a:xfrm>
          </p:grpSpPr>
          <p:sp>
            <p:nvSpPr>
              <p:cNvPr id="146" name="Oval 14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7" name="Oval 14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8" name="Oval 14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9" name="Plus 14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3000291" y="2402143"/>
              <a:ext cx="687004" cy="687004"/>
              <a:chOff x="2193333" y="4964414"/>
              <a:chExt cx="687004" cy="687004"/>
            </a:xfrm>
          </p:grpSpPr>
          <p:sp>
            <p:nvSpPr>
              <p:cNvPr id="142" name="Oval 14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3" name="Oval 14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4" name="Oval 14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5" name="Plus 14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3569746" y="3322505"/>
              <a:ext cx="687004" cy="687004"/>
              <a:chOff x="2193333" y="4964414"/>
              <a:chExt cx="687004" cy="687004"/>
            </a:xfrm>
          </p:grpSpPr>
          <p:sp>
            <p:nvSpPr>
              <p:cNvPr id="138" name="Oval 13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9" name="Oval 13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0" name="Oval 13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1" name="Plus 14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8" name="Group 27"/>
            <p:cNvGrpSpPr/>
            <p:nvPr/>
          </p:nvGrpSpPr>
          <p:grpSpPr>
            <a:xfrm>
              <a:off x="4155126" y="2017505"/>
              <a:ext cx="687004" cy="687004"/>
              <a:chOff x="2193333" y="4964414"/>
              <a:chExt cx="687004" cy="687004"/>
            </a:xfrm>
          </p:grpSpPr>
          <p:sp>
            <p:nvSpPr>
              <p:cNvPr id="134" name="Oval 13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5" name="Oval 13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6" name="Oval 13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7" name="Plus 13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4435955" y="2169825"/>
              <a:ext cx="687004" cy="687004"/>
              <a:chOff x="2193333" y="4964414"/>
              <a:chExt cx="687004" cy="687004"/>
            </a:xfrm>
          </p:grpSpPr>
          <p:sp>
            <p:nvSpPr>
              <p:cNvPr id="130" name="Oval 12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1" name="Oval 13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2" name="Oval 13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3" name="Plus 13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5021089" y="2178622"/>
              <a:ext cx="687004" cy="687004"/>
              <a:chOff x="2193333" y="4964414"/>
              <a:chExt cx="687004" cy="687004"/>
            </a:xfrm>
          </p:grpSpPr>
          <p:sp>
            <p:nvSpPr>
              <p:cNvPr id="126" name="Oval 12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7" name="Oval 12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8" name="Oval 12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9" name="Plus 12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5317351" y="1657358"/>
              <a:ext cx="687004" cy="687004"/>
              <a:chOff x="2193333" y="4964414"/>
              <a:chExt cx="687004" cy="687004"/>
            </a:xfrm>
          </p:grpSpPr>
          <p:sp>
            <p:nvSpPr>
              <p:cNvPr id="122" name="Oval 12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3" name="Oval 12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4" name="Oval 12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5" name="Plus 12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5596645" y="2017505"/>
              <a:ext cx="687004" cy="687004"/>
              <a:chOff x="2193333" y="4964414"/>
              <a:chExt cx="687004" cy="687004"/>
            </a:xfrm>
          </p:grpSpPr>
          <p:sp>
            <p:nvSpPr>
              <p:cNvPr id="118" name="Oval 11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9" name="Oval 11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0" name="Oval 11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1" name="Plus 12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5908557" y="2184674"/>
              <a:ext cx="687004" cy="687004"/>
              <a:chOff x="2193333" y="4964414"/>
              <a:chExt cx="687004" cy="687004"/>
            </a:xfrm>
          </p:grpSpPr>
          <p:sp>
            <p:nvSpPr>
              <p:cNvPr id="114" name="Oval 11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5" name="Oval 11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6" name="Oval 11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7" name="Plus 11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>
              <a:off x="6430005" y="2190245"/>
              <a:ext cx="687004" cy="687004"/>
              <a:chOff x="2193333" y="4964414"/>
              <a:chExt cx="687004" cy="687004"/>
            </a:xfrm>
          </p:grpSpPr>
          <p:sp>
            <p:nvSpPr>
              <p:cNvPr id="110" name="Oval 10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1" name="Oval 11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2" name="Oval 11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3" name="Plus 11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6760067" y="1985354"/>
              <a:ext cx="687004" cy="687004"/>
              <a:chOff x="2193333" y="4964414"/>
              <a:chExt cx="687004" cy="687004"/>
            </a:xfrm>
          </p:grpSpPr>
          <p:sp>
            <p:nvSpPr>
              <p:cNvPr id="106" name="Oval 10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7" name="Oval 10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8" name="Oval 10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9" name="Plus 10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7074587" y="2342354"/>
              <a:ext cx="687004" cy="687004"/>
              <a:chOff x="2193333" y="4964414"/>
              <a:chExt cx="687004" cy="687004"/>
            </a:xfrm>
          </p:grpSpPr>
          <p:sp>
            <p:nvSpPr>
              <p:cNvPr id="102" name="Oval 10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3" name="Oval 10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4" name="Oval 10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5" name="Plus 10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7632283" y="3259489"/>
              <a:ext cx="687004" cy="687004"/>
              <a:chOff x="2193333" y="4964414"/>
              <a:chExt cx="687004" cy="687004"/>
            </a:xfrm>
          </p:grpSpPr>
          <p:sp>
            <p:nvSpPr>
              <p:cNvPr id="98" name="Oval 9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9" name="Oval 9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0" name="Oval 9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1" name="Plus 10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8205018" y="1273375"/>
              <a:ext cx="687004" cy="687004"/>
              <a:chOff x="2193333" y="4964414"/>
              <a:chExt cx="687004" cy="687004"/>
            </a:xfrm>
          </p:grpSpPr>
          <p:sp>
            <p:nvSpPr>
              <p:cNvPr id="94" name="Oval 9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5" name="Oval 9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6" name="Oval 9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7" name="Plus 9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8488904" y="3268873"/>
              <a:ext cx="687004" cy="687004"/>
              <a:chOff x="2193333" y="4964414"/>
              <a:chExt cx="687004" cy="687004"/>
            </a:xfrm>
          </p:grpSpPr>
          <p:sp>
            <p:nvSpPr>
              <p:cNvPr id="90" name="Oval 8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1" name="Oval 9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2" name="Oval 9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3" name="Plus 9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9092111" y="2023859"/>
              <a:ext cx="687004" cy="687004"/>
              <a:chOff x="2193333" y="4964414"/>
              <a:chExt cx="687004" cy="687004"/>
            </a:xfrm>
          </p:grpSpPr>
          <p:sp>
            <p:nvSpPr>
              <p:cNvPr id="86" name="Oval 8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7" name="Oval 8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8" name="Oval 8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9" name="Plus 8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9357861" y="2144530"/>
              <a:ext cx="687004" cy="687004"/>
              <a:chOff x="2193333" y="4964414"/>
              <a:chExt cx="687004" cy="687004"/>
            </a:xfrm>
          </p:grpSpPr>
          <p:sp>
            <p:nvSpPr>
              <p:cNvPr id="82" name="Oval 8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3" name="Oval 8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4" name="Oval 8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5" name="Plus 8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2" name="Group 41"/>
            <p:cNvGrpSpPr/>
            <p:nvPr/>
          </p:nvGrpSpPr>
          <p:grpSpPr>
            <a:xfrm>
              <a:off x="9672370" y="3724716"/>
              <a:ext cx="687004" cy="687004"/>
              <a:chOff x="2193333" y="4964414"/>
              <a:chExt cx="687004" cy="687004"/>
            </a:xfrm>
          </p:grpSpPr>
          <p:sp>
            <p:nvSpPr>
              <p:cNvPr id="78" name="Oval 7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9" name="Oval 7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0" name="Oval 7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1" name="Plus 8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951796" y="1294244"/>
              <a:ext cx="687004" cy="687004"/>
              <a:chOff x="2193333" y="4964414"/>
              <a:chExt cx="687004" cy="687004"/>
            </a:xfrm>
          </p:grpSpPr>
          <p:sp>
            <p:nvSpPr>
              <p:cNvPr id="74" name="Oval 7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5" name="Oval 7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6" name="Oval 7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7" name="Plus 7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4" name="Group 43"/>
            <p:cNvGrpSpPr/>
            <p:nvPr/>
          </p:nvGrpSpPr>
          <p:grpSpPr>
            <a:xfrm>
              <a:off x="10230511" y="1655350"/>
              <a:ext cx="687004" cy="687004"/>
              <a:chOff x="2193333" y="4964414"/>
              <a:chExt cx="687004" cy="687004"/>
            </a:xfrm>
          </p:grpSpPr>
          <p:sp>
            <p:nvSpPr>
              <p:cNvPr id="70" name="Oval 6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1" name="Oval 7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2" name="Oval 7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3" name="Plus 7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10505207" y="2577857"/>
              <a:ext cx="687004" cy="687004"/>
              <a:chOff x="2193333" y="4964414"/>
              <a:chExt cx="687004" cy="687004"/>
            </a:xfrm>
          </p:grpSpPr>
          <p:sp>
            <p:nvSpPr>
              <p:cNvPr id="66" name="Oval 6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7" name="Oval 6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8" name="Oval 6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9" name="Plus 6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10789093" y="3450964"/>
              <a:ext cx="687004" cy="687004"/>
              <a:chOff x="2193333" y="4964414"/>
              <a:chExt cx="687004" cy="687004"/>
            </a:xfrm>
          </p:grpSpPr>
          <p:sp>
            <p:nvSpPr>
              <p:cNvPr id="62" name="Oval 6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3" name="Oval 6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4" name="Oval 6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5" name="Plus 6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11083263" y="2016482"/>
              <a:ext cx="687004" cy="687004"/>
              <a:chOff x="2193333" y="4964414"/>
              <a:chExt cx="687004" cy="687004"/>
            </a:xfrm>
          </p:grpSpPr>
          <p:sp>
            <p:nvSpPr>
              <p:cNvPr id="58" name="Oval 5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9" name="Oval 5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0" name="Oval 5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1" name="Plus 6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8" name="Group 47"/>
            <p:cNvGrpSpPr/>
            <p:nvPr/>
          </p:nvGrpSpPr>
          <p:grpSpPr>
            <a:xfrm>
              <a:off x="11362542" y="2392394"/>
              <a:ext cx="687004" cy="687004"/>
              <a:chOff x="2193333" y="4964414"/>
              <a:chExt cx="687004" cy="687004"/>
            </a:xfrm>
          </p:grpSpPr>
          <p:sp>
            <p:nvSpPr>
              <p:cNvPr id="54" name="Oval 5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5" name="Oval 5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6" name="Oval 5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7" name="Plus 5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11658509" y="3666007"/>
              <a:ext cx="687004" cy="687004"/>
              <a:chOff x="2193333" y="4964414"/>
              <a:chExt cx="687004" cy="687004"/>
            </a:xfrm>
          </p:grpSpPr>
          <p:sp>
            <p:nvSpPr>
              <p:cNvPr id="50" name="Oval 4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1" name="Oval 5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2" name="Oval 5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3" name="Plus 5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63687"/>
            <a:ext cx="8229600" cy="529568"/>
          </a:xfrm>
        </p:spPr>
        <p:txBody>
          <a:bodyPr>
            <a:noAutofit/>
          </a:bodyPr>
          <a:lstStyle/>
          <a:p>
            <a:r>
              <a:rPr lang="en-US" sz="33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 UCHUN  RAXMAT!</a:t>
            </a:r>
            <a:endParaRPr lang="en-US" sz="33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7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Digitalize_your_business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627</Words>
  <Application>Microsoft Office PowerPoint</Application>
  <PresentationFormat>Экран (4:3)</PresentationFormat>
  <Paragraphs>755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Calibri</vt:lpstr>
      <vt:lpstr>Times New Roman</vt:lpstr>
      <vt:lpstr>Segoe UI</vt:lpstr>
      <vt:lpstr>Arial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 UCHUN  RAXMAT!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ganga</dc:creator>
  <cp:lastModifiedBy>Nizomiddin Rakhmanov</cp:lastModifiedBy>
  <cp:revision>36</cp:revision>
  <dcterms:created xsi:type="dcterms:W3CDTF">2017-03-31T00:57:55Z</dcterms:created>
  <dcterms:modified xsi:type="dcterms:W3CDTF">2018-02-21T07:06:16Z</dcterms:modified>
</cp:coreProperties>
</file>