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310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/>
          <a:srcRect l="30458" t="17286" r="27272" b="4455"/>
          <a:stretch>
            <a:fillRect/>
          </a:stretch>
        </p:blipFill>
        <p:spPr bwMode="auto">
          <a:xfrm>
            <a:off x="-304799" y="-159026"/>
            <a:ext cx="9677400" cy="717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rcRect l="29218" t="15060" r="28388" b="4809"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rcRect l="30222" t="15613" r="27276" b="5204"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On-screen Show (4:3)</PresentationFormat>
  <Paragraphs>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Slide 1</vt:lpstr>
      <vt:lpstr>Slide 2</vt:lpstr>
      <vt:lpstr>Slide 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ananta</dc:creator>
  <cp:lastModifiedBy>Dell</cp:lastModifiedBy>
  <cp:revision>3</cp:revision>
  <dcterms:created xsi:type="dcterms:W3CDTF">2006-08-16T00:00:00Z</dcterms:created>
  <dcterms:modified xsi:type="dcterms:W3CDTF">2013-11-26T05:21:54Z</dcterms:modified>
</cp:coreProperties>
</file>