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58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27" d="100"/>
          <a:sy n="27" d="100"/>
        </p:scale>
        <p:origin x="-715" y="-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/>
          <a:srcRect l="7371" t="23420" r="6353" b="741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/>
          <a:srcRect l="8719" t="46283" r="5225" b="8178"/>
          <a:stretch>
            <a:fillRect/>
          </a:stretch>
        </p:blipFill>
        <p:spPr bwMode="auto">
          <a:xfrm>
            <a:off x="457200" y="0"/>
            <a:ext cx="82296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/>
          <a:srcRect l="7371" t="23420" r="6353" b="741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/>
          <a:srcRect l="19744" t="14498" r="19266" b="5371"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0</Words>
  <Application>Microsoft Office PowerPoint</Application>
  <PresentationFormat>On-screen Show (4:3)</PresentationFormat>
  <Paragraphs>0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Slide 1</vt:lpstr>
      <vt:lpstr>Slide 2</vt:lpstr>
      <vt:lpstr>Slide 3</vt:lpstr>
      <vt:lpstr>Slide 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ananta</dc:creator>
  <cp:lastModifiedBy>Dell</cp:lastModifiedBy>
  <cp:revision>5</cp:revision>
  <dcterms:created xsi:type="dcterms:W3CDTF">2006-08-16T00:00:00Z</dcterms:created>
  <dcterms:modified xsi:type="dcterms:W3CDTF">2013-11-27T04:38:24Z</dcterms:modified>
</cp:coreProperties>
</file>