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2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3" r:id="rId5"/>
    <p:sldMasterId id="2147483676" r:id="rId6"/>
  </p:sldMasterIdLst>
  <p:notesMasterIdLst>
    <p:notesMasterId r:id="rId22"/>
  </p:notesMasterIdLst>
  <p:handoutMasterIdLst>
    <p:handoutMasterId r:id="rId23"/>
  </p:handoutMasterIdLst>
  <p:sldIdLst>
    <p:sldId id="256" r:id="rId7"/>
    <p:sldId id="276" r:id="rId8"/>
    <p:sldId id="277" r:id="rId9"/>
    <p:sldId id="300" r:id="rId10"/>
    <p:sldId id="292" r:id="rId11"/>
    <p:sldId id="302" r:id="rId12"/>
    <p:sldId id="303" r:id="rId13"/>
    <p:sldId id="304" r:id="rId14"/>
    <p:sldId id="305" r:id="rId15"/>
    <p:sldId id="306" r:id="rId16"/>
    <p:sldId id="307" r:id="rId17"/>
    <p:sldId id="308" r:id="rId18"/>
    <p:sldId id="309" r:id="rId19"/>
    <p:sldId id="310" r:id="rId20"/>
    <p:sldId id="311" r:id="rId21"/>
  </p:sldIdLst>
  <p:sldSz cx="12188825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1" end="14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  <a:srgbClr val="FAFAFA"/>
    <a:srgbClr val="2A16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04" autoAdjust="0"/>
    <p:restoredTop sz="94660"/>
  </p:normalViewPr>
  <p:slideViewPr>
    <p:cSldViewPr>
      <p:cViewPr varScale="1">
        <p:scale>
          <a:sx n="93" d="100"/>
          <a:sy n="93" d="100"/>
        </p:scale>
        <p:origin x="372" y="78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2838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6F0B4C-DFB0-45DE-8092-9619BC56DCCF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269020F-A29A-4093-9FAD-C8827F80060A}">
      <dgm:prSet phldrT="[Текст]" custT="1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pPr algn="ctr"/>
          <a:r>
            <a:rPr lang="en-US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1.</a:t>
          </a:r>
          <a:endParaRPr lang="ru-RU" sz="4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8D4A5C2-8631-43DC-9C75-FB40911BC08F}" type="parTrans" cxnId="{992C8230-A9AC-4F87-ACD2-48FC40E1D3B8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EFFEA8F-AD9D-4DD4-859A-FFF741DFF00D}" type="sibTrans" cxnId="{992C8230-A9AC-4F87-ACD2-48FC40E1D3B8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8931F79-AC30-4AD7-89FD-EF504296276A}">
      <dgm:prSet phldrT="[Текст]" custT="1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pPr algn="ctr"/>
          <a:r>
            <a:rPr lang="en-US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2.</a:t>
          </a:r>
          <a:endParaRPr lang="ru-RU" sz="4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454EBA4-7385-423D-87A4-D9A35921903B}" type="parTrans" cxnId="{3EEBCD12-2562-4DA1-9D57-43AF485925EC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B37262A-36AF-4BD8-9A75-6F5CE2EF06F8}" type="sibTrans" cxnId="{3EEBCD12-2562-4DA1-9D57-43AF485925EC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2FDC764-ECB9-449B-B48F-B966B7D86C41}">
      <dgm:prSet custT="1"/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sz="36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International Monetary Fund ( IMF)</a:t>
          </a:r>
          <a:endParaRPr lang="ru-RU" sz="36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1F999436-1D3F-4316-A523-4B44408DB435}" type="parTrans" cxnId="{E8862DCB-99DF-4E1E-B93C-8A5E0A230E53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10A393D-D837-4203-B253-BB0C2125FD2A}" type="sibTrans" cxnId="{E8862DCB-99DF-4E1E-B93C-8A5E0A230E53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7CDB6D6-721E-4F76-9ABB-CF98ED80A2E4}">
      <dgm:prSet custT="1"/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sz="36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World Bank Group</a:t>
          </a:r>
          <a:endParaRPr lang="ru-RU" sz="36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3209DDF0-6681-4108-A671-CA1B9FC76886}" type="parTrans" cxnId="{5986DFB9-D770-4D67-AAD5-117FA81D1F5E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BE67176-C23A-4E04-AB5B-E1C668DA7B3F}" type="sibTrans" cxnId="{5986DFB9-D770-4D67-AAD5-117FA81D1F5E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1ACAA53-437D-4392-98BB-C051AA662A67}">
      <dgm:prSet/>
      <dgm:spPr>
        <a:solidFill>
          <a:srgbClr val="7030A0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en-US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3.</a:t>
          </a:r>
          <a:endParaRPr lang="ru-RU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5825239F-731D-4D2C-A24B-8B0EDB33006D}" type="parTrans" cxnId="{3BC82023-51BB-4E32-BAAF-6E4C53339347}">
      <dgm:prSet/>
      <dgm:spPr/>
      <dgm:t>
        <a:bodyPr/>
        <a:lstStyle/>
        <a:p>
          <a:endParaRPr lang="ru-RU"/>
        </a:p>
      </dgm:t>
    </dgm:pt>
    <dgm:pt modelId="{C83C70EF-CB15-4458-ACF0-D3C6B7FF5AE9}" type="sibTrans" cxnId="{3BC82023-51BB-4E32-BAAF-6E4C53339347}">
      <dgm:prSet/>
      <dgm:spPr/>
      <dgm:t>
        <a:bodyPr/>
        <a:lstStyle/>
        <a:p>
          <a:endParaRPr lang="ru-RU"/>
        </a:p>
      </dgm:t>
    </dgm:pt>
    <dgm:pt modelId="{8386EA0E-9C33-4996-9C88-52D87ED80009}">
      <dgm:prSet custT="1"/>
      <dgm:spPr>
        <a:ln>
          <a:solidFill>
            <a:schemeClr val="tx1"/>
          </a:solidFill>
        </a:ln>
      </dgm:spPr>
      <dgm:t>
        <a:bodyPr/>
        <a:lstStyle/>
        <a:p>
          <a:r>
            <a:rPr lang="en-US" sz="36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European Reconstruction and Development bank ( ERDB)</a:t>
          </a:r>
          <a:endParaRPr lang="ru-RU" sz="36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02ABB9E-27C8-4DAF-B33F-A14904E6D697}" type="parTrans" cxnId="{104E3625-6258-457A-8860-C1510C54E075}">
      <dgm:prSet/>
      <dgm:spPr/>
      <dgm:t>
        <a:bodyPr/>
        <a:lstStyle/>
        <a:p>
          <a:endParaRPr lang="ru-RU"/>
        </a:p>
      </dgm:t>
    </dgm:pt>
    <dgm:pt modelId="{CBBC7236-A876-4474-96C6-7466DB947857}" type="sibTrans" cxnId="{104E3625-6258-457A-8860-C1510C54E075}">
      <dgm:prSet/>
      <dgm:spPr/>
      <dgm:t>
        <a:bodyPr/>
        <a:lstStyle/>
        <a:p>
          <a:endParaRPr lang="ru-RU"/>
        </a:p>
      </dgm:t>
    </dgm:pt>
    <dgm:pt modelId="{3EE0BD02-B4B7-428C-B82A-32E5BB252A71}" type="pres">
      <dgm:prSet presAssocID="{ED6F0B4C-DFB0-45DE-8092-9619BC56DCC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D78CF1A-96D5-421A-89EA-31B4A8888A6D}" type="pres">
      <dgm:prSet presAssocID="{8269020F-A29A-4093-9FAD-C8827F80060A}" presName="composite" presStyleCnt="0"/>
      <dgm:spPr/>
    </dgm:pt>
    <dgm:pt modelId="{C09DCAEB-EA7B-4627-8968-532EEABC6933}" type="pres">
      <dgm:prSet presAssocID="{8269020F-A29A-4093-9FAD-C8827F80060A}" presName="parentText" presStyleLbl="alignNode1" presStyleIdx="0" presStyleCnt="3" custLinFactNeighborX="-8118" custLinFactNeighborY="-7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F4471-98C3-49B8-8452-E88F89384598}" type="pres">
      <dgm:prSet presAssocID="{8269020F-A29A-4093-9FAD-C8827F80060A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05B2B8-08F7-4818-A58A-24D3FFF9B671}" type="pres">
      <dgm:prSet presAssocID="{EEFFEA8F-AD9D-4DD4-859A-FFF741DFF00D}" presName="sp" presStyleCnt="0"/>
      <dgm:spPr/>
    </dgm:pt>
    <dgm:pt modelId="{2B916228-631C-4D53-877D-C7FEE9CC8116}" type="pres">
      <dgm:prSet presAssocID="{58931F79-AC30-4AD7-89FD-EF504296276A}" presName="composite" presStyleCnt="0"/>
      <dgm:spPr/>
    </dgm:pt>
    <dgm:pt modelId="{5F36F2E1-20C2-463A-97AA-CA8C6F161D5D}" type="pres">
      <dgm:prSet presAssocID="{58931F79-AC30-4AD7-89FD-EF504296276A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C2A621-DDA8-47D5-B33E-5C0CB4FCE7DB}" type="pres">
      <dgm:prSet presAssocID="{58931F79-AC30-4AD7-89FD-EF504296276A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884B01-B360-4803-A2FC-90725E6898AA}" type="pres">
      <dgm:prSet presAssocID="{3B37262A-36AF-4BD8-9A75-6F5CE2EF06F8}" presName="sp" presStyleCnt="0"/>
      <dgm:spPr/>
    </dgm:pt>
    <dgm:pt modelId="{B0A1536B-6202-4C85-8EDC-78BCD412D7E0}" type="pres">
      <dgm:prSet presAssocID="{C1ACAA53-437D-4392-98BB-C051AA662A67}" presName="composite" presStyleCnt="0"/>
      <dgm:spPr/>
    </dgm:pt>
    <dgm:pt modelId="{8C88E0E4-460D-47BE-B3F5-3BD535EA2895}" type="pres">
      <dgm:prSet presAssocID="{C1ACAA53-437D-4392-98BB-C051AA662A67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9BF736-2322-4F72-A574-96420DD691A2}" type="pres">
      <dgm:prSet presAssocID="{C1ACAA53-437D-4392-98BB-C051AA662A67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E5A8305-60E0-44EA-BF4F-492BC005160C}" type="presOf" srcId="{C1ACAA53-437D-4392-98BB-C051AA662A67}" destId="{8C88E0E4-460D-47BE-B3F5-3BD535EA2895}" srcOrd="0" destOrd="0" presId="urn:microsoft.com/office/officeart/2005/8/layout/chevron2"/>
    <dgm:cxn modelId="{43C142A2-5D7C-4865-9DCA-FC1185C190D3}" type="presOf" srcId="{72FDC764-ECB9-449B-B48F-B966B7D86C41}" destId="{E7BF4471-98C3-49B8-8452-E88F89384598}" srcOrd="0" destOrd="0" presId="urn:microsoft.com/office/officeart/2005/8/layout/chevron2"/>
    <dgm:cxn modelId="{3EEBCD12-2562-4DA1-9D57-43AF485925EC}" srcId="{ED6F0B4C-DFB0-45DE-8092-9619BC56DCCF}" destId="{58931F79-AC30-4AD7-89FD-EF504296276A}" srcOrd="1" destOrd="0" parTransId="{5454EBA4-7385-423D-87A4-D9A35921903B}" sibTransId="{3B37262A-36AF-4BD8-9A75-6F5CE2EF06F8}"/>
    <dgm:cxn modelId="{8EF2A34B-D21A-47D6-9750-F48DFF1B01A6}" type="presOf" srcId="{8386EA0E-9C33-4996-9C88-52D87ED80009}" destId="{AA9BF736-2322-4F72-A574-96420DD691A2}" srcOrd="0" destOrd="0" presId="urn:microsoft.com/office/officeart/2005/8/layout/chevron2"/>
    <dgm:cxn modelId="{3576CAF0-AB8F-4C7D-B5B9-2F1EEEACDCA9}" type="presOf" srcId="{ED6F0B4C-DFB0-45DE-8092-9619BC56DCCF}" destId="{3EE0BD02-B4B7-428C-B82A-32E5BB252A71}" srcOrd="0" destOrd="0" presId="urn:microsoft.com/office/officeart/2005/8/layout/chevron2"/>
    <dgm:cxn modelId="{81B3A8F6-FD17-4A89-A421-887733F6394D}" type="presOf" srcId="{17CDB6D6-721E-4F76-9ABB-CF98ED80A2E4}" destId="{76C2A621-DDA8-47D5-B33E-5C0CB4FCE7DB}" srcOrd="0" destOrd="0" presId="urn:microsoft.com/office/officeart/2005/8/layout/chevron2"/>
    <dgm:cxn modelId="{104E3625-6258-457A-8860-C1510C54E075}" srcId="{C1ACAA53-437D-4392-98BB-C051AA662A67}" destId="{8386EA0E-9C33-4996-9C88-52D87ED80009}" srcOrd="0" destOrd="0" parTransId="{002ABB9E-27C8-4DAF-B33F-A14904E6D697}" sibTransId="{CBBC7236-A876-4474-96C6-7466DB947857}"/>
    <dgm:cxn modelId="{78B4E221-587F-4064-BF37-C9D638855986}" type="presOf" srcId="{58931F79-AC30-4AD7-89FD-EF504296276A}" destId="{5F36F2E1-20C2-463A-97AA-CA8C6F161D5D}" srcOrd="0" destOrd="0" presId="urn:microsoft.com/office/officeart/2005/8/layout/chevron2"/>
    <dgm:cxn modelId="{992C8230-A9AC-4F87-ACD2-48FC40E1D3B8}" srcId="{ED6F0B4C-DFB0-45DE-8092-9619BC56DCCF}" destId="{8269020F-A29A-4093-9FAD-C8827F80060A}" srcOrd="0" destOrd="0" parTransId="{58D4A5C2-8631-43DC-9C75-FB40911BC08F}" sibTransId="{EEFFEA8F-AD9D-4DD4-859A-FFF741DFF00D}"/>
    <dgm:cxn modelId="{F9F6848F-8CA3-4318-8B7F-875481A44D63}" type="presOf" srcId="{8269020F-A29A-4093-9FAD-C8827F80060A}" destId="{C09DCAEB-EA7B-4627-8968-532EEABC6933}" srcOrd="0" destOrd="0" presId="urn:microsoft.com/office/officeart/2005/8/layout/chevron2"/>
    <dgm:cxn modelId="{5986DFB9-D770-4D67-AAD5-117FA81D1F5E}" srcId="{58931F79-AC30-4AD7-89FD-EF504296276A}" destId="{17CDB6D6-721E-4F76-9ABB-CF98ED80A2E4}" srcOrd="0" destOrd="0" parTransId="{3209DDF0-6681-4108-A671-CA1B9FC76886}" sibTransId="{2BE67176-C23A-4E04-AB5B-E1C668DA7B3F}"/>
    <dgm:cxn modelId="{E8862DCB-99DF-4E1E-B93C-8A5E0A230E53}" srcId="{8269020F-A29A-4093-9FAD-C8827F80060A}" destId="{72FDC764-ECB9-449B-B48F-B966B7D86C41}" srcOrd="0" destOrd="0" parTransId="{1F999436-1D3F-4316-A523-4B44408DB435}" sibTransId="{110A393D-D837-4203-B253-BB0C2125FD2A}"/>
    <dgm:cxn modelId="{3BC82023-51BB-4E32-BAAF-6E4C53339347}" srcId="{ED6F0B4C-DFB0-45DE-8092-9619BC56DCCF}" destId="{C1ACAA53-437D-4392-98BB-C051AA662A67}" srcOrd="2" destOrd="0" parTransId="{5825239F-731D-4D2C-A24B-8B0EDB33006D}" sibTransId="{C83C70EF-CB15-4458-ACF0-D3C6B7FF5AE9}"/>
    <dgm:cxn modelId="{EBE99AEB-7E00-46A1-A144-62E17EFD8C70}" type="presParOf" srcId="{3EE0BD02-B4B7-428C-B82A-32E5BB252A71}" destId="{0D78CF1A-96D5-421A-89EA-31B4A8888A6D}" srcOrd="0" destOrd="0" presId="urn:microsoft.com/office/officeart/2005/8/layout/chevron2"/>
    <dgm:cxn modelId="{6C4723D8-8839-4C41-981A-71A6CAD2FD6D}" type="presParOf" srcId="{0D78CF1A-96D5-421A-89EA-31B4A8888A6D}" destId="{C09DCAEB-EA7B-4627-8968-532EEABC6933}" srcOrd="0" destOrd="0" presId="urn:microsoft.com/office/officeart/2005/8/layout/chevron2"/>
    <dgm:cxn modelId="{BAA0567A-9D64-4469-9625-B6714EB5F27A}" type="presParOf" srcId="{0D78CF1A-96D5-421A-89EA-31B4A8888A6D}" destId="{E7BF4471-98C3-49B8-8452-E88F89384598}" srcOrd="1" destOrd="0" presId="urn:microsoft.com/office/officeart/2005/8/layout/chevron2"/>
    <dgm:cxn modelId="{FA011B0E-B4CD-49BA-958F-10E954ED8AEB}" type="presParOf" srcId="{3EE0BD02-B4B7-428C-B82A-32E5BB252A71}" destId="{3005B2B8-08F7-4818-A58A-24D3FFF9B671}" srcOrd="1" destOrd="0" presId="urn:microsoft.com/office/officeart/2005/8/layout/chevron2"/>
    <dgm:cxn modelId="{6FD11610-4253-469B-A432-1E2E75665B7E}" type="presParOf" srcId="{3EE0BD02-B4B7-428C-B82A-32E5BB252A71}" destId="{2B916228-631C-4D53-877D-C7FEE9CC8116}" srcOrd="2" destOrd="0" presId="urn:microsoft.com/office/officeart/2005/8/layout/chevron2"/>
    <dgm:cxn modelId="{02B6F96A-54F6-469B-BA7B-C10289203831}" type="presParOf" srcId="{2B916228-631C-4D53-877D-C7FEE9CC8116}" destId="{5F36F2E1-20C2-463A-97AA-CA8C6F161D5D}" srcOrd="0" destOrd="0" presId="urn:microsoft.com/office/officeart/2005/8/layout/chevron2"/>
    <dgm:cxn modelId="{48326C77-D261-4FAA-912D-A662FF46E1C5}" type="presParOf" srcId="{2B916228-631C-4D53-877D-C7FEE9CC8116}" destId="{76C2A621-DDA8-47D5-B33E-5C0CB4FCE7DB}" srcOrd="1" destOrd="0" presId="urn:microsoft.com/office/officeart/2005/8/layout/chevron2"/>
    <dgm:cxn modelId="{E8FE8756-0527-4B22-ACCE-D4E63B95ADA7}" type="presParOf" srcId="{3EE0BD02-B4B7-428C-B82A-32E5BB252A71}" destId="{23884B01-B360-4803-A2FC-90725E6898AA}" srcOrd="3" destOrd="0" presId="urn:microsoft.com/office/officeart/2005/8/layout/chevron2"/>
    <dgm:cxn modelId="{E772EAFD-D158-4BBF-87B1-F496800EEFFA}" type="presParOf" srcId="{3EE0BD02-B4B7-428C-B82A-32E5BB252A71}" destId="{B0A1536B-6202-4C85-8EDC-78BCD412D7E0}" srcOrd="4" destOrd="0" presId="urn:microsoft.com/office/officeart/2005/8/layout/chevron2"/>
    <dgm:cxn modelId="{AB735049-6C44-4D78-AD1D-BECFC638C61A}" type="presParOf" srcId="{B0A1536B-6202-4C85-8EDC-78BCD412D7E0}" destId="{8C88E0E4-460D-47BE-B3F5-3BD535EA2895}" srcOrd="0" destOrd="0" presId="urn:microsoft.com/office/officeart/2005/8/layout/chevron2"/>
    <dgm:cxn modelId="{0D799219-7023-4267-B058-938AFE6E9845}" type="presParOf" srcId="{B0A1536B-6202-4C85-8EDC-78BCD412D7E0}" destId="{AA9BF736-2322-4F72-A574-96420DD691A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379629A-ED04-41A1-BDCB-557285D37F0E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931170D-3219-4775-9BE9-7177549D7645}">
      <dgm:prSet phldrT="[Текст]" custT="1"/>
      <dgm:spPr>
        <a:solidFill>
          <a:schemeClr val="tx1"/>
        </a:solidFill>
        <a:ln>
          <a:solidFill>
            <a:srgbClr val="7030A0"/>
          </a:solidFill>
        </a:ln>
        <a:effectLst>
          <a:outerShdw blurRad="50800" dist="38100" dir="18900000" algn="b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"/>
          <a:r>
            <a:rPr lang="en-US" sz="36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      The International Monetary Fund is an international organization that aims to promote global economic growth and financial stability, to encourage international trade, and to reduce poverty.</a:t>
          </a:r>
          <a:endParaRPr lang="ru-RU" sz="2800" b="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5CA31C21-DEBF-4285-B707-2639547E9B38}" type="parTrans" cxnId="{739ED1CF-6778-4DA9-9ED0-EBD5727B9CF8}">
      <dgm:prSet/>
      <dgm:spPr/>
      <dgm:t>
        <a:bodyPr/>
        <a:lstStyle/>
        <a:p>
          <a:endParaRPr lang="ru-RU"/>
        </a:p>
      </dgm:t>
    </dgm:pt>
    <dgm:pt modelId="{F3B49E8F-81D2-4E0D-8216-72FA3A6FC427}" type="sibTrans" cxnId="{739ED1CF-6778-4DA9-9ED0-EBD5727B9CF8}">
      <dgm:prSet/>
      <dgm:spPr/>
      <dgm:t>
        <a:bodyPr/>
        <a:lstStyle/>
        <a:p>
          <a:endParaRPr lang="ru-RU"/>
        </a:p>
      </dgm:t>
    </dgm:pt>
    <dgm:pt modelId="{966724C4-6873-485C-99C5-600FAA4FA28A}">
      <dgm:prSet phldrT="[Текст]"/>
      <dgm:spPr>
        <a:solidFill>
          <a:srgbClr val="7030A0"/>
        </a:solidFill>
        <a:ln w="38100">
          <a:solidFill>
            <a:schemeClr val="tx1"/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/>
      </dgm:spPr>
      <dgm:t>
        <a:bodyPr/>
        <a:lstStyle/>
        <a:p>
          <a:endParaRPr lang="ru-RU" dirty="0"/>
        </a:p>
      </dgm:t>
    </dgm:pt>
    <dgm:pt modelId="{D20B3A4A-12C1-46BF-A472-59FC29DBE1FE}" type="sibTrans" cxnId="{EBD5A5C6-6C73-4BAB-8760-BA3CD7BAFD2E}">
      <dgm:prSet/>
      <dgm:spPr/>
      <dgm:t>
        <a:bodyPr/>
        <a:lstStyle/>
        <a:p>
          <a:endParaRPr lang="ru-RU"/>
        </a:p>
      </dgm:t>
    </dgm:pt>
    <dgm:pt modelId="{5ADE8B1D-8BBB-40D0-8678-C9C0FB4A282E}" type="parTrans" cxnId="{EBD5A5C6-6C73-4BAB-8760-BA3CD7BAFD2E}">
      <dgm:prSet/>
      <dgm:spPr/>
      <dgm:t>
        <a:bodyPr/>
        <a:lstStyle/>
        <a:p>
          <a:endParaRPr lang="ru-RU"/>
        </a:p>
      </dgm:t>
    </dgm:pt>
    <dgm:pt modelId="{9B930507-2D02-4ADA-90CE-8A9ACDC5A7EF}" type="pres">
      <dgm:prSet presAssocID="{E379629A-ED04-41A1-BDCB-557285D37F0E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AD6E3AF-DCC2-4285-8865-988792D12231}" type="pres">
      <dgm:prSet presAssocID="{966724C4-6873-485C-99C5-600FAA4FA28A}" presName="posSpace" presStyleCnt="0"/>
      <dgm:spPr/>
    </dgm:pt>
    <dgm:pt modelId="{3A3D5140-F953-439F-80EE-97150BFC75F6}" type="pres">
      <dgm:prSet presAssocID="{966724C4-6873-485C-99C5-600FAA4FA28A}" presName="vertFlow" presStyleCnt="0"/>
      <dgm:spPr/>
    </dgm:pt>
    <dgm:pt modelId="{A83F82ED-0437-4182-98F9-FC0BE0875D68}" type="pres">
      <dgm:prSet presAssocID="{966724C4-6873-485C-99C5-600FAA4FA28A}" presName="topSpace" presStyleCnt="0"/>
      <dgm:spPr/>
    </dgm:pt>
    <dgm:pt modelId="{056E09A9-B234-4EBC-879B-7D4A2054FD83}" type="pres">
      <dgm:prSet presAssocID="{966724C4-6873-485C-99C5-600FAA4FA28A}" presName="firstComp" presStyleCnt="0"/>
      <dgm:spPr/>
    </dgm:pt>
    <dgm:pt modelId="{544EF9FA-F4B4-4B97-ADC8-ECB3BAC1CF17}" type="pres">
      <dgm:prSet presAssocID="{966724C4-6873-485C-99C5-600FAA4FA28A}" presName="firstChild" presStyleLbl="bgAccFollowNode1" presStyleIdx="0" presStyleCnt="1" custScaleX="143160" custScaleY="151655" custLinFactNeighborX="-15804" custLinFactNeighborY="-12345"/>
      <dgm:spPr/>
      <dgm:t>
        <a:bodyPr/>
        <a:lstStyle/>
        <a:p>
          <a:endParaRPr lang="ru-RU"/>
        </a:p>
      </dgm:t>
    </dgm:pt>
    <dgm:pt modelId="{010F3AA3-7944-4E33-8DCA-1E17D8DFEB38}" type="pres">
      <dgm:prSet presAssocID="{966724C4-6873-485C-99C5-600FAA4FA28A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F7F33F-FB24-456F-AB4A-3FA3ED2A5DA9}" type="pres">
      <dgm:prSet presAssocID="{966724C4-6873-485C-99C5-600FAA4FA28A}" presName="negSpace" presStyleCnt="0"/>
      <dgm:spPr/>
    </dgm:pt>
    <dgm:pt modelId="{AB3648CC-AD17-4814-888B-6C1255CA53AF}" type="pres">
      <dgm:prSet presAssocID="{966724C4-6873-485C-99C5-600FAA4FA28A}" presName="circle" presStyleLbl="node1" presStyleIdx="0" presStyleCnt="1" custScaleX="53974" custScaleY="52509" custLinFactNeighborX="-58641" custLinFactNeighborY="2384"/>
      <dgm:spPr/>
      <dgm:t>
        <a:bodyPr/>
        <a:lstStyle/>
        <a:p>
          <a:endParaRPr lang="ru-RU"/>
        </a:p>
      </dgm:t>
    </dgm:pt>
  </dgm:ptLst>
  <dgm:cxnLst>
    <dgm:cxn modelId="{EBD5A5C6-6C73-4BAB-8760-BA3CD7BAFD2E}" srcId="{E379629A-ED04-41A1-BDCB-557285D37F0E}" destId="{966724C4-6873-485C-99C5-600FAA4FA28A}" srcOrd="0" destOrd="0" parTransId="{5ADE8B1D-8BBB-40D0-8678-C9C0FB4A282E}" sibTransId="{D20B3A4A-12C1-46BF-A472-59FC29DBE1FE}"/>
    <dgm:cxn modelId="{BFBA726B-7C41-478E-B4B1-5B376FF28B37}" type="presOf" srcId="{966724C4-6873-485C-99C5-600FAA4FA28A}" destId="{AB3648CC-AD17-4814-888B-6C1255CA53AF}" srcOrd="0" destOrd="0" presId="urn:microsoft.com/office/officeart/2005/8/layout/hList9"/>
    <dgm:cxn modelId="{0800B8BD-8FD0-44A6-9089-EA7ACC4FF5C0}" type="presOf" srcId="{E379629A-ED04-41A1-BDCB-557285D37F0E}" destId="{9B930507-2D02-4ADA-90CE-8A9ACDC5A7EF}" srcOrd="0" destOrd="0" presId="urn:microsoft.com/office/officeart/2005/8/layout/hList9"/>
    <dgm:cxn modelId="{739ED1CF-6778-4DA9-9ED0-EBD5727B9CF8}" srcId="{966724C4-6873-485C-99C5-600FAA4FA28A}" destId="{D931170D-3219-4775-9BE9-7177549D7645}" srcOrd="0" destOrd="0" parTransId="{5CA31C21-DEBF-4285-B707-2639547E9B38}" sibTransId="{F3B49E8F-81D2-4E0D-8216-72FA3A6FC427}"/>
    <dgm:cxn modelId="{F827266B-BD7B-41A1-8739-AB593BF8EE66}" type="presOf" srcId="{D931170D-3219-4775-9BE9-7177549D7645}" destId="{010F3AA3-7944-4E33-8DCA-1E17D8DFEB38}" srcOrd="1" destOrd="0" presId="urn:microsoft.com/office/officeart/2005/8/layout/hList9"/>
    <dgm:cxn modelId="{1ED25798-C7BD-4731-8D23-C271C7EF8395}" type="presOf" srcId="{D931170D-3219-4775-9BE9-7177549D7645}" destId="{544EF9FA-F4B4-4B97-ADC8-ECB3BAC1CF17}" srcOrd="0" destOrd="0" presId="urn:microsoft.com/office/officeart/2005/8/layout/hList9"/>
    <dgm:cxn modelId="{31023283-C796-42EA-B816-12DC597ED105}" type="presParOf" srcId="{9B930507-2D02-4ADA-90CE-8A9ACDC5A7EF}" destId="{AAD6E3AF-DCC2-4285-8865-988792D12231}" srcOrd="0" destOrd="0" presId="urn:microsoft.com/office/officeart/2005/8/layout/hList9"/>
    <dgm:cxn modelId="{AAD45859-796A-4097-BF92-84C261DDEA03}" type="presParOf" srcId="{9B930507-2D02-4ADA-90CE-8A9ACDC5A7EF}" destId="{3A3D5140-F953-439F-80EE-97150BFC75F6}" srcOrd="1" destOrd="0" presId="urn:microsoft.com/office/officeart/2005/8/layout/hList9"/>
    <dgm:cxn modelId="{0F9CE7C2-5C13-4E2E-853E-6D20793CEBBA}" type="presParOf" srcId="{3A3D5140-F953-439F-80EE-97150BFC75F6}" destId="{A83F82ED-0437-4182-98F9-FC0BE0875D68}" srcOrd="0" destOrd="0" presId="urn:microsoft.com/office/officeart/2005/8/layout/hList9"/>
    <dgm:cxn modelId="{F90BCDDF-9A4F-45F2-A6FE-64ADCF6BD440}" type="presParOf" srcId="{3A3D5140-F953-439F-80EE-97150BFC75F6}" destId="{056E09A9-B234-4EBC-879B-7D4A2054FD83}" srcOrd="1" destOrd="0" presId="urn:microsoft.com/office/officeart/2005/8/layout/hList9"/>
    <dgm:cxn modelId="{6D9941C7-EE6B-46C6-AC3B-D5E5D6AE3CA6}" type="presParOf" srcId="{056E09A9-B234-4EBC-879B-7D4A2054FD83}" destId="{544EF9FA-F4B4-4B97-ADC8-ECB3BAC1CF17}" srcOrd="0" destOrd="0" presId="urn:microsoft.com/office/officeart/2005/8/layout/hList9"/>
    <dgm:cxn modelId="{CD795786-EE2A-4CCD-AC1B-1280EDF448C9}" type="presParOf" srcId="{056E09A9-B234-4EBC-879B-7D4A2054FD83}" destId="{010F3AA3-7944-4E33-8DCA-1E17D8DFEB38}" srcOrd="1" destOrd="0" presId="urn:microsoft.com/office/officeart/2005/8/layout/hList9"/>
    <dgm:cxn modelId="{8F92E23E-88ED-46E5-B1AB-6360AED8B547}" type="presParOf" srcId="{9B930507-2D02-4ADA-90CE-8A9ACDC5A7EF}" destId="{06F7F33F-FB24-456F-AB4A-3FA3ED2A5DA9}" srcOrd="2" destOrd="0" presId="urn:microsoft.com/office/officeart/2005/8/layout/hList9"/>
    <dgm:cxn modelId="{67CF0CEF-A67E-46AF-A991-DC9CC4895EF7}" type="presParOf" srcId="{9B930507-2D02-4ADA-90CE-8A9ACDC5A7EF}" destId="{AB3648CC-AD17-4814-888B-6C1255CA53A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380DB13-57FD-45DF-8B08-1E4F4366F589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5C08BA3-0C03-4EC7-91E1-26D709AF3311}">
      <dgm:prSet phldrT="[Текст]" custT="1"/>
      <dgm:spPr>
        <a:solidFill>
          <a:srgbClr val="7030A0"/>
        </a:solidFill>
        <a:ln>
          <a:solidFill>
            <a:srgbClr val="FAFAFA"/>
          </a:solidFill>
        </a:ln>
      </dgm:spPr>
      <dgm:t>
        <a:bodyPr/>
        <a:lstStyle/>
        <a:p>
          <a:r>
            <a:rPr lang="en-US" sz="2000" dirty="0" smtClean="0">
              <a:effectLst/>
              <a:latin typeface="+mn-lt"/>
              <a:ea typeface="Calibri"/>
            </a:rPr>
            <a:t>Assistance  of international cooperation on currency and financial sphere</a:t>
          </a:r>
          <a:endParaRPr lang="ru-RU" sz="2000" dirty="0">
            <a:latin typeface="+mn-lt"/>
          </a:endParaRPr>
        </a:p>
      </dgm:t>
    </dgm:pt>
    <dgm:pt modelId="{F9D8A2E6-698B-46AE-80F2-F729F2E80B33}" type="parTrans" cxnId="{BDBAFADF-4D90-4676-BBD0-09FA061FAE7C}">
      <dgm:prSet/>
      <dgm:spPr/>
      <dgm:t>
        <a:bodyPr/>
        <a:lstStyle/>
        <a:p>
          <a:endParaRPr lang="ru-RU"/>
        </a:p>
      </dgm:t>
    </dgm:pt>
    <dgm:pt modelId="{2CE94D17-E89B-4F58-8958-1B8725A44CE5}" type="sibTrans" cxnId="{BDBAFADF-4D90-4676-BBD0-09FA061FAE7C}">
      <dgm:prSet/>
      <dgm:spPr/>
      <dgm:t>
        <a:bodyPr/>
        <a:lstStyle/>
        <a:p>
          <a:endParaRPr lang="ru-RU"/>
        </a:p>
      </dgm:t>
    </dgm:pt>
    <dgm:pt modelId="{203D29C2-ADAF-4C00-8B7E-B81D74607FF4}">
      <dgm:prSet phldrT="[Текст]" custT="1"/>
      <dgm:spPr>
        <a:solidFill>
          <a:srgbClr val="7030A0"/>
        </a:solidFill>
        <a:ln>
          <a:solidFill>
            <a:srgbClr val="FAFAFA"/>
          </a:solidFill>
        </a:ln>
      </dgm:spPr>
      <dgm:t>
        <a:bodyPr/>
        <a:lstStyle/>
        <a:p>
          <a:r>
            <a:rPr lang="en-US" sz="2000" dirty="0" smtClean="0"/>
            <a:t>Promoting sustainable development of international trade</a:t>
          </a:r>
          <a:endParaRPr lang="ru-RU" sz="2000" dirty="0"/>
        </a:p>
      </dgm:t>
    </dgm:pt>
    <dgm:pt modelId="{19F02217-57F9-4217-A194-4EEA5C4BCE3D}" type="parTrans" cxnId="{1676A191-3AA0-49A0-A409-4D3DC5A85774}">
      <dgm:prSet/>
      <dgm:spPr/>
      <dgm:t>
        <a:bodyPr/>
        <a:lstStyle/>
        <a:p>
          <a:endParaRPr lang="ru-RU"/>
        </a:p>
      </dgm:t>
    </dgm:pt>
    <dgm:pt modelId="{A40B0C22-99F8-40BA-A803-698671BEF70F}" type="sibTrans" cxnId="{1676A191-3AA0-49A0-A409-4D3DC5A85774}">
      <dgm:prSet/>
      <dgm:spPr/>
      <dgm:t>
        <a:bodyPr/>
        <a:lstStyle/>
        <a:p>
          <a:endParaRPr lang="ru-RU"/>
        </a:p>
      </dgm:t>
    </dgm:pt>
    <dgm:pt modelId="{D3D47F38-22DF-42FD-8DDF-3FCAA8B6BFE9}">
      <dgm:prSet phldrT="[Текст]" custT="1"/>
      <dgm:spPr>
        <a:solidFill>
          <a:srgbClr val="7030A0"/>
        </a:solidFill>
        <a:ln>
          <a:solidFill>
            <a:srgbClr val="FAFAFA"/>
          </a:solidFill>
        </a:ln>
      </dgm:spPr>
      <dgm:t>
        <a:bodyPr/>
        <a:lstStyle/>
        <a:p>
          <a:r>
            <a:rPr lang="en-US" sz="2000" dirty="0" smtClean="0"/>
            <a:t>Ensuring currency stability</a:t>
          </a:r>
          <a:endParaRPr lang="ru-RU" sz="2000" dirty="0"/>
        </a:p>
      </dgm:t>
    </dgm:pt>
    <dgm:pt modelId="{99F0C1C1-5313-451B-B537-76EC63E27A22}" type="parTrans" cxnId="{EECE0A61-76C8-4722-8929-61FEBED5F0A9}">
      <dgm:prSet/>
      <dgm:spPr/>
      <dgm:t>
        <a:bodyPr/>
        <a:lstStyle/>
        <a:p>
          <a:endParaRPr lang="ru-RU"/>
        </a:p>
      </dgm:t>
    </dgm:pt>
    <dgm:pt modelId="{154962CB-6E9F-406B-A050-C2BD5DB1BAB3}" type="sibTrans" cxnId="{EECE0A61-76C8-4722-8929-61FEBED5F0A9}">
      <dgm:prSet/>
      <dgm:spPr/>
      <dgm:t>
        <a:bodyPr/>
        <a:lstStyle/>
        <a:p>
          <a:endParaRPr lang="ru-RU"/>
        </a:p>
      </dgm:t>
    </dgm:pt>
    <dgm:pt modelId="{3A017A27-FD54-4542-B307-824C23140F4A}">
      <dgm:prSet phldrT="[Текст]" custT="1"/>
      <dgm:spPr>
        <a:solidFill>
          <a:srgbClr val="7030A0"/>
        </a:solidFill>
        <a:ln>
          <a:solidFill>
            <a:srgbClr val="FAFAFA"/>
          </a:solidFill>
        </a:ln>
      </dgm:spPr>
      <dgm:t>
        <a:bodyPr/>
        <a:lstStyle/>
        <a:p>
          <a:r>
            <a:rPr lang="en-US" sz="2000" dirty="0" smtClean="0"/>
            <a:t>Promote multilateral settlement in the payment system among countries</a:t>
          </a:r>
          <a:endParaRPr lang="ru-RU" sz="2000" dirty="0"/>
        </a:p>
      </dgm:t>
    </dgm:pt>
    <dgm:pt modelId="{246A02AB-0B4C-4BC1-9159-280EB592D83F}" type="parTrans" cxnId="{53FA1CB9-0B1F-4583-824D-44F6C9427D48}">
      <dgm:prSet/>
      <dgm:spPr/>
      <dgm:t>
        <a:bodyPr/>
        <a:lstStyle/>
        <a:p>
          <a:endParaRPr lang="ru-RU"/>
        </a:p>
      </dgm:t>
    </dgm:pt>
    <dgm:pt modelId="{6238F027-2DBA-42AC-8B5E-3D3D7B304288}" type="sibTrans" cxnId="{53FA1CB9-0B1F-4583-824D-44F6C9427D48}">
      <dgm:prSet/>
      <dgm:spPr/>
      <dgm:t>
        <a:bodyPr/>
        <a:lstStyle/>
        <a:p>
          <a:endParaRPr lang="ru-RU"/>
        </a:p>
      </dgm:t>
    </dgm:pt>
    <dgm:pt modelId="{C03641F2-DDB2-4AE1-9468-5FF814575ADD}">
      <dgm:prSet phldrT="[Текст]" custT="1"/>
      <dgm:spPr>
        <a:solidFill>
          <a:srgbClr val="7030A0"/>
        </a:solidFill>
        <a:ln>
          <a:solidFill>
            <a:srgbClr val="FAFAFA"/>
          </a:solidFill>
        </a:ln>
      </dgm:spPr>
      <dgm:t>
        <a:bodyPr/>
        <a:lstStyle/>
        <a:p>
          <a:r>
            <a:rPr lang="en-US" sz="2000" dirty="0" smtClean="0">
              <a:effectLst/>
              <a:latin typeface="+mn-lt"/>
            </a:rPr>
            <a:t>Facilitating sustainable economic growth of countries</a:t>
          </a:r>
          <a:endParaRPr lang="ru-RU" sz="2000" dirty="0">
            <a:latin typeface="+mn-lt"/>
          </a:endParaRPr>
        </a:p>
      </dgm:t>
    </dgm:pt>
    <dgm:pt modelId="{07C5B357-BB42-4371-ABE0-864CACD3CDBA}" type="parTrans" cxnId="{DA6F9B4B-E4DF-4C0F-A012-518EADED27EE}">
      <dgm:prSet/>
      <dgm:spPr/>
      <dgm:t>
        <a:bodyPr/>
        <a:lstStyle/>
        <a:p>
          <a:endParaRPr lang="ru-RU"/>
        </a:p>
      </dgm:t>
    </dgm:pt>
    <dgm:pt modelId="{35AB7E66-1134-47E7-B0FB-CCCAEBE186AB}" type="sibTrans" cxnId="{DA6F9B4B-E4DF-4C0F-A012-518EADED27EE}">
      <dgm:prSet/>
      <dgm:spPr/>
      <dgm:t>
        <a:bodyPr/>
        <a:lstStyle/>
        <a:p>
          <a:endParaRPr lang="ru-RU"/>
        </a:p>
      </dgm:t>
    </dgm:pt>
    <dgm:pt modelId="{3E12E793-1DA4-48B3-A2E7-CD1A60D95476}" type="pres">
      <dgm:prSet presAssocID="{B380DB13-57FD-45DF-8B08-1E4F4366F58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C8077D4-6B28-4731-B5C9-C207A5E7A9ED}" type="pres">
      <dgm:prSet presAssocID="{55C08BA3-0C03-4EC7-91E1-26D709AF3311}" presName="parentLin" presStyleCnt="0"/>
      <dgm:spPr/>
    </dgm:pt>
    <dgm:pt modelId="{C00F719B-28EC-456A-9961-1D88C33F3238}" type="pres">
      <dgm:prSet presAssocID="{55C08BA3-0C03-4EC7-91E1-26D709AF3311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0B5AD290-6C9A-4795-9A7B-44B0BD6C85D3}" type="pres">
      <dgm:prSet presAssocID="{55C08BA3-0C03-4EC7-91E1-26D709AF3311}" presName="parentText" presStyleLbl="node1" presStyleIdx="0" presStyleCnt="5" custScaleY="12878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BCBB0C-DBF3-41CE-946B-A524748AAA6A}" type="pres">
      <dgm:prSet presAssocID="{55C08BA3-0C03-4EC7-91E1-26D709AF3311}" presName="negativeSpace" presStyleCnt="0"/>
      <dgm:spPr/>
    </dgm:pt>
    <dgm:pt modelId="{0341CB09-0B62-428C-BE0C-8DE5C5D02A12}" type="pres">
      <dgm:prSet presAssocID="{55C08BA3-0C03-4EC7-91E1-26D709AF3311}" presName="childText" presStyleLbl="conFg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86F4B4-52E8-4103-9AAA-31D0001E21B4}" type="pres">
      <dgm:prSet presAssocID="{2CE94D17-E89B-4F58-8958-1B8725A44CE5}" presName="spaceBetweenRectangles" presStyleCnt="0"/>
      <dgm:spPr/>
    </dgm:pt>
    <dgm:pt modelId="{C918140A-EA13-44CC-8F09-7F8B6FE4D4AB}" type="pres">
      <dgm:prSet presAssocID="{203D29C2-ADAF-4C00-8B7E-B81D74607FF4}" presName="parentLin" presStyleCnt="0"/>
      <dgm:spPr/>
    </dgm:pt>
    <dgm:pt modelId="{7D14DB50-AF8E-4CA6-9109-30100ECBEC38}" type="pres">
      <dgm:prSet presAssocID="{203D29C2-ADAF-4C00-8B7E-B81D74607FF4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E98FD341-1AB7-44EB-9C9A-643BF459DAAC}" type="pres">
      <dgm:prSet presAssocID="{203D29C2-ADAF-4C00-8B7E-B81D74607FF4}" presName="parentText" presStyleLbl="node1" presStyleIdx="1" presStyleCnt="5" custScaleY="135486" custLinFactNeighborX="-1498" custLinFactNeighborY="78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941846-CCF9-44E9-A7F6-0A0E8543A5EB}" type="pres">
      <dgm:prSet presAssocID="{203D29C2-ADAF-4C00-8B7E-B81D74607FF4}" presName="negativeSpace" presStyleCnt="0"/>
      <dgm:spPr/>
    </dgm:pt>
    <dgm:pt modelId="{2D5B8313-414E-4C09-990B-B277AEFA746E}" type="pres">
      <dgm:prSet presAssocID="{203D29C2-ADAF-4C00-8B7E-B81D74607FF4}" presName="childText" presStyleLbl="conFgAcc1" presStyleIdx="1" presStyleCnt="5">
        <dgm:presLayoutVars>
          <dgm:bulletEnabled val="1"/>
        </dgm:presLayoutVars>
      </dgm:prSet>
      <dgm:spPr/>
    </dgm:pt>
    <dgm:pt modelId="{3D22B5AE-118F-48E6-92FB-E1EDDF018271}" type="pres">
      <dgm:prSet presAssocID="{A40B0C22-99F8-40BA-A803-698671BEF70F}" presName="spaceBetweenRectangles" presStyleCnt="0"/>
      <dgm:spPr/>
    </dgm:pt>
    <dgm:pt modelId="{8CA97133-06A1-4E79-802E-724062B70FB2}" type="pres">
      <dgm:prSet presAssocID="{D3D47F38-22DF-42FD-8DDF-3FCAA8B6BFE9}" presName="parentLin" presStyleCnt="0"/>
      <dgm:spPr/>
    </dgm:pt>
    <dgm:pt modelId="{867DEEB3-DD3D-40EC-BB40-ADEF199B2286}" type="pres">
      <dgm:prSet presAssocID="{D3D47F38-22DF-42FD-8DDF-3FCAA8B6BFE9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A108492B-76C3-4AB2-A9FE-335E4DAF9992}" type="pres">
      <dgm:prSet presAssocID="{D3D47F38-22DF-42FD-8DDF-3FCAA8B6BFE9}" presName="parentText" presStyleLbl="node1" presStyleIdx="2" presStyleCnt="5" custScaleY="138740" custLinFactNeighborX="-3879" custLinFactNeighborY="-5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3C9EDF-39B9-47C4-8918-33E90214F54D}" type="pres">
      <dgm:prSet presAssocID="{D3D47F38-22DF-42FD-8DDF-3FCAA8B6BFE9}" presName="negativeSpace" presStyleCnt="0"/>
      <dgm:spPr/>
    </dgm:pt>
    <dgm:pt modelId="{7A945778-0FAA-4C38-9815-830C487095C4}" type="pres">
      <dgm:prSet presAssocID="{D3D47F38-22DF-42FD-8DDF-3FCAA8B6BFE9}" presName="childText" presStyleLbl="conFgAcc1" presStyleIdx="2" presStyleCnt="5">
        <dgm:presLayoutVars>
          <dgm:bulletEnabled val="1"/>
        </dgm:presLayoutVars>
      </dgm:prSet>
      <dgm:spPr/>
    </dgm:pt>
    <dgm:pt modelId="{AD810393-1E54-4C7F-A0C7-AA05938A2FED}" type="pres">
      <dgm:prSet presAssocID="{154962CB-6E9F-406B-A050-C2BD5DB1BAB3}" presName="spaceBetweenRectangles" presStyleCnt="0"/>
      <dgm:spPr/>
    </dgm:pt>
    <dgm:pt modelId="{5672A292-89E8-4B8F-A686-D476DA93DF09}" type="pres">
      <dgm:prSet presAssocID="{3A017A27-FD54-4542-B307-824C23140F4A}" presName="parentLin" presStyleCnt="0"/>
      <dgm:spPr/>
    </dgm:pt>
    <dgm:pt modelId="{C372B865-02C1-4DF3-820F-5E638861CD63}" type="pres">
      <dgm:prSet presAssocID="{3A017A27-FD54-4542-B307-824C23140F4A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22086385-47B3-4B43-BFDA-E84C169954E3}" type="pres">
      <dgm:prSet presAssocID="{3A017A27-FD54-4542-B307-824C23140F4A}" presName="parentText" presStyleLbl="node1" presStyleIdx="3" presStyleCnt="5" custScaleY="13328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EED50C-B373-4CE1-BA3E-2AEF8591B09A}" type="pres">
      <dgm:prSet presAssocID="{3A017A27-FD54-4542-B307-824C23140F4A}" presName="negativeSpace" presStyleCnt="0"/>
      <dgm:spPr/>
    </dgm:pt>
    <dgm:pt modelId="{773DF268-29DC-43BD-8B45-6F6E940FB282}" type="pres">
      <dgm:prSet presAssocID="{3A017A27-FD54-4542-B307-824C23140F4A}" presName="childText" presStyleLbl="conFgAcc1" presStyleIdx="3" presStyleCnt="5">
        <dgm:presLayoutVars>
          <dgm:bulletEnabled val="1"/>
        </dgm:presLayoutVars>
      </dgm:prSet>
      <dgm:spPr/>
    </dgm:pt>
    <dgm:pt modelId="{0F63E3BE-4472-4473-A86C-DB4441242C18}" type="pres">
      <dgm:prSet presAssocID="{6238F027-2DBA-42AC-8B5E-3D3D7B304288}" presName="spaceBetweenRectangles" presStyleCnt="0"/>
      <dgm:spPr/>
    </dgm:pt>
    <dgm:pt modelId="{91734B0E-3131-484C-9AF8-1C9B4A663134}" type="pres">
      <dgm:prSet presAssocID="{C03641F2-DDB2-4AE1-9468-5FF814575ADD}" presName="parentLin" presStyleCnt="0"/>
      <dgm:spPr/>
    </dgm:pt>
    <dgm:pt modelId="{3DF1E7A9-FF8A-4A50-B864-A1EB5D110D67}" type="pres">
      <dgm:prSet presAssocID="{C03641F2-DDB2-4AE1-9468-5FF814575ADD}" presName="parentLeftMargin" presStyleLbl="node1" presStyleIdx="3" presStyleCnt="5" custScaleY="128788"/>
      <dgm:spPr/>
      <dgm:t>
        <a:bodyPr/>
        <a:lstStyle/>
        <a:p>
          <a:endParaRPr lang="ru-RU"/>
        </a:p>
      </dgm:t>
    </dgm:pt>
    <dgm:pt modelId="{2EE7B156-C619-4033-993D-224AD25D5610}" type="pres">
      <dgm:prSet presAssocID="{C03641F2-DDB2-4AE1-9468-5FF814575ADD}" presName="parentText" presStyleLbl="node1" presStyleIdx="4" presStyleCnt="5" custScaleY="12589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B82E96-0590-4964-9127-6F9F0B81FCC4}" type="pres">
      <dgm:prSet presAssocID="{C03641F2-DDB2-4AE1-9468-5FF814575ADD}" presName="negativeSpace" presStyleCnt="0"/>
      <dgm:spPr/>
    </dgm:pt>
    <dgm:pt modelId="{57ACA1DD-D486-4108-BA03-6BA76154B67B}" type="pres">
      <dgm:prSet presAssocID="{C03641F2-DDB2-4AE1-9468-5FF814575ADD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C864CB69-B4C5-4671-88E4-6DDC12C02BD0}" type="presOf" srcId="{3A017A27-FD54-4542-B307-824C23140F4A}" destId="{C372B865-02C1-4DF3-820F-5E638861CD63}" srcOrd="0" destOrd="0" presId="urn:microsoft.com/office/officeart/2005/8/layout/list1"/>
    <dgm:cxn modelId="{B5AEE3AC-1AD3-4B60-A27A-3719C2161F40}" type="presOf" srcId="{C03641F2-DDB2-4AE1-9468-5FF814575ADD}" destId="{3DF1E7A9-FF8A-4A50-B864-A1EB5D110D67}" srcOrd="0" destOrd="0" presId="urn:microsoft.com/office/officeart/2005/8/layout/list1"/>
    <dgm:cxn modelId="{04FAFD98-A302-48BF-8F95-288432FFCEC9}" type="presOf" srcId="{55C08BA3-0C03-4EC7-91E1-26D709AF3311}" destId="{0B5AD290-6C9A-4795-9A7B-44B0BD6C85D3}" srcOrd="1" destOrd="0" presId="urn:microsoft.com/office/officeart/2005/8/layout/list1"/>
    <dgm:cxn modelId="{3903629A-4154-4AC9-B0BD-C1503EC83B91}" type="presOf" srcId="{C03641F2-DDB2-4AE1-9468-5FF814575ADD}" destId="{2EE7B156-C619-4033-993D-224AD25D5610}" srcOrd="1" destOrd="0" presId="urn:microsoft.com/office/officeart/2005/8/layout/list1"/>
    <dgm:cxn modelId="{5E17A38D-4052-44F0-9693-9EF7130203F2}" type="presOf" srcId="{203D29C2-ADAF-4C00-8B7E-B81D74607FF4}" destId="{E98FD341-1AB7-44EB-9C9A-643BF459DAAC}" srcOrd="1" destOrd="0" presId="urn:microsoft.com/office/officeart/2005/8/layout/list1"/>
    <dgm:cxn modelId="{B0CCA09A-E683-4D10-A36D-EAF04E38580F}" type="presOf" srcId="{55C08BA3-0C03-4EC7-91E1-26D709AF3311}" destId="{C00F719B-28EC-456A-9961-1D88C33F3238}" srcOrd="0" destOrd="0" presId="urn:microsoft.com/office/officeart/2005/8/layout/list1"/>
    <dgm:cxn modelId="{1676A191-3AA0-49A0-A409-4D3DC5A85774}" srcId="{B380DB13-57FD-45DF-8B08-1E4F4366F589}" destId="{203D29C2-ADAF-4C00-8B7E-B81D74607FF4}" srcOrd="1" destOrd="0" parTransId="{19F02217-57F9-4217-A194-4EEA5C4BCE3D}" sibTransId="{A40B0C22-99F8-40BA-A803-698671BEF70F}"/>
    <dgm:cxn modelId="{F41C1208-9C61-4DDD-B605-16A62D33C57D}" type="presOf" srcId="{B380DB13-57FD-45DF-8B08-1E4F4366F589}" destId="{3E12E793-1DA4-48B3-A2E7-CD1A60D95476}" srcOrd="0" destOrd="0" presId="urn:microsoft.com/office/officeart/2005/8/layout/list1"/>
    <dgm:cxn modelId="{E2FD6D9D-97EC-4468-AF64-42B76A66CFD7}" type="presOf" srcId="{D3D47F38-22DF-42FD-8DDF-3FCAA8B6BFE9}" destId="{A108492B-76C3-4AB2-A9FE-335E4DAF9992}" srcOrd="1" destOrd="0" presId="urn:microsoft.com/office/officeart/2005/8/layout/list1"/>
    <dgm:cxn modelId="{EECE0A61-76C8-4722-8929-61FEBED5F0A9}" srcId="{B380DB13-57FD-45DF-8B08-1E4F4366F589}" destId="{D3D47F38-22DF-42FD-8DDF-3FCAA8B6BFE9}" srcOrd="2" destOrd="0" parTransId="{99F0C1C1-5313-451B-B537-76EC63E27A22}" sibTransId="{154962CB-6E9F-406B-A050-C2BD5DB1BAB3}"/>
    <dgm:cxn modelId="{FC9CB832-ADDE-4594-8DD5-85571E4B8D62}" type="presOf" srcId="{D3D47F38-22DF-42FD-8DDF-3FCAA8B6BFE9}" destId="{867DEEB3-DD3D-40EC-BB40-ADEF199B2286}" srcOrd="0" destOrd="0" presId="urn:microsoft.com/office/officeart/2005/8/layout/list1"/>
    <dgm:cxn modelId="{DA6F9B4B-E4DF-4C0F-A012-518EADED27EE}" srcId="{B380DB13-57FD-45DF-8B08-1E4F4366F589}" destId="{C03641F2-DDB2-4AE1-9468-5FF814575ADD}" srcOrd="4" destOrd="0" parTransId="{07C5B357-BB42-4371-ABE0-864CACD3CDBA}" sibTransId="{35AB7E66-1134-47E7-B0FB-CCCAEBE186AB}"/>
    <dgm:cxn modelId="{BDBAFADF-4D90-4676-BBD0-09FA061FAE7C}" srcId="{B380DB13-57FD-45DF-8B08-1E4F4366F589}" destId="{55C08BA3-0C03-4EC7-91E1-26D709AF3311}" srcOrd="0" destOrd="0" parTransId="{F9D8A2E6-698B-46AE-80F2-F729F2E80B33}" sibTransId="{2CE94D17-E89B-4F58-8958-1B8725A44CE5}"/>
    <dgm:cxn modelId="{895625CD-6831-498C-810B-42B5A6D6AF6A}" type="presOf" srcId="{3A017A27-FD54-4542-B307-824C23140F4A}" destId="{22086385-47B3-4B43-BFDA-E84C169954E3}" srcOrd="1" destOrd="0" presId="urn:microsoft.com/office/officeart/2005/8/layout/list1"/>
    <dgm:cxn modelId="{0F4A06CF-8E43-4675-9FA2-FC3BE533F731}" type="presOf" srcId="{203D29C2-ADAF-4C00-8B7E-B81D74607FF4}" destId="{7D14DB50-AF8E-4CA6-9109-30100ECBEC38}" srcOrd="0" destOrd="0" presId="urn:microsoft.com/office/officeart/2005/8/layout/list1"/>
    <dgm:cxn modelId="{53FA1CB9-0B1F-4583-824D-44F6C9427D48}" srcId="{B380DB13-57FD-45DF-8B08-1E4F4366F589}" destId="{3A017A27-FD54-4542-B307-824C23140F4A}" srcOrd="3" destOrd="0" parTransId="{246A02AB-0B4C-4BC1-9159-280EB592D83F}" sibTransId="{6238F027-2DBA-42AC-8B5E-3D3D7B304288}"/>
    <dgm:cxn modelId="{67AC9051-4A59-4AA0-988D-779383CFA8F8}" type="presParOf" srcId="{3E12E793-1DA4-48B3-A2E7-CD1A60D95476}" destId="{1C8077D4-6B28-4731-B5C9-C207A5E7A9ED}" srcOrd="0" destOrd="0" presId="urn:microsoft.com/office/officeart/2005/8/layout/list1"/>
    <dgm:cxn modelId="{FD9EA428-18D6-4D98-89E6-2D76837FBF91}" type="presParOf" srcId="{1C8077D4-6B28-4731-B5C9-C207A5E7A9ED}" destId="{C00F719B-28EC-456A-9961-1D88C33F3238}" srcOrd="0" destOrd="0" presId="urn:microsoft.com/office/officeart/2005/8/layout/list1"/>
    <dgm:cxn modelId="{78E6EF76-87E8-4F47-B2D9-F8D26E3D1FBB}" type="presParOf" srcId="{1C8077D4-6B28-4731-B5C9-C207A5E7A9ED}" destId="{0B5AD290-6C9A-4795-9A7B-44B0BD6C85D3}" srcOrd="1" destOrd="0" presId="urn:microsoft.com/office/officeart/2005/8/layout/list1"/>
    <dgm:cxn modelId="{94DA8FF6-7D2B-48A7-A121-85E79E9B136D}" type="presParOf" srcId="{3E12E793-1DA4-48B3-A2E7-CD1A60D95476}" destId="{69BCBB0C-DBF3-41CE-946B-A524748AAA6A}" srcOrd="1" destOrd="0" presId="urn:microsoft.com/office/officeart/2005/8/layout/list1"/>
    <dgm:cxn modelId="{CAB872E1-90A4-40AB-A156-1B2A29B4593D}" type="presParOf" srcId="{3E12E793-1DA4-48B3-A2E7-CD1A60D95476}" destId="{0341CB09-0B62-428C-BE0C-8DE5C5D02A12}" srcOrd="2" destOrd="0" presId="urn:microsoft.com/office/officeart/2005/8/layout/list1"/>
    <dgm:cxn modelId="{2AA74C2A-CB5F-4E56-8C51-8B3C74028848}" type="presParOf" srcId="{3E12E793-1DA4-48B3-A2E7-CD1A60D95476}" destId="{A686F4B4-52E8-4103-9AAA-31D0001E21B4}" srcOrd="3" destOrd="0" presId="urn:microsoft.com/office/officeart/2005/8/layout/list1"/>
    <dgm:cxn modelId="{32A17DDB-2AB1-4C94-BF74-6CA033D16E4C}" type="presParOf" srcId="{3E12E793-1DA4-48B3-A2E7-CD1A60D95476}" destId="{C918140A-EA13-44CC-8F09-7F8B6FE4D4AB}" srcOrd="4" destOrd="0" presId="urn:microsoft.com/office/officeart/2005/8/layout/list1"/>
    <dgm:cxn modelId="{328552C1-A59E-4ECE-BE06-BD23EFFE01DF}" type="presParOf" srcId="{C918140A-EA13-44CC-8F09-7F8B6FE4D4AB}" destId="{7D14DB50-AF8E-4CA6-9109-30100ECBEC38}" srcOrd="0" destOrd="0" presId="urn:microsoft.com/office/officeart/2005/8/layout/list1"/>
    <dgm:cxn modelId="{4ED91CAD-6107-41EE-9B94-4B0136B73744}" type="presParOf" srcId="{C918140A-EA13-44CC-8F09-7F8B6FE4D4AB}" destId="{E98FD341-1AB7-44EB-9C9A-643BF459DAAC}" srcOrd="1" destOrd="0" presId="urn:microsoft.com/office/officeart/2005/8/layout/list1"/>
    <dgm:cxn modelId="{2B64B22E-DA8B-4A0F-98B8-EBE2D09A571E}" type="presParOf" srcId="{3E12E793-1DA4-48B3-A2E7-CD1A60D95476}" destId="{62941846-CCF9-44E9-A7F6-0A0E8543A5EB}" srcOrd="5" destOrd="0" presId="urn:microsoft.com/office/officeart/2005/8/layout/list1"/>
    <dgm:cxn modelId="{333FCF9D-50F8-4404-8B6D-5556B50ED52B}" type="presParOf" srcId="{3E12E793-1DA4-48B3-A2E7-CD1A60D95476}" destId="{2D5B8313-414E-4C09-990B-B277AEFA746E}" srcOrd="6" destOrd="0" presId="urn:microsoft.com/office/officeart/2005/8/layout/list1"/>
    <dgm:cxn modelId="{43E8DFFC-11AB-4FC1-A12F-28206DF482C9}" type="presParOf" srcId="{3E12E793-1DA4-48B3-A2E7-CD1A60D95476}" destId="{3D22B5AE-118F-48E6-92FB-E1EDDF018271}" srcOrd="7" destOrd="0" presId="urn:microsoft.com/office/officeart/2005/8/layout/list1"/>
    <dgm:cxn modelId="{225B5948-9257-4023-A93F-D42FE1C45B34}" type="presParOf" srcId="{3E12E793-1DA4-48B3-A2E7-CD1A60D95476}" destId="{8CA97133-06A1-4E79-802E-724062B70FB2}" srcOrd="8" destOrd="0" presId="urn:microsoft.com/office/officeart/2005/8/layout/list1"/>
    <dgm:cxn modelId="{F7E63345-8EE8-49D3-922C-13B254AE2173}" type="presParOf" srcId="{8CA97133-06A1-4E79-802E-724062B70FB2}" destId="{867DEEB3-DD3D-40EC-BB40-ADEF199B2286}" srcOrd="0" destOrd="0" presId="urn:microsoft.com/office/officeart/2005/8/layout/list1"/>
    <dgm:cxn modelId="{E3E7172D-5BF7-4B2B-9DF5-A7E90524BD88}" type="presParOf" srcId="{8CA97133-06A1-4E79-802E-724062B70FB2}" destId="{A108492B-76C3-4AB2-A9FE-335E4DAF9992}" srcOrd="1" destOrd="0" presId="urn:microsoft.com/office/officeart/2005/8/layout/list1"/>
    <dgm:cxn modelId="{280D9BE8-8674-4A5C-8D42-306E9200C301}" type="presParOf" srcId="{3E12E793-1DA4-48B3-A2E7-CD1A60D95476}" destId="{C13C9EDF-39B9-47C4-8918-33E90214F54D}" srcOrd="9" destOrd="0" presId="urn:microsoft.com/office/officeart/2005/8/layout/list1"/>
    <dgm:cxn modelId="{96D1DC47-ECD8-441E-923E-2684E450966B}" type="presParOf" srcId="{3E12E793-1DA4-48B3-A2E7-CD1A60D95476}" destId="{7A945778-0FAA-4C38-9815-830C487095C4}" srcOrd="10" destOrd="0" presId="urn:microsoft.com/office/officeart/2005/8/layout/list1"/>
    <dgm:cxn modelId="{B271A82A-B8F4-4440-8C6B-08199CD70C3D}" type="presParOf" srcId="{3E12E793-1DA4-48B3-A2E7-CD1A60D95476}" destId="{AD810393-1E54-4C7F-A0C7-AA05938A2FED}" srcOrd="11" destOrd="0" presId="urn:microsoft.com/office/officeart/2005/8/layout/list1"/>
    <dgm:cxn modelId="{3331D318-98CF-496F-903B-8728F3CA0CED}" type="presParOf" srcId="{3E12E793-1DA4-48B3-A2E7-CD1A60D95476}" destId="{5672A292-89E8-4B8F-A686-D476DA93DF09}" srcOrd="12" destOrd="0" presId="urn:microsoft.com/office/officeart/2005/8/layout/list1"/>
    <dgm:cxn modelId="{270B0188-1819-469D-83A7-CE0DC5CAE478}" type="presParOf" srcId="{5672A292-89E8-4B8F-A686-D476DA93DF09}" destId="{C372B865-02C1-4DF3-820F-5E638861CD63}" srcOrd="0" destOrd="0" presId="urn:microsoft.com/office/officeart/2005/8/layout/list1"/>
    <dgm:cxn modelId="{D147B19A-D0B1-4497-9686-95739B2D809C}" type="presParOf" srcId="{5672A292-89E8-4B8F-A686-D476DA93DF09}" destId="{22086385-47B3-4B43-BFDA-E84C169954E3}" srcOrd="1" destOrd="0" presId="urn:microsoft.com/office/officeart/2005/8/layout/list1"/>
    <dgm:cxn modelId="{FF891425-A89F-4BF2-BF6E-E32ACA19BE24}" type="presParOf" srcId="{3E12E793-1DA4-48B3-A2E7-CD1A60D95476}" destId="{0FEED50C-B373-4CE1-BA3E-2AEF8591B09A}" srcOrd="13" destOrd="0" presId="urn:microsoft.com/office/officeart/2005/8/layout/list1"/>
    <dgm:cxn modelId="{ACD5DBE1-BBFB-48E9-9927-19A5A5183504}" type="presParOf" srcId="{3E12E793-1DA4-48B3-A2E7-CD1A60D95476}" destId="{773DF268-29DC-43BD-8B45-6F6E940FB282}" srcOrd="14" destOrd="0" presId="urn:microsoft.com/office/officeart/2005/8/layout/list1"/>
    <dgm:cxn modelId="{409A0A0E-AC21-4D44-9BD0-75EC50AB751C}" type="presParOf" srcId="{3E12E793-1DA4-48B3-A2E7-CD1A60D95476}" destId="{0F63E3BE-4472-4473-A86C-DB4441242C18}" srcOrd="15" destOrd="0" presId="urn:microsoft.com/office/officeart/2005/8/layout/list1"/>
    <dgm:cxn modelId="{21C3CD76-C35A-444D-BFFF-BB08CC719CF8}" type="presParOf" srcId="{3E12E793-1DA4-48B3-A2E7-CD1A60D95476}" destId="{91734B0E-3131-484C-9AF8-1C9B4A663134}" srcOrd="16" destOrd="0" presId="urn:microsoft.com/office/officeart/2005/8/layout/list1"/>
    <dgm:cxn modelId="{48101DD9-5376-42D9-B9DC-C19AAE279FB3}" type="presParOf" srcId="{91734B0E-3131-484C-9AF8-1C9B4A663134}" destId="{3DF1E7A9-FF8A-4A50-B864-A1EB5D110D67}" srcOrd="0" destOrd="0" presId="urn:microsoft.com/office/officeart/2005/8/layout/list1"/>
    <dgm:cxn modelId="{A975E292-278F-4CEC-8FEA-C6452722E915}" type="presParOf" srcId="{91734B0E-3131-484C-9AF8-1C9B4A663134}" destId="{2EE7B156-C619-4033-993D-224AD25D5610}" srcOrd="1" destOrd="0" presId="urn:microsoft.com/office/officeart/2005/8/layout/list1"/>
    <dgm:cxn modelId="{4B30E495-2523-4833-B556-B0C0E655EB4F}" type="presParOf" srcId="{3E12E793-1DA4-48B3-A2E7-CD1A60D95476}" destId="{E6B82E96-0590-4964-9127-6F9F0B81FCC4}" srcOrd="17" destOrd="0" presId="urn:microsoft.com/office/officeart/2005/8/layout/list1"/>
    <dgm:cxn modelId="{256BC9E8-D76A-478F-93AA-D15EF001D558}" type="presParOf" srcId="{3E12E793-1DA4-48B3-A2E7-CD1A60D95476}" destId="{57ACA1DD-D486-4108-BA03-6BA76154B67B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75260ED-D89E-44DD-A8BC-1541012ABF15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394BFED-5FDD-4781-8040-00DE460CBFB0}">
      <dgm:prSet phldrT="[Текст]"/>
      <dgm:spPr>
        <a:solidFill>
          <a:srgbClr val="7030A0"/>
        </a:solidFill>
        <a:ln>
          <a:solidFill>
            <a:schemeClr val="tx1"/>
          </a:solidFill>
        </a:ln>
      </dgm:spPr>
      <dgm:t>
        <a:bodyPr/>
        <a:lstStyle/>
        <a:p>
          <a:pPr algn="ctr"/>
          <a:r>
            <a:rPr lang="en-US" dirty="0" smtClean="0"/>
            <a:t>Board of Directors</a:t>
          </a:r>
          <a:endParaRPr lang="ru-RU" dirty="0"/>
        </a:p>
      </dgm:t>
    </dgm:pt>
    <dgm:pt modelId="{21EE75BA-0E88-49C2-9A6F-7E1F9E0D0D86}" type="parTrans" cxnId="{EC0891A0-BA3C-49AB-8A4B-C40FE11B4CC6}">
      <dgm:prSet/>
      <dgm:spPr/>
      <dgm:t>
        <a:bodyPr/>
        <a:lstStyle/>
        <a:p>
          <a:pPr algn="ctr"/>
          <a:endParaRPr lang="ru-RU"/>
        </a:p>
      </dgm:t>
    </dgm:pt>
    <dgm:pt modelId="{F6E61C89-3758-4B5A-A85A-6A8396204F34}" type="sibTrans" cxnId="{EC0891A0-BA3C-49AB-8A4B-C40FE11B4CC6}">
      <dgm:prSet/>
      <dgm:spPr>
        <a:ln>
          <a:solidFill>
            <a:schemeClr val="tx1"/>
          </a:solidFill>
        </a:ln>
      </dgm:spPr>
      <dgm:t>
        <a:bodyPr/>
        <a:lstStyle/>
        <a:p>
          <a:pPr algn="ctr"/>
          <a:endParaRPr lang="ru-RU"/>
        </a:p>
      </dgm:t>
    </dgm:pt>
    <dgm:pt modelId="{710FF1DC-CA47-4AFC-8E93-8CE97D176740}">
      <dgm:prSet phldrT="[Текст]"/>
      <dgm:spPr>
        <a:solidFill>
          <a:srgbClr val="7030A0"/>
        </a:solidFill>
        <a:ln>
          <a:solidFill>
            <a:schemeClr val="tx1"/>
          </a:solidFill>
        </a:ln>
      </dgm:spPr>
      <dgm:t>
        <a:bodyPr/>
        <a:lstStyle/>
        <a:p>
          <a:pPr algn="ctr"/>
          <a:r>
            <a:rPr lang="en-US" dirty="0" smtClean="0"/>
            <a:t>Executive Board</a:t>
          </a:r>
          <a:endParaRPr lang="ru-RU" dirty="0"/>
        </a:p>
      </dgm:t>
    </dgm:pt>
    <dgm:pt modelId="{C8FD6F53-2206-46C5-8558-41E7B1A88606}" type="parTrans" cxnId="{74E46F5B-1603-46BF-B23F-4E640AFFA075}">
      <dgm:prSet/>
      <dgm:spPr/>
      <dgm:t>
        <a:bodyPr/>
        <a:lstStyle/>
        <a:p>
          <a:pPr algn="ctr"/>
          <a:endParaRPr lang="ru-RU"/>
        </a:p>
      </dgm:t>
    </dgm:pt>
    <dgm:pt modelId="{86558818-786D-480D-99DB-AA4DB34DFB06}" type="sibTrans" cxnId="{74E46F5B-1603-46BF-B23F-4E640AFFA075}">
      <dgm:prSet/>
      <dgm:spPr/>
      <dgm:t>
        <a:bodyPr/>
        <a:lstStyle/>
        <a:p>
          <a:pPr algn="ctr"/>
          <a:endParaRPr lang="ru-RU"/>
        </a:p>
      </dgm:t>
    </dgm:pt>
    <dgm:pt modelId="{1A0D6802-A5E1-4BBF-ADAD-C2CC99448817}" type="pres">
      <dgm:prSet presAssocID="{975260ED-D89E-44DD-A8BC-1541012ABF15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7A7C5FA4-B83B-4C7C-914C-3B858794352F}" type="pres">
      <dgm:prSet presAssocID="{975260ED-D89E-44DD-A8BC-1541012ABF15}" presName="Name1" presStyleCnt="0"/>
      <dgm:spPr/>
    </dgm:pt>
    <dgm:pt modelId="{6F5322CF-BB02-43BA-BCA9-FC1CB9F299B9}" type="pres">
      <dgm:prSet presAssocID="{975260ED-D89E-44DD-A8BC-1541012ABF15}" presName="cycle" presStyleCnt="0"/>
      <dgm:spPr/>
    </dgm:pt>
    <dgm:pt modelId="{5EA501B1-9F8B-4172-A196-371820A76AB1}" type="pres">
      <dgm:prSet presAssocID="{975260ED-D89E-44DD-A8BC-1541012ABF15}" presName="srcNode" presStyleLbl="node1" presStyleIdx="0" presStyleCnt="2"/>
      <dgm:spPr/>
    </dgm:pt>
    <dgm:pt modelId="{303773EF-B76B-43B5-B905-9E2D14BB1CC9}" type="pres">
      <dgm:prSet presAssocID="{975260ED-D89E-44DD-A8BC-1541012ABF15}" presName="conn" presStyleLbl="parChTrans1D2" presStyleIdx="0" presStyleCnt="1"/>
      <dgm:spPr/>
      <dgm:t>
        <a:bodyPr/>
        <a:lstStyle/>
        <a:p>
          <a:endParaRPr lang="ru-RU"/>
        </a:p>
      </dgm:t>
    </dgm:pt>
    <dgm:pt modelId="{8152C2C5-79A6-485B-A8F9-23E0B1096E7A}" type="pres">
      <dgm:prSet presAssocID="{975260ED-D89E-44DD-A8BC-1541012ABF15}" presName="extraNode" presStyleLbl="node1" presStyleIdx="0" presStyleCnt="2"/>
      <dgm:spPr/>
    </dgm:pt>
    <dgm:pt modelId="{22D1B033-586D-4284-80D6-A59765E58E9F}" type="pres">
      <dgm:prSet presAssocID="{975260ED-D89E-44DD-A8BC-1541012ABF15}" presName="dstNode" presStyleLbl="node1" presStyleIdx="0" presStyleCnt="2"/>
      <dgm:spPr/>
    </dgm:pt>
    <dgm:pt modelId="{6EC6D8BA-0743-49D3-B2A4-DDE4E0665A5E}" type="pres">
      <dgm:prSet presAssocID="{6394BFED-5FDD-4781-8040-00DE460CBFB0}" presName="text_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AB7099-32E6-4246-91CF-88121A7CDEEC}" type="pres">
      <dgm:prSet presAssocID="{6394BFED-5FDD-4781-8040-00DE460CBFB0}" presName="accent_1" presStyleCnt="0"/>
      <dgm:spPr/>
    </dgm:pt>
    <dgm:pt modelId="{366E2021-82FB-4998-B72D-1D2A8445B52A}" type="pres">
      <dgm:prSet presAssocID="{6394BFED-5FDD-4781-8040-00DE460CBFB0}" presName="accentRepeatNode" presStyleLbl="solidFgAcc1" presStyleIdx="0" presStyleCnt="2"/>
      <dgm:spPr>
        <a:solidFill>
          <a:srgbClr val="7030A0"/>
        </a:solidFill>
        <a:ln>
          <a:solidFill>
            <a:schemeClr val="tx1"/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/>
      </dgm:spPr>
      <dgm:t>
        <a:bodyPr/>
        <a:lstStyle/>
        <a:p>
          <a:endParaRPr lang="ru-RU"/>
        </a:p>
      </dgm:t>
    </dgm:pt>
    <dgm:pt modelId="{5D19F5DA-4A4B-4849-9927-0BDE0B74AE93}" type="pres">
      <dgm:prSet presAssocID="{710FF1DC-CA47-4AFC-8E93-8CE97D176740}" presName="text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0B289B-B058-4821-82A9-C0FA7034A43E}" type="pres">
      <dgm:prSet presAssocID="{710FF1DC-CA47-4AFC-8E93-8CE97D176740}" presName="accent_2" presStyleCnt="0"/>
      <dgm:spPr/>
    </dgm:pt>
    <dgm:pt modelId="{AE1A7383-E1B2-416D-A8C9-CBCC9860C978}" type="pres">
      <dgm:prSet presAssocID="{710FF1DC-CA47-4AFC-8E93-8CE97D176740}" presName="accentRepeatNode" presStyleLbl="solidFgAcc1" presStyleIdx="1" presStyleCnt="2"/>
      <dgm:spPr>
        <a:solidFill>
          <a:srgbClr val="7030A0"/>
        </a:solidFill>
        <a:ln>
          <a:solidFill>
            <a:schemeClr val="tx1"/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/>
      </dgm:spPr>
      <dgm:t>
        <a:bodyPr/>
        <a:lstStyle/>
        <a:p>
          <a:endParaRPr lang="ru-RU"/>
        </a:p>
      </dgm:t>
    </dgm:pt>
  </dgm:ptLst>
  <dgm:cxnLst>
    <dgm:cxn modelId="{8A5F86B0-830B-4D2B-AEE3-8495DD29397F}" type="presOf" srcId="{975260ED-D89E-44DD-A8BC-1541012ABF15}" destId="{1A0D6802-A5E1-4BBF-ADAD-C2CC99448817}" srcOrd="0" destOrd="0" presId="urn:microsoft.com/office/officeart/2008/layout/VerticalCurvedList"/>
    <dgm:cxn modelId="{0A153B7E-22B8-4C1E-A91B-24C002307942}" type="presOf" srcId="{710FF1DC-CA47-4AFC-8E93-8CE97D176740}" destId="{5D19F5DA-4A4B-4849-9927-0BDE0B74AE93}" srcOrd="0" destOrd="0" presId="urn:microsoft.com/office/officeart/2008/layout/VerticalCurvedList"/>
    <dgm:cxn modelId="{74E46F5B-1603-46BF-B23F-4E640AFFA075}" srcId="{975260ED-D89E-44DD-A8BC-1541012ABF15}" destId="{710FF1DC-CA47-4AFC-8E93-8CE97D176740}" srcOrd="1" destOrd="0" parTransId="{C8FD6F53-2206-46C5-8558-41E7B1A88606}" sibTransId="{86558818-786D-480D-99DB-AA4DB34DFB06}"/>
    <dgm:cxn modelId="{EC0891A0-BA3C-49AB-8A4B-C40FE11B4CC6}" srcId="{975260ED-D89E-44DD-A8BC-1541012ABF15}" destId="{6394BFED-5FDD-4781-8040-00DE460CBFB0}" srcOrd="0" destOrd="0" parTransId="{21EE75BA-0E88-49C2-9A6F-7E1F9E0D0D86}" sibTransId="{F6E61C89-3758-4B5A-A85A-6A8396204F34}"/>
    <dgm:cxn modelId="{07A2ADE1-F806-487E-B8DD-46D34A7F121C}" type="presOf" srcId="{F6E61C89-3758-4B5A-A85A-6A8396204F34}" destId="{303773EF-B76B-43B5-B905-9E2D14BB1CC9}" srcOrd="0" destOrd="0" presId="urn:microsoft.com/office/officeart/2008/layout/VerticalCurvedList"/>
    <dgm:cxn modelId="{A9404A51-D37A-404A-8886-C9A691C7ED3D}" type="presOf" srcId="{6394BFED-5FDD-4781-8040-00DE460CBFB0}" destId="{6EC6D8BA-0743-49D3-B2A4-DDE4E0665A5E}" srcOrd="0" destOrd="0" presId="urn:microsoft.com/office/officeart/2008/layout/VerticalCurvedList"/>
    <dgm:cxn modelId="{D3AC3302-8848-4ED5-863F-42742B3F848D}" type="presParOf" srcId="{1A0D6802-A5E1-4BBF-ADAD-C2CC99448817}" destId="{7A7C5FA4-B83B-4C7C-914C-3B858794352F}" srcOrd="0" destOrd="0" presId="urn:microsoft.com/office/officeart/2008/layout/VerticalCurvedList"/>
    <dgm:cxn modelId="{C090A009-4DA2-4569-92D1-F46FA34DFF42}" type="presParOf" srcId="{7A7C5FA4-B83B-4C7C-914C-3B858794352F}" destId="{6F5322CF-BB02-43BA-BCA9-FC1CB9F299B9}" srcOrd="0" destOrd="0" presId="urn:microsoft.com/office/officeart/2008/layout/VerticalCurvedList"/>
    <dgm:cxn modelId="{E9AFC3F9-1349-40AF-AFCE-752C27F72810}" type="presParOf" srcId="{6F5322CF-BB02-43BA-BCA9-FC1CB9F299B9}" destId="{5EA501B1-9F8B-4172-A196-371820A76AB1}" srcOrd="0" destOrd="0" presId="urn:microsoft.com/office/officeart/2008/layout/VerticalCurvedList"/>
    <dgm:cxn modelId="{64CB1FE7-697C-47F7-9366-D2BEFCE67073}" type="presParOf" srcId="{6F5322CF-BB02-43BA-BCA9-FC1CB9F299B9}" destId="{303773EF-B76B-43B5-B905-9E2D14BB1CC9}" srcOrd="1" destOrd="0" presId="urn:microsoft.com/office/officeart/2008/layout/VerticalCurvedList"/>
    <dgm:cxn modelId="{059C1538-9EFD-4842-9183-C6BABCD0E03D}" type="presParOf" srcId="{6F5322CF-BB02-43BA-BCA9-FC1CB9F299B9}" destId="{8152C2C5-79A6-485B-A8F9-23E0B1096E7A}" srcOrd="2" destOrd="0" presId="urn:microsoft.com/office/officeart/2008/layout/VerticalCurvedList"/>
    <dgm:cxn modelId="{58DB5F7E-9F90-4145-B8EA-81C7E50C7EB2}" type="presParOf" srcId="{6F5322CF-BB02-43BA-BCA9-FC1CB9F299B9}" destId="{22D1B033-586D-4284-80D6-A59765E58E9F}" srcOrd="3" destOrd="0" presId="urn:microsoft.com/office/officeart/2008/layout/VerticalCurvedList"/>
    <dgm:cxn modelId="{7329E493-2CE4-43B2-A7C1-5129F943A131}" type="presParOf" srcId="{7A7C5FA4-B83B-4C7C-914C-3B858794352F}" destId="{6EC6D8BA-0743-49D3-B2A4-DDE4E0665A5E}" srcOrd="1" destOrd="0" presId="urn:microsoft.com/office/officeart/2008/layout/VerticalCurvedList"/>
    <dgm:cxn modelId="{21EBF3F0-167C-454B-8BE5-9655E013FD13}" type="presParOf" srcId="{7A7C5FA4-B83B-4C7C-914C-3B858794352F}" destId="{7BAB7099-32E6-4246-91CF-88121A7CDEEC}" srcOrd="2" destOrd="0" presId="urn:microsoft.com/office/officeart/2008/layout/VerticalCurvedList"/>
    <dgm:cxn modelId="{ABEF9BFB-66DC-46E3-BEE0-0B9EED979DC4}" type="presParOf" srcId="{7BAB7099-32E6-4246-91CF-88121A7CDEEC}" destId="{366E2021-82FB-4998-B72D-1D2A8445B52A}" srcOrd="0" destOrd="0" presId="urn:microsoft.com/office/officeart/2008/layout/VerticalCurvedList"/>
    <dgm:cxn modelId="{CB6D4AB8-138B-421B-B488-77845B9F4E28}" type="presParOf" srcId="{7A7C5FA4-B83B-4C7C-914C-3B858794352F}" destId="{5D19F5DA-4A4B-4849-9927-0BDE0B74AE93}" srcOrd="3" destOrd="0" presId="urn:microsoft.com/office/officeart/2008/layout/VerticalCurvedList"/>
    <dgm:cxn modelId="{EF8252DE-55C3-472B-83B8-3D995CAE4781}" type="presParOf" srcId="{7A7C5FA4-B83B-4C7C-914C-3B858794352F}" destId="{250B289B-B058-4821-82A9-C0FA7034A43E}" srcOrd="4" destOrd="0" presId="urn:microsoft.com/office/officeart/2008/layout/VerticalCurvedList"/>
    <dgm:cxn modelId="{26A252A9-D3B6-42F3-A530-6B1EF0A53672}" type="presParOf" srcId="{250B289B-B058-4821-82A9-C0FA7034A43E}" destId="{AE1A7383-E1B2-416D-A8C9-CBCC9860C97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FF742D7-7A55-4FC2-807E-17C193A8F8D0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4C0E7AC-B8F5-417B-A5DE-0891A663D9B2}">
      <dgm:prSet phldrT="[Текст]"/>
      <dgm:spPr/>
      <dgm:t>
        <a:bodyPr/>
        <a:lstStyle/>
        <a:p>
          <a:r>
            <a:rPr lang="en-US" dirty="0" smtClean="0"/>
            <a:t>Monitoring</a:t>
          </a:r>
          <a:endParaRPr lang="ru-RU" dirty="0"/>
        </a:p>
      </dgm:t>
    </dgm:pt>
    <dgm:pt modelId="{AFAB1039-38F9-44F6-9160-733939477568}" type="parTrans" cxnId="{F82600D2-09B1-423A-BCD1-6E73780B5DEB}">
      <dgm:prSet/>
      <dgm:spPr/>
      <dgm:t>
        <a:bodyPr/>
        <a:lstStyle/>
        <a:p>
          <a:endParaRPr lang="ru-RU"/>
        </a:p>
      </dgm:t>
    </dgm:pt>
    <dgm:pt modelId="{2A7F81A1-BF66-4FEC-BC72-EC72067882BE}" type="sibTrans" cxnId="{F82600D2-09B1-423A-BCD1-6E73780B5DEB}">
      <dgm:prSet/>
      <dgm:spPr/>
      <dgm:t>
        <a:bodyPr/>
        <a:lstStyle/>
        <a:p>
          <a:endParaRPr lang="ru-RU"/>
        </a:p>
      </dgm:t>
    </dgm:pt>
    <dgm:pt modelId="{4AFD65F2-C67D-4A5C-BC63-5B5B371EE546}">
      <dgm:prSet phldrT="[Текст]"/>
      <dgm:spPr/>
      <dgm:t>
        <a:bodyPr/>
        <a:lstStyle/>
        <a:p>
          <a:r>
            <a:rPr lang="en-US" dirty="0" smtClean="0"/>
            <a:t>Making loans</a:t>
          </a:r>
          <a:endParaRPr lang="ru-RU" dirty="0"/>
        </a:p>
      </dgm:t>
    </dgm:pt>
    <dgm:pt modelId="{7D3711E5-7FC8-4CBE-BB4B-A08A07382BB3}" type="parTrans" cxnId="{AE5E0200-8BDE-4573-86C2-C50A321B3B2D}">
      <dgm:prSet/>
      <dgm:spPr/>
      <dgm:t>
        <a:bodyPr/>
        <a:lstStyle/>
        <a:p>
          <a:endParaRPr lang="ru-RU"/>
        </a:p>
      </dgm:t>
    </dgm:pt>
    <dgm:pt modelId="{171CEAC9-9CF7-41F1-A6BE-0D4850A051EE}" type="sibTrans" cxnId="{AE5E0200-8BDE-4573-86C2-C50A321B3B2D}">
      <dgm:prSet/>
      <dgm:spPr/>
      <dgm:t>
        <a:bodyPr/>
        <a:lstStyle/>
        <a:p>
          <a:endParaRPr lang="ru-RU"/>
        </a:p>
      </dgm:t>
    </dgm:pt>
    <dgm:pt modelId="{A2FDDCFD-FA28-4A9C-9964-B15182A02285}">
      <dgm:prSet phldrT="[Текст]"/>
      <dgm:spPr/>
      <dgm:t>
        <a:bodyPr/>
        <a:lstStyle/>
        <a:p>
          <a:r>
            <a:rPr lang="en-US" dirty="0" smtClean="0"/>
            <a:t>Technical assistance</a:t>
          </a:r>
          <a:endParaRPr lang="ru-RU" dirty="0"/>
        </a:p>
      </dgm:t>
    </dgm:pt>
    <dgm:pt modelId="{B7B36B09-8122-48F7-AFB9-7D844C32F1BC}" type="parTrans" cxnId="{371A977A-61D7-43B9-A74F-5D90269DE349}">
      <dgm:prSet/>
      <dgm:spPr/>
      <dgm:t>
        <a:bodyPr/>
        <a:lstStyle/>
        <a:p>
          <a:endParaRPr lang="ru-RU"/>
        </a:p>
      </dgm:t>
    </dgm:pt>
    <dgm:pt modelId="{1E000475-9E56-4ED4-86A6-69DC8FD03158}" type="sibTrans" cxnId="{371A977A-61D7-43B9-A74F-5D90269DE349}">
      <dgm:prSet/>
      <dgm:spPr/>
      <dgm:t>
        <a:bodyPr/>
        <a:lstStyle/>
        <a:p>
          <a:endParaRPr lang="ru-RU"/>
        </a:p>
      </dgm:t>
    </dgm:pt>
    <dgm:pt modelId="{0265A37A-D0B9-41F0-AD14-160A4BA6F1FD}">
      <dgm:prSet phldrT="[Текст]"/>
      <dgm:spPr/>
      <dgm:t>
        <a:bodyPr/>
        <a:lstStyle/>
        <a:p>
          <a:r>
            <a:rPr lang="en-US" dirty="0" smtClean="0"/>
            <a:t>Holding forums</a:t>
          </a:r>
          <a:endParaRPr lang="ru-RU" dirty="0"/>
        </a:p>
      </dgm:t>
    </dgm:pt>
    <dgm:pt modelId="{DE0787DF-A9AC-4418-9AA4-A81B2119326B}" type="parTrans" cxnId="{D90E58F4-DBFD-44C7-914D-4A9FBC63BD71}">
      <dgm:prSet/>
      <dgm:spPr/>
      <dgm:t>
        <a:bodyPr/>
        <a:lstStyle/>
        <a:p>
          <a:endParaRPr lang="ru-RU"/>
        </a:p>
      </dgm:t>
    </dgm:pt>
    <dgm:pt modelId="{095DEF16-DD9D-4C5B-BC97-3442D2F9E2DF}" type="sibTrans" cxnId="{D90E58F4-DBFD-44C7-914D-4A9FBC63BD71}">
      <dgm:prSet/>
      <dgm:spPr/>
      <dgm:t>
        <a:bodyPr/>
        <a:lstStyle/>
        <a:p>
          <a:endParaRPr lang="ru-RU"/>
        </a:p>
      </dgm:t>
    </dgm:pt>
    <dgm:pt modelId="{A1C2C473-3DF0-4418-9F2B-0811984CAE1C}" type="pres">
      <dgm:prSet presAssocID="{2FF742D7-7A55-4FC2-807E-17C193A8F8D0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  <dgm:pt modelId="{1478FD16-9491-4CC1-83F3-2A6ADB433005}" type="pres">
      <dgm:prSet presAssocID="{D4C0E7AC-B8F5-417B-A5DE-0891A663D9B2}" presName="parenttextcomposite" presStyleCnt="0"/>
      <dgm:spPr/>
    </dgm:pt>
    <dgm:pt modelId="{23F6352B-00CF-47ED-A400-55AFBCC51AE2}" type="pres">
      <dgm:prSet presAssocID="{D4C0E7AC-B8F5-417B-A5DE-0891A663D9B2}" presName="parenttext" presStyleLbl="revTx" presStyleIdx="0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922005-32C7-4CD7-967B-20B2525A7BE1}" type="pres">
      <dgm:prSet presAssocID="{D4C0E7AC-B8F5-417B-A5DE-0891A663D9B2}" presName="parallelogramComposite" presStyleCnt="0"/>
      <dgm:spPr/>
    </dgm:pt>
    <dgm:pt modelId="{D8BC0C3D-B0FB-4BA7-B523-4734E47ED22F}" type="pres">
      <dgm:prSet presAssocID="{D4C0E7AC-B8F5-417B-A5DE-0891A663D9B2}" presName="parallelogram1" presStyleLbl="alignNode1" presStyleIdx="0" presStyleCnt="28"/>
      <dgm:spPr/>
    </dgm:pt>
    <dgm:pt modelId="{3667CE88-3B11-4A96-9946-FB0323826F16}" type="pres">
      <dgm:prSet presAssocID="{D4C0E7AC-B8F5-417B-A5DE-0891A663D9B2}" presName="parallelogram2" presStyleLbl="alignNode1" presStyleIdx="1" presStyleCnt="28"/>
      <dgm:spPr/>
    </dgm:pt>
    <dgm:pt modelId="{749DF244-20CB-4A2D-BEC0-46D2338ADB9F}" type="pres">
      <dgm:prSet presAssocID="{D4C0E7AC-B8F5-417B-A5DE-0891A663D9B2}" presName="parallelogram3" presStyleLbl="alignNode1" presStyleIdx="2" presStyleCnt="28"/>
      <dgm:spPr/>
    </dgm:pt>
    <dgm:pt modelId="{BBB56B50-928F-43EF-8EEC-DCD21B19F5D3}" type="pres">
      <dgm:prSet presAssocID="{D4C0E7AC-B8F5-417B-A5DE-0891A663D9B2}" presName="parallelogram4" presStyleLbl="alignNode1" presStyleIdx="3" presStyleCnt="28"/>
      <dgm:spPr/>
    </dgm:pt>
    <dgm:pt modelId="{9B53E848-BE43-40A1-B8FD-23B36375B11E}" type="pres">
      <dgm:prSet presAssocID="{D4C0E7AC-B8F5-417B-A5DE-0891A663D9B2}" presName="parallelogram5" presStyleLbl="alignNode1" presStyleIdx="4" presStyleCnt="28"/>
      <dgm:spPr/>
    </dgm:pt>
    <dgm:pt modelId="{32778F59-2435-43DE-A95B-06E45F2A80D3}" type="pres">
      <dgm:prSet presAssocID="{D4C0E7AC-B8F5-417B-A5DE-0891A663D9B2}" presName="parallelogram6" presStyleLbl="alignNode1" presStyleIdx="5" presStyleCnt="28"/>
      <dgm:spPr/>
    </dgm:pt>
    <dgm:pt modelId="{EED5060F-A28C-45CA-84AF-B48DD693911C}" type="pres">
      <dgm:prSet presAssocID="{D4C0E7AC-B8F5-417B-A5DE-0891A663D9B2}" presName="parallelogram7" presStyleLbl="alignNode1" presStyleIdx="6" presStyleCnt="28"/>
      <dgm:spPr/>
    </dgm:pt>
    <dgm:pt modelId="{72DD7A9A-BD51-4414-8E0A-566C6067CE4D}" type="pres">
      <dgm:prSet presAssocID="{2A7F81A1-BF66-4FEC-BC72-EC72067882BE}" presName="sibTrans" presStyleCnt="0"/>
      <dgm:spPr/>
    </dgm:pt>
    <dgm:pt modelId="{BC35024A-CFDF-400B-95F9-EBBD943DA4A9}" type="pres">
      <dgm:prSet presAssocID="{4AFD65F2-C67D-4A5C-BC63-5B5B371EE546}" presName="parenttextcomposite" presStyleCnt="0"/>
      <dgm:spPr/>
    </dgm:pt>
    <dgm:pt modelId="{80769930-CD26-451D-ABDF-0253B78F492A}" type="pres">
      <dgm:prSet presAssocID="{4AFD65F2-C67D-4A5C-BC63-5B5B371EE546}" presName="parenttext" presStyleLbl="revTx" presStyleIdx="1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DBC440-E1D5-42A8-A570-2FD40E8237B0}" type="pres">
      <dgm:prSet presAssocID="{4AFD65F2-C67D-4A5C-BC63-5B5B371EE546}" presName="parallelogramComposite" presStyleCnt="0"/>
      <dgm:spPr/>
    </dgm:pt>
    <dgm:pt modelId="{C168D09C-DEF0-48D6-A7D4-B8F77EFEBE0C}" type="pres">
      <dgm:prSet presAssocID="{4AFD65F2-C67D-4A5C-BC63-5B5B371EE546}" presName="parallelogram1" presStyleLbl="alignNode1" presStyleIdx="7" presStyleCnt="28"/>
      <dgm:spPr/>
    </dgm:pt>
    <dgm:pt modelId="{1A931FA9-7546-4F17-BB5D-8B33212D245B}" type="pres">
      <dgm:prSet presAssocID="{4AFD65F2-C67D-4A5C-BC63-5B5B371EE546}" presName="parallelogram2" presStyleLbl="alignNode1" presStyleIdx="8" presStyleCnt="28"/>
      <dgm:spPr/>
    </dgm:pt>
    <dgm:pt modelId="{A0EA9B1D-30F9-4700-B601-3F7287AD1195}" type="pres">
      <dgm:prSet presAssocID="{4AFD65F2-C67D-4A5C-BC63-5B5B371EE546}" presName="parallelogram3" presStyleLbl="alignNode1" presStyleIdx="9" presStyleCnt="28"/>
      <dgm:spPr/>
    </dgm:pt>
    <dgm:pt modelId="{08FC4211-9BDD-4E02-9ACB-2B07A77F3299}" type="pres">
      <dgm:prSet presAssocID="{4AFD65F2-C67D-4A5C-BC63-5B5B371EE546}" presName="parallelogram4" presStyleLbl="alignNode1" presStyleIdx="10" presStyleCnt="28"/>
      <dgm:spPr/>
    </dgm:pt>
    <dgm:pt modelId="{28AC345A-D399-4A5F-A87E-3675E265F35B}" type="pres">
      <dgm:prSet presAssocID="{4AFD65F2-C67D-4A5C-BC63-5B5B371EE546}" presName="parallelogram5" presStyleLbl="alignNode1" presStyleIdx="11" presStyleCnt="28"/>
      <dgm:spPr/>
    </dgm:pt>
    <dgm:pt modelId="{D3EE464C-C5F3-479E-A2BB-94909A38977D}" type="pres">
      <dgm:prSet presAssocID="{4AFD65F2-C67D-4A5C-BC63-5B5B371EE546}" presName="parallelogram6" presStyleLbl="alignNode1" presStyleIdx="12" presStyleCnt="28"/>
      <dgm:spPr/>
    </dgm:pt>
    <dgm:pt modelId="{56DA8398-0FE5-422D-A992-D1111DE76549}" type="pres">
      <dgm:prSet presAssocID="{4AFD65F2-C67D-4A5C-BC63-5B5B371EE546}" presName="parallelogram7" presStyleLbl="alignNode1" presStyleIdx="13" presStyleCnt="28"/>
      <dgm:spPr/>
    </dgm:pt>
    <dgm:pt modelId="{7E7E19C2-928C-4A5F-99FD-74FDEC7A1468}" type="pres">
      <dgm:prSet presAssocID="{171CEAC9-9CF7-41F1-A6BE-0D4850A051EE}" presName="sibTrans" presStyleCnt="0"/>
      <dgm:spPr/>
    </dgm:pt>
    <dgm:pt modelId="{B698A70F-DE85-4440-91E4-4B88AA71DCD0}" type="pres">
      <dgm:prSet presAssocID="{A2FDDCFD-FA28-4A9C-9964-B15182A02285}" presName="parenttextcomposite" presStyleCnt="0"/>
      <dgm:spPr/>
    </dgm:pt>
    <dgm:pt modelId="{27B03E17-E7CD-4108-8D27-E4ED7A6ED19E}" type="pres">
      <dgm:prSet presAssocID="{A2FDDCFD-FA28-4A9C-9964-B15182A02285}" presName="parenttext" presStyleLbl="revTx" presStyleIdx="2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3928F8-D5FA-4135-AF11-703A45139DA8}" type="pres">
      <dgm:prSet presAssocID="{A2FDDCFD-FA28-4A9C-9964-B15182A02285}" presName="parallelogramComposite" presStyleCnt="0"/>
      <dgm:spPr/>
    </dgm:pt>
    <dgm:pt modelId="{B75208E8-72EF-415A-B2D3-636DA2D83A12}" type="pres">
      <dgm:prSet presAssocID="{A2FDDCFD-FA28-4A9C-9964-B15182A02285}" presName="parallelogram1" presStyleLbl="alignNode1" presStyleIdx="14" presStyleCnt="28"/>
      <dgm:spPr/>
    </dgm:pt>
    <dgm:pt modelId="{9DEA58C4-6032-46C2-A5C1-45CB1FE0827B}" type="pres">
      <dgm:prSet presAssocID="{A2FDDCFD-FA28-4A9C-9964-B15182A02285}" presName="parallelogram2" presStyleLbl="alignNode1" presStyleIdx="15" presStyleCnt="28"/>
      <dgm:spPr/>
    </dgm:pt>
    <dgm:pt modelId="{3278668B-7238-453F-84EF-4E3AD4841CC5}" type="pres">
      <dgm:prSet presAssocID="{A2FDDCFD-FA28-4A9C-9964-B15182A02285}" presName="parallelogram3" presStyleLbl="alignNode1" presStyleIdx="16" presStyleCnt="28"/>
      <dgm:spPr/>
    </dgm:pt>
    <dgm:pt modelId="{4DC982C9-7413-41B6-ACD4-F21123F107F2}" type="pres">
      <dgm:prSet presAssocID="{A2FDDCFD-FA28-4A9C-9964-B15182A02285}" presName="parallelogram4" presStyleLbl="alignNode1" presStyleIdx="17" presStyleCnt="28"/>
      <dgm:spPr/>
    </dgm:pt>
    <dgm:pt modelId="{7A8285CB-685D-4582-A0CF-1E1073711E28}" type="pres">
      <dgm:prSet presAssocID="{A2FDDCFD-FA28-4A9C-9964-B15182A02285}" presName="parallelogram5" presStyleLbl="alignNode1" presStyleIdx="18" presStyleCnt="28"/>
      <dgm:spPr/>
    </dgm:pt>
    <dgm:pt modelId="{68F52745-C1A9-48CA-8D54-9D5979A84E79}" type="pres">
      <dgm:prSet presAssocID="{A2FDDCFD-FA28-4A9C-9964-B15182A02285}" presName="parallelogram6" presStyleLbl="alignNode1" presStyleIdx="19" presStyleCnt="28"/>
      <dgm:spPr/>
    </dgm:pt>
    <dgm:pt modelId="{04AD4014-AE0A-46E2-B7A8-09FC33548582}" type="pres">
      <dgm:prSet presAssocID="{A2FDDCFD-FA28-4A9C-9964-B15182A02285}" presName="parallelogram7" presStyleLbl="alignNode1" presStyleIdx="20" presStyleCnt="28"/>
      <dgm:spPr/>
    </dgm:pt>
    <dgm:pt modelId="{E30BF743-0789-4EAD-BA20-986E90EBC45E}" type="pres">
      <dgm:prSet presAssocID="{1E000475-9E56-4ED4-86A6-69DC8FD03158}" presName="sibTrans" presStyleCnt="0"/>
      <dgm:spPr/>
    </dgm:pt>
    <dgm:pt modelId="{26AED146-FD27-4F26-87A0-3FD325F79777}" type="pres">
      <dgm:prSet presAssocID="{0265A37A-D0B9-41F0-AD14-160A4BA6F1FD}" presName="parenttextcomposite" presStyleCnt="0"/>
      <dgm:spPr/>
    </dgm:pt>
    <dgm:pt modelId="{1A282889-6A2A-4727-B0D2-667ACF7730C5}" type="pres">
      <dgm:prSet presAssocID="{0265A37A-D0B9-41F0-AD14-160A4BA6F1FD}" presName="parenttext" presStyleLbl="revTx" presStyleIdx="3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A5459E-C926-486A-A5B6-AEE6149986C9}" type="pres">
      <dgm:prSet presAssocID="{0265A37A-D0B9-41F0-AD14-160A4BA6F1FD}" presName="parallelogramComposite" presStyleCnt="0"/>
      <dgm:spPr/>
    </dgm:pt>
    <dgm:pt modelId="{2428F8C0-B001-40D3-A55A-37645C7FC842}" type="pres">
      <dgm:prSet presAssocID="{0265A37A-D0B9-41F0-AD14-160A4BA6F1FD}" presName="parallelogram1" presStyleLbl="alignNode1" presStyleIdx="21" presStyleCnt="28"/>
      <dgm:spPr/>
    </dgm:pt>
    <dgm:pt modelId="{9F1DE40F-1599-463D-9955-E8198B232877}" type="pres">
      <dgm:prSet presAssocID="{0265A37A-D0B9-41F0-AD14-160A4BA6F1FD}" presName="parallelogram2" presStyleLbl="alignNode1" presStyleIdx="22" presStyleCnt="28"/>
      <dgm:spPr/>
    </dgm:pt>
    <dgm:pt modelId="{1DD184BC-43EE-4C2B-92F0-70BB800FDF96}" type="pres">
      <dgm:prSet presAssocID="{0265A37A-D0B9-41F0-AD14-160A4BA6F1FD}" presName="parallelogram3" presStyleLbl="alignNode1" presStyleIdx="23" presStyleCnt="28"/>
      <dgm:spPr/>
    </dgm:pt>
    <dgm:pt modelId="{DABFA956-D8AE-447A-9437-0C36E62A1A28}" type="pres">
      <dgm:prSet presAssocID="{0265A37A-D0B9-41F0-AD14-160A4BA6F1FD}" presName="parallelogram4" presStyleLbl="alignNode1" presStyleIdx="24" presStyleCnt="28"/>
      <dgm:spPr/>
    </dgm:pt>
    <dgm:pt modelId="{42CE7747-89E0-4C05-95A8-7E008A2F2AB7}" type="pres">
      <dgm:prSet presAssocID="{0265A37A-D0B9-41F0-AD14-160A4BA6F1FD}" presName="parallelogram5" presStyleLbl="alignNode1" presStyleIdx="25" presStyleCnt="28"/>
      <dgm:spPr/>
    </dgm:pt>
    <dgm:pt modelId="{ED560CCF-9162-40B8-A370-68840786034A}" type="pres">
      <dgm:prSet presAssocID="{0265A37A-D0B9-41F0-AD14-160A4BA6F1FD}" presName="parallelogram6" presStyleLbl="alignNode1" presStyleIdx="26" presStyleCnt="28"/>
      <dgm:spPr/>
    </dgm:pt>
    <dgm:pt modelId="{B334FCD3-B66B-4532-B6AF-992B6452F127}" type="pres">
      <dgm:prSet presAssocID="{0265A37A-D0B9-41F0-AD14-160A4BA6F1FD}" presName="parallelogram7" presStyleLbl="alignNode1" presStyleIdx="27" presStyleCnt="28"/>
      <dgm:spPr/>
    </dgm:pt>
  </dgm:ptLst>
  <dgm:cxnLst>
    <dgm:cxn modelId="{E69F92AE-0994-451A-90A0-A41DAD3A90B3}" type="presOf" srcId="{4AFD65F2-C67D-4A5C-BC63-5B5B371EE546}" destId="{80769930-CD26-451D-ABDF-0253B78F492A}" srcOrd="0" destOrd="0" presId="urn:microsoft.com/office/officeart/2008/layout/VerticalAccentList"/>
    <dgm:cxn modelId="{AE5E0200-8BDE-4573-86C2-C50A321B3B2D}" srcId="{2FF742D7-7A55-4FC2-807E-17C193A8F8D0}" destId="{4AFD65F2-C67D-4A5C-BC63-5B5B371EE546}" srcOrd="1" destOrd="0" parTransId="{7D3711E5-7FC8-4CBE-BB4B-A08A07382BB3}" sibTransId="{171CEAC9-9CF7-41F1-A6BE-0D4850A051EE}"/>
    <dgm:cxn modelId="{A3E9DC78-A25C-40B1-A6B5-C495D59871C5}" type="presOf" srcId="{2FF742D7-7A55-4FC2-807E-17C193A8F8D0}" destId="{A1C2C473-3DF0-4418-9F2B-0811984CAE1C}" srcOrd="0" destOrd="0" presId="urn:microsoft.com/office/officeart/2008/layout/VerticalAccentList"/>
    <dgm:cxn modelId="{F82600D2-09B1-423A-BCD1-6E73780B5DEB}" srcId="{2FF742D7-7A55-4FC2-807E-17C193A8F8D0}" destId="{D4C0E7AC-B8F5-417B-A5DE-0891A663D9B2}" srcOrd="0" destOrd="0" parTransId="{AFAB1039-38F9-44F6-9160-733939477568}" sibTransId="{2A7F81A1-BF66-4FEC-BC72-EC72067882BE}"/>
    <dgm:cxn modelId="{28CF2D8A-6E1A-40A1-BB37-28A809F0C6FF}" type="presOf" srcId="{0265A37A-D0B9-41F0-AD14-160A4BA6F1FD}" destId="{1A282889-6A2A-4727-B0D2-667ACF7730C5}" srcOrd="0" destOrd="0" presId="urn:microsoft.com/office/officeart/2008/layout/VerticalAccentList"/>
    <dgm:cxn modelId="{6847A149-016A-4A07-94AA-AF8D34DA6994}" type="presOf" srcId="{D4C0E7AC-B8F5-417B-A5DE-0891A663D9B2}" destId="{23F6352B-00CF-47ED-A400-55AFBCC51AE2}" srcOrd="0" destOrd="0" presId="urn:microsoft.com/office/officeart/2008/layout/VerticalAccentList"/>
    <dgm:cxn modelId="{D90E58F4-DBFD-44C7-914D-4A9FBC63BD71}" srcId="{2FF742D7-7A55-4FC2-807E-17C193A8F8D0}" destId="{0265A37A-D0B9-41F0-AD14-160A4BA6F1FD}" srcOrd="3" destOrd="0" parTransId="{DE0787DF-A9AC-4418-9AA4-A81B2119326B}" sibTransId="{095DEF16-DD9D-4C5B-BC97-3442D2F9E2DF}"/>
    <dgm:cxn modelId="{01B06E16-1EEF-4063-B776-BB57A6138A8D}" type="presOf" srcId="{A2FDDCFD-FA28-4A9C-9964-B15182A02285}" destId="{27B03E17-E7CD-4108-8D27-E4ED7A6ED19E}" srcOrd="0" destOrd="0" presId="urn:microsoft.com/office/officeart/2008/layout/VerticalAccentList"/>
    <dgm:cxn modelId="{371A977A-61D7-43B9-A74F-5D90269DE349}" srcId="{2FF742D7-7A55-4FC2-807E-17C193A8F8D0}" destId="{A2FDDCFD-FA28-4A9C-9964-B15182A02285}" srcOrd="2" destOrd="0" parTransId="{B7B36B09-8122-48F7-AFB9-7D844C32F1BC}" sibTransId="{1E000475-9E56-4ED4-86A6-69DC8FD03158}"/>
    <dgm:cxn modelId="{01D3BD84-B2ED-4874-889D-3827BD01F410}" type="presParOf" srcId="{A1C2C473-3DF0-4418-9F2B-0811984CAE1C}" destId="{1478FD16-9491-4CC1-83F3-2A6ADB433005}" srcOrd="0" destOrd="0" presId="urn:microsoft.com/office/officeart/2008/layout/VerticalAccentList"/>
    <dgm:cxn modelId="{3CBC73FE-A5FB-4969-8EE8-BB13E86E2250}" type="presParOf" srcId="{1478FD16-9491-4CC1-83F3-2A6ADB433005}" destId="{23F6352B-00CF-47ED-A400-55AFBCC51AE2}" srcOrd="0" destOrd="0" presId="urn:microsoft.com/office/officeart/2008/layout/VerticalAccentList"/>
    <dgm:cxn modelId="{104213A0-E389-4149-AB74-BA22F933CB66}" type="presParOf" srcId="{A1C2C473-3DF0-4418-9F2B-0811984CAE1C}" destId="{F0922005-32C7-4CD7-967B-20B2525A7BE1}" srcOrd="1" destOrd="0" presId="urn:microsoft.com/office/officeart/2008/layout/VerticalAccentList"/>
    <dgm:cxn modelId="{61609C8C-7F4A-4E2A-A784-84385514DEE5}" type="presParOf" srcId="{F0922005-32C7-4CD7-967B-20B2525A7BE1}" destId="{D8BC0C3D-B0FB-4BA7-B523-4734E47ED22F}" srcOrd="0" destOrd="0" presId="urn:microsoft.com/office/officeart/2008/layout/VerticalAccentList"/>
    <dgm:cxn modelId="{4C68063F-8984-4E87-B00E-843082CA8154}" type="presParOf" srcId="{F0922005-32C7-4CD7-967B-20B2525A7BE1}" destId="{3667CE88-3B11-4A96-9946-FB0323826F16}" srcOrd="1" destOrd="0" presId="urn:microsoft.com/office/officeart/2008/layout/VerticalAccentList"/>
    <dgm:cxn modelId="{D3D11CAA-49E8-432D-B0EF-1889C9DA652B}" type="presParOf" srcId="{F0922005-32C7-4CD7-967B-20B2525A7BE1}" destId="{749DF244-20CB-4A2D-BEC0-46D2338ADB9F}" srcOrd="2" destOrd="0" presId="urn:microsoft.com/office/officeart/2008/layout/VerticalAccentList"/>
    <dgm:cxn modelId="{33AB7949-8B25-41AF-B6C1-75EB1FCCDC27}" type="presParOf" srcId="{F0922005-32C7-4CD7-967B-20B2525A7BE1}" destId="{BBB56B50-928F-43EF-8EEC-DCD21B19F5D3}" srcOrd="3" destOrd="0" presId="urn:microsoft.com/office/officeart/2008/layout/VerticalAccentList"/>
    <dgm:cxn modelId="{26E914AE-8529-41E8-AFAF-A121B417B726}" type="presParOf" srcId="{F0922005-32C7-4CD7-967B-20B2525A7BE1}" destId="{9B53E848-BE43-40A1-B8FD-23B36375B11E}" srcOrd="4" destOrd="0" presId="urn:microsoft.com/office/officeart/2008/layout/VerticalAccentList"/>
    <dgm:cxn modelId="{22FF5F82-928E-42EE-810E-85B547B5431E}" type="presParOf" srcId="{F0922005-32C7-4CD7-967B-20B2525A7BE1}" destId="{32778F59-2435-43DE-A95B-06E45F2A80D3}" srcOrd="5" destOrd="0" presId="urn:microsoft.com/office/officeart/2008/layout/VerticalAccentList"/>
    <dgm:cxn modelId="{35568439-9D6F-4CBC-8BEF-ADC720F0D0E5}" type="presParOf" srcId="{F0922005-32C7-4CD7-967B-20B2525A7BE1}" destId="{EED5060F-A28C-45CA-84AF-B48DD693911C}" srcOrd="6" destOrd="0" presId="urn:microsoft.com/office/officeart/2008/layout/VerticalAccentList"/>
    <dgm:cxn modelId="{FE5B1FCC-9432-4556-B715-FD2608C9AD69}" type="presParOf" srcId="{A1C2C473-3DF0-4418-9F2B-0811984CAE1C}" destId="{72DD7A9A-BD51-4414-8E0A-566C6067CE4D}" srcOrd="2" destOrd="0" presId="urn:microsoft.com/office/officeart/2008/layout/VerticalAccentList"/>
    <dgm:cxn modelId="{B5E7B072-D5BE-43AF-8CF1-A82465047609}" type="presParOf" srcId="{A1C2C473-3DF0-4418-9F2B-0811984CAE1C}" destId="{BC35024A-CFDF-400B-95F9-EBBD943DA4A9}" srcOrd="3" destOrd="0" presId="urn:microsoft.com/office/officeart/2008/layout/VerticalAccentList"/>
    <dgm:cxn modelId="{4A119996-2249-4205-8357-5F6942B7C1CB}" type="presParOf" srcId="{BC35024A-CFDF-400B-95F9-EBBD943DA4A9}" destId="{80769930-CD26-451D-ABDF-0253B78F492A}" srcOrd="0" destOrd="0" presId="urn:microsoft.com/office/officeart/2008/layout/VerticalAccentList"/>
    <dgm:cxn modelId="{3E6587F8-B455-4248-A48C-FBFFFF423EDE}" type="presParOf" srcId="{A1C2C473-3DF0-4418-9F2B-0811984CAE1C}" destId="{18DBC440-E1D5-42A8-A570-2FD40E8237B0}" srcOrd="4" destOrd="0" presId="urn:microsoft.com/office/officeart/2008/layout/VerticalAccentList"/>
    <dgm:cxn modelId="{62691C8D-E6A0-4B7A-A155-141A12006D17}" type="presParOf" srcId="{18DBC440-E1D5-42A8-A570-2FD40E8237B0}" destId="{C168D09C-DEF0-48D6-A7D4-B8F77EFEBE0C}" srcOrd="0" destOrd="0" presId="urn:microsoft.com/office/officeart/2008/layout/VerticalAccentList"/>
    <dgm:cxn modelId="{9F208226-D1F7-459F-A714-EA595BD1B29F}" type="presParOf" srcId="{18DBC440-E1D5-42A8-A570-2FD40E8237B0}" destId="{1A931FA9-7546-4F17-BB5D-8B33212D245B}" srcOrd="1" destOrd="0" presId="urn:microsoft.com/office/officeart/2008/layout/VerticalAccentList"/>
    <dgm:cxn modelId="{EFA264A1-F986-4581-A2D3-75AC4125F262}" type="presParOf" srcId="{18DBC440-E1D5-42A8-A570-2FD40E8237B0}" destId="{A0EA9B1D-30F9-4700-B601-3F7287AD1195}" srcOrd="2" destOrd="0" presId="urn:microsoft.com/office/officeart/2008/layout/VerticalAccentList"/>
    <dgm:cxn modelId="{795B7D64-4958-4D20-925A-A3BD14FED0E3}" type="presParOf" srcId="{18DBC440-E1D5-42A8-A570-2FD40E8237B0}" destId="{08FC4211-9BDD-4E02-9ACB-2B07A77F3299}" srcOrd="3" destOrd="0" presId="urn:microsoft.com/office/officeart/2008/layout/VerticalAccentList"/>
    <dgm:cxn modelId="{3A8C4978-A00D-430C-AC88-52104F2A9C43}" type="presParOf" srcId="{18DBC440-E1D5-42A8-A570-2FD40E8237B0}" destId="{28AC345A-D399-4A5F-A87E-3675E265F35B}" srcOrd="4" destOrd="0" presId="urn:microsoft.com/office/officeart/2008/layout/VerticalAccentList"/>
    <dgm:cxn modelId="{9986A460-F454-4C18-B90B-7073A080FFBA}" type="presParOf" srcId="{18DBC440-E1D5-42A8-A570-2FD40E8237B0}" destId="{D3EE464C-C5F3-479E-A2BB-94909A38977D}" srcOrd="5" destOrd="0" presId="urn:microsoft.com/office/officeart/2008/layout/VerticalAccentList"/>
    <dgm:cxn modelId="{AB1092F3-EAC2-4A30-AA8A-5F310AF767DF}" type="presParOf" srcId="{18DBC440-E1D5-42A8-A570-2FD40E8237B0}" destId="{56DA8398-0FE5-422D-A992-D1111DE76549}" srcOrd="6" destOrd="0" presId="urn:microsoft.com/office/officeart/2008/layout/VerticalAccentList"/>
    <dgm:cxn modelId="{3C45DEB0-7FF8-4812-B7D5-A1CE05020D54}" type="presParOf" srcId="{A1C2C473-3DF0-4418-9F2B-0811984CAE1C}" destId="{7E7E19C2-928C-4A5F-99FD-74FDEC7A1468}" srcOrd="5" destOrd="0" presId="urn:microsoft.com/office/officeart/2008/layout/VerticalAccentList"/>
    <dgm:cxn modelId="{BD9288A1-6E22-4F69-AE63-0580E40A7009}" type="presParOf" srcId="{A1C2C473-3DF0-4418-9F2B-0811984CAE1C}" destId="{B698A70F-DE85-4440-91E4-4B88AA71DCD0}" srcOrd="6" destOrd="0" presId="urn:microsoft.com/office/officeart/2008/layout/VerticalAccentList"/>
    <dgm:cxn modelId="{63DBBCC0-2293-49D9-BFA4-9B2F26E802C5}" type="presParOf" srcId="{B698A70F-DE85-4440-91E4-4B88AA71DCD0}" destId="{27B03E17-E7CD-4108-8D27-E4ED7A6ED19E}" srcOrd="0" destOrd="0" presId="urn:microsoft.com/office/officeart/2008/layout/VerticalAccentList"/>
    <dgm:cxn modelId="{AE75D609-B6E8-4F77-9153-806B1FF50499}" type="presParOf" srcId="{A1C2C473-3DF0-4418-9F2B-0811984CAE1C}" destId="{883928F8-D5FA-4135-AF11-703A45139DA8}" srcOrd="7" destOrd="0" presId="urn:microsoft.com/office/officeart/2008/layout/VerticalAccentList"/>
    <dgm:cxn modelId="{BE4C18E1-1AF5-4116-A627-2C85F177FC5D}" type="presParOf" srcId="{883928F8-D5FA-4135-AF11-703A45139DA8}" destId="{B75208E8-72EF-415A-B2D3-636DA2D83A12}" srcOrd="0" destOrd="0" presId="urn:microsoft.com/office/officeart/2008/layout/VerticalAccentList"/>
    <dgm:cxn modelId="{690E0E1A-5943-47EF-9CD8-1C8B3344BBA2}" type="presParOf" srcId="{883928F8-D5FA-4135-AF11-703A45139DA8}" destId="{9DEA58C4-6032-46C2-A5C1-45CB1FE0827B}" srcOrd="1" destOrd="0" presId="urn:microsoft.com/office/officeart/2008/layout/VerticalAccentList"/>
    <dgm:cxn modelId="{586771E1-79B4-403B-8CD1-C51466C3A10B}" type="presParOf" srcId="{883928F8-D5FA-4135-AF11-703A45139DA8}" destId="{3278668B-7238-453F-84EF-4E3AD4841CC5}" srcOrd="2" destOrd="0" presId="urn:microsoft.com/office/officeart/2008/layout/VerticalAccentList"/>
    <dgm:cxn modelId="{5D646B93-9722-4212-BD21-B2A2D4786FCD}" type="presParOf" srcId="{883928F8-D5FA-4135-AF11-703A45139DA8}" destId="{4DC982C9-7413-41B6-ACD4-F21123F107F2}" srcOrd="3" destOrd="0" presId="urn:microsoft.com/office/officeart/2008/layout/VerticalAccentList"/>
    <dgm:cxn modelId="{ADCABAE6-6E1A-4AA6-93EC-EFE7FDF078C2}" type="presParOf" srcId="{883928F8-D5FA-4135-AF11-703A45139DA8}" destId="{7A8285CB-685D-4582-A0CF-1E1073711E28}" srcOrd="4" destOrd="0" presId="urn:microsoft.com/office/officeart/2008/layout/VerticalAccentList"/>
    <dgm:cxn modelId="{8ABE69B6-9CDB-4454-8AC4-D6778C2D8D22}" type="presParOf" srcId="{883928F8-D5FA-4135-AF11-703A45139DA8}" destId="{68F52745-C1A9-48CA-8D54-9D5979A84E79}" srcOrd="5" destOrd="0" presId="urn:microsoft.com/office/officeart/2008/layout/VerticalAccentList"/>
    <dgm:cxn modelId="{2926355D-E46A-498A-AAAD-D0254E738F3B}" type="presParOf" srcId="{883928F8-D5FA-4135-AF11-703A45139DA8}" destId="{04AD4014-AE0A-46E2-B7A8-09FC33548582}" srcOrd="6" destOrd="0" presId="urn:microsoft.com/office/officeart/2008/layout/VerticalAccentList"/>
    <dgm:cxn modelId="{F25F72B3-43E5-40A6-8BBC-E12C92DF8C33}" type="presParOf" srcId="{A1C2C473-3DF0-4418-9F2B-0811984CAE1C}" destId="{E30BF743-0789-4EAD-BA20-986E90EBC45E}" srcOrd="8" destOrd="0" presId="urn:microsoft.com/office/officeart/2008/layout/VerticalAccentList"/>
    <dgm:cxn modelId="{CBBF3239-0BA5-41DA-A683-FA58D07144F7}" type="presParOf" srcId="{A1C2C473-3DF0-4418-9F2B-0811984CAE1C}" destId="{26AED146-FD27-4F26-87A0-3FD325F79777}" srcOrd="9" destOrd="0" presId="urn:microsoft.com/office/officeart/2008/layout/VerticalAccentList"/>
    <dgm:cxn modelId="{1203D695-30E5-4D9C-A0B1-9CCC03985F60}" type="presParOf" srcId="{26AED146-FD27-4F26-87A0-3FD325F79777}" destId="{1A282889-6A2A-4727-B0D2-667ACF7730C5}" srcOrd="0" destOrd="0" presId="urn:microsoft.com/office/officeart/2008/layout/VerticalAccentList"/>
    <dgm:cxn modelId="{C0B7FA7F-CFC0-4AE8-9A3F-C01B9434ED5D}" type="presParOf" srcId="{A1C2C473-3DF0-4418-9F2B-0811984CAE1C}" destId="{CBA5459E-C926-486A-A5B6-AEE6149986C9}" srcOrd="10" destOrd="0" presId="urn:microsoft.com/office/officeart/2008/layout/VerticalAccentList"/>
    <dgm:cxn modelId="{79990BBB-819E-49FD-8AA9-C50CD935CDD4}" type="presParOf" srcId="{CBA5459E-C926-486A-A5B6-AEE6149986C9}" destId="{2428F8C0-B001-40D3-A55A-37645C7FC842}" srcOrd="0" destOrd="0" presId="urn:microsoft.com/office/officeart/2008/layout/VerticalAccentList"/>
    <dgm:cxn modelId="{B045683C-F8F5-4362-BAFD-22C6B8A982EA}" type="presParOf" srcId="{CBA5459E-C926-486A-A5B6-AEE6149986C9}" destId="{9F1DE40F-1599-463D-9955-E8198B232877}" srcOrd="1" destOrd="0" presId="urn:microsoft.com/office/officeart/2008/layout/VerticalAccentList"/>
    <dgm:cxn modelId="{56785FB3-609D-4320-BB8C-EDFB574AB6D3}" type="presParOf" srcId="{CBA5459E-C926-486A-A5B6-AEE6149986C9}" destId="{1DD184BC-43EE-4C2B-92F0-70BB800FDF96}" srcOrd="2" destOrd="0" presId="urn:microsoft.com/office/officeart/2008/layout/VerticalAccentList"/>
    <dgm:cxn modelId="{9A8860CB-61FF-4451-9C39-35206953259B}" type="presParOf" srcId="{CBA5459E-C926-486A-A5B6-AEE6149986C9}" destId="{DABFA956-D8AE-447A-9437-0C36E62A1A28}" srcOrd="3" destOrd="0" presId="urn:microsoft.com/office/officeart/2008/layout/VerticalAccentList"/>
    <dgm:cxn modelId="{DD090D4C-BC5C-403C-98EE-D4C0A4C435FF}" type="presParOf" srcId="{CBA5459E-C926-486A-A5B6-AEE6149986C9}" destId="{42CE7747-89E0-4C05-95A8-7E008A2F2AB7}" srcOrd="4" destOrd="0" presId="urn:microsoft.com/office/officeart/2008/layout/VerticalAccentList"/>
    <dgm:cxn modelId="{4611AE09-DD09-4CE1-8C87-33A4D1C2F9E2}" type="presParOf" srcId="{CBA5459E-C926-486A-A5B6-AEE6149986C9}" destId="{ED560CCF-9162-40B8-A370-68840786034A}" srcOrd="5" destOrd="0" presId="urn:microsoft.com/office/officeart/2008/layout/VerticalAccentList"/>
    <dgm:cxn modelId="{39E76A2D-8704-4CAA-9885-4325D354973E}" type="presParOf" srcId="{CBA5459E-C926-486A-A5B6-AEE6149986C9}" destId="{B334FCD3-B66B-4532-B6AF-992B6452F127}" srcOrd="6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61BFB06-2AEB-4427-B43B-5ABDA21770F6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501877E-24F6-4022-8EC5-B2577A049C6A}">
      <dgm:prSet phldrT="[Текст]"/>
      <dgm:spPr>
        <a:solidFill>
          <a:schemeClr val="tx1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dirty="0" smtClean="0">
              <a:solidFill>
                <a:srgbClr val="7030A0"/>
              </a:solidFill>
            </a:rPr>
            <a:t>Financial services</a:t>
          </a:r>
          <a:endParaRPr lang="ru-RU" dirty="0">
            <a:solidFill>
              <a:srgbClr val="7030A0"/>
            </a:solidFill>
          </a:endParaRPr>
        </a:p>
      </dgm:t>
    </dgm:pt>
    <dgm:pt modelId="{4D4C27D3-A944-43B2-9352-98CD34C0409C}" type="parTrans" cxnId="{24DD4567-A446-4932-8115-9B89B17B3701}">
      <dgm:prSet/>
      <dgm:spPr/>
      <dgm:t>
        <a:bodyPr/>
        <a:lstStyle/>
        <a:p>
          <a:endParaRPr lang="ru-RU"/>
        </a:p>
      </dgm:t>
    </dgm:pt>
    <dgm:pt modelId="{B2F95ED6-19C8-4127-80A1-68881F89A482}" type="sibTrans" cxnId="{24DD4567-A446-4932-8115-9B89B17B3701}">
      <dgm:prSet/>
      <dgm:spPr/>
      <dgm:t>
        <a:bodyPr/>
        <a:lstStyle/>
        <a:p>
          <a:endParaRPr lang="ru-RU"/>
        </a:p>
      </dgm:t>
    </dgm:pt>
    <dgm:pt modelId="{4D192316-6C54-4B29-B4CF-FD69AAEF53FD}">
      <dgm:prSet phldrT="[Текст]"/>
      <dgm:spPr>
        <a:solidFill>
          <a:schemeClr val="tx1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dirty="0" smtClean="0">
              <a:solidFill>
                <a:srgbClr val="7030A0"/>
              </a:solidFill>
            </a:rPr>
            <a:t>Advising services</a:t>
          </a:r>
          <a:endParaRPr lang="ru-RU" dirty="0">
            <a:solidFill>
              <a:srgbClr val="7030A0"/>
            </a:solidFill>
          </a:endParaRPr>
        </a:p>
      </dgm:t>
    </dgm:pt>
    <dgm:pt modelId="{4C68BA59-1357-4D3B-AEC9-01AB374A0EA9}" type="parTrans" cxnId="{99FC9800-2FDE-4668-9931-BA30F12A9F1E}">
      <dgm:prSet/>
      <dgm:spPr/>
      <dgm:t>
        <a:bodyPr/>
        <a:lstStyle/>
        <a:p>
          <a:endParaRPr lang="ru-RU"/>
        </a:p>
      </dgm:t>
    </dgm:pt>
    <dgm:pt modelId="{57356D53-D5D9-4B46-A814-C8334E28EDE9}" type="sibTrans" cxnId="{99FC9800-2FDE-4668-9931-BA30F12A9F1E}">
      <dgm:prSet/>
      <dgm:spPr/>
      <dgm:t>
        <a:bodyPr/>
        <a:lstStyle/>
        <a:p>
          <a:endParaRPr lang="ru-RU"/>
        </a:p>
      </dgm:t>
    </dgm:pt>
    <dgm:pt modelId="{9D5196A9-5460-4C64-9B38-4CB210E04489}">
      <dgm:prSet phldrT="[Текст]"/>
      <dgm:spPr>
        <a:solidFill>
          <a:schemeClr val="tx1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dirty="0" smtClean="0">
              <a:solidFill>
                <a:srgbClr val="7030A0"/>
              </a:solidFill>
            </a:rPr>
            <a:t>Training and retraining services </a:t>
          </a:r>
          <a:endParaRPr lang="ru-RU" dirty="0">
            <a:solidFill>
              <a:srgbClr val="7030A0"/>
            </a:solidFill>
          </a:endParaRPr>
        </a:p>
      </dgm:t>
    </dgm:pt>
    <dgm:pt modelId="{E78FE96D-D00A-45A4-AD0F-A8335E4D501C}" type="parTrans" cxnId="{E19481D7-515E-4CB6-85B2-292574C582CF}">
      <dgm:prSet/>
      <dgm:spPr/>
      <dgm:t>
        <a:bodyPr/>
        <a:lstStyle/>
        <a:p>
          <a:endParaRPr lang="ru-RU"/>
        </a:p>
      </dgm:t>
    </dgm:pt>
    <dgm:pt modelId="{0E0B99B5-C7DB-4C51-9670-8D388D44C24F}" type="sibTrans" cxnId="{E19481D7-515E-4CB6-85B2-292574C582CF}">
      <dgm:prSet/>
      <dgm:spPr/>
      <dgm:t>
        <a:bodyPr/>
        <a:lstStyle/>
        <a:p>
          <a:endParaRPr lang="ru-RU"/>
        </a:p>
      </dgm:t>
    </dgm:pt>
    <dgm:pt modelId="{EADA56F3-75B6-4E2D-AC9F-943C7E6B27BA}" type="pres">
      <dgm:prSet presAssocID="{C61BFB06-2AEB-4427-B43B-5ABDA21770F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BEB70A-3D33-406D-A7C2-B3AB81EA9889}" type="pres">
      <dgm:prSet presAssocID="{1501877E-24F6-4022-8EC5-B2577A049C6A}" presName="parentLin" presStyleCnt="0"/>
      <dgm:spPr/>
    </dgm:pt>
    <dgm:pt modelId="{44AF6E24-1232-4547-8898-69E65CAF0F24}" type="pres">
      <dgm:prSet presAssocID="{1501877E-24F6-4022-8EC5-B2577A049C6A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A2ABE79-900B-4B1B-AE95-7E7F1815838B}" type="pres">
      <dgm:prSet presAssocID="{1501877E-24F6-4022-8EC5-B2577A049C6A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787A4A-3ACE-45B7-98D7-E9A6A1679713}" type="pres">
      <dgm:prSet presAssocID="{1501877E-24F6-4022-8EC5-B2577A049C6A}" presName="negativeSpace" presStyleCnt="0"/>
      <dgm:spPr/>
    </dgm:pt>
    <dgm:pt modelId="{E0F48DCC-066D-47B7-8EA1-7553F9322A53}" type="pres">
      <dgm:prSet presAssocID="{1501877E-24F6-4022-8EC5-B2577A049C6A}" presName="childText" presStyleLbl="conFgAcc1" presStyleIdx="0" presStyleCnt="3">
        <dgm:presLayoutVars>
          <dgm:bulletEnabled val="1"/>
        </dgm:presLayoutVars>
      </dgm:prSet>
      <dgm:spPr/>
    </dgm:pt>
    <dgm:pt modelId="{064C117B-B9A7-4A28-A728-ED9B26C85FCB}" type="pres">
      <dgm:prSet presAssocID="{B2F95ED6-19C8-4127-80A1-68881F89A482}" presName="spaceBetweenRectangles" presStyleCnt="0"/>
      <dgm:spPr/>
    </dgm:pt>
    <dgm:pt modelId="{915A1675-891D-43B1-9C25-4A93FE473E45}" type="pres">
      <dgm:prSet presAssocID="{4D192316-6C54-4B29-B4CF-FD69AAEF53FD}" presName="parentLin" presStyleCnt="0"/>
      <dgm:spPr/>
    </dgm:pt>
    <dgm:pt modelId="{5C819F96-63E1-47BE-BDC3-794387283017}" type="pres">
      <dgm:prSet presAssocID="{4D192316-6C54-4B29-B4CF-FD69AAEF53FD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A6B1F07F-715C-454A-94C3-43F640965E37}" type="pres">
      <dgm:prSet presAssocID="{4D192316-6C54-4B29-B4CF-FD69AAEF53FD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160FB1-EF58-4A5F-BA60-E9E797D0ADF8}" type="pres">
      <dgm:prSet presAssocID="{4D192316-6C54-4B29-B4CF-FD69AAEF53FD}" presName="negativeSpace" presStyleCnt="0"/>
      <dgm:spPr/>
    </dgm:pt>
    <dgm:pt modelId="{A1DA63BB-34A8-4038-A090-BD9788AB73F8}" type="pres">
      <dgm:prSet presAssocID="{4D192316-6C54-4B29-B4CF-FD69AAEF53FD}" presName="childText" presStyleLbl="conFgAcc1" presStyleIdx="1" presStyleCnt="3">
        <dgm:presLayoutVars>
          <dgm:bulletEnabled val="1"/>
        </dgm:presLayoutVars>
      </dgm:prSet>
      <dgm:spPr/>
    </dgm:pt>
    <dgm:pt modelId="{6A593D2A-68CC-478B-8BAC-9DA1D946323D}" type="pres">
      <dgm:prSet presAssocID="{57356D53-D5D9-4B46-A814-C8334E28EDE9}" presName="spaceBetweenRectangles" presStyleCnt="0"/>
      <dgm:spPr/>
    </dgm:pt>
    <dgm:pt modelId="{1C307FE6-139C-4760-AD5D-5A4D8E8CF888}" type="pres">
      <dgm:prSet presAssocID="{9D5196A9-5460-4C64-9B38-4CB210E04489}" presName="parentLin" presStyleCnt="0"/>
      <dgm:spPr/>
    </dgm:pt>
    <dgm:pt modelId="{2C872E21-2D07-4DC1-AA52-C8E58F969217}" type="pres">
      <dgm:prSet presAssocID="{9D5196A9-5460-4C64-9B38-4CB210E04489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DE14774C-97F6-41D0-95D5-7A28A1DBBF0F}" type="pres">
      <dgm:prSet presAssocID="{9D5196A9-5460-4C64-9B38-4CB210E04489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AF1EED-606B-4C46-9B9B-FA96B7118AAC}" type="pres">
      <dgm:prSet presAssocID="{9D5196A9-5460-4C64-9B38-4CB210E04489}" presName="negativeSpace" presStyleCnt="0"/>
      <dgm:spPr/>
    </dgm:pt>
    <dgm:pt modelId="{4ABF9A48-6123-49E5-95AC-7A72C251A221}" type="pres">
      <dgm:prSet presAssocID="{9D5196A9-5460-4C64-9B38-4CB210E04489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4B521778-F209-4DCD-A1D3-489D9DBA321F}" type="presOf" srcId="{4D192316-6C54-4B29-B4CF-FD69AAEF53FD}" destId="{A6B1F07F-715C-454A-94C3-43F640965E37}" srcOrd="1" destOrd="0" presId="urn:microsoft.com/office/officeart/2005/8/layout/list1"/>
    <dgm:cxn modelId="{7E99E893-BC40-4E03-834C-4BE61E9622F7}" type="presOf" srcId="{4D192316-6C54-4B29-B4CF-FD69AAEF53FD}" destId="{5C819F96-63E1-47BE-BDC3-794387283017}" srcOrd="0" destOrd="0" presId="urn:microsoft.com/office/officeart/2005/8/layout/list1"/>
    <dgm:cxn modelId="{90CA215C-451A-43A5-A156-1B6DA9D8A987}" type="presOf" srcId="{C61BFB06-2AEB-4427-B43B-5ABDA21770F6}" destId="{EADA56F3-75B6-4E2D-AC9F-943C7E6B27BA}" srcOrd="0" destOrd="0" presId="urn:microsoft.com/office/officeart/2005/8/layout/list1"/>
    <dgm:cxn modelId="{690F51E2-8726-45AA-A1E6-D68D830869EE}" type="presOf" srcId="{1501877E-24F6-4022-8EC5-B2577A049C6A}" destId="{FA2ABE79-900B-4B1B-AE95-7E7F1815838B}" srcOrd="1" destOrd="0" presId="urn:microsoft.com/office/officeart/2005/8/layout/list1"/>
    <dgm:cxn modelId="{1422C643-FD14-4F6A-9FC1-7355C351E033}" type="presOf" srcId="{9D5196A9-5460-4C64-9B38-4CB210E04489}" destId="{DE14774C-97F6-41D0-95D5-7A28A1DBBF0F}" srcOrd="1" destOrd="0" presId="urn:microsoft.com/office/officeart/2005/8/layout/list1"/>
    <dgm:cxn modelId="{E19481D7-515E-4CB6-85B2-292574C582CF}" srcId="{C61BFB06-2AEB-4427-B43B-5ABDA21770F6}" destId="{9D5196A9-5460-4C64-9B38-4CB210E04489}" srcOrd="2" destOrd="0" parTransId="{E78FE96D-D00A-45A4-AD0F-A8335E4D501C}" sibTransId="{0E0B99B5-C7DB-4C51-9670-8D388D44C24F}"/>
    <dgm:cxn modelId="{DF950464-785B-43B2-92C7-0A2C921F0FA5}" type="presOf" srcId="{9D5196A9-5460-4C64-9B38-4CB210E04489}" destId="{2C872E21-2D07-4DC1-AA52-C8E58F969217}" srcOrd="0" destOrd="0" presId="urn:microsoft.com/office/officeart/2005/8/layout/list1"/>
    <dgm:cxn modelId="{B78C77D4-B423-4191-A982-DE3450618E57}" type="presOf" srcId="{1501877E-24F6-4022-8EC5-B2577A049C6A}" destId="{44AF6E24-1232-4547-8898-69E65CAF0F24}" srcOrd="0" destOrd="0" presId="urn:microsoft.com/office/officeart/2005/8/layout/list1"/>
    <dgm:cxn modelId="{24DD4567-A446-4932-8115-9B89B17B3701}" srcId="{C61BFB06-2AEB-4427-B43B-5ABDA21770F6}" destId="{1501877E-24F6-4022-8EC5-B2577A049C6A}" srcOrd="0" destOrd="0" parTransId="{4D4C27D3-A944-43B2-9352-98CD34C0409C}" sibTransId="{B2F95ED6-19C8-4127-80A1-68881F89A482}"/>
    <dgm:cxn modelId="{99FC9800-2FDE-4668-9931-BA30F12A9F1E}" srcId="{C61BFB06-2AEB-4427-B43B-5ABDA21770F6}" destId="{4D192316-6C54-4B29-B4CF-FD69AAEF53FD}" srcOrd="1" destOrd="0" parTransId="{4C68BA59-1357-4D3B-AEC9-01AB374A0EA9}" sibTransId="{57356D53-D5D9-4B46-A814-C8334E28EDE9}"/>
    <dgm:cxn modelId="{E9F3C0F6-71C5-4292-92C6-FBE92CAEE38D}" type="presParOf" srcId="{EADA56F3-75B6-4E2D-AC9F-943C7E6B27BA}" destId="{19BEB70A-3D33-406D-A7C2-B3AB81EA9889}" srcOrd="0" destOrd="0" presId="urn:microsoft.com/office/officeart/2005/8/layout/list1"/>
    <dgm:cxn modelId="{84471E7E-E5C2-4BAD-9FF3-0536787B0FE0}" type="presParOf" srcId="{19BEB70A-3D33-406D-A7C2-B3AB81EA9889}" destId="{44AF6E24-1232-4547-8898-69E65CAF0F24}" srcOrd="0" destOrd="0" presId="urn:microsoft.com/office/officeart/2005/8/layout/list1"/>
    <dgm:cxn modelId="{426FDC9C-6060-4030-AB3E-6232CBFE602D}" type="presParOf" srcId="{19BEB70A-3D33-406D-A7C2-B3AB81EA9889}" destId="{FA2ABE79-900B-4B1B-AE95-7E7F1815838B}" srcOrd="1" destOrd="0" presId="urn:microsoft.com/office/officeart/2005/8/layout/list1"/>
    <dgm:cxn modelId="{1AFC06CD-40CB-4050-AFD9-95D9205CD98A}" type="presParOf" srcId="{EADA56F3-75B6-4E2D-AC9F-943C7E6B27BA}" destId="{8D787A4A-3ACE-45B7-98D7-E9A6A1679713}" srcOrd="1" destOrd="0" presId="urn:microsoft.com/office/officeart/2005/8/layout/list1"/>
    <dgm:cxn modelId="{E0C1A575-6DF8-40A9-B194-BEF38FEE2801}" type="presParOf" srcId="{EADA56F3-75B6-4E2D-AC9F-943C7E6B27BA}" destId="{E0F48DCC-066D-47B7-8EA1-7553F9322A53}" srcOrd="2" destOrd="0" presId="urn:microsoft.com/office/officeart/2005/8/layout/list1"/>
    <dgm:cxn modelId="{2894E841-2165-4668-8EE8-3DF0BB7A1BC5}" type="presParOf" srcId="{EADA56F3-75B6-4E2D-AC9F-943C7E6B27BA}" destId="{064C117B-B9A7-4A28-A728-ED9B26C85FCB}" srcOrd="3" destOrd="0" presId="urn:microsoft.com/office/officeart/2005/8/layout/list1"/>
    <dgm:cxn modelId="{C6F90460-6A3C-4A36-9B1E-800C1ACCE602}" type="presParOf" srcId="{EADA56F3-75B6-4E2D-AC9F-943C7E6B27BA}" destId="{915A1675-891D-43B1-9C25-4A93FE473E45}" srcOrd="4" destOrd="0" presId="urn:microsoft.com/office/officeart/2005/8/layout/list1"/>
    <dgm:cxn modelId="{9F9CFDB9-7412-4A85-B22A-9FCA846A6845}" type="presParOf" srcId="{915A1675-891D-43B1-9C25-4A93FE473E45}" destId="{5C819F96-63E1-47BE-BDC3-794387283017}" srcOrd="0" destOrd="0" presId="urn:microsoft.com/office/officeart/2005/8/layout/list1"/>
    <dgm:cxn modelId="{97DAB7D9-7C74-466F-8997-A1B2876188B7}" type="presParOf" srcId="{915A1675-891D-43B1-9C25-4A93FE473E45}" destId="{A6B1F07F-715C-454A-94C3-43F640965E37}" srcOrd="1" destOrd="0" presId="urn:microsoft.com/office/officeart/2005/8/layout/list1"/>
    <dgm:cxn modelId="{BB6FEFED-678A-46E8-A984-D6F53A51C884}" type="presParOf" srcId="{EADA56F3-75B6-4E2D-AC9F-943C7E6B27BA}" destId="{27160FB1-EF58-4A5F-BA60-E9E797D0ADF8}" srcOrd="5" destOrd="0" presId="urn:microsoft.com/office/officeart/2005/8/layout/list1"/>
    <dgm:cxn modelId="{27399177-CD57-46CC-98DB-D2A82859D6C2}" type="presParOf" srcId="{EADA56F3-75B6-4E2D-AC9F-943C7E6B27BA}" destId="{A1DA63BB-34A8-4038-A090-BD9788AB73F8}" srcOrd="6" destOrd="0" presId="urn:microsoft.com/office/officeart/2005/8/layout/list1"/>
    <dgm:cxn modelId="{1165F6F0-D107-4774-814B-8FD4B260B877}" type="presParOf" srcId="{EADA56F3-75B6-4E2D-AC9F-943C7E6B27BA}" destId="{6A593D2A-68CC-478B-8BAC-9DA1D946323D}" srcOrd="7" destOrd="0" presId="urn:microsoft.com/office/officeart/2005/8/layout/list1"/>
    <dgm:cxn modelId="{213EED35-519E-4287-BB43-00209220CEC6}" type="presParOf" srcId="{EADA56F3-75B6-4E2D-AC9F-943C7E6B27BA}" destId="{1C307FE6-139C-4760-AD5D-5A4D8E8CF888}" srcOrd="8" destOrd="0" presId="urn:microsoft.com/office/officeart/2005/8/layout/list1"/>
    <dgm:cxn modelId="{9B5E428C-AB6F-4332-BC53-38230A2BC189}" type="presParOf" srcId="{1C307FE6-139C-4760-AD5D-5A4D8E8CF888}" destId="{2C872E21-2D07-4DC1-AA52-C8E58F969217}" srcOrd="0" destOrd="0" presId="urn:microsoft.com/office/officeart/2005/8/layout/list1"/>
    <dgm:cxn modelId="{67C4CBAC-89E7-43E3-9A62-579B7CC61C2A}" type="presParOf" srcId="{1C307FE6-139C-4760-AD5D-5A4D8E8CF888}" destId="{DE14774C-97F6-41D0-95D5-7A28A1DBBF0F}" srcOrd="1" destOrd="0" presId="urn:microsoft.com/office/officeart/2005/8/layout/list1"/>
    <dgm:cxn modelId="{3C06675C-4684-46B1-84C5-2EEEFBB91BB2}" type="presParOf" srcId="{EADA56F3-75B6-4E2D-AC9F-943C7E6B27BA}" destId="{F3AF1EED-606B-4C46-9B9B-FA96B7118AAC}" srcOrd="9" destOrd="0" presId="urn:microsoft.com/office/officeart/2005/8/layout/list1"/>
    <dgm:cxn modelId="{F0867A3F-0499-49B4-BAB6-9DA1D68F6991}" type="presParOf" srcId="{EADA56F3-75B6-4E2D-AC9F-943C7E6B27BA}" destId="{4ABF9A48-6123-49E5-95AC-7A72C251A221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13D5794-293F-45DB-A2B3-49788FDE250C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921BC94-AF5A-471B-9140-5D26187D14F6}">
      <dgm:prSet phldrT="[Текст]"/>
      <dgm:spPr>
        <a:solidFill>
          <a:srgbClr val="7030A0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dirty="0" smtClean="0"/>
            <a:t>1.</a:t>
          </a:r>
          <a:endParaRPr lang="ru-RU" dirty="0"/>
        </a:p>
      </dgm:t>
    </dgm:pt>
    <dgm:pt modelId="{3FD975B9-2C01-4B38-8D2A-905573D46A5A}" type="parTrans" cxnId="{0C5405C1-AE10-40DA-BA5D-C2A82B2B0114}">
      <dgm:prSet/>
      <dgm:spPr/>
      <dgm:t>
        <a:bodyPr/>
        <a:lstStyle/>
        <a:p>
          <a:endParaRPr lang="ru-RU"/>
        </a:p>
      </dgm:t>
    </dgm:pt>
    <dgm:pt modelId="{610D1547-1E5D-4B8B-9CDD-0416E65BFFB5}" type="sibTrans" cxnId="{0C5405C1-AE10-40DA-BA5D-C2A82B2B0114}">
      <dgm:prSet/>
      <dgm:spPr/>
      <dgm:t>
        <a:bodyPr/>
        <a:lstStyle/>
        <a:p>
          <a:endParaRPr lang="ru-RU"/>
        </a:p>
      </dgm:t>
    </dgm:pt>
    <dgm:pt modelId="{6E28B719-A79A-490C-A779-5D2693C89F24}">
      <dgm:prSet phldrT="[Текст]"/>
      <dgm:spPr>
        <a:solidFill>
          <a:srgbClr val="7030A0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dirty="0" smtClean="0"/>
            <a:t>2.</a:t>
          </a:r>
          <a:endParaRPr lang="ru-RU" dirty="0"/>
        </a:p>
      </dgm:t>
    </dgm:pt>
    <dgm:pt modelId="{C8943E0A-405E-439C-A43D-8E946F931F42}" type="parTrans" cxnId="{99FBBB00-ED03-49EC-B39E-049F662C9A26}">
      <dgm:prSet/>
      <dgm:spPr/>
      <dgm:t>
        <a:bodyPr/>
        <a:lstStyle/>
        <a:p>
          <a:endParaRPr lang="ru-RU"/>
        </a:p>
      </dgm:t>
    </dgm:pt>
    <dgm:pt modelId="{2CFFF24E-0E4D-49C3-ACFF-473D41610EA8}" type="sibTrans" cxnId="{99FBBB00-ED03-49EC-B39E-049F662C9A26}">
      <dgm:prSet/>
      <dgm:spPr/>
      <dgm:t>
        <a:bodyPr/>
        <a:lstStyle/>
        <a:p>
          <a:endParaRPr lang="ru-RU"/>
        </a:p>
      </dgm:t>
    </dgm:pt>
    <dgm:pt modelId="{09301B8C-FB42-4E59-AA7B-C8E63BF3C3BF}">
      <dgm:prSet phldrT="[Текст]"/>
      <dgm:spPr>
        <a:solidFill>
          <a:srgbClr val="7030A0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dirty="0" smtClean="0"/>
            <a:t>3.</a:t>
          </a:r>
          <a:endParaRPr lang="ru-RU" dirty="0"/>
        </a:p>
      </dgm:t>
    </dgm:pt>
    <dgm:pt modelId="{C894E6AF-5D06-4F5F-BBB3-BD5A2EBFCAA9}" type="parTrans" cxnId="{BFF38323-C1BE-4861-A90A-132D5267EEB2}">
      <dgm:prSet/>
      <dgm:spPr/>
      <dgm:t>
        <a:bodyPr/>
        <a:lstStyle/>
        <a:p>
          <a:endParaRPr lang="ru-RU"/>
        </a:p>
      </dgm:t>
    </dgm:pt>
    <dgm:pt modelId="{12AB3420-BE97-47F6-988A-BB2607E107FC}" type="sibTrans" cxnId="{BFF38323-C1BE-4861-A90A-132D5267EEB2}">
      <dgm:prSet/>
      <dgm:spPr/>
      <dgm:t>
        <a:bodyPr/>
        <a:lstStyle/>
        <a:p>
          <a:endParaRPr lang="ru-RU"/>
        </a:p>
      </dgm:t>
    </dgm:pt>
    <dgm:pt modelId="{B56FD709-ADC0-4596-A99C-63F20C172A5A}">
      <dgm:prSet custT="1"/>
      <dgm:spPr>
        <a:ln>
          <a:solidFill>
            <a:srgbClr val="7030A0"/>
          </a:solidFill>
        </a:ln>
      </dgm:spPr>
      <dgm:t>
        <a:bodyPr/>
        <a:lstStyle/>
        <a:p>
          <a:r>
            <a:rPr lang="en-US" sz="36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Support regional integration</a:t>
          </a:r>
          <a:endParaRPr lang="ru-RU" sz="36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F09F7C1-72E8-4A9C-9E84-2DCFCFDB1D98}" type="parTrans" cxnId="{F285520B-03D4-4654-8771-F4CAF973E85F}">
      <dgm:prSet/>
      <dgm:spPr/>
      <dgm:t>
        <a:bodyPr/>
        <a:lstStyle/>
        <a:p>
          <a:endParaRPr lang="ru-RU"/>
        </a:p>
      </dgm:t>
    </dgm:pt>
    <dgm:pt modelId="{FDAECBE9-6B21-45A5-9EE9-A331BC291534}" type="sibTrans" cxnId="{F285520B-03D4-4654-8771-F4CAF973E85F}">
      <dgm:prSet/>
      <dgm:spPr/>
      <dgm:t>
        <a:bodyPr/>
        <a:lstStyle/>
        <a:p>
          <a:endParaRPr lang="ru-RU"/>
        </a:p>
      </dgm:t>
    </dgm:pt>
    <dgm:pt modelId="{6DF018D2-89E2-491D-A979-D3CF575DE3E9}">
      <dgm:prSet/>
      <dgm:spPr>
        <a:ln>
          <a:solidFill>
            <a:srgbClr val="7030A0"/>
          </a:solidFill>
        </a:ln>
      </dgm:spPr>
      <dgm:t>
        <a:bodyPr/>
        <a:lstStyle/>
        <a:p>
          <a:r>
            <a:rPr lang="en-US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Supporting and strengthen private ownership </a:t>
          </a:r>
          <a:endParaRPr lang="ru-RU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FB276B4-59AE-43FC-B654-0B747C39FED1}" type="parTrans" cxnId="{106D914C-AB1E-44C9-86E2-324979DC754F}">
      <dgm:prSet/>
      <dgm:spPr/>
      <dgm:t>
        <a:bodyPr/>
        <a:lstStyle/>
        <a:p>
          <a:endParaRPr lang="ru-RU"/>
        </a:p>
      </dgm:t>
    </dgm:pt>
    <dgm:pt modelId="{1B99395B-64BD-4394-860F-A2EC16C4AE30}" type="sibTrans" cxnId="{106D914C-AB1E-44C9-86E2-324979DC754F}">
      <dgm:prSet/>
      <dgm:spPr/>
      <dgm:t>
        <a:bodyPr/>
        <a:lstStyle/>
        <a:p>
          <a:endParaRPr lang="ru-RU"/>
        </a:p>
      </dgm:t>
    </dgm:pt>
    <dgm:pt modelId="{D802477F-96A0-447E-AF6C-3A6446216DF7}">
      <dgm:prSet/>
      <dgm:spPr>
        <a:ln>
          <a:solidFill>
            <a:srgbClr val="7030A0"/>
          </a:solidFill>
        </a:ln>
      </dgm:spPr>
      <dgm:t>
        <a:bodyPr/>
        <a:lstStyle/>
        <a:p>
          <a:r>
            <a:rPr lang="en-US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Supporting to privatization of state-owned enterprises </a:t>
          </a:r>
          <a:endParaRPr lang="ru-RU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32EB054-5FD3-42CD-BC40-90C148F53563}" type="parTrans" cxnId="{86E0806B-4E0B-47D0-B042-BB1CA756C5EE}">
      <dgm:prSet/>
      <dgm:spPr/>
      <dgm:t>
        <a:bodyPr/>
        <a:lstStyle/>
        <a:p>
          <a:endParaRPr lang="ru-RU"/>
        </a:p>
      </dgm:t>
    </dgm:pt>
    <dgm:pt modelId="{F3D5A6D3-BDFC-4508-9824-FF057044C804}" type="sibTrans" cxnId="{86E0806B-4E0B-47D0-B042-BB1CA756C5EE}">
      <dgm:prSet/>
      <dgm:spPr/>
      <dgm:t>
        <a:bodyPr/>
        <a:lstStyle/>
        <a:p>
          <a:endParaRPr lang="ru-RU"/>
        </a:p>
      </dgm:t>
    </dgm:pt>
    <dgm:pt modelId="{B5D7DE70-18A5-4178-A109-3A110753FAA9}" type="pres">
      <dgm:prSet presAssocID="{513D5794-293F-45DB-A2B3-49788FDE250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431B5A5-A1AB-45D3-A12C-53C57848A147}" type="pres">
      <dgm:prSet presAssocID="{D921BC94-AF5A-471B-9140-5D26187D14F6}" presName="composite" presStyleCnt="0"/>
      <dgm:spPr/>
    </dgm:pt>
    <dgm:pt modelId="{C0CA53E9-A940-43CC-9E84-E7BF92237093}" type="pres">
      <dgm:prSet presAssocID="{D921BC94-AF5A-471B-9140-5D26187D14F6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6A2CAD-5F80-4990-A5A6-F86D2888946D}" type="pres">
      <dgm:prSet presAssocID="{D921BC94-AF5A-471B-9140-5D26187D14F6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696FF8-BFAA-4FD5-A768-40AC6155FCBC}" type="pres">
      <dgm:prSet presAssocID="{610D1547-1E5D-4B8B-9CDD-0416E65BFFB5}" presName="sp" presStyleCnt="0"/>
      <dgm:spPr/>
    </dgm:pt>
    <dgm:pt modelId="{CEC8AD76-D6C2-4572-9C73-123CED131F55}" type="pres">
      <dgm:prSet presAssocID="{6E28B719-A79A-490C-A779-5D2693C89F24}" presName="composite" presStyleCnt="0"/>
      <dgm:spPr/>
    </dgm:pt>
    <dgm:pt modelId="{48B2CF82-A097-4A48-8324-1F412D35BF99}" type="pres">
      <dgm:prSet presAssocID="{6E28B719-A79A-490C-A779-5D2693C89F24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7CB092-C212-4DD1-ABEB-7D58C7EFB68E}" type="pres">
      <dgm:prSet presAssocID="{6E28B719-A79A-490C-A779-5D2693C89F24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40A11C-59F6-436C-8133-5F51EA7C36CF}" type="pres">
      <dgm:prSet presAssocID="{2CFFF24E-0E4D-49C3-ACFF-473D41610EA8}" presName="sp" presStyleCnt="0"/>
      <dgm:spPr/>
    </dgm:pt>
    <dgm:pt modelId="{7D21AB68-7EF7-40DA-9999-E0A664472C52}" type="pres">
      <dgm:prSet presAssocID="{09301B8C-FB42-4E59-AA7B-C8E63BF3C3BF}" presName="composite" presStyleCnt="0"/>
      <dgm:spPr/>
    </dgm:pt>
    <dgm:pt modelId="{478CBF58-E134-449E-B3DB-E400C04D83E5}" type="pres">
      <dgm:prSet presAssocID="{09301B8C-FB42-4E59-AA7B-C8E63BF3C3BF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B40C9A-0007-4378-AE51-3F58927AC75A}" type="pres">
      <dgm:prSet presAssocID="{09301B8C-FB42-4E59-AA7B-C8E63BF3C3BF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FA8D7D9-7AB5-41D4-8D62-D5E26FB72DFD}" type="presOf" srcId="{09301B8C-FB42-4E59-AA7B-C8E63BF3C3BF}" destId="{478CBF58-E134-449E-B3DB-E400C04D83E5}" srcOrd="0" destOrd="0" presId="urn:microsoft.com/office/officeart/2005/8/layout/chevron2"/>
    <dgm:cxn modelId="{106D914C-AB1E-44C9-86E2-324979DC754F}" srcId="{6E28B719-A79A-490C-A779-5D2693C89F24}" destId="{6DF018D2-89E2-491D-A979-D3CF575DE3E9}" srcOrd="0" destOrd="0" parTransId="{9FB276B4-59AE-43FC-B654-0B747C39FED1}" sibTransId="{1B99395B-64BD-4394-860F-A2EC16C4AE30}"/>
    <dgm:cxn modelId="{99FBBB00-ED03-49EC-B39E-049F662C9A26}" srcId="{513D5794-293F-45DB-A2B3-49788FDE250C}" destId="{6E28B719-A79A-490C-A779-5D2693C89F24}" srcOrd="1" destOrd="0" parTransId="{C8943E0A-405E-439C-A43D-8E946F931F42}" sibTransId="{2CFFF24E-0E4D-49C3-ACFF-473D41610EA8}"/>
    <dgm:cxn modelId="{D582E1E3-3068-4FC5-AEC2-C610149C0658}" type="presOf" srcId="{6E28B719-A79A-490C-A779-5D2693C89F24}" destId="{48B2CF82-A097-4A48-8324-1F412D35BF99}" srcOrd="0" destOrd="0" presId="urn:microsoft.com/office/officeart/2005/8/layout/chevron2"/>
    <dgm:cxn modelId="{86E0806B-4E0B-47D0-B042-BB1CA756C5EE}" srcId="{09301B8C-FB42-4E59-AA7B-C8E63BF3C3BF}" destId="{D802477F-96A0-447E-AF6C-3A6446216DF7}" srcOrd="0" destOrd="0" parTransId="{132EB054-5FD3-42CD-BC40-90C148F53563}" sibTransId="{F3D5A6D3-BDFC-4508-9824-FF057044C804}"/>
    <dgm:cxn modelId="{5312A52A-EC53-4FA0-BEE9-5A8B394ABF59}" type="presOf" srcId="{6DF018D2-89E2-491D-A979-D3CF575DE3E9}" destId="{757CB092-C212-4DD1-ABEB-7D58C7EFB68E}" srcOrd="0" destOrd="0" presId="urn:microsoft.com/office/officeart/2005/8/layout/chevron2"/>
    <dgm:cxn modelId="{5A4278D2-2AFE-43E9-ACC2-50A5926E3257}" type="presOf" srcId="{513D5794-293F-45DB-A2B3-49788FDE250C}" destId="{B5D7DE70-18A5-4178-A109-3A110753FAA9}" srcOrd="0" destOrd="0" presId="urn:microsoft.com/office/officeart/2005/8/layout/chevron2"/>
    <dgm:cxn modelId="{A612DB04-568F-4890-9FA6-BF3540987E64}" type="presOf" srcId="{D802477F-96A0-447E-AF6C-3A6446216DF7}" destId="{4AB40C9A-0007-4378-AE51-3F58927AC75A}" srcOrd="0" destOrd="0" presId="urn:microsoft.com/office/officeart/2005/8/layout/chevron2"/>
    <dgm:cxn modelId="{79C8390F-DD02-4DBB-9072-58D5469C425D}" type="presOf" srcId="{B56FD709-ADC0-4596-A99C-63F20C172A5A}" destId="{D66A2CAD-5F80-4990-A5A6-F86D2888946D}" srcOrd="0" destOrd="0" presId="urn:microsoft.com/office/officeart/2005/8/layout/chevron2"/>
    <dgm:cxn modelId="{BFF38323-C1BE-4861-A90A-132D5267EEB2}" srcId="{513D5794-293F-45DB-A2B3-49788FDE250C}" destId="{09301B8C-FB42-4E59-AA7B-C8E63BF3C3BF}" srcOrd="2" destOrd="0" parTransId="{C894E6AF-5D06-4F5F-BBB3-BD5A2EBFCAA9}" sibTransId="{12AB3420-BE97-47F6-988A-BB2607E107FC}"/>
    <dgm:cxn modelId="{F285520B-03D4-4654-8771-F4CAF973E85F}" srcId="{D921BC94-AF5A-471B-9140-5D26187D14F6}" destId="{B56FD709-ADC0-4596-A99C-63F20C172A5A}" srcOrd="0" destOrd="0" parTransId="{DF09F7C1-72E8-4A9C-9E84-2DCFCFDB1D98}" sibTransId="{FDAECBE9-6B21-45A5-9EE9-A331BC291534}"/>
    <dgm:cxn modelId="{0C5405C1-AE10-40DA-BA5D-C2A82B2B0114}" srcId="{513D5794-293F-45DB-A2B3-49788FDE250C}" destId="{D921BC94-AF5A-471B-9140-5D26187D14F6}" srcOrd="0" destOrd="0" parTransId="{3FD975B9-2C01-4B38-8D2A-905573D46A5A}" sibTransId="{610D1547-1E5D-4B8B-9CDD-0416E65BFFB5}"/>
    <dgm:cxn modelId="{2C6B7CD1-7A4A-4E5F-BC89-1C7E86004BEF}" type="presOf" srcId="{D921BC94-AF5A-471B-9140-5D26187D14F6}" destId="{C0CA53E9-A940-43CC-9E84-E7BF92237093}" srcOrd="0" destOrd="0" presId="urn:microsoft.com/office/officeart/2005/8/layout/chevron2"/>
    <dgm:cxn modelId="{4888C578-1F40-4BC3-9401-2367B85BEAE2}" type="presParOf" srcId="{B5D7DE70-18A5-4178-A109-3A110753FAA9}" destId="{B431B5A5-A1AB-45D3-A12C-53C57848A147}" srcOrd="0" destOrd="0" presId="urn:microsoft.com/office/officeart/2005/8/layout/chevron2"/>
    <dgm:cxn modelId="{B552BEB1-198D-474D-8895-079836AB23CE}" type="presParOf" srcId="{B431B5A5-A1AB-45D3-A12C-53C57848A147}" destId="{C0CA53E9-A940-43CC-9E84-E7BF92237093}" srcOrd="0" destOrd="0" presId="urn:microsoft.com/office/officeart/2005/8/layout/chevron2"/>
    <dgm:cxn modelId="{B63E931D-57BA-433F-8741-F1B9081BFFE0}" type="presParOf" srcId="{B431B5A5-A1AB-45D3-A12C-53C57848A147}" destId="{D66A2CAD-5F80-4990-A5A6-F86D2888946D}" srcOrd="1" destOrd="0" presId="urn:microsoft.com/office/officeart/2005/8/layout/chevron2"/>
    <dgm:cxn modelId="{991A3BE7-8F14-4D13-A46C-1512EDAD1C29}" type="presParOf" srcId="{B5D7DE70-18A5-4178-A109-3A110753FAA9}" destId="{70696FF8-BFAA-4FD5-A768-40AC6155FCBC}" srcOrd="1" destOrd="0" presId="urn:microsoft.com/office/officeart/2005/8/layout/chevron2"/>
    <dgm:cxn modelId="{52DDF99F-178E-48CB-B9A5-4D04679967CF}" type="presParOf" srcId="{B5D7DE70-18A5-4178-A109-3A110753FAA9}" destId="{CEC8AD76-D6C2-4572-9C73-123CED131F55}" srcOrd="2" destOrd="0" presId="urn:microsoft.com/office/officeart/2005/8/layout/chevron2"/>
    <dgm:cxn modelId="{2D2303F7-8169-456A-B15C-1F8DABDA5943}" type="presParOf" srcId="{CEC8AD76-D6C2-4572-9C73-123CED131F55}" destId="{48B2CF82-A097-4A48-8324-1F412D35BF99}" srcOrd="0" destOrd="0" presId="urn:microsoft.com/office/officeart/2005/8/layout/chevron2"/>
    <dgm:cxn modelId="{78ADBDCB-BB09-4FB6-A57D-7720DB2ECBB0}" type="presParOf" srcId="{CEC8AD76-D6C2-4572-9C73-123CED131F55}" destId="{757CB092-C212-4DD1-ABEB-7D58C7EFB68E}" srcOrd="1" destOrd="0" presId="urn:microsoft.com/office/officeart/2005/8/layout/chevron2"/>
    <dgm:cxn modelId="{22C0EFAA-E600-4AC7-B3B4-2500753D9BF8}" type="presParOf" srcId="{B5D7DE70-18A5-4178-A109-3A110753FAA9}" destId="{C240A11C-59F6-436C-8133-5F51EA7C36CF}" srcOrd="3" destOrd="0" presId="urn:microsoft.com/office/officeart/2005/8/layout/chevron2"/>
    <dgm:cxn modelId="{381FAF70-7F11-49E6-8EA3-23513C9C027D}" type="presParOf" srcId="{B5D7DE70-18A5-4178-A109-3A110753FAA9}" destId="{7D21AB68-7EF7-40DA-9999-E0A664472C52}" srcOrd="4" destOrd="0" presId="urn:microsoft.com/office/officeart/2005/8/layout/chevron2"/>
    <dgm:cxn modelId="{C43AFB37-2F15-4C93-A2A8-B5E8CC11A0FF}" type="presParOf" srcId="{7D21AB68-7EF7-40DA-9999-E0A664472C52}" destId="{478CBF58-E134-449E-B3DB-E400C04D83E5}" srcOrd="0" destOrd="0" presId="urn:microsoft.com/office/officeart/2005/8/layout/chevron2"/>
    <dgm:cxn modelId="{5BA8C531-4918-4D5A-BB4D-E9FA9934240A}" type="presParOf" srcId="{7D21AB68-7EF7-40DA-9999-E0A664472C52}" destId="{4AB40C9A-0007-4378-AE51-3F58927AC75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AA8AA57-FB3B-4F12-B62D-0D75293B6158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CAA50CC-8577-42CB-8055-73D07E683F40}">
      <dgm:prSet phldrT="[Текст]"/>
      <dgm:spPr>
        <a:solidFill>
          <a:schemeClr val="tx1"/>
        </a:solidFill>
        <a:ln w="38100">
          <a:solidFill>
            <a:srgbClr val="7030A0"/>
          </a:solidFill>
        </a:ln>
      </dgm:spPr>
      <dgm:t>
        <a:bodyPr/>
        <a:lstStyle/>
        <a:p>
          <a:r>
            <a:rPr lang="en-US" dirty="0" smtClean="0">
              <a:solidFill>
                <a:srgbClr val="7030A0"/>
              </a:solidFill>
            </a:rPr>
            <a:t>Organizational</a:t>
          </a:r>
        </a:p>
        <a:p>
          <a:r>
            <a:rPr lang="en-US" dirty="0" smtClean="0">
              <a:solidFill>
                <a:srgbClr val="7030A0"/>
              </a:solidFill>
            </a:rPr>
            <a:t>Structure of EBRD</a:t>
          </a:r>
          <a:endParaRPr lang="ru-RU" dirty="0">
            <a:solidFill>
              <a:srgbClr val="7030A0"/>
            </a:solidFill>
          </a:endParaRPr>
        </a:p>
      </dgm:t>
    </dgm:pt>
    <dgm:pt modelId="{9728902C-BF18-4348-903E-05F440AE364C}" type="parTrans" cxnId="{4998A7AF-81BC-4409-9ACF-29E1F1DF7F4B}">
      <dgm:prSet/>
      <dgm:spPr/>
      <dgm:t>
        <a:bodyPr/>
        <a:lstStyle/>
        <a:p>
          <a:endParaRPr lang="ru-RU"/>
        </a:p>
      </dgm:t>
    </dgm:pt>
    <dgm:pt modelId="{BF2D2DA0-3E3E-4534-9976-D975067A6D53}" type="sibTrans" cxnId="{4998A7AF-81BC-4409-9ACF-29E1F1DF7F4B}">
      <dgm:prSet/>
      <dgm:spPr/>
      <dgm:t>
        <a:bodyPr/>
        <a:lstStyle/>
        <a:p>
          <a:endParaRPr lang="ru-RU"/>
        </a:p>
      </dgm:t>
    </dgm:pt>
    <dgm:pt modelId="{C2C691C9-B2B0-45D2-8061-ADD029DB07C3}">
      <dgm:prSet/>
      <dgm:spPr>
        <a:solidFill>
          <a:schemeClr val="tx1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dirty="0" smtClean="0">
              <a:solidFill>
                <a:srgbClr val="7030A0"/>
              </a:solidFill>
            </a:rPr>
            <a:t>Board of governance</a:t>
          </a:r>
          <a:endParaRPr lang="ru-RU" dirty="0">
            <a:solidFill>
              <a:srgbClr val="7030A0"/>
            </a:solidFill>
          </a:endParaRPr>
        </a:p>
      </dgm:t>
    </dgm:pt>
    <dgm:pt modelId="{122941BC-02AA-43A3-BAC8-FB5E0046ABB8}" type="parTrans" cxnId="{AE29844C-79FE-4385-AC3E-918637E4DFBE}">
      <dgm:prSet/>
      <dgm:spPr>
        <a:ln w="38100">
          <a:solidFill>
            <a:srgbClr val="7030A0"/>
          </a:solidFill>
        </a:ln>
      </dgm:spPr>
      <dgm:t>
        <a:bodyPr/>
        <a:lstStyle/>
        <a:p>
          <a:endParaRPr lang="ru-RU"/>
        </a:p>
      </dgm:t>
    </dgm:pt>
    <dgm:pt modelId="{63C4845A-03F1-45B9-BB05-1158D559AB3E}" type="sibTrans" cxnId="{AE29844C-79FE-4385-AC3E-918637E4DFBE}">
      <dgm:prSet/>
      <dgm:spPr/>
      <dgm:t>
        <a:bodyPr/>
        <a:lstStyle/>
        <a:p>
          <a:endParaRPr lang="ru-RU"/>
        </a:p>
      </dgm:t>
    </dgm:pt>
    <dgm:pt modelId="{2C35F17C-DCF8-42DE-AE27-CD832AF1DFEC}">
      <dgm:prSet/>
      <dgm:spPr>
        <a:solidFill>
          <a:schemeClr val="tx1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dirty="0" smtClean="0">
              <a:solidFill>
                <a:srgbClr val="7030A0"/>
              </a:solidFill>
            </a:rPr>
            <a:t>Board of Directors </a:t>
          </a:r>
          <a:endParaRPr lang="ru-RU" dirty="0">
            <a:solidFill>
              <a:srgbClr val="7030A0"/>
            </a:solidFill>
          </a:endParaRPr>
        </a:p>
      </dgm:t>
    </dgm:pt>
    <dgm:pt modelId="{7E48CD1B-DA24-43B2-A608-D22154E0778A}" type="parTrans" cxnId="{94346A8D-2A55-41FC-A8F6-0338BC553720}">
      <dgm:prSet/>
      <dgm:spPr>
        <a:ln w="38100">
          <a:solidFill>
            <a:srgbClr val="7030A0"/>
          </a:solidFill>
        </a:ln>
      </dgm:spPr>
      <dgm:t>
        <a:bodyPr/>
        <a:lstStyle/>
        <a:p>
          <a:endParaRPr lang="ru-RU"/>
        </a:p>
      </dgm:t>
    </dgm:pt>
    <dgm:pt modelId="{280FDBE7-E2C7-4C1A-A7CA-53100ABBB4B7}" type="sibTrans" cxnId="{94346A8D-2A55-41FC-A8F6-0338BC553720}">
      <dgm:prSet/>
      <dgm:spPr/>
      <dgm:t>
        <a:bodyPr/>
        <a:lstStyle/>
        <a:p>
          <a:endParaRPr lang="ru-RU"/>
        </a:p>
      </dgm:t>
    </dgm:pt>
    <dgm:pt modelId="{2C960589-1E0A-4522-BDC4-2EDA60E02688}">
      <dgm:prSet/>
      <dgm:spPr>
        <a:solidFill>
          <a:schemeClr val="tx1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dirty="0" smtClean="0">
              <a:solidFill>
                <a:srgbClr val="7030A0"/>
              </a:solidFill>
            </a:rPr>
            <a:t>President</a:t>
          </a:r>
          <a:endParaRPr lang="ru-RU" dirty="0">
            <a:solidFill>
              <a:srgbClr val="7030A0"/>
            </a:solidFill>
          </a:endParaRPr>
        </a:p>
      </dgm:t>
    </dgm:pt>
    <dgm:pt modelId="{AD62C5F3-C3B8-404E-A82B-3D1F3F83BEE2}" type="parTrans" cxnId="{31133BD6-8501-4866-A94E-21DB3C1EC3FF}">
      <dgm:prSet/>
      <dgm:spPr>
        <a:ln w="38100">
          <a:solidFill>
            <a:srgbClr val="7030A0"/>
          </a:solidFill>
        </a:ln>
      </dgm:spPr>
      <dgm:t>
        <a:bodyPr/>
        <a:lstStyle/>
        <a:p>
          <a:endParaRPr lang="ru-RU"/>
        </a:p>
      </dgm:t>
    </dgm:pt>
    <dgm:pt modelId="{A75D90E0-259B-4CF3-ABE2-066F3A966037}" type="sibTrans" cxnId="{31133BD6-8501-4866-A94E-21DB3C1EC3FF}">
      <dgm:prSet/>
      <dgm:spPr/>
      <dgm:t>
        <a:bodyPr/>
        <a:lstStyle/>
        <a:p>
          <a:endParaRPr lang="ru-RU"/>
        </a:p>
      </dgm:t>
    </dgm:pt>
    <dgm:pt modelId="{86F4DE23-F570-4D70-876A-ECD78A7A8463}" type="pres">
      <dgm:prSet presAssocID="{8AA8AA57-FB3B-4F12-B62D-0D75293B615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A3D6273-B013-49E1-88ED-420EAE268F42}" type="pres">
      <dgm:prSet presAssocID="{0CAA50CC-8577-42CB-8055-73D07E683F40}" presName="hierRoot1" presStyleCnt="0">
        <dgm:presLayoutVars>
          <dgm:hierBranch val="init"/>
        </dgm:presLayoutVars>
      </dgm:prSet>
      <dgm:spPr/>
    </dgm:pt>
    <dgm:pt modelId="{D89892E2-8640-4196-9DD6-B3CBFE280F63}" type="pres">
      <dgm:prSet presAssocID="{0CAA50CC-8577-42CB-8055-73D07E683F40}" presName="rootComposite1" presStyleCnt="0"/>
      <dgm:spPr/>
    </dgm:pt>
    <dgm:pt modelId="{37BCBAC8-325F-4E05-A672-D9EF20E70A86}" type="pres">
      <dgm:prSet presAssocID="{0CAA50CC-8577-42CB-8055-73D07E683F40}" presName="rootText1" presStyleLbl="node0" presStyleIdx="0" presStyleCnt="1" custScaleX="11457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6E24DC9-4F89-4DDF-9F0A-E79FDF7EEC84}" type="pres">
      <dgm:prSet presAssocID="{0CAA50CC-8577-42CB-8055-73D07E683F40}" presName="rootConnector1" presStyleLbl="node1" presStyleIdx="0" presStyleCnt="0"/>
      <dgm:spPr/>
      <dgm:t>
        <a:bodyPr/>
        <a:lstStyle/>
        <a:p>
          <a:endParaRPr lang="ru-RU"/>
        </a:p>
      </dgm:t>
    </dgm:pt>
    <dgm:pt modelId="{6E73CC6B-B0B2-4582-9B8E-6431C6B563C7}" type="pres">
      <dgm:prSet presAssocID="{0CAA50CC-8577-42CB-8055-73D07E683F40}" presName="hierChild2" presStyleCnt="0"/>
      <dgm:spPr/>
    </dgm:pt>
    <dgm:pt modelId="{200B16EC-91F9-40F5-93C3-F9208EC2357A}" type="pres">
      <dgm:prSet presAssocID="{122941BC-02AA-43A3-BAC8-FB5E0046ABB8}" presName="Name37" presStyleLbl="parChTrans1D2" presStyleIdx="0" presStyleCnt="3"/>
      <dgm:spPr/>
      <dgm:t>
        <a:bodyPr/>
        <a:lstStyle/>
        <a:p>
          <a:endParaRPr lang="ru-RU"/>
        </a:p>
      </dgm:t>
    </dgm:pt>
    <dgm:pt modelId="{C802CCFB-41A7-4B0D-866E-B833127E952D}" type="pres">
      <dgm:prSet presAssocID="{C2C691C9-B2B0-45D2-8061-ADD029DB07C3}" presName="hierRoot2" presStyleCnt="0">
        <dgm:presLayoutVars>
          <dgm:hierBranch val="init"/>
        </dgm:presLayoutVars>
      </dgm:prSet>
      <dgm:spPr/>
    </dgm:pt>
    <dgm:pt modelId="{79600AAD-EFC6-4951-9ED1-13E5D413503C}" type="pres">
      <dgm:prSet presAssocID="{C2C691C9-B2B0-45D2-8061-ADD029DB07C3}" presName="rootComposite" presStyleCnt="0"/>
      <dgm:spPr/>
    </dgm:pt>
    <dgm:pt modelId="{BC3B113B-101E-451C-AB15-11184FB033D0}" type="pres">
      <dgm:prSet presAssocID="{C2C691C9-B2B0-45D2-8061-ADD029DB07C3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FAE43A0-46F3-48E0-A197-B98C09DDC95D}" type="pres">
      <dgm:prSet presAssocID="{C2C691C9-B2B0-45D2-8061-ADD029DB07C3}" presName="rootConnector" presStyleLbl="node2" presStyleIdx="0" presStyleCnt="3"/>
      <dgm:spPr/>
      <dgm:t>
        <a:bodyPr/>
        <a:lstStyle/>
        <a:p>
          <a:endParaRPr lang="ru-RU"/>
        </a:p>
      </dgm:t>
    </dgm:pt>
    <dgm:pt modelId="{241B2B62-41B6-4408-AFAD-A6707E993B55}" type="pres">
      <dgm:prSet presAssocID="{C2C691C9-B2B0-45D2-8061-ADD029DB07C3}" presName="hierChild4" presStyleCnt="0"/>
      <dgm:spPr/>
    </dgm:pt>
    <dgm:pt modelId="{2699FD94-504D-494A-A428-18BFFF6774AC}" type="pres">
      <dgm:prSet presAssocID="{C2C691C9-B2B0-45D2-8061-ADD029DB07C3}" presName="hierChild5" presStyleCnt="0"/>
      <dgm:spPr/>
    </dgm:pt>
    <dgm:pt modelId="{D06A9DB7-1483-4327-8851-71B0C1712CFD}" type="pres">
      <dgm:prSet presAssocID="{7E48CD1B-DA24-43B2-A608-D22154E0778A}" presName="Name37" presStyleLbl="parChTrans1D2" presStyleIdx="1" presStyleCnt="3"/>
      <dgm:spPr/>
      <dgm:t>
        <a:bodyPr/>
        <a:lstStyle/>
        <a:p>
          <a:endParaRPr lang="ru-RU"/>
        </a:p>
      </dgm:t>
    </dgm:pt>
    <dgm:pt modelId="{4CEC8DCF-0A98-411D-984A-8D7B855B0404}" type="pres">
      <dgm:prSet presAssocID="{2C35F17C-DCF8-42DE-AE27-CD832AF1DFEC}" presName="hierRoot2" presStyleCnt="0">
        <dgm:presLayoutVars>
          <dgm:hierBranch val="init"/>
        </dgm:presLayoutVars>
      </dgm:prSet>
      <dgm:spPr/>
    </dgm:pt>
    <dgm:pt modelId="{8F2BCD5F-8595-42A9-8E00-0A0516F30823}" type="pres">
      <dgm:prSet presAssocID="{2C35F17C-DCF8-42DE-AE27-CD832AF1DFEC}" presName="rootComposite" presStyleCnt="0"/>
      <dgm:spPr/>
    </dgm:pt>
    <dgm:pt modelId="{52BF544C-13BC-476F-8F72-ECB0A97C5AD8}" type="pres">
      <dgm:prSet presAssocID="{2C35F17C-DCF8-42DE-AE27-CD832AF1DFEC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45F460B-F32A-4621-A5B1-03CA30762A2C}" type="pres">
      <dgm:prSet presAssocID="{2C35F17C-DCF8-42DE-AE27-CD832AF1DFEC}" presName="rootConnector" presStyleLbl="node2" presStyleIdx="1" presStyleCnt="3"/>
      <dgm:spPr/>
      <dgm:t>
        <a:bodyPr/>
        <a:lstStyle/>
        <a:p>
          <a:endParaRPr lang="ru-RU"/>
        </a:p>
      </dgm:t>
    </dgm:pt>
    <dgm:pt modelId="{B20E3E64-99EE-4B84-A914-0897FDF1715A}" type="pres">
      <dgm:prSet presAssocID="{2C35F17C-DCF8-42DE-AE27-CD832AF1DFEC}" presName="hierChild4" presStyleCnt="0"/>
      <dgm:spPr/>
    </dgm:pt>
    <dgm:pt modelId="{BB4B6ED9-BAC3-4FF6-B581-4C1AFF2D99FB}" type="pres">
      <dgm:prSet presAssocID="{2C35F17C-DCF8-42DE-AE27-CD832AF1DFEC}" presName="hierChild5" presStyleCnt="0"/>
      <dgm:spPr/>
    </dgm:pt>
    <dgm:pt modelId="{1AD8E803-CA26-4F10-A19F-CB8CD1135073}" type="pres">
      <dgm:prSet presAssocID="{AD62C5F3-C3B8-404E-A82B-3D1F3F83BEE2}" presName="Name37" presStyleLbl="parChTrans1D2" presStyleIdx="2" presStyleCnt="3"/>
      <dgm:spPr/>
      <dgm:t>
        <a:bodyPr/>
        <a:lstStyle/>
        <a:p>
          <a:endParaRPr lang="ru-RU"/>
        </a:p>
      </dgm:t>
    </dgm:pt>
    <dgm:pt modelId="{06232A89-1D63-4631-8101-E06D2F33EF63}" type="pres">
      <dgm:prSet presAssocID="{2C960589-1E0A-4522-BDC4-2EDA60E02688}" presName="hierRoot2" presStyleCnt="0">
        <dgm:presLayoutVars>
          <dgm:hierBranch val="init"/>
        </dgm:presLayoutVars>
      </dgm:prSet>
      <dgm:spPr/>
    </dgm:pt>
    <dgm:pt modelId="{FCD84B66-57FA-4363-B2C9-EA46BB569AA1}" type="pres">
      <dgm:prSet presAssocID="{2C960589-1E0A-4522-BDC4-2EDA60E02688}" presName="rootComposite" presStyleCnt="0"/>
      <dgm:spPr/>
    </dgm:pt>
    <dgm:pt modelId="{F54A8AFA-9DB8-4516-8207-2AA0639D326B}" type="pres">
      <dgm:prSet presAssocID="{2C960589-1E0A-4522-BDC4-2EDA60E02688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2CFAEB9-2963-4ADD-9EDF-B05E8F584D41}" type="pres">
      <dgm:prSet presAssocID="{2C960589-1E0A-4522-BDC4-2EDA60E02688}" presName="rootConnector" presStyleLbl="node2" presStyleIdx="2" presStyleCnt="3"/>
      <dgm:spPr/>
      <dgm:t>
        <a:bodyPr/>
        <a:lstStyle/>
        <a:p>
          <a:endParaRPr lang="ru-RU"/>
        </a:p>
      </dgm:t>
    </dgm:pt>
    <dgm:pt modelId="{F31866D7-84D6-4319-B1FE-4304B5A3EA37}" type="pres">
      <dgm:prSet presAssocID="{2C960589-1E0A-4522-BDC4-2EDA60E02688}" presName="hierChild4" presStyleCnt="0"/>
      <dgm:spPr/>
    </dgm:pt>
    <dgm:pt modelId="{9D85440A-EA2B-44FD-8D98-B7D087D9E2A9}" type="pres">
      <dgm:prSet presAssocID="{2C960589-1E0A-4522-BDC4-2EDA60E02688}" presName="hierChild5" presStyleCnt="0"/>
      <dgm:spPr/>
    </dgm:pt>
    <dgm:pt modelId="{E654CFB5-F77F-4CBF-8B0E-6EE45ECAEC2D}" type="pres">
      <dgm:prSet presAssocID="{0CAA50CC-8577-42CB-8055-73D07E683F40}" presName="hierChild3" presStyleCnt="0"/>
      <dgm:spPr/>
    </dgm:pt>
  </dgm:ptLst>
  <dgm:cxnLst>
    <dgm:cxn modelId="{AE29844C-79FE-4385-AC3E-918637E4DFBE}" srcId="{0CAA50CC-8577-42CB-8055-73D07E683F40}" destId="{C2C691C9-B2B0-45D2-8061-ADD029DB07C3}" srcOrd="0" destOrd="0" parTransId="{122941BC-02AA-43A3-BAC8-FB5E0046ABB8}" sibTransId="{63C4845A-03F1-45B9-BB05-1158D559AB3E}"/>
    <dgm:cxn modelId="{96CA36CA-588D-44CF-B1F0-2AE1C0DF13F5}" type="presOf" srcId="{2C960589-1E0A-4522-BDC4-2EDA60E02688}" destId="{F54A8AFA-9DB8-4516-8207-2AA0639D326B}" srcOrd="0" destOrd="0" presId="urn:microsoft.com/office/officeart/2005/8/layout/orgChart1"/>
    <dgm:cxn modelId="{B7A147EC-3E8A-4DF5-8DAF-C79CB7B5810B}" type="presOf" srcId="{2C960589-1E0A-4522-BDC4-2EDA60E02688}" destId="{D2CFAEB9-2963-4ADD-9EDF-B05E8F584D41}" srcOrd="1" destOrd="0" presId="urn:microsoft.com/office/officeart/2005/8/layout/orgChart1"/>
    <dgm:cxn modelId="{D938EB8D-E93E-45E9-B8B5-FF9B2B60F49A}" type="presOf" srcId="{122941BC-02AA-43A3-BAC8-FB5E0046ABB8}" destId="{200B16EC-91F9-40F5-93C3-F9208EC2357A}" srcOrd="0" destOrd="0" presId="urn:microsoft.com/office/officeart/2005/8/layout/orgChart1"/>
    <dgm:cxn modelId="{D90499BA-D4B1-48A7-B26D-6104CF8F145D}" type="presOf" srcId="{AD62C5F3-C3B8-404E-A82B-3D1F3F83BEE2}" destId="{1AD8E803-CA26-4F10-A19F-CB8CD1135073}" srcOrd="0" destOrd="0" presId="urn:microsoft.com/office/officeart/2005/8/layout/orgChart1"/>
    <dgm:cxn modelId="{93F6C0C6-76DE-4140-9A97-B09367D1F6ED}" type="presOf" srcId="{2C35F17C-DCF8-42DE-AE27-CD832AF1DFEC}" destId="{C45F460B-F32A-4621-A5B1-03CA30762A2C}" srcOrd="1" destOrd="0" presId="urn:microsoft.com/office/officeart/2005/8/layout/orgChart1"/>
    <dgm:cxn modelId="{0D3C51D0-163F-4583-8245-EE82B64C85E4}" type="presOf" srcId="{0CAA50CC-8577-42CB-8055-73D07E683F40}" destId="{37BCBAC8-325F-4E05-A672-D9EF20E70A86}" srcOrd="0" destOrd="0" presId="urn:microsoft.com/office/officeart/2005/8/layout/orgChart1"/>
    <dgm:cxn modelId="{EE852BE1-482E-4FF6-ACCB-F095F9C201EC}" type="presOf" srcId="{7E48CD1B-DA24-43B2-A608-D22154E0778A}" destId="{D06A9DB7-1483-4327-8851-71B0C1712CFD}" srcOrd="0" destOrd="0" presId="urn:microsoft.com/office/officeart/2005/8/layout/orgChart1"/>
    <dgm:cxn modelId="{C4421DE0-BBCE-43D5-B539-5A7DA19726F4}" type="presOf" srcId="{0CAA50CC-8577-42CB-8055-73D07E683F40}" destId="{A6E24DC9-4F89-4DDF-9F0A-E79FDF7EEC84}" srcOrd="1" destOrd="0" presId="urn:microsoft.com/office/officeart/2005/8/layout/orgChart1"/>
    <dgm:cxn modelId="{59C99918-C1BD-4E0B-A62A-6BC2782AC56F}" type="presOf" srcId="{C2C691C9-B2B0-45D2-8061-ADD029DB07C3}" destId="{2FAE43A0-46F3-48E0-A197-B98C09DDC95D}" srcOrd="1" destOrd="0" presId="urn:microsoft.com/office/officeart/2005/8/layout/orgChart1"/>
    <dgm:cxn modelId="{B6121FB7-F481-458C-9737-37B91D80C933}" type="presOf" srcId="{C2C691C9-B2B0-45D2-8061-ADD029DB07C3}" destId="{BC3B113B-101E-451C-AB15-11184FB033D0}" srcOrd="0" destOrd="0" presId="urn:microsoft.com/office/officeart/2005/8/layout/orgChart1"/>
    <dgm:cxn modelId="{94346A8D-2A55-41FC-A8F6-0338BC553720}" srcId="{0CAA50CC-8577-42CB-8055-73D07E683F40}" destId="{2C35F17C-DCF8-42DE-AE27-CD832AF1DFEC}" srcOrd="1" destOrd="0" parTransId="{7E48CD1B-DA24-43B2-A608-D22154E0778A}" sibTransId="{280FDBE7-E2C7-4C1A-A7CA-53100ABBB4B7}"/>
    <dgm:cxn modelId="{A215F9C1-D5E2-43F8-B10A-3095EB8BD546}" type="presOf" srcId="{2C35F17C-DCF8-42DE-AE27-CD832AF1DFEC}" destId="{52BF544C-13BC-476F-8F72-ECB0A97C5AD8}" srcOrd="0" destOrd="0" presId="urn:microsoft.com/office/officeart/2005/8/layout/orgChart1"/>
    <dgm:cxn modelId="{4998A7AF-81BC-4409-9ACF-29E1F1DF7F4B}" srcId="{8AA8AA57-FB3B-4F12-B62D-0D75293B6158}" destId="{0CAA50CC-8577-42CB-8055-73D07E683F40}" srcOrd="0" destOrd="0" parTransId="{9728902C-BF18-4348-903E-05F440AE364C}" sibTransId="{BF2D2DA0-3E3E-4534-9976-D975067A6D53}"/>
    <dgm:cxn modelId="{31133BD6-8501-4866-A94E-21DB3C1EC3FF}" srcId="{0CAA50CC-8577-42CB-8055-73D07E683F40}" destId="{2C960589-1E0A-4522-BDC4-2EDA60E02688}" srcOrd="2" destOrd="0" parTransId="{AD62C5F3-C3B8-404E-A82B-3D1F3F83BEE2}" sibTransId="{A75D90E0-259B-4CF3-ABE2-066F3A966037}"/>
    <dgm:cxn modelId="{DB020675-297A-447F-B329-921841AFEDD5}" type="presOf" srcId="{8AA8AA57-FB3B-4F12-B62D-0D75293B6158}" destId="{86F4DE23-F570-4D70-876A-ECD78A7A8463}" srcOrd="0" destOrd="0" presId="urn:microsoft.com/office/officeart/2005/8/layout/orgChart1"/>
    <dgm:cxn modelId="{A4512208-2EF2-41E9-8AA0-3A65CE0653F8}" type="presParOf" srcId="{86F4DE23-F570-4D70-876A-ECD78A7A8463}" destId="{BA3D6273-B013-49E1-88ED-420EAE268F42}" srcOrd="0" destOrd="0" presId="urn:microsoft.com/office/officeart/2005/8/layout/orgChart1"/>
    <dgm:cxn modelId="{808947D9-C09F-45A7-A220-33F0C0211C99}" type="presParOf" srcId="{BA3D6273-B013-49E1-88ED-420EAE268F42}" destId="{D89892E2-8640-4196-9DD6-B3CBFE280F63}" srcOrd="0" destOrd="0" presId="urn:microsoft.com/office/officeart/2005/8/layout/orgChart1"/>
    <dgm:cxn modelId="{7C17A07C-3C49-40C1-80E3-510B049BF7E3}" type="presParOf" srcId="{D89892E2-8640-4196-9DD6-B3CBFE280F63}" destId="{37BCBAC8-325F-4E05-A672-D9EF20E70A86}" srcOrd="0" destOrd="0" presId="urn:microsoft.com/office/officeart/2005/8/layout/orgChart1"/>
    <dgm:cxn modelId="{7B3CA993-C53F-4967-BBCF-DC78FCFE791F}" type="presParOf" srcId="{D89892E2-8640-4196-9DD6-B3CBFE280F63}" destId="{A6E24DC9-4F89-4DDF-9F0A-E79FDF7EEC84}" srcOrd="1" destOrd="0" presId="urn:microsoft.com/office/officeart/2005/8/layout/orgChart1"/>
    <dgm:cxn modelId="{68D855B1-0C2F-43C1-A971-3A1D977966DD}" type="presParOf" srcId="{BA3D6273-B013-49E1-88ED-420EAE268F42}" destId="{6E73CC6B-B0B2-4582-9B8E-6431C6B563C7}" srcOrd="1" destOrd="0" presId="urn:microsoft.com/office/officeart/2005/8/layout/orgChart1"/>
    <dgm:cxn modelId="{282ECBF8-676A-4DB6-A0E7-256DA422CEDA}" type="presParOf" srcId="{6E73CC6B-B0B2-4582-9B8E-6431C6B563C7}" destId="{200B16EC-91F9-40F5-93C3-F9208EC2357A}" srcOrd="0" destOrd="0" presId="urn:microsoft.com/office/officeart/2005/8/layout/orgChart1"/>
    <dgm:cxn modelId="{F56E6289-80E5-4E43-989B-76A7F2EACAA6}" type="presParOf" srcId="{6E73CC6B-B0B2-4582-9B8E-6431C6B563C7}" destId="{C802CCFB-41A7-4B0D-866E-B833127E952D}" srcOrd="1" destOrd="0" presId="urn:microsoft.com/office/officeart/2005/8/layout/orgChart1"/>
    <dgm:cxn modelId="{03E37194-D890-4871-932A-16DFDE8EC0D2}" type="presParOf" srcId="{C802CCFB-41A7-4B0D-866E-B833127E952D}" destId="{79600AAD-EFC6-4951-9ED1-13E5D413503C}" srcOrd="0" destOrd="0" presId="urn:microsoft.com/office/officeart/2005/8/layout/orgChart1"/>
    <dgm:cxn modelId="{CB706F2B-CA9D-443C-882B-591AD23831B5}" type="presParOf" srcId="{79600AAD-EFC6-4951-9ED1-13E5D413503C}" destId="{BC3B113B-101E-451C-AB15-11184FB033D0}" srcOrd="0" destOrd="0" presId="urn:microsoft.com/office/officeart/2005/8/layout/orgChart1"/>
    <dgm:cxn modelId="{17861EF1-AF3E-4A32-AE40-19F27EBA90B8}" type="presParOf" srcId="{79600AAD-EFC6-4951-9ED1-13E5D413503C}" destId="{2FAE43A0-46F3-48E0-A197-B98C09DDC95D}" srcOrd="1" destOrd="0" presId="urn:microsoft.com/office/officeart/2005/8/layout/orgChart1"/>
    <dgm:cxn modelId="{7CEAC96E-F527-4029-895B-7F7A48EFA8FF}" type="presParOf" srcId="{C802CCFB-41A7-4B0D-866E-B833127E952D}" destId="{241B2B62-41B6-4408-AFAD-A6707E993B55}" srcOrd="1" destOrd="0" presId="urn:microsoft.com/office/officeart/2005/8/layout/orgChart1"/>
    <dgm:cxn modelId="{86181C88-5A9E-4751-A656-BB93E03A7705}" type="presParOf" srcId="{C802CCFB-41A7-4B0D-866E-B833127E952D}" destId="{2699FD94-504D-494A-A428-18BFFF6774AC}" srcOrd="2" destOrd="0" presId="urn:microsoft.com/office/officeart/2005/8/layout/orgChart1"/>
    <dgm:cxn modelId="{E3C89EB4-C059-43AA-B8B4-9CECE6D4E45D}" type="presParOf" srcId="{6E73CC6B-B0B2-4582-9B8E-6431C6B563C7}" destId="{D06A9DB7-1483-4327-8851-71B0C1712CFD}" srcOrd="2" destOrd="0" presId="urn:microsoft.com/office/officeart/2005/8/layout/orgChart1"/>
    <dgm:cxn modelId="{3DC541A1-FE97-4F69-AADD-DF914C35E2B1}" type="presParOf" srcId="{6E73CC6B-B0B2-4582-9B8E-6431C6B563C7}" destId="{4CEC8DCF-0A98-411D-984A-8D7B855B0404}" srcOrd="3" destOrd="0" presId="urn:microsoft.com/office/officeart/2005/8/layout/orgChart1"/>
    <dgm:cxn modelId="{23031A62-D5FC-4E40-824B-9DCE4922C1B9}" type="presParOf" srcId="{4CEC8DCF-0A98-411D-984A-8D7B855B0404}" destId="{8F2BCD5F-8595-42A9-8E00-0A0516F30823}" srcOrd="0" destOrd="0" presId="urn:microsoft.com/office/officeart/2005/8/layout/orgChart1"/>
    <dgm:cxn modelId="{DFEB9EFB-B531-492D-B66E-612EFB069930}" type="presParOf" srcId="{8F2BCD5F-8595-42A9-8E00-0A0516F30823}" destId="{52BF544C-13BC-476F-8F72-ECB0A97C5AD8}" srcOrd="0" destOrd="0" presId="urn:microsoft.com/office/officeart/2005/8/layout/orgChart1"/>
    <dgm:cxn modelId="{2F27700F-7018-49CE-B516-2276964DE82D}" type="presParOf" srcId="{8F2BCD5F-8595-42A9-8E00-0A0516F30823}" destId="{C45F460B-F32A-4621-A5B1-03CA30762A2C}" srcOrd="1" destOrd="0" presId="urn:microsoft.com/office/officeart/2005/8/layout/orgChart1"/>
    <dgm:cxn modelId="{38143F77-FD35-4F03-ACAD-DC71691958A6}" type="presParOf" srcId="{4CEC8DCF-0A98-411D-984A-8D7B855B0404}" destId="{B20E3E64-99EE-4B84-A914-0897FDF1715A}" srcOrd="1" destOrd="0" presId="urn:microsoft.com/office/officeart/2005/8/layout/orgChart1"/>
    <dgm:cxn modelId="{495D4A0C-FC34-412F-A993-FAB9F90F7D98}" type="presParOf" srcId="{4CEC8DCF-0A98-411D-984A-8D7B855B0404}" destId="{BB4B6ED9-BAC3-4FF6-B581-4C1AFF2D99FB}" srcOrd="2" destOrd="0" presId="urn:microsoft.com/office/officeart/2005/8/layout/orgChart1"/>
    <dgm:cxn modelId="{C08F7688-5CA3-4AB7-85CA-9DA36D4684BE}" type="presParOf" srcId="{6E73CC6B-B0B2-4582-9B8E-6431C6B563C7}" destId="{1AD8E803-CA26-4F10-A19F-CB8CD1135073}" srcOrd="4" destOrd="0" presId="urn:microsoft.com/office/officeart/2005/8/layout/orgChart1"/>
    <dgm:cxn modelId="{FDCF1E37-3384-44DA-B425-B0A700D1533B}" type="presParOf" srcId="{6E73CC6B-B0B2-4582-9B8E-6431C6B563C7}" destId="{06232A89-1D63-4631-8101-E06D2F33EF63}" srcOrd="5" destOrd="0" presId="urn:microsoft.com/office/officeart/2005/8/layout/orgChart1"/>
    <dgm:cxn modelId="{CFAB8897-724A-49D6-9738-1D002D39DC64}" type="presParOf" srcId="{06232A89-1D63-4631-8101-E06D2F33EF63}" destId="{FCD84B66-57FA-4363-B2C9-EA46BB569AA1}" srcOrd="0" destOrd="0" presId="urn:microsoft.com/office/officeart/2005/8/layout/orgChart1"/>
    <dgm:cxn modelId="{AAED7AF5-39B3-41F8-858F-037B88DA94A6}" type="presParOf" srcId="{FCD84B66-57FA-4363-B2C9-EA46BB569AA1}" destId="{F54A8AFA-9DB8-4516-8207-2AA0639D326B}" srcOrd="0" destOrd="0" presId="urn:microsoft.com/office/officeart/2005/8/layout/orgChart1"/>
    <dgm:cxn modelId="{599BC4C0-6CC6-4F42-83F6-9E8E43E18CC6}" type="presParOf" srcId="{FCD84B66-57FA-4363-B2C9-EA46BB569AA1}" destId="{D2CFAEB9-2963-4ADD-9EDF-B05E8F584D41}" srcOrd="1" destOrd="0" presId="urn:microsoft.com/office/officeart/2005/8/layout/orgChart1"/>
    <dgm:cxn modelId="{4AF47881-EE60-4E7F-B177-FB2AEDB97354}" type="presParOf" srcId="{06232A89-1D63-4631-8101-E06D2F33EF63}" destId="{F31866D7-84D6-4319-B1FE-4304B5A3EA37}" srcOrd="1" destOrd="0" presId="urn:microsoft.com/office/officeart/2005/8/layout/orgChart1"/>
    <dgm:cxn modelId="{08E66550-D260-4964-92EB-57D9477483CE}" type="presParOf" srcId="{06232A89-1D63-4631-8101-E06D2F33EF63}" destId="{9D85440A-EA2B-44FD-8D98-B7D087D9E2A9}" srcOrd="2" destOrd="0" presId="urn:microsoft.com/office/officeart/2005/8/layout/orgChart1"/>
    <dgm:cxn modelId="{8C75FC61-3710-4887-BB6F-2B813E43C5AC}" type="presParOf" srcId="{BA3D6273-B013-49E1-88ED-420EAE268F42}" destId="{E654CFB5-F77F-4CBF-8B0E-6EE45ECAEC2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9DCAEB-EA7B-4627-8968-532EEABC6933}">
      <dsp:nvSpPr>
        <dsp:cNvPr id="0" name=""/>
        <dsp:cNvSpPr/>
      </dsp:nvSpPr>
      <dsp:spPr>
        <a:xfrm rot="5400000">
          <a:off x="-256636" y="258030"/>
          <a:ext cx="1710908" cy="1197635"/>
        </a:xfrm>
        <a:prstGeom prst="chevron">
          <a:avLst/>
        </a:prstGeom>
        <a:solidFill>
          <a:srgbClr val="7030A0"/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1.</a:t>
          </a:r>
          <a:endParaRPr lang="ru-RU" sz="4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" y="600212"/>
        <a:ext cx="1197635" cy="513273"/>
      </dsp:txXfrm>
    </dsp:sp>
    <dsp:sp modelId="{E7BF4471-98C3-49B8-8452-E88F89384598}">
      <dsp:nvSpPr>
        <dsp:cNvPr id="0" name=""/>
        <dsp:cNvSpPr/>
      </dsp:nvSpPr>
      <dsp:spPr>
        <a:xfrm rot="5400000">
          <a:off x="5321933" y="-4121551"/>
          <a:ext cx="1112675" cy="93612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noFill/>
          <a:prstDash val="solid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International Monetary Fund ( IMF)</a:t>
          </a:r>
          <a:endParaRPr lang="ru-RU" sz="36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sp:txBody>
      <dsp:txXfrm rot="-5400000">
        <a:off x="1197635" y="57063"/>
        <a:ext cx="9306955" cy="1004043"/>
      </dsp:txXfrm>
    </dsp:sp>
    <dsp:sp modelId="{5F36F2E1-20C2-463A-97AA-CA8C6F161D5D}">
      <dsp:nvSpPr>
        <dsp:cNvPr id="0" name=""/>
        <dsp:cNvSpPr/>
      </dsp:nvSpPr>
      <dsp:spPr>
        <a:xfrm rot="5400000">
          <a:off x="-256636" y="1777446"/>
          <a:ext cx="1710908" cy="1197635"/>
        </a:xfrm>
        <a:prstGeom prst="chevron">
          <a:avLst/>
        </a:prstGeom>
        <a:solidFill>
          <a:srgbClr val="7030A0"/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2.</a:t>
          </a:r>
          <a:endParaRPr lang="ru-RU" sz="4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" y="2119628"/>
        <a:ext cx="1197635" cy="513273"/>
      </dsp:txXfrm>
    </dsp:sp>
    <dsp:sp modelId="{76C2A621-DDA8-47D5-B33E-5C0CB4FCE7DB}">
      <dsp:nvSpPr>
        <dsp:cNvPr id="0" name=""/>
        <dsp:cNvSpPr/>
      </dsp:nvSpPr>
      <dsp:spPr>
        <a:xfrm rot="5400000">
          <a:off x="5322226" y="-2603780"/>
          <a:ext cx="1112090" cy="93612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noFill/>
          <a:prstDash val="solid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World Bank Group</a:t>
          </a:r>
          <a:endParaRPr lang="ru-RU" sz="36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sp:txBody>
      <dsp:txXfrm rot="-5400000">
        <a:off x="1197636" y="1575098"/>
        <a:ext cx="9306983" cy="1003514"/>
      </dsp:txXfrm>
    </dsp:sp>
    <dsp:sp modelId="{8C88E0E4-460D-47BE-B3F5-3BD535EA2895}">
      <dsp:nvSpPr>
        <dsp:cNvPr id="0" name=""/>
        <dsp:cNvSpPr/>
      </dsp:nvSpPr>
      <dsp:spPr>
        <a:xfrm rot="5400000">
          <a:off x="-256636" y="3295509"/>
          <a:ext cx="1710908" cy="1197635"/>
        </a:xfrm>
        <a:prstGeom prst="chevron">
          <a:avLst/>
        </a:prstGeom>
        <a:solidFill>
          <a:srgbClr val="7030A0"/>
        </a:solidFill>
        <a:ln w="19050" cap="flat" cmpd="sng" algn="ctr">
          <a:noFill/>
          <a:prstDash val="solid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3.</a:t>
          </a:r>
          <a:endParaRPr lang="ru-RU" sz="330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sp:txBody>
      <dsp:txXfrm rot="-5400000">
        <a:off x="1" y="3637691"/>
        <a:ext cx="1197635" cy="513273"/>
      </dsp:txXfrm>
    </dsp:sp>
    <dsp:sp modelId="{AA9BF736-2322-4F72-A574-96420DD691A2}">
      <dsp:nvSpPr>
        <dsp:cNvPr id="0" name=""/>
        <dsp:cNvSpPr/>
      </dsp:nvSpPr>
      <dsp:spPr>
        <a:xfrm rot="5400000">
          <a:off x="5322226" y="-1085716"/>
          <a:ext cx="1112090" cy="93612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European Reconstruction and Development bank ( ERDB)</a:t>
          </a:r>
          <a:endParaRPr lang="ru-RU" sz="36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197636" y="3093162"/>
        <a:ext cx="9306983" cy="100351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4EF9FA-F4B4-4B97-ADC8-ECB3BAC1CF17}">
      <dsp:nvSpPr>
        <dsp:cNvPr id="0" name=""/>
        <dsp:cNvSpPr/>
      </dsp:nvSpPr>
      <dsp:spPr>
        <a:xfrm>
          <a:off x="832459" y="792075"/>
          <a:ext cx="8761773" cy="4324453"/>
        </a:xfrm>
        <a:prstGeom prst="rect">
          <a:avLst/>
        </a:prstGeom>
        <a:solidFill>
          <a:schemeClr val="tx1"/>
        </a:solidFill>
        <a:ln w="19050" cap="flat" cmpd="sng" algn="ctr">
          <a:solidFill>
            <a:srgbClr val="7030A0"/>
          </a:solidFill>
          <a:prstDash val="solid"/>
        </a:ln>
        <a:effectLst>
          <a:outerShdw blurRad="50800" dist="38100" dir="18900000" algn="b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56032" rIns="256032" bIns="256032" numCol="1" spcCol="1270" anchor="ctr" anchorCtr="0">
          <a:noAutofit/>
        </a:bodyPr>
        <a:lstStyle/>
        <a:p>
          <a:pPr lvl="0" algn="just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      The International Monetary Fund is an international organization that aims to promote global economic growth and financial stability, to encourage international trade, and to reduce poverty.</a:t>
          </a:r>
          <a:endParaRPr lang="ru-RU" sz="2800" b="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sp:txBody>
      <dsp:txXfrm>
        <a:off x="2234342" y="792075"/>
        <a:ext cx="7359889" cy="4324453"/>
      </dsp:txXfrm>
    </dsp:sp>
    <dsp:sp modelId="{AB3648CC-AD17-4814-888B-6C1255CA53AF}">
      <dsp:nvSpPr>
        <dsp:cNvPr id="0" name=""/>
        <dsp:cNvSpPr/>
      </dsp:nvSpPr>
      <dsp:spPr>
        <a:xfrm>
          <a:off x="162262" y="72006"/>
          <a:ext cx="1538303" cy="1496549"/>
        </a:xfrm>
        <a:prstGeom prst="ellipse">
          <a:avLst/>
        </a:prstGeom>
        <a:solidFill>
          <a:srgbClr val="7030A0"/>
        </a:solidFill>
        <a:ln w="38100" cap="flat" cmpd="sng" algn="ctr">
          <a:solidFill>
            <a:schemeClr val="tx1"/>
          </a:solidFill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/>
        </a:p>
      </dsp:txBody>
      <dsp:txXfrm>
        <a:off x="387541" y="291171"/>
        <a:ext cx="1087745" cy="105821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41CB09-0B62-428C-BE0C-8DE5C5D02A12}">
      <dsp:nvSpPr>
        <dsp:cNvPr id="0" name=""/>
        <dsp:cNvSpPr/>
      </dsp:nvSpPr>
      <dsp:spPr>
        <a:xfrm>
          <a:off x="0" y="429548"/>
          <a:ext cx="9685076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5AD290-6C9A-4795-9A7B-44B0BD6C85D3}">
      <dsp:nvSpPr>
        <dsp:cNvPr id="0" name=""/>
        <dsp:cNvSpPr/>
      </dsp:nvSpPr>
      <dsp:spPr>
        <a:xfrm>
          <a:off x="484253" y="10901"/>
          <a:ext cx="6779553" cy="684327"/>
        </a:xfrm>
        <a:prstGeom prst="roundRect">
          <a:avLst/>
        </a:prstGeom>
        <a:solidFill>
          <a:srgbClr val="7030A0"/>
        </a:solidFill>
        <a:ln w="19050" cap="flat" cmpd="sng" algn="ctr">
          <a:solidFill>
            <a:srgbClr val="FAFAFA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251" tIns="0" rIns="25625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effectLst/>
              <a:latin typeface="+mn-lt"/>
              <a:ea typeface="Calibri"/>
            </a:rPr>
            <a:t>Assistance  of international cooperation on currency and financial sphere</a:t>
          </a:r>
          <a:endParaRPr lang="ru-RU" sz="2000" kern="1200" dirty="0">
            <a:latin typeface="+mn-lt"/>
          </a:endParaRPr>
        </a:p>
      </dsp:txBody>
      <dsp:txXfrm>
        <a:off x="517659" y="44307"/>
        <a:ext cx="6712741" cy="617515"/>
      </dsp:txXfrm>
    </dsp:sp>
    <dsp:sp modelId="{2D5B8313-414E-4C09-990B-B277AEFA746E}">
      <dsp:nvSpPr>
        <dsp:cNvPr id="0" name=""/>
        <dsp:cNvSpPr/>
      </dsp:nvSpPr>
      <dsp:spPr>
        <a:xfrm>
          <a:off x="0" y="1434587"/>
          <a:ext cx="9685076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8FD341-1AB7-44EB-9C9A-643BF459DAAC}">
      <dsp:nvSpPr>
        <dsp:cNvPr id="0" name=""/>
        <dsp:cNvSpPr/>
      </dsp:nvSpPr>
      <dsp:spPr>
        <a:xfrm>
          <a:off x="476999" y="984514"/>
          <a:ext cx="6779553" cy="719918"/>
        </a:xfrm>
        <a:prstGeom prst="roundRect">
          <a:avLst/>
        </a:prstGeom>
        <a:solidFill>
          <a:srgbClr val="7030A0"/>
        </a:solidFill>
        <a:ln w="19050" cap="flat" cmpd="sng" algn="ctr">
          <a:solidFill>
            <a:srgbClr val="FAFAFA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251" tIns="0" rIns="25625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Promoting sustainable development of international trade</a:t>
          </a:r>
          <a:endParaRPr lang="ru-RU" sz="2000" kern="1200" dirty="0"/>
        </a:p>
      </dsp:txBody>
      <dsp:txXfrm>
        <a:off x="512143" y="1019658"/>
        <a:ext cx="6709265" cy="649630"/>
      </dsp:txXfrm>
    </dsp:sp>
    <dsp:sp modelId="{7A945778-0FAA-4C38-9815-830C487095C4}">
      <dsp:nvSpPr>
        <dsp:cNvPr id="0" name=""/>
        <dsp:cNvSpPr/>
      </dsp:nvSpPr>
      <dsp:spPr>
        <a:xfrm>
          <a:off x="0" y="2456916"/>
          <a:ext cx="9685076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08492B-76C3-4AB2-A9FE-335E4DAF9992}">
      <dsp:nvSpPr>
        <dsp:cNvPr id="0" name=""/>
        <dsp:cNvSpPr/>
      </dsp:nvSpPr>
      <dsp:spPr>
        <a:xfrm>
          <a:off x="465469" y="1985073"/>
          <a:ext cx="6779553" cy="737208"/>
        </a:xfrm>
        <a:prstGeom prst="roundRect">
          <a:avLst/>
        </a:prstGeom>
        <a:solidFill>
          <a:srgbClr val="7030A0"/>
        </a:solidFill>
        <a:ln w="19050" cap="flat" cmpd="sng" algn="ctr">
          <a:solidFill>
            <a:srgbClr val="FAFAFA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251" tIns="0" rIns="25625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Ensuring currency stability</a:t>
          </a:r>
          <a:endParaRPr lang="ru-RU" sz="2000" kern="1200" dirty="0"/>
        </a:p>
      </dsp:txBody>
      <dsp:txXfrm>
        <a:off x="501457" y="2021061"/>
        <a:ext cx="6707577" cy="665232"/>
      </dsp:txXfrm>
    </dsp:sp>
    <dsp:sp modelId="{773DF268-29DC-43BD-8B45-6F6E940FB282}">
      <dsp:nvSpPr>
        <dsp:cNvPr id="0" name=""/>
        <dsp:cNvSpPr/>
      </dsp:nvSpPr>
      <dsp:spPr>
        <a:xfrm>
          <a:off x="0" y="3450280"/>
          <a:ext cx="9685076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086385-47B3-4B43-BFDA-E84C169954E3}">
      <dsp:nvSpPr>
        <dsp:cNvPr id="0" name=""/>
        <dsp:cNvSpPr/>
      </dsp:nvSpPr>
      <dsp:spPr>
        <a:xfrm>
          <a:off x="484253" y="3007716"/>
          <a:ext cx="6779553" cy="708244"/>
        </a:xfrm>
        <a:prstGeom prst="roundRect">
          <a:avLst/>
        </a:prstGeom>
        <a:solidFill>
          <a:srgbClr val="7030A0"/>
        </a:solidFill>
        <a:ln w="19050" cap="flat" cmpd="sng" algn="ctr">
          <a:solidFill>
            <a:srgbClr val="FAFAFA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251" tIns="0" rIns="25625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Promote multilateral settlement in the payment system among countries</a:t>
          </a:r>
          <a:endParaRPr lang="ru-RU" sz="2000" kern="1200" dirty="0"/>
        </a:p>
      </dsp:txBody>
      <dsp:txXfrm>
        <a:off x="518827" y="3042290"/>
        <a:ext cx="6710405" cy="639096"/>
      </dsp:txXfrm>
    </dsp:sp>
    <dsp:sp modelId="{57ACA1DD-D486-4108-BA03-6BA76154B67B}">
      <dsp:nvSpPr>
        <dsp:cNvPr id="0" name=""/>
        <dsp:cNvSpPr/>
      </dsp:nvSpPr>
      <dsp:spPr>
        <a:xfrm>
          <a:off x="0" y="4404366"/>
          <a:ext cx="9685076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E7B156-C619-4033-993D-224AD25D5610}">
      <dsp:nvSpPr>
        <dsp:cNvPr id="0" name=""/>
        <dsp:cNvSpPr/>
      </dsp:nvSpPr>
      <dsp:spPr>
        <a:xfrm>
          <a:off x="484253" y="4001080"/>
          <a:ext cx="6779553" cy="668966"/>
        </a:xfrm>
        <a:prstGeom prst="roundRect">
          <a:avLst/>
        </a:prstGeom>
        <a:solidFill>
          <a:srgbClr val="7030A0"/>
        </a:solidFill>
        <a:ln w="19050" cap="flat" cmpd="sng" algn="ctr">
          <a:solidFill>
            <a:srgbClr val="FAFAFA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251" tIns="0" rIns="25625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effectLst/>
              <a:latin typeface="+mn-lt"/>
            </a:rPr>
            <a:t>Facilitating sustainable economic growth of countries</a:t>
          </a:r>
          <a:endParaRPr lang="ru-RU" sz="2000" kern="1200" dirty="0">
            <a:latin typeface="+mn-lt"/>
          </a:endParaRPr>
        </a:p>
      </dsp:txBody>
      <dsp:txXfrm>
        <a:off x="516909" y="4033736"/>
        <a:ext cx="6714241" cy="60365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3773EF-B76B-43B5-B905-9E2D14BB1CC9}">
      <dsp:nvSpPr>
        <dsp:cNvPr id="0" name=""/>
        <dsp:cNvSpPr/>
      </dsp:nvSpPr>
      <dsp:spPr>
        <a:xfrm>
          <a:off x="-4605932" y="-711366"/>
          <a:ext cx="5527188" cy="5527188"/>
        </a:xfrm>
        <a:prstGeom prst="blockArc">
          <a:avLst>
            <a:gd name="adj1" fmla="val 18900000"/>
            <a:gd name="adj2" fmla="val 2700000"/>
            <a:gd name="adj3" fmla="val 391"/>
          </a:avLst>
        </a:prstGeom>
        <a:noFill/>
        <a:ln w="1905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C6D8BA-0743-49D3-B2A4-DDE4E0665A5E}">
      <dsp:nvSpPr>
        <dsp:cNvPr id="0" name=""/>
        <dsp:cNvSpPr/>
      </dsp:nvSpPr>
      <dsp:spPr>
        <a:xfrm>
          <a:off x="754501" y="586362"/>
          <a:ext cx="7829237" cy="1172560"/>
        </a:xfrm>
        <a:prstGeom prst="rect">
          <a:avLst/>
        </a:prstGeom>
        <a:solidFill>
          <a:srgbClr val="7030A0"/>
        </a:solidFill>
        <a:ln w="1905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30720" tIns="154940" rIns="154940" bIns="15494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100" kern="1200" dirty="0" smtClean="0"/>
            <a:t>Board of Directors</a:t>
          </a:r>
          <a:endParaRPr lang="ru-RU" sz="6100" kern="1200" dirty="0"/>
        </a:p>
      </dsp:txBody>
      <dsp:txXfrm>
        <a:off x="754501" y="586362"/>
        <a:ext cx="7829237" cy="1172560"/>
      </dsp:txXfrm>
    </dsp:sp>
    <dsp:sp modelId="{366E2021-82FB-4998-B72D-1D2A8445B52A}">
      <dsp:nvSpPr>
        <dsp:cNvPr id="0" name=""/>
        <dsp:cNvSpPr/>
      </dsp:nvSpPr>
      <dsp:spPr>
        <a:xfrm>
          <a:off x="21651" y="439792"/>
          <a:ext cx="1465701" cy="1465701"/>
        </a:xfrm>
        <a:prstGeom prst="ellipse">
          <a:avLst/>
        </a:prstGeom>
        <a:solidFill>
          <a:srgbClr val="7030A0"/>
        </a:solidFill>
        <a:ln w="19050" cap="flat" cmpd="sng" algn="ctr">
          <a:solidFill>
            <a:schemeClr val="tx1"/>
          </a:solidFill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19F5DA-4A4B-4849-9927-0BDE0B74AE93}">
      <dsp:nvSpPr>
        <dsp:cNvPr id="0" name=""/>
        <dsp:cNvSpPr/>
      </dsp:nvSpPr>
      <dsp:spPr>
        <a:xfrm>
          <a:off x="754501" y="2345532"/>
          <a:ext cx="7829237" cy="1172560"/>
        </a:xfrm>
        <a:prstGeom prst="rect">
          <a:avLst/>
        </a:prstGeom>
        <a:solidFill>
          <a:srgbClr val="7030A0"/>
        </a:solidFill>
        <a:ln w="1905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30720" tIns="154940" rIns="154940" bIns="15494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100" kern="1200" dirty="0" smtClean="0"/>
            <a:t>Executive Board</a:t>
          </a:r>
          <a:endParaRPr lang="ru-RU" sz="6100" kern="1200" dirty="0"/>
        </a:p>
      </dsp:txBody>
      <dsp:txXfrm>
        <a:off x="754501" y="2345532"/>
        <a:ext cx="7829237" cy="1172560"/>
      </dsp:txXfrm>
    </dsp:sp>
    <dsp:sp modelId="{AE1A7383-E1B2-416D-A8C9-CBCC9860C978}">
      <dsp:nvSpPr>
        <dsp:cNvPr id="0" name=""/>
        <dsp:cNvSpPr/>
      </dsp:nvSpPr>
      <dsp:spPr>
        <a:xfrm>
          <a:off x="21651" y="2198962"/>
          <a:ext cx="1465701" cy="1465701"/>
        </a:xfrm>
        <a:prstGeom prst="ellipse">
          <a:avLst/>
        </a:prstGeom>
        <a:solidFill>
          <a:srgbClr val="7030A0"/>
        </a:solidFill>
        <a:ln w="19050" cap="flat" cmpd="sng" algn="ctr">
          <a:solidFill>
            <a:schemeClr val="tx1"/>
          </a:solidFill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F6352B-00CF-47ED-A400-55AFBCC51AE2}">
      <dsp:nvSpPr>
        <dsp:cNvPr id="0" name=""/>
        <dsp:cNvSpPr/>
      </dsp:nvSpPr>
      <dsp:spPr>
        <a:xfrm>
          <a:off x="499417" y="436602"/>
          <a:ext cx="8989519" cy="8172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b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Monitoring</a:t>
          </a:r>
          <a:endParaRPr lang="ru-RU" sz="3600" kern="1200" dirty="0"/>
        </a:p>
      </dsp:txBody>
      <dsp:txXfrm>
        <a:off x="499417" y="436602"/>
        <a:ext cx="8989519" cy="817229"/>
      </dsp:txXfrm>
    </dsp:sp>
    <dsp:sp modelId="{D8BC0C3D-B0FB-4BA7-B523-4734E47ED22F}">
      <dsp:nvSpPr>
        <dsp:cNvPr id="0" name=""/>
        <dsp:cNvSpPr/>
      </dsp:nvSpPr>
      <dsp:spPr>
        <a:xfrm>
          <a:off x="499417" y="1253831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67CE88-3B11-4A96-9946-FB0323826F16}">
      <dsp:nvSpPr>
        <dsp:cNvPr id="0" name=""/>
        <dsp:cNvSpPr/>
      </dsp:nvSpPr>
      <dsp:spPr>
        <a:xfrm>
          <a:off x="1767938" y="1253831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9DF244-20CB-4A2D-BEC0-46D2338ADB9F}">
      <dsp:nvSpPr>
        <dsp:cNvPr id="0" name=""/>
        <dsp:cNvSpPr/>
      </dsp:nvSpPr>
      <dsp:spPr>
        <a:xfrm>
          <a:off x="3036459" y="1253831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B56B50-928F-43EF-8EEC-DCD21B19F5D3}">
      <dsp:nvSpPr>
        <dsp:cNvPr id="0" name=""/>
        <dsp:cNvSpPr/>
      </dsp:nvSpPr>
      <dsp:spPr>
        <a:xfrm>
          <a:off x="4304981" y="1253831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53E848-BE43-40A1-B8FD-23B36375B11E}">
      <dsp:nvSpPr>
        <dsp:cNvPr id="0" name=""/>
        <dsp:cNvSpPr/>
      </dsp:nvSpPr>
      <dsp:spPr>
        <a:xfrm>
          <a:off x="5573502" y="1253831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778F59-2435-43DE-A95B-06E45F2A80D3}">
      <dsp:nvSpPr>
        <dsp:cNvPr id="0" name=""/>
        <dsp:cNvSpPr/>
      </dsp:nvSpPr>
      <dsp:spPr>
        <a:xfrm>
          <a:off x="6842023" y="1253831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D5060F-A28C-45CA-84AF-B48DD693911C}">
      <dsp:nvSpPr>
        <dsp:cNvPr id="0" name=""/>
        <dsp:cNvSpPr/>
      </dsp:nvSpPr>
      <dsp:spPr>
        <a:xfrm>
          <a:off x="8110544" y="1253831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769930-CD26-451D-ABDF-0253B78F492A}">
      <dsp:nvSpPr>
        <dsp:cNvPr id="0" name=""/>
        <dsp:cNvSpPr/>
      </dsp:nvSpPr>
      <dsp:spPr>
        <a:xfrm>
          <a:off x="499417" y="1558730"/>
          <a:ext cx="8989519" cy="8172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b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Making loans</a:t>
          </a:r>
          <a:endParaRPr lang="ru-RU" sz="3600" kern="1200" dirty="0"/>
        </a:p>
      </dsp:txBody>
      <dsp:txXfrm>
        <a:off x="499417" y="1558730"/>
        <a:ext cx="8989519" cy="817229"/>
      </dsp:txXfrm>
    </dsp:sp>
    <dsp:sp modelId="{C168D09C-DEF0-48D6-A7D4-B8F77EFEBE0C}">
      <dsp:nvSpPr>
        <dsp:cNvPr id="0" name=""/>
        <dsp:cNvSpPr/>
      </dsp:nvSpPr>
      <dsp:spPr>
        <a:xfrm>
          <a:off x="499417" y="2375959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931FA9-7546-4F17-BB5D-8B33212D245B}">
      <dsp:nvSpPr>
        <dsp:cNvPr id="0" name=""/>
        <dsp:cNvSpPr/>
      </dsp:nvSpPr>
      <dsp:spPr>
        <a:xfrm>
          <a:off x="1767938" y="2375959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EA9B1D-30F9-4700-B601-3F7287AD1195}">
      <dsp:nvSpPr>
        <dsp:cNvPr id="0" name=""/>
        <dsp:cNvSpPr/>
      </dsp:nvSpPr>
      <dsp:spPr>
        <a:xfrm>
          <a:off x="3036459" y="2375959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FC4211-9BDD-4E02-9ACB-2B07A77F3299}">
      <dsp:nvSpPr>
        <dsp:cNvPr id="0" name=""/>
        <dsp:cNvSpPr/>
      </dsp:nvSpPr>
      <dsp:spPr>
        <a:xfrm>
          <a:off x="4304981" y="2375959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AC345A-D399-4A5F-A87E-3675E265F35B}">
      <dsp:nvSpPr>
        <dsp:cNvPr id="0" name=""/>
        <dsp:cNvSpPr/>
      </dsp:nvSpPr>
      <dsp:spPr>
        <a:xfrm>
          <a:off x="5573502" y="2375959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EE464C-C5F3-479E-A2BB-94909A38977D}">
      <dsp:nvSpPr>
        <dsp:cNvPr id="0" name=""/>
        <dsp:cNvSpPr/>
      </dsp:nvSpPr>
      <dsp:spPr>
        <a:xfrm>
          <a:off x="6842023" y="2375959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DA8398-0FE5-422D-A992-D1111DE76549}">
      <dsp:nvSpPr>
        <dsp:cNvPr id="0" name=""/>
        <dsp:cNvSpPr/>
      </dsp:nvSpPr>
      <dsp:spPr>
        <a:xfrm>
          <a:off x="8110544" y="2375959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B03E17-E7CD-4108-8D27-E4ED7A6ED19E}">
      <dsp:nvSpPr>
        <dsp:cNvPr id="0" name=""/>
        <dsp:cNvSpPr/>
      </dsp:nvSpPr>
      <dsp:spPr>
        <a:xfrm>
          <a:off x="499417" y="2680857"/>
          <a:ext cx="8989519" cy="8172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b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Technical assistance</a:t>
          </a:r>
          <a:endParaRPr lang="ru-RU" sz="3600" kern="1200" dirty="0"/>
        </a:p>
      </dsp:txBody>
      <dsp:txXfrm>
        <a:off x="499417" y="2680857"/>
        <a:ext cx="8989519" cy="817229"/>
      </dsp:txXfrm>
    </dsp:sp>
    <dsp:sp modelId="{B75208E8-72EF-415A-B2D3-636DA2D83A12}">
      <dsp:nvSpPr>
        <dsp:cNvPr id="0" name=""/>
        <dsp:cNvSpPr/>
      </dsp:nvSpPr>
      <dsp:spPr>
        <a:xfrm>
          <a:off x="499417" y="3498086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EA58C4-6032-46C2-A5C1-45CB1FE0827B}">
      <dsp:nvSpPr>
        <dsp:cNvPr id="0" name=""/>
        <dsp:cNvSpPr/>
      </dsp:nvSpPr>
      <dsp:spPr>
        <a:xfrm>
          <a:off x="1767938" y="3498086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78668B-7238-453F-84EF-4E3AD4841CC5}">
      <dsp:nvSpPr>
        <dsp:cNvPr id="0" name=""/>
        <dsp:cNvSpPr/>
      </dsp:nvSpPr>
      <dsp:spPr>
        <a:xfrm>
          <a:off x="3036459" y="3498086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C982C9-7413-41B6-ACD4-F21123F107F2}">
      <dsp:nvSpPr>
        <dsp:cNvPr id="0" name=""/>
        <dsp:cNvSpPr/>
      </dsp:nvSpPr>
      <dsp:spPr>
        <a:xfrm>
          <a:off x="4304981" y="3498086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8285CB-685D-4582-A0CF-1E1073711E28}">
      <dsp:nvSpPr>
        <dsp:cNvPr id="0" name=""/>
        <dsp:cNvSpPr/>
      </dsp:nvSpPr>
      <dsp:spPr>
        <a:xfrm>
          <a:off x="5573502" y="3498086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F52745-C1A9-48CA-8D54-9D5979A84E79}">
      <dsp:nvSpPr>
        <dsp:cNvPr id="0" name=""/>
        <dsp:cNvSpPr/>
      </dsp:nvSpPr>
      <dsp:spPr>
        <a:xfrm>
          <a:off x="6842023" y="3498086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AD4014-AE0A-46E2-B7A8-09FC33548582}">
      <dsp:nvSpPr>
        <dsp:cNvPr id="0" name=""/>
        <dsp:cNvSpPr/>
      </dsp:nvSpPr>
      <dsp:spPr>
        <a:xfrm>
          <a:off x="8110544" y="3498086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282889-6A2A-4727-B0D2-667ACF7730C5}">
      <dsp:nvSpPr>
        <dsp:cNvPr id="0" name=""/>
        <dsp:cNvSpPr/>
      </dsp:nvSpPr>
      <dsp:spPr>
        <a:xfrm>
          <a:off x="499417" y="3802985"/>
          <a:ext cx="8989519" cy="8172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b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Holding forums</a:t>
          </a:r>
          <a:endParaRPr lang="ru-RU" sz="3600" kern="1200" dirty="0"/>
        </a:p>
      </dsp:txBody>
      <dsp:txXfrm>
        <a:off x="499417" y="3802985"/>
        <a:ext cx="8989519" cy="817229"/>
      </dsp:txXfrm>
    </dsp:sp>
    <dsp:sp modelId="{2428F8C0-B001-40D3-A55A-37645C7FC842}">
      <dsp:nvSpPr>
        <dsp:cNvPr id="0" name=""/>
        <dsp:cNvSpPr/>
      </dsp:nvSpPr>
      <dsp:spPr>
        <a:xfrm>
          <a:off x="499417" y="4620214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1DE40F-1599-463D-9955-E8198B232877}">
      <dsp:nvSpPr>
        <dsp:cNvPr id="0" name=""/>
        <dsp:cNvSpPr/>
      </dsp:nvSpPr>
      <dsp:spPr>
        <a:xfrm>
          <a:off x="1767938" y="4620214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D184BC-43EE-4C2B-92F0-70BB800FDF96}">
      <dsp:nvSpPr>
        <dsp:cNvPr id="0" name=""/>
        <dsp:cNvSpPr/>
      </dsp:nvSpPr>
      <dsp:spPr>
        <a:xfrm>
          <a:off x="3036459" y="4620214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BFA956-D8AE-447A-9437-0C36E62A1A28}">
      <dsp:nvSpPr>
        <dsp:cNvPr id="0" name=""/>
        <dsp:cNvSpPr/>
      </dsp:nvSpPr>
      <dsp:spPr>
        <a:xfrm>
          <a:off x="4304981" y="4620214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CE7747-89E0-4C05-95A8-7E008A2F2AB7}">
      <dsp:nvSpPr>
        <dsp:cNvPr id="0" name=""/>
        <dsp:cNvSpPr/>
      </dsp:nvSpPr>
      <dsp:spPr>
        <a:xfrm>
          <a:off x="5573502" y="4620214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560CCF-9162-40B8-A370-68840786034A}">
      <dsp:nvSpPr>
        <dsp:cNvPr id="0" name=""/>
        <dsp:cNvSpPr/>
      </dsp:nvSpPr>
      <dsp:spPr>
        <a:xfrm>
          <a:off x="6842023" y="4620214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34FCD3-B66B-4532-B6AF-992B6452F127}">
      <dsp:nvSpPr>
        <dsp:cNvPr id="0" name=""/>
        <dsp:cNvSpPr/>
      </dsp:nvSpPr>
      <dsp:spPr>
        <a:xfrm>
          <a:off x="8110544" y="4620214"/>
          <a:ext cx="1198602" cy="199767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F48DCC-066D-47B7-8EA1-7553F9322A53}">
      <dsp:nvSpPr>
        <dsp:cNvPr id="0" name=""/>
        <dsp:cNvSpPr/>
      </dsp:nvSpPr>
      <dsp:spPr>
        <a:xfrm>
          <a:off x="0" y="617136"/>
          <a:ext cx="9601200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2ABE79-900B-4B1B-AE95-7E7F1815838B}">
      <dsp:nvSpPr>
        <dsp:cNvPr id="0" name=""/>
        <dsp:cNvSpPr/>
      </dsp:nvSpPr>
      <dsp:spPr>
        <a:xfrm>
          <a:off x="480060" y="144815"/>
          <a:ext cx="6720840" cy="944640"/>
        </a:xfrm>
        <a:prstGeom prst="roundRect">
          <a:avLst/>
        </a:prstGeom>
        <a:solidFill>
          <a:schemeClr val="tx1"/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32" tIns="0" rIns="254032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rgbClr val="7030A0"/>
              </a:solidFill>
            </a:rPr>
            <a:t>Financial services</a:t>
          </a:r>
          <a:endParaRPr lang="ru-RU" sz="3200" kern="1200" dirty="0">
            <a:solidFill>
              <a:srgbClr val="7030A0"/>
            </a:solidFill>
          </a:endParaRPr>
        </a:p>
      </dsp:txBody>
      <dsp:txXfrm>
        <a:off x="526174" y="190929"/>
        <a:ext cx="6628612" cy="852412"/>
      </dsp:txXfrm>
    </dsp:sp>
    <dsp:sp modelId="{A1DA63BB-34A8-4038-A090-BD9788AB73F8}">
      <dsp:nvSpPr>
        <dsp:cNvPr id="0" name=""/>
        <dsp:cNvSpPr/>
      </dsp:nvSpPr>
      <dsp:spPr>
        <a:xfrm>
          <a:off x="0" y="2068656"/>
          <a:ext cx="9601200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B1F07F-715C-454A-94C3-43F640965E37}">
      <dsp:nvSpPr>
        <dsp:cNvPr id="0" name=""/>
        <dsp:cNvSpPr/>
      </dsp:nvSpPr>
      <dsp:spPr>
        <a:xfrm>
          <a:off x="480060" y="1596336"/>
          <a:ext cx="6720840" cy="944640"/>
        </a:xfrm>
        <a:prstGeom prst="roundRect">
          <a:avLst/>
        </a:prstGeom>
        <a:solidFill>
          <a:schemeClr val="tx1"/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32" tIns="0" rIns="254032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rgbClr val="7030A0"/>
              </a:solidFill>
            </a:rPr>
            <a:t>Advising services</a:t>
          </a:r>
          <a:endParaRPr lang="ru-RU" sz="3200" kern="1200" dirty="0">
            <a:solidFill>
              <a:srgbClr val="7030A0"/>
            </a:solidFill>
          </a:endParaRPr>
        </a:p>
      </dsp:txBody>
      <dsp:txXfrm>
        <a:off x="526174" y="1642450"/>
        <a:ext cx="6628612" cy="852412"/>
      </dsp:txXfrm>
    </dsp:sp>
    <dsp:sp modelId="{4ABF9A48-6123-49E5-95AC-7A72C251A221}">
      <dsp:nvSpPr>
        <dsp:cNvPr id="0" name=""/>
        <dsp:cNvSpPr/>
      </dsp:nvSpPr>
      <dsp:spPr>
        <a:xfrm>
          <a:off x="0" y="3520176"/>
          <a:ext cx="9601200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14774C-97F6-41D0-95D5-7A28A1DBBF0F}">
      <dsp:nvSpPr>
        <dsp:cNvPr id="0" name=""/>
        <dsp:cNvSpPr/>
      </dsp:nvSpPr>
      <dsp:spPr>
        <a:xfrm>
          <a:off x="480060" y="3047856"/>
          <a:ext cx="6720840" cy="944640"/>
        </a:xfrm>
        <a:prstGeom prst="roundRect">
          <a:avLst/>
        </a:prstGeom>
        <a:solidFill>
          <a:schemeClr val="tx1"/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32" tIns="0" rIns="254032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rgbClr val="7030A0"/>
              </a:solidFill>
            </a:rPr>
            <a:t>Training and retraining services </a:t>
          </a:r>
          <a:endParaRPr lang="ru-RU" sz="3200" kern="1200" dirty="0">
            <a:solidFill>
              <a:srgbClr val="7030A0"/>
            </a:solidFill>
          </a:endParaRPr>
        </a:p>
      </dsp:txBody>
      <dsp:txXfrm>
        <a:off x="526174" y="3093970"/>
        <a:ext cx="6628612" cy="85241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CA53E9-A940-43CC-9E84-E7BF92237093}">
      <dsp:nvSpPr>
        <dsp:cNvPr id="0" name=""/>
        <dsp:cNvSpPr/>
      </dsp:nvSpPr>
      <dsp:spPr>
        <a:xfrm rot="5400000">
          <a:off x="-217553" y="218410"/>
          <a:ext cx="1450356" cy="1015249"/>
        </a:xfrm>
        <a:prstGeom prst="chevron">
          <a:avLst/>
        </a:prstGeom>
        <a:solidFill>
          <a:srgbClr val="7030A0"/>
        </a:solidFill>
        <a:ln w="1905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1.</a:t>
          </a:r>
          <a:endParaRPr lang="ru-RU" sz="2800" kern="1200" dirty="0"/>
        </a:p>
      </dsp:txBody>
      <dsp:txXfrm rot="-5400000">
        <a:off x="1" y="508482"/>
        <a:ext cx="1015249" cy="435107"/>
      </dsp:txXfrm>
    </dsp:sp>
    <dsp:sp modelId="{D66A2CAD-5F80-4990-A5A6-F86D2888946D}">
      <dsp:nvSpPr>
        <dsp:cNvPr id="0" name=""/>
        <dsp:cNvSpPr/>
      </dsp:nvSpPr>
      <dsp:spPr>
        <a:xfrm rot="5400000">
          <a:off x="4836858" y="-3820752"/>
          <a:ext cx="942731" cy="858595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Support regional integration</a:t>
          </a:r>
          <a:endParaRPr lang="ru-RU" sz="36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015249" y="46877"/>
        <a:ext cx="8539930" cy="850691"/>
      </dsp:txXfrm>
    </dsp:sp>
    <dsp:sp modelId="{48B2CF82-A097-4A48-8324-1F412D35BF99}">
      <dsp:nvSpPr>
        <dsp:cNvPr id="0" name=""/>
        <dsp:cNvSpPr/>
      </dsp:nvSpPr>
      <dsp:spPr>
        <a:xfrm rot="5400000">
          <a:off x="-217553" y="1472595"/>
          <a:ext cx="1450356" cy="1015249"/>
        </a:xfrm>
        <a:prstGeom prst="chevron">
          <a:avLst/>
        </a:prstGeom>
        <a:solidFill>
          <a:srgbClr val="7030A0"/>
        </a:solidFill>
        <a:ln w="1905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2.</a:t>
          </a:r>
          <a:endParaRPr lang="ru-RU" sz="2800" kern="1200" dirty="0"/>
        </a:p>
      </dsp:txBody>
      <dsp:txXfrm rot="-5400000">
        <a:off x="1" y="1762667"/>
        <a:ext cx="1015249" cy="435107"/>
      </dsp:txXfrm>
    </dsp:sp>
    <dsp:sp modelId="{757CB092-C212-4DD1-ABEB-7D58C7EFB68E}">
      <dsp:nvSpPr>
        <dsp:cNvPr id="0" name=""/>
        <dsp:cNvSpPr/>
      </dsp:nvSpPr>
      <dsp:spPr>
        <a:xfrm rot="5400000">
          <a:off x="4836858" y="-2566567"/>
          <a:ext cx="942731" cy="858595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9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Supporting and strengthen private ownership </a:t>
          </a:r>
          <a:endParaRPr lang="ru-RU" sz="29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015249" y="1301062"/>
        <a:ext cx="8539930" cy="850691"/>
      </dsp:txXfrm>
    </dsp:sp>
    <dsp:sp modelId="{478CBF58-E134-449E-B3DB-E400C04D83E5}">
      <dsp:nvSpPr>
        <dsp:cNvPr id="0" name=""/>
        <dsp:cNvSpPr/>
      </dsp:nvSpPr>
      <dsp:spPr>
        <a:xfrm rot="5400000">
          <a:off x="-217553" y="2726779"/>
          <a:ext cx="1450356" cy="1015249"/>
        </a:xfrm>
        <a:prstGeom prst="chevron">
          <a:avLst/>
        </a:prstGeom>
        <a:solidFill>
          <a:srgbClr val="7030A0"/>
        </a:solidFill>
        <a:ln w="1905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3.</a:t>
          </a:r>
          <a:endParaRPr lang="ru-RU" sz="2800" kern="1200" dirty="0"/>
        </a:p>
      </dsp:txBody>
      <dsp:txXfrm rot="-5400000">
        <a:off x="1" y="3016851"/>
        <a:ext cx="1015249" cy="435107"/>
      </dsp:txXfrm>
    </dsp:sp>
    <dsp:sp modelId="{4AB40C9A-0007-4378-AE51-3F58927AC75A}">
      <dsp:nvSpPr>
        <dsp:cNvPr id="0" name=""/>
        <dsp:cNvSpPr/>
      </dsp:nvSpPr>
      <dsp:spPr>
        <a:xfrm rot="5400000">
          <a:off x="4836858" y="-1312383"/>
          <a:ext cx="942731" cy="858595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9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Supporting to privatization of state-owned enterprises </a:t>
          </a:r>
          <a:endParaRPr lang="ru-RU" sz="29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015249" y="2555246"/>
        <a:ext cx="8539930" cy="85069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D8E803-CA26-4F10-A19F-CB8CD1135073}">
      <dsp:nvSpPr>
        <dsp:cNvPr id="0" name=""/>
        <dsp:cNvSpPr/>
      </dsp:nvSpPr>
      <dsp:spPr>
        <a:xfrm>
          <a:off x="5868652" y="2290296"/>
          <a:ext cx="4152114" cy="7206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0307"/>
              </a:lnTo>
              <a:lnTo>
                <a:pt x="4152114" y="360307"/>
              </a:lnTo>
              <a:lnTo>
                <a:pt x="4152114" y="720614"/>
              </a:lnTo>
            </a:path>
          </a:pathLst>
        </a:custGeom>
        <a:noFill/>
        <a:ln w="381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6A9DB7-1483-4327-8851-71B0C1712CFD}">
      <dsp:nvSpPr>
        <dsp:cNvPr id="0" name=""/>
        <dsp:cNvSpPr/>
      </dsp:nvSpPr>
      <dsp:spPr>
        <a:xfrm>
          <a:off x="5822932" y="2290296"/>
          <a:ext cx="91440" cy="72061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20614"/>
              </a:lnTo>
            </a:path>
          </a:pathLst>
        </a:custGeom>
        <a:noFill/>
        <a:ln w="381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0B16EC-91F9-40F5-93C3-F9208EC2357A}">
      <dsp:nvSpPr>
        <dsp:cNvPr id="0" name=""/>
        <dsp:cNvSpPr/>
      </dsp:nvSpPr>
      <dsp:spPr>
        <a:xfrm>
          <a:off x="1716537" y="2290296"/>
          <a:ext cx="4152114" cy="720614"/>
        </a:xfrm>
        <a:custGeom>
          <a:avLst/>
          <a:gdLst/>
          <a:ahLst/>
          <a:cxnLst/>
          <a:rect l="0" t="0" r="0" b="0"/>
          <a:pathLst>
            <a:path>
              <a:moveTo>
                <a:pt x="4152114" y="0"/>
              </a:moveTo>
              <a:lnTo>
                <a:pt x="4152114" y="360307"/>
              </a:lnTo>
              <a:lnTo>
                <a:pt x="0" y="360307"/>
              </a:lnTo>
              <a:lnTo>
                <a:pt x="0" y="720614"/>
              </a:lnTo>
            </a:path>
          </a:pathLst>
        </a:custGeom>
        <a:noFill/>
        <a:ln w="381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BCBAC8-325F-4E05-A672-D9EF20E70A86}">
      <dsp:nvSpPr>
        <dsp:cNvPr id="0" name=""/>
        <dsp:cNvSpPr/>
      </dsp:nvSpPr>
      <dsp:spPr>
        <a:xfrm>
          <a:off x="3902763" y="574546"/>
          <a:ext cx="3931777" cy="1715749"/>
        </a:xfrm>
        <a:prstGeom prst="rect">
          <a:avLst/>
        </a:prstGeom>
        <a:solidFill>
          <a:schemeClr val="tx1"/>
        </a:solidFill>
        <a:ln w="381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solidFill>
                <a:srgbClr val="7030A0"/>
              </a:solidFill>
            </a:rPr>
            <a:t>Organizational</a:t>
          </a: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solidFill>
                <a:srgbClr val="7030A0"/>
              </a:solidFill>
            </a:rPr>
            <a:t>Structure of EBRD</a:t>
          </a:r>
          <a:endParaRPr lang="ru-RU" sz="3600" kern="1200" dirty="0">
            <a:solidFill>
              <a:srgbClr val="7030A0"/>
            </a:solidFill>
          </a:endParaRPr>
        </a:p>
      </dsp:txBody>
      <dsp:txXfrm>
        <a:off x="3902763" y="574546"/>
        <a:ext cx="3931777" cy="1715749"/>
      </dsp:txXfrm>
    </dsp:sp>
    <dsp:sp modelId="{BC3B113B-101E-451C-AB15-11184FB033D0}">
      <dsp:nvSpPr>
        <dsp:cNvPr id="0" name=""/>
        <dsp:cNvSpPr/>
      </dsp:nvSpPr>
      <dsp:spPr>
        <a:xfrm>
          <a:off x="788" y="3010911"/>
          <a:ext cx="3431499" cy="1715749"/>
        </a:xfrm>
        <a:prstGeom prst="rect">
          <a:avLst/>
        </a:prstGeom>
        <a:solidFill>
          <a:schemeClr val="tx1"/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solidFill>
                <a:srgbClr val="7030A0"/>
              </a:solidFill>
            </a:rPr>
            <a:t>Board of governance</a:t>
          </a:r>
          <a:endParaRPr lang="ru-RU" sz="3600" kern="1200" dirty="0">
            <a:solidFill>
              <a:srgbClr val="7030A0"/>
            </a:solidFill>
          </a:endParaRPr>
        </a:p>
      </dsp:txBody>
      <dsp:txXfrm>
        <a:off x="788" y="3010911"/>
        <a:ext cx="3431499" cy="1715749"/>
      </dsp:txXfrm>
    </dsp:sp>
    <dsp:sp modelId="{52BF544C-13BC-476F-8F72-ECB0A97C5AD8}">
      <dsp:nvSpPr>
        <dsp:cNvPr id="0" name=""/>
        <dsp:cNvSpPr/>
      </dsp:nvSpPr>
      <dsp:spPr>
        <a:xfrm>
          <a:off x="4152902" y="3010911"/>
          <a:ext cx="3431499" cy="1715749"/>
        </a:xfrm>
        <a:prstGeom prst="rect">
          <a:avLst/>
        </a:prstGeom>
        <a:solidFill>
          <a:schemeClr val="tx1"/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solidFill>
                <a:srgbClr val="7030A0"/>
              </a:solidFill>
            </a:rPr>
            <a:t>Board of Directors </a:t>
          </a:r>
          <a:endParaRPr lang="ru-RU" sz="3600" kern="1200" dirty="0">
            <a:solidFill>
              <a:srgbClr val="7030A0"/>
            </a:solidFill>
          </a:endParaRPr>
        </a:p>
      </dsp:txBody>
      <dsp:txXfrm>
        <a:off x="4152902" y="3010911"/>
        <a:ext cx="3431499" cy="1715749"/>
      </dsp:txXfrm>
    </dsp:sp>
    <dsp:sp modelId="{F54A8AFA-9DB8-4516-8207-2AA0639D326B}">
      <dsp:nvSpPr>
        <dsp:cNvPr id="0" name=""/>
        <dsp:cNvSpPr/>
      </dsp:nvSpPr>
      <dsp:spPr>
        <a:xfrm>
          <a:off x="8305016" y="3010911"/>
          <a:ext cx="3431499" cy="1715749"/>
        </a:xfrm>
        <a:prstGeom prst="rect">
          <a:avLst/>
        </a:prstGeom>
        <a:solidFill>
          <a:schemeClr val="tx1"/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solidFill>
                <a:srgbClr val="7030A0"/>
              </a:solidFill>
            </a:rPr>
            <a:t>President</a:t>
          </a:r>
          <a:endParaRPr lang="ru-RU" sz="3600" kern="1200" dirty="0">
            <a:solidFill>
              <a:srgbClr val="7030A0"/>
            </a:solidFill>
          </a:endParaRPr>
        </a:p>
      </dsp:txBody>
      <dsp:txXfrm>
        <a:off x="8305016" y="3010911"/>
        <a:ext cx="3431499" cy="17157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r>
              <a:rPr lang="en-US"/>
              <a:t>30.06.2016</a:t>
            </a:r>
            <a:endParaRPr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fld id="{34A4844B-5D5D-4D8E-9E71-6B297DF4019B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589861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r>
              <a:rPr lang="en-US"/>
              <a:t>30.06.2016</a:t>
            </a:r>
            <a:endParaRPr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/>
          </a:p>
        </p:txBody>
      </p:sp>
      <p:sp>
        <p:nvSpPr>
          <p:cNvPr id="5" name="Заполнитель заметок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t>Щелкните, чтобы изменить стили текста образца слайда</a:t>
            </a:r>
          </a:p>
          <a:p>
            <a:pPr lvl="1" rtl="0"/>
            <a:r>
              <a:t>Второй уровень</a:t>
            </a:r>
          </a:p>
          <a:p>
            <a:pPr lvl="2" rtl="0"/>
            <a:r>
              <a:t>Третий уровень</a:t>
            </a:r>
          </a:p>
          <a:p>
            <a:pPr lvl="3" rtl="0"/>
            <a:r>
              <a:t>Четвертый уровень</a:t>
            </a:r>
          </a:p>
          <a:p>
            <a:pPr lvl="4" rtl="0"/>
            <a:r>
              <a:t>Пятый уровень</a:t>
            </a:r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fld id="{8DE0FDE7-FE71-46E3-9512-437B13AD5F4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66979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74812" y="1524000"/>
            <a:ext cx="8839201" cy="3200400"/>
          </a:xfrm>
        </p:spPr>
        <p:txBody>
          <a:bodyPr rtlCol="0">
            <a:noAutofit/>
          </a:bodyPr>
          <a:lstStyle>
            <a:lvl1pPr algn="l" rtl="0">
              <a:defRPr sz="540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74813" y="4876800"/>
            <a:ext cx="7162799" cy="990600"/>
          </a:xfrm>
        </p:spPr>
        <p:txBody>
          <a:bodyPr lIns="91440"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000" cap="all" spc="250" baseline="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 smtClean="0"/>
              <a:t>Образец подзаголовка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8870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08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3" y="3429000"/>
            <a:ext cx="9601201" cy="2286000"/>
          </a:xfrm>
        </p:spPr>
        <p:txBody>
          <a:bodyPr rtlCol="0" anchor="b">
            <a:normAutofit/>
          </a:bodyPr>
          <a:lstStyle>
            <a:lvl1pPr algn="l" rtl="0">
              <a:defRPr sz="4800" b="0" cap="none" baseline="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3813" y="685800"/>
            <a:ext cx="7543800" cy="1066800"/>
          </a:xfrm>
        </p:spPr>
        <p:txBody>
          <a:bodyPr lIns="91440" rtlCol="0" anchor="t"/>
          <a:lstStyle>
            <a:lvl1pPr marL="0" indent="0" algn="l" rtl="0">
              <a:spcBef>
                <a:spcPts val="0"/>
              </a:spcBef>
              <a:buNone/>
              <a:defRPr sz="2000" cap="all" spc="250" baseline="0">
                <a:solidFill>
                  <a:schemeClr val="bg2"/>
                </a:solidFill>
              </a:defRPr>
            </a:lvl1pPr>
            <a:lvl2pPr marL="4572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88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93813" y="1828800"/>
            <a:ext cx="4648199" cy="43434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46812" y="1828801"/>
            <a:ext cx="4648202" cy="43434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87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3813" y="1676400"/>
            <a:ext cx="4646376" cy="762000"/>
          </a:xfrm>
        </p:spPr>
        <p:txBody>
          <a:bodyPr rtlCol="0" anchor="ctr"/>
          <a:lstStyle>
            <a:lvl1pPr marL="0" indent="0" algn="l" rtl="0">
              <a:spcBef>
                <a:spcPts val="0"/>
              </a:spcBef>
              <a:buNone/>
              <a:defRPr sz="2400" b="0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293813" y="2438400"/>
            <a:ext cx="4648199" cy="3733800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Замещающий текст 4"/>
          <p:cNvSpPr>
            <a:spLocks noGrp="1"/>
          </p:cNvSpPr>
          <p:nvPr>
            <p:ph type="body" sz="quarter" idx="3"/>
          </p:nvPr>
        </p:nvSpPr>
        <p:spPr>
          <a:xfrm>
            <a:off x="6246812" y="1676400"/>
            <a:ext cx="4648201" cy="762000"/>
          </a:xfrm>
        </p:spPr>
        <p:txBody>
          <a:bodyPr rtlCol="0" anchor="ctr"/>
          <a:lstStyle>
            <a:lvl1pPr marL="0" indent="0" algn="l" rtl="0">
              <a:spcBef>
                <a:spcPts val="0"/>
              </a:spcBef>
              <a:buNone/>
              <a:defRPr sz="2400" b="0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46812" y="2438400"/>
            <a:ext cx="4648201" cy="3733800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69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31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631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08012" y="0"/>
            <a:ext cx="4883563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11" name="Прямоугольник 10"/>
          <p:cNvSpPr/>
          <p:nvPr/>
        </p:nvSpPr>
        <p:spPr>
          <a:xfrm>
            <a:off x="699452" y="0"/>
            <a:ext cx="4700684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3" y="685800"/>
            <a:ext cx="3581400" cy="3886200"/>
          </a:xfrm>
        </p:spPr>
        <p:txBody>
          <a:bodyPr rtlCol="0" anchor="b">
            <a:noAutofit/>
          </a:bodyPr>
          <a:lstStyle>
            <a:lvl1pPr algn="l" rtl="0">
              <a:defRPr sz="4000" b="0"/>
            </a:lvl1pPr>
          </a:lstStyle>
          <a:p>
            <a:pPr rtl="0"/>
            <a:r>
              <a:rPr lang="ru-RU" smtClean="0"/>
              <a:t>Образец заголовка</a:t>
            </a:r>
            <a:endParaRPr dirty="0"/>
          </a:p>
        </p:txBody>
      </p:sp>
      <p:sp>
        <p:nvSpPr>
          <p:cNvPr id="4" name="Замещающий текст 3"/>
          <p:cNvSpPr>
            <a:spLocks noGrp="1"/>
          </p:cNvSpPr>
          <p:nvPr>
            <p:ph type="body" sz="half" idx="2"/>
          </p:nvPr>
        </p:nvSpPr>
        <p:spPr>
          <a:xfrm>
            <a:off x="1293813" y="4724400"/>
            <a:ext cx="3581400" cy="1401764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20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4413" y="685800"/>
            <a:ext cx="5484970" cy="54864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57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608012" y="0"/>
            <a:ext cx="4883563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13" name="Прямоугольник 12"/>
          <p:cNvSpPr/>
          <p:nvPr/>
        </p:nvSpPr>
        <p:spPr>
          <a:xfrm>
            <a:off x="699452" y="0"/>
            <a:ext cx="4700684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3" y="685800"/>
            <a:ext cx="3581400" cy="3886200"/>
          </a:xfrm>
        </p:spPr>
        <p:txBody>
          <a:bodyPr rtlCol="0" anchor="b">
            <a:noAutofit/>
          </a:bodyPr>
          <a:lstStyle>
            <a:lvl1pPr algn="l" rtl="0">
              <a:defRPr sz="4000" b="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93813" y="4724400"/>
            <a:ext cx="3581400" cy="1401764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20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&#10;"/>
          <p:cNvSpPr>
            <a:spLocks noGrp="1"/>
          </p:cNvSpPr>
          <p:nvPr>
            <p:ph type="pic" idx="1"/>
          </p:nvPr>
        </p:nvSpPr>
        <p:spPr>
          <a:xfrm>
            <a:off x="6094413" y="685800"/>
            <a:ext cx="5486400" cy="5486400"/>
          </a:xfrm>
          <a:solidFill>
            <a:schemeClr val="tx2">
              <a:lumMod val="10000"/>
            </a:schemeClr>
          </a:solidFill>
          <a:ln w="50800">
            <a:solidFill>
              <a:schemeClr val="tx1"/>
            </a:solidFill>
            <a:miter lim="800000"/>
          </a:ln>
          <a:effectLst>
            <a:outerShdw blurRad="190500" algn="ctr" rotWithShape="0">
              <a:prstClr val="black">
                <a:alpha val="50000"/>
              </a:prstClr>
            </a:outerShdw>
          </a:effectLst>
        </p:spPr>
        <p:txBody>
          <a:bodyPr rtlCol="0">
            <a:normAutofit/>
          </a:bodyPr>
          <a:lstStyle>
            <a:lvl1pPr marL="0" indent="0" algn="ctr" rtl="0">
              <a:buNone/>
              <a:defRPr sz="24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ru-RU" smtClean="0"/>
              <a:t>Вставка рисунка</a:t>
            </a:r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93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Альтернативный 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5393372" y="0"/>
            <a:ext cx="67954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11" name="Прямоугольник 10"/>
          <p:cNvSpPr/>
          <p:nvPr/>
        </p:nvSpPr>
        <p:spPr>
          <a:xfrm>
            <a:off x="5484812" y="0"/>
            <a:ext cx="6704012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013" y="685800"/>
            <a:ext cx="4267200" cy="3886200"/>
          </a:xfrm>
        </p:spPr>
        <p:txBody>
          <a:bodyPr rtlCol="0" anchor="b">
            <a:noAutofit/>
          </a:bodyPr>
          <a:lstStyle>
            <a:lvl1pPr algn="l" rtl="0">
              <a:defRPr sz="4000" b="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013" y="4724400"/>
            <a:ext cx="4267200" cy="14478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20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&#10;"/>
          <p:cNvSpPr>
            <a:spLocks noGrp="1"/>
          </p:cNvSpPr>
          <p:nvPr>
            <p:ph type="pic" idx="1"/>
          </p:nvPr>
        </p:nvSpPr>
        <p:spPr>
          <a:xfrm>
            <a:off x="6094413" y="685800"/>
            <a:ext cx="5486400" cy="5486400"/>
          </a:xfrm>
          <a:solidFill>
            <a:schemeClr val="tx2">
              <a:lumMod val="10000"/>
            </a:schemeClr>
          </a:solidFill>
          <a:ln w="50800">
            <a:solidFill>
              <a:schemeClr val="tx1"/>
            </a:solidFill>
            <a:miter lim="800000"/>
          </a:ln>
          <a:effectLst>
            <a:outerShdw blurRad="190500" algn="ctr" rotWithShape="0">
              <a:prstClr val="black">
                <a:alpha val="50000"/>
              </a:prstClr>
            </a:outerShdw>
          </a:effectLst>
        </p:spPr>
        <p:txBody>
          <a:bodyPr rtlCol="0">
            <a:normAutofit/>
          </a:bodyPr>
          <a:lstStyle>
            <a:lvl1pPr marL="0" indent="0" algn="ctr" rtl="0">
              <a:buNone/>
              <a:defRPr sz="24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ru-RU" smtClean="0"/>
              <a:t>Вставка рисунка</a:t>
            </a:r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53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9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675812" y="685801"/>
            <a:ext cx="1219201" cy="5486400"/>
          </a:xfrm>
        </p:spPr>
        <p:txBody>
          <a:bodyPr vert="eaVert"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93813" y="685800"/>
            <a:ext cx="8153399" cy="5486400"/>
          </a:xfrm>
        </p:spPr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20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74812" y="1524000"/>
            <a:ext cx="8839201" cy="3200400"/>
          </a:xfrm>
        </p:spPr>
        <p:txBody>
          <a:bodyPr rtlCol="0">
            <a:noAutofit/>
          </a:bodyPr>
          <a:lstStyle>
            <a:lvl1pPr algn="l" rtl="0">
              <a:defRPr sz="540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74813" y="4876800"/>
            <a:ext cx="7162799" cy="990600"/>
          </a:xfrm>
        </p:spPr>
        <p:txBody>
          <a:bodyPr lIns="91440"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000" cap="all" spc="250" baseline="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 smtClean="0"/>
              <a:t>Образец подзаголовка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71254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30.06.2016</a:t>
            </a: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99542E4-2CCF-42F6-9D92-ED568035133D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069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3" y="3429000"/>
            <a:ext cx="9601201" cy="2286000"/>
          </a:xfrm>
        </p:spPr>
        <p:txBody>
          <a:bodyPr rtlCol="0" anchor="b">
            <a:normAutofit/>
          </a:bodyPr>
          <a:lstStyle>
            <a:lvl1pPr algn="l" rtl="0">
              <a:defRPr sz="4800" b="0" cap="none" baseline="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3813" y="685800"/>
            <a:ext cx="7543800" cy="1066800"/>
          </a:xfrm>
        </p:spPr>
        <p:txBody>
          <a:bodyPr lIns="91440" rtlCol="0" anchor="t"/>
          <a:lstStyle>
            <a:lvl1pPr marL="0" indent="0" algn="l" rtl="0">
              <a:spcBef>
                <a:spcPts val="0"/>
              </a:spcBef>
              <a:buNone/>
              <a:defRPr sz="2000" cap="all" spc="250" baseline="0">
                <a:solidFill>
                  <a:schemeClr val="bg2"/>
                </a:solidFill>
              </a:defRPr>
            </a:lvl1pPr>
            <a:lvl2pPr marL="4572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30.06.2016</a:t>
            </a: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99542E4-2CCF-42F6-9D92-ED568035133D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44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93813" y="1828800"/>
            <a:ext cx="4648199" cy="43434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46812" y="1828801"/>
            <a:ext cx="4648202" cy="43434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30.06.2016</a:t>
            </a: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99542E4-2CCF-42F6-9D92-ED568035133D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916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3813" y="1676400"/>
            <a:ext cx="4646376" cy="762000"/>
          </a:xfrm>
        </p:spPr>
        <p:txBody>
          <a:bodyPr rtlCol="0" anchor="ctr"/>
          <a:lstStyle>
            <a:lvl1pPr marL="0" indent="0" algn="l" rtl="0">
              <a:spcBef>
                <a:spcPts val="0"/>
              </a:spcBef>
              <a:buNone/>
              <a:defRPr sz="2400" b="0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293813" y="2438400"/>
            <a:ext cx="4648199" cy="3733800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Замещающий текст 4"/>
          <p:cNvSpPr>
            <a:spLocks noGrp="1"/>
          </p:cNvSpPr>
          <p:nvPr>
            <p:ph type="body" sz="quarter" idx="3"/>
          </p:nvPr>
        </p:nvSpPr>
        <p:spPr>
          <a:xfrm>
            <a:off x="6246812" y="1676400"/>
            <a:ext cx="4648201" cy="762000"/>
          </a:xfrm>
        </p:spPr>
        <p:txBody>
          <a:bodyPr rtlCol="0" anchor="ctr"/>
          <a:lstStyle>
            <a:lvl1pPr marL="0" indent="0" algn="l" rtl="0">
              <a:spcBef>
                <a:spcPts val="0"/>
              </a:spcBef>
              <a:buNone/>
              <a:defRPr sz="2400" b="0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46812" y="2438400"/>
            <a:ext cx="4648201" cy="3733800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30.06.2016</a:t>
            </a: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99542E4-2CCF-42F6-9D92-ED568035133D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810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30.06.2016</a:t>
            </a: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99542E4-2CCF-42F6-9D92-ED568035133D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53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30.06.2016</a:t>
            </a: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99542E4-2CCF-42F6-9D92-ED568035133D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973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08012" y="0"/>
            <a:ext cx="4883563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99452" y="0"/>
            <a:ext cx="4700684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3" y="685800"/>
            <a:ext cx="3581400" cy="3886200"/>
          </a:xfrm>
        </p:spPr>
        <p:txBody>
          <a:bodyPr rtlCol="0" anchor="b">
            <a:noAutofit/>
          </a:bodyPr>
          <a:lstStyle>
            <a:lvl1pPr algn="l" rtl="0">
              <a:defRPr sz="4000" b="0"/>
            </a:lvl1pPr>
          </a:lstStyle>
          <a:p>
            <a:pPr rtl="0"/>
            <a:r>
              <a:rPr lang="ru-RU" smtClean="0"/>
              <a:t>Образец заголовка</a:t>
            </a:r>
            <a:endParaRPr dirty="0"/>
          </a:p>
        </p:txBody>
      </p:sp>
      <p:sp>
        <p:nvSpPr>
          <p:cNvPr id="4" name="Замещающий текст 3"/>
          <p:cNvSpPr>
            <a:spLocks noGrp="1"/>
          </p:cNvSpPr>
          <p:nvPr>
            <p:ph type="body" sz="half" idx="2"/>
          </p:nvPr>
        </p:nvSpPr>
        <p:spPr>
          <a:xfrm>
            <a:off x="1293813" y="4724400"/>
            <a:ext cx="3581400" cy="1401764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20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4413" y="685800"/>
            <a:ext cx="5484970" cy="54864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30.06.2016</a:t>
            </a: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99542E4-2CCF-42F6-9D92-ED568035133D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11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608012" y="0"/>
            <a:ext cx="4883563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99452" y="0"/>
            <a:ext cx="4700684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3" y="685800"/>
            <a:ext cx="3581400" cy="3886200"/>
          </a:xfrm>
        </p:spPr>
        <p:txBody>
          <a:bodyPr rtlCol="0" anchor="b">
            <a:noAutofit/>
          </a:bodyPr>
          <a:lstStyle>
            <a:lvl1pPr algn="l" rtl="0">
              <a:defRPr sz="4000" b="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93813" y="4724400"/>
            <a:ext cx="3581400" cy="1401764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20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&#10;"/>
          <p:cNvSpPr>
            <a:spLocks noGrp="1"/>
          </p:cNvSpPr>
          <p:nvPr>
            <p:ph type="pic" idx="1"/>
          </p:nvPr>
        </p:nvSpPr>
        <p:spPr>
          <a:xfrm>
            <a:off x="6094413" y="685800"/>
            <a:ext cx="5486400" cy="5486400"/>
          </a:xfrm>
          <a:solidFill>
            <a:schemeClr val="tx2">
              <a:lumMod val="10000"/>
            </a:schemeClr>
          </a:solidFill>
          <a:ln w="50800">
            <a:solidFill>
              <a:schemeClr val="tx1"/>
            </a:solidFill>
            <a:miter lim="800000"/>
          </a:ln>
          <a:effectLst>
            <a:outerShdw blurRad="190500" algn="ctr" rotWithShape="0">
              <a:prstClr val="black">
                <a:alpha val="50000"/>
              </a:prstClr>
            </a:outerShdw>
          </a:effectLst>
        </p:spPr>
        <p:txBody>
          <a:bodyPr rtlCol="0">
            <a:normAutofit/>
          </a:bodyPr>
          <a:lstStyle>
            <a:lvl1pPr marL="0" indent="0" algn="ctr" rtl="0">
              <a:buNone/>
              <a:defRPr sz="24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ru-RU" smtClean="0"/>
              <a:t>Вставка рисунка</a:t>
            </a:r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30.06.2016</a:t>
            </a: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99542E4-2CCF-42F6-9D92-ED568035133D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8280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Альтернативный 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5393372" y="0"/>
            <a:ext cx="67954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484812" y="0"/>
            <a:ext cx="6704012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013" y="685800"/>
            <a:ext cx="4267200" cy="3886200"/>
          </a:xfrm>
        </p:spPr>
        <p:txBody>
          <a:bodyPr rtlCol="0" anchor="b">
            <a:noAutofit/>
          </a:bodyPr>
          <a:lstStyle>
            <a:lvl1pPr algn="l" rtl="0">
              <a:defRPr sz="4000" b="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013" y="4724400"/>
            <a:ext cx="4267200" cy="14478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20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&#10;"/>
          <p:cNvSpPr>
            <a:spLocks noGrp="1"/>
          </p:cNvSpPr>
          <p:nvPr>
            <p:ph type="pic" idx="1"/>
          </p:nvPr>
        </p:nvSpPr>
        <p:spPr>
          <a:xfrm>
            <a:off x="6094413" y="685800"/>
            <a:ext cx="5486400" cy="5486400"/>
          </a:xfrm>
          <a:solidFill>
            <a:schemeClr val="tx2">
              <a:lumMod val="10000"/>
            </a:schemeClr>
          </a:solidFill>
          <a:ln w="50800">
            <a:solidFill>
              <a:schemeClr val="tx1"/>
            </a:solidFill>
            <a:miter lim="800000"/>
          </a:ln>
          <a:effectLst>
            <a:outerShdw blurRad="190500" algn="ctr" rotWithShape="0">
              <a:prstClr val="black">
                <a:alpha val="50000"/>
              </a:prstClr>
            </a:outerShdw>
          </a:effectLst>
        </p:spPr>
        <p:txBody>
          <a:bodyPr rtlCol="0">
            <a:normAutofit/>
          </a:bodyPr>
          <a:lstStyle>
            <a:lvl1pPr marL="0" indent="0" algn="ctr" rtl="0">
              <a:buNone/>
              <a:defRPr sz="24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ru-RU" smtClean="0"/>
              <a:t>Вставка рисунка</a:t>
            </a:r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30.06.2016</a:t>
            </a: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99542E4-2CCF-42F6-9D92-ED568035133D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07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30.06.2016</a:t>
            </a: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99542E4-2CCF-42F6-9D92-ED568035133D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377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675812" y="685801"/>
            <a:ext cx="1219201" cy="5486400"/>
          </a:xfrm>
        </p:spPr>
        <p:txBody>
          <a:bodyPr vert="eaVert"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93813" y="685800"/>
            <a:ext cx="8153399" cy="5486400"/>
          </a:xfrm>
        </p:spPr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30.06.2016</a:t>
            </a: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99542E4-2CCF-42F6-9D92-ED568035133D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854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74812" y="1524000"/>
            <a:ext cx="8839201" cy="3200400"/>
          </a:xfrm>
        </p:spPr>
        <p:txBody>
          <a:bodyPr rtlCol="0">
            <a:noAutofit/>
          </a:bodyPr>
          <a:lstStyle>
            <a:lvl1pPr algn="l" rtl="0">
              <a:defRPr sz="540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74813" y="4876800"/>
            <a:ext cx="7162799" cy="990600"/>
          </a:xfrm>
        </p:spPr>
        <p:txBody>
          <a:bodyPr lIns="91440"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000" cap="all" spc="250" baseline="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 smtClean="0"/>
              <a:t>Образец подзаголовка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11530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30.06.2016</a:t>
            </a: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99542E4-2CCF-42F6-9D92-ED568035133D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455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3" y="3429000"/>
            <a:ext cx="9601201" cy="2286000"/>
          </a:xfrm>
        </p:spPr>
        <p:txBody>
          <a:bodyPr rtlCol="0" anchor="b">
            <a:normAutofit/>
          </a:bodyPr>
          <a:lstStyle>
            <a:lvl1pPr algn="l" rtl="0">
              <a:defRPr sz="4800" b="0" cap="none" baseline="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3813" y="685800"/>
            <a:ext cx="7543800" cy="1066800"/>
          </a:xfrm>
        </p:spPr>
        <p:txBody>
          <a:bodyPr lIns="91440" rtlCol="0" anchor="t"/>
          <a:lstStyle>
            <a:lvl1pPr marL="0" indent="0" algn="l" rtl="0">
              <a:spcBef>
                <a:spcPts val="0"/>
              </a:spcBef>
              <a:buNone/>
              <a:defRPr sz="2000" cap="all" spc="250" baseline="0">
                <a:solidFill>
                  <a:schemeClr val="bg2"/>
                </a:solidFill>
              </a:defRPr>
            </a:lvl1pPr>
            <a:lvl2pPr marL="4572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30.06.2016</a:t>
            </a: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99542E4-2CCF-42F6-9D92-ED568035133D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6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93813" y="1828800"/>
            <a:ext cx="4648199" cy="43434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46812" y="1828801"/>
            <a:ext cx="4648202" cy="43434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30.06.2016</a:t>
            </a: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99542E4-2CCF-42F6-9D92-ED568035133D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2698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3813" y="1676400"/>
            <a:ext cx="4646376" cy="762000"/>
          </a:xfrm>
        </p:spPr>
        <p:txBody>
          <a:bodyPr rtlCol="0" anchor="ctr"/>
          <a:lstStyle>
            <a:lvl1pPr marL="0" indent="0" algn="l" rtl="0">
              <a:spcBef>
                <a:spcPts val="0"/>
              </a:spcBef>
              <a:buNone/>
              <a:defRPr sz="2400" b="0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293813" y="2438400"/>
            <a:ext cx="4648199" cy="3733800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Замещающий текст 4"/>
          <p:cNvSpPr>
            <a:spLocks noGrp="1"/>
          </p:cNvSpPr>
          <p:nvPr>
            <p:ph type="body" sz="quarter" idx="3"/>
          </p:nvPr>
        </p:nvSpPr>
        <p:spPr>
          <a:xfrm>
            <a:off x="6246812" y="1676400"/>
            <a:ext cx="4648201" cy="762000"/>
          </a:xfrm>
        </p:spPr>
        <p:txBody>
          <a:bodyPr rtlCol="0" anchor="ctr"/>
          <a:lstStyle>
            <a:lvl1pPr marL="0" indent="0" algn="l" rtl="0">
              <a:spcBef>
                <a:spcPts val="0"/>
              </a:spcBef>
              <a:buNone/>
              <a:defRPr sz="2400" b="0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46812" y="2438400"/>
            <a:ext cx="4648201" cy="3733800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30.06.2016</a:t>
            </a: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99542E4-2CCF-42F6-9D92-ED568035133D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68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30.06.2016</a:t>
            </a: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99542E4-2CCF-42F6-9D92-ED568035133D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61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30.06.2016</a:t>
            </a: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99542E4-2CCF-42F6-9D92-ED568035133D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379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08012" y="0"/>
            <a:ext cx="4883563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99452" y="0"/>
            <a:ext cx="4700684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3" y="685800"/>
            <a:ext cx="3581400" cy="3886200"/>
          </a:xfrm>
        </p:spPr>
        <p:txBody>
          <a:bodyPr rtlCol="0" anchor="b">
            <a:noAutofit/>
          </a:bodyPr>
          <a:lstStyle>
            <a:lvl1pPr algn="l" rtl="0">
              <a:defRPr sz="4000" b="0"/>
            </a:lvl1pPr>
          </a:lstStyle>
          <a:p>
            <a:pPr rtl="0"/>
            <a:r>
              <a:rPr lang="ru-RU" smtClean="0"/>
              <a:t>Образец заголовка</a:t>
            </a:r>
            <a:endParaRPr dirty="0"/>
          </a:p>
        </p:txBody>
      </p:sp>
      <p:sp>
        <p:nvSpPr>
          <p:cNvPr id="4" name="Замещающий текст 3"/>
          <p:cNvSpPr>
            <a:spLocks noGrp="1"/>
          </p:cNvSpPr>
          <p:nvPr>
            <p:ph type="body" sz="half" idx="2"/>
          </p:nvPr>
        </p:nvSpPr>
        <p:spPr>
          <a:xfrm>
            <a:off x="1293813" y="4724400"/>
            <a:ext cx="3581400" cy="1401764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20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4413" y="685800"/>
            <a:ext cx="5484970" cy="54864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30.06.2016</a:t>
            </a: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99542E4-2CCF-42F6-9D92-ED568035133D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70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608012" y="0"/>
            <a:ext cx="4883563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99452" y="0"/>
            <a:ext cx="4700684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3" y="685800"/>
            <a:ext cx="3581400" cy="3886200"/>
          </a:xfrm>
        </p:spPr>
        <p:txBody>
          <a:bodyPr rtlCol="0" anchor="b">
            <a:noAutofit/>
          </a:bodyPr>
          <a:lstStyle>
            <a:lvl1pPr algn="l" rtl="0">
              <a:defRPr sz="4000" b="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93813" y="4724400"/>
            <a:ext cx="3581400" cy="1401764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20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&#10;"/>
          <p:cNvSpPr>
            <a:spLocks noGrp="1"/>
          </p:cNvSpPr>
          <p:nvPr>
            <p:ph type="pic" idx="1"/>
          </p:nvPr>
        </p:nvSpPr>
        <p:spPr>
          <a:xfrm>
            <a:off x="6094413" y="685800"/>
            <a:ext cx="5486400" cy="5486400"/>
          </a:xfrm>
          <a:solidFill>
            <a:schemeClr val="tx2">
              <a:lumMod val="10000"/>
            </a:schemeClr>
          </a:solidFill>
          <a:ln w="50800">
            <a:solidFill>
              <a:schemeClr val="tx1"/>
            </a:solidFill>
            <a:miter lim="800000"/>
          </a:ln>
          <a:effectLst>
            <a:outerShdw blurRad="190500" algn="ctr" rotWithShape="0">
              <a:prstClr val="black">
                <a:alpha val="50000"/>
              </a:prstClr>
            </a:outerShdw>
          </a:effectLst>
        </p:spPr>
        <p:txBody>
          <a:bodyPr rtlCol="0">
            <a:normAutofit/>
          </a:bodyPr>
          <a:lstStyle>
            <a:lvl1pPr marL="0" indent="0" algn="ctr" rtl="0">
              <a:buNone/>
              <a:defRPr sz="24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ru-RU" smtClean="0"/>
              <a:t>Вставка рисунка</a:t>
            </a:r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30.06.2016</a:t>
            </a: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99542E4-2CCF-42F6-9D92-ED568035133D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3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Альтернативный 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5393372" y="0"/>
            <a:ext cx="67954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484812" y="0"/>
            <a:ext cx="6704012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013" y="685800"/>
            <a:ext cx="4267200" cy="3886200"/>
          </a:xfrm>
        </p:spPr>
        <p:txBody>
          <a:bodyPr rtlCol="0" anchor="b">
            <a:noAutofit/>
          </a:bodyPr>
          <a:lstStyle>
            <a:lvl1pPr algn="l" rtl="0">
              <a:defRPr sz="4000" b="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013" y="4724400"/>
            <a:ext cx="4267200" cy="14478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20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&#10;"/>
          <p:cNvSpPr>
            <a:spLocks noGrp="1"/>
          </p:cNvSpPr>
          <p:nvPr>
            <p:ph type="pic" idx="1"/>
          </p:nvPr>
        </p:nvSpPr>
        <p:spPr>
          <a:xfrm>
            <a:off x="6094413" y="685800"/>
            <a:ext cx="5486400" cy="5486400"/>
          </a:xfrm>
          <a:solidFill>
            <a:schemeClr val="tx2">
              <a:lumMod val="10000"/>
            </a:schemeClr>
          </a:solidFill>
          <a:ln w="50800">
            <a:solidFill>
              <a:schemeClr val="tx1"/>
            </a:solidFill>
            <a:miter lim="800000"/>
          </a:ln>
          <a:effectLst>
            <a:outerShdw blurRad="190500" algn="ctr" rotWithShape="0">
              <a:prstClr val="black">
                <a:alpha val="50000"/>
              </a:prstClr>
            </a:outerShdw>
          </a:effectLst>
        </p:spPr>
        <p:txBody>
          <a:bodyPr rtlCol="0">
            <a:normAutofit/>
          </a:bodyPr>
          <a:lstStyle>
            <a:lvl1pPr marL="0" indent="0" algn="ctr" rtl="0">
              <a:buNone/>
              <a:defRPr sz="24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ru-RU" smtClean="0"/>
              <a:t>Вставка рисунка</a:t>
            </a:r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30.06.2016</a:t>
            </a: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99542E4-2CCF-42F6-9D92-ED568035133D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56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30.06.2016</a:t>
            </a: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99542E4-2CCF-42F6-9D92-ED568035133D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60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675812" y="685801"/>
            <a:ext cx="1219201" cy="5486400"/>
          </a:xfrm>
        </p:spPr>
        <p:txBody>
          <a:bodyPr vert="eaVert"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93813" y="685800"/>
            <a:ext cx="8153399" cy="5486400"/>
          </a:xfrm>
        </p:spPr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30.06.2016</a:t>
            </a:r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99542E4-2CCF-42F6-9D92-ED568035133D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374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2" y="3810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"/>
              <a:t>Стиль образца заголовка</a:t>
            </a:r>
            <a:endParaRPr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293814" y="1828800"/>
            <a:ext cx="96012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"/>
              <a:t>Образец текста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2938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00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999412" y="6400801"/>
            <a:ext cx="13200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n-US"/>
              <a:t>30.06.2016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675812" y="6400801"/>
            <a:ext cx="12192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99542E4-2CCF-42F6-9D92-ED568035133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082099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2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6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800"/>
        </a:spcBef>
        <a:buFont typeface="Century" pitchFamily="18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2588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9164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23160" indent="-228600" algn="l" defTabSz="914400" rtl="0" eaLnBrk="1" latinLnBrk="0" hangingPunct="1"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54680" indent="-228600" algn="l" defTabSz="914400" rtl="0" eaLnBrk="1" latinLnBrk="0" hangingPunct="1"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2" y="3810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"/>
              <a:t>Стиль образца заголовка</a:t>
            </a:r>
            <a:endParaRPr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293814" y="1828800"/>
            <a:ext cx="96012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"/>
              <a:t>Образец текста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2938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00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999412" y="6400801"/>
            <a:ext cx="13200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>
                <a:solidFill>
                  <a:prstClr val="white">
                    <a:tint val="75000"/>
                  </a:prstClr>
                </a:solidFill>
              </a:rPr>
              <a:t>30.06.2016</a:t>
            </a:r>
            <a:endParaRPr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675812" y="6400801"/>
            <a:ext cx="12192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9542E4-2CCF-42F6-9D92-ED568035133D}" type="slidenum">
              <a:rPr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9957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6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800"/>
        </a:spcBef>
        <a:buFont typeface="Century" pitchFamily="18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2588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9164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23160" indent="-228600" algn="l" defTabSz="914400" rtl="0" eaLnBrk="1" latinLnBrk="0" hangingPunct="1"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54680" indent="-228600" algn="l" defTabSz="914400" rtl="0" eaLnBrk="1" latinLnBrk="0" hangingPunct="1"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2" y="3810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"/>
              <a:t>Стиль образца заголовка</a:t>
            </a:r>
            <a:endParaRPr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293814" y="1828800"/>
            <a:ext cx="96012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"/>
              <a:t>Образец текста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2938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00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999412" y="6400801"/>
            <a:ext cx="13200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>
                <a:solidFill>
                  <a:prstClr val="white">
                    <a:tint val="75000"/>
                  </a:prstClr>
                </a:solidFill>
              </a:rPr>
              <a:t>30.06.2016</a:t>
            </a:r>
            <a:endParaRPr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675812" y="6400801"/>
            <a:ext cx="12192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9542E4-2CCF-42F6-9D92-ED568035133D}" type="slidenum">
              <a:rPr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5404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6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800"/>
        </a:spcBef>
        <a:buFont typeface="Century" pitchFamily="18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2588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9164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23160" indent="-228600" algn="l" defTabSz="914400" rtl="0" eaLnBrk="1" latinLnBrk="0" hangingPunct="1"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54680" indent="-228600" algn="l" defTabSz="914400" rtl="0" eaLnBrk="1" latinLnBrk="0" hangingPunct="1"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6396" y="2922168"/>
            <a:ext cx="7076020" cy="2581867"/>
          </a:xfrm>
        </p:spPr>
        <p:txBody>
          <a:bodyPr rtlCol="0">
            <a:noAutofit/>
          </a:bodyPr>
          <a:lstStyle/>
          <a:p>
            <a:pPr algn="ctr" rtl="0"/>
            <a:r>
              <a:rPr lang="en-US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Tashkent state university of economics </a:t>
            </a:r>
          </a:p>
          <a:p>
            <a:pPr algn="ctr" rtl="0"/>
            <a:r>
              <a:rPr lang="en-US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Course: Money and banking </a:t>
            </a:r>
          </a:p>
          <a:p>
            <a:pPr lvl="0" algn="ctr"/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Lecture </a:t>
            </a:r>
            <a:r>
              <a:rPr lang="en-US" sz="28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13: </a:t>
            </a:r>
            <a:r>
              <a:rPr lang="en-US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Financial </a:t>
            </a:r>
            <a:r>
              <a:rPr lang="en-US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institutions</a:t>
            </a:r>
            <a:endParaRPr lang="ru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rtl="0"/>
            <a:endParaRPr lang="ru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5027541" y="416252"/>
            <a:ext cx="2133734" cy="2343711"/>
            <a:chOff x="3127178" y="426714"/>
            <a:chExt cx="5934468" cy="6399274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4291" b="95779" l="4622" r="95658">
                          <a14:foregroundMark x1="13235" y1="28858" x2="13235" y2="28858"/>
                          <a14:foregroundMark x1="70588" y1="12388" x2="70588" y2="12388"/>
                          <a14:foregroundMark x1="70588" y1="12388" x2="55322" y2="7059"/>
                          <a14:foregroundMark x1="50980" y1="7128" x2="32843" y2="10588"/>
                          <a14:foregroundMark x1="29762" y1="12111" x2="9524" y2="40484"/>
                          <a14:foregroundMark x1="7563" y1="44221" x2="21429" y2="79862"/>
                          <a14:foregroundMark x1="23950" y1="81938" x2="50140" y2="92526"/>
                          <a14:foregroundMark x1="51681" y1="92388" x2="76961" y2="82907"/>
                          <a14:foregroundMark x1="78221" y1="81107" x2="91807" y2="54464"/>
                          <a14:foregroundMark x1="91947" y1="45467" x2="72409" y2="1308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27178" y="426714"/>
              <a:ext cx="5934468" cy="6004572"/>
            </a:xfrm>
            <a:prstGeom prst="rect">
              <a:avLst/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</p:pic>
        <p:sp>
          <p:nvSpPr>
            <p:cNvPr id="6" name="Прямоугольник 5"/>
            <p:cNvSpPr/>
            <p:nvPr/>
          </p:nvSpPr>
          <p:spPr>
            <a:xfrm>
              <a:off x="5014291" y="3645023"/>
              <a:ext cx="2160239" cy="1837158"/>
            </a:xfrm>
            <a:prstGeom prst="rect">
              <a:avLst/>
            </a:prstGeom>
            <a:solidFill>
              <a:srgbClr val="2A166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186195" y="2851642"/>
              <a:ext cx="3816425" cy="3974346"/>
            </a:xfrm>
            <a:prstGeom prst="rect">
              <a:avLst/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</p:spPr>
        </p:pic>
      </p:grpSp>
      <p:sp>
        <p:nvSpPr>
          <p:cNvPr id="10" name="TextBox 9"/>
          <p:cNvSpPr txBox="1"/>
          <p:nvPr/>
        </p:nvSpPr>
        <p:spPr>
          <a:xfrm>
            <a:off x="981844" y="3789040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7894612" y="5504035"/>
            <a:ext cx="39604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PhD in Economics </a:t>
            </a:r>
            <a:r>
              <a:rPr lang="en-US" sz="2800" dirty="0" err="1" smtClean="0"/>
              <a:t>Nasriddinov</a:t>
            </a:r>
            <a:r>
              <a:rPr lang="en-US" sz="2800" dirty="0" smtClean="0"/>
              <a:t> </a:t>
            </a:r>
            <a:r>
              <a:rPr lang="en-US" sz="2800" dirty="0" err="1" smtClean="0"/>
              <a:t>Fazliddin</a:t>
            </a:r>
            <a:r>
              <a:rPr lang="en-US" sz="2800" dirty="0" smtClean="0"/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60082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9814">
        <p:fade/>
      </p:transition>
    </mc:Choice>
    <mc:Fallback xmlns="">
      <p:transition spd="med" advTm="2981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" y="404664"/>
            <a:ext cx="12188824" cy="1008112"/>
          </a:xfrm>
          <a:prstGeom prst="round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>
                <a:solidFill>
                  <a:schemeClr val="tx1"/>
                </a:solidFill>
                <a:latin typeface="+mj-lt"/>
                <a:cs typeface="Aharoni" panose="02010803020104030203" pitchFamily="2" charset="-79"/>
              </a:rPr>
              <a:t>COURSE OBJECTIVES</a:t>
            </a:r>
            <a:endParaRPr lang="ru-RU" sz="6600" dirty="0">
              <a:solidFill>
                <a:schemeClr val="tx1"/>
              </a:solidFill>
              <a:latin typeface="+mj-lt"/>
              <a:cs typeface="Aharoni" panose="02010803020104030203" pitchFamily="2" charset="-79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4178090478"/>
              </p:ext>
            </p:extLst>
          </p:nvPr>
        </p:nvGraphicFramePr>
        <p:xfrm>
          <a:off x="477788" y="1700808"/>
          <a:ext cx="10558907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24449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2016">
        <p14:flythrough/>
      </p:transition>
    </mc:Choice>
    <mc:Fallback xmlns="">
      <p:transition spd="slow" advTm="220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008690366"/>
              </p:ext>
            </p:extLst>
          </p:nvPr>
        </p:nvGraphicFramePr>
        <p:xfrm>
          <a:off x="621804" y="332656"/>
          <a:ext cx="10081120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50784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20340">
        <p14:flythrough dir="out"/>
      </p:transition>
    </mc:Choice>
    <mc:Fallback xmlns="">
      <p:transition spd="slow" advTm="1203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557908" y="332656"/>
            <a:ext cx="9001000" cy="1008112"/>
          </a:xfrm>
          <a:prstGeom prst="roundRect">
            <a:avLst/>
          </a:prstGeom>
          <a:solidFill>
            <a:srgbClr val="7030A0"/>
          </a:solidFill>
          <a:ln>
            <a:solidFill>
              <a:srgbClr val="FAFA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Objectives of IMF</a:t>
            </a:r>
            <a:endParaRPr lang="ru-RU" sz="4000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071305188"/>
              </p:ext>
            </p:extLst>
          </p:nvPr>
        </p:nvGraphicFramePr>
        <p:xfrm>
          <a:off x="1395890" y="1556792"/>
          <a:ext cx="9685076" cy="48688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17376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133972" y="642229"/>
            <a:ext cx="7848872" cy="105857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solidFill>
                  <a:srgbClr val="7030A0"/>
                </a:solidFill>
              </a:rPr>
              <a:t>IMF governance</a:t>
            </a:r>
            <a:endParaRPr lang="ru-RU" dirty="0">
              <a:solidFill>
                <a:srgbClr val="7030A0"/>
              </a:solidFill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152871504"/>
              </p:ext>
            </p:extLst>
          </p:nvPr>
        </p:nvGraphicFramePr>
        <p:xfrm>
          <a:off x="1485900" y="1916832"/>
          <a:ext cx="8605390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91757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917948" y="332656"/>
            <a:ext cx="9145016" cy="1296144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rgbClr val="7030A0"/>
                </a:solidFill>
              </a:rPr>
              <a:t>Activities of IMF</a:t>
            </a:r>
            <a:endParaRPr lang="ru-RU" sz="4400" dirty="0">
              <a:solidFill>
                <a:srgbClr val="7030A0"/>
              </a:solidFill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532722289"/>
              </p:ext>
            </p:extLst>
          </p:nvPr>
        </p:nvGraphicFramePr>
        <p:xfrm>
          <a:off x="1629916" y="1340768"/>
          <a:ext cx="9988355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0562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/>
              <a:t>The World Bank </a:t>
            </a:r>
            <a:r>
              <a:rPr lang="en-US" sz="5400" dirty="0" smtClean="0"/>
              <a:t>Group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1. International </a:t>
            </a:r>
            <a:r>
              <a:rPr lang="en-US" sz="2800" dirty="0"/>
              <a:t>Bank for Reconstruction and Development (IBRD)</a:t>
            </a:r>
          </a:p>
          <a:p>
            <a:pPr marL="0" indent="0">
              <a:buNone/>
            </a:pPr>
            <a:r>
              <a:rPr lang="en-US" sz="2800" dirty="0"/>
              <a:t>2</a:t>
            </a:r>
            <a:r>
              <a:rPr lang="en-US" sz="2800" dirty="0" smtClean="0"/>
              <a:t>.   </a:t>
            </a:r>
            <a:r>
              <a:rPr lang="en-US" sz="2800" dirty="0"/>
              <a:t>The International Finance Corporation (IFC),</a:t>
            </a:r>
          </a:p>
          <a:p>
            <a:pPr marL="0" indent="0">
              <a:buNone/>
            </a:pPr>
            <a:r>
              <a:rPr lang="en-US" sz="2800" dirty="0" smtClean="0"/>
              <a:t>3. International </a:t>
            </a:r>
            <a:r>
              <a:rPr lang="en-US" sz="2800" dirty="0"/>
              <a:t>Development Association (IDA),</a:t>
            </a:r>
          </a:p>
          <a:p>
            <a:pPr marL="0" indent="0">
              <a:buNone/>
            </a:pPr>
            <a:r>
              <a:rPr lang="en-US" sz="2800" dirty="0" smtClean="0"/>
              <a:t>4. The </a:t>
            </a:r>
            <a:r>
              <a:rPr lang="en-US" sz="2800" dirty="0"/>
              <a:t>Multilateral Investment Guarantee Agency (MIGA)</a:t>
            </a:r>
          </a:p>
          <a:p>
            <a:pPr marL="0" indent="0">
              <a:buNone/>
            </a:pPr>
            <a:r>
              <a:rPr lang="en-US" sz="2800" dirty="0" smtClean="0"/>
              <a:t>5. The </a:t>
            </a:r>
            <a:r>
              <a:rPr lang="en-US" sz="2800" dirty="0"/>
              <a:t>International Centre for Settlement of Investment Disputes (ICSID).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982942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133972" y="977316"/>
            <a:ext cx="8352928" cy="4032448"/>
          </a:xfrm>
          <a:prstGeom prst="round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000" dirty="0" smtClean="0">
                <a:ea typeface="Calibri"/>
              </a:rPr>
              <a:t>      IBRD </a:t>
            </a:r>
            <a:r>
              <a:rPr lang="en-US" sz="4000" dirty="0">
                <a:ea typeface="Calibri"/>
              </a:rPr>
              <a:t>is an international financial institution that offers loans to middle-income developing countries. 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10503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2555250"/>
              </p:ext>
            </p:extLst>
          </p:nvPr>
        </p:nvGraphicFramePr>
        <p:xfrm>
          <a:off x="1293813" y="1700808"/>
          <a:ext cx="9601200" cy="4471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485900" y="404664"/>
            <a:ext cx="9001000" cy="1080120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solidFill>
                  <a:schemeClr val="tx1"/>
                </a:solidFill>
              </a:rPr>
              <a:t>SERVICES OF IBRD</a:t>
            </a:r>
            <a:endParaRPr lang="ru-RU" sz="4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29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1629916" y="1196752"/>
            <a:ext cx="8856984" cy="3960440"/>
          </a:xfrm>
          <a:prstGeom prst="round2Diag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000" dirty="0">
                <a:ea typeface="Calibri"/>
              </a:rPr>
              <a:t>IFC was established in 1956. This institution provides various forms of financing without sovereign guarantees, primarily to the private sector.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30596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thumbs_b_c_1272e80a688b64a641f2fee43c30c92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06573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17748" y="188640"/>
            <a:ext cx="5426867" cy="2664296"/>
          </a:xfrm>
          <a:prstGeom prst="roundRect">
            <a:avLst/>
          </a:prstGeom>
          <a:solidFill>
            <a:srgbClr val="FAFAFA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0215" algn="just">
              <a:lnSpc>
                <a:spcPct val="107000"/>
              </a:lnSpc>
              <a:spcAft>
                <a:spcPts val="800"/>
              </a:spcAft>
              <a:tabLst>
                <a:tab pos="450215" algn="l"/>
                <a:tab pos="540385" algn="l"/>
                <a:tab pos="630555" algn="l"/>
              </a:tabLst>
            </a:pPr>
            <a:r>
              <a:rPr lang="en-US" sz="2200" dirty="0" smtClean="0">
                <a:solidFill>
                  <a:srgbClr val="7030A0"/>
                </a:solidFill>
                <a:ea typeface="Calibri"/>
                <a:cs typeface="Times New Roman"/>
              </a:rPr>
              <a:t>The </a:t>
            </a:r>
            <a:r>
              <a:rPr lang="en-US" sz="2200" dirty="0">
                <a:solidFill>
                  <a:srgbClr val="7030A0"/>
                </a:solidFill>
                <a:ea typeface="Calibri"/>
                <a:cs typeface="Times New Roman"/>
              </a:rPr>
              <a:t>International Development Association (IDA</a:t>
            </a:r>
            <a:r>
              <a:rPr lang="en-US" sz="2200" dirty="0" smtClean="0">
                <a:solidFill>
                  <a:srgbClr val="7030A0"/>
                </a:solidFill>
                <a:ea typeface="Calibri"/>
                <a:cs typeface="Times New Roman"/>
              </a:rPr>
              <a:t>) </a:t>
            </a:r>
            <a:r>
              <a:rPr lang="en-US" sz="2200" dirty="0">
                <a:solidFill>
                  <a:srgbClr val="7030A0"/>
                </a:solidFill>
                <a:ea typeface="Calibri"/>
                <a:cs typeface="Times New Roman"/>
              </a:rPr>
              <a:t>was established in 1960 and it provides concessional financing such as interest-free loans or grants. It usually finances with sovereign guarantees.</a:t>
            </a:r>
            <a:endParaRPr lang="ru-RU" sz="2200" dirty="0">
              <a:solidFill>
                <a:srgbClr val="7030A0"/>
              </a:solidFill>
              <a:effectLst/>
              <a:ea typeface="Calibri"/>
              <a:cs typeface="Times New Roman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61764" y="3861048"/>
            <a:ext cx="6192688" cy="2736304"/>
          </a:xfrm>
          <a:prstGeom prst="roundRect">
            <a:avLst/>
          </a:prstGeom>
          <a:solidFill>
            <a:srgbClr val="7030A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200" dirty="0"/>
              <a:t>The Multilateral Investment Guarantee Agency (MIGA) is </a:t>
            </a:r>
            <a:r>
              <a:rPr lang="en-US" sz="2200" dirty="0" smtClean="0"/>
              <a:t>was </a:t>
            </a:r>
            <a:r>
              <a:rPr lang="en-US" sz="2200" dirty="0"/>
              <a:t>established in 1988 with the aim of providing insurance against certain types of risk, including political risk. </a:t>
            </a:r>
            <a:endParaRPr lang="ru-RU" sz="2200" dirty="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7462564" y="3861048"/>
            <a:ext cx="4608512" cy="2808312"/>
          </a:xfrm>
          <a:prstGeom prst="roundRect">
            <a:avLst/>
          </a:prstGeom>
          <a:solidFill>
            <a:srgbClr val="7030A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200" dirty="0" smtClean="0"/>
              <a:t>The </a:t>
            </a:r>
            <a:r>
              <a:rPr lang="en-US" sz="2200" dirty="0"/>
              <a:t>International Centre for Settlement of Investment Disputes (ICSID) was established in 1965. The main activities of ICSID is that it works with governments to reduce investment risk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64957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esktop\European-Bank-Re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764" y="0"/>
            <a:ext cx="10081120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с одним скругленным углом 3"/>
          <p:cNvSpPr/>
          <p:nvPr/>
        </p:nvSpPr>
        <p:spPr>
          <a:xfrm>
            <a:off x="3214092" y="2708920"/>
            <a:ext cx="8352928" cy="3744416"/>
          </a:xfrm>
          <a:prstGeom prst="round1Rect">
            <a:avLst/>
          </a:prstGeom>
          <a:solidFill>
            <a:schemeClr val="tx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EBRD </a:t>
            </a:r>
            <a:r>
              <a:rPr lang="en-US" sz="32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 an international financial institution founded and was founded in 1990. This institutions is referred to as developmental investment bank because  the EBRD uses investment as a tool to build market economies.</a:t>
            </a:r>
            <a:endParaRPr lang="ru-RU" sz="32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61492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8529193"/>
              </p:ext>
            </p:extLst>
          </p:nvPr>
        </p:nvGraphicFramePr>
        <p:xfrm>
          <a:off x="1269876" y="2204864"/>
          <a:ext cx="9601200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Блок-схема: знак завершения 5"/>
          <p:cNvSpPr/>
          <p:nvPr/>
        </p:nvSpPr>
        <p:spPr>
          <a:xfrm>
            <a:off x="1629916" y="548680"/>
            <a:ext cx="8496944" cy="1368152"/>
          </a:xfrm>
          <a:prstGeom prst="flowChartTerminator">
            <a:avLst/>
          </a:prstGeom>
          <a:solidFill>
            <a:srgbClr val="7030A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/>
              <a:t>The main objectives of EBRD 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26440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2948422"/>
              </p:ext>
            </p:extLst>
          </p:nvPr>
        </p:nvGraphicFramePr>
        <p:xfrm>
          <a:off x="261764" y="548680"/>
          <a:ext cx="11737304" cy="5301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4707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соседними углами 3"/>
          <p:cNvSpPr/>
          <p:nvPr/>
        </p:nvSpPr>
        <p:spPr>
          <a:xfrm>
            <a:off x="1" y="1340768"/>
            <a:ext cx="12188824" cy="4248472"/>
          </a:xfrm>
          <a:prstGeom prst="round2SameRect">
            <a:avLst/>
          </a:prstGeom>
          <a:solidFill>
            <a:schemeClr val="tx1"/>
          </a:solidFill>
          <a:ln>
            <a:solidFill>
              <a:schemeClr val="accent6">
                <a:lumMod val="75000"/>
              </a:schemeClr>
            </a:solidFill>
          </a:ln>
          <a:effectLst>
            <a:innerShdw blurRad="304800">
              <a:schemeClr val="bg1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THANK YOU FOR ATTENTION</a:t>
            </a:r>
            <a:endParaRPr lang="ru-RU" sz="48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584995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24679">
        <p14:pan dir="u"/>
      </p:transition>
    </mc:Choice>
    <mc:Fallback xmlns="">
      <p:transition spd="slow" advTm="246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heme/theme1.xml><?xml version="1.0" encoding="utf-8"?>
<a:theme xmlns:a="http://schemas.openxmlformats.org/drawingml/2006/main" name="Текстура дерева 16 х 9">
  <a:themeElements>
    <a:clrScheme name="Woodgrain_16x9">
      <a:dk1>
        <a:sysClr val="windowText" lastClr="000000"/>
      </a:dk1>
      <a:lt1>
        <a:sysClr val="window" lastClr="FFFFFF"/>
      </a:lt1>
      <a:dk2>
        <a:srgbClr val="90B365"/>
      </a:dk2>
      <a:lt2>
        <a:srgbClr val="EEECE1"/>
      </a:lt2>
      <a:accent1>
        <a:srgbClr val="4283D2"/>
      </a:accent1>
      <a:accent2>
        <a:srgbClr val="6E9D35"/>
      </a:accent2>
      <a:accent3>
        <a:srgbClr val="DE6742"/>
      </a:accent3>
      <a:accent4>
        <a:srgbClr val="8F73DF"/>
      </a:accent4>
      <a:accent5>
        <a:srgbClr val="CB991B"/>
      </a:accent5>
      <a:accent6>
        <a:srgbClr val="7F7F7F"/>
      </a:accent6>
      <a:hlink>
        <a:srgbClr val="90B365"/>
      </a:hlink>
      <a:folHlink>
        <a:srgbClr val="7F7F7F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801115" id="{6D802E96-7B24-457C-A326-69AF839D4486}" vid="{C3FFE3C6-9A62-4BEA-9FE0-A8BC12B9BCCA}"/>
    </a:ext>
  </a:extLst>
</a:theme>
</file>

<file path=ppt/theme/theme2.xml><?xml version="1.0" encoding="utf-8"?>
<a:theme xmlns:a="http://schemas.openxmlformats.org/drawingml/2006/main" name="1_Текстура дерева 16 х 9">
  <a:themeElements>
    <a:clrScheme name="Woodgrain_16x9">
      <a:dk1>
        <a:sysClr val="windowText" lastClr="000000"/>
      </a:dk1>
      <a:lt1>
        <a:sysClr val="window" lastClr="FFFFFF"/>
      </a:lt1>
      <a:dk2>
        <a:srgbClr val="90B365"/>
      </a:dk2>
      <a:lt2>
        <a:srgbClr val="EEECE1"/>
      </a:lt2>
      <a:accent1>
        <a:srgbClr val="4283D2"/>
      </a:accent1>
      <a:accent2>
        <a:srgbClr val="6E9D35"/>
      </a:accent2>
      <a:accent3>
        <a:srgbClr val="DE6742"/>
      </a:accent3>
      <a:accent4>
        <a:srgbClr val="8F73DF"/>
      </a:accent4>
      <a:accent5>
        <a:srgbClr val="CB991B"/>
      </a:accent5>
      <a:accent6>
        <a:srgbClr val="7F7F7F"/>
      </a:accent6>
      <a:hlink>
        <a:srgbClr val="90B365"/>
      </a:hlink>
      <a:folHlink>
        <a:srgbClr val="7F7F7F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801115" id="{6D802E96-7B24-457C-A326-69AF839D4486}" vid="{C3FFE3C6-9A62-4BEA-9FE0-A8BC12B9BCCA}"/>
    </a:ext>
  </a:extLst>
</a:theme>
</file>

<file path=ppt/theme/theme3.xml><?xml version="1.0" encoding="utf-8"?>
<a:theme xmlns:a="http://schemas.openxmlformats.org/drawingml/2006/main" name="2_Текстура дерева 16 х 9">
  <a:themeElements>
    <a:clrScheme name="Woodgrain_16x9">
      <a:dk1>
        <a:sysClr val="windowText" lastClr="000000"/>
      </a:dk1>
      <a:lt1>
        <a:sysClr val="window" lastClr="FFFFFF"/>
      </a:lt1>
      <a:dk2>
        <a:srgbClr val="90B365"/>
      </a:dk2>
      <a:lt2>
        <a:srgbClr val="EEECE1"/>
      </a:lt2>
      <a:accent1>
        <a:srgbClr val="4283D2"/>
      </a:accent1>
      <a:accent2>
        <a:srgbClr val="6E9D35"/>
      </a:accent2>
      <a:accent3>
        <a:srgbClr val="DE6742"/>
      </a:accent3>
      <a:accent4>
        <a:srgbClr val="8F73DF"/>
      </a:accent4>
      <a:accent5>
        <a:srgbClr val="CB991B"/>
      </a:accent5>
      <a:accent6>
        <a:srgbClr val="7F7F7F"/>
      </a:accent6>
      <a:hlink>
        <a:srgbClr val="90B365"/>
      </a:hlink>
      <a:folHlink>
        <a:srgbClr val="7F7F7F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801115" id="{6D802E96-7B24-457C-A326-69AF839D4486}" vid="{C3FFE3C6-9A62-4BEA-9FE0-A8BC12B9BCCA}"/>
    </a:ext>
  </a:extLst>
</a:theme>
</file>

<file path=ppt/theme/theme4.xml><?xml version="1.0" encoding="utf-8"?>
<a:theme xmlns:a="http://schemas.openxmlformats.org/drawingml/2006/main" name="Тема Office">
  <a:themeElements>
    <a:clrScheme name="Woodgrain_16x9">
      <a:dk1>
        <a:sysClr val="windowText" lastClr="000000"/>
      </a:dk1>
      <a:lt1>
        <a:sysClr val="window" lastClr="FFFFFF"/>
      </a:lt1>
      <a:dk2>
        <a:srgbClr val="90B365"/>
      </a:dk2>
      <a:lt2>
        <a:srgbClr val="EEECE1"/>
      </a:lt2>
      <a:accent1>
        <a:srgbClr val="4283D2"/>
      </a:accent1>
      <a:accent2>
        <a:srgbClr val="6E9D35"/>
      </a:accent2>
      <a:accent3>
        <a:srgbClr val="DE6742"/>
      </a:accent3>
      <a:accent4>
        <a:srgbClr val="8F73DF"/>
      </a:accent4>
      <a:accent5>
        <a:srgbClr val="CB991B"/>
      </a:accent5>
      <a:accent6>
        <a:srgbClr val="7F7F7F"/>
      </a:accent6>
      <a:hlink>
        <a:srgbClr val="90B365"/>
      </a:hlink>
      <a:folHlink>
        <a:srgbClr val="7F7F7F"/>
      </a:folHlink>
    </a:clrScheme>
    <a:fontScheme name="Century">
      <a:majorFont>
        <a:latin typeface="Century"/>
        <a:ea typeface=""/>
        <a:cs typeface=""/>
      </a:majorFont>
      <a:minorFont>
        <a:latin typeface="Century"/>
        <a:ea typeface=""/>
        <a:cs typeface="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Woodgrain_16x9">
      <a:dk1>
        <a:sysClr val="windowText" lastClr="000000"/>
      </a:dk1>
      <a:lt1>
        <a:sysClr val="window" lastClr="FFFFFF"/>
      </a:lt1>
      <a:dk2>
        <a:srgbClr val="90B365"/>
      </a:dk2>
      <a:lt2>
        <a:srgbClr val="EEECE1"/>
      </a:lt2>
      <a:accent1>
        <a:srgbClr val="4283D2"/>
      </a:accent1>
      <a:accent2>
        <a:srgbClr val="6E9D35"/>
      </a:accent2>
      <a:accent3>
        <a:srgbClr val="DE6742"/>
      </a:accent3>
      <a:accent4>
        <a:srgbClr val="8F73DF"/>
      </a:accent4>
      <a:accent5>
        <a:srgbClr val="CB991B"/>
      </a:accent5>
      <a:accent6>
        <a:srgbClr val="7F7F7F"/>
      </a:accent6>
      <a:hlink>
        <a:srgbClr val="90B365"/>
      </a:hlink>
      <a:folHlink>
        <a:srgbClr val="7F7F7F"/>
      </a:folHlink>
    </a:clrScheme>
    <a:fontScheme name="Century">
      <a:majorFont>
        <a:latin typeface="Century"/>
        <a:ea typeface=""/>
        <a:cs typeface=""/>
      </a:majorFont>
      <a:minorFont>
        <a:latin typeface="Century"/>
        <a:ea typeface=""/>
        <a:cs typeface="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irectSourceMarket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ThumbnailAssetId xmlns="4873beb7-5857-4685-be1f-d57550cc96cc" xsi:nil="true"/>
    <PrimaryImageGen xmlns="4873beb7-5857-4685-be1f-d57550cc96cc">false</PrimaryImageGen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1360511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 xsi:nil="true"/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2011-12-12T13:37:00+00:00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ShowIn xmlns="4873beb7-5857-4685-be1f-d57550cc96cc">Show everywhere</ShowIn>
    <UANotes xmlns="4873beb7-5857-4685-be1f-d57550cc96cc" xsi:nil="true"/>
    <TemplateStatus xmlns="4873beb7-5857-4685-be1f-d57550cc96cc">Complete</TemplateStatus>
    <InternalTagsTaxHTField0 xmlns="4873beb7-5857-4685-be1f-d57550cc96cc">
      <Terms xmlns="http://schemas.microsoft.com/office/infopath/2007/PartnerControls"/>
    </InternalTagsTaxHTField0>
    <CSXHash xmlns="4873beb7-5857-4685-be1f-d57550cc96cc" xsi:nil="true"/>
    <Downloads xmlns="4873beb7-5857-4685-be1f-d57550cc96cc">0</Downloads>
    <VoteCount xmlns="4873beb7-5857-4685-be1f-d57550cc96cc" xsi:nil="true"/>
    <OOCacheId xmlns="4873beb7-5857-4685-be1f-d57550cc96cc" xsi:nil="true"/>
    <IsDeleted xmlns="4873beb7-5857-4685-be1f-d57550cc96cc">false</IsDeleted>
    <AssetExpire xmlns="4873beb7-5857-4685-be1f-d57550cc96cc">2035-01-01T08:00:00+00:00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SubmitterId xmlns="4873beb7-5857-4685-be1f-d57550cc96cc" xsi:nil="true"/>
    <EditorialTags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TP102801114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706531</LocLastLocAttemptVersionLookup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>false</IntlLangReview>
    <OutputCachingOn xmlns="4873beb7-5857-4685-be1f-d57550cc96cc">false</OutputCachingOn>
    <AverageRating xmlns="4873beb7-5857-4685-be1f-d57550cc96cc" xsi:nil="true"/>
    <APAuthor xmlns="4873beb7-5857-4685-be1f-d57550cc96cc">
      <UserInfo>
        <DisplayName>REDMOND\v-soujap</DisplayName>
        <AccountId>1954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OriginalRelease xmlns="4873beb7-5857-4685-be1f-d57550cc96cc">14</OriginalRelease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LocMarketGroupTiers2 xmlns="4873beb7-5857-4685-be1f-d57550cc96c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335E791-7449-4708-8DE9-182EC4D8A134}">
  <ds:schemaRefs>
    <ds:schemaRef ds:uri="http://schemas.microsoft.com/office/2006/metadata/properties"/>
    <ds:schemaRef ds:uri="http://schemas.openxmlformats.org/package/2006/metadata/core-properties"/>
    <ds:schemaRef ds:uri="4873beb7-5857-4685-be1f-d57550cc96cc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purl.org/dc/terms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C20563B-C646-42AF-9D0D-76DF086793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EB9514F-6A45-47F4-BC6D-A865E29717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tf02801115</Template>
  <TotalTime>153</TotalTime>
  <Words>399</Words>
  <Application>Microsoft Office PowerPoint</Application>
  <PresentationFormat>Произвольный</PresentationFormat>
  <Paragraphs>56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15</vt:i4>
      </vt:variant>
    </vt:vector>
  </HeadingPairs>
  <TitlesOfParts>
    <vt:vector size="24" baseType="lpstr">
      <vt:lpstr>Aharoni</vt:lpstr>
      <vt:lpstr>Arial</vt:lpstr>
      <vt:lpstr>Calibri</vt:lpstr>
      <vt:lpstr>Century</vt:lpstr>
      <vt:lpstr>Century Gothic</vt:lpstr>
      <vt:lpstr>Times New Roman</vt:lpstr>
      <vt:lpstr>Текстура дерева 16 х 9</vt:lpstr>
      <vt:lpstr>1_Текстура дерева 16 х 9</vt:lpstr>
      <vt:lpstr>2_Текстура дерева 16 х 9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The World Bank Group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akter_iz_tashkenta@mail.ru</dc:creator>
  <cp:lastModifiedBy>User</cp:lastModifiedBy>
  <cp:revision>73</cp:revision>
  <dcterms:created xsi:type="dcterms:W3CDTF">2018-02-27T11:39:19Z</dcterms:created>
  <dcterms:modified xsi:type="dcterms:W3CDTF">2018-06-08T07:28:25Z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