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80" r:id="rId1"/>
    <p:sldMasterId id="2147483892" r:id="rId2"/>
    <p:sldMasterId id="2147483904" r:id="rId3"/>
  </p:sldMasterIdLst>
  <p:notesMasterIdLst>
    <p:notesMasterId r:id="rId38"/>
  </p:notesMasterIdLst>
  <p:handoutMasterIdLst>
    <p:handoutMasterId r:id="rId39"/>
  </p:handoutMasterIdLst>
  <p:sldIdLst>
    <p:sldId id="389" r:id="rId4"/>
    <p:sldId id="325" r:id="rId5"/>
    <p:sldId id="327" r:id="rId6"/>
    <p:sldId id="328" r:id="rId7"/>
    <p:sldId id="331" r:id="rId8"/>
    <p:sldId id="332" r:id="rId9"/>
    <p:sldId id="330" r:id="rId10"/>
    <p:sldId id="386" r:id="rId11"/>
    <p:sldId id="272" r:id="rId12"/>
    <p:sldId id="333" r:id="rId13"/>
    <p:sldId id="379" r:id="rId14"/>
    <p:sldId id="388" r:id="rId15"/>
    <p:sldId id="381" r:id="rId16"/>
    <p:sldId id="382" r:id="rId17"/>
    <p:sldId id="383" r:id="rId18"/>
    <p:sldId id="385" r:id="rId19"/>
    <p:sldId id="387" r:id="rId20"/>
    <p:sldId id="353" r:id="rId21"/>
    <p:sldId id="295" r:id="rId22"/>
    <p:sldId id="355" r:id="rId23"/>
    <p:sldId id="357" r:id="rId24"/>
    <p:sldId id="358" r:id="rId25"/>
    <p:sldId id="372" r:id="rId26"/>
    <p:sldId id="360" r:id="rId27"/>
    <p:sldId id="361" r:id="rId28"/>
    <p:sldId id="362" r:id="rId29"/>
    <p:sldId id="363" r:id="rId30"/>
    <p:sldId id="378" r:id="rId31"/>
    <p:sldId id="368" r:id="rId32"/>
    <p:sldId id="376" r:id="rId33"/>
    <p:sldId id="369" r:id="rId34"/>
    <p:sldId id="308" r:id="rId35"/>
    <p:sldId id="375" r:id="rId36"/>
    <p:sldId id="380" r:id="rId37"/>
  </p:sldIdLst>
  <p:sldSz cx="12187238" cy="6859588"/>
  <p:notesSz cx="6858000" cy="9144000"/>
  <p:defaultTextStyle>
    <a:defPPr>
      <a:defRPr lang="en-US"/>
    </a:defPPr>
    <a:lvl1pPr algn="l" rtl="0" fontAlgn="base">
      <a:spcBef>
        <a:spcPct val="0"/>
      </a:spcBef>
      <a:spcAft>
        <a:spcPct val="0"/>
      </a:spcAft>
      <a:defRPr sz="3800" b="1" kern="1200">
        <a:solidFill>
          <a:schemeClr val="folHlink"/>
        </a:solidFill>
        <a:latin typeface="Arial" pitchFamily="34" charset="0"/>
        <a:ea typeface="+mn-ea"/>
        <a:cs typeface="+mn-cs"/>
      </a:defRPr>
    </a:lvl1pPr>
    <a:lvl2pPr marL="544159" algn="l" rtl="0" fontAlgn="base">
      <a:spcBef>
        <a:spcPct val="0"/>
      </a:spcBef>
      <a:spcAft>
        <a:spcPct val="0"/>
      </a:spcAft>
      <a:defRPr sz="3800" b="1" kern="1200">
        <a:solidFill>
          <a:schemeClr val="folHlink"/>
        </a:solidFill>
        <a:latin typeface="Arial" pitchFamily="34" charset="0"/>
        <a:ea typeface="+mn-ea"/>
        <a:cs typeface="+mn-cs"/>
      </a:defRPr>
    </a:lvl2pPr>
    <a:lvl3pPr marL="1088319" algn="l" rtl="0" fontAlgn="base">
      <a:spcBef>
        <a:spcPct val="0"/>
      </a:spcBef>
      <a:spcAft>
        <a:spcPct val="0"/>
      </a:spcAft>
      <a:defRPr sz="3800" b="1" kern="1200">
        <a:solidFill>
          <a:schemeClr val="folHlink"/>
        </a:solidFill>
        <a:latin typeface="Arial" pitchFamily="34" charset="0"/>
        <a:ea typeface="+mn-ea"/>
        <a:cs typeface="+mn-cs"/>
      </a:defRPr>
    </a:lvl3pPr>
    <a:lvl4pPr marL="1632478" algn="l" rtl="0" fontAlgn="base">
      <a:spcBef>
        <a:spcPct val="0"/>
      </a:spcBef>
      <a:spcAft>
        <a:spcPct val="0"/>
      </a:spcAft>
      <a:defRPr sz="3800" b="1" kern="1200">
        <a:solidFill>
          <a:schemeClr val="folHlink"/>
        </a:solidFill>
        <a:latin typeface="Arial" pitchFamily="34" charset="0"/>
        <a:ea typeface="+mn-ea"/>
        <a:cs typeface="+mn-cs"/>
      </a:defRPr>
    </a:lvl4pPr>
    <a:lvl5pPr marL="2176638" algn="l" rtl="0" fontAlgn="base">
      <a:spcBef>
        <a:spcPct val="0"/>
      </a:spcBef>
      <a:spcAft>
        <a:spcPct val="0"/>
      </a:spcAft>
      <a:defRPr sz="3800" b="1" kern="1200">
        <a:solidFill>
          <a:schemeClr val="folHlink"/>
        </a:solidFill>
        <a:latin typeface="Arial" pitchFamily="34" charset="0"/>
        <a:ea typeface="+mn-ea"/>
        <a:cs typeface="+mn-cs"/>
      </a:defRPr>
    </a:lvl5pPr>
    <a:lvl6pPr marL="2720797" algn="l" defTabSz="1088319" rtl="0" eaLnBrk="1" latinLnBrk="0" hangingPunct="1">
      <a:defRPr sz="3800" b="1" kern="1200">
        <a:solidFill>
          <a:schemeClr val="folHlink"/>
        </a:solidFill>
        <a:latin typeface="Arial" pitchFamily="34" charset="0"/>
        <a:ea typeface="+mn-ea"/>
        <a:cs typeface="+mn-cs"/>
      </a:defRPr>
    </a:lvl6pPr>
    <a:lvl7pPr marL="3264957" algn="l" defTabSz="1088319" rtl="0" eaLnBrk="1" latinLnBrk="0" hangingPunct="1">
      <a:defRPr sz="3800" b="1" kern="1200">
        <a:solidFill>
          <a:schemeClr val="folHlink"/>
        </a:solidFill>
        <a:latin typeface="Arial" pitchFamily="34" charset="0"/>
        <a:ea typeface="+mn-ea"/>
        <a:cs typeface="+mn-cs"/>
      </a:defRPr>
    </a:lvl7pPr>
    <a:lvl8pPr marL="3809116" algn="l" defTabSz="1088319" rtl="0" eaLnBrk="1" latinLnBrk="0" hangingPunct="1">
      <a:defRPr sz="3800" b="1" kern="1200">
        <a:solidFill>
          <a:schemeClr val="folHlink"/>
        </a:solidFill>
        <a:latin typeface="Arial" pitchFamily="34" charset="0"/>
        <a:ea typeface="+mn-ea"/>
        <a:cs typeface="+mn-cs"/>
      </a:defRPr>
    </a:lvl8pPr>
    <a:lvl9pPr marL="4353276" algn="l" defTabSz="1088319" rtl="0" eaLnBrk="1" latinLnBrk="0" hangingPunct="1">
      <a:defRPr sz="3800" b="1" kern="1200">
        <a:solidFill>
          <a:schemeClr val="folHlink"/>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99"/>
    <a:srgbClr val="6600FF"/>
    <a:srgbClr val="FFFFCC"/>
    <a:srgbClr val="FFFF99"/>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422" autoAdjust="0"/>
    <p:restoredTop sz="93783" autoAdjust="0"/>
  </p:normalViewPr>
  <p:slideViewPr>
    <p:cSldViewPr>
      <p:cViewPr>
        <p:scale>
          <a:sx n="66" d="100"/>
          <a:sy n="66" d="100"/>
        </p:scale>
        <p:origin x="-640" y="-140"/>
      </p:cViewPr>
      <p:guideLst>
        <p:guide orient="horz" pos="2161"/>
        <p:guide pos="383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804"/>
    </p:cViewPr>
  </p:sorterViewPr>
  <p:notesViewPr>
    <p:cSldViewPr>
      <p:cViewPr varScale="1">
        <p:scale>
          <a:sx n="56" d="100"/>
          <a:sy n="56" d="100"/>
        </p:scale>
        <p:origin x="-2886"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5C4BE23-155F-44E7-8363-B8F0D769EB98}" type="datetimeFigureOut">
              <a:rPr lang="en-US" smtClean="0"/>
              <a:t>11/27/2015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999560C-FDF4-427A-9385-FC59205D753E}" type="slidenum">
              <a:rPr lang="en-US" smtClean="0"/>
              <a:t>‹#›</a:t>
            </a:fld>
            <a:endParaRPr lang="en-US"/>
          </a:p>
        </p:txBody>
      </p:sp>
    </p:spTree>
    <p:extLst>
      <p:ext uri="{BB962C8B-B14F-4D97-AF65-F5344CB8AC3E}">
        <p14:creationId xmlns:p14="http://schemas.microsoft.com/office/powerpoint/2010/main" val="2050108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solidFill>
                  <a:schemeClr val="tx1"/>
                </a:solidFill>
                <a:latin typeface="Arial" charset="0"/>
              </a:defRPr>
            </a:lvl1pPr>
          </a:lstStyle>
          <a:p>
            <a:pPr>
              <a:defRPr/>
            </a:pPr>
            <a:endParaRPr lang="en-US"/>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solidFill>
                  <a:schemeClr val="tx1"/>
                </a:solidFill>
                <a:latin typeface="Arial" charset="0"/>
              </a:defRPr>
            </a:lvl1pPr>
          </a:lstStyle>
          <a:p>
            <a:pPr>
              <a:defRPr/>
            </a:pPr>
            <a:endParaRPr lang="en-US"/>
          </a:p>
        </p:txBody>
      </p:sp>
      <p:sp>
        <p:nvSpPr>
          <p:cNvPr id="59396" name="Rectangle 4"/>
          <p:cNvSpPr>
            <a:spLocks noGrp="1" noRot="1" noChangeAspect="1" noChangeArrowheads="1" noTextEdit="1"/>
          </p:cNvSpPr>
          <p:nvPr>
            <p:ph type="sldImg" idx="2"/>
          </p:nvPr>
        </p:nvSpPr>
        <p:spPr bwMode="auto">
          <a:xfrm>
            <a:off x="384175" y="685800"/>
            <a:ext cx="608965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solidFill>
                  <a:schemeClr val="tx1"/>
                </a:solidFill>
                <a:latin typeface="Arial" charset="0"/>
              </a:defRPr>
            </a:lvl1pPr>
          </a:lstStyle>
          <a:p>
            <a:pPr>
              <a:defRPr/>
            </a:pPr>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solidFill>
                  <a:schemeClr val="tx1"/>
                </a:solidFill>
                <a:latin typeface="Arial" charset="0"/>
              </a:defRPr>
            </a:lvl1pPr>
          </a:lstStyle>
          <a:p>
            <a:pPr>
              <a:defRPr/>
            </a:pPr>
            <a:fld id="{CF207007-A4D4-485F-A68A-39A214722134}" type="slidenum">
              <a:rPr lang="en-US"/>
              <a:pPr>
                <a:defRPr/>
              </a:pPr>
              <a:t>‹#›</a:t>
            </a:fld>
            <a:endParaRPr lang="en-US"/>
          </a:p>
        </p:txBody>
      </p:sp>
    </p:spTree>
    <p:extLst>
      <p:ext uri="{BB962C8B-B14F-4D97-AF65-F5344CB8AC3E}">
        <p14:creationId xmlns:p14="http://schemas.microsoft.com/office/powerpoint/2010/main" val="253449429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400" kern="1200">
        <a:solidFill>
          <a:schemeClr val="tx1"/>
        </a:solidFill>
        <a:latin typeface="Arial" charset="0"/>
        <a:ea typeface="+mn-ea"/>
        <a:cs typeface="+mn-cs"/>
      </a:defRPr>
    </a:lvl1pPr>
    <a:lvl2pPr marL="544159" algn="l" rtl="0" eaLnBrk="0" fontAlgn="base" hangingPunct="0">
      <a:spcBef>
        <a:spcPct val="30000"/>
      </a:spcBef>
      <a:spcAft>
        <a:spcPct val="0"/>
      </a:spcAft>
      <a:defRPr sz="1400" kern="1200">
        <a:solidFill>
          <a:schemeClr val="tx1"/>
        </a:solidFill>
        <a:latin typeface="Arial" charset="0"/>
        <a:ea typeface="+mn-ea"/>
        <a:cs typeface="+mn-cs"/>
      </a:defRPr>
    </a:lvl2pPr>
    <a:lvl3pPr marL="1088319" algn="l" rtl="0" eaLnBrk="0" fontAlgn="base" hangingPunct="0">
      <a:spcBef>
        <a:spcPct val="30000"/>
      </a:spcBef>
      <a:spcAft>
        <a:spcPct val="0"/>
      </a:spcAft>
      <a:defRPr sz="1400" kern="1200">
        <a:solidFill>
          <a:schemeClr val="tx1"/>
        </a:solidFill>
        <a:latin typeface="Arial" charset="0"/>
        <a:ea typeface="+mn-ea"/>
        <a:cs typeface="+mn-cs"/>
      </a:defRPr>
    </a:lvl3pPr>
    <a:lvl4pPr marL="1632478" algn="l" rtl="0" eaLnBrk="0" fontAlgn="base" hangingPunct="0">
      <a:spcBef>
        <a:spcPct val="30000"/>
      </a:spcBef>
      <a:spcAft>
        <a:spcPct val="0"/>
      </a:spcAft>
      <a:defRPr sz="1400" kern="1200">
        <a:solidFill>
          <a:schemeClr val="tx1"/>
        </a:solidFill>
        <a:latin typeface="Arial" charset="0"/>
        <a:ea typeface="+mn-ea"/>
        <a:cs typeface="+mn-cs"/>
      </a:defRPr>
    </a:lvl4pPr>
    <a:lvl5pPr marL="2176638" algn="l" rtl="0" eaLnBrk="0" fontAlgn="base" hangingPunct="0">
      <a:spcBef>
        <a:spcPct val="30000"/>
      </a:spcBef>
      <a:spcAft>
        <a:spcPct val="0"/>
      </a:spcAft>
      <a:defRPr sz="1400" kern="1200">
        <a:solidFill>
          <a:schemeClr val="tx1"/>
        </a:solidFill>
        <a:latin typeface="Arial" charset="0"/>
        <a:ea typeface="+mn-ea"/>
        <a:cs typeface="+mn-cs"/>
      </a:defRPr>
    </a:lvl5pPr>
    <a:lvl6pPr marL="2720797" algn="l" defTabSz="1088319" rtl="0" eaLnBrk="1" latinLnBrk="0" hangingPunct="1">
      <a:defRPr sz="1400" kern="1200">
        <a:solidFill>
          <a:schemeClr val="tx1"/>
        </a:solidFill>
        <a:latin typeface="+mn-lt"/>
        <a:ea typeface="+mn-ea"/>
        <a:cs typeface="+mn-cs"/>
      </a:defRPr>
    </a:lvl6pPr>
    <a:lvl7pPr marL="3264957" algn="l" defTabSz="1088319" rtl="0" eaLnBrk="1" latinLnBrk="0" hangingPunct="1">
      <a:defRPr sz="1400" kern="1200">
        <a:solidFill>
          <a:schemeClr val="tx1"/>
        </a:solidFill>
        <a:latin typeface="+mn-lt"/>
        <a:ea typeface="+mn-ea"/>
        <a:cs typeface="+mn-cs"/>
      </a:defRPr>
    </a:lvl7pPr>
    <a:lvl8pPr marL="3809116" algn="l" defTabSz="1088319" rtl="0" eaLnBrk="1" latinLnBrk="0" hangingPunct="1">
      <a:defRPr sz="1400" kern="1200">
        <a:solidFill>
          <a:schemeClr val="tx1"/>
        </a:solidFill>
        <a:latin typeface="+mn-lt"/>
        <a:ea typeface="+mn-ea"/>
        <a:cs typeface="+mn-cs"/>
      </a:defRPr>
    </a:lvl8pPr>
    <a:lvl9pPr marL="4353276" algn="l" defTabSz="1088319"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2F6E4323-CC28-417F-A0C4-4DA5B766FF48}" type="slidenum">
              <a:rPr lang="en-US" altLang="en-US" smtClean="0"/>
              <a:pPr eaLnBrk="1" hangingPunct="1">
                <a:spcBef>
                  <a:spcPct val="0"/>
                </a:spcBef>
              </a:pPr>
              <a:t>2</a:t>
            </a:fld>
            <a:endParaRPr lang="en-US" altLang="en-US" smtClean="0"/>
          </a:p>
        </p:txBody>
      </p:sp>
      <p:sp>
        <p:nvSpPr>
          <p:cNvPr id="61443" name="Rectangle 2"/>
          <p:cNvSpPr>
            <a:spLocks noGrp="1" noRot="1" noChangeAspect="1" noChangeArrowheads="1" noTextEdit="1"/>
          </p:cNvSpPr>
          <p:nvPr>
            <p:ph type="sldImg"/>
          </p:nvPr>
        </p:nvSpPr>
        <p:spPr>
          <a:xfrm>
            <a:off x="384175" y="685800"/>
            <a:ext cx="6089650" cy="3429000"/>
          </a:xfrm>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488DD8FF-06C0-4614-879D-4910FB51AB49}" type="slidenum">
              <a:rPr lang="en-US" altLang="en-US" smtClean="0"/>
              <a:pPr eaLnBrk="1" hangingPunct="1">
                <a:spcBef>
                  <a:spcPct val="0"/>
                </a:spcBef>
              </a:pPr>
              <a:t>3</a:t>
            </a:fld>
            <a:endParaRPr lang="en-US" altLang="en-US" smtClean="0"/>
          </a:p>
        </p:txBody>
      </p:sp>
      <p:sp>
        <p:nvSpPr>
          <p:cNvPr id="63491" name="Rectangle 2"/>
          <p:cNvSpPr>
            <a:spLocks noGrp="1" noRot="1" noChangeAspect="1" noChangeArrowheads="1" noTextEdit="1"/>
          </p:cNvSpPr>
          <p:nvPr>
            <p:ph type="sldImg"/>
          </p:nvPr>
        </p:nvSpPr>
        <p:spPr>
          <a:xfrm>
            <a:off x="384175" y="685800"/>
            <a:ext cx="6089650" cy="3429000"/>
          </a:xfrm>
          <a:ln/>
        </p:spPr>
      </p:sp>
      <p:sp>
        <p:nvSpPr>
          <p:cNvPr id="634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40F02DE3-9595-471A-B344-BCA72FE15302}" type="slidenum">
              <a:rPr lang="en-US" altLang="en-US" smtClean="0"/>
              <a:pPr eaLnBrk="1" hangingPunct="1">
                <a:spcBef>
                  <a:spcPct val="0"/>
                </a:spcBef>
              </a:pPr>
              <a:t>4</a:t>
            </a:fld>
            <a:endParaRPr lang="en-US" altLang="en-US" smtClean="0"/>
          </a:p>
        </p:txBody>
      </p:sp>
      <p:sp>
        <p:nvSpPr>
          <p:cNvPr id="64515" name="Rectangle 2"/>
          <p:cNvSpPr>
            <a:spLocks noGrp="1" noRot="1" noChangeAspect="1" noChangeArrowheads="1" noTextEdit="1"/>
          </p:cNvSpPr>
          <p:nvPr>
            <p:ph type="sldImg"/>
          </p:nvPr>
        </p:nvSpPr>
        <p:spPr>
          <a:xfrm>
            <a:off x="384175" y="685800"/>
            <a:ext cx="6089650" cy="3429000"/>
          </a:xfrm>
          <a:ln/>
        </p:spPr>
      </p:sp>
      <p:sp>
        <p:nvSpPr>
          <p:cNvPr id="645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4F8512CC-2DEF-4BD2-A8FD-28519B058780}" type="slidenum">
              <a:rPr lang="en-US" altLang="en-US" smtClean="0"/>
              <a:pPr eaLnBrk="1" hangingPunct="1">
                <a:spcBef>
                  <a:spcPct val="0"/>
                </a:spcBef>
              </a:pPr>
              <a:t>5</a:t>
            </a:fld>
            <a:endParaRPr lang="en-US" altLang="en-US" smtClean="0"/>
          </a:p>
        </p:txBody>
      </p:sp>
      <p:sp>
        <p:nvSpPr>
          <p:cNvPr id="65539" name="Rectangle 2"/>
          <p:cNvSpPr>
            <a:spLocks noGrp="1" noRot="1" noChangeAspect="1" noChangeArrowheads="1" noTextEdit="1"/>
          </p:cNvSpPr>
          <p:nvPr>
            <p:ph type="sldImg"/>
          </p:nvPr>
        </p:nvSpPr>
        <p:spPr>
          <a:xfrm>
            <a:off x="384175" y="685800"/>
            <a:ext cx="6089650" cy="3429000"/>
          </a:xfrm>
          <a:ln/>
        </p:spPr>
      </p:sp>
      <p:sp>
        <p:nvSpPr>
          <p:cNvPr id="655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latin typeface="Arial" pitchFamily="34" charset="0"/>
              </a:rPr>
              <a:t>Để một tổ chức hay doanh nghiệp hoạt động hiệu quả, tất cả các hoạt động phải được lên kế hoạch và kiểm soát. Trong quá trình đó không thể thiếu được hoạt động ra quyết định và giải quyết vấn đề.</a:t>
            </a:r>
          </a:p>
          <a:p>
            <a:pPr eaLnBrk="1" hangingPunct="1"/>
            <a:r>
              <a:rPr lang="en-US" altLang="en-US" smtClean="0">
                <a:latin typeface="Arial" pitchFamily="34" charset="0"/>
              </a:rPr>
              <a:t>Yêu cầu Sv nhắc lại đặc điểm các quyết định ở các cấp quản lý</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F555F111-EEA4-4002-85C7-9CAA21231D6C}" type="slidenum">
              <a:rPr lang="en-US" altLang="en-US" smtClean="0"/>
              <a:pPr eaLnBrk="1" hangingPunct="1">
                <a:spcBef>
                  <a:spcPct val="0"/>
                </a:spcBef>
              </a:pPr>
              <a:t>6</a:t>
            </a:fld>
            <a:endParaRPr lang="en-US" altLang="en-US" smtClean="0"/>
          </a:p>
        </p:txBody>
      </p:sp>
      <p:sp>
        <p:nvSpPr>
          <p:cNvPr id="66563" name="Rectangle 2"/>
          <p:cNvSpPr>
            <a:spLocks noGrp="1" noRot="1" noChangeAspect="1" noChangeArrowheads="1" noTextEdit="1"/>
          </p:cNvSpPr>
          <p:nvPr>
            <p:ph type="sldImg"/>
          </p:nvPr>
        </p:nvSpPr>
        <p:spPr>
          <a:xfrm>
            <a:off x="384175" y="685800"/>
            <a:ext cx="6089650" cy="3429000"/>
          </a:xfrm>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itchFamily="34" charset="0"/>
              </a:rPr>
              <a:t>Giai đoạn nhận thức (</a:t>
            </a:r>
            <a:r>
              <a:rPr lang="en-US" altLang="en-US" b="1" i="1" smtClean="0">
                <a:latin typeface="Arial" pitchFamily="34" charset="0"/>
              </a:rPr>
              <a:t>Intelligence stage</a:t>
            </a:r>
            <a:r>
              <a:rPr lang="en-US" altLang="en-US" smtClean="0">
                <a:latin typeface="Arial" pitchFamily="34" charset="0"/>
              </a:rPr>
              <a:t>): nhận dạng các cơ hội, các vấn đề tiềm năng</a:t>
            </a:r>
            <a:r>
              <a:rPr lang="en-US" altLang="en-US" b="1" i="1" smtClean="0">
                <a:latin typeface="Arial" pitchFamily="34" charset="0"/>
              </a:rPr>
              <a:t>.</a:t>
            </a:r>
            <a:r>
              <a:rPr lang="en-US" altLang="en-US" smtClean="0">
                <a:latin typeface="Arial" pitchFamily="34" charset="0"/>
              </a:rPr>
              <a:t> Trong giai đoạn này sẽ thực hiện các công việc thu thập, điều tra, nghiên cứu các thông tin liên quan đến nguyên nhân và phạm vi của vấn đề. Phải thông hiểu vấn đề thì người giải quyết vấn đề mới có thể đưa ra cách thức tiếp cận vấn đề phù hợp.</a:t>
            </a:r>
          </a:p>
          <a:p>
            <a:r>
              <a:rPr lang="en-US" altLang="en-US" smtClean="0">
                <a:latin typeface="Arial" pitchFamily="34" charset="0"/>
              </a:rPr>
              <a:t>Giai đoạn thiết kế (</a:t>
            </a:r>
            <a:r>
              <a:rPr lang="en-US" altLang="en-US" b="1" i="1" smtClean="0">
                <a:latin typeface="Arial" pitchFamily="34" charset="0"/>
              </a:rPr>
              <a:t>Design stage</a:t>
            </a:r>
            <a:r>
              <a:rPr lang="en-US" altLang="en-US" smtClean="0">
                <a:latin typeface="Arial" pitchFamily="34" charset="0"/>
              </a:rPr>
              <a:t>): phác thảo các giải pháp tiềm năng cho vấn đề đã được nhận diện và đánh giá trước đó. Trong giai đoạn này người ra quyết định sẽ đánh giá tính khả thi của các giải pháp, bỏ bớt những giải pháp không khả thi để giảm bớt sự lựa chọn đến mức có thể.</a:t>
            </a:r>
          </a:p>
          <a:p>
            <a:r>
              <a:rPr lang="en-US" altLang="en-US" smtClean="0">
                <a:latin typeface="Arial" pitchFamily="34" charset="0"/>
              </a:rPr>
              <a:t>Giai đoạn lựa chọn (</a:t>
            </a:r>
            <a:r>
              <a:rPr lang="en-US" altLang="en-US" b="1" i="1" smtClean="0">
                <a:latin typeface="Arial" pitchFamily="34" charset="0"/>
              </a:rPr>
              <a:t>Choice stage</a:t>
            </a:r>
            <a:r>
              <a:rPr lang="en-US" altLang="en-US" smtClean="0">
                <a:latin typeface="Arial" pitchFamily="34" charset="0"/>
              </a:rPr>
              <a:t>): giải pháp nào được lựa chọn để giải quyết vấn đề sẽ được quyết định trong giai đoạn này, đồng thời vạch ra các bước thực hiện cụ thể cho giải pháp được lựa chọn</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B85D7627-EB4E-4F16-9503-B59B6E424D01}" type="slidenum">
              <a:rPr lang="en-US" altLang="en-US" smtClean="0"/>
              <a:pPr eaLnBrk="1" hangingPunct="1">
                <a:spcBef>
                  <a:spcPct val="0"/>
                </a:spcBef>
              </a:pPr>
              <a:t>7</a:t>
            </a:fld>
            <a:endParaRPr lang="en-US" altLang="en-US" smtClean="0"/>
          </a:p>
        </p:txBody>
      </p:sp>
      <p:sp>
        <p:nvSpPr>
          <p:cNvPr id="67587" name="Rectangle 2"/>
          <p:cNvSpPr>
            <a:spLocks noGrp="1" noRot="1" noChangeAspect="1" noChangeArrowheads="1" noTextEdit="1"/>
          </p:cNvSpPr>
          <p:nvPr>
            <p:ph type="sldImg"/>
          </p:nvPr>
        </p:nvSpPr>
        <p:spPr>
          <a:xfrm>
            <a:off x="384175" y="685800"/>
            <a:ext cx="6089650" cy="3429000"/>
          </a:xfrm>
          <a:ln/>
        </p:spPr>
      </p:sp>
      <p:sp>
        <p:nvSpPr>
          <p:cNvPr id="675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itchFamily="34" charset="0"/>
              </a:rPr>
              <a:t>Giai đoạn thực thi (</a:t>
            </a:r>
            <a:r>
              <a:rPr lang="en-US" altLang="en-US" b="1" i="1" smtClean="0">
                <a:latin typeface="Arial" pitchFamily="34" charset="0"/>
              </a:rPr>
              <a:t>Implementation stage</a:t>
            </a:r>
            <a:r>
              <a:rPr lang="en-US" altLang="en-US" smtClean="0">
                <a:latin typeface="Arial" pitchFamily="34" charset="0"/>
              </a:rPr>
              <a:t>) thực hiện giải pháp đã được lựa chọn. </a:t>
            </a:r>
          </a:p>
          <a:p>
            <a:r>
              <a:rPr lang="en-US" altLang="en-US" smtClean="0">
                <a:latin typeface="Arial" pitchFamily="34" charset="0"/>
              </a:rPr>
              <a:t>Giai đoạn giám sát (</a:t>
            </a:r>
            <a:r>
              <a:rPr lang="en-US" altLang="en-US" b="1" i="1" smtClean="0">
                <a:latin typeface="Arial" pitchFamily="34" charset="0"/>
              </a:rPr>
              <a:t>Monitoring stage</a:t>
            </a:r>
            <a:r>
              <a:rPr lang="en-US" altLang="en-US" smtClean="0">
                <a:latin typeface="Arial" pitchFamily="34" charset="0"/>
              </a:rPr>
              <a:t>) theo dõi, đánh giá việc thực thi xem đã đạt được những kết quả nào. Giai đoạn giám sát có thể bao gồm cả phản hồi và điều chỉnh khi cần thiết.</a:t>
            </a:r>
          </a:p>
          <a:p>
            <a:pPr eaLnBrk="1" hangingPunct="1"/>
            <a:endParaRPr lang="en-US" altLang="en-US"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56764F84-2BB5-40AF-90CC-10F1226FADA9}" type="slidenum">
              <a:rPr lang="en-US" altLang="en-US" smtClean="0"/>
              <a:pPr eaLnBrk="1" hangingPunct="1">
                <a:spcBef>
                  <a:spcPct val="0"/>
                </a:spcBef>
              </a:pPr>
              <a:t>9</a:t>
            </a:fld>
            <a:endParaRPr lang="en-US" altLang="en-US" smtClean="0"/>
          </a:p>
        </p:txBody>
      </p:sp>
      <p:sp>
        <p:nvSpPr>
          <p:cNvPr id="68611" name="Rectangle 2"/>
          <p:cNvSpPr>
            <a:spLocks noGrp="1" noRot="1" noChangeAspect="1" noChangeArrowheads="1" noTextEdit="1"/>
          </p:cNvSpPr>
          <p:nvPr>
            <p:ph type="sldImg"/>
          </p:nvPr>
        </p:nvSpPr>
        <p:spPr>
          <a:xfrm>
            <a:off x="384175" y="685800"/>
            <a:ext cx="6089650" cy="3429000"/>
          </a:xfrm>
          <a:ln/>
        </p:spPr>
      </p:sp>
      <p:sp>
        <p:nvSpPr>
          <p:cNvPr id="68612"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itchFamily="34" charset="0"/>
              </a:rPr>
              <a:t> Quyết định có có cấu trúc có thể dễ dàng máy tính hóa bằng cách sử dụng các báo cáo do các hệ thống thông tin truyền thống cung cấp. </a:t>
            </a:r>
          </a:p>
          <a:p>
            <a:r>
              <a:rPr lang="en-US" altLang="en-US" i="1" smtClean="0">
                <a:latin typeface="Arial" pitchFamily="34" charset="0"/>
              </a:rPr>
              <a:t>Ví dụ:</a:t>
            </a:r>
            <a:r>
              <a:rPr lang="en-US" altLang="en-US" smtClean="0">
                <a:latin typeface="Arial" pitchFamily="34" charset="0"/>
              </a:rPr>
              <a:t> Từ dữ liệu của hệ xử lý giao dịch, có thể tổng hợp được doanh số bán hàng của từng nhân viên trong tháng.</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5CB5BAB9-EDB9-438B-8D62-801DF63A9049}" type="slidenum">
              <a:rPr lang="en-US" altLang="en-US" smtClean="0"/>
              <a:pPr eaLnBrk="1" hangingPunct="1">
                <a:spcBef>
                  <a:spcPct val="0"/>
                </a:spcBef>
              </a:pPr>
              <a:t>10</a:t>
            </a:fld>
            <a:endParaRPr lang="en-US" altLang="en-US" smtClean="0"/>
          </a:p>
        </p:txBody>
      </p:sp>
      <p:sp>
        <p:nvSpPr>
          <p:cNvPr id="69635" name="Rectangle 2"/>
          <p:cNvSpPr>
            <a:spLocks noGrp="1" noRot="1" noChangeAspect="1" noChangeArrowheads="1" noTextEdit="1"/>
          </p:cNvSpPr>
          <p:nvPr>
            <p:ph type="sldImg"/>
          </p:nvPr>
        </p:nvSpPr>
        <p:spPr>
          <a:xfrm>
            <a:off x="384175" y="685800"/>
            <a:ext cx="6089650" cy="3429000"/>
          </a:xfrm>
          <a:ln/>
        </p:spPr>
      </p:sp>
      <p:sp>
        <p:nvSpPr>
          <p:cNvPr id="69636"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itchFamily="34" charset="0"/>
              </a:rPr>
              <a:t>Quyết định không có cấu trúc chứa đựng rất nhiều tính chất đặc trưng, khác thường mà không biểu diễn rành mạch bằng các quy luật, các thủ tục được. </a:t>
            </a:r>
          </a:p>
          <a:p>
            <a:r>
              <a:rPr lang="en-US" altLang="en-US" smtClean="0">
                <a:latin typeface="Arial" pitchFamily="34" charset="0"/>
              </a:rPr>
              <a:t>Trong vài trường hợp các quyết định không nằm hẳn về cấu trúc hay không cấu trúc thì được gọi là quyết định bán cấu trúc (</a:t>
            </a:r>
            <a:r>
              <a:rPr lang="en-US" altLang="en-US" b="1" i="1" smtClean="0">
                <a:latin typeface="Arial" pitchFamily="34" charset="0"/>
              </a:rPr>
              <a:t>Semistructure)</a:t>
            </a:r>
            <a:endParaRPr lang="en-US" altLang="en-US" smtClean="0">
              <a:latin typeface="Arial" pitchFamily="34" charset="0"/>
            </a:endParaRPr>
          </a:p>
          <a:p>
            <a:pPr eaLnBrk="1" hangingPunct="1"/>
            <a:endParaRPr lang="en-US" altLang="en-US"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xfrm>
            <a:off x="384175" y="685800"/>
            <a:ext cx="6089650" cy="3429000"/>
          </a:xfrm>
          <a:ln/>
        </p:spPr>
      </p:sp>
      <p:sp>
        <p:nvSpPr>
          <p:cNvPr id="70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Arial" pitchFamily="34" charset="0"/>
              </a:rPr>
              <a:t>Các nhà quản trị cấp tác nghiệp thường phải đưa ra các quyết định để giải quyết các vấn đề có cấu trúc, các quyết định này liên quan đến các vấn đề thường nhật, lặp lại.  Bên cạnh đó, các nhà quản trị cấp chiến lược thường liên quan đến những quyết định dài hạn và đó là những quyết định không có cấu trúc. Do năng lực của con người là hạn chế nên để ra quyết định đúng đắn và giải quyết vấn đề hiệu quả cần có sự trợ giúp của các hệ thống thông tin như Hệ thống thông tin quản lý, Hệ hỗ trợ ra quyết định (DSS) hay Hệ hỗ trợ ra quyết định nhóm (GSS), Hệ thống thông tin phục vụ lãnh đạo…</a:t>
            </a:r>
          </a:p>
          <a:p>
            <a:endParaRPr lang="en-US" altLang="en-US" smtClean="0">
              <a:latin typeface="Arial" pitchFamily="34" charset="0"/>
            </a:endParaRPr>
          </a:p>
        </p:txBody>
      </p:sp>
      <p:sp>
        <p:nvSpPr>
          <p:cNvPr id="70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AAB9CF81-8D43-4F02-99C4-0862BF51E877}" type="slidenum">
              <a:rPr lang="en-US" altLang="en-US" smtClean="0"/>
              <a:pPr eaLnBrk="1" hangingPunct="1">
                <a:spcBef>
                  <a:spcPct val="0"/>
                </a:spcBef>
              </a:pPr>
              <a:t>11</a:t>
            </a:fld>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59835ACA-0CF3-4C51-90EB-578F9180D3ED}" type="slidenum">
              <a:rPr lang="en-US" altLang="en-US" smtClean="0"/>
              <a:pPr eaLnBrk="1" hangingPunct="1">
                <a:spcBef>
                  <a:spcPct val="0"/>
                </a:spcBef>
              </a:pPr>
              <a:t>17</a:t>
            </a:fld>
            <a:endParaRPr lang="en-US" altLang="en-US" smtClean="0"/>
          </a:p>
        </p:txBody>
      </p:sp>
      <p:sp>
        <p:nvSpPr>
          <p:cNvPr id="71683" name="Rectangle 2"/>
          <p:cNvSpPr>
            <a:spLocks noGrp="1" noRot="1" noChangeAspect="1" noChangeArrowheads="1" noTextEdit="1"/>
          </p:cNvSpPr>
          <p:nvPr>
            <p:ph type="sldImg"/>
          </p:nvPr>
        </p:nvSpPr>
        <p:spPr>
          <a:xfrm>
            <a:off x="384175" y="685800"/>
            <a:ext cx="6089650" cy="3429000"/>
          </a:xfrm>
          <a:ln/>
        </p:spPr>
      </p:sp>
      <p:sp>
        <p:nvSpPr>
          <p:cNvPr id="7168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8CBF08EB-AD28-4216-947B-75DCA59E53BF}" type="slidenum">
              <a:rPr lang="en-US" altLang="en-US" smtClean="0"/>
              <a:pPr eaLnBrk="1" hangingPunct="1">
                <a:spcBef>
                  <a:spcPct val="0"/>
                </a:spcBef>
              </a:pPr>
              <a:t>18</a:t>
            </a:fld>
            <a:endParaRPr lang="en-US" altLang="en-US" smtClean="0"/>
          </a:p>
        </p:txBody>
      </p:sp>
      <p:sp>
        <p:nvSpPr>
          <p:cNvPr id="89091" name="Rectangle 2"/>
          <p:cNvSpPr>
            <a:spLocks noGrp="1" noRot="1" noChangeAspect="1" noChangeArrowheads="1" noTextEdit="1"/>
          </p:cNvSpPr>
          <p:nvPr>
            <p:ph type="sldImg"/>
          </p:nvPr>
        </p:nvSpPr>
        <p:spPr>
          <a:xfrm>
            <a:off x="384175" y="685800"/>
            <a:ext cx="6089650" cy="3429000"/>
          </a:xfrm>
          <a:ln/>
        </p:spPr>
      </p:sp>
      <p:sp>
        <p:nvSpPr>
          <p:cNvPr id="890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A13AC586-BEFF-4788-BF65-81154AFA7DD9}" type="slidenum">
              <a:rPr lang="en-US" altLang="en-US" smtClean="0"/>
              <a:pPr eaLnBrk="1" hangingPunct="1">
                <a:spcBef>
                  <a:spcPct val="0"/>
                </a:spcBef>
              </a:pPr>
              <a:t>19</a:t>
            </a:fld>
            <a:endParaRPr lang="en-US" altLang="en-US" smtClean="0"/>
          </a:p>
        </p:txBody>
      </p:sp>
      <p:sp>
        <p:nvSpPr>
          <p:cNvPr id="90115" name="Rectangle 2"/>
          <p:cNvSpPr>
            <a:spLocks noGrp="1" noRot="1" noChangeAspect="1" noChangeArrowheads="1" noTextEdit="1"/>
          </p:cNvSpPr>
          <p:nvPr>
            <p:ph type="sldImg"/>
          </p:nvPr>
        </p:nvSpPr>
        <p:spPr>
          <a:xfrm>
            <a:off x="384175" y="685800"/>
            <a:ext cx="6089650" cy="3429000"/>
          </a:xfrm>
          <a:ln/>
        </p:spPr>
      </p:sp>
      <p:sp>
        <p:nvSpPr>
          <p:cNvPr id="90116"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CAF94543-F986-4E87-B729-3656DB0883D6}" type="slidenum">
              <a:rPr lang="en-US" altLang="en-US" smtClean="0"/>
              <a:pPr eaLnBrk="1" hangingPunct="1">
                <a:spcBef>
                  <a:spcPct val="0"/>
                </a:spcBef>
              </a:pPr>
              <a:t>20</a:t>
            </a:fld>
            <a:endParaRPr lang="en-US" altLang="en-US" smtClean="0"/>
          </a:p>
        </p:txBody>
      </p:sp>
      <p:sp>
        <p:nvSpPr>
          <p:cNvPr id="91139" name="Rectangle 2"/>
          <p:cNvSpPr>
            <a:spLocks noGrp="1" noRot="1" noChangeAspect="1" noChangeArrowheads="1" noTextEdit="1"/>
          </p:cNvSpPr>
          <p:nvPr>
            <p:ph type="sldImg"/>
          </p:nvPr>
        </p:nvSpPr>
        <p:spPr>
          <a:xfrm>
            <a:off x="384175" y="685800"/>
            <a:ext cx="6089650" cy="3429000"/>
          </a:xfrm>
          <a:ln/>
        </p:spPr>
      </p:sp>
      <p:sp>
        <p:nvSpPr>
          <p:cNvPr id="911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F72FE2B5-62F7-4F66-9917-194231C5AF38}" type="slidenum">
              <a:rPr lang="en-US" altLang="en-US" smtClean="0"/>
              <a:pPr eaLnBrk="1" hangingPunct="1">
                <a:spcBef>
                  <a:spcPct val="0"/>
                </a:spcBef>
              </a:pPr>
              <a:t>21</a:t>
            </a:fld>
            <a:endParaRPr lang="en-US" altLang="en-US" smtClean="0"/>
          </a:p>
        </p:txBody>
      </p:sp>
      <p:sp>
        <p:nvSpPr>
          <p:cNvPr id="92163" name="Rectangle 2"/>
          <p:cNvSpPr>
            <a:spLocks noGrp="1" noRot="1" noChangeAspect="1" noChangeArrowheads="1" noTextEdit="1"/>
          </p:cNvSpPr>
          <p:nvPr>
            <p:ph type="sldImg"/>
          </p:nvPr>
        </p:nvSpPr>
        <p:spPr>
          <a:xfrm>
            <a:off x="384175" y="685800"/>
            <a:ext cx="6089650" cy="3429000"/>
          </a:xfrm>
          <a:ln/>
        </p:spPr>
      </p:sp>
      <p:sp>
        <p:nvSpPr>
          <p:cNvPr id="921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1571696F-A8B2-4F30-AA6D-54A4F7984054}" type="slidenum">
              <a:rPr lang="en-US" altLang="en-US" smtClean="0"/>
              <a:pPr eaLnBrk="1" hangingPunct="1">
                <a:spcBef>
                  <a:spcPct val="0"/>
                </a:spcBef>
              </a:pPr>
              <a:t>22</a:t>
            </a:fld>
            <a:endParaRPr lang="en-US" altLang="en-US" smtClean="0"/>
          </a:p>
        </p:txBody>
      </p:sp>
      <p:sp>
        <p:nvSpPr>
          <p:cNvPr id="93187" name="Rectangle 2"/>
          <p:cNvSpPr>
            <a:spLocks noGrp="1" noRot="1" noChangeAspect="1" noChangeArrowheads="1" noTextEdit="1"/>
          </p:cNvSpPr>
          <p:nvPr>
            <p:ph type="sldImg"/>
          </p:nvPr>
        </p:nvSpPr>
        <p:spPr>
          <a:xfrm>
            <a:off x="384175" y="685800"/>
            <a:ext cx="6089650" cy="3429000"/>
          </a:xfrm>
          <a:ln/>
        </p:spPr>
      </p:sp>
      <p:sp>
        <p:nvSpPr>
          <p:cNvPr id="931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72D87E40-6B2D-494E-A53E-410350A1695E}" type="slidenum">
              <a:rPr lang="en-US" altLang="en-US" smtClean="0"/>
              <a:pPr eaLnBrk="1" hangingPunct="1">
                <a:spcBef>
                  <a:spcPct val="0"/>
                </a:spcBef>
              </a:pPr>
              <a:t>23</a:t>
            </a:fld>
            <a:endParaRPr lang="en-US" altLang="en-US" smtClean="0"/>
          </a:p>
        </p:txBody>
      </p:sp>
      <p:sp>
        <p:nvSpPr>
          <p:cNvPr id="94211" name="Rectangle 2"/>
          <p:cNvSpPr>
            <a:spLocks noGrp="1" noRot="1" noChangeAspect="1" noChangeArrowheads="1" noTextEdit="1"/>
          </p:cNvSpPr>
          <p:nvPr>
            <p:ph type="sldImg"/>
          </p:nvPr>
        </p:nvSpPr>
        <p:spPr>
          <a:xfrm>
            <a:off x="384175" y="685800"/>
            <a:ext cx="6089650" cy="3429000"/>
          </a:xfrm>
          <a:ln/>
        </p:spPr>
      </p:sp>
      <p:sp>
        <p:nvSpPr>
          <p:cNvPr id="942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smtClean="0">
                <a:latin typeface="Arial" pitchFamily="34" charset="0"/>
              </a:rPr>
              <a:t>CSDL: </a:t>
            </a:r>
            <a:r>
              <a:rPr lang="vi-VN" altLang="en-US" smtClean="0">
                <a:latin typeface="Arial" pitchFamily="34" charset="0"/>
              </a:rPr>
              <a:t>Hệ thống quản lý cơ sở dữ liệu cho phép các nhà quản lý và </a:t>
            </a:r>
            <a:r>
              <a:rPr lang="en-US" altLang="en-US" smtClean="0">
                <a:latin typeface="Arial" pitchFamily="34" charset="0"/>
              </a:rPr>
              <a:t>các nhà ra quyết định </a:t>
            </a:r>
            <a:r>
              <a:rPr lang="vi-VN" altLang="en-US" smtClean="0">
                <a:latin typeface="Arial" pitchFamily="34" charset="0"/>
              </a:rPr>
              <a:t>thực hiện phân tích định </a:t>
            </a:r>
            <a:r>
              <a:rPr lang="en-US" altLang="en-US" smtClean="0">
                <a:latin typeface="Arial" pitchFamily="34" charset="0"/>
              </a:rPr>
              <a:t>dữ liệu với kích thước lớn </a:t>
            </a:r>
            <a:r>
              <a:rPr lang="vi-VN" altLang="en-US" smtClean="0">
                <a:latin typeface="Arial" pitchFamily="34" charset="0"/>
              </a:rPr>
              <a:t>trong cơ sở dữ liệu</a:t>
            </a:r>
            <a:r>
              <a:rPr lang="en-US" altLang="en-US" smtClean="0">
                <a:latin typeface="Arial" pitchFamily="34" charset="0"/>
              </a:rPr>
              <a:t>, datawarehouse,</a:t>
            </a:r>
            <a:r>
              <a:rPr lang="vi-VN" altLang="en-US" smtClean="0">
                <a:latin typeface="Arial" pitchFamily="34" charset="0"/>
              </a:rPr>
              <a:t> và </a:t>
            </a:r>
            <a:r>
              <a:rPr lang="en-US" altLang="en-US" smtClean="0">
                <a:latin typeface="Arial" pitchFamily="34" charset="0"/>
              </a:rPr>
              <a:t>data mart </a:t>
            </a:r>
            <a:r>
              <a:rPr lang="vi-VN" altLang="en-US" smtClean="0">
                <a:latin typeface="Arial" pitchFamily="34" charset="0"/>
              </a:rPr>
              <a:t>của công ty. Các DSS hướng dữ liệu sử dụng các  thông tin về hàng tồn kho, bán hàng, nhân sự, sản xuất, tài chính, kế toán</a:t>
            </a:r>
            <a:endParaRPr lang="en-US" altLang="en-US" smtClean="0">
              <a:latin typeface="Arial" pitchFamily="34" charset="0"/>
            </a:endParaRPr>
          </a:p>
          <a:p>
            <a:pPr eaLnBrk="1" hangingPunct="1"/>
            <a:r>
              <a:rPr lang="vi-VN" altLang="en-US" b="1" i="1" smtClean="0">
                <a:latin typeface="Arial" pitchFamily="34" charset="0"/>
              </a:rPr>
              <a:t>Cơ sở mô hình</a:t>
            </a:r>
            <a:r>
              <a:rPr lang="vi-VN" altLang="en-US" b="1" smtClean="0">
                <a:latin typeface="Arial" pitchFamily="34" charset="0"/>
              </a:rPr>
              <a:t>: </a:t>
            </a:r>
            <a:r>
              <a:rPr lang="vi-VN" altLang="en-US" smtClean="0">
                <a:latin typeface="Arial" pitchFamily="34" charset="0"/>
              </a:rPr>
              <a:t>Cơ sở mô hình cho phép nhà quản lý và các nhà ra quyết định thực hiện phân tích định lượng trên dữ liệu nội bộ và bên ngoài. Một DSS hướng mô hình chủ yếu thực hiện phân tích toán học hoặc định lượng. Các cơ sở mô hình cung cấp cho các nhà ra quyết định một loạt các mô hình để họ có thể xem xét các kịch bản khác nhau  và  hỗ trợ  trong quá trình ra quyết định</a:t>
            </a:r>
            <a:endParaRPr lang="en-US" altLang="en-US"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E28E96E4-B470-4C5A-825F-13733FBBB94C}" type="slidenum">
              <a:rPr lang="en-US" altLang="en-US" smtClean="0"/>
              <a:pPr eaLnBrk="1" hangingPunct="1">
                <a:spcBef>
                  <a:spcPct val="0"/>
                </a:spcBef>
              </a:pPr>
              <a:t>24</a:t>
            </a:fld>
            <a:endParaRPr lang="en-US" altLang="en-US" smtClean="0"/>
          </a:p>
        </p:txBody>
      </p:sp>
      <p:sp>
        <p:nvSpPr>
          <p:cNvPr id="95235" name="Rectangle 2"/>
          <p:cNvSpPr>
            <a:spLocks noGrp="1" noRot="1" noChangeAspect="1" noChangeArrowheads="1" noTextEdit="1"/>
          </p:cNvSpPr>
          <p:nvPr>
            <p:ph type="sldImg"/>
          </p:nvPr>
        </p:nvSpPr>
        <p:spPr>
          <a:xfrm>
            <a:off x="384175" y="685800"/>
            <a:ext cx="6089650" cy="3429000"/>
          </a:xfrm>
          <a:ln/>
        </p:spPr>
      </p:sp>
      <p:sp>
        <p:nvSpPr>
          <p:cNvPr id="952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i="1" smtClean="0">
                <a:latin typeface="Arial" pitchFamily="34" charset="0"/>
              </a:rPr>
              <a:t>Cơ sở dữ liệu</a:t>
            </a:r>
            <a:r>
              <a:rPr lang="en-US" altLang="en-US" b="1" smtClean="0">
                <a:latin typeface="Arial" pitchFamily="34" charset="0"/>
              </a:rPr>
              <a:t>: </a:t>
            </a:r>
            <a:r>
              <a:rPr lang="en-US" altLang="en-US" smtClean="0">
                <a:latin typeface="Arial" pitchFamily="34" charset="0"/>
              </a:rPr>
              <a:t>Hệ quản trị cơ sở dữ liệu cho phép người dùng tổ chức lại kho dữ liệu khổng lồ của tổ chức theo cách mà cá nhân hay nhóm có thể tạo ra các quyết định. Hệ trợ giúp ra quyết định dựa trên dữ liệu chủ yếu thực hiện phân tích định lượng dựa trên cơ sở dữ liệu của tổ chức. VD, TUI – một hãng hàng không đã sử dụng hệ trợ giúp quyết định dựa trên dữ liệu để tìm ra thông tin liên lạc của khách hàng tiềm năng, tập trung vào chăm sóc các khách hàng này thay vì chăm sóc tất cả các khách hàng có trong cơ sở dữ liệu, giúp cắt giảm chi phí, nâng cao hiệu quả hoạt động của hãng. </a:t>
            </a:r>
            <a:endParaRPr lang="en-US" altLang="en-US" b="1" smtClean="0">
              <a:latin typeface="Arial" pitchFamily="34" charset="0"/>
            </a:endParaRPr>
          </a:p>
          <a:p>
            <a:r>
              <a:rPr lang="en-US" altLang="en-US" smtClean="0">
                <a:latin typeface="Arial" pitchFamily="34" charset="0"/>
              </a:rPr>
              <a:t>Hệ quản trị cơ sở dữ liệu cũng có thể kết nối với cơ sở dữ liệu bên ngoài như Internet, thư viện, cơ sở dữ liệu của chính phủ ,… Kết hợp cơ sở dữ liệu bên ngoài với cơ sở dữ liệu bên trong tổ chức có thể là chìa khóa để người ra quyết định hiểu biết thêm về tổ chức và môi trường xung quanh nó</a:t>
            </a:r>
            <a:endParaRPr lang="en-US" altLang="en-US" b="1" smtClean="0">
              <a:latin typeface="Arial" pitchFamily="34" charset="0"/>
            </a:endParaRPr>
          </a:p>
          <a:p>
            <a:r>
              <a:rPr lang="en-US" altLang="en-US" b="1" i="1" smtClean="0">
                <a:latin typeface="Arial" pitchFamily="34" charset="0"/>
              </a:rPr>
              <a:t>Cơ sở mô hình</a:t>
            </a:r>
            <a:r>
              <a:rPr lang="en-US" altLang="en-US" b="1" smtClean="0">
                <a:latin typeface="Arial" pitchFamily="34" charset="0"/>
              </a:rPr>
              <a:t>: </a:t>
            </a:r>
            <a:r>
              <a:rPr lang="en-US" altLang="en-US" smtClean="0">
                <a:latin typeface="Arial" pitchFamily="34" charset="0"/>
              </a:rPr>
              <a:t>Cho phép nhà quản lý và người ra quyết định</a:t>
            </a:r>
            <a:r>
              <a:rPr lang="en-US" altLang="en-US" b="1" smtClean="0">
                <a:latin typeface="Arial" pitchFamily="34" charset="0"/>
              </a:rPr>
              <a:t> </a:t>
            </a:r>
            <a:r>
              <a:rPr lang="en-US" altLang="en-US" smtClean="0">
                <a:latin typeface="Arial" pitchFamily="34" charset="0"/>
              </a:rPr>
              <a:t>phân tích định lượng cả dữ liệu bên trong và bên ngoài tổ chức. Hệ trợ giúp dựa trên cơ sở mô hình chủ yếu thực hiện các thuật toán hay phân tích định lượng. Hệ hỗ trợ quyết định mô hình cho phép người ra quyết định truy cập vào rất nhiều loại mô hình để mở rộng các kịch bản khác nhau và chỉ ra kết quả của các kịch bản đó. </a:t>
            </a:r>
            <a:endParaRPr lang="en-US" altLang="en-US" b="1" smtClean="0">
              <a:latin typeface="Arial" pitchFamily="34" charset="0"/>
            </a:endParaRPr>
          </a:p>
          <a:p>
            <a:r>
              <a:rPr lang="en-US" altLang="en-US" i="1" smtClean="0">
                <a:latin typeface="Arial" pitchFamily="34" charset="0"/>
              </a:rPr>
              <a:t>Hệ quản trị mô hình</a:t>
            </a:r>
            <a:r>
              <a:rPr lang="en-US" altLang="en-US" b="1" smtClean="0">
                <a:latin typeface="Arial" pitchFamily="34" charset="0"/>
              </a:rPr>
              <a:t>:</a:t>
            </a:r>
            <a:r>
              <a:rPr lang="en-US" altLang="en-US" smtClean="0">
                <a:latin typeface="Arial" pitchFamily="34" charset="0"/>
              </a:rPr>
              <a:t> Là phần mềm sắp xếp sử dụng các mô hình trong hệ hỗ trợ quyết định, bao gồm mô hình tài chính, mô hình thống kê, mô hình đồ họa và mô hình quản lý dự án. Tùy thuộc vào yêu cầu của người ra quyết định mà có thể sử dụng một hay một vài mô hình.</a:t>
            </a:r>
            <a:endParaRPr lang="en-US" altLang="en-US" b="1" smtClean="0">
              <a:latin typeface="Arial" pitchFamily="34" charset="0"/>
            </a:endParaRPr>
          </a:p>
          <a:p>
            <a:r>
              <a:rPr lang="en-US" altLang="en-US" b="1" i="1" smtClean="0">
                <a:latin typeface="Arial" pitchFamily="34" charset="0"/>
              </a:rPr>
              <a:t>Quản lý hội thoại</a:t>
            </a:r>
            <a:r>
              <a:rPr lang="en-US" altLang="en-US" b="1" smtClean="0">
                <a:latin typeface="Arial" pitchFamily="34" charset="0"/>
              </a:rPr>
              <a:t>: </a:t>
            </a:r>
            <a:r>
              <a:rPr lang="en-US" altLang="en-US" smtClean="0">
                <a:latin typeface="Arial" pitchFamily="34" charset="0"/>
              </a:rPr>
              <a:t> Là giao diện cho phép người dùng giao tiếp với các thành phần như phần cứng, phần mềm. Với sự trợ giúp của quản lý hội thoại người dùng dễ dàng truy cập và sử dụng hệ trợ giúp ra quyết định mà không cần quan tâm thông tin đến từ đâu hay như thế nào.</a:t>
            </a:r>
            <a:endParaRPr lang="en-US" altLang="en-US" b="1" smtClean="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546DB8FD-5867-4E40-BB64-959893FC07B3}" type="slidenum">
              <a:rPr lang="en-US" altLang="en-US" smtClean="0"/>
              <a:pPr eaLnBrk="1" hangingPunct="1">
                <a:spcBef>
                  <a:spcPct val="0"/>
                </a:spcBef>
              </a:pPr>
              <a:t>25</a:t>
            </a:fld>
            <a:endParaRPr lang="en-US" altLang="en-US" smtClean="0"/>
          </a:p>
        </p:txBody>
      </p:sp>
      <p:sp>
        <p:nvSpPr>
          <p:cNvPr id="96259" name="Rectangle 2"/>
          <p:cNvSpPr>
            <a:spLocks noGrp="1" noRot="1" noChangeAspect="1" noChangeArrowheads="1" noTextEdit="1"/>
          </p:cNvSpPr>
          <p:nvPr>
            <p:ph type="sldImg"/>
          </p:nvPr>
        </p:nvSpPr>
        <p:spPr>
          <a:xfrm>
            <a:off x="384175" y="685800"/>
            <a:ext cx="6089650" cy="3429000"/>
          </a:xfrm>
          <a:ln/>
        </p:spPr>
      </p:sp>
      <p:sp>
        <p:nvSpPr>
          <p:cNvPr id="962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3A8D1B15-B520-4AE9-A97C-84A50C53E6A4}" type="slidenum">
              <a:rPr lang="en-US" altLang="en-US" smtClean="0"/>
              <a:pPr eaLnBrk="1" hangingPunct="1">
                <a:spcBef>
                  <a:spcPct val="0"/>
                </a:spcBef>
              </a:pPr>
              <a:t>26</a:t>
            </a:fld>
            <a:endParaRPr lang="en-US" altLang="en-US" smtClean="0"/>
          </a:p>
        </p:txBody>
      </p:sp>
      <p:sp>
        <p:nvSpPr>
          <p:cNvPr id="97283" name="Rectangle 2"/>
          <p:cNvSpPr>
            <a:spLocks noGrp="1" noRot="1" noChangeAspect="1" noChangeArrowheads="1" noTextEdit="1"/>
          </p:cNvSpPr>
          <p:nvPr>
            <p:ph type="sldImg"/>
          </p:nvPr>
        </p:nvSpPr>
        <p:spPr>
          <a:xfrm>
            <a:off x="384175" y="685800"/>
            <a:ext cx="6089650" cy="3429000"/>
          </a:xfrm>
          <a:ln/>
        </p:spPr>
      </p:sp>
      <p:sp>
        <p:nvSpPr>
          <p:cNvPr id="972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62C67185-A37A-4EF9-98B7-D1E5FD0D1BF4}" type="slidenum">
              <a:rPr lang="en-US" altLang="en-US" smtClean="0"/>
              <a:pPr eaLnBrk="1" hangingPunct="1">
                <a:spcBef>
                  <a:spcPct val="0"/>
                </a:spcBef>
              </a:pPr>
              <a:t>27</a:t>
            </a:fld>
            <a:endParaRPr lang="en-US" altLang="en-US" smtClean="0"/>
          </a:p>
        </p:txBody>
      </p:sp>
      <p:sp>
        <p:nvSpPr>
          <p:cNvPr id="98307" name="Rectangle 2"/>
          <p:cNvSpPr>
            <a:spLocks noGrp="1" noRot="1" noChangeAspect="1" noChangeArrowheads="1" noTextEdit="1"/>
          </p:cNvSpPr>
          <p:nvPr>
            <p:ph type="sldImg"/>
          </p:nvPr>
        </p:nvSpPr>
        <p:spPr>
          <a:xfrm>
            <a:off x="384175" y="685800"/>
            <a:ext cx="6089650" cy="3429000"/>
          </a:xfrm>
          <a:ln/>
        </p:spPr>
      </p:sp>
      <p:sp>
        <p:nvSpPr>
          <p:cNvPr id="983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xfrm>
            <a:off x="384175" y="685800"/>
            <a:ext cx="6089650" cy="3429000"/>
          </a:xfrm>
          <a:ln/>
        </p:spPr>
      </p:sp>
      <p:sp>
        <p:nvSpPr>
          <p:cNvPr id="99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
        <p:nvSpPr>
          <p:cNvPr id="993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A069AC6B-816D-42A5-A7A4-9BFC3A0B4252}" type="slidenum">
              <a:rPr lang="en-US" altLang="en-US" smtClean="0"/>
              <a:pPr eaLnBrk="1" hangingPunct="1">
                <a:spcBef>
                  <a:spcPct val="0"/>
                </a:spcBef>
              </a:pPr>
              <a:t>28</a:t>
            </a:fld>
            <a:endParaRPr lang="en-US"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E397057F-C21C-4795-B0A6-371704A247BA}" type="slidenum">
              <a:rPr lang="en-US" altLang="en-US" smtClean="0"/>
              <a:pPr eaLnBrk="1" hangingPunct="1">
                <a:spcBef>
                  <a:spcPct val="0"/>
                </a:spcBef>
              </a:pPr>
              <a:t>29</a:t>
            </a:fld>
            <a:endParaRPr lang="en-US" altLang="en-US" smtClean="0"/>
          </a:p>
        </p:txBody>
      </p:sp>
      <p:sp>
        <p:nvSpPr>
          <p:cNvPr id="100355" name="Rectangle 2"/>
          <p:cNvSpPr>
            <a:spLocks noGrp="1" noRot="1" noChangeAspect="1" noChangeArrowheads="1" noTextEdit="1"/>
          </p:cNvSpPr>
          <p:nvPr>
            <p:ph type="sldImg"/>
          </p:nvPr>
        </p:nvSpPr>
        <p:spPr>
          <a:xfrm>
            <a:off x="384175" y="685800"/>
            <a:ext cx="6089650" cy="3429000"/>
          </a:xfrm>
          <a:ln/>
        </p:spPr>
      </p:sp>
      <p:sp>
        <p:nvSpPr>
          <p:cNvPr id="1003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xfrm>
            <a:off x="384175" y="685800"/>
            <a:ext cx="6089650" cy="3429000"/>
          </a:xfrm>
          <a:ln/>
        </p:spPr>
      </p:sp>
      <p:sp>
        <p:nvSpPr>
          <p:cNvPr id="1013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
        <p:nvSpPr>
          <p:cNvPr id="1013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19648333-4BC0-4118-9FD9-3BDD290724E2}" type="slidenum">
              <a:rPr lang="en-US" altLang="en-US" smtClean="0"/>
              <a:pPr eaLnBrk="1" hangingPunct="1">
                <a:spcBef>
                  <a:spcPct val="0"/>
                </a:spcBef>
              </a:pPr>
              <a:t>30</a:t>
            </a:fld>
            <a:endParaRPr lang="en-US"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6D119FA2-6EDA-4F8D-8897-30BB7183C536}" type="slidenum">
              <a:rPr lang="en-US" altLang="en-US" smtClean="0"/>
              <a:pPr eaLnBrk="1" hangingPunct="1">
                <a:spcBef>
                  <a:spcPct val="0"/>
                </a:spcBef>
              </a:pPr>
              <a:t>31</a:t>
            </a:fld>
            <a:endParaRPr lang="en-US" altLang="en-US" smtClean="0"/>
          </a:p>
        </p:txBody>
      </p:sp>
      <p:sp>
        <p:nvSpPr>
          <p:cNvPr id="102403" name="Rectangle 2"/>
          <p:cNvSpPr>
            <a:spLocks noGrp="1" noRot="1" noChangeAspect="1" noChangeArrowheads="1" noTextEdit="1"/>
          </p:cNvSpPr>
          <p:nvPr>
            <p:ph type="sldImg"/>
          </p:nvPr>
        </p:nvSpPr>
        <p:spPr>
          <a:xfrm>
            <a:off x="384175" y="685800"/>
            <a:ext cx="6089650" cy="3429000"/>
          </a:xfrm>
          <a:ln/>
        </p:spPr>
      </p:sp>
      <p:sp>
        <p:nvSpPr>
          <p:cNvPr id="1024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3C5F2D8B-A24E-48B4-8000-1A7AE4A2E5B1}" type="slidenum">
              <a:rPr lang="en-US" altLang="en-US" smtClean="0"/>
              <a:pPr eaLnBrk="1" hangingPunct="1">
                <a:spcBef>
                  <a:spcPct val="0"/>
                </a:spcBef>
              </a:pPr>
              <a:t>32</a:t>
            </a:fld>
            <a:endParaRPr lang="en-US" altLang="en-US" smtClean="0"/>
          </a:p>
        </p:txBody>
      </p:sp>
      <p:sp>
        <p:nvSpPr>
          <p:cNvPr id="103427" name="Rectangle 2"/>
          <p:cNvSpPr>
            <a:spLocks noGrp="1" noRot="1" noChangeAspect="1" noChangeArrowheads="1" noTextEdit="1"/>
          </p:cNvSpPr>
          <p:nvPr>
            <p:ph type="sldImg"/>
          </p:nvPr>
        </p:nvSpPr>
        <p:spPr>
          <a:xfrm>
            <a:off x="384175" y="685800"/>
            <a:ext cx="6089650" cy="3429000"/>
          </a:xfrm>
          <a:ln/>
        </p:spPr>
      </p:sp>
      <p:sp>
        <p:nvSpPr>
          <p:cNvPr id="10342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753C6F71-C557-4CDE-87EF-EFC9CA78E68B}" type="slidenum">
              <a:rPr lang="en-US" altLang="en-US" smtClean="0"/>
              <a:pPr eaLnBrk="1" hangingPunct="1">
                <a:spcBef>
                  <a:spcPct val="0"/>
                </a:spcBef>
              </a:pPr>
              <a:t>33</a:t>
            </a:fld>
            <a:endParaRPr lang="en-US" altLang="en-US" smtClean="0"/>
          </a:p>
        </p:txBody>
      </p:sp>
      <p:sp>
        <p:nvSpPr>
          <p:cNvPr id="106499" name="Rectangle 2"/>
          <p:cNvSpPr>
            <a:spLocks noGrp="1" noRot="1" noChangeAspect="1" noChangeArrowheads="1" noTextEdit="1"/>
          </p:cNvSpPr>
          <p:nvPr>
            <p:ph type="sldImg"/>
          </p:nvPr>
        </p:nvSpPr>
        <p:spPr>
          <a:xfrm>
            <a:off x="384175" y="685800"/>
            <a:ext cx="6089650" cy="3429000"/>
          </a:xfrm>
          <a:ln/>
        </p:spPr>
      </p:sp>
      <p:sp>
        <p:nvSpPr>
          <p:cNvPr id="1065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xfrm>
            <a:off x="384175" y="685800"/>
            <a:ext cx="6089650" cy="3429000"/>
          </a:xfrm>
          <a:ln/>
        </p:spPr>
      </p:sp>
      <p:sp>
        <p:nvSpPr>
          <p:cNvPr id="1075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itchFamily="34" charset="0"/>
            </a:endParaRPr>
          </a:p>
        </p:txBody>
      </p:sp>
      <p:sp>
        <p:nvSpPr>
          <p:cNvPr id="1075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860ABF53-6B8F-46F5-BBBD-8F945278E1A2}" type="slidenum">
              <a:rPr lang="en-US" altLang="en-US" smtClean="0"/>
              <a:pPr eaLnBrk="1" hangingPunct="1">
                <a:spcBef>
                  <a:spcPct val="0"/>
                </a:spcBef>
              </a:pPr>
              <a:t>34</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11577879" y="5640106"/>
            <a:ext cx="609362" cy="121948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sp>
        <p:nvSpPr>
          <p:cNvPr id="9" name="Rectangle 8"/>
          <p:cNvSpPr/>
          <p:nvPr/>
        </p:nvSpPr>
        <p:spPr>
          <a:xfrm>
            <a:off x="11273198" y="5640106"/>
            <a:ext cx="304681" cy="12194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sp>
        <p:nvSpPr>
          <p:cNvPr id="10" name="Rectangle 9"/>
          <p:cNvSpPr/>
          <p:nvPr/>
        </p:nvSpPr>
        <p:spPr>
          <a:xfrm>
            <a:off x="1218726" y="0"/>
            <a:ext cx="609362" cy="6859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sp>
        <p:nvSpPr>
          <p:cNvPr id="11" name="Rectangle 10"/>
          <p:cNvSpPr/>
          <p:nvPr/>
        </p:nvSpPr>
        <p:spPr>
          <a:xfrm>
            <a:off x="3" y="0"/>
            <a:ext cx="1218724" cy="685958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sp>
        <p:nvSpPr>
          <p:cNvPr id="12" name="Rectangle 11"/>
          <p:cNvSpPr/>
          <p:nvPr/>
        </p:nvSpPr>
        <p:spPr>
          <a:xfrm>
            <a:off x="2" y="5640106"/>
            <a:ext cx="12187238" cy="1219482"/>
          </a:xfrm>
          <a:prstGeom prst="rect">
            <a:avLst/>
          </a:prstGeom>
          <a:solidFill>
            <a:schemeClr val="accent1">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cxnSp>
        <p:nvCxnSpPr>
          <p:cNvPr id="13" name="Straight Connector 12"/>
          <p:cNvCxnSpPr/>
          <p:nvPr/>
        </p:nvCxnSpPr>
        <p:spPr bwMode="white">
          <a:xfrm>
            <a:off x="11571786" y="5640106"/>
            <a:ext cx="0" cy="121948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0" y="5644439"/>
            <a:ext cx="1215995" cy="1215149"/>
          </a:xfrm>
          <a:prstGeom prst="rect">
            <a:avLst/>
          </a:prstGeom>
          <a:solidFill>
            <a:schemeClr val="accent1">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cxnSp>
        <p:nvCxnSpPr>
          <p:cNvPr id="15" name="Straight Connector 14"/>
          <p:cNvCxnSpPr/>
          <p:nvPr/>
        </p:nvCxnSpPr>
        <p:spPr bwMode="white">
          <a:xfrm>
            <a:off x="1218725" y="0"/>
            <a:ext cx="0" cy="68595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bwMode="white">
          <a:xfrm>
            <a:off x="2" y="5632508"/>
            <a:ext cx="1828088"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2428355" y="1600573"/>
            <a:ext cx="8327946" cy="2680748"/>
          </a:xfrm>
        </p:spPr>
        <p:txBody>
          <a:bodyPr>
            <a:noAutofit/>
          </a:bodyPr>
          <a:lstStyle>
            <a:lvl1pPr>
              <a:defRPr sz="5400">
                <a:latin typeface="Calibri" pitchFamily="34" charset="0"/>
                <a:cs typeface="Arial" pitchFamily="34" charset="0"/>
              </a:defRPr>
            </a:lvl1pPr>
          </a:lstStyle>
          <a:p>
            <a:r>
              <a:rPr lang="en-US" smtClean="0"/>
              <a:t>Click to edit Master title style</a:t>
            </a:r>
            <a:endParaRPr dirty="0"/>
          </a:p>
        </p:txBody>
      </p:sp>
      <p:sp>
        <p:nvSpPr>
          <p:cNvPr id="3" name="Subtitle 2"/>
          <p:cNvSpPr>
            <a:spLocks noGrp="1"/>
          </p:cNvSpPr>
          <p:nvPr>
            <p:ph type="subTitle" idx="1"/>
          </p:nvPr>
        </p:nvSpPr>
        <p:spPr>
          <a:xfrm>
            <a:off x="2428353" y="4345924"/>
            <a:ext cx="7515463" cy="1116343"/>
          </a:xfrm>
        </p:spPr>
        <p:txBody>
          <a:bodyPr>
            <a:normAutofit/>
          </a:bodyPr>
          <a:lstStyle>
            <a:lvl1pPr marL="0" indent="0" algn="l">
              <a:spcBef>
                <a:spcPts val="0"/>
              </a:spcBef>
              <a:buNone/>
              <a:defRPr sz="3200">
                <a:solidFill>
                  <a:schemeClr val="tx1"/>
                </a:solidFill>
                <a:latin typeface="Calibri" pitchFamily="34" charset="0"/>
                <a:cs typeface="Arial" pitchFamily="34" charset="0"/>
              </a:defRPr>
            </a:lvl1pPr>
            <a:lvl2pPr marL="457158" indent="0" algn="ctr">
              <a:buNone/>
              <a:defRPr>
                <a:solidFill>
                  <a:schemeClr val="tx1">
                    <a:tint val="75000"/>
                  </a:schemeClr>
                </a:solidFill>
              </a:defRPr>
            </a:lvl2pPr>
            <a:lvl3pPr marL="914315" indent="0" algn="ctr">
              <a:buNone/>
              <a:defRPr>
                <a:solidFill>
                  <a:schemeClr val="tx1">
                    <a:tint val="75000"/>
                  </a:schemeClr>
                </a:solidFill>
              </a:defRPr>
            </a:lvl3pPr>
            <a:lvl4pPr marL="1371473" indent="0" algn="ctr">
              <a:buNone/>
              <a:defRPr>
                <a:solidFill>
                  <a:schemeClr val="tx1">
                    <a:tint val="75000"/>
                  </a:schemeClr>
                </a:solidFill>
              </a:defRPr>
            </a:lvl4pPr>
            <a:lvl5pPr marL="1828631" indent="0" algn="ctr">
              <a:buNone/>
              <a:defRPr>
                <a:solidFill>
                  <a:schemeClr val="tx1">
                    <a:tint val="75000"/>
                  </a:schemeClr>
                </a:solidFill>
              </a:defRPr>
            </a:lvl5pPr>
            <a:lvl6pPr marL="2285789" indent="0" algn="ctr">
              <a:buNone/>
              <a:defRPr>
                <a:solidFill>
                  <a:schemeClr val="tx1">
                    <a:tint val="75000"/>
                  </a:schemeClr>
                </a:solidFill>
              </a:defRPr>
            </a:lvl6pPr>
            <a:lvl7pPr marL="2742947" indent="0" algn="ctr">
              <a:buNone/>
              <a:defRPr>
                <a:solidFill>
                  <a:schemeClr val="tx1">
                    <a:tint val="75000"/>
                  </a:schemeClr>
                </a:solidFill>
              </a:defRPr>
            </a:lvl7pPr>
            <a:lvl8pPr marL="3200104" indent="0" algn="ctr">
              <a:buNone/>
              <a:defRPr>
                <a:solidFill>
                  <a:schemeClr val="tx1">
                    <a:tint val="75000"/>
                  </a:schemeClr>
                </a:solidFill>
              </a:defRPr>
            </a:lvl8pPr>
            <a:lvl9pPr marL="3657262"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p:txBody>
          <a:bodyPr/>
          <a:lstStyle>
            <a:lvl1pPr>
              <a:defRPr>
                <a:solidFill>
                  <a:schemeClr val="bg1"/>
                </a:solidFill>
              </a:defRPr>
            </a:lvl1pPr>
          </a:lstStyle>
          <a:p>
            <a:pPr>
              <a:defRPr/>
            </a:pPr>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pPr>
              <a:defRPr/>
            </a:pPr>
            <a:r>
              <a:rPr lang="en-US" smtClean="0"/>
              <a:t>Fundamentals of Information Systems, Third Edition</a:t>
            </a:r>
            <a:endParaRPr lang="en-US"/>
          </a:p>
        </p:txBody>
      </p:sp>
      <p:sp>
        <p:nvSpPr>
          <p:cNvPr id="6" name="Slide Number Placeholder 5"/>
          <p:cNvSpPr>
            <a:spLocks noGrp="1"/>
          </p:cNvSpPr>
          <p:nvPr>
            <p:ph type="sldNum" sz="quarter" idx="12"/>
          </p:nvPr>
        </p:nvSpPr>
        <p:spPr/>
        <p:txBody>
          <a:bodyPr/>
          <a:lstStyle>
            <a:lvl1pPr>
              <a:defRPr>
                <a:solidFill>
                  <a:schemeClr val="bg1"/>
                </a:solidFill>
              </a:defRPr>
            </a:lvl1pPr>
          </a:lstStyle>
          <a:p>
            <a:pPr>
              <a:defRPr/>
            </a:pPr>
            <a:fld id="{B1546CA6-9B9B-40EE-900A-6988E0F8DC9A}" type="slidenum">
              <a:rPr lang="en-US" smtClean="0"/>
              <a:pPr>
                <a:defRPr/>
              </a:pPr>
              <a:t>‹#›</a:t>
            </a:fld>
            <a:endParaRPr lang="en-US"/>
          </a:p>
        </p:txBody>
      </p:sp>
      <p:sp>
        <p:nvSpPr>
          <p:cNvPr id="7" name="TextBox 6"/>
          <p:cNvSpPr txBox="1"/>
          <p:nvPr/>
        </p:nvSpPr>
        <p:spPr>
          <a:xfrm>
            <a:off x="228570" y="5944976"/>
            <a:ext cx="988883" cy="492548"/>
          </a:xfrm>
          <a:prstGeom prst="rect">
            <a:avLst/>
          </a:prstGeom>
          <a:noFill/>
        </p:spPr>
        <p:txBody>
          <a:bodyPr wrap="square" lIns="91432" tIns="45716" rIns="91432" bIns="45716" rtlCol="0">
            <a:spAutoFit/>
          </a:bodyPr>
          <a:lstStyle/>
          <a:p>
            <a:r>
              <a:rPr lang="en-US" sz="2600" b="0" i="0" smtClean="0">
                <a:solidFill>
                  <a:srgbClr val="FFFFFF"/>
                </a:solidFill>
                <a:latin typeface="Capitals"/>
                <a:cs typeface="Capitals"/>
              </a:rPr>
              <a:t>MIS</a:t>
            </a:r>
            <a:endParaRPr lang="en-US" sz="2600" b="0" i="0">
              <a:solidFill>
                <a:srgbClr val="FFFFFF"/>
              </a:solidFill>
              <a:latin typeface="Capitals"/>
              <a:cs typeface="Capitals"/>
            </a:endParaRPr>
          </a:p>
        </p:txBody>
      </p:sp>
    </p:spTree>
    <p:extLst>
      <p:ext uri="{BB962C8B-B14F-4D97-AF65-F5344CB8AC3E}">
        <p14:creationId xmlns:p14="http://schemas.microsoft.com/office/powerpoint/2010/main" val="3817955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200" b="1">
                <a:latin typeface="Arial" panose="020B0604020202020204" pitchFamily="34" charset="0"/>
                <a:cs typeface="Arial" panose="020B0604020202020204" pitchFamily="34" charset="0"/>
              </a:defRPr>
            </a:lvl1pPr>
          </a:lstStyle>
          <a:p>
            <a:r>
              <a:rPr lang="en-US" smtClean="0"/>
              <a:t>Click to edit Master title style</a:t>
            </a:r>
            <a:endParaRPr/>
          </a:p>
        </p:txBody>
      </p:sp>
      <p:sp>
        <p:nvSpPr>
          <p:cNvPr id="3" name="Content Placeholder 2"/>
          <p:cNvSpPr>
            <a:spLocks noGrp="1"/>
          </p:cNvSpPr>
          <p:nvPr>
            <p:ph idx="1"/>
          </p:nvPr>
        </p:nvSpPr>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E8B6844-4C01-4703-A86D-3268BE098F4D}" type="slidenum">
              <a:rPr lang="en-US" smtClean="0"/>
              <a:pPr>
                <a:defRPr/>
              </a:pPr>
              <a:t>‹#›</a:t>
            </a:fld>
            <a:endParaRPr lang="en-US"/>
          </a:p>
        </p:txBody>
      </p:sp>
    </p:spTree>
    <p:extLst>
      <p:ext uri="{BB962C8B-B14F-4D97-AF65-F5344CB8AC3E}">
        <p14:creationId xmlns:p14="http://schemas.microsoft.com/office/powerpoint/2010/main" val="2185532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9" name="Rectangle 18"/>
          <p:cNvSpPr/>
          <p:nvPr/>
        </p:nvSpPr>
        <p:spPr>
          <a:xfrm>
            <a:off x="11577879" y="5640106"/>
            <a:ext cx="609362" cy="121948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sp>
        <p:nvSpPr>
          <p:cNvPr id="20" name="Rectangle 19"/>
          <p:cNvSpPr/>
          <p:nvPr/>
        </p:nvSpPr>
        <p:spPr>
          <a:xfrm>
            <a:off x="11273198" y="5640106"/>
            <a:ext cx="304681" cy="12194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sp>
        <p:nvSpPr>
          <p:cNvPr id="24" name="Rectangle 23"/>
          <p:cNvSpPr/>
          <p:nvPr/>
        </p:nvSpPr>
        <p:spPr>
          <a:xfrm>
            <a:off x="1215995" y="5640106"/>
            <a:ext cx="609362" cy="121948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sp>
        <p:nvSpPr>
          <p:cNvPr id="21" name="Rectangle 20"/>
          <p:cNvSpPr/>
          <p:nvPr/>
        </p:nvSpPr>
        <p:spPr>
          <a:xfrm>
            <a:off x="2" y="5640106"/>
            <a:ext cx="12187238" cy="1219482"/>
          </a:xfrm>
          <a:prstGeom prst="rect">
            <a:avLst/>
          </a:prstGeom>
          <a:solidFill>
            <a:schemeClr val="accent1">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cxnSp>
        <p:nvCxnSpPr>
          <p:cNvPr id="22" name="Straight Connector 21"/>
          <p:cNvCxnSpPr/>
          <p:nvPr/>
        </p:nvCxnSpPr>
        <p:spPr bwMode="white">
          <a:xfrm>
            <a:off x="11571786" y="5640106"/>
            <a:ext cx="0" cy="121948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0" y="5644439"/>
            <a:ext cx="1215995" cy="1215149"/>
          </a:xfrm>
          <a:prstGeom prst="rect">
            <a:avLst/>
          </a:prstGeom>
          <a:solidFill>
            <a:schemeClr val="accent1">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cxnSp>
        <p:nvCxnSpPr>
          <p:cNvPr id="23" name="Straight Connector 22"/>
          <p:cNvCxnSpPr/>
          <p:nvPr/>
        </p:nvCxnSpPr>
        <p:spPr bwMode="white">
          <a:xfrm>
            <a:off x="1215995" y="5640106"/>
            <a:ext cx="0" cy="121948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11577879" y="0"/>
            <a:ext cx="609362" cy="6097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sp>
        <p:nvSpPr>
          <p:cNvPr id="27" name="Rectangle 26"/>
          <p:cNvSpPr/>
          <p:nvPr/>
        </p:nvSpPr>
        <p:spPr>
          <a:xfrm>
            <a:off x="11273198" y="0"/>
            <a:ext cx="304681" cy="60974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sp>
        <p:nvSpPr>
          <p:cNvPr id="28" name="Rectangle 27"/>
          <p:cNvSpPr/>
          <p:nvPr/>
        </p:nvSpPr>
        <p:spPr>
          <a:xfrm>
            <a:off x="1218726" y="0"/>
            <a:ext cx="609362" cy="6097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sp>
        <p:nvSpPr>
          <p:cNvPr id="29" name="Rectangle 28"/>
          <p:cNvSpPr/>
          <p:nvPr/>
        </p:nvSpPr>
        <p:spPr>
          <a:xfrm>
            <a:off x="1" y="0"/>
            <a:ext cx="1218724" cy="60974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sp>
        <p:nvSpPr>
          <p:cNvPr id="30" name="Rectangle 29"/>
          <p:cNvSpPr/>
          <p:nvPr/>
        </p:nvSpPr>
        <p:spPr>
          <a:xfrm>
            <a:off x="2" y="0"/>
            <a:ext cx="12187238" cy="609741"/>
          </a:xfrm>
          <a:prstGeom prst="rect">
            <a:avLst/>
          </a:prstGeom>
          <a:solidFill>
            <a:schemeClr val="accent1">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cxnSp>
        <p:nvCxnSpPr>
          <p:cNvPr id="31" name="Straight Connector 30"/>
          <p:cNvCxnSpPr/>
          <p:nvPr/>
        </p:nvCxnSpPr>
        <p:spPr bwMode="white">
          <a:xfrm>
            <a:off x="11571786" y="0"/>
            <a:ext cx="0" cy="60974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Rectangle 31"/>
          <p:cNvSpPr/>
          <p:nvPr/>
        </p:nvSpPr>
        <p:spPr>
          <a:xfrm>
            <a:off x="0" y="0"/>
            <a:ext cx="1215995" cy="609741"/>
          </a:xfrm>
          <a:prstGeom prst="rect">
            <a:avLst/>
          </a:prstGeom>
          <a:solidFill>
            <a:schemeClr val="accent1">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cxnSp>
        <p:nvCxnSpPr>
          <p:cNvPr id="33" name="Straight Connector 32"/>
          <p:cNvCxnSpPr/>
          <p:nvPr/>
        </p:nvCxnSpPr>
        <p:spPr bwMode="white">
          <a:xfrm>
            <a:off x="1218725" y="0"/>
            <a:ext cx="0" cy="60974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Date Placeholder 3"/>
          <p:cNvSpPr>
            <a:spLocks noGrp="1"/>
          </p:cNvSpPr>
          <p:nvPr>
            <p:ph type="dt" sz="half" idx="10"/>
          </p:nvPr>
        </p:nvSpPr>
        <p:spPr/>
        <p:txBody>
          <a:bodyPr/>
          <a:lstStyle>
            <a:lvl1pPr>
              <a:defRPr>
                <a:solidFill>
                  <a:schemeClr val="bg1"/>
                </a:solidFill>
              </a:defRPr>
            </a:lvl1pPr>
          </a:lstStyle>
          <a:p>
            <a:pPr>
              <a:defRPr/>
            </a:pPr>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pPr>
              <a:defRPr/>
            </a:pPr>
            <a:r>
              <a:rPr lang="en-US" smtClean="0"/>
              <a:t>Fundamentals of Information Systems, Third Edition</a:t>
            </a:r>
            <a:endParaRPr lang="en-US"/>
          </a:p>
        </p:txBody>
      </p:sp>
      <p:sp>
        <p:nvSpPr>
          <p:cNvPr id="6" name="Slide Number Placeholder 5"/>
          <p:cNvSpPr>
            <a:spLocks noGrp="1"/>
          </p:cNvSpPr>
          <p:nvPr>
            <p:ph type="sldNum" sz="quarter" idx="12"/>
          </p:nvPr>
        </p:nvSpPr>
        <p:spPr/>
        <p:txBody>
          <a:bodyPr/>
          <a:lstStyle>
            <a:lvl1pPr>
              <a:defRPr>
                <a:solidFill>
                  <a:schemeClr val="bg1"/>
                </a:solidFill>
              </a:defRPr>
            </a:lvl1pPr>
          </a:lstStyle>
          <a:p>
            <a:pPr>
              <a:defRPr/>
            </a:pPr>
            <a:fld id="{7A5C89F0-A1F7-473F-821C-2EFD08C51ADC}" type="slidenum">
              <a:rPr lang="en-US" smtClean="0"/>
              <a:pPr>
                <a:defRPr/>
              </a:pPr>
              <a:t>‹#›</a:t>
            </a:fld>
            <a:endParaRPr lang="en-US"/>
          </a:p>
        </p:txBody>
      </p:sp>
      <p:sp>
        <p:nvSpPr>
          <p:cNvPr id="2" name="Title 1"/>
          <p:cNvSpPr>
            <a:spLocks noGrp="1"/>
          </p:cNvSpPr>
          <p:nvPr>
            <p:ph type="title"/>
          </p:nvPr>
        </p:nvSpPr>
        <p:spPr>
          <a:xfrm>
            <a:off x="1598405" y="1600571"/>
            <a:ext cx="8282194" cy="2654679"/>
          </a:xfrm>
        </p:spPr>
        <p:txBody>
          <a:bodyPr anchor="b">
            <a:normAutofit/>
          </a:bodyPr>
          <a:lstStyle>
            <a:lvl1pPr algn="l">
              <a:defRPr sz="5400" b="0" cap="none" baseline="0"/>
            </a:lvl1pPr>
          </a:lstStyle>
          <a:p>
            <a:r>
              <a:rPr lang="en-US" smtClean="0"/>
              <a:t>Click to edit Master title style</a:t>
            </a:r>
            <a:endParaRPr/>
          </a:p>
        </p:txBody>
      </p:sp>
      <p:sp>
        <p:nvSpPr>
          <p:cNvPr id="3" name="Text Placeholder 2"/>
          <p:cNvSpPr>
            <a:spLocks noGrp="1"/>
          </p:cNvSpPr>
          <p:nvPr>
            <p:ph type="body" idx="1"/>
          </p:nvPr>
        </p:nvSpPr>
        <p:spPr>
          <a:xfrm>
            <a:off x="1598408" y="4260985"/>
            <a:ext cx="7263677" cy="1150469"/>
          </a:xfrm>
        </p:spPr>
        <p:txBody>
          <a:bodyPr anchor="t">
            <a:normAutofit/>
          </a:bodyPr>
          <a:lstStyle>
            <a:lvl1pPr marL="0" indent="0">
              <a:spcBef>
                <a:spcPts val="0"/>
              </a:spcBef>
              <a:buNone/>
              <a:defRPr sz="3200">
                <a:solidFill>
                  <a:schemeClr val="tx1"/>
                </a:solidFill>
              </a:defRPr>
            </a:lvl1pPr>
            <a:lvl2pPr marL="457158" indent="0">
              <a:buNone/>
              <a:defRPr sz="1800">
                <a:solidFill>
                  <a:schemeClr val="tx1">
                    <a:tint val="75000"/>
                  </a:schemeClr>
                </a:solidFill>
              </a:defRPr>
            </a:lvl2pPr>
            <a:lvl3pPr marL="914315" indent="0">
              <a:buNone/>
              <a:defRPr sz="1600">
                <a:solidFill>
                  <a:schemeClr val="tx1">
                    <a:tint val="75000"/>
                  </a:schemeClr>
                </a:solidFill>
              </a:defRPr>
            </a:lvl3pPr>
            <a:lvl4pPr marL="1371473" indent="0">
              <a:buNone/>
              <a:defRPr sz="1400">
                <a:solidFill>
                  <a:schemeClr val="tx1">
                    <a:tint val="75000"/>
                  </a:schemeClr>
                </a:solidFill>
              </a:defRPr>
            </a:lvl4pPr>
            <a:lvl5pPr marL="1828631" indent="0">
              <a:buNone/>
              <a:defRPr sz="1400">
                <a:solidFill>
                  <a:schemeClr val="tx1">
                    <a:tint val="75000"/>
                  </a:schemeClr>
                </a:solidFill>
              </a:defRPr>
            </a:lvl5pPr>
            <a:lvl6pPr marL="2285789" indent="0">
              <a:buNone/>
              <a:defRPr sz="1400">
                <a:solidFill>
                  <a:schemeClr val="tx1">
                    <a:tint val="75000"/>
                  </a:schemeClr>
                </a:solidFill>
              </a:defRPr>
            </a:lvl6pPr>
            <a:lvl7pPr marL="2742947" indent="0">
              <a:buNone/>
              <a:defRPr sz="1400">
                <a:solidFill>
                  <a:schemeClr val="tx1">
                    <a:tint val="75000"/>
                  </a:schemeClr>
                </a:solidFill>
              </a:defRPr>
            </a:lvl7pPr>
            <a:lvl8pPr marL="3200104" indent="0">
              <a:buNone/>
              <a:defRPr sz="1400">
                <a:solidFill>
                  <a:schemeClr val="tx1">
                    <a:tint val="75000"/>
                  </a:schemeClr>
                </a:solidFill>
              </a:defRPr>
            </a:lvl8pPr>
            <a:lvl9pPr marL="3657262"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3234467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593229" y="1600570"/>
            <a:ext cx="4813959" cy="457305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560797" y="1600570"/>
            <a:ext cx="4813959" cy="4573059"/>
          </a:xfrm>
        </p:spPr>
        <p:txBody>
          <a:bodyPr/>
          <a:lstStyle>
            <a:lvl1pPr>
              <a:defRPr sz="2800"/>
            </a:lvl1pPr>
            <a:lvl2pPr>
              <a:defRPr sz="2400"/>
            </a:lvl2pPr>
            <a:lvl3pPr>
              <a:defRPr sz="2000"/>
            </a:lvl3pPr>
            <a:lvl4pPr>
              <a:defRPr sz="1800"/>
            </a:lvl4pPr>
            <a:lvl5pPr>
              <a:defRPr sz="1800"/>
            </a:lvl5pPr>
            <a:lvl6pPr>
              <a:defRPr sz="1800" baseline="0"/>
            </a:lvl6pPr>
            <a:lvl7pPr>
              <a:defRPr sz="1800" baseline="0"/>
            </a:lvl7pPr>
            <a:lvl8pPr>
              <a:defRPr sz="1800" baseline="0"/>
            </a:lvl8pPr>
            <a:lvl9pPr>
              <a:defRPr sz="18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r>
              <a:rPr lang="en-US" smtClean="0"/>
              <a:t>Fundamentals of Information Systems, Third Edition</a:t>
            </a:r>
            <a:endParaRPr lang="en-US"/>
          </a:p>
        </p:txBody>
      </p:sp>
      <p:sp>
        <p:nvSpPr>
          <p:cNvPr id="7" name="Slide Number Placeholder 6"/>
          <p:cNvSpPr>
            <a:spLocks noGrp="1"/>
          </p:cNvSpPr>
          <p:nvPr>
            <p:ph type="sldNum" sz="quarter" idx="12"/>
          </p:nvPr>
        </p:nvSpPr>
        <p:spPr/>
        <p:txBody>
          <a:bodyPr/>
          <a:lstStyle/>
          <a:p>
            <a:pPr>
              <a:defRPr/>
            </a:pPr>
            <a:fld id="{1713F800-4E7B-4C4A-BE22-AC9B0F7F5F0B}" type="slidenum">
              <a:rPr lang="en-US" smtClean="0"/>
              <a:pPr>
                <a:defRPr/>
              </a:pPr>
              <a:t>‹#›</a:t>
            </a:fld>
            <a:endParaRPr lang="en-US"/>
          </a:p>
        </p:txBody>
      </p:sp>
    </p:spTree>
    <p:extLst>
      <p:ext uri="{BB962C8B-B14F-4D97-AF65-F5344CB8AC3E}">
        <p14:creationId xmlns:p14="http://schemas.microsoft.com/office/powerpoint/2010/main" val="1239113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593231" y="1499964"/>
            <a:ext cx="4818262" cy="939001"/>
          </a:xfrm>
        </p:spPr>
        <p:txBody>
          <a:bodyPr anchor="b">
            <a:noAutofit/>
          </a:bodyPr>
          <a:lstStyle>
            <a:lvl1pPr marL="0" indent="0">
              <a:spcBef>
                <a:spcPts val="0"/>
              </a:spcBef>
              <a:buNone/>
              <a:defRPr sz="2400" b="0" cap="all" baseline="0"/>
            </a:lvl1pPr>
            <a:lvl2pPr marL="457158" indent="0">
              <a:buNone/>
              <a:defRPr sz="2000" b="1"/>
            </a:lvl2pPr>
            <a:lvl3pPr marL="914315" indent="0">
              <a:buNone/>
              <a:defRPr sz="1800" b="1"/>
            </a:lvl3pPr>
            <a:lvl4pPr marL="1371473" indent="0">
              <a:buNone/>
              <a:defRPr sz="1600" b="1"/>
            </a:lvl4pPr>
            <a:lvl5pPr marL="1828631" indent="0">
              <a:buNone/>
              <a:defRPr sz="1600" b="1"/>
            </a:lvl5pPr>
            <a:lvl6pPr marL="2285789" indent="0">
              <a:buNone/>
              <a:defRPr sz="1600" b="1"/>
            </a:lvl6pPr>
            <a:lvl7pPr marL="2742947" indent="0">
              <a:buNone/>
              <a:defRPr sz="1600" b="1"/>
            </a:lvl7pPr>
            <a:lvl8pPr marL="3200104" indent="0">
              <a:buNone/>
              <a:defRPr sz="1600" b="1"/>
            </a:lvl8pPr>
            <a:lvl9pPr marL="3657262"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593229" y="2515290"/>
            <a:ext cx="4813959" cy="365834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baseline="0"/>
            </a:lvl8pPr>
            <a:lvl9pPr>
              <a:defRPr sz="16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6556496" y="1499964"/>
            <a:ext cx="4818262" cy="939001"/>
          </a:xfrm>
        </p:spPr>
        <p:txBody>
          <a:bodyPr anchor="b">
            <a:noAutofit/>
          </a:bodyPr>
          <a:lstStyle>
            <a:lvl1pPr marL="0" indent="0">
              <a:spcBef>
                <a:spcPts val="0"/>
              </a:spcBef>
              <a:buNone/>
              <a:defRPr sz="2400" b="0" cap="all" baseline="0"/>
            </a:lvl1pPr>
            <a:lvl2pPr marL="457158" indent="0">
              <a:buNone/>
              <a:defRPr sz="2000" b="1"/>
            </a:lvl2pPr>
            <a:lvl3pPr marL="914315" indent="0">
              <a:buNone/>
              <a:defRPr sz="1800" b="1"/>
            </a:lvl3pPr>
            <a:lvl4pPr marL="1371473" indent="0">
              <a:buNone/>
              <a:defRPr sz="1600" b="1"/>
            </a:lvl4pPr>
            <a:lvl5pPr marL="1828631" indent="0">
              <a:buNone/>
              <a:defRPr sz="1600" b="1"/>
            </a:lvl5pPr>
            <a:lvl6pPr marL="2285789" indent="0">
              <a:buNone/>
              <a:defRPr sz="1600" b="1"/>
            </a:lvl6pPr>
            <a:lvl7pPr marL="2742947" indent="0">
              <a:buNone/>
              <a:defRPr sz="1600" b="1"/>
            </a:lvl7pPr>
            <a:lvl8pPr marL="3200104" indent="0">
              <a:buNone/>
              <a:defRPr sz="1600" b="1"/>
            </a:lvl8pPr>
            <a:lvl9pPr marL="3657262"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56496" y="2515182"/>
            <a:ext cx="4818262" cy="3656414"/>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r>
              <a:rPr lang="en-US" smtClean="0"/>
              <a:t>Fundamentals of Information Systems, Third Edition</a:t>
            </a:r>
            <a:endParaRPr lang="en-US"/>
          </a:p>
        </p:txBody>
      </p:sp>
      <p:sp>
        <p:nvSpPr>
          <p:cNvPr id="9" name="Slide Number Placeholder 8"/>
          <p:cNvSpPr>
            <a:spLocks noGrp="1"/>
          </p:cNvSpPr>
          <p:nvPr>
            <p:ph type="sldNum" sz="quarter" idx="12"/>
          </p:nvPr>
        </p:nvSpPr>
        <p:spPr/>
        <p:txBody>
          <a:bodyPr/>
          <a:lstStyle/>
          <a:p>
            <a:pPr>
              <a:defRPr/>
            </a:pPr>
            <a:fld id="{0C11E374-7C98-4A80-9372-6FDF5AD4CBE4}" type="slidenum">
              <a:rPr lang="en-US" smtClean="0"/>
              <a:pPr>
                <a:defRPr/>
              </a:pPr>
              <a:t>‹#›</a:t>
            </a:fld>
            <a:endParaRPr lang="en-US"/>
          </a:p>
        </p:txBody>
      </p:sp>
    </p:spTree>
    <p:extLst>
      <p:ext uri="{BB962C8B-B14F-4D97-AF65-F5344CB8AC3E}">
        <p14:creationId xmlns:p14="http://schemas.microsoft.com/office/powerpoint/2010/main" val="213835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r>
              <a:rPr lang="en-US" smtClean="0"/>
              <a:t>Fundamentals of Information Systems, Third Edition</a:t>
            </a:r>
            <a:endParaRPr lang="en-US"/>
          </a:p>
        </p:txBody>
      </p:sp>
      <p:sp>
        <p:nvSpPr>
          <p:cNvPr id="5" name="Slide Number Placeholder 4"/>
          <p:cNvSpPr>
            <a:spLocks noGrp="1"/>
          </p:cNvSpPr>
          <p:nvPr>
            <p:ph type="sldNum" sz="quarter" idx="12"/>
          </p:nvPr>
        </p:nvSpPr>
        <p:spPr/>
        <p:txBody>
          <a:bodyPr/>
          <a:lstStyle/>
          <a:p>
            <a:pPr>
              <a:defRPr/>
            </a:pPr>
            <a:fld id="{AD3BD917-0A9A-4407-8795-6ED77D842419}" type="slidenum">
              <a:rPr lang="en-US" smtClean="0"/>
              <a:pPr>
                <a:defRPr/>
              </a:pPr>
              <a:t>‹#›</a:t>
            </a:fld>
            <a:endParaRPr lang="en-US"/>
          </a:p>
        </p:txBody>
      </p:sp>
    </p:spTree>
    <p:extLst>
      <p:ext uri="{BB962C8B-B14F-4D97-AF65-F5344CB8AC3E}">
        <p14:creationId xmlns:p14="http://schemas.microsoft.com/office/powerpoint/2010/main" val="3163578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626159" y="0"/>
            <a:ext cx="304681" cy="6859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lvl="0" algn="ctr"/>
            <a:endParaRPr/>
          </a:p>
        </p:txBody>
      </p:sp>
      <p:sp>
        <p:nvSpPr>
          <p:cNvPr id="6" name="Rectangle 5"/>
          <p:cNvSpPr/>
          <p:nvPr/>
        </p:nvSpPr>
        <p:spPr>
          <a:xfrm>
            <a:off x="0" y="0"/>
            <a:ext cx="609362" cy="6859588"/>
          </a:xfrm>
          <a:prstGeom prst="rect">
            <a:avLst/>
          </a:prstGeom>
          <a:solidFill>
            <a:schemeClr val="accent1">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lvl="0" algn="ctr"/>
            <a:endParaRPr/>
          </a:p>
        </p:txBody>
      </p:sp>
      <p:cxnSp>
        <p:nvCxnSpPr>
          <p:cNvPr id="7" name="Straight Connector 6"/>
          <p:cNvCxnSpPr/>
          <p:nvPr/>
        </p:nvCxnSpPr>
        <p:spPr bwMode="white">
          <a:xfrm>
            <a:off x="617062" y="0"/>
            <a:ext cx="0" cy="68595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0968517" y="0"/>
            <a:ext cx="922500" cy="6859588"/>
          </a:xfrm>
          <a:prstGeom prst="rect">
            <a:avLst/>
          </a:prstGeom>
          <a:solidFill>
            <a:schemeClr val="accent1">
              <a:lumMod val="75000"/>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lvl="0" algn="ctr"/>
            <a:endParaRPr/>
          </a:p>
        </p:txBody>
      </p:sp>
      <p:sp>
        <p:nvSpPr>
          <p:cNvPr id="9" name="Rectangle 8"/>
          <p:cNvSpPr/>
          <p:nvPr/>
        </p:nvSpPr>
        <p:spPr>
          <a:xfrm>
            <a:off x="11891016" y="0"/>
            <a:ext cx="304681" cy="6859588"/>
          </a:xfrm>
          <a:prstGeom prst="rect">
            <a:avLst/>
          </a:pr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lvl="0" algn="ctr"/>
            <a:endParaRPr/>
          </a:p>
        </p:txBody>
      </p:sp>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r>
              <a:rPr lang="en-US" smtClean="0"/>
              <a:t>Fundamentals of Information Systems, Third Edition</a:t>
            </a:r>
            <a:endParaRPr lang="en-US"/>
          </a:p>
        </p:txBody>
      </p:sp>
      <p:sp>
        <p:nvSpPr>
          <p:cNvPr id="4" name="Slide Number Placeholder 3"/>
          <p:cNvSpPr>
            <a:spLocks noGrp="1"/>
          </p:cNvSpPr>
          <p:nvPr>
            <p:ph type="sldNum" sz="quarter" idx="12"/>
          </p:nvPr>
        </p:nvSpPr>
        <p:spPr/>
        <p:txBody>
          <a:bodyPr/>
          <a:lstStyle>
            <a:lvl1pPr>
              <a:defRPr>
                <a:solidFill>
                  <a:schemeClr val="bg1"/>
                </a:solidFill>
              </a:defRPr>
            </a:lvl1pPr>
          </a:lstStyle>
          <a:p>
            <a:pPr>
              <a:defRPr/>
            </a:pPr>
            <a:fld id="{C32A06CD-D344-42F1-B8D9-0F20E44A6A64}" type="slidenum">
              <a:rPr lang="en-US" smtClean="0"/>
              <a:pPr>
                <a:defRPr/>
              </a:pPr>
              <a:t>‹#›</a:t>
            </a:fld>
            <a:endParaRPr lang="en-US"/>
          </a:p>
        </p:txBody>
      </p:sp>
    </p:spTree>
    <p:extLst>
      <p:ext uri="{BB962C8B-B14F-4D97-AF65-F5344CB8AC3E}">
        <p14:creationId xmlns:p14="http://schemas.microsoft.com/office/powerpoint/2010/main" val="178381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621713" y="0"/>
            <a:ext cx="4147178" cy="685958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lvl="0" algn="ctr"/>
            <a:endParaRPr/>
          </a:p>
        </p:txBody>
      </p:sp>
      <p:sp>
        <p:nvSpPr>
          <p:cNvPr id="9" name="Rectangle 8"/>
          <p:cNvSpPr/>
          <p:nvPr/>
        </p:nvSpPr>
        <p:spPr>
          <a:xfrm>
            <a:off x="0" y="0"/>
            <a:ext cx="609362" cy="6859588"/>
          </a:xfrm>
          <a:prstGeom prst="rect">
            <a:avLst/>
          </a:prstGeom>
          <a:solidFill>
            <a:schemeClr val="accent1">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lvl="0" algn="ctr"/>
            <a:endParaRPr/>
          </a:p>
        </p:txBody>
      </p:sp>
      <p:cxnSp>
        <p:nvCxnSpPr>
          <p:cNvPr id="10" name="Straight Connector 9"/>
          <p:cNvCxnSpPr/>
          <p:nvPr/>
        </p:nvCxnSpPr>
        <p:spPr bwMode="white">
          <a:xfrm>
            <a:off x="621711" y="0"/>
            <a:ext cx="0" cy="68595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1882557" y="0"/>
            <a:ext cx="304681" cy="685958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lvl="0" algn="ctr"/>
            <a:endParaRPr/>
          </a:p>
        </p:txBody>
      </p:sp>
      <p:sp>
        <p:nvSpPr>
          <p:cNvPr id="2" name="Title 1"/>
          <p:cNvSpPr>
            <a:spLocks noGrp="1"/>
          </p:cNvSpPr>
          <p:nvPr>
            <p:ph type="title"/>
          </p:nvPr>
        </p:nvSpPr>
        <p:spPr bwMode="white">
          <a:xfrm>
            <a:off x="1074102" y="381088"/>
            <a:ext cx="3292992" cy="1371918"/>
          </a:xfrm>
        </p:spPr>
        <p:txBody>
          <a:bodyPr anchor="b">
            <a:normAutofit/>
          </a:bodyPr>
          <a:lstStyle>
            <a:lvl1pPr algn="l">
              <a:defRPr sz="2800" b="0" cap="all" baseline="0">
                <a:solidFill>
                  <a:schemeClr val="bg1"/>
                </a:solidFill>
              </a:defRPr>
            </a:lvl1pPr>
          </a:lstStyle>
          <a:p>
            <a:r>
              <a:rPr lang="en-US" smtClean="0"/>
              <a:t>Click to edit Master title style</a:t>
            </a:r>
            <a:endParaRPr/>
          </a:p>
        </p:txBody>
      </p:sp>
      <p:sp>
        <p:nvSpPr>
          <p:cNvPr id="3" name="Content Placeholder 2"/>
          <p:cNvSpPr>
            <a:spLocks noGrp="1"/>
          </p:cNvSpPr>
          <p:nvPr>
            <p:ph idx="1"/>
          </p:nvPr>
        </p:nvSpPr>
        <p:spPr>
          <a:xfrm>
            <a:off x="5179577" y="482712"/>
            <a:ext cx="6195179" cy="5690917"/>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baseline="0"/>
            </a:lvl8pPr>
            <a:lvl9pPr>
              <a:defRPr sz="18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bwMode="white">
          <a:xfrm>
            <a:off x="1074102" y="1829223"/>
            <a:ext cx="3292992" cy="4344406"/>
          </a:xfrm>
        </p:spPr>
        <p:txBody>
          <a:bodyPr>
            <a:normAutofit/>
          </a:bodyPr>
          <a:lstStyle>
            <a:lvl1pPr marL="0" indent="0">
              <a:buNone/>
              <a:defRPr sz="2000">
                <a:solidFill>
                  <a:schemeClr val="bg1"/>
                </a:solidFill>
              </a:defRPr>
            </a:lvl1pPr>
            <a:lvl2pPr marL="457158" indent="0">
              <a:buNone/>
              <a:defRPr sz="1200"/>
            </a:lvl2pPr>
            <a:lvl3pPr marL="914315" indent="0">
              <a:buNone/>
              <a:defRPr sz="1000"/>
            </a:lvl3pPr>
            <a:lvl4pPr marL="1371473" indent="0">
              <a:buNone/>
              <a:defRPr sz="900"/>
            </a:lvl4pPr>
            <a:lvl5pPr marL="1828631" indent="0">
              <a:buNone/>
              <a:defRPr sz="900"/>
            </a:lvl5pPr>
            <a:lvl6pPr marL="2285789" indent="0">
              <a:buNone/>
              <a:defRPr sz="900"/>
            </a:lvl6pPr>
            <a:lvl7pPr marL="2742947" indent="0">
              <a:buNone/>
              <a:defRPr sz="900"/>
            </a:lvl7pPr>
            <a:lvl8pPr marL="3200104" indent="0">
              <a:buNone/>
              <a:defRPr sz="900"/>
            </a:lvl8pPr>
            <a:lvl9pPr marL="3657262"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r>
              <a:rPr lang="en-US" smtClean="0"/>
              <a:t>Fundamentals of Information Systems, Third Edition</a:t>
            </a:r>
            <a:endParaRPr lang="en-US"/>
          </a:p>
        </p:txBody>
      </p:sp>
      <p:sp>
        <p:nvSpPr>
          <p:cNvPr id="7" name="Slide Number Placeholder 6"/>
          <p:cNvSpPr>
            <a:spLocks noGrp="1"/>
          </p:cNvSpPr>
          <p:nvPr>
            <p:ph type="sldNum" sz="quarter" idx="12"/>
          </p:nvPr>
        </p:nvSpPr>
        <p:spPr/>
        <p:txBody>
          <a:bodyPr/>
          <a:lstStyle/>
          <a:p>
            <a:pPr>
              <a:defRPr/>
            </a:pPr>
            <a:fld id="{BCB7E9ED-90EC-47E3-AEB0-AA6BD9DCE592}" type="slidenum">
              <a:rPr lang="en-US" smtClean="0"/>
              <a:pPr>
                <a:defRPr/>
              </a:pPr>
              <a:t>‹#›</a:t>
            </a:fld>
            <a:endParaRPr lang="en-US"/>
          </a:p>
        </p:txBody>
      </p:sp>
    </p:spTree>
    <p:extLst>
      <p:ext uri="{BB962C8B-B14F-4D97-AF65-F5344CB8AC3E}">
        <p14:creationId xmlns:p14="http://schemas.microsoft.com/office/powerpoint/2010/main" val="3518043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0" y="0"/>
            <a:ext cx="609362" cy="6859588"/>
          </a:xfrm>
          <a:prstGeom prst="rect">
            <a:avLst/>
          </a:prstGeom>
          <a:solidFill>
            <a:schemeClr val="accent1">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lvl="0" algn="ctr"/>
            <a:endParaRPr/>
          </a:p>
        </p:txBody>
      </p:sp>
      <p:sp>
        <p:nvSpPr>
          <p:cNvPr id="8" name="Rectangle 7"/>
          <p:cNvSpPr/>
          <p:nvPr/>
        </p:nvSpPr>
        <p:spPr>
          <a:xfrm>
            <a:off x="11882557" y="0"/>
            <a:ext cx="304681" cy="685958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lvl="0" algn="ctr"/>
            <a:endParaRPr/>
          </a:p>
        </p:txBody>
      </p:sp>
      <p:sp>
        <p:nvSpPr>
          <p:cNvPr id="9" name="Rectangle 8"/>
          <p:cNvSpPr/>
          <p:nvPr/>
        </p:nvSpPr>
        <p:spPr>
          <a:xfrm>
            <a:off x="4874895" y="0"/>
            <a:ext cx="7016120" cy="6859588"/>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lvl="0" algn="ctr"/>
            <a:endParaRPr/>
          </a:p>
        </p:txBody>
      </p:sp>
      <p:sp>
        <p:nvSpPr>
          <p:cNvPr id="2" name="Title 1"/>
          <p:cNvSpPr>
            <a:spLocks noGrp="1"/>
          </p:cNvSpPr>
          <p:nvPr>
            <p:ph type="title"/>
          </p:nvPr>
        </p:nvSpPr>
        <p:spPr>
          <a:xfrm>
            <a:off x="1074102" y="381088"/>
            <a:ext cx="3292992" cy="1371918"/>
          </a:xfrm>
        </p:spPr>
        <p:txBody>
          <a:bodyPr anchor="b">
            <a:normAutofit/>
          </a:bodyPr>
          <a:lstStyle>
            <a:lvl1pPr algn="l">
              <a:defRPr sz="2800" b="0" cap="all" baseline="0">
                <a:solidFill>
                  <a:schemeClr val="tx1">
                    <a:lumMod val="75000"/>
                  </a:schemeClr>
                </a:solidFill>
              </a:defRPr>
            </a:lvl1pPr>
          </a:lstStyle>
          <a:p>
            <a:r>
              <a:rPr lang="en-US" smtClean="0"/>
              <a:t>Click to edit Master title style</a:t>
            </a:r>
            <a:endParaRPr/>
          </a:p>
        </p:txBody>
      </p:sp>
      <p:sp>
        <p:nvSpPr>
          <p:cNvPr id="3" name="Picture Placeholder 2"/>
          <p:cNvSpPr>
            <a:spLocks noGrp="1"/>
          </p:cNvSpPr>
          <p:nvPr>
            <p:ph type="pic" idx="1"/>
          </p:nvPr>
        </p:nvSpPr>
        <p:spPr bwMode="auto">
          <a:xfrm>
            <a:off x="5179577" y="482712"/>
            <a:ext cx="6195179" cy="5690917"/>
          </a:xfrm>
          <a:ln w="19050">
            <a:solidFill>
              <a:schemeClr val="bg1"/>
            </a:solidFill>
          </a:ln>
        </p:spPr>
        <p:txBody>
          <a:bodyPr>
            <a:normAutofit/>
          </a:bodyPr>
          <a:lstStyle>
            <a:lvl1pPr marL="0" indent="0">
              <a:buNone/>
              <a:defRPr sz="2800"/>
            </a:lvl1pPr>
            <a:lvl2pPr marL="457158" indent="0">
              <a:buNone/>
              <a:defRPr sz="2800"/>
            </a:lvl2pPr>
            <a:lvl3pPr marL="914315" indent="0">
              <a:buNone/>
              <a:defRPr sz="2400"/>
            </a:lvl3pPr>
            <a:lvl4pPr marL="1371473" indent="0">
              <a:buNone/>
              <a:defRPr sz="2000"/>
            </a:lvl4pPr>
            <a:lvl5pPr marL="1828631" indent="0">
              <a:buNone/>
              <a:defRPr sz="2000"/>
            </a:lvl5pPr>
            <a:lvl6pPr marL="2285789" indent="0">
              <a:buNone/>
              <a:defRPr sz="2000"/>
            </a:lvl6pPr>
            <a:lvl7pPr marL="2742947" indent="0">
              <a:buNone/>
              <a:defRPr sz="2000"/>
            </a:lvl7pPr>
            <a:lvl8pPr marL="3200104" indent="0">
              <a:buNone/>
              <a:defRPr sz="2000"/>
            </a:lvl8pPr>
            <a:lvl9pPr marL="3657262"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1074102" y="1829223"/>
            <a:ext cx="3292992" cy="4344406"/>
          </a:xfrm>
        </p:spPr>
        <p:txBody>
          <a:bodyPr>
            <a:normAutofit/>
          </a:bodyPr>
          <a:lstStyle>
            <a:lvl1pPr marL="0" indent="0">
              <a:buNone/>
              <a:defRPr sz="2000">
                <a:solidFill>
                  <a:schemeClr val="tx1"/>
                </a:solidFill>
              </a:defRPr>
            </a:lvl1pPr>
            <a:lvl2pPr marL="457158" indent="0">
              <a:buNone/>
              <a:defRPr sz="1200"/>
            </a:lvl2pPr>
            <a:lvl3pPr marL="914315" indent="0">
              <a:buNone/>
              <a:defRPr sz="1000"/>
            </a:lvl3pPr>
            <a:lvl4pPr marL="1371473" indent="0">
              <a:buNone/>
              <a:defRPr sz="900"/>
            </a:lvl4pPr>
            <a:lvl5pPr marL="1828631" indent="0">
              <a:buNone/>
              <a:defRPr sz="900"/>
            </a:lvl5pPr>
            <a:lvl6pPr marL="2285789" indent="0">
              <a:buNone/>
              <a:defRPr sz="900"/>
            </a:lvl6pPr>
            <a:lvl7pPr marL="2742947" indent="0">
              <a:buNone/>
              <a:defRPr sz="900"/>
            </a:lvl7pPr>
            <a:lvl8pPr marL="3200104" indent="0">
              <a:buNone/>
              <a:defRPr sz="900"/>
            </a:lvl8pPr>
            <a:lvl9pPr marL="3657262"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r>
              <a:rPr lang="en-US" smtClean="0"/>
              <a:t>Fundamentals of Information Systems, Third Edition</a:t>
            </a:r>
            <a:endParaRPr lang="en-US"/>
          </a:p>
        </p:txBody>
      </p:sp>
      <p:sp>
        <p:nvSpPr>
          <p:cNvPr id="7" name="Slide Number Placeholder 6"/>
          <p:cNvSpPr>
            <a:spLocks noGrp="1"/>
          </p:cNvSpPr>
          <p:nvPr>
            <p:ph type="sldNum" sz="quarter" idx="12"/>
          </p:nvPr>
        </p:nvSpPr>
        <p:spPr/>
        <p:txBody>
          <a:bodyPr/>
          <a:lstStyle/>
          <a:p>
            <a:pPr>
              <a:defRPr/>
            </a:pPr>
            <a:fld id="{53BD43C3-4F1F-4B20-9AD6-2EF924030CA0}" type="slidenum">
              <a:rPr lang="en-US" smtClean="0"/>
              <a:pPr>
                <a:defRPr/>
              </a:pPr>
              <a:t>‹#›</a:t>
            </a:fld>
            <a:endParaRPr lang="en-US"/>
          </a:p>
        </p:txBody>
      </p:sp>
      <p:cxnSp>
        <p:nvCxnSpPr>
          <p:cNvPr id="10" name="Straight Connector 9"/>
          <p:cNvCxnSpPr/>
          <p:nvPr/>
        </p:nvCxnSpPr>
        <p:spPr bwMode="white">
          <a:xfrm>
            <a:off x="11878320" y="0"/>
            <a:ext cx="0" cy="68595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3900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r>
              <a:rPr lang="en-US" smtClean="0"/>
              <a:t>Fundamentals of Information Systems, Third Edition</a:t>
            </a:r>
            <a:endParaRPr lang="en-US"/>
          </a:p>
        </p:txBody>
      </p:sp>
      <p:sp>
        <p:nvSpPr>
          <p:cNvPr id="6" name="Slide Number Placeholder 5"/>
          <p:cNvSpPr>
            <a:spLocks noGrp="1"/>
          </p:cNvSpPr>
          <p:nvPr>
            <p:ph type="sldNum" sz="quarter" idx="12"/>
          </p:nvPr>
        </p:nvSpPr>
        <p:spPr/>
        <p:txBody>
          <a:bodyPr/>
          <a:lstStyle/>
          <a:p>
            <a:pPr>
              <a:defRPr/>
            </a:pPr>
            <a:fld id="{CCD6B835-E792-4571-8126-763747181DA7}" type="slidenum">
              <a:rPr lang="en-US" smtClean="0"/>
              <a:pPr>
                <a:defRPr/>
              </a:pPr>
              <a:t>‹#›</a:t>
            </a:fld>
            <a:endParaRPr lang="en-US"/>
          </a:p>
        </p:txBody>
      </p:sp>
    </p:spTree>
    <p:extLst>
      <p:ext uri="{BB962C8B-B14F-4D97-AF65-F5344CB8AC3E}">
        <p14:creationId xmlns:p14="http://schemas.microsoft.com/office/powerpoint/2010/main" val="2040880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507802" y="381088"/>
            <a:ext cx="10968514" cy="114326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362" y="1676788"/>
            <a:ext cx="10968514" cy="213409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362" y="3963318"/>
            <a:ext cx="10968514" cy="213409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5"/>
          <p:cNvSpPr>
            <a:spLocks noGrp="1" noChangeArrowheads="1"/>
          </p:cNvSpPr>
          <p:nvPr>
            <p:ph type="dt" sz="half" idx="10"/>
          </p:nvPr>
        </p:nvSpPr>
        <p:spPr/>
        <p:txBody>
          <a:bodyPr/>
          <a:lstStyle>
            <a:lvl1pPr>
              <a:defRPr/>
            </a:lvl1pPr>
          </a:lstStyle>
          <a:p>
            <a:pPr>
              <a:defRPr/>
            </a:pPr>
            <a:endParaRPr lang="en-US"/>
          </a:p>
        </p:txBody>
      </p:sp>
      <p:sp>
        <p:nvSpPr>
          <p:cNvPr id="7" name="Rectangle 6"/>
          <p:cNvSpPr>
            <a:spLocks noGrp="1" noChangeArrowheads="1"/>
          </p:cNvSpPr>
          <p:nvPr>
            <p:ph type="ftr" sz="quarter" idx="11"/>
          </p:nvPr>
        </p:nvSpPr>
        <p:spPr/>
        <p:txBody>
          <a:bodyPr/>
          <a:lstStyle>
            <a:lvl1pPr>
              <a:defRPr/>
            </a:lvl1pPr>
          </a:lstStyle>
          <a:p>
            <a:pPr>
              <a:defRPr/>
            </a:pPr>
            <a:r>
              <a:rPr lang="en-US"/>
              <a:t>Fundamentals of Information Systems, Third Edition</a:t>
            </a:r>
          </a:p>
        </p:txBody>
      </p:sp>
      <p:sp>
        <p:nvSpPr>
          <p:cNvPr id="8" name="Rectangle 7"/>
          <p:cNvSpPr>
            <a:spLocks noGrp="1" noChangeArrowheads="1"/>
          </p:cNvSpPr>
          <p:nvPr>
            <p:ph type="sldNum" sz="quarter" idx="12"/>
          </p:nvPr>
        </p:nvSpPr>
        <p:spPr/>
        <p:txBody>
          <a:bodyPr/>
          <a:lstStyle>
            <a:lvl1pPr>
              <a:defRPr/>
            </a:lvl1pPr>
          </a:lstStyle>
          <a:p>
            <a:pPr>
              <a:defRPr/>
            </a:pPr>
            <a:fld id="{1C6B1E00-4F1C-459F-A117-556D4F4C5EC1}" type="slidenum">
              <a:rPr lang="en-US"/>
              <a:pPr>
                <a:defRPr/>
              </a:pPr>
              <a:t>‹#›</a:t>
            </a:fld>
            <a:endParaRPr lang="en-US"/>
          </a:p>
        </p:txBody>
      </p:sp>
    </p:spTree>
    <p:extLst>
      <p:ext uri="{BB962C8B-B14F-4D97-AF65-F5344CB8AC3E}">
        <p14:creationId xmlns:p14="http://schemas.microsoft.com/office/powerpoint/2010/main" val="34372159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6"/>
          <p:cNvSpPr>
            <a:spLocks noChangeArrowheads="1"/>
          </p:cNvSpPr>
          <p:nvPr userDrawn="1"/>
        </p:nvSpPr>
        <p:spPr bwMode="auto">
          <a:xfrm>
            <a:off x="11287" y="0"/>
            <a:ext cx="12178775" cy="6859588"/>
          </a:xfrm>
          <a:prstGeom prst="rect">
            <a:avLst/>
          </a:prstGeom>
          <a:gradFill rotWithShape="1">
            <a:gsLst>
              <a:gs pos="0">
                <a:srgbClr val="9CBFDE"/>
              </a:gs>
              <a:gs pos="50000">
                <a:srgbClr val="FFFFFF"/>
              </a:gs>
              <a:gs pos="100000">
                <a:srgbClr val="9CBFDE"/>
              </a:gs>
            </a:gsLst>
            <a:lin ang="5400000" scaled="1"/>
          </a:gradFill>
          <a:ln>
            <a:noFill/>
          </a:ln>
          <a:effectLst/>
          <a:extLst>
            <a:ext uri="{91240B29-F687-4F45-9708-019B960494DF}">
              <a14:hiddenLine xmlns:a14="http://schemas.microsoft.com/office/drawing/2010/main" w="9525">
                <a:solidFill>
                  <a:srgbClr val="9CBFDE"/>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108826" tIns="54412" rIns="108826" bIns="54412" anchor="ctr"/>
          <a:lstStyle/>
          <a:p>
            <a:pPr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5" name="Rectangle 27"/>
          <p:cNvSpPr>
            <a:spLocks noChangeArrowheads="1"/>
          </p:cNvSpPr>
          <p:nvPr userDrawn="1"/>
        </p:nvSpPr>
        <p:spPr bwMode="auto">
          <a:xfrm>
            <a:off x="3" y="4869460"/>
            <a:ext cx="1963499" cy="1996744"/>
          </a:xfrm>
          <a:prstGeom prst="rect">
            <a:avLst/>
          </a:prstGeom>
          <a:solidFill>
            <a:srgbClr val="AC000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108826" tIns="54412" rIns="108826" bIns="54412" anchor="ctr"/>
          <a:lstStyle/>
          <a:p>
            <a:pPr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6" name="Rectangle 28"/>
          <p:cNvSpPr>
            <a:spLocks noChangeArrowheads="1"/>
          </p:cNvSpPr>
          <p:nvPr userDrawn="1"/>
        </p:nvSpPr>
        <p:spPr bwMode="auto">
          <a:xfrm>
            <a:off x="3" y="0"/>
            <a:ext cx="1963499" cy="1966309"/>
          </a:xfrm>
          <a:prstGeom prst="rect">
            <a:avLst/>
          </a:prstGeom>
          <a:solidFill>
            <a:srgbClr val="AC000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108826" tIns="54412" rIns="108826" bIns="54412" anchor="ctr"/>
          <a:lstStyle/>
          <a:p>
            <a:pPr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pic>
        <p:nvPicPr>
          <p:cNvPr id="7" name="Picture 13" descr="LOGO_white"/>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r="13043" b="35135"/>
          <a:stretch>
            <a:fillRect/>
          </a:stretch>
        </p:blipFill>
        <p:spPr bwMode="auto">
          <a:xfrm>
            <a:off x="245438" y="359920"/>
            <a:ext cx="1447236" cy="275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8" descr="pp3"/>
          <p:cNvPicPr preferRelativeResize="0">
            <a:picLocks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3980" y="1958374"/>
            <a:ext cx="12211218" cy="2911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9499" name="Rectangle 11"/>
          <p:cNvSpPr>
            <a:spLocks noGrp="1" noChangeArrowheads="1"/>
          </p:cNvSpPr>
          <p:nvPr>
            <p:ph type="ctrTitle"/>
          </p:nvPr>
        </p:nvSpPr>
        <p:spPr>
          <a:xfrm>
            <a:off x="2031206" y="508118"/>
            <a:ext cx="8463360" cy="698662"/>
          </a:xfrm>
        </p:spPr>
        <p:txBody>
          <a:bodyPr lIns="108703" tIns="54353" rIns="108703" bIns="54353"/>
          <a:lstStyle>
            <a:lvl1pPr algn="ctr">
              <a:defRPr sz="2800"/>
            </a:lvl1pPr>
          </a:lstStyle>
          <a:p>
            <a:pPr lvl="0"/>
            <a:r>
              <a:rPr lang="en-US" noProof="0" smtClean="0"/>
              <a:t>Click to edit Master title style</a:t>
            </a:r>
          </a:p>
        </p:txBody>
      </p:sp>
      <p:sp>
        <p:nvSpPr>
          <p:cNvPr id="319517" name="Rectangle 29"/>
          <p:cNvSpPr>
            <a:spLocks noGrp="1" noChangeArrowheads="1"/>
          </p:cNvSpPr>
          <p:nvPr>
            <p:ph type="subTitle" idx="1"/>
          </p:nvPr>
        </p:nvSpPr>
        <p:spPr>
          <a:xfrm>
            <a:off x="2031207" y="4954147"/>
            <a:ext cx="9033226" cy="698662"/>
          </a:xfrm>
        </p:spPr>
        <p:txBody>
          <a:bodyPr lIns="108723" tIns="54361" rIns="108723" bIns="54361"/>
          <a:lstStyle>
            <a:lvl1pPr marL="0" indent="0" algn="ctr">
              <a:buFont typeface="Wingdings" charset="0"/>
              <a:buNone/>
              <a:defRPr/>
            </a:lvl1pPr>
          </a:lstStyle>
          <a:p>
            <a:pPr lvl="0"/>
            <a:r>
              <a:rPr lang="en-US" noProof="0" smtClean="0"/>
              <a:t>Click to edit Master subtitle style</a:t>
            </a:r>
          </a:p>
        </p:txBody>
      </p:sp>
    </p:spTree>
    <p:extLst>
      <p:ext uri="{BB962C8B-B14F-4D97-AF65-F5344CB8AC3E}">
        <p14:creationId xmlns:p14="http://schemas.microsoft.com/office/powerpoint/2010/main" val="585279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354648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414" y="4407656"/>
            <a:ext cx="10359152" cy="1362920"/>
          </a:xfrm>
        </p:spPr>
        <p:txBody>
          <a:bodyPr anchor="t"/>
          <a:lstStyle>
            <a:lvl1pPr algn="l">
              <a:defRPr sz="3500" b="1" cap="all"/>
            </a:lvl1pPr>
          </a:lstStyle>
          <a:p>
            <a:r>
              <a:rPr lang="en-US" smtClean="0"/>
              <a:t>Click to edit Master title style</a:t>
            </a:r>
            <a:endParaRPr lang="en-US"/>
          </a:p>
        </p:txBody>
      </p:sp>
      <p:sp>
        <p:nvSpPr>
          <p:cNvPr id="3" name="Text Placeholder 2"/>
          <p:cNvSpPr>
            <a:spLocks noGrp="1"/>
          </p:cNvSpPr>
          <p:nvPr>
            <p:ph type="body" idx="1"/>
          </p:nvPr>
        </p:nvSpPr>
        <p:spPr>
          <a:xfrm>
            <a:off x="963414" y="2907122"/>
            <a:ext cx="10359152" cy="1500535"/>
          </a:xfrm>
        </p:spPr>
        <p:txBody>
          <a:bodyPr anchor="b"/>
          <a:lstStyle>
            <a:lvl1pPr marL="0" indent="0">
              <a:buNone/>
              <a:defRPr sz="1700"/>
            </a:lvl1pPr>
            <a:lvl2pPr marL="396767" indent="0">
              <a:buNone/>
              <a:defRPr sz="1600"/>
            </a:lvl2pPr>
            <a:lvl3pPr marL="793535" indent="0">
              <a:buNone/>
              <a:defRPr sz="1400"/>
            </a:lvl3pPr>
            <a:lvl4pPr marL="1190302" indent="0">
              <a:buNone/>
              <a:defRPr sz="1200"/>
            </a:lvl4pPr>
            <a:lvl5pPr marL="1587070" indent="0">
              <a:buNone/>
              <a:defRPr sz="1200"/>
            </a:lvl5pPr>
            <a:lvl6pPr marL="1983835" indent="0">
              <a:buNone/>
              <a:defRPr sz="1200"/>
            </a:lvl6pPr>
            <a:lvl7pPr marL="2380603" indent="0">
              <a:buNone/>
              <a:defRPr sz="1200"/>
            </a:lvl7pPr>
            <a:lvl8pPr marL="2777370" indent="0">
              <a:buNone/>
              <a:defRPr sz="1200"/>
            </a:lvl8pPr>
            <a:lvl9pPr marL="3174138" indent="0">
              <a:buNone/>
              <a:defRPr sz="1200"/>
            </a:lvl9pPr>
          </a:lstStyle>
          <a:p>
            <a:pPr lvl="0"/>
            <a:r>
              <a:rPr lang="en-US" smtClean="0"/>
              <a:t>Click to edit Master text styles</a:t>
            </a:r>
          </a:p>
        </p:txBody>
      </p:sp>
    </p:spTree>
    <p:extLst>
      <p:ext uri="{BB962C8B-B14F-4D97-AF65-F5344CB8AC3E}">
        <p14:creationId xmlns:p14="http://schemas.microsoft.com/office/powerpoint/2010/main" val="33855610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83312" y="1016235"/>
            <a:ext cx="5213429" cy="5081176"/>
          </a:xfrm>
        </p:spPr>
        <p:txBody>
          <a:bodyPr/>
          <a:lstStyle>
            <a:lvl1pPr>
              <a:defRPr sz="2400"/>
            </a:lvl1pPr>
            <a:lvl2pPr>
              <a:defRPr sz="2100"/>
            </a:lvl2pPr>
            <a:lvl3pPr>
              <a:defRPr sz="17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432153" y="1016235"/>
            <a:ext cx="5213429" cy="5081176"/>
          </a:xfrm>
        </p:spPr>
        <p:txBody>
          <a:bodyPr/>
          <a:lstStyle>
            <a:lvl1pPr>
              <a:defRPr sz="2400"/>
            </a:lvl1pPr>
            <a:lvl2pPr>
              <a:defRPr sz="2100"/>
            </a:lvl2pPr>
            <a:lvl3pPr>
              <a:defRPr sz="17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011405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366" y="275233"/>
            <a:ext cx="10968515" cy="1143265"/>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367" y="1534938"/>
            <a:ext cx="5385517" cy="640440"/>
          </a:xfrm>
        </p:spPr>
        <p:txBody>
          <a:bodyPr anchor="b"/>
          <a:lstStyle>
            <a:lvl1pPr marL="0" indent="0">
              <a:buNone/>
              <a:defRPr sz="2100" b="1"/>
            </a:lvl1pPr>
            <a:lvl2pPr marL="396767" indent="0">
              <a:buNone/>
              <a:defRPr sz="1700" b="1"/>
            </a:lvl2pPr>
            <a:lvl3pPr marL="793535" indent="0">
              <a:buNone/>
              <a:defRPr sz="1600" b="1"/>
            </a:lvl3pPr>
            <a:lvl4pPr marL="1190302" indent="0">
              <a:buNone/>
              <a:defRPr sz="1400" b="1"/>
            </a:lvl4pPr>
            <a:lvl5pPr marL="1587070" indent="0">
              <a:buNone/>
              <a:defRPr sz="1400" b="1"/>
            </a:lvl5pPr>
            <a:lvl6pPr marL="1983835" indent="0">
              <a:buNone/>
              <a:defRPr sz="1400" b="1"/>
            </a:lvl6pPr>
            <a:lvl7pPr marL="2380603" indent="0">
              <a:buNone/>
              <a:defRPr sz="1400" b="1"/>
            </a:lvl7pPr>
            <a:lvl8pPr marL="2777370" indent="0">
              <a:buNone/>
              <a:defRPr sz="1400" b="1"/>
            </a:lvl8pPr>
            <a:lvl9pPr marL="3174138" indent="0">
              <a:buNone/>
              <a:defRPr sz="1400" b="1"/>
            </a:lvl9pPr>
          </a:lstStyle>
          <a:p>
            <a:pPr lvl="0"/>
            <a:r>
              <a:rPr lang="en-US" smtClean="0"/>
              <a:t>Click to edit Master text styles</a:t>
            </a:r>
          </a:p>
        </p:txBody>
      </p:sp>
      <p:sp>
        <p:nvSpPr>
          <p:cNvPr id="4" name="Content Placeholder 3"/>
          <p:cNvSpPr>
            <a:spLocks noGrp="1"/>
          </p:cNvSpPr>
          <p:nvPr>
            <p:ph sz="half" idx="2"/>
          </p:nvPr>
        </p:nvSpPr>
        <p:spPr>
          <a:xfrm>
            <a:off x="609367" y="2175379"/>
            <a:ext cx="5385517" cy="3952468"/>
          </a:xfrm>
        </p:spPr>
        <p:txBody>
          <a:bodyPr/>
          <a:lstStyle>
            <a:lvl1pPr>
              <a:defRPr sz="2100"/>
            </a:lvl1pPr>
            <a:lvl2pPr>
              <a:defRPr sz="17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0951" y="1534938"/>
            <a:ext cx="5386928" cy="640440"/>
          </a:xfrm>
        </p:spPr>
        <p:txBody>
          <a:bodyPr anchor="b"/>
          <a:lstStyle>
            <a:lvl1pPr marL="0" indent="0">
              <a:buNone/>
              <a:defRPr sz="2100" b="1"/>
            </a:lvl1pPr>
            <a:lvl2pPr marL="396767" indent="0">
              <a:buNone/>
              <a:defRPr sz="1700" b="1"/>
            </a:lvl2pPr>
            <a:lvl3pPr marL="793535" indent="0">
              <a:buNone/>
              <a:defRPr sz="1600" b="1"/>
            </a:lvl3pPr>
            <a:lvl4pPr marL="1190302" indent="0">
              <a:buNone/>
              <a:defRPr sz="1400" b="1"/>
            </a:lvl4pPr>
            <a:lvl5pPr marL="1587070" indent="0">
              <a:buNone/>
              <a:defRPr sz="1400" b="1"/>
            </a:lvl5pPr>
            <a:lvl6pPr marL="1983835" indent="0">
              <a:buNone/>
              <a:defRPr sz="1400" b="1"/>
            </a:lvl6pPr>
            <a:lvl7pPr marL="2380603" indent="0">
              <a:buNone/>
              <a:defRPr sz="1400" b="1"/>
            </a:lvl7pPr>
            <a:lvl8pPr marL="2777370" indent="0">
              <a:buNone/>
              <a:defRPr sz="1400" b="1"/>
            </a:lvl8pPr>
            <a:lvl9pPr marL="3174138" indent="0">
              <a:buNone/>
              <a:defRPr sz="1400" b="1"/>
            </a:lvl9pPr>
          </a:lstStyle>
          <a:p>
            <a:pPr lvl="0"/>
            <a:r>
              <a:rPr lang="en-US" smtClean="0"/>
              <a:t>Click to edit Master text styles</a:t>
            </a:r>
          </a:p>
        </p:txBody>
      </p:sp>
      <p:sp>
        <p:nvSpPr>
          <p:cNvPr id="6" name="Content Placeholder 5"/>
          <p:cNvSpPr>
            <a:spLocks noGrp="1"/>
          </p:cNvSpPr>
          <p:nvPr>
            <p:ph sz="quarter" idx="4"/>
          </p:nvPr>
        </p:nvSpPr>
        <p:spPr>
          <a:xfrm>
            <a:off x="6190951" y="2175379"/>
            <a:ext cx="5386928" cy="3952468"/>
          </a:xfrm>
        </p:spPr>
        <p:txBody>
          <a:bodyPr/>
          <a:lstStyle>
            <a:lvl1pPr>
              <a:defRPr sz="2100"/>
            </a:lvl1pPr>
            <a:lvl2pPr>
              <a:defRPr sz="17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027512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6969811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71700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366" y="272584"/>
            <a:ext cx="4010223" cy="1163113"/>
          </a:xfrm>
        </p:spPr>
        <p:txBody>
          <a:bodyPr anchor="b"/>
          <a:lstStyle>
            <a:lvl1pPr algn="l">
              <a:defRPr sz="1700" b="1"/>
            </a:lvl1pPr>
          </a:lstStyle>
          <a:p>
            <a:r>
              <a:rPr lang="en-US" smtClean="0"/>
              <a:t>Click to edit Master title style</a:t>
            </a:r>
            <a:endParaRPr lang="en-US"/>
          </a:p>
        </p:txBody>
      </p:sp>
      <p:sp>
        <p:nvSpPr>
          <p:cNvPr id="3" name="Content Placeholder 2"/>
          <p:cNvSpPr>
            <a:spLocks noGrp="1"/>
          </p:cNvSpPr>
          <p:nvPr>
            <p:ph idx="1"/>
          </p:nvPr>
        </p:nvSpPr>
        <p:spPr>
          <a:xfrm>
            <a:off x="4764874" y="272588"/>
            <a:ext cx="6813006" cy="5855262"/>
          </a:xfrm>
        </p:spPr>
        <p:txBody>
          <a:bodyPr/>
          <a:lstStyle>
            <a:lvl1pPr>
              <a:defRPr sz="2800"/>
            </a:lvl1pPr>
            <a:lvl2pPr>
              <a:defRPr sz="2400"/>
            </a:lvl2pPr>
            <a:lvl3pPr>
              <a:defRPr sz="21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366" y="1435700"/>
            <a:ext cx="4010223" cy="4692149"/>
          </a:xfrm>
        </p:spPr>
        <p:txBody>
          <a:bodyPr/>
          <a:lstStyle>
            <a:lvl1pPr marL="0" indent="0">
              <a:buNone/>
              <a:defRPr sz="1200"/>
            </a:lvl1pPr>
            <a:lvl2pPr marL="396767" indent="0">
              <a:buNone/>
              <a:defRPr sz="1000"/>
            </a:lvl2pPr>
            <a:lvl3pPr marL="793535" indent="0">
              <a:buNone/>
              <a:defRPr sz="900"/>
            </a:lvl3pPr>
            <a:lvl4pPr marL="1190302" indent="0">
              <a:buNone/>
              <a:defRPr sz="800"/>
            </a:lvl4pPr>
            <a:lvl5pPr marL="1587070" indent="0">
              <a:buNone/>
              <a:defRPr sz="800"/>
            </a:lvl5pPr>
            <a:lvl6pPr marL="1983835" indent="0">
              <a:buNone/>
              <a:defRPr sz="800"/>
            </a:lvl6pPr>
            <a:lvl7pPr marL="2380603" indent="0">
              <a:buNone/>
              <a:defRPr sz="800"/>
            </a:lvl7pPr>
            <a:lvl8pPr marL="2777370" indent="0">
              <a:buNone/>
              <a:defRPr sz="800"/>
            </a:lvl8pPr>
            <a:lvl9pPr marL="3174138" indent="0">
              <a:buNone/>
              <a:defRPr sz="800"/>
            </a:lvl9pPr>
          </a:lstStyle>
          <a:p>
            <a:pPr lvl="0"/>
            <a:r>
              <a:rPr lang="en-US" smtClean="0"/>
              <a:t>Click to edit Master text styles</a:t>
            </a:r>
          </a:p>
        </p:txBody>
      </p:sp>
    </p:spTree>
    <p:extLst>
      <p:ext uri="{BB962C8B-B14F-4D97-AF65-F5344CB8AC3E}">
        <p14:creationId xmlns:p14="http://schemas.microsoft.com/office/powerpoint/2010/main" val="31018424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93" y="4801979"/>
            <a:ext cx="7312343" cy="566339"/>
          </a:xfrm>
        </p:spPr>
        <p:txBody>
          <a:bodyPr anchor="b"/>
          <a:lstStyle>
            <a:lvl1pPr algn="l">
              <a:defRPr sz="1700" b="1"/>
            </a:lvl1pPr>
          </a:lstStyle>
          <a:p>
            <a:r>
              <a:rPr lang="en-US" smtClean="0"/>
              <a:t>Click to edit Master title style</a:t>
            </a:r>
            <a:endParaRPr lang="en-US"/>
          </a:p>
        </p:txBody>
      </p:sp>
      <p:sp>
        <p:nvSpPr>
          <p:cNvPr id="3" name="Picture Placeholder 2"/>
          <p:cNvSpPr>
            <a:spLocks noGrp="1"/>
          </p:cNvSpPr>
          <p:nvPr>
            <p:ph type="pic" idx="1"/>
          </p:nvPr>
        </p:nvSpPr>
        <p:spPr>
          <a:xfrm>
            <a:off x="2389493" y="612655"/>
            <a:ext cx="7312343" cy="4116546"/>
          </a:xfrm>
        </p:spPr>
        <p:txBody>
          <a:bodyPr/>
          <a:lstStyle>
            <a:lvl1pPr marL="0" indent="0">
              <a:buNone/>
              <a:defRPr sz="2800"/>
            </a:lvl1pPr>
            <a:lvl2pPr marL="396767" indent="0">
              <a:buNone/>
              <a:defRPr sz="2400"/>
            </a:lvl2pPr>
            <a:lvl3pPr marL="793535" indent="0">
              <a:buNone/>
              <a:defRPr sz="2100"/>
            </a:lvl3pPr>
            <a:lvl4pPr marL="1190302" indent="0">
              <a:buNone/>
              <a:defRPr sz="1700"/>
            </a:lvl4pPr>
            <a:lvl5pPr marL="1587070" indent="0">
              <a:buNone/>
              <a:defRPr sz="1700"/>
            </a:lvl5pPr>
            <a:lvl6pPr marL="1983835" indent="0">
              <a:buNone/>
              <a:defRPr sz="1700"/>
            </a:lvl6pPr>
            <a:lvl7pPr marL="2380603" indent="0">
              <a:buNone/>
              <a:defRPr sz="1700"/>
            </a:lvl7pPr>
            <a:lvl8pPr marL="2777370" indent="0">
              <a:buNone/>
              <a:defRPr sz="1700"/>
            </a:lvl8pPr>
            <a:lvl9pPr marL="3174138" indent="0">
              <a:buNone/>
              <a:defRPr sz="1700"/>
            </a:lvl9pPr>
          </a:lstStyle>
          <a:p>
            <a:pPr lvl="0"/>
            <a:r>
              <a:rPr lang="en-US" noProof="0" smtClean="0"/>
              <a:t>Click icon to add picture</a:t>
            </a:r>
          </a:p>
        </p:txBody>
      </p:sp>
      <p:sp>
        <p:nvSpPr>
          <p:cNvPr id="4" name="Text Placeholder 3"/>
          <p:cNvSpPr>
            <a:spLocks noGrp="1"/>
          </p:cNvSpPr>
          <p:nvPr>
            <p:ph type="body" sz="half" idx="2"/>
          </p:nvPr>
        </p:nvSpPr>
        <p:spPr>
          <a:xfrm>
            <a:off x="2389493" y="5368320"/>
            <a:ext cx="7312343" cy="805843"/>
          </a:xfrm>
        </p:spPr>
        <p:txBody>
          <a:bodyPr/>
          <a:lstStyle>
            <a:lvl1pPr marL="0" indent="0">
              <a:buNone/>
              <a:defRPr sz="1200"/>
            </a:lvl1pPr>
            <a:lvl2pPr marL="396767" indent="0">
              <a:buNone/>
              <a:defRPr sz="1000"/>
            </a:lvl2pPr>
            <a:lvl3pPr marL="793535" indent="0">
              <a:buNone/>
              <a:defRPr sz="900"/>
            </a:lvl3pPr>
            <a:lvl4pPr marL="1190302" indent="0">
              <a:buNone/>
              <a:defRPr sz="800"/>
            </a:lvl4pPr>
            <a:lvl5pPr marL="1587070" indent="0">
              <a:buNone/>
              <a:defRPr sz="800"/>
            </a:lvl5pPr>
            <a:lvl6pPr marL="1983835" indent="0">
              <a:buNone/>
              <a:defRPr sz="800"/>
            </a:lvl6pPr>
            <a:lvl7pPr marL="2380603" indent="0">
              <a:buNone/>
              <a:defRPr sz="800"/>
            </a:lvl7pPr>
            <a:lvl8pPr marL="2777370" indent="0">
              <a:buNone/>
              <a:defRPr sz="800"/>
            </a:lvl8pPr>
            <a:lvl9pPr marL="3174138" indent="0">
              <a:buNone/>
              <a:defRPr sz="800"/>
            </a:lvl9pPr>
          </a:lstStyle>
          <a:p>
            <a:pPr lvl="0"/>
            <a:r>
              <a:rPr lang="en-US" smtClean="0"/>
              <a:t>Click to edit Master text styles</a:t>
            </a:r>
          </a:p>
        </p:txBody>
      </p:sp>
    </p:spTree>
    <p:extLst>
      <p:ext uri="{BB962C8B-B14F-4D97-AF65-F5344CB8AC3E}">
        <p14:creationId xmlns:p14="http://schemas.microsoft.com/office/powerpoint/2010/main" val="7869855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442495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05014" y="42346"/>
            <a:ext cx="2640568" cy="6055069"/>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83314" y="42346"/>
            <a:ext cx="7786291" cy="605506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459291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6"/>
          <p:cNvSpPr>
            <a:spLocks noChangeArrowheads="1"/>
          </p:cNvSpPr>
          <p:nvPr userDrawn="1"/>
        </p:nvSpPr>
        <p:spPr bwMode="auto">
          <a:xfrm>
            <a:off x="11288" y="0"/>
            <a:ext cx="12178775" cy="6859588"/>
          </a:xfrm>
          <a:prstGeom prst="rect">
            <a:avLst/>
          </a:prstGeom>
          <a:gradFill rotWithShape="1">
            <a:gsLst>
              <a:gs pos="0">
                <a:srgbClr val="9CBFDE"/>
              </a:gs>
              <a:gs pos="50000">
                <a:srgbClr val="FFFFFF"/>
              </a:gs>
              <a:gs pos="100000">
                <a:srgbClr val="9CBFDE"/>
              </a:gs>
            </a:gsLst>
            <a:lin ang="5400000" scaled="1"/>
          </a:gradFill>
          <a:ln>
            <a:noFill/>
          </a:ln>
          <a:effectLst/>
          <a:extLst>
            <a:ext uri="{91240B29-F687-4F45-9708-019B960494DF}">
              <a14:hiddenLine xmlns:a14="http://schemas.microsoft.com/office/drawing/2010/main" w="9525">
                <a:solidFill>
                  <a:srgbClr val="9CBFDE"/>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108826" tIns="54412" rIns="108826" bIns="54412" anchor="ctr"/>
          <a:lstStyle/>
          <a:p>
            <a:pPr defTabSz="914400"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5" name="Rectangle 27"/>
          <p:cNvSpPr>
            <a:spLocks noChangeArrowheads="1"/>
          </p:cNvSpPr>
          <p:nvPr userDrawn="1"/>
        </p:nvSpPr>
        <p:spPr bwMode="auto">
          <a:xfrm>
            <a:off x="4" y="4869460"/>
            <a:ext cx="1963499" cy="1996744"/>
          </a:xfrm>
          <a:prstGeom prst="rect">
            <a:avLst/>
          </a:prstGeom>
          <a:solidFill>
            <a:srgbClr val="AC000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108826" tIns="54412" rIns="108826" bIns="54412" anchor="ctr"/>
          <a:lstStyle/>
          <a:p>
            <a:pPr defTabSz="914400"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6" name="Rectangle 28"/>
          <p:cNvSpPr>
            <a:spLocks noChangeArrowheads="1"/>
          </p:cNvSpPr>
          <p:nvPr userDrawn="1"/>
        </p:nvSpPr>
        <p:spPr bwMode="auto">
          <a:xfrm>
            <a:off x="4" y="0"/>
            <a:ext cx="1963499" cy="1966309"/>
          </a:xfrm>
          <a:prstGeom prst="rect">
            <a:avLst/>
          </a:prstGeom>
          <a:solidFill>
            <a:srgbClr val="AC000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108826" tIns="54412" rIns="108826" bIns="54412" anchor="ctr"/>
          <a:lstStyle/>
          <a:p>
            <a:pPr defTabSz="914400"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pic>
        <p:nvPicPr>
          <p:cNvPr id="7" name="Picture 13" descr="LOGO_white"/>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r="13043" b="35135"/>
          <a:stretch>
            <a:fillRect/>
          </a:stretch>
        </p:blipFill>
        <p:spPr bwMode="auto">
          <a:xfrm>
            <a:off x="245438" y="359921"/>
            <a:ext cx="1447236" cy="275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8" descr="pp3"/>
          <p:cNvPicPr preferRelativeResize="0">
            <a:picLocks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3980" y="1958375"/>
            <a:ext cx="12211218" cy="2911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9499" name="Rectangle 11"/>
          <p:cNvSpPr>
            <a:spLocks noGrp="1" noChangeArrowheads="1"/>
          </p:cNvSpPr>
          <p:nvPr>
            <p:ph type="ctrTitle"/>
          </p:nvPr>
        </p:nvSpPr>
        <p:spPr>
          <a:xfrm>
            <a:off x="2031206" y="508118"/>
            <a:ext cx="8463360" cy="698662"/>
          </a:xfrm>
        </p:spPr>
        <p:txBody>
          <a:bodyPr lIns="108703" tIns="54353" rIns="108703" bIns="54353"/>
          <a:lstStyle>
            <a:lvl1pPr algn="ctr">
              <a:defRPr sz="2800"/>
            </a:lvl1pPr>
          </a:lstStyle>
          <a:p>
            <a:pPr lvl="0"/>
            <a:r>
              <a:rPr lang="en-US" noProof="0" smtClean="0"/>
              <a:t>Click to edit Master title style</a:t>
            </a:r>
          </a:p>
        </p:txBody>
      </p:sp>
      <p:sp>
        <p:nvSpPr>
          <p:cNvPr id="319517" name="Rectangle 29"/>
          <p:cNvSpPr>
            <a:spLocks noGrp="1" noChangeArrowheads="1"/>
          </p:cNvSpPr>
          <p:nvPr>
            <p:ph type="subTitle" idx="1"/>
          </p:nvPr>
        </p:nvSpPr>
        <p:spPr>
          <a:xfrm>
            <a:off x="2031207" y="4954147"/>
            <a:ext cx="9033226" cy="698662"/>
          </a:xfrm>
        </p:spPr>
        <p:txBody>
          <a:bodyPr lIns="108723" tIns="54361" rIns="108723" bIns="54361"/>
          <a:lstStyle>
            <a:lvl1pPr marL="0" indent="0" algn="ctr">
              <a:buFont typeface="Wingdings" charset="0"/>
              <a:buNone/>
              <a:defRPr/>
            </a:lvl1pPr>
          </a:lstStyle>
          <a:p>
            <a:pPr lvl="0"/>
            <a:r>
              <a:rPr lang="en-US" noProof="0" smtClean="0"/>
              <a:t>Click to edit Master subtitle style</a:t>
            </a:r>
          </a:p>
        </p:txBody>
      </p:sp>
    </p:spTree>
    <p:extLst>
      <p:ext uri="{BB962C8B-B14F-4D97-AF65-F5344CB8AC3E}">
        <p14:creationId xmlns:p14="http://schemas.microsoft.com/office/powerpoint/2010/main" val="585279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354648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414" y="4407656"/>
            <a:ext cx="10359152" cy="1362920"/>
          </a:xfrm>
        </p:spPr>
        <p:txBody>
          <a:bodyPr anchor="t"/>
          <a:lstStyle>
            <a:lvl1pPr algn="l">
              <a:defRPr sz="3500" b="1" cap="all"/>
            </a:lvl1pPr>
          </a:lstStyle>
          <a:p>
            <a:r>
              <a:rPr lang="en-US" smtClean="0"/>
              <a:t>Click to edit Master title style</a:t>
            </a:r>
            <a:endParaRPr lang="en-US"/>
          </a:p>
        </p:txBody>
      </p:sp>
      <p:sp>
        <p:nvSpPr>
          <p:cNvPr id="3" name="Text Placeholder 2"/>
          <p:cNvSpPr>
            <a:spLocks noGrp="1"/>
          </p:cNvSpPr>
          <p:nvPr>
            <p:ph type="body" idx="1"/>
          </p:nvPr>
        </p:nvSpPr>
        <p:spPr>
          <a:xfrm>
            <a:off x="963414" y="2907122"/>
            <a:ext cx="10359152" cy="1500535"/>
          </a:xfrm>
        </p:spPr>
        <p:txBody>
          <a:bodyPr anchor="b"/>
          <a:lstStyle>
            <a:lvl1pPr marL="0" indent="0">
              <a:buNone/>
              <a:defRPr sz="1700"/>
            </a:lvl1pPr>
            <a:lvl2pPr marL="396767" indent="0">
              <a:buNone/>
              <a:defRPr sz="1600"/>
            </a:lvl2pPr>
            <a:lvl3pPr marL="793535" indent="0">
              <a:buNone/>
              <a:defRPr sz="1400"/>
            </a:lvl3pPr>
            <a:lvl4pPr marL="1190302" indent="0">
              <a:buNone/>
              <a:defRPr sz="1200"/>
            </a:lvl4pPr>
            <a:lvl5pPr marL="1587070" indent="0">
              <a:buNone/>
              <a:defRPr sz="1200"/>
            </a:lvl5pPr>
            <a:lvl6pPr marL="1983835" indent="0">
              <a:buNone/>
              <a:defRPr sz="1200"/>
            </a:lvl6pPr>
            <a:lvl7pPr marL="2380603" indent="0">
              <a:buNone/>
              <a:defRPr sz="1200"/>
            </a:lvl7pPr>
            <a:lvl8pPr marL="2777370" indent="0">
              <a:buNone/>
              <a:defRPr sz="1200"/>
            </a:lvl8pPr>
            <a:lvl9pPr marL="3174138" indent="0">
              <a:buNone/>
              <a:defRPr sz="1200"/>
            </a:lvl9pPr>
          </a:lstStyle>
          <a:p>
            <a:pPr lvl="0"/>
            <a:r>
              <a:rPr lang="en-US" smtClean="0"/>
              <a:t>Click to edit Master text styles</a:t>
            </a:r>
          </a:p>
        </p:txBody>
      </p:sp>
    </p:spTree>
    <p:extLst>
      <p:ext uri="{BB962C8B-B14F-4D97-AF65-F5344CB8AC3E}">
        <p14:creationId xmlns:p14="http://schemas.microsoft.com/office/powerpoint/2010/main" val="33855610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83313" y="1016235"/>
            <a:ext cx="5213429" cy="5081176"/>
          </a:xfrm>
        </p:spPr>
        <p:txBody>
          <a:bodyPr/>
          <a:lstStyle>
            <a:lvl1pPr>
              <a:defRPr sz="2400"/>
            </a:lvl1pPr>
            <a:lvl2pPr>
              <a:defRPr sz="2100"/>
            </a:lvl2pPr>
            <a:lvl3pPr>
              <a:defRPr sz="17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432153" y="1016235"/>
            <a:ext cx="5213429" cy="5081176"/>
          </a:xfrm>
        </p:spPr>
        <p:txBody>
          <a:bodyPr/>
          <a:lstStyle>
            <a:lvl1pPr>
              <a:defRPr sz="2400"/>
            </a:lvl1pPr>
            <a:lvl2pPr>
              <a:defRPr sz="2100"/>
            </a:lvl2pPr>
            <a:lvl3pPr>
              <a:defRPr sz="17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011405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367" y="275234"/>
            <a:ext cx="10968515" cy="1143265"/>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368" y="1534938"/>
            <a:ext cx="5385517" cy="640440"/>
          </a:xfrm>
        </p:spPr>
        <p:txBody>
          <a:bodyPr anchor="b"/>
          <a:lstStyle>
            <a:lvl1pPr marL="0" indent="0">
              <a:buNone/>
              <a:defRPr sz="2100" b="1"/>
            </a:lvl1pPr>
            <a:lvl2pPr marL="396767" indent="0">
              <a:buNone/>
              <a:defRPr sz="1700" b="1"/>
            </a:lvl2pPr>
            <a:lvl3pPr marL="793535" indent="0">
              <a:buNone/>
              <a:defRPr sz="1600" b="1"/>
            </a:lvl3pPr>
            <a:lvl4pPr marL="1190302" indent="0">
              <a:buNone/>
              <a:defRPr sz="1400" b="1"/>
            </a:lvl4pPr>
            <a:lvl5pPr marL="1587070" indent="0">
              <a:buNone/>
              <a:defRPr sz="1400" b="1"/>
            </a:lvl5pPr>
            <a:lvl6pPr marL="1983835" indent="0">
              <a:buNone/>
              <a:defRPr sz="1400" b="1"/>
            </a:lvl6pPr>
            <a:lvl7pPr marL="2380603" indent="0">
              <a:buNone/>
              <a:defRPr sz="1400" b="1"/>
            </a:lvl7pPr>
            <a:lvl8pPr marL="2777370" indent="0">
              <a:buNone/>
              <a:defRPr sz="1400" b="1"/>
            </a:lvl8pPr>
            <a:lvl9pPr marL="3174138" indent="0">
              <a:buNone/>
              <a:defRPr sz="1400" b="1"/>
            </a:lvl9pPr>
          </a:lstStyle>
          <a:p>
            <a:pPr lvl="0"/>
            <a:r>
              <a:rPr lang="en-US" smtClean="0"/>
              <a:t>Click to edit Master text styles</a:t>
            </a:r>
          </a:p>
        </p:txBody>
      </p:sp>
      <p:sp>
        <p:nvSpPr>
          <p:cNvPr id="4" name="Content Placeholder 3"/>
          <p:cNvSpPr>
            <a:spLocks noGrp="1"/>
          </p:cNvSpPr>
          <p:nvPr>
            <p:ph sz="half" idx="2"/>
          </p:nvPr>
        </p:nvSpPr>
        <p:spPr>
          <a:xfrm>
            <a:off x="609368" y="2175379"/>
            <a:ext cx="5385517" cy="3952468"/>
          </a:xfrm>
        </p:spPr>
        <p:txBody>
          <a:bodyPr/>
          <a:lstStyle>
            <a:lvl1pPr>
              <a:defRPr sz="2100"/>
            </a:lvl1pPr>
            <a:lvl2pPr>
              <a:defRPr sz="17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0951" y="1534938"/>
            <a:ext cx="5386928" cy="640440"/>
          </a:xfrm>
        </p:spPr>
        <p:txBody>
          <a:bodyPr anchor="b"/>
          <a:lstStyle>
            <a:lvl1pPr marL="0" indent="0">
              <a:buNone/>
              <a:defRPr sz="2100" b="1"/>
            </a:lvl1pPr>
            <a:lvl2pPr marL="396767" indent="0">
              <a:buNone/>
              <a:defRPr sz="1700" b="1"/>
            </a:lvl2pPr>
            <a:lvl3pPr marL="793535" indent="0">
              <a:buNone/>
              <a:defRPr sz="1600" b="1"/>
            </a:lvl3pPr>
            <a:lvl4pPr marL="1190302" indent="0">
              <a:buNone/>
              <a:defRPr sz="1400" b="1"/>
            </a:lvl4pPr>
            <a:lvl5pPr marL="1587070" indent="0">
              <a:buNone/>
              <a:defRPr sz="1400" b="1"/>
            </a:lvl5pPr>
            <a:lvl6pPr marL="1983835" indent="0">
              <a:buNone/>
              <a:defRPr sz="1400" b="1"/>
            </a:lvl6pPr>
            <a:lvl7pPr marL="2380603" indent="0">
              <a:buNone/>
              <a:defRPr sz="1400" b="1"/>
            </a:lvl7pPr>
            <a:lvl8pPr marL="2777370" indent="0">
              <a:buNone/>
              <a:defRPr sz="1400" b="1"/>
            </a:lvl8pPr>
            <a:lvl9pPr marL="3174138" indent="0">
              <a:buNone/>
              <a:defRPr sz="1400" b="1"/>
            </a:lvl9pPr>
          </a:lstStyle>
          <a:p>
            <a:pPr lvl="0"/>
            <a:r>
              <a:rPr lang="en-US" smtClean="0"/>
              <a:t>Click to edit Master text styles</a:t>
            </a:r>
          </a:p>
        </p:txBody>
      </p:sp>
      <p:sp>
        <p:nvSpPr>
          <p:cNvPr id="6" name="Content Placeholder 5"/>
          <p:cNvSpPr>
            <a:spLocks noGrp="1"/>
          </p:cNvSpPr>
          <p:nvPr>
            <p:ph sz="quarter" idx="4"/>
          </p:nvPr>
        </p:nvSpPr>
        <p:spPr>
          <a:xfrm>
            <a:off x="6190951" y="2175379"/>
            <a:ext cx="5386928" cy="3952468"/>
          </a:xfrm>
        </p:spPr>
        <p:txBody>
          <a:bodyPr/>
          <a:lstStyle>
            <a:lvl1pPr>
              <a:defRPr sz="2100"/>
            </a:lvl1pPr>
            <a:lvl2pPr>
              <a:defRPr sz="17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0275123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69698112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717003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367" y="272584"/>
            <a:ext cx="4010223" cy="1163113"/>
          </a:xfrm>
        </p:spPr>
        <p:txBody>
          <a:bodyPr anchor="b"/>
          <a:lstStyle>
            <a:lvl1pPr algn="l">
              <a:defRPr sz="1700" b="1"/>
            </a:lvl1pPr>
          </a:lstStyle>
          <a:p>
            <a:r>
              <a:rPr lang="en-US" smtClean="0"/>
              <a:t>Click to edit Master title style</a:t>
            </a:r>
            <a:endParaRPr lang="en-US"/>
          </a:p>
        </p:txBody>
      </p:sp>
      <p:sp>
        <p:nvSpPr>
          <p:cNvPr id="3" name="Content Placeholder 2"/>
          <p:cNvSpPr>
            <a:spLocks noGrp="1"/>
          </p:cNvSpPr>
          <p:nvPr>
            <p:ph idx="1"/>
          </p:nvPr>
        </p:nvSpPr>
        <p:spPr>
          <a:xfrm>
            <a:off x="4764875" y="272589"/>
            <a:ext cx="6813006" cy="5855262"/>
          </a:xfrm>
        </p:spPr>
        <p:txBody>
          <a:bodyPr/>
          <a:lstStyle>
            <a:lvl1pPr>
              <a:defRPr sz="2800"/>
            </a:lvl1pPr>
            <a:lvl2pPr>
              <a:defRPr sz="2400"/>
            </a:lvl2pPr>
            <a:lvl3pPr>
              <a:defRPr sz="21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367" y="1435701"/>
            <a:ext cx="4010223" cy="4692149"/>
          </a:xfrm>
        </p:spPr>
        <p:txBody>
          <a:bodyPr/>
          <a:lstStyle>
            <a:lvl1pPr marL="0" indent="0">
              <a:buNone/>
              <a:defRPr sz="1200"/>
            </a:lvl1pPr>
            <a:lvl2pPr marL="396767" indent="0">
              <a:buNone/>
              <a:defRPr sz="1000"/>
            </a:lvl2pPr>
            <a:lvl3pPr marL="793535" indent="0">
              <a:buNone/>
              <a:defRPr sz="900"/>
            </a:lvl3pPr>
            <a:lvl4pPr marL="1190302" indent="0">
              <a:buNone/>
              <a:defRPr sz="800"/>
            </a:lvl4pPr>
            <a:lvl5pPr marL="1587070" indent="0">
              <a:buNone/>
              <a:defRPr sz="800"/>
            </a:lvl5pPr>
            <a:lvl6pPr marL="1983835" indent="0">
              <a:buNone/>
              <a:defRPr sz="800"/>
            </a:lvl6pPr>
            <a:lvl7pPr marL="2380603" indent="0">
              <a:buNone/>
              <a:defRPr sz="800"/>
            </a:lvl7pPr>
            <a:lvl8pPr marL="2777370" indent="0">
              <a:buNone/>
              <a:defRPr sz="800"/>
            </a:lvl8pPr>
            <a:lvl9pPr marL="3174138" indent="0">
              <a:buNone/>
              <a:defRPr sz="800"/>
            </a:lvl9pPr>
          </a:lstStyle>
          <a:p>
            <a:pPr lvl="0"/>
            <a:r>
              <a:rPr lang="en-US" smtClean="0"/>
              <a:t>Click to edit Master text styles</a:t>
            </a:r>
          </a:p>
        </p:txBody>
      </p:sp>
    </p:spTree>
    <p:extLst>
      <p:ext uri="{BB962C8B-B14F-4D97-AF65-F5344CB8AC3E}">
        <p14:creationId xmlns:p14="http://schemas.microsoft.com/office/powerpoint/2010/main" val="31018424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94" y="4801980"/>
            <a:ext cx="7312343" cy="566339"/>
          </a:xfrm>
        </p:spPr>
        <p:txBody>
          <a:bodyPr anchor="b"/>
          <a:lstStyle>
            <a:lvl1pPr algn="l">
              <a:defRPr sz="1700" b="1"/>
            </a:lvl1pPr>
          </a:lstStyle>
          <a:p>
            <a:r>
              <a:rPr lang="en-US" smtClean="0"/>
              <a:t>Click to edit Master title style</a:t>
            </a:r>
            <a:endParaRPr lang="en-US"/>
          </a:p>
        </p:txBody>
      </p:sp>
      <p:sp>
        <p:nvSpPr>
          <p:cNvPr id="3" name="Picture Placeholder 2"/>
          <p:cNvSpPr>
            <a:spLocks noGrp="1"/>
          </p:cNvSpPr>
          <p:nvPr>
            <p:ph type="pic" idx="1"/>
          </p:nvPr>
        </p:nvSpPr>
        <p:spPr>
          <a:xfrm>
            <a:off x="2389494" y="612655"/>
            <a:ext cx="7312343" cy="4116546"/>
          </a:xfrm>
        </p:spPr>
        <p:txBody>
          <a:bodyPr/>
          <a:lstStyle>
            <a:lvl1pPr marL="0" indent="0">
              <a:buNone/>
              <a:defRPr sz="2800"/>
            </a:lvl1pPr>
            <a:lvl2pPr marL="396767" indent="0">
              <a:buNone/>
              <a:defRPr sz="2400"/>
            </a:lvl2pPr>
            <a:lvl3pPr marL="793535" indent="0">
              <a:buNone/>
              <a:defRPr sz="2100"/>
            </a:lvl3pPr>
            <a:lvl4pPr marL="1190302" indent="0">
              <a:buNone/>
              <a:defRPr sz="1700"/>
            </a:lvl4pPr>
            <a:lvl5pPr marL="1587070" indent="0">
              <a:buNone/>
              <a:defRPr sz="1700"/>
            </a:lvl5pPr>
            <a:lvl6pPr marL="1983835" indent="0">
              <a:buNone/>
              <a:defRPr sz="1700"/>
            </a:lvl6pPr>
            <a:lvl7pPr marL="2380603" indent="0">
              <a:buNone/>
              <a:defRPr sz="1700"/>
            </a:lvl7pPr>
            <a:lvl8pPr marL="2777370" indent="0">
              <a:buNone/>
              <a:defRPr sz="1700"/>
            </a:lvl8pPr>
            <a:lvl9pPr marL="3174138" indent="0">
              <a:buNone/>
              <a:defRPr sz="1700"/>
            </a:lvl9pPr>
          </a:lstStyle>
          <a:p>
            <a:pPr lvl="0"/>
            <a:r>
              <a:rPr lang="en-US" noProof="0" smtClean="0"/>
              <a:t>Click icon to add picture</a:t>
            </a:r>
          </a:p>
        </p:txBody>
      </p:sp>
      <p:sp>
        <p:nvSpPr>
          <p:cNvPr id="4" name="Text Placeholder 3"/>
          <p:cNvSpPr>
            <a:spLocks noGrp="1"/>
          </p:cNvSpPr>
          <p:nvPr>
            <p:ph type="body" sz="half" idx="2"/>
          </p:nvPr>
        </p:nvSpPr>
        <p:spPr>
          <a:xfrm>
            <a:off x="2389494" y="5368321"/>
            <a:ext cx="7312343" cy="805843"/>
          </a:xfrm>
        </p:spPr>
        <p:txBody>
          <a:bodyPr/>
          <a:lstStyle>
            <a:lvl1pPr marL="0" indent="0">
              <a:buNone/>
              <a:defRPr sz="1200"/>
            </a:lvl1pPr>
            <a:lvl2pPr marL="396767" indent="0">
              <a:buNone/>
              <a:defRPr sz="1000"/>
            </a:lvl2pPr>
            <a:lvl3pPr marL="793535" indent="0">
              <a:buNone/>
              <a:defRPr sz="900"/>
            </a:lvl3pPr>
            <a:lvl4pPr marL="1190302" indent="0">
              <a:buNone/>
              <a:defRPr sz="800"/>
            </a:lvl4pPr>
            <a:lvl5pPr marL="1587070" indent="0">
              <a:buNone/>
              <a:defRPr sz="800"/>
            </a:lvl5pPr>
            <a:lvl6pPr marL="1983835" indent="0">
              <a:buNone/>
              <a:defRPr sz="800"/>
            </a:lvl6pPr>
            <a:lvl7pPr marL="2380603" indent="0">
              <a:buNone/>
              <a:defRPr sz="800"/>
            </a:lvl7pPr>
            <a:lvl8pPr marL="2777370" indent="0">
              <a:buNone/>
              <a:defRPr sz="800"/>
            </a:lvl8pPr>
            <a:lvl9pPr marL="3174138" indent="0">
              <a:buNone/>
              <a:defRPr sz="800"/>
            </a:lvl9pPr>
          </a:lstStyle>
          <a:p>
            <a:pPr lvl="0"/>
            <a:r>
              <a:rPr lang="en-US" smtClean="0"/>
              <a:t>Click to edit Master text styles</a:t>
            </a:r>
          </a:p>
        </p:txBody>
      </p:sp>
    </p:spTree>
    <p:extLst>
      <p:ext uri="{BB962C8B-B14F-4D97-AF65-F5344CB8AC3E}">
        <p14:creationId xmlns:p14="http://schemas.microsoft.com/office/powerpoint/2010/main" val="7869855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442495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05014" y="42347"/>
            <a:ext cx="2640568" cy="6055069"/>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83315" y="42347"/>
            <a:ext cx="7786291" cy="605506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45929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6" Type="http://schemas.openxmlformats.org/officeDocument/2006/relationships/image" Target="../media/image4.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3.pn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882557" y="0"/>
            <a:ext cx="304681" cy="6859588"/>
          </a:xfrm>
          <a:prstGeom prst="rect">
            <a:avLst/>
          </a:pr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lvl="0" algn="ctr"/>
            <a:endParaRPr/>
          </a:p>
        </p:txBody>
      </p:sp>
      <p:sp>
        <p:nvSpPr>
          <p:cNvPr id="8" name="Rectangle 7"/>
          <p:cNvSpPr/>
          <p:nvPr/>
        </p:nvSpPr>
        <p:spPr>
          <a:xfrm>
            <a:off x="617064" y="0"/>
            <a:ext cx="609362" cy="6859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sp>
        <p:nvSpPr>
          <p:cNvPr id="9" name="Rectangle 8"/>
          <p:cNvSpPr/>
          <p:nvPr/>
        </p:nvSpPr>
        <p:spPr>
          <a:xfrm>
            <a:off x="0" y="0"/>
            <a:ext cx="609362" cy="6859588"/>
          </a:xfrm>
          <a:prstGeom prst="rect">
            <a:avLst/>
          </a:prstGeom>
          <a:solidFill>
            <a:schemeClr val="accent1">
              <a:lumMod val="75000"/>
              <a:alpha val="8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88" tIns="60943" rIns="121888" bIns="60943" rtlCol="0" anchor="ctr"/>
          <a:lstStyle/>
          <a:p>
            <a:pPr algn="ctr"/>
            <a:endParaRPr/>
          </a:p>
        </p:txBody>
      </p:sp>
      <p:sp>
        <p:nvSpPr>
          <p:cNvPr id="13" name="Rectangle 12"/>
          <p:cNvSpPr/>
          <p:nvPr/>
        </p:nvSpPr>
        <p:spPr>
          <a:xfrm>
            <a:off x="617064" y="736390"/>
            <a:ext cx="609362" cy="609741"/>
          </a:xfrm>
          <a:prstGeom prst="rect">
            <a:avLst/>
          </a:prstGeom>
          <a:solidFill>
            <a:schemeClr val="accent1">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a:p>
        </p:txBody>
      </p:sp>
      <p:cxnSp>
        <p:nvCxnSpPr>
          <p:cNvPr id="14" name="Straight Connector 13"/>
          <p:cNvCxnSpPr/>
          <p:nvPr/>
        </p:nvCxnSpPr>
        <p:spPr bwMode="white">
          <a:xfrm>
            <a:off x="617064" y="736389"/>
            <a:ext cx="60936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bwMode="white">
          <a:xfrm>
            <a:off x="617064" y="1346131"/>
            <a:ext cx="60936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bwMode="white">
          <a:xfrm>
            <a:off x="617062" y="0"/>
            <a:ext cx="0" cy="68595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93231" y="177844"/>
            <a:ext cx="9781527" cy="1240124"/>
          </a:xfrm>
          <a:prstGeom prst="rect">
            <a:avLst/>
          </a:prstGeom>
        </p:spPr>
        <p:txBody>
          <a:bodyPr vert="horz" lIns="91432" tIns="45716" rIns="91432" bIns="45716"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593231" y="1600570"/>
            <a:ext cx="9781527" cy="4573059"/>
          </a:xfrm>
          <a:prstGeom prst="rect">
            <a:avLst/>
          </a:prstGeom>
        </p:spPr>
        <p:txBody>
          <a:bodyPr vert="horz" lIns="91432" tIns="45716" rIns="91432" bIns="4571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5179578" y="6357825"/>
            <a:ext cx="1218724" cy="365210"/>
          </a:xfrm>
          <a:prstGeom prst="rect">
            <a:avLst/>
          </a:prstGeom>
        </p:spPr>
        <p:txBody>
          <a:bodyPr vert="horz" lIns="91432" tIns="45716" rIns="91432" bIns="45716" rtlCol="0" anchor="ctr"/>
          <a:lstStyle>
            <a:lvl1pPr algn="l">
              <a:defRPr sz="1200" cap="all" baseline="0">
                <a:solidFill>
                  <a:schemeClr val="tx1">
                    <a:lumMod val="60000"/>
                    <a:lumOff val="40000"/>
                  </a:schemeClr>
                </a:solidFill>
              </a:defRPr>
            </a:lvl1pPr>
          </a:lstStyle>
          <a:p>
            <a:pPr>
              <a:defRPr/>
            </a:pPr>
            <a:endParaRPr lang="en-US"/>
          </a:p>
        </p:txBody>
      </p:sp>
      <p:sp>
        <p:nvSpPr>
          <p:cNvPr id="5" name="Footer Placeholder 4"/>
          <p:cNvSpPr>
            <a:spLocks noGrp="1"/>
          </p:cNvSpPr>
          <p:nvPr>
            <p:ph type="ftr" sz="quarter" idx="3"/>
          </p:nvPr>
        </p:nvSpPr>
        <p:spPr>
          <a:xfrm>
            <a:off x="6595076" y="6357825"/>
            <a:ext cx="3973548" cy="365210"/>
          </a:xfrm>
          <a:prstGeom prst="rect">
            <a:avLst/>
          </a:prstGeom>
        </p:spPr>
        <p:txBody>
          <a:bodyPr vert="horz" lIns="91432" tIns="45716" rIns="91432" bIns="45716" rtlCol="0" anchor="ctr"/>
          <a:lstStyle>
            <a:lvl1pPr algn="ctr">
              <a:defRPr sz="1200" cap="all" baseline="0">
                <a:solidFill>
                  <a:schemeClr val="tx1">
                    <a:lumMod val="60000"/>
                    <a:lumOff val="40000"/>
                  </a:schemeClr>
                </a:solidFill>
              </a:defRPr>
            </a:lvl1pPr>
          </a:lstStyle>
          <a:p>
            <a:pPr>
              <a:defRPr/>
            </a:pPr>
            <a:r>
              <a:rPr lang="en-US" smtClean="0"/>
              <a:t>Fundamentals of Information Systems, Third Edition</a:t>
            </a:r>
            <a:endParaRPr lang="en-US"/>
          </a:p>
        </p:txBody>
      </p:sp>
      <p:sp>
        <p:nvSpPr>
          <p:cNvPr id="6" name="Slide Number Placeholder 5"/>
          <p:cNvSpPr>
            <a:spLocks noGrp="1"/>
          </p:cNvSpPr>
          <p:nvPr>
            <p:ph type="sldNum" sz="quarter" idx="4"/>
          </p:nvPr>
        </p:nvSpPr>
        <p:spPr>
          <a:xfrm>
            <a:off x="10765395" y="6357825"/>
            <a:ext cx="609362" cy="365210"/>
          </a:xfrm>
          <a:prstGeom prst="rect">
            <a:avLst/>
          </a:prstGeom>
        </p:spPr>
        <p:txBody>
          <a:bodyPr vert="horz" lIns="91432" tIns="45716" rIns="91432" bIns="45716" rtlCol="0" anchor="ctr"/>
          <a:lstStyle>
            <a:lvl1pPr algn="r">
              <a:defRPr sz="1200" cap="all" baseline="0">
                <a:solidFill>
                  <a:schemeClr val="tx1">
                    <a:lumMod val="60000"/>
                    <a:lumOff val="40000"/>
                  </a:schemeClr>
                </a:solidFill>
              </a:defRPr>
            </a:lvl1pPr>
          </a:lstStyle>
          <a:p>
            <a:pPr>
              <a:defRPr/>
            </a:pPr>
            <a:fld id="{49F123E4-91AF-41F3-A85C-B7492BBE5840}" type="slidenum">
              <a:rPr lang="en-US" smtClean="0"/>
              <a:pPr>
                <a:defRPr/>
              </a:pPr>
              <a:t>‹#›</a:t>
            </a:fld>
            <a:endParaRPr lang="en-US"/>
          </a:p>
        </p:txBody>
      </p:sp>
      <p:sp>
        <p:nvSpPr>
          <p:cNvPr id="17" name="TextBox 16"/>
          <p:cNvSpPr txBox="1"/>
          <p:nvPr/>
        </p:nvSpPr>
        <p:spPr>
          <a:xfrm>
            <a:off x="607934" y="880850"/>
            <a:ext cx="685711" cy="369410"/>
          </a:xfrm>
          <a:prstGeom prst="rect">
            <a:avLst/>
          </a:prstGeom>
          <a:noFill/>
        </p:spPr>
        <p:txBody>
          <a:bodyPr wrap="square" lIns="91432" tIns="45716" rIns="91432" bIns="45716" rtlCol="0">
            <a:spAutoFit/>
          </a:bodyPr>
          <a:lstStyle/>
          <a:p>
            <a:r>
              <a:rPr lang="en-US" sz="1800" b="0" i="0" smtClean="0">
                <a:solidFill>
                  <a:srgbClr val="FFFFFF"/>
                </a:solidFill>
                <a:latin typeface="Capitals"/>
                <a:cs typeface="Capitals"/>
              </a:rPr>
              <a:t>MIS</a:t>
            </a:r>
            <a:endParaRPr lang="en-US" sz="1800" b="0" i="0">
              <a:solidFill>
                <a:srgbClr val="FFFFFF"/>
              </a:solidFill>
              <a:latin typeface="Capitals"/>
              <a:cs typeface="Capitals"/>
            </a:endParaRPr>
          </a:p>
        </p:txBody>
      </p:sp>
    </p:spTree>
    <p:extLst>
      <p:ext uri="{BB962C8B-B14F-4D97-AF65-F5344CB8AC3E}">
        <p14:creationId xmlns:p14="http://schemas.microsoft.com/office/powerpoint/2010/main" val="2054322300"/>
      </p:ext>
    </p:extLst>
  </p:cSld>
  <p:clrMap bg1="lt1" tx1="dk1" bg2="lt2" tx2="dk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 id="2147483885" r:id="rId5"/>
    <p:sldLayoutId id="2147483886" r:id="rId6"/>
    <p:sldLayoutId id="2147483887" r:id="rId7"/>
    <p:sldLayoutId id="2147483888" r:id="rId8"/>
    <p:sldLayoutId id="2147483889" r:id="rId9"/>
    <p:sldLayoutId id="2147483890" r:id="rId10"/>
    <p:sldLayoutId id="214748389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hdr="0" dt="0"/>
  <p:txStyles>
    <p:titleStyle>
      <a:lvl1pPr algn="l" defTabSz="914315" rtl="0" eaLnBrk="1" latinLnBrk="0" hangingPunct="1">
        <a:lnSpc>
          <a:spcPct val="90000"/>
        </a:lnSpc>
        <a:spcBef>
          <a:spcPct val="0"/>
        </a:spcBef>
        <a:buNone/>
        <a:defRPr sz="3600" kern="1200">
          <a:solidFill>
            <a:schemeClr val="tx1">
              <a:lumMod val="75000"/>
            </a:schemeClr>
          </a:solidFill>
          <a:latin typeface="Arial" pitchFamily="34" charset="0"/>
          <a:ea typeface="+mj-ea"/>
          <a:cs typeface="Arial" pitchFamily="34" charset="0"/>
        </a:defRPr>
      </a:lvl1pPr>
    </p:titleStyle>
    <p:bodyStyle>
      <a:lvl1pPr marL="246865" indent="-246865" algn="l" defTabSz="914315" rtl="0" eaLnBrk="1" latinLnBrk="0" hangingPunct="1">
        <a:lnSpc>
          <a:spcPct val="100000"/>
        </a:lnSpc>
        <a:spcBef>
          <a:spcPts val="1400"/>
        </a:spcBef>
        <a:buFont typeface="Euphemia" pitchFamily="34" charset="0"/>
        <a:buChar char="›"/>
        <a:defRPr sz="2800" kern="1200">
          <a:solidFill>
            <a:schemeClr val="tx1"/>
          </a:solidFill>
          <a:latin typeface="Arial" pitchFamily="34" charset="0"/>
          <a:ea typeface="+mn-ea"/>
          <a:cs typeface="Arial" pitchFamily="34" charset="0"/>
        </a:defRPr>
      </a:lvl1pPr>
      <a:lvl2pPr marL="612592" indent="-246865" algn="l" defTabSz="914315" rtl="0" eaLnBrk="1" latinLnBrk="0" hangingPunct="1">
        <a:lnSpc>
          <a:spcPct val="100000"/>
        </a:lnSpc>
        <a:spcBef>
          <a:spcPts val="600"/>
        </a:spcBef>
        <a:buFont typeface="Euphemia" pitchFamily="34" charset="0"/>
        <a:buChar char="–"/>
        <a:defRPr sz="2400" kern="1200">
          <a:solidFill>
            <a:schemeClr val="tx1"/>
          </a:solidFill>
          <a:latin typeface="Arial" pitchFamily="34" charset="0"/>
          <a:ea typeface="+mn-ea"/>
          <a:cs typeface="Arial" pitchFamily="34" charset="0"/>
        </a:defRPr>
      </a:lvl2pPr>
      <a:lvl3pPr marL="978318" indent="-246865" algn="l" defTabSz="914315" rtl="0" eaLnBrk="1" latinLnBrk="0" hangingPunct="1">
        <a:lnSpc>
          <a:spcPct val="100000"/>
        </a:lnSpc>
        <a:spcBef>
          <a:spcPts val="600"/>
        </a:spcBef>
        <a:buFont typeface="Euphemia" pitchFamily="34" charset="0"/>
        <a:buChar char="›"/>
        <a:defRPr sz="2000" kern="1200">
          <a:solidFill>
            <a:schemeClr val="tx1"/>
          </a:solidFill>
          <a:latin typeface="Arial" pitchFamily="34" charset="0"/>
          <a:ea typeface="+mn-ea"/>
          <a:cs typeface="Arial" pitchFamily="34" charset="0"/>
        </a:defRPr>
      </a:lvl3pPr>
      <a:lvl4pPr marL="1344044" indent="-246865" algn="l" defTabSz="914315" rtl="0" eaLnBrk="1" latinLnBrk="0" hangingPunct="1">
        <a:lnSpc>
          <a:spcPct val="100000"/>
        </a:lnSpc>
        <a:spcBef>
          <a:spcPts val="600"/>
        </a:spcBef>
        <a:buFont typeface="Arial" pitchFamily="34" charset="0"/>
        <a:buChar char="–"/>
        <a:defRPr sz="1800" kern="1200">
          <a:solidFill>
            <a:schemeClr val="tx1"/>
          </a:solidFill>
          <a:latin typeface="Arial" pitchFamily="34" charset="0"/>
          <a:ea typeface="+mn-ea"/>
          <a:cs typeface="Arial" pitchFamily="34" charset="0"/>
        </a:defRPr>
      </a:lvl4pPr>
      <a:lvl5pPr marL="1709770" indent="-246865" algn="l" defTabSz="914315" rtl="0" eaLnBrk="1" latinLnBrk="0" hangingPunct="1">
        <a:lnSpc>
          <a:spcPct val="100000"/>
        </a:lnSpc>
        <a:spcBef>
          <a:spcPts val="600"/>
        </a:spcBef>
        <a:buFont typeface="Euphemia" pitchFamily="34" charset="0"/>
        <a:buChar char="›"/>
        <a:defRPr sz="1800" kern="1200">
          <a:solidFill>
            <a:schemeClr val="tx1"/>
          </a:solidFill>
          <a:latin typeface="Arial" pitchFamily="34" charset="0"/>
          <a:ea typeface="+mn-ea"/>
          <a:cs typeface="Arial" pitchFamily="34" charset="0"/>
        </a:defRPr>
      </a:lvl5pPr>
      <a:lvl6pPr marL="2075496" indent="-246865" algn="l" defTabSz="914315"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6pPr>
      <a:lvl7pPr marL="2441222" indent="-246865" algn="l" defTabSz="914315"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7pPr>
      <a:lvl8pPr marL="2806948" indent="-246865" algn="l" defTabSz="914315" rtl="0" eaLnBrk="1" latinLnBrk="0" hangingPunct="1">
        <a:lnSpc>
          <a:spcPct val="90000"/>
        </a:lnSpc>
        <a:spcBef>
          <a:spcPts val="600"/>
        </a:spcBef>
        <a:buFont typeface="Euphemia" pitchFamily="34" charset="0"/>
        <a:buChar char="–"/>
        <a:defRPr sz="1800" kern="1200" baseline="0">
          <a:solidFill>
            <a:schemeClr val="tx1"/>
          </a:solidFill>
          <a:latin typeface="+mn-lt"/>
          <a:ea typeface="+mn-ea"/>
          <a:cs typeface="+mn-cs"/>
        </a:defRPr>
      </a:lvl8pPr>
      <a:lvl9pPr marL="3172674" indent="-246865" algn="l" defTabSz="914315" rtl="0" eaLnBrk="1" latinLnBrk="0" hangingPunct="1">
        <a:lnSpc>
          <a:spcPct val="90000"/>
        </a:lnSpc>
        <a:spcBef>
          <a:spcPts val="600"/>
        </a:spcBef>
        <a:buFont typeface="Euphemia" pitchFamily="34" charset="0"/>
        <a:buChar char="›"/>
        <a:defRPr sz="1800" kern="1200" baseline="0">
          <a:solidFill>
            <a:schemeClr val="tx1"/>
          </a:solidFill>
          <a:latin typeface="+mn-lt"/>
          <a:ea typeface="+mn-ea"/>
          <a:cs typeface="+mn-cs"/>
        </a:defRPr>
      </a:lvl9pPr>
    </p:bodyStyle>
    <p:otherStyle>
      <a:defPPr>
        <a:defRPr/>
      </a:defPPr>
      <a:lvl1pPr marL="0" algn="l" defTabSz="914315" rtl="0" eaLnBrk="1" latinLnBrk="0" hangingPunct="1">
        <a:defRPr sz="1800" kern="1200">
          <a:solidFill>
            <a:schemeClr val="tx1"/>
          </a:solidFill>
          <a:latin typeface="+mn-lt"/>
          <a:ea typeface="+mn-ea"/>
          <a:cs typeface="+mn-cs"/>
        </a:defRPr>
      </a:lvl1pPr>
      <a:lvl2pPr marL="457158" algn="l" defTabSz="914315" rtl="0" eaLnBrk="1" latinLnBrk="0" hangingPunct="1">
        <a:defRPr sz="1800" kern="1200">
          <a:solidFill>
            <a:schemeClr val="tx1"/>
          </a:solidFill>
          <a:latin typeface="+mn-lt"/>
          <a:ea typeface="+mn-ea"/>
          <a:cs typeface="+mn-cs"/>
        </a:defRPr>
      </a:lvl2pPr>
      <a:lvl3pPr marL="914315" algn="l" defTabSz="914315" rtl="0" eaLnBrk="1" latinLnBrk="0" hangingPunct="1">
        <a:defRPr sz="1800" kern="1200">
          <a:solidFill>
            <a:schemeClr val="tx1"/>
          </a:solidFill>
          <a:latin typeface="+mn-lt"/>
          <a:ea typeface="+mn-ea"/>
          <a:cs typeface="+mn-cs"/>
        </a:defRPr>
      </a:lvl3pPr>
      <a:lvl4pPr marL="1371473" algn="l" defTabSz="914315" rtl="0" eaLnBrk="1" latinLnBrk="0" hangingPunct="1">
        <a:defRPr sz="1800" kern="1200">
          <a:solidFill>
            <a:schemeClr val="tx1"/>
          </a:solidFill>
          <a:latin typeface="+mn-lt"/>
          <a:ea typeface="+mn-ea"/>
          <a:cs typeface="+mn-cs"/>
        </a:defRPr>
      </a:lvl4pPr>
      <a:lvl5pPr marL="1828631" algn="l" defTabSz="914315" rtl="0" eaLnBrk="1" latinLnBrk="0" hangingPunct="1">
        <a:defRPr sz="1800" kern="1200">
          <a:solidFill>
            <a:schemeClr val="tx1"/>
          </a:solidFill>
          <a:latin typeface="+mn-lt"/>
          <a:ea typeface="+mn-ea"/>
          <a:cs typeface="+mn-cs"/>
        </a:defRPr>
      </a:lvl5pPr>
      <a:lvl6pPr marL="2285789" algn="l" defTabSz="914315" rtl="0" eaLnBrk="1" latinLnBrk="0" hangingPunct="1">
        <a:defRPr sz="1800" kern="1200">
          <a:solidFill>
            <a:schemeClr val="tx1"/>
          </a:solidFill>
          <a:latin typeface="+mn-lt"/>
          <a:ea typeface="+mn-ea"/>
          <a:cs typeface="+mn-cs"/>
        </a:defRPr>
      </a:lvl6pPr>
      <a:lvl7pPr marL="2742947" algn="l" defTabSz="914315" rtl="0" eaLnBrk="1" latinLnBrk="0" hangingPunct="1">
        <a:defRPr sz="1800" kern="1200">
          <a:solidFill>
            <a:schemeClr val="tx1"/>
          </a:solidFill>
          <a:latin typeface="+mn-lt"/>
          <a:ea typeface="+mn-ea"/>
          <a:cs typeface="+mn-cs"/>
        </a:defRPr>
      </a:lvl7pPr>
      <a:lvl8pPr marL="3200104" algn="l" defTabSz="914315" rtl="0" eaLnBrk="1" latinLnBrk="0" hangingPunct="1">
        <a:defRPr sz="1800" kern="1200">
          <a:solidFill>
            <a:schemeClr val="tx1"/>
          </a:solidFill>
          <a:latin typeface="+mn-lt"/>
          <a:ea typeface="+mn-ea"/>
          <a:cs typeface="+mn-cs"/>
        </a:defRPr>
      </a:lvl8pPr>
      <a:lvl9pPr marL="3657262" algn="l" defTabSz="914315"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userDrawn="1">
          <p15:clr>
            <a:srgbClr val="F26B43"/>
          </p15:clr>
        </p15:guide>
        <p15:guide id="2" pos="3839"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18466" name="Rectangle 2"/>
          <p:cNvSpPr>
            <a:spLocks noGrp="1" noChangeArrowheads="1"/>
          </p:cNvSpPr>
          <p:nvPr>
            <p:ph type="title"/>
          </p:nvPr>
        </p:nvSpPr>
        <p:spPr bwMode="auto">
          <a:xfrm>
            <a:off x="2169444" y="42345"/>
            <a:ext cx="9408434" cy="6060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108580" tIns="54293" rIns="108580" bIns="54293" numCol="1" anchor="ctr" anchorCtr="0" compatLnSpc="1">
            <a:prstTxWarp prst="textNoShape">
              <a:avLst/>
            </a:prstTxWarp>
          </a:bodyPr>
          <a:lstStyle/>
          <a:p>
            <a:pPr lvl="0"/>
            <a:r>
              <a:rPr lang="en-US" smtClean="0"/>
              <a:t>Click to edit Master title style</a:t>
            </a:r>
            <a:endParaRPr lang="en-US"/>
          </a:p>
        </p:txBody>
      </p:sp>
      <p:grpSp>
        <p:nvGrpSpPr>
          <p:cNvPr id="1027" name="Group 4"/>
          <p:cNvGrpSpPr>
            <a:grpSpLocks/>
          </p:cNvGrpSpPr>
          <p:nvPr/>
        </p:nvGrpSpPr>
        <p:grpSpPr bwMode="auto">
          <a:xfrm>
            <a:off x="-16924" y="0"/>
            <a:ext cx="12198523" cy="6859588"/>
            <a:chOff x="-12" y="0"/>
            <a:chExt cx="8648" cy="5184"/>
          </a:xfrm>
        </p:grpSpPr>
        <p:sp>
          <p:nvSpPr>
            <p:cNvPr id="318469" name="Rectangle 5"/>
            <p:cNvSpPr>
              <a:spLocks noChangeArrowheads="1"/>
            </p:cNvSpPr>
            <p:nvPr userDrawn="1"/>
          </p:nvSpPr>
          <p:spPr bwMode="auto">
            <a:xfrm>
              <a:off x="0" y="2679"/>
              <a:ext cx="680" cy="272"/>
            </a:xfrm>
            <a:prstGeom prst="rect">
              <a:avLst/>
            </a:prstGeom>
            <a:gradFill rotWithShape="1">
              <a:gsLst>
                <a:gs pos="0">
                  <a:srgbClr val="DAE0F2"/>
                </a:gs>
                <a:gs pos="100000">
                  <a:schemeClr val="bg1"/>
                </a:gs>
              </a:gsLst>
              <a:lin ang="5400000" scaled="1"/>
            </a:gradFill>
            <a:ln>
              <a:noFill/>
            </a:ln>
            <a:effectLst/>
            <a:extLst>
              <a:ext uri="{91240B29-F687-4F45-9708-019B960494DF}">
                <a14:hiddenLine xmlns:a14="http://schemas.microsoft.com/office/drawing/2010/main" w="9525">
                  <a:solidFill>
                    <a:srgbClr val="6987A5"/>
                  </a:solidFill>
                  <a:miter lim="800000"/>
                  <a:headEnd/>
                  <a:tailEnd/>
                </a14:hiddenLine>
              </a:ext>
              <a:ext uri="{AF507438-7753-43E0-B8FC-AC1667EBCBE1}">
                <a14:hiddenEffects xmlns:a14="http://schemas.microsoft.com/office/drawing/2010/main">
                  <a:effectLst>
                    <a:outerShdw blurRad="63500" dist="38099" dir="2700000" algn="ctr" rotWithShape="0">
                      <a:srgbClr val="ECEFF8">
                        <a:alpha val="74998"/>
                      </a:srgbClr>
                    </a:outerShdw>
                  </a:effectLst>
                </a14:hiddenEffects>
              </a:ext>
            </a:extLst>
          </p:spPr>
          <p:txBody>
            <a:bodyPr lIns="82314" tIns="41157" rIns="82314" bIns="41157" anchor="ctr">
              <a:spAutoFit/>
            </a:bodyPr>
            <a:lstStyle/>
            <a:p>
              <a:pPr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pic>
          <p:nvPicPr>
            <p:cNvPr id="1030" name="Picture 6" descr="volledig transparant2"/>
            <p:cNvPicPr>
              <a:picLocks noChangeAspect="1" noChangeArrowheads="1"/>
            </p:cNvPicPr>
            <p:nvPr userDrawn="1"/>
          </p:nvPicPr>
          <p:blipFill>
            <a:blip r:embed="rId13">
              <a:extLst>
                <a:ext uri="{28A0092B-C50C-407E-A947-70E740481C1C}">
                  <a14:useLocalDpi xmlns:a14="http://schemas.microsoft.com/office/drawing/2010/main" val="0"/>
                </a:ext>
              </a:extLst>
            </a:blip>
            <a:srcRect r="40337"/>
            <a:stretch>
              <a:fillRect/>
            </a:stretch>
          </p:blipFill>
          <p:spPr bwMode="auto">
            <a:xfrm>
              <a:off x="47" y="566"/>
              <a:ext cx="639" cy="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1" name="Picture 7" descr="blauw2"/>
            <p:cNvPicPr>
              <a:picLocks noChangeAspect="1" noChangeArrowheads="1"/>
            </p:cNvPicPr>
            <p:nvPr userDrawn="1"/>
          </p:nvPicPr>
          <p:blipFill>
            <a:blip r:embed="rId14">
              <a:extLst>
                <a:ext uri="{28A0092B-C50C-407E-A947-70E740481C1C}">
                  <a14:useLocalDpi xmlns:a14="http://schemas.microsoft.com/office/drawing/2010/main" val="0"/>
                </a:ext>
              </a:extLst>
            </a:blip>
            <a:srcRect l="35402"/>
            <a:stretch>
              <a:fillRect/>
            </a:stretch>
          </p:blipFill>
          <p:spPr bwMode="auto">
            <a:xfrm>
              <a:off x="0" y="1550"/>
              <a:ext cx="665" cy="2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8" descr="red-3"/>
            <p:cNvPicPr>
              <a:picLocks noChangeAspect="1" noChangeArrowheads="1"/>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149" y="4001"/>
              <a:ext cx="534" cy="1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8473" name="Line 9"/>
            <p:cNvSpPr>
              <a:spLocks noChangeShapeType="1"/>
            </p:cNvSpPr>
            <p:nvPr userDrawn="1"/>
          </p:nvSpPr>
          <p:spPr bwMode="auto">
            <a:xfrm>
              <a:off x="1157" y="472"/>
              <a:ext cx="7224" cy="0"/>
            </a:xfrm>
            <a:prstGeom prst="line">
              <a:avLst/>
            </a:prstGeom>
            <a:noFill/>
            <a:ln w="57150">
              <a:solidFill>
                <a:srgbClr val="ECEFF8">
                  <a:alpha val="69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6987A5">
                        <a:alpha val="74998"/>
                      </a:srgbClr>
                    </a:outerShdw>
                  </a:effectLst>
                </a14:hiddenEffects>
              </a:ext>
            </a:extLst>
          </p:spPr>
          <p:txBody>
            <a:bodyPr lIns="82314" tIns="41157" rIns="82314" bIns="41157">
              <a:spAutoFit/>
            </a:bodyPr>
            <a:lstStyle/>
            <a:p>
              <a:pPr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74" name="Line 10"/>
            <p:cNvSpPr>
              <a:spLocks noChangeShapeType="1"/>
            </p:cNvSpPr>
            <p:nvPr userDrawn="1"/>
          </p:nvSpPr>
          <p:spPr bwMode="auto">
            <a:xfrm flipV="1">
              <a:off x="8369" y="146"/>
              <a:ext cx="259" cy="320"/>
            </a:xfrm>
            <a:prstGeom prst="line">
              <a:avLst/>
            </a:prstGeom>
            <a:noFill/>
            <a:ln w="57150">
              <a:solidFill>
                <a:srgbClr val="ECEFF8">
                  <a:alpha val="69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6987A5">
                        <a:alpha val="74998"/>
                      </a:srgbClr>
                    </a:outerShdw>
                  </a:effectLst>
                </a14:hiddenEffects>
              </a:ext>
            </a:extLst>
          </p:spPr>
          <p:txBody>
            <a:bodyPr lIns="82314" tIns="41157" rIns="82314" bIns="41157">
              <a:spAutoFit/>
            </a:bodyPr>
            <a:lstStyle/>
            <a:p>
              <a:pPr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75" name="Line 11"/>
            <p:cNvSpPr>
              <a:spLocks noChangeShapeType="1"/>
            </p:cNvSpPr>
            <p:nvPr userDrawn="1"/>
          </p:nvSpPr>
          <p:spPr bwMode="auto">
            <a:xfrm rot="5400000" flipV="1">
              <a:off x="8375" y="443"/>
              <a:ext cx="230" cy="276"/>
            </a:xfrm>
            <a:prstGeom prst="line">
              <a:avLst/>
            </a:prstGeom>
            <a:noFill/>
            <a:ln w="57150">
              <a:solidFill>
                <a:srgbClr val="ECEFF8">
                  <a:alpha val="69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6987A5">
                        <a:alpha val="74998"/>
                      </a:srgbClr>
                    </a:outerShdw>
                  </a:effectLst>
                </a14:hiddenEffects>
              </a:ext>
            </a:extLst>
          </p:spPr>
          <p:txBody>
            <a:bodyPr lIns="82314" tIns="41157" rIns="82314" bIns="41157">
              <a:spAutoFit/>
            </a:bodyPr>
            <a:lstStyle/>
            <a:p>
              <a:pPr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76" name="Line 12"/>
            <p:cNvSpPr>
              <a:spLocks noChangeShapeType="1"/>
            </p:cNvSpPr>
            <p:nvPr userDrawn="1"/>
          </p:nvSpPr>
          <p:spPr bwMode="auto">
            <a:xfrm flipV="1">
              <a:off x="8097" y="482"/>
              <a:ext cx="0" cy="1223"/>
            </a:xfrm>
            <a:prstGeom prst="line">
              <a:avLst/>
            </a:prstGeom>
            <a:noFill/>
            <a:ln w="57150">
              <a:solidFill>
                <a:srgbClr val="ECEFF8">
                  <a:alpha val="69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6987A5">
                        <a:alpha val="74998"/>
                      </a:srgbClr>
                    </a:outerShdw>
                  </a:effectLst>
                </a14:hiddenEffects>
              </a:ext>
            </a:extLst>
          </p:spPr>
          <p:txBody>
            <a:bodyPr lIns="82314" tIns="41157" rIns="82314" bIns="41157">
              <a:spAutoFit/>
            </a:bodyPr>
            <a:lstStyle/>
            <a:p>
              <a:pPr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77" name="Rectangle 13"/>
            <p:cNvSpPr>
              <a:spLocks noChangeArrowheads="1"/>
            </p:cNvSpPr>
            <p:nvPr userDrawn="1"/>
          </p:nvSpPr>
          <p:spPr bwMode="auto">
            <a:xfrm>
              <a:off x="7866" y="829"/>
              <a:ext cx="473" cy="272"/>
            </a:xfrm>
            <a:prstGeom prst="rect">
              <a:avLst/>
            </a:prstGeom>
            <a:solidFill>
              <a:schemeClr val="bg1"/>
            </a:solidFill>
            <a:ln w="57150">
              <a:solidFill>
                <a:srgbClr val="ECEFF8">
                  <a:alpha val="69000"/>
                </a:srgbClr>
              </a:solidFill>
              <a:miter lim="800000"/>
              <a:headEnd/>
              <a:tailEnd/>
            </a:ln>
            <a:effectLst/>
            <a:extLst>
              <a:ext uri="{AF507438-7753-43E0-B8FC-AC1667EBCBE1}">
                <a14:hiddenEffects xmlns:a14="http://schemas.microsoft.com/office/drawing/2010/main">
                  <a:effectLst>
                    <a:outerShdw blurRad="63500" dist="38099" dir="2700000" algn="ctr" rotWithShape="0">
                      <a:srgbClr val="6987A5">
                        <a:alpha val="74998"/>
                      </a:srgbClr>
                    </a:outerShdw>
                  </a:effectLst>
                </a14:hiddenEffects>
              </a:ext>
            </a:extLst>
          </p:spPr>
          <p:txBody>
            <a:bodyPr lIns="82314" tIns="41157" rIns="82314" bIns="41157">
              <a:spAutoFit/>
            </a:bodyPr>
            <a:lstStyle/>
            <a:p>
              <a:pPr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78" name="Line 14"/>
            <p:cNvSpPr>
              <a:spLocks noChangeShapeType="1"/>
            </p:cNvSpPr>
            <p:nvPr userDrawn="1"/>
          </p:nvSpPr>
          <p:spPr bwMode="auto">
            <a:xfrm>
              <a:off x="8081" y="1705"/>
              <a:ext cx="357" cy="0"/>
            </a:xfrm>
            <a:prstGeom prst="line">
              <a:avLst/>
            </a:prstGeom>
            <a:noFill/>
            <a:ln w="57150">
              <a:solidFill>
                <a:srgbClr val="ECEFF8">
                  <a:alpha val="69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6987A5">
                        <a:alpha val="74998"/>
                      </a:srgbClr>
                    </a:outerShdw>
                  </a:effectLst>
                </a14:hiddenEffects>
              </a:ext>
            </a:extLst>
          </p:spPr>
          <p:txBody>
            <a:bodyPr lIns="82314" tIns="41157" rIns="82314" bIns="41157">
              <a:spAutoFit/>
            </a:bodyPr>
            <a:lstStyle/>
            <a:p>
              <a:pPr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79" name="AutoShape 15"/>
            <p:cNvSpPr>
              <a:spLocks noChangeArrowheads="1"/>
            </p:cNvSpPr>
            <p:nvPr userDrawn="1"/>
          </p:nvSpPr>
          <p:spPr bwMode="auto">
            <a:xfrm rot="10800000">
              <a:off x="8402" y="1515"/>
              <a:ext cx="220" cy="383"/>
            </a:xfrm>
            <a:prstGeom prst="flowChartDelay">
              <a:avLst/>
            </a:prstGeom>
            <a:solidFill>
              <a:schemeClr val="bg1"/>
            </a:solidFill>
            <a:ln w="57150">
              <a:solidFill>
                <a:srgbClr val="ECEFF8">
                  <a:alpha val="69000"/>
                </a:srgbClr>
              </a:solidFill>
              <a:miter lim="800000"/>
              <a:headEnd/>
              <a:tailEnd/>
            </a:ln>
            <a:effectLst/>
            <a:extLst>
              <a:ext uri="{AF507438-7753-43E0-B8FC-AC1667EBCBE1}">
                <a14:hiddenEffects xmlns:a14="http://schemas.microsoft.com/office/drawing/2010/main">
                  <a:effectLst>
                    <a:outerShdw blurRad="63500" dist="38099" dir="2700000" algn="ctr" rotWithShape="0">
                      <a:srgbClr val="6987A5">
                        <a:alpha val="74998"/>
                      </a:srgbClr>
                    </a:outerShdw>
                  </a:effectLst>
                </a14:hiddenEffects>
              </a:ext>
            </a:extLst>
          </p:spPr>
          <p:txBody>
            <a:bodyPr lIns="82314" tIns="41157" rIns="82314" bIns="41157">
              <a:spAutoFit/>
            </a:bodyPr>
            <a:lstStyle/>
            <a:p>
              <a:pPr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80" name="Rectangle 16"/>
            <p:cNvSpPr>
              <a:spLocks noChangeArrowheads="1"/>
            </p:cNvSpPr>
            <p:nvPr userDrawn="1"/>
          </p:nvSpPr>
          <p:spPr bwMode="auto">
            <a:xfrm>
              <a:off x="8204" y="4970"/>
              <a:ext cx="432" cy="214"/>
            </a:xfrm>
            <a:prstGeom prst="rect">
              <a:avLst/>
            </a:prstGeom>
            <a:solidFill>
              <a:srgbClr val="AC000F"/>
            </a:solidFill>
            <a:ln w="19050">
              <a:solidFill>
                <a:srgbClr val="AC000F"/>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125401" tIns="62700" rIns="125401" bIns="62700" anchor="ctr"/>
            <a:lstStyle/>
            <a:p>
              <a:pPr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81" name="Rectangle 17"/>
            <p:cNvSpPr>
              <a:spLocks noChangeArrowheads="1"/>
            </p:cNvSpPr>
            <p:nvPr userDrawn="1"/>
          </p:nvSpPr>
          <p:spPr bwMode="auto">
            <a:xfrm>
              <a:off x="8100" y="4979"/>
              <a:ext cx="480" cy="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125118" tIns="62563" rIns="125118" bIns="62563"/>
            <a:lstStyle/>
            <a:p>
              <a:pPr algn="r" defTabSz="1088354" fontAlgn="base">
                <a:spcBef>
                  <a:spcPct val="0"/>
                </a:spcBef>
                <a:spcAft>
                  <a:spcPct val="0"/>
                </a:spcAft>
                <a:defRPr/>
              </a:pPr>
              <a:fld id="{40C54A54-4E6B-954B-AE60-5C51E5179A0A}" type="slidenum">
                <a:rPr lang="en-US" sz="1200">
                  <a:solidFill>
                    <a:srgbClr val="FFFFFF"/>
                  </a:solidFill>
                  <a:latin typeface="Verdana" charset="0"/>
                  <a:ea typeface="ＭＳ Ｐゴシック" charset="0"/>
                  <a:cs typeface="ＭＳ Ｐゴシック" charset="0"/>
                </a:rPr>
                <a:pPr algn="r" defTabSz="1088354" fontAlgn="base">
                  <a:spcBef>
                    <a:spcPct val="0"/>
                  </a:spcBef>
                  <a:spcAft>
                    <a:spcPct val="0"/>
                  </a:spcAft>
                  <a:defRPr/>
                </a:pPr>
                <a:t>‹#›</a:t>
              </a:fld>
              <a:endParaRPr lang="en-US" sz="1200">
                <a:solidFill>
                  <a:srgbClr val="FFFFFF"/>
                </a:solidFill>
                <a:latin typeface="Verdana" charset="0"/>
                <a:ea typeface="ＭＳ Ｐゴシック" charset="0"/>
                <a:cs typeface="ＭＳ Ｐゴシック" charset="0"/>
              </a:endParaRPr>
            </a:p>
          </p:txBody>
        </p:sp>
        <p:pic>
          <p:nvPicPr>
            <p:cNvPr id="318482" name="Picture 18"/>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12" y="0"/>
              <a:ext cx="1296" cy="4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grpSp>
      <p:sp>
        <p:nvSpPr>
          <p:cNvPr id="318483" name="Rectangle 19"/>
          <p:cNvSpPr>
            <a:spLocks noGrp="1" noChangeArrowheads="1"/>
          </p:cNvSpPr>
          <p:nvPr>
            <p:ph type="body" idx="1"/>
          </p:nvPr>
        </p:nvSpPr>
        <p:spPr bwMode="auto">
          <a:xfrm>
            <a:off x="1083311" y="1016235"/>
            <a:ext cx="10562273" cy="5081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108691" tIns="54347" rIns="108691" bIns="54347"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 bg1="lt1" tx1="dk1" bg2="lt2" tx2="dk2" accent1="accent1" accent2="accent2" accent3="accent3" accent4="accent4" accent5="accent5" accent6="accent6" hlink="hlink" folHlink="folHlink"/>
  <p:sldLayoutIdLst>
    <p:sldLayoutId id="2147483893" r:id="rId1"/>
    <p:sldLayoutId id="2147483894" r:id="rId2"/>
    <p:sldLayoutId id="2147483895" r:id="rId3"/>
    <p:sldLayoutId id="2147483896" r:id="rId4"/>
    <p:sldLayoutId id="2147483897" r:id="rId5"/>
    <p:sldLayoutId id="2147483898" r:id="rId6"/>
    <p:sldLayoutId id="2147483899" r:id="rId7"/>
    <p:sldLayoutId id="2147483900" r:id="rId8"/>
    <p:sldLayoutId id="2147483901" r:id="rId9"/>
    <p:sldLayoutId id="2147483902" r:id="rId10"/>
    <p:sldLayoutId id="2147483903" r:id="rId11"/>
  </p:sldLayoutIdLst>
  <p:hf hdr="0" ftr="0"/>
  <p:txStyles>
    <p:titleStyle>
      <a:lvl1pPr algn="l" defTabSz="1088354" rtl="0" eaLnBrk="1" fontAlgn="base" hangingPunct="1">
        <a:spcBef>
          <a:spcPct val="0"/>
        </a:spcBef>
        <a:spcAft>
          <a:spcPct val="0"/>
        </a:spcAft>
        <a:defRPr sz="2900">
          <a:solidFill>
            <a:srgbClr val="003366"/>
          </a:solidFill>
          <a:latin typeface="+mj-lt"/>
          <a:ea typeface="+mj-ea"/>
          <a:cs typeface="ＭＳ Ｐゴシック" charset="0"/>
        </a:defRPr>
      </a:lvl1pPr>
      <a:lvl2pPr algn="l" defTabSz="1088354" rtl="0" eaLnBrk="1" fontAlgn="base" hangingPunct="1">
        <a:spcBef>
          <a:spcPct val="0"/>
        </a:spcBef>
        <a:spcAft>
          <a:spcPct val="0"/>
        </a:spcAft>
        <a:defRPr sz="2900">
          <a:solidFill>
            <a:srgbClr val="003366"/>
          </a:solidFill>
          <a:latin typeface="Verdana" charset="0"/>
          <a:ea typeface="ＭＳ Ｐゴシック" charset="0"/>
          <a:cs typeface="ＭＳ Ｐゴシック" charset="0"/>
        </a:defRPr>
      </a:lvl2pPr>
      <a:lvl3pPr algn="l" defTabSz="1088354" rtl="0" eaLnBrk="1" fontAlgn="base" hangingPunct="1">
        <a:spcBef>
          <a:spcPct val="0"/>
        </a:spcBef>
        <a:spcAft>
          <a:spcPct val="0"/>
        </a:spcAft>
        <a:defRPr sz="2900">
          <a:solidFill>
            <a:srgbClr val="003366"/>
          </a:solidFill>
          <a:latin typeface="Verdana" charset="0"/>
          <a:ea typeface="ＭＳ Ｐゴシック" charset="0"/>
          <a:cs typeface="ＭＳ Ｐゴシック" charset="0"/>
        </a:defRPr>
      </a:lvl3pPr>
      <a:lvl4pPr algn="l" defTabSz="1088354" rtl="0" eaLnBrk="1" fontAlgn="base" hangingPunct="1">
        <a:spcBef>
          <a:spcPct val="0"/>
        </a:spcBef>
        <a:spcAft>
          <a:spcPct val="0"/>
        </a:spcAft>
        <a:defRPr sz="2900">
          <a:solidFill>
            <a:srgbClr val="003366"/>
          </a:solidFill>
          <a:latin typeface="Verdana" charset="0"/>
          <a:ea typeface="ＭＳ Ｐゴシック" charset="0"/>
          <a:cs typeface="ＭＳ Ｐゴシック" charset="0"/>
        </a:defRPr>
      </a:lvl4pPr>
      <a:lvl5pPr algn="l" defTabSz="1088354" rtl="0" eaLnBrk="1" fontAlgn="base" hangingPunct="1">
        <a:spcBef>
          <a:spcPct val="0"/>
        </a:spcBef>
        <a:spcAft>
          <a:spcPct val="0"/>
        </a:spcAft>
        <a:defRPr sz="2900">
          <a:solidFill>
            <a:srgbClr val="003366"/>
          </a:solidFill>
          <a:latin typeface="Verdana" charset="0"/>
          <a:ea typeface="ＭＳ Ｐゴシック" charset="0"/>
          <a:cs typeface="ＭＳ Ｐゴシック" charset="0"/>
        </a:defRPr>
      </a:lvl5pPr>
      <a:lvl6pPr marL="396767" algn="l" defTabSz="1088354" rtl="0" eaLnBrk="1" fontAlgn="base" hangingPunct="1">
        <a:spcBef>
          <a:spcPct val="0"/>
        </a:spcBef>
        <a:spcAft>
          <a:spcPct val="0"/>
        </a:spcAft>
        <a:defRPr sz="2900">
          <a:solidFill>
            <a:srgbClr val="003366"/>
          </a:solidFill>
          <a:latin typeface="Verdana" charset="0"/>
          <a:ea typeface="ＭＳ Ｐゴシック" charset="0"/>
        </a:defRPr>
      </a:lvl6pPr>
      <a:lvl7pPr marL="793535" algn="l" defTabSz="1088354" rtl="0" eaLnBrk="1" fontAlgn="base" hangingPunct="1">
        <a:spcBef>
          <a:spcPct val="0"/>
        </a:spcBef>
        <a:spcAft>
          <a:spcPct val="0"/>
        </a:spcAft>
        <a:defRPr sz="2900">
          <a:solidFill>
            <a:srgbClr val="003366"/>
          </a:solidFill>
          <a:latin typeface="Verdana" charset="0"/>
          <a:ea typeface="ＭＳ Ｐゴシック" charset="0"/>
        </a:defRPr>
      </a:lvl7pPr>
      <a:lvl8pPr marL="1190302" algn="l" defTabSz="1088354" rtl="0" eaLnBrk="1" fontAlgn="base" hangingPunct="1">
        <a:spcBef>
          <a:spcPct val="0"/>
        </a:spcBef>
        <a:spcAft>
          <a:spcPct val="0"/>
        </a:spcAft>
        <a:defRPr sz="2900">
          <a:solidFill>
            <a:srgbClr val="003366"/>
          </a:solidFill>
          <a:latin typeface="Verdana" charset="0"/>
          <a:ea typeface="ＭＳ Ｐゴシック" charset="0"/>
        </a:defRPr>
      </a:lvl8pPr>
      <a:lvl9pPr marL="1587070" algn="l" defTabSz="1088354" rtl="0" eaLnBrk="1" fontAlgn="base" hangingPunct="1">
        <a:spcBef>
          <a:spcPct val="0"/>
        </a:spcBef>
        <a:spcAft>
          <a:spcPct val="0"/>
        </a:spcAft>
        <a:defRPr sz="2900">
          <a:solidFill>
            <a:srgbClr val="003366"/>
          </a:solidFill>
          <a:latin typeface="Verdana" charset="0"/>
          <a:ea typeface="ＭＳ Ｐゴシック" charset="0"/>
        </a:defRPr>
      </a:lvl9pPr>
    </p:titleStyle>
    <p:bodyStyle>
      <a:lvl1pPr marL="407788" indent="-407788" algn="l" defTabSz="1088354" rtl="0" eaLnBrk="1" fontAlgn="base" hangingPunct="1">
        <a:spcBef>
          <a:spcPct val="20000"/>
        </a:spcBef>
        <a:spcAft>
          <a:spcPct val="0"/>
        </a:spcAft>
        <a:buClr>
          <a:srgbClr val="AC0010"/>
        </a:buClr>
        <a:buFont typeface="Wingdings" charset="0"/>
        <a:buChar char="§"/>
        <a:defRPr sz="2500">
          <a:solidFill>
            <a:srgbClr val="003366"/>
          </a:solidFill>
          <a:latin typeface="+mn-lt"/>
          <a:ea typeface="+mn-ea"/>
          <a:cs typeface="ＭＳ Ｐゴシック" charset="0"/>
        </a:defRPr>
      </a:lvl1pPr>
      <a:lvl2pPr marL="884460" indent="-340284" algn="l" defTabSz="1088354" rtl="0" eaLnBrk="1" fontAlgn="base" hangingPunct="1">
        <a:spcBef>
          <a:spcPct val="20000"/>
        </a:spcBef>
        <a:spcAft>
          <a:spcPct val="0"/>
        </a:spcAft>
        <a:buClr>
          <a:srgbClr val="AC0010"/>
        </a:buClr>
        <a:buSzPct val="90000"/>
        <a:buChar char="•"/>
        <a:defRPr sz="2300">
          <a:solidFill>
            <a:srgbClr val="003366"/>
          </a:solidFill>
          <a:latin typeface="+mn-lt"/>
          <a:ea typeface="+mn-ea"/>
        </a:defRPr>
      </a:lvl2pPr>
      <a:lvl3pPr marL="1359755" indent="-271400" algn="l" defTabSz="1088354" rtl="0" eaLnBrk="1" fontAlgn="base" hangingPunct="1">
        <a:spcBef>
          <a:spcPct val="20000"/>
        </a:spcBef>
        <a:spcAft>
          <a:spcPct val="0"/>
        </a:spcAft>
        <a:buClr>
          <a:srgbClr val="AC0010"/>
        </a:buClr>
        <a:buChar char="•"/>
        <a:defRPr sz="2000">
          <a:solidFill>
            <a:srgbClr val="003366"/>
          </a:solidFill>
          <a:latin typeface="+mn-lt"/>
          <a:ea typeface="+mn-ea"/>
        </a:defRPr>
      </a:lvl3pPr>
      <a:lvl4pPr marL="1903932" indent="-271400" algn="l" defTabSz="1088354" rtl="0" eaLnBrk="1" fontAlgn="base" hangingPunct="1">
        <a:spcBef>
          <a:spcPct val="20000"/>
        </a:spcBef>
        <a:spcAft>
          <a:spcPct val="0"/>
        </a:spcAft>
        <a:buClr>
          <a:srgbClr val="AC0010"/>
        </a:buClr>
        <a:buChar char="•"/>
        <a:defRPr sz="1600">
          <a:solidFill>
            <a:srgbClr val="003366"/>
          </a:solidFill>
          <a:latin typeface="+mn-lt"/>
          <a:ea typeface="+mn-ea"/>
        </a:defRPr>
      </a:lvl4pPr>
      <a:lvl5pPr marL="2507348" indent="-330640" algn="l" defTabSz="1088354" rtl="0" eaLnBrk="1" fontAlgn="base" hangingPunct="1">
        <a:spcBef>
          <a:spcPct val="20000"/>
        </a:spcBef>
        <a:spcAft>
          <a:spcPct val="0"/>
        </a:spcAft>
        <a:buClr>
          <a:schemeClr val="accent2"/>
        </a:buClr>
        <a:buChar char="•"/>
        <a:defRPr sz="1400">
          <a:solidFill>
            <a:srgbClr val="003366"/>
          </a:solidFill>
          <a:latin typeface="+mn-lt"/>
          <a:ea typeface="+mn-ea"/>
        </a:defRPr>
      </a:lvl5pPr>
      <a:lvl6pPr marL="2904116" indent="-330640" algn="l" defTabSz="1088354" rtl="0" eaLnBrk="1" fontAlgn="base" hangingPunct="1">
        <a:spcBef>
          <a:spcPct val="20000"/>
        </a:spcBef>
        <a:spcAft>
          <a:spcPct val="0"/>
        </a:spcAft>
        <a:buClr>
          <a:schemeClr val="accent2"/>
        </a:buClr>
        <a:buChar char="•"/>
        <a:defRPr sz="1400">
          <a:solidFill>
            <a:srgbClr val="003366"/>
          </a:solidFill>
          <a:latin typeface="+mn-lt"/>
          <a:ea typeface="+mn-ea"/>
        </a:defRPr>
      </a:lvl6pPr>
      <a:lvl7pPr marL="3300883" indent="-330640" algn="l" defTabSz="1088354" rtl="0" eaLnBrk="1" fontAlgn="base" hangingPunct="1">
        <a:spcBef>
          <a:spcPct val="20000"/>
        </a:spcBef>
        <a:spcAft>
          <a:spcPct val="0"/>
        </a:spcAft>
        <a:buClr>
          <a:schemeClr val="accent2"/>
        </a:buClr>
        <a:buChar char="•"/>
        <a:defRPr sz="1400">
          <a:solidFill>
            <a:srgbClr val="003366"/>
          </a:solidFill>
          <a:latin typeface="+mn-lt"/>
          <a:ea typeface="+mn-ea"/>
        </a:defRPr>
      </a:lvl7pPr>
      <a:lvl8pPr marL="3697651" indent="-330640" algn="l" defTabSz="1088354" rtl="0" eaLnBrk="1" fontAlgn="base" hangingPunct="1">
        <a:spcBef>
          <a:spcPct val="20000"/>
        </a:spcBef>
        <a:spcAft>
          <a:spcPct val="0"/>
        </a:spcAft>
        <a:buClr>
          <a:schemeClr val="accent2"/>
        </a:buClr>
        <a:buChar char="•"/>
        <a:defRPr sz="1400">
          <a:solidFill>
            <a:srgbClr val="003366"/>
          </a:solidFill>
          <a:latin typeface="+mn-lt"/>
          <a:ea typeface="+mn-ea"/>
        </a:defRPr>
      </a:lvl8pPr>
      <a:lvl9pPr marL="4094417" indent="-330640" algn="l" defTabSz="1088354" rtl="0" eaLnBrk="1" fontAlgn="base" hangingPunct="1">
        <a:spcBef>
          <a:spcPct val="20000"/>
        </a:spcBef>
        <a:spcAft>
          <a:spcPct val="0"/>
        </a:spcAft>
        <a:buClr>
          <a:schemeClr val="accent2"/>
        </a:buClr>
        <a:buChar char="•"/>
        <a:defRPr sz="1400">
          <a:solidFill>
            <a:srgbClr val="003366"/>
          </a:solidFill>
          <a:latin typeface="+mn-lt"/>
          <a:ea typeface="+mn-ea"/>
        </a:defRPr>
      </a:lvl9pPr>
    </p:bodyStyle>
    <p:otherStyle>
      <a:defPPr>
        <a:defRPr lang="en-US"/>
      </a:defPPr>
      <a:lvl1pPr marL="0" algn="l" defTabSz="396767" rtl="0" eaLnBrk="1" latinLnBrk="0" hangingPunct="1">
        <a:defRPr sz="1600" kern="1200">
          <a:solidFill>
            <a:schemeClr val="tx1"/>
          </a:solidFill>
          <a:latin typeface="+mn-lt"/>
          <a:ea typeface="+mn-ea"/>
          <a:cs typeface="+mn-cs"/>
        </a:defRPr>
      </a:lvl1pPr>
      <a:lvl2pPr marL="396767" algn="l" defTabSz="396767" rtl="0" eaLnBrk="1" latinLnBrk="0" hangingPunct="1">
        <a:defRPr sz="1600" kern="1200">
          <a:solidFill>
            <a:schemeClr val="tx1"/>
          </a:solidFill>
          <a:latin typeface="+mn-lt"/>
          <a:ea typeface="+mn-ea"/>
          <a:cs typeface="+mn-cs"/>
        </a:defRPr>
      </a:lvl2pPr>
      <a:lvl3pPr marL="793535" algn="l" defTabSz="396767" rtl="0" eaLnBrk="1" latinLnBrk="0" hangingPunct="1">
        <a:defRPr sz="1600" kern="1200">
          <a:solidFill>
            <a:schemeClr val="tx1"/>
          </a:solidFill>
          <a:latin typeface="+mn-lt"/>
          <a:ea typeface="+mn-ea"/>
          <a:cs typeface="+mn-cs"/>
        </a:defRPr>
      </a:lvl3pPr>
      <a:lvl4pPr marL="1190302" algn="l" defTabSz="396767" rtl="0" eaLnBrk="1" latinLnBrk="0" hangingPunct="1">
        <a:defRPr sz="1600" kern="1200">
          <a:solidFill>
            <a:schemeClr val="tx1"/>
          </a:solidFill>
          <a:latin typeface="+mn-lt"/>
          <a:ea typeface="+mn-ea"/>
          <a:cs typeface="+mn-cs"/>
        </a:defRPr>
      </a:lvl4pPr>
      <a:lvl5pPr marL="1587070" algn="l" defTabSz="396767" rtl="0" eaLnBrk="1" latinLnBrk="0" hangingPunct="1">
        <a:defRPr sz="1600" kern="1200">
          <a:solidFill>
            <a:schemeClr val="tx1"/>
          </a:solidFill>
          <a:latin typeface="+mn-lt"/>
          <a:ea typeface="+mn-ea"/>
          <a:cs typeface="+mn-cs"/>
        </a:defRPr>
      </a:lvl5pPr>
      <a:lvl6pPr marL="1983835" algn="l" defTabSz="396767" rtl="0" eaLnBrk="1" latinLnBrk="0" hangingPunct="1">
        <a:defRPr sz="1600" kern="1200">
          <a:solidFill>
            <a:schemeClr val="tx1"/>
          </a:solidFill>
          <a:latin typeface="+mn-lt"/>
          <a:ea typeface="+mn-ea"/>
          <a:cs typeface="+mn-cs"/>
        </a:defRPr>
      </a:lvl6pPr>
      <a:lvl7pPr marL="2380603" algn="l" defTabSz="396767" rtl="0" eaLnBrk="1" latinLnBrk="0" hangingPunct="1">
        <a:defRPr sz="1600" kern="1200">
          <a:solidFill>
            <a:schemeClr val="tx1"/>
          </a:solidFill>
          <a:latin typeface="+mn-lt"/>
          <a:ea typeface="+mn-ea"/>
          <a:cs typeface="+mn-cs"/>
        </a:defRPr>
      </a:lvl7pPr>
      <a:lvl8pPr marL="2777370" algn="l" defTabSz="396767" rtl="0" eaLnBrk="1" latinLnBrk="0" hangingPunct="1">
        <a:defRPr sz="1600" kern="1200">
          <a:solidFill>
            <a:schemeClr val="tx1"/>
          </a:solidFill>
          <a:latin typeface="+mn-lt"/>
          <a:ea typeface="+mn-ea"/>
          <a:cs typeface="+mn-cs"/>
        </a:defRPr>
      </a:lvl8pPr>
      <a:lvl9pPr marL="3174138" algn="l" defTabSz="396767" rtl="0" eaLnBrk="1" latinLnBrk="0" hangingPunct="1">
        <a:defRPr sz="1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18466" name="Rectangle 2"/>
          <p:cNvSpPr>
            <a:spLocks noGrp="1" noChangeArrowheads="1"/>
          </p:cNvSpPr>
          <p:nvPr>
            <p:ph type="title"/>
          </p:nvPr>
        </p:nvSpPr>
        <p:spPr bwMode="auto">
          <a:xfrm>
            <a:off x="2169445" y="42345"/>
            <a:ext cx="9408434" cy="6060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108580" tIns="54293" rIns="108580" bIns="54293" numCol="1" anchor="ctr" anchorCtr="0" compatLnSpc="1">
            <a:prstTxWarp prst="textNoShape">
              <a:avLst/>
            </a:prstTxWarp>
          </a:bodyPr>
          <a:lstStyle/>
          <a:p>
            <a:pPr lvl="0"/>
            <a:r>
              <a:rPr lang="en-US" smtClean="0"/>
              <a:t>Click to edit Master title style</a:t>
            </a:r>
            <a:endParaRPr lang="en-US"/>
          </a:p>
        </p:txBody>
      </p:sp>
      <p:grpSp>
        <p:nvGrpSpPr>
          <p:cNvPr id="1027" name="Group 4"/>
          <p:cNvGrpSpPr>
            <a:grpSpLocks/>
          </p:cNvGrpSpPr>
          <p:nvPr/>
        </p:nvGrpSpPr>
        <p:grpSpPr bwMode="auto">
          <a:xfrm>
            <a:off x="-16923" y="0"/>
            <a:ext cx="12198523" cy="6859588"/>
            <a:chOff x="-12" y="0"/>
            <a:chExt cx="8648" cy="5184"/>
          </a:xfrm>
        </p:grpSpPr>
        <p:sp>
          <p:nvSpPr>
            <p:cNvPr id="318469" name="Rectangle 5"/>
            <p:cNvSpPr>
              <a:spLocks noChangeArrowheads="1"/>
            </p:cNvSpPr>
            <p:nvPr userDrawn="1"/>
          </p:nvSpPr>
          <p:spPr bwMode="auto">
            <a:xfrm>
              <a:off x="0" y="2679"/>
              <a:ext cx="680" cy="272"/>
            </a:xfrm>
            <a:prstGeom prst="rect">
              <a:avLst/>
            </a:prstGeom>
            <a:gradFill rotWithShape="1">
              <a:gsLst>
                <a:gs pos="0">
                  <a:srgbClr val="DAE0F2"/>
                </a:gs>
                <a:gs pos="100000">
                  <a:schemeClr val="bg1"/>
                </a:gs>
              </a:gsLst>
              <a:lin ang="5400000" scaled="1"/>
            </a:gradFill>
            <a:ln>
              <a:noFill/>
            </a:ln>
            <a:effectLst/>
            <a:extLst>
              <a:ext uri="{91240B29-F687-4F45-9708-019B960494DF}">
                <a14:hiddenLine xmlns:a14="http://schemas.microsoft.com/office/drawing/2010/main" w="9525">
                  <a:solidFill>
                    <a:srgbClr val="6987A5"/>
                  </a:solidFill>
                  <a:miter lim="800000"/>
                  <a:headEnd/>
                  <a:tailEnd/>
                </a14:hiddenLine>
              </a:ext>
              <a:ext uri="{AF507438-7753-43E0-B8FC-AC1667EBCBE1}">
                <a14:hiddenEffects xmlns:a14="http://schemas.microsoft.com/office/drawing/2010/main">
                  <a:effectLst>
                    <a:outerShdw blurRad="63500" dist="38099" dir="2700000" algn="ctr" rotWithShape="0">
                      <a:srgbClr val="ECEFF8">
                        <a:alpha val="74998"/>
                      </a:srgbClr>
                    </a:outerShdw>
                  </a:effectLst>
                </a14:hiddenEffects>
              </a:ext>
            </a:extLst>
          </p:spPr>
          <p:txBody>
            <a:bodyPr lIns="82314" tIns="41157" rIns="82314" bIns="41157" anchor="ctr">
              <a:spAutoFit/>
            </a:bodyPr>
            <a:lstStyle/>
            <a:p>
              <a:pPr defTabSz="914400"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pic>
          <p:nvPicPr>
            <p:cNvPr id="1030" name="Picture 6" descr="volledig transparant2"/>
            <p:cNvPicPr>
              <a:picLocks noChangeAspect="1" noChangeArrowheads="1"/>
            </p:cNvPicPr>
            <p:nvPr userDrawn="1"/>
          </p:nvPicPr>
          <p:blipFill>
            <a:blip r:embed="rId13">
              <a:extLst>
                <a:ext uri="{28A0092B-C50C-407E-A947-70E740481C1C}">
                  <a14:useLocalDpi xmlns:a14="http://schemas.microsoft.com/office/drawing/2010/main" val="0"/>
                </a:ext>
              </a:extLst>
            </a:blip>
            <a:srcRect r="40337"/>
            <a:stretch>
              <a:fillRect/>
            </a:stretch>
          </p:blipFill>
          <p:spPr bwMode="auto">
            <a:xfrm>
              <a:off x="47" y="566"/>
              <a:ext cx="639" cy="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1" name="Picture 7" descr="blauw2"/>
            <p:cNvPicPr>
              <a:picLocks noChangeAspect="1" noChangeArrowheads="1"/>
            </p:cNvPicPr>
            <p:nvPr userDrawn="1"/>
          </p:nvPicPr>
          <p:blipFill>
            <a:blip r:embed="rId14">
              <a:extLst>
                <a:ext uri="{28A0092B-C50C-407E-A947-70E740481C1C}">
                  <a14:useLocalDpi xmlns:a14="http://schemas.microsoft.com/office/drawing/2010/main" val="0"/>
                </a:ext>
              </a:extLst>
            </a:blip>
            <a:srcRect l="35402"/>
            <a:stretch>
              <a:fillRect/>
            </a:stretch>
          </p:blipFill>
          <p:spPr bwMode="auto">
            <a:xfrm>
              <a:off x="0" y="1550"/>
              <a:ext cx="665" cy="2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8" descr="red-3"/>
            <p:cNvPicPr>
              <a:picLocks noChangeAspect="1" noChangeArrowheads="1"/>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149" y="4001"/>
              <a:ext cx="534" cy="1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8473" name="Line 9"/>
            <p:cNvSpPr>
              <a:spLocks noChangeShapeType="1"/>
            </p:cNvSpPr>
            <p:nvPr userDrawn="1"/>
          </p:nvSpPr>
          <p:spPr bwMode="auto">
            <a:xfrm>
              <a:off x="1157" y="472"/>
              <a:ext cx="7224" cy="0"/>
            </a:xfrm>
            <a:prstGeom prst="line">
              <a:avLst/>
            </a:prstGeom>
            <a:noFill/>
            <a:ln w="57150">
              <a:solidFill>
                <a:srgbClr val="ECEFF8">
                  <a:alpha val="69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6987A5">
                        <a:alpha val="74998"/>
                      </a:srgbClr>
                    </a:outerShdw>
                  </a:effectLst>
                </a14:hiddenEffects>
              </a:ext>
            </a:extLst>
          </p:spPr>
          <p:txBody>
            <a:bodyPr lIns="82314" tIns="41157" rIns="82314" bIns="41157">
              <a:spAutoFit/>
            </a:bodyPr>
            <a:lstStyle/>
            <a:p>
              <a:pPr defTabSz="914400"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74" name="Line 10"/>
            <p:cNvSpPr>
              <a:spLocks noChangeShapeType="1"/>
            </p:cNvSpPr>
            <p:nvPr userDrawn="1"/>
          </p:nvSpPr>
          <p:spPr bwMode="auto">
            <a:xfrm flipV="1">
              <a:off x="8369" y="146"/>
              <a:ext cx="259" cy="320"/>
            </a:xfrm>
            <a:prstGeom prst="line">
              <a:avLst/>
            </a:prstGeom>
            <a:noFill/>
            <a:ln w="57150">
              <a:solidFill>
                <a:srgbClr val="ECEFF8">
                  <a:alpha val="69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6987A5">
                        <a:alpha val="74998"/>
                      </a:srgbClr>
                    </a:outerShdw>
                  </a:effectLst>
                </a14:hiddenEffects>
              </a:ext>
            </a:extLst>
          </p:spPr>
          <p:txBody>
            <a:bodyPr lIns="82314" tIns="41157" rIns="82314" bIns="41157">
              <a:spAutoFit/>
            </a:bodyPr>
            <a:lstStyle/>
            <a:p>
              <a:pPr defTabSz="914400"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75" name="Line 11"/>
            <p:cNvSpPr>
              <a:spLocks noChangeShapeType="1"/>
            </p:cNvSpPr>
            <p:nvPr userDrawn="1"/>
          </p:nvSpPr>
          <p:spPr bwMode="auto">
            <a:xfrm rot="5400000" flipV="1">
              <a:off x="8375" y="443"/>
              <a:ext cx="230" cy="276"/>
            </a:xfrm>
            <a:prstGeom prst="line">
              <a:avLst/>
            </a:prstGeom>
            <a:noFill/>
            <a:ln w="57150">
              <a:solidFill>
                <a:srgbClr val="ECEFF8">
                  <a:alpha val="69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6987A5">
                        <a:alpha val="74998"/>
                      </a:srgbClr>
                    </a:outerShdw>
                  </a:effectLst>
                </a14:hiddenEffects>
              </a:ext>
            </a:extLst>
          </p:spPr>
          <p:txBody>
            <a:bodyPr lIns="82314" tIns="41157" rIns="82314" bIns="41157">
              <a:spAutoFit/>
            </a:bodyPr>
            <a:lstStyle/>
            <a:p>
              <a:pPr defTabSz="914400"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76" name="Line 12"/>
            <p:cNvSpPr>
              <a:spLocks noChangeShapeType="1"/>
            </p:cNvSpPr>
            <p:nvPr userDrawn="1"/>
          </p:nvSpPr>
          <p:spPr bwMode="auto">
            <a:xfrm flipV="1">
              <a:off x="8097" y="482"/>
              <a:ext cx="0" cy="1223"/>
            </a:xfrm>
            <a:prstGeom prst="line">
              <a:avLst/>
            </a:prstGeom>
            <a:noFill/>
            <a:ln w="57150">
              <a:solidFill>
                <a:srgbClr val="ECEFF8">
                  <a:alpha val="69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6987A5">
                        <a:alpha val="74998"/>
                      </a:srgbClr>
                    </a:outerShdw>
                  </a:effectLst>
                </a14:hiddenEffects>
              </a:ext>
            </a:extLst>
          </p:spPr>
          <p:txBody>
            <a:bodyPr lIns="82314" tIns="41157" rIns="82314" bIns="41157">
              <a:spAutoFit/>
            </a:bodyPr>
            <a:lstStyle/>
            <a:p>
              <a:pPr defTabSz="914400"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77" name="Rectangle 13"/>
            <p:cNvSpPr>
              <a:spLocks noChangeArrowheads="1"/>
            </p:cNvSpPr>
            <p:nvPr userDrawn="1"/>
          </p:nvSpPr>
          <p:spPr bwMode="auto">
            <a:xfrm>
              <a:off x="7866" y="829"/>
              <a:ext cx="473" cy="272"/>
            </a:xfrm>
            <a:prstGeom prst="rect">
              <a:avLst/>
            </a:prstGeom>
            <a:solidFill>
              <a:schemeClr val="bg1"/>
            </a:solidFill>
            <a:ln w="57150">
              <a:solidFill>
                <a:srgbClr val="ECEFF8">
                  <a:alpha val="69000"/>
                </a:srgbClr>
              </a:solidFill>
              <a:miter lim="800000"/>
              <a:headEnd/>
              <a:tailEnd/>
            </a:ln>
            <a:effectLst/>
            <a:extLst>
              <a:ext uri="{AF507438-7753-43E0-B8FC-AC1667EBCBE1}">
                <a14:hiddenEffects xmlns:a14="http://schemas.microsoft.com/office/drawing/2010/main">
                  <a:effectLst>
                    <a:outerShdw blurRad="63500" dist="38099" dir="2700000" algn="ctr" rotWithShape="0">
                      <a:srgbClr val="6987A5">
                        <a:alpha val="74998"/>
                      </a:srgbClr>
                    </a:outerShdw>
                  </a:effectLst>
                </a14:hiddenEffects>
              </a:ext>
            </a:extLst>
          </p:spPr>
          <p:txBody>
            <a:bodyPr lIns="82314" tIns="41157" rIns="82314" bIns="41157">
              <a:spAutoFit/>
            </a:bodyPr>
            <a:lstStyle/>
            <a:p>
              <a:pPr defTabSz="914400"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78" name="Line 14"/>
            <p:cNvSpPr>
              <a:spLocks noChangeShapeType="1"/>
            </p:cNvSpPr>
            <p:nvPr userDrawn="1"/>
          </p:nvSpPr>
          <p:spPr bwMode="auto">
            <a:xfrm>
              <a:off x="8081" y="1705"/>
              <a:ext cx="357" cy="0"/>
            </a:xfrm>
            <a:prstGeom prst="line">
              <a:avLst/>
            </a:prstGeom>
            <a:noFill/>
            <a:ln w="57150">
              <a:solidFill>
                <a:srgbClr val="ECEFF8">
                  <a:alpha val="69000"/>
                </a:srgb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6987A5">
                        <a:alpha val="74998"/>
                      </a:srgbClr>
                    </a:outerShdw>
                  </a:effectLst>
                </a14:hiddenEffects>
              </a:ext>
            </a:extLst>
          </p:spPr>
          <p:txBody>
            <a:bodyPr lIns="82314" tIns="41157" rIns="82314" bIns="41157">
              <a:spAutoFit/>
            </a:bodyPr>
            <a:lstStyle/>
            <a:p>
              <a:pPr defTabSz="914400"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79" name="AutoShape 15"/>
            <p:cNvSpPr>
              <a:spLocks noChangeArrowheads="1"/>
            </p:cNvSpPr>
            <p:nvPr userDrawn="1"/>
          </p:nvSpPr>
          <p:spPr bwMode="auto">
            <a:xfrm rot="10800000">
              <a:off x="8402" y="1515"/>
              <a:ext cx="220" cy="383"/>
            </a:xfrm>
            <a:prstGeom prst="flowChartDelay">
              <a:avLst/>
            </a:prstGeom>
            <a:solidFill>
              <a:schemeClr val="bg1"/>
            </a:solidFill>
            <a:ln w="57150">
              <a:solidFill>
                <a:srgbClr val="ECEFF8">
                  <a:alpha val="69000"/>
                </a:srgbClr>
              </a:solidFill>
              <a:miter lim="800000"/>
              <a:headEnd/>
              <a:tailEnd/>
            </a:ln>
            <a:effectLst/>
            <a:extLst>
              <a:ext uri="{AF507438-7753-43E0-B8FC-AC1667EBCBE1}">
                <a14:hiddenEffects xmlns:a14="http://schemas.microsoft.com/office/drawing/2010/main">
                  <a:effectLst>
                    <a:outerShdw blurRad="63500" dist="38099" dir="2700000" algn="ctr" rotWithShape="0">
                      <a:srgbClr val="6987A5">
                        <a:alpha val="74998"/>
                      </a:srgbClr>
                    </a:outerShdw>
                  </a:effectLst>
                </a14:hiddenEffects>
              </a:ext>
            </a:extLst>
          </p:spPr>
          <p:txBody>
            <a:bodyPr lIns="82314" tIns="41157" rIns="82314" bIns="41157">
              <a:spAutoFit/>
            </a:bodyPr>
            <a:lstStyle/>
            <a:p>
              <a:pPr defTabSz="914400"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80" name="Rectangle 16"/>
            <p:cNvSpPr>
              <a:spLocks noChangeArrowheads="1"/>
            </p:cNvSpPr>
            <p:nvPr userDrawn="1"/>
          </p:nvSpPr>
          <p:spPr bwMode="auto">
            <a:xfrm>
              <a:off x="8204" y="4970"/>
              <a:ext cx="432" cy="214"/>
            </a:xfrm>
            <a:prstGeom prst="rect">
              <a:avLst/>
            </a:prstGeom>
            <a:solidFill>
              <a:srgbClr val="AC000F"/>
            </a:solidFill>
            <a:ln w="19050">
              <a:solidFill>
                <a:srgbClr val="AC000F"/>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125401" tIns="62700" rIns="125401" bIns="62700" anchor="ctr"/>
            <a:lstStyle/>
            <a:p>
              <a:pPr defTabSz="914400" fontAlgn="base">
                <a:spcBef>
                  <a:spcPct val="0"/>
                </a:spcBef>
                <a:spcAft>
                  <a:spcPct val="0"/>
                </a:spcAft>
                <a:defRPr/>
              </a:pPr>
              <a:endParaRPr lang="en-US">
                <a:solidFill>
                  <a:srgbClr val="003366"/>
                </a:solidFill>
                <a:latin typeface="Verdana" charset="0"/>
                <a:ea typeface="ＭＳ Ｐゴシック" charset="0"/>
                <a:cs typeface="ＭＳ Ｐゴシック" charset="0"/>
              </a:endParaRPr>
            </a:p>
          </p:txBody>
        </p:sp>
        <p:sp>
          <p:nvSpPr>
            <p:cNvPr id="318481" name="Rectangle 17"/>
            <p:cNvSpPr>
              <a:spLocks noChangeArrowheads="1"/>
            </p:cNvSpPr>
            <p:nvPr userDrawn="1"/>
          </p:nvSpPr>
          <p:spPr bwMode="auto">
            <a:xfrm>
              <a:off x="8100" y="4979"/>
              <a:ext cx="480" cy="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125118" tIns="62563" rIns="125118" bIns="62563"/>
            <a:lstStyle/>
            <a:p>
              <a:pPr algn="r" defTabSz="1088354" fontAlgn="base">
                <a:spcBef>
                  <a:spcPct val="0"/>
                </a:spcBef>
                <a:spcAft>
                  <a:spcPct val="0"/>
                </a:spcAft>
                <a:defRPr/>
              </a:pPr>
              <a:fld id="{40C54A54-4E6B-954B-AE60-5C51E5179A0A}" type="slidenum">
                <a:rPr lang="en-US" sz="1200">
                  <a:solidFill>
                    <a:srgbClr val="FFFFFF"/>
                  </a:solidFill>
                  <a:latin typeface="Verdana" charset="0"/>
                  <a:ea typeface="ＭＳ Ｐゴシック" charset="0"/>
                  <a:cs typeface="ＭＳ Ｐゴシック" charset="0"/>
                </a:rPr>
                <a:pPr algn="r" defTabSz="1088354" fontAlgn="base">
                  <a:spcBef>
                    <a:spcPct val="0"/>
                  </a:spcBef>
                  <a:spcAft>
                    <a:spcPct val="0"/>
                  </a:spcAft>
                  <a:defRPr/>
                </a:pPr>
                <a:t>‹#›</a:t>
              </a:fld>
              <a:endParaRPr lang="en-US" sz="1200">
                <a:solidFill>
                  <a:srgbClr val="FFFFFF"/>
                </a:solidFill>
                <a:latin typeface="Verdana" charset="0"/>
                <a:ea typeface="ＭＳ Ｐゴシック" charset="0"/>
                <a:cs typeface="ＭＳ Ｐゴシック" charset="0"/>
              </a:endParaRPr>
            </a:p>
          </p:txBody>
        </p:sp>
        <p:pic>
          <p:nvPicPr>
            <p:cNvPr id="318482" name="Picture 18"/>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12" y="0"/>
              <a:ext cx="1296" cy="4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grpSp>
      <p:sp>
        <p:nvSpPr>
          <p:cNvPr id="318483" name="Rectangle 19"/>
          <p:cNvSpPr>
            <a:spLocks noGrp="1" noChangeArrowheads="1"/>
          </p:cNvSpPr>
          <p:nvPr>
            <p:ph type="body" idx="1"/>
          </p:nvPr>
        </p:nvSpPr>
        <p:spPr bwMode="auto">
          <a:xfrm>
            <a:off x="1083312" y="1016235"/>
            <a:ext cx="10562273" cy="5081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108691" tIns="54347" rIns="108691" bIns="54347"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 bg1="lt1" tx1="dk1" bg2="lt2" tx2="dk2" accent1="accent1" accent2="accent2" accent3="accent3" accent4="accent4" accent5="accent5" accent6="accent6" hlink="hlink" folHlink="folHlink"/>
  <p:sldLayoutIdLst>
    <p:sldLayoutId id="2147483905" r:id="rId1"/>
    <p:sldLayoutId id="2147483906" r:id="rId2"/>
    <p:sldLayoutId id="2147483907" r:id="rId3"/>
    <p:sldLayoutId id="2147483908" r:id="rId4"/>
    <p:sldLayoutId id="2147483909" r:id="rId5"/>
    <p:sldLayoutId id="2147483910" r:id="rId6"/>
    <p:sldLayoutId id="2147483911" r:id="rId7"/>
    <p:sldLayoutId id="2147483912" r:id="rId8"/>
    <p:sldLayoutId id="2147483913" r:id="rId9"/>
    <p:sldLayoutId id="2147483914" r:id="rId10"/>
    <p:sldLayoutId id="2147483915" r:id="rId11"/>
  </p:sldLayoutIdLst>
  <p:hf hdr="0" ftr="0"/>
  <p:txStyles>
    <p:titleStyle>
      <a:lvl1pPr algn="l" defTabSz="1088354" rtl="0" eaLnBrk="1" fontAlgn="base" hangingPunct="1">
        <a:spcBef>
          <a:spcPct val="0"/>
        </a:spcBef>
        <a:spcAft>
          <a:spcPct val="0"/>
        </a:spcAft>
        <a:defRPr sz="2900">
          <a:solidFill>
            <a:srgbClr val="003366"/>
          </a:solidFill>
          <a:latin typeface="+mj-lt"/>
          <a:ea typeface="+mj-ea"/>
          <a:cs typeface="ＭＳ Ｐゴシック" charset="0"/>
        </a:defRPr>
      </a:lvl1pPr>
      <a:lvl2pPr algn="l" defTabSz="1088354" rtl="0" eaLnBrk="1" fontAlgn="base" hangingPunct="1">
        <a:spcBef>
          <a:spcPct val="0"/>
        </a:spcBef>
        <a:spcAft>
          <a:spcPct val="0"/>
        </a:spcAft>
        <a:defRPr sz="2900">
          <a:solidFill>
            <a:srgbClr val="003366"/>
          </a:solidFill>
          <a:latin typeface="Verdana" charset="0"/>
          <a:ea typeface="ＭＳ Ｐゴシック" charset="0"/>
          <a:cs typeface="ＭＳ Ｐゴシック" charset="0"/>
        </a:defRPr>
      </a:lvl2pPr>
      <a:lvl3pPr algn="l" defTabSz="1088354" rtl="0" eaLnBrk="1" fontAlgn="base" hangingPunct="1">
        <a:spcBef>
          <a:spcPct val="0"/>
        </a:spcBef>
        <a:spcAft>
          <a:spcPct val="0"/>
        </a:spcAft>
        <a:defRPr sz="2900">
          <a:solidFill>
            <a:srgbClr val="003366"/>
          </a:solidFill>
          <a:latin typeface="Verdana" charset="0"/>
          <a:ea typeface="ＭＳ Ｐゴシック" charset="0"/>
          <a:cs typeface="ＭＳ Ｐゴシック" charset="0"/>
        </a:defRPr>
      </a:lvl3pPr>
      <a:lvl4pPr algn="l" defTabSz="1088354" rtl="0" eaLnBrk="1" fontAlgn="base" hangingPunct="1">
        <a:spcBef>
          <a:spcPct val="0"/>
        </a:spcBef>
        <a:spcAft>
          <a:spcPct val="0"/>
        </a:spcAft>
        <a:defRPr sz="2900">
          <a:solidFill>
            <a:srgbClr val="003366"/>
          </a:solidFill>
          <a:latin typeface="Verdana" charset="0"/>
          <a:ea typeface="ＭＳ Ｐゴシック" charset="0"/>
          <a:cs typeface="ＭＳ Ｐゴシック" charset="0"/>
        </a:defRPr>
      </a:lvl4pPr>
      <a:lvl5pPr algn="l" defTabSz="1088354" rtl="0" eaLnBrk="1" fontAlgn="base" hangingPunct="1">
        <a:spcBef>
          <a:spcPct val="0"/>
        </a:spcBef>
        <a:spcAft>
          <a:spcPct val="0"/>
        </a:spcAft>
        <a:defRPr sz="2900">
          <a:solidFill>
            <a:srgbClr val="003366"/>
          </a:solidFill>
          <a:latin typeface="Verdana" charset="0"/>
          <a:ea typeface="ＭＳ Ｐゴシック" charset="0"/>
          <a:cs typeface="ＭＳ Ｐゴシック" charset="0"/>
        </a:defRPr>
      </a:lvl5pPr>
      <a:lvl6pPr marL="396767" algn="l" defTabSz="1088354" rtl="0" eaLnBrk="1" fontAlgn="base" hangingPunct="1">
        <a:spcBef>
          <a:spcPct val="0"/>
        </a:spcBef>
        <a:spcAft>
          <a:spcPct val="0"/>
        </a:spcAft>
        <a:defRPr sz="2900">
          <a:solidFill>
            <a:srgbClr val="003366"/>
          </a:solidFill>
          <a:latin typeface="Verdana" charset="0"/>
          <a:ea typeface="ＭＳ Ｐゴシック" charset="0"/>
        </a:defRPr>
      </a:lvl6pPr>
      <a:lvl7pPr marL="793535" algn="l" defTabSz="1088354" rtl="0" eaLnBrk="1" fontAlgn="base" hangingPunct="1">
        <a:spcBef>
          <a:spcPct val="0"/>
        </a:spcBef>
        <a:spcAft>
          <a:spcPct val="0"/>
        </a:spcAft>
        <a:defRPr sz="2900">
          <a:solidFill>
            <a:srgbClr val="003366"/>
          </a:solidFill>
          <a:latin typeface="Verdana" charset="0"/>
          <a:ea typeface="ＭＳ Ｐゴシック" charset="0"/>
        </a:defRPr>
      </a:lvl7pPr>
      <a:lvl8pPr marL="1190302" algn="l" defTabSz="1088354" rtl="0" eaLnBrk="1" fontAlgn="base" hangingPunct="1">
        <a:spcBef>
          <a:spcPct val="0"/>
        </a:spcBef>
        <a:spcAft>
          <a:spcPct val="0"/>
        </a:spcAft>
        <a:defRPr sz="2900">
          <a:solidFill>
            <a:srgbClr val="003366"/>
          </a:solidFill>
          <a:latin typeface="Verdana" charset="0"/>
          <a:ea typeface="ＭＳ Ｐゴシック" charset="0"/>
        </a:defRPr>
      </a:lvl8pPr>
      <a:lvl9pPr marL="1587070" algn="l" defTabSz="1088354" rtl="0" eaLnBrk="1" fontAlgn="base" hangingPunct="1">
        <a:spcBef>
          <a:spcPct val="0"/>
        </a:spcBef>
        <a:spcAft>
          <a:spcPct val="0"/>
        </a:spcAft>
        <a:defRPr sz="2900">
          <a:solidFill>
            <a:srgbClr val="003366"/>
          </a:solidFill>
          <a:latin typeface="Verdana" charset="0"/>
          <a:ea typeface="ＭＳ Ｐゴシック" charset="0"/>
        </a:defRPr>
      </a:lvl9pPr>
    </p:titleStyle>
    <p:bodyStyle>
      <a:lvl1pPr marL="407788" indent="-407788" algn="l" defTabSz="1088354" rtl="0" eaLnBrk="1" fontAlgn="base" hangingPunct="1">
        <a:spcBef>
          <a:spcPct val="20000"/>
        </a:spcBef>
        <a:spcAft>
          <a:spcPct val="0"/>
        </a:spcAft>
        <a:buClr>
          <a:srgbClr val="AC0010"/>
        </a:buClr>
        <a:buFont typeface="Wingdings" charset="0"/>
        <a:buChar char="§"/>
        <a:defRPr sz="2500">
          <a:solidFill>
            <a:srgbClr val="003366"/>
          </a:solidFill>
          <a:latin typeface="+mn-lt"/>
          <a:ea typeface="+mn-ea"/>
          <a:cs typeface="ＭＳ Ｐゴシック" charset="0"/>
        </a:defRPr>
      </a:lvl1pPr>
      <a:lvl2pPr marL="884460" indent="-340284" algn="l" defTabSz="1088354" rtl="0" eaLnBrk="1" fontAlgn="base" hangingPunct="1">
        <a:spcBef>
          <a:spcPct val="20000"/>
        </a:spcBef>
        <a:spcAft>
          <a:spcPct val="0"/>
        </a:spcAft>
        <a:buClr>
          <a:srgbClr val="AC0010"/>
        </a:buClr>
        <a:buSzPct val="90000"/>
        <a:buChar char="•"/>
        <a:defRPr sz="2300">
          <a:solidFill>
            <a:srgbClr val="003366"/>
          </a:solidFill>
          <a:latin typeface="+mn-lt"/>
          <a:ea typeface="+mn-ea"/>
        </a:defRPr>
      </a:lvl2pPr>
      <a:lvl3pPr marL="1359755" indent="-271400" algn="l" defTabSz="1088354" rtl="0" eaLnBrk="1" fontAlgn="base" hangingPunct="1">
        <a:spcBef>
          <a:spcPct val="20000"/>
        </a:spcBef>
        <a:spcAft>
          <a:spcPct val="0"/>
        </a:spcAft>
        <a:buClr>
          <a:srgbClr val="AC0010"/>
        </a:buClr>
        <a:buChar char="•"/>
        <a:defRPr sz="2000">
          <a:solidFill>
            <a:srgbClr val="003366"/>
          </a:solidFill>
          <a:latin typeface="+mn-lt"/>
          <a:ea typeface="+mn-ea"/>
        </a:defRPr>
      </a:lvl3pPr>
      <a:lvl4pPr marL="1903932" indent="-271400" algn="l" defTabSz="1088354" rtl="0" eaLnBrk="1" fontAlgn="base" hangingPunct="1">
        <a:spcBef>
          <a:spcPct val="20000"/>
        </a:spcBef>
        <a:spcAft>
          <a:spcPct val="0"/>
        </a:spcAft>
        <a:buClr>
          <a:srgbClr val="AC0010"/>
        </a:buClr>
        <a:buChar char="•"/>
        <a:defRPr sz="1600">
          <a:solidFill>
            <a:srgbClr val="003366"/>
          </a:solidFill>
          <a:latin typeface="+mn-lt"/>
          <a:ea typeface="+mn-ea"/>
        </a:defRPr>
      </a:lvl4pPr>
      <a:lvl5pPr marL="2507348" indent="-330640" algn="l" defTabSz="1088354" rtl="0" eaLnBrk="1" fontAlgn="base" hangingPunct="1">
        <a:spcBef>
          <a:spcPct val="20000"/>
        </a:spcBef>
        <a:spcAft>
          <a:spcPct val="0"/>
        </a:spcAft>
        <a:buClr>
          <a:schemeClr val="accent2"/>
        </a:buClr>
        <a:buChar char="•"/>
        <a:defRPr sz="1400">
          <a:solidFill>
            <a:srgbClr val="003366"/>
          </a:solidFill>
          <a:latin typeface="+mn-lt"/>
          <a:ea typeface="+mn-ea"/>
        </a:defRPr>
      </a:lvl5pPr>
      <a:lvl6pPr marL="2904116" indent="-330640" algn="l" defTabSz="1088354" rtl="0" eaLnBrk="1" fontAlgn="base" hangingPunct="1">
        <a:spcBef>
          <a:spcPct val="20000"/>
        </a:spcBef>
        <a:spcAft>
          <a:spcPct val="0"/>
        </a:spcAft>
        <a:buClr>
          <a:schemeClr val="accent2"/>
        </a:buClr>
        <a:buChar char="•"/>
        <a:defRPr sz="1400">
          <a:solidFill>
            <a:srgbClr val="003366"/>
          </a:solidFill>
          <a:latin typeface="+mn-lt"/>
          <a:ea typeface="+mn-ea"/>
        </a:defRPr>
      </a:lvl6pPr>
      <a:lvl7pPr marL="3300883" indent="-330640" algn="l" defTabSz="1088354" rtl="0" eaLnBrk="1" fontAlgn="base" hangingPunct="1">
        <a:spcBef>
          <a:spcPct val="20000"/>
        </a:spcBef>
        <a:spcAft>
          <a:spcPct val="0"/>
        </a:spcAft>
        <a:buClr>
          <a:schemeClr val="accent2"/>
        </a:buClr>
        <a:buChar char="•"/>
        <a:defRPr sz="1400">
          <a:solidFill>
            <a:srgbClr val="003366"/>
          </a:solidFill>
          <a:latin typeface="+mn-lt"/>
          <a:ea typeface="+mn-ea"/>
        </a:defRPr>
      </a:lvl7pPr>
      <a:lvl8pPr marL="3697651" indent="-330640" algn="l" defTabSz="1088354" rtl="0" eaLnBrk="1" fontAlgn="base" hangingPunct="1">
        <a:spcBef>
          <a:spcPct val="20000"/>
        </a:spcBef>
        <a:spcAft>
          <a:spcPct val="0"/>
        </a:spcAft>
        <a:buClr>
          <a:schemeClr val="accent2"/>
        </a:buClr>
        <a:buChar char="•"/>
        <a:defRPr sz="1400">
          <a:solidFill>
            <a:srgbClr val="003366"/>
          </a:solidFill>
          <a:latin typeface="+mn-lt"/>
          <a:ea typeface="+mn-ea"/>
        </a:defRPr>
      </a:lvl8pPr>
      <a:lvl9pPr marL="4094417" indent="-330640" algn="l" defTabSz="1088354" rtl="0" eaLnBrk="1" fontAlgn="base" hangingPunct="1">
        <a:spcBef>
          <a:spcPct val="20000"/>
        </a:spcBef>
        <a:spcAft>
          <a:spcPct val="0"/>
        </a:spcAft>
        <a:buClr>
          <a:schemeClr val="accent2"/>
        </a:buClr>
        <a:buChar char="•"/>
        <a:defRPr sz="1400">
          <a:solidFill>
            <a:srgbClr val="003366"/>
          </a:solidFill>
          <a:latin typeface="+mn-lt"/>
          <a:ea typeface="+mn-ea"/>
        </a:defRPr>
      </a:lvl9pPr>
    </p:bodyStyle>
    <p:otherStyle>
      <a:defPPr>
        <a:defRPr lang="en-US"/>
      </a:defPPr>
      <a:lvl1pPr marL="0" algn="l" defTabSz="396767" rtl="0" eaLnBrk="1" latinLnBrk="0" hangingPunct="1">
        <a:defRPr sz="1600" kern="1200">
          <a:solidFill>
            <a:schemeClr val="tx1"/>
          </a:solidFill>
          <a:latin typeface="+mn-lt"/>
          <a:ea typeface="+mn-ea"/>
          <a:cs typeface="+mn-cs"/>
        </a:defRPr>
      </a:lvl1pPr>
      <a:lvl2pPr marL="396767" algn="l" defTabSz="396767" rtl="0" eaLnBrk="1" latinLnBrk="0" hangingPunct="1">
        <a:defRPr sz="1600" kern="1200">
          <a:solidFill>
            <a:schemeClr val="tx1"/>
          </a:solidFill>
          <a:latin typeface="+mn-lt"/>
          <a:ea typeface="+mn-ea"/>
          <a:cs typeface="+mn-cs"/>
        </a:defRPr>
      </a:lvl2pPr>
      <a:lvl3pPr marL="793535" algn="l" defTabSz="396767" rtl="0" eaLnBrk="1" latinLnBrk="0" hangingPunct="1">
        <a:defRPr sz="1600" kern="1200">
          <a:solidFill>
            <a:schemeClr val="tx1"/>
          </a:solidFill>
          <a:latin typeface="+mn-lt"/>
          <a:ea typeface="+mn-ea"/>
          <a:cs typeface="+mn-cs"/>
        </a:defRPr>
      </a:lvl3pPr>
      <a:lvl4pPr marL="1190302" algn="l" defTabSz="396767" rtl="0" eaLnBrk="1" latinLnBrk="0" hangingPunct="1">
        <a:defRPr sz="1600" kern="1200">
          <a:solidFill>
            <a:schemeClr val="tx1"/>
          </a:solidFill>
          <a:latin typeface="+mn-lt"/>
          <a:ea typeface="+mn-ea"/>
          <a:cs typeface="+mn-cs"/>
        </a:defRPr>
      </a:lvl4pPr>
      <a:lvl5pPr marL="1587070" algn="l" defTabSz="396767" rtl="0" eaLnBrk="1" latinLnBrk="0" hangingPunct="1">
        <a:defRPr sz="1600" kern="1200">
          <a:solidFill>
            <a:schemeClr val="tx1"/>
          </a:solidFill>
          <a:latin typeface="+mn-lt"/>
          <a:ea typeface="+mn-ea"/>
          <a:cs typeface="+mn-cs"/>
        </a:defRPr>
      </a:lvl5pPr>
      <a:lvl6pPr marL="1983835" algn="l" defTabSz="396767" rtl="0" eaLnBrk="1" latinLnBrk="0" hangingPunct="1">
        <a:defRPr sz="1600" kern="1200">
          <a:solidFill>
            <a:schemeClr val="tx1"/>
          </a:solidFill>
          <a:latin typeface="+mn-lt"/>
          <a:ea typeface="+mn-ea"/>
          <a:cs typeface="+mn-cs"/>
        </a:defRPr>
      </a:lvl6pPr>
      <a:lvl7pPr marL="2380603" algn="l" defTabSz="396767" rtl="0" eaLnBrk="1" latinLnBrk="0" hangingPunct="1">
        <a:defRPr sz="1600" kern="1200">
          <a:solidFill>
            <a:schemeClr val="tx1"/>
          </a:solidFill>
          <a:latin typeface="+mn-lt"/>
          <a:ea typeface="+mn-ea"/>
          <a:cs typeface="+mn-cs"/>
        </a:defRPr>
      </a:lvl7pPr>
      <a:lvl8pPr marL="2777370" algn="l" defTabSz="396767" rtl="0" eaLnBrk="1" latinLnBrk="0" hangingPunct="1">
        <a:defRPr sz="1600" kern="1200">
          <a:solidFill>
            <a:schemeClr val="tx1"/>
          </a:solidFill>
          <a:latin typeface="+mn-lt"/>
          <a:ea typeface="+mn-ea"/>
          <a:cs typeface="+mn-cs"/>
        </a:defRPr>
      </a:lvl8pPr>
      <a:lvl9pPr marL="3174138" algn="l" defTabSz="396767"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subTitle" idx="1"/>
          </p:nvPr>
        </p:nvSpPr>
        <p:spPr>
          <a:xfrm>
            <a:off x="1826419" y="2667794"/>
            <a:ext cx="10058399" cy="1905000"/>
          </a:xfrm>
          <a:noFill/>
          <a:ln>
            <a:noFill/>
          </a:ln>
        </p:spPr>
        <p:style>
          <a:lnRef idx="2">
            <a:schemeClr val="accent2"/>
          </a:lnRef>
          <a:fillRef idx="1">
            <a:schemeClr val="lt1"/>
          </a:fillRef>
          <a:effectRef idx="0">
            <a:schemeClr val="accent2"/>
          </a:effectRef>
          <a:fontRef idx="minor">
            <a:schemeClr val="dk1"/>
          </a:fontRef>
        </p:style>
        <p:txBody>
          <a:bodyPr>
            <a:normAutofit/>
          </a:bodyPr>
          <a:lstStyle/>
          <a:p>
            <a:pPr algn="ctr"/>
            <a:endParaRPr lang="en-US" sz="1100" b="1" dirty="0">
              <a:solidFill>
                <a:srgbClr val="FF0000"/>
              </a:solidFill>
              <a:latin typeface="Times New Roman" pitchFamily="18" charset="0"/>
              <a:cs typeface="Times New Roman" pitchFamily="18" charset="0"/>
            </a:endParaRPr>
          </a:p>
          <a:p>
            <a:pPr algn="ctr"/>
            <a:endParaRPr lang="en-US" b="1" dirty="0">
              <a:solidFill>
                <a:srgbClr val="FF0000"/>
              </a:solidFill>
              <a:latin typeface="Times New Roman" pitchFamily="18" charset="0"/>
              <a:cs typeface="Times New Roman" pitchFamily="18" charset="0"/>
            </a:endParaRPr>
          </a:p>
          <a:p>
            <a:pPr algn="ctr"/>
            <a:r>
              <a:rPr lang="en-US" b="1" dirty="0">
                <a:latin typeface="Times New Roman" pitchFamily="18" charset="0"/>
                <a:cs typeface="Times New Roman" pitchFamily="18" charset="0"/>
              </a:rPr>
              <a:t>CHƯƠNG </a:t>
            </a:r>
            <a:r>
              <a:rPr lang="en-US" b="1" dirty="0" smtClean="0">
                <a:latin typeface="Times New Roman" pitchFamily="18" charset="0"/>
                <a:cs typeface="Times New Roman" pitchFamily="18" charset="0"/>
              </a:rPr>
              <a:t>8: HỆ HỖ TRỢ RA QUYẾT ĐỊNH</a:t>
            </a:r>
          </a:p>
        </p:txBody>
      </p:sp>
      <p:pic>
        <p:nvPicPr>
          <p:cNvPr id="10" name="Picture 9" descr="banner.png"/>
          <p:cNvPicPr>
            <a:picLocks noChangeAspect="1"/>
          </p:cNvPicPr>
          <p:nvPr/>
        </p:nvPicPr>
        <p:blipFill rotWithShape="1">
          <a:blip r:embed="rId2">
            <a:extLst>
              <a:ext uri="{28A0092B-C50C-407E-A947-70E740481C1C}">
                <a14:useLocalDpi xmlns:a14="http://schemas.microsoft.com/office/drawing/2010/main" val="0"/>
              </a:ext>
            </a:extLst>
          </a:blip>
          <a:srcRect r="42819"/>
          <a:stretch/>
        </p:blipFill>
        <p:spPr>
          <a:xfrm>
            <a:off x="2335892" y="-144425"/>
            <a:ext cx="7515463" cy="1440125"/>
          </a:xfrm>
          <a:prstGeom prst="rect">
            <a:avLst/>
          </a:prstGeom>
        </p:spPr>
      </p:pic>
    </p:spTree>
    <p:extLst>
      <p:ext uri="{BB962C8B-B14F-4D97-AF65-F5344CB8AC3E}">
        <p14:creationId xmlns:p14="http://schemas.microsoft.com/office/powerpoint/2010/main" val="315927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altLang="en-US" smtClean="0"/>
              <a:t>MỤC TIÊU</a:t>
            </a:r>
          </a:p>
        </p:txBody>
      </p:sp>
      <p:sp>
        <p:nvSpPr>
          <p:cNvPr id="6147" name="Rectangle 3"/>
          <p:cNvSpPr>
            <a:spLocks noGrp="1" noChangeArrowheads="1"/>
          </p:cNvSpPr>
          <p:nvPr>
            <p:ph idx="1"/>
          </p:nvPr>
        </p:nvSpPr>
        <p:spPr>
          <a:xfrm>
            <a:off x="1216818" y="1676788"/>
            <a:ext cx="10361057" cy="4814415"/>
          </a:xfrm>
        </p:spPr>
        <p:txBody>
          <a:bodyPr/>
          <a:lstStyle/>
          <a:p>
            <a:pPr algn="just" eaLnBrk="1" hangingPunct="1"/>
            <a:r>
              <a:rPr lang="en-US" altLang="en-US" smtClean="0">
                <a:latin typeface="Arial" pitchFamily="34" charset="0"/>
                <a:cs typeface="Arial" pitchFamily="34" charset="0"/>
              </a:rPr>
              <a:t>Việc đưa ra các quyết định tốt và các kỹ năng giải quyết vấn đề là yếu tố quyết đinh tới việc phát triển các hệ thống hỗ trợ ra quyết định và thông tin</a:t>
            </a:r>
          </a:p>
          <a:p>
            <a:pPr lvl="1" algn="just" eaLnBrk="1" hangingPunct="1"/>
            <a:r>
              <a:rPr lang="en-US" altLang="en-US" smtClean="0">
                <a:latin typeface="Arial" pitchFamily="34" charset="0"/>
                <a:cs typeface="Arial" pitchFamily="34" charset="0"/>
              </a:rPr>
              <a:t>Định nghĩa các giai đoạn của quá trình ra quyết định</a:t>
            </a:r>
          </a:p>
          <a:p>
            <a:pPr lvl="1" algn="just" eaLnBrk="1" hangingPunct="1"/>
            <a:r>
              <a:rPr lang="en-US" altLang="en-US" smtClean="0">
                <a:latin typeface="Arial" pitchFamily="34" charset="0"/>
                <a:cs typeface="Arial" pitchFamily="34" charset="0"/>
              </a:rPr>
              <a:t>Thảo luận về tầm quan trọng của việc thực hiện và quản lý trong việc giải quyết vấn đề (problem solving)</a:t>
            </a:r>
          </a:p>
        </p:txBody>
      </p:sp>
      <p:sp>
        <p:nvSpPr>
          <p:cNvPr id="6148"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10972F03-2658-4FED-9726-D0A16A5DD3BB}" type="slidenum">
              <a:rPr lang="en-US" altLang="en-US" sz="1700" b="0">
                <a:solidFill>
                  <a:schemeClr val="tx1"/>
                </a:solidFill>
                <a:latin typeface="Arial" pitchFamily="34" charset="0"/>
              </a:rPr>
              <a:pPr eaLnBrk="1" hangingPunct="1">
                <a:spcBef>
                  <a:spcPct val="0"/>
                </a:spcBef>
                <a:buClrTx/>
                <a:buFontTx/>
                <a:buNone/>
              </a:pPr>
              <a:t>2</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altLang="en-US" smtClean="0"/>
              <a:t>MỤC TIÊU</a:t>
            </a:r>
          </a:p>
        </p:txBody>
      </p:sp>
      <p:sp>
        <p:nvSpPr>
          <p:cNvPr id="8195" name="Rectangle 3"/>
          <p:cNvSpPr>
            <a:spLocks noGrp="1" noChangeArrowheads="1"/>
          </p:cNvSpPr>
          <p:nvPr>
            <p:ph idx="1"/>
          </p:nvPr>
        </p:nvSpPr>
        <p:spPr>
          <a:xfrm>
            <a:off x="1216818" y="1753006"/>
            <a:ext cx="10361057" cy="4738197"/>
          </a:xfrm>
        </p:spPr>
        <p:txBody>
          <a:bodyPr/>
          <a:lstStyle/>
          <a:p>
            <a:pPr algn="just" eaLnBrk="1" hangingPunct="1"/>
            <a:r>
              <a:rPr lang="en-US" altLang="en-US" smtClean="0">
                <a:latin typeface="Arial" pitchFamily="34" charset="0"/>
                <a:cs typeface="Arial" pitchFamily="34" charset="0"/>
              </a:rPr>
              <a:t>Các Hệ hỗ trợ ra quyết định được sử dụng khi các vấn đề là không có cấu trúc</a:t>
            </a:r>
          </a:p>
          <a:p>
            <a:pPr lvl="1" algn="just" eaLnBrk="1" hangingPunct="1"/>
            <a:r>
              <a:rPr lang="en-US" altLang="en-US" smtClean="0">
                <a:latin typeface="Arial" pitchFamily="34" charset="0"/>
                <a:cs typeface="Arial" pitchFamily="34" charset="0"/>
              </a:rPr>
              <a:t>Liệt kê và giải thích các đặc tính quan trọng của DSS</a:t>
            </a:r>
          </a:p>
          <a:p>
            <a:pPr lvl="1" algn="just" eaLnBrk="1" hangingPunct="1"/>
            <a:r>
              <a:rPr lang="en-US" altLang="en-US" smtClean="0">
                <a:latin typeface="Arial" pitchFamily="34" charset="0"/>
                <a:cs typeface="Arial" pitchFamily="34" charset="0"/>
              </a:rPr>
              <a:t>Liệt kê và giải thích các thành phần quan trọng của DSS</a:t>
            </a:r>
          </a:p>
          <a:p>
            <a:pPr lvl="1" algn="just" eaLnBrk="1" hangingPunct="1"/>
            <a:endParaRPr lang="en-US" altLang="en-US" smtClean="0">
              <a:latin typeface="Arial" pitchFamily="34" charset="0"/>
              <a:cs typeface="Arial" pitchFamily="34" charset="0"/>
            </a:endParaRPr>
          </a:p>
          <a:p>
            <a:pPr algn="just" eaLnBrk="1" hangingPunct="1"/>
            <a:endParaRPr lang="en-US" altLang="en-US" smtClean="0">
              <a:latin typeface="Arial" pitchFamily="34" charset="0"/>
              <a:cs typeface="Arial" pitchFamily="34" charset="0"/>
            </a:endParaRPr>
          </a:p>
        </p:txBody>
      </p:sp>
      <p:sp>
        <p:nvSpPr>
          <p:cNvPr id="8196"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6A521B97-3DE8-44B0-BD0B-B1C60BE66FDB}" type="slidenum">
              <a:rPr lang="en-US" altLang="en-US" sz="1700" b="0">
                <a:solidFill>
                  <a:schemeClr val="tx1"/>
                </a:solidFill>
                <a:latin typeface="Arial" pitchFamily="34" charset="0"/>
              </a:rPr>
              <a:pPr eaLnBrk="1" hangingPunct="1">
                <a:spcBef>
                  <a:spcPct val="0"/>
                </a:spcBef>
                <a:buClrTx/>
                <a:buFontTx/>
                <a:buNone/>
              </a:pPr>
              <a:t>3</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en-US" smtClean="0"/>
              <a:t>MỤC TIÊU</a:t>
            </a:r>
          </a:p>
        </p:txBody>
      </p:sp>
      <p:sp>
        <p:nvSpPr>
          <p:cNvPr id="9219" name="Rectangle 3"/>
          <p:cNvSpPr>
            <a:spLocks noGrp="1" noChangeArrowheads="1"/>
          </p:cNvSpPr>
          <p:nvPr>
            <p:ph idx="1"/>
          </p:nvPr>
        </p:nvSpPr>
        <p:spPr>
          <a:xfrm>
            <a:off x="1216818" y="1753006"/>
            <a:ext cx="10361057" cy="4738197"/>
          </a:xfrm>
        </p:spPr>
        <p:txBody>
          <a:bodyPr>
            <a:normAutofit/>
          </a:bodyPr>
          <a:lstStyle/>
          <a:p>
            <a:pPr algn="just" eaLnBrk="1" hangingPunct="1"/>
            <a:r>
              <a:rPr lang="en-US" altLang="en-US" sz="2400">
                <a:latin typeface="Arial" pitchFamily="34" charset="0"/>
                <a:cs typeface="Arial" pitchFamily="34" charset="0"/>
              </a:rPr>
              <a:t>Các hệ thống hỗ trợ chuyên dụng – như các hệ thống hỗ trợ nhóm - group support systems (GSSs) và các hệ thống hỗ trợ điều hành - executive support systems (ESSs), sử dụng phương pháp của hệ thống DSS trong các tình huống như ra quyết định nhóm và ra quyết định điều hành.</a:t>
            </a:r>
          </a:p>
          <a:p>
            <a:pPr lvl="1" algn="just" eaLnBrk="1" hangingPunct="1"/>
            <a:r>
              <a:rPr lang="en-US" altLang="en-US">
                <a:latin typeface="Arial" pitchFamily="34" charset="0"/>
                <a:cs typeface="Arial" pitchFamily="34" charset="0"/>
              </a:rPr>
              <a:t>Nêu mục đích của một GSS và xác định các điểm khác biệt so với một DSS.</a:t>
            </a:r>
          </a:p>
          <a:p>
            <a:pPr lvl="1" algn="just" eaLnBrk="1" hangingPunct="1"/>
            <a:r>
              <a:rPr lang="en-US" altLang="en-US">
                <a:latin typeface="Arial" pitchFamily="34" charset="0"/>
                <a:cs typeface="Arial" pitchFamily="34" charset="0"/>
              </a:rPr>
              <a:t>Xác định các ứng dụng cơ bản của một ESS và nêu các đặc tính cơ bản của nó.</a:t>
            </a:r>
          </a:p>
        </p:txBody>
      </p:sp>
      <p:sp>
        <p:nvSpPr>
          <p:cNvPr id="9220"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E1B1FD9E-B569-4208-BC83-16C93B587ADD}" type="slidenum">
              <a:rPr lang="en-US" altLang="en-US" sz="1700" b="0">
                <a:solidFill>
                  <a:schemeClr val="tx1"/>
                </a:solidFill>
                <a:latin typeface="Arial" pitchFamily="34" charset="0"/>
              </a:rPr>
              <a:pPr eaLnBrk="1" hangingPunct="1">
                <a:spcBef>
                  <a:spcPct val="0"/>
                </a:spcBef>
                <a:buClrTx/>
                <a:buFontTx/>
                <a:buNone/>
              </a:pPr>
              <a:t>4</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Title 1"/>
          <p:cNvSpPr>
            <a:spLocks noGrp="1"/>
          </p:cNvSpPr>
          <p:nvPr>
            <p:ph type="title"/>
          </p:nvPr>
        </p:nvSpPr>
        <p:spPr>
          <a:xfrm>
            <a:off x="1293019" y="808701"/>
            <a:ext cx="10663833" cy="563693"/>
          </a:xfrm>
        </p:spPr>
        <p:txBody>
          <a:bodyPr>
            <a:normAutofit/>
          </a:bodyPr>
          <a:lstStyle/>
          <a:p>
            <a:pPr eaLnBrk="1" hangingPunct="1"/>
            <a:r>
              <a:rPr lang="en-US" altLang="en-US" sz="3200" b="1"/>
              <a:t>1. RA QUYẾT ĐỊNH VÀ GIẢI QUYẾT VẤN ĐỀ</a:t>
            </a:r>
          </a:p>
        </p:txBody>
      </p:sp>
      <p:pic>
        <p:nvPicPr>
          <p:cNvPr id="10242" name="Picture 7" descr="Fig 6-1"/>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1468393" y="2591400"/>
            <a:ext cx="8992320" cy="2250009"/>
          </a:xfrm>
          <a:noFill/>
        </p:spPr>
      </p:pic>
      <p:sp>
        <p:nvSpPr>
          <p:cNvPr id="10243" name="Slide Number Placeholder 6"/>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E3138D9E-65E6-4F3B-980B-7596B009028F}" type="slidenum">
              <a:rPr lang="en-US" altLang="en-US" sz="1700" b="0">
                <a:solidFill>
                  <a:schemeClr val="tx1"/>
                </a:solidFill>
                <a:latin typeface="Arial" pitchFamily="34" charset="0"/>
              </a:rPr>
              <a:pPr eaLnBrk="1" hangingPunct="1">
                <a:spcBef>
                  <a:spcPct val="0"/>
                </a:spcBef>
                <a:buClrTx/>
                <a:buFontTx/>
                <a:buNone/>
              </a:pPr>
              <a:t>5</a:t>
            </a:fld>
            <a:endParaRPr lang="en-US" altLang="en-US" sz="1700" b="0">
              <a:solidFill>
                <a:schemeClr val="tx1"/>
              </a:solidFill>
              <a:latin typeface="Arial" pitchFamily="34" charset="0"/>
            </a:endParaRPr>
          </a:p>
        </p:txBody>
      </p:sp>
      <p:sp>
        <p:nvSpPr>
          <p:cNvPr id="10244" name="TextBox 6"/>
          <p:cNvSpPr txBox="1">
            <a:spLocks noChangeArrowheads="1"/>
          </p:cNvSpPr>
          <p:nvPr/>
        </p:nvSpPr>
        <p:spPr bwMode="auto">
          <a:xfrm>
            <a:off x="1218724" y="5259017"/>
            <a:ext cx="9851351" cy="479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32" tIns="54416" rIns="108832" bIns="54416">
            <a:spAutoFit/>
          </a:bodyPr>
          <a:lstStyle>
            <a:lvl1pPr eaLnBrk="0" hangingPunct="0">
              <a:spcBef>
                <a:spcPct val="20000"/>
              </a:spcBef>
              <a:buClr>
                <a:schemeClr val="hlink"/>
              </a:buClr>
              <a:buFont typeface="Wingdings" pitchFamily="2" charset="2"/>
              <a:buChar char="v"/>
              <a:defRPr sz="2800" b="1">
                <a:solidFill>
                  <a:schemeClr val="tx2"/>
                </a:solidFill>
                <a:latin typeface="Verdana" pitchFamily="34" charset="0"/>
              </a:defRPr>
            </a:lvl1pPr>
            <a:lvl2pPr marL="742950" indent="-285750" eaLnBrk="0" hangingPunct="0">
              <a:spcBef>
                <a:spcPct val="20000"/>
              </a:spcBef>
              <a:buClr>
                <a:schemeClr val="accent1"/>
              </a:buClr>
              <a:buFont typeface="Wingdings" pitchFamily="2" charset="2"/>
              <a:buChar char="§"/>
              <a:defRPr sz="2800">
                <a:solidFill>
                  <a:schemeClr val="tx1"/>
                </a:solidFill>
                <a:latin typeface="Arial" pitchFamily="34" charset="0"/>
              </a:defRPr>
            </a:lvl2pPr>
            <a:lvl3pPr marL="1143000" indent="-228600" eaLnBrk="0" hangingPunct="0">
              <a:spcBef>
                <a:spcPct val="20000"/>
              </a:spcBef>
              <a:buClr>
                <a:schemeClr val="tx1"/>
              </a:buClr>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spcBef>
                <a:spcPct val="0"/>
              </a:spcBef>
              <a:buClrTx/>
              <a:buFontTx/>
              <a:buNone/>
            </a:pPr>
            <a:r>
              <a:rPr lang="en-US" altLang="en-US" sz="2400" b="0">
                <a:solidFill>
                  <a:schemeClr val="tx1"/>
                </a:solidFill>
                <a:latin typeface="Arial" pitchFamily="34" charset="0"/>
              </a:rPr>
              <a:t>Hình 6.1: Mối liên hệ giữa ra quyết định và giải quyết vấn đề</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369219" y="762794"/>
            <a:ext cx="10359152" cy="563693"/>
          </a:xfrm>
        </p:spPr>
        <p:txBody>
          <a:bodyPr/>
          <a:lstStyle/>
          <a:p>
            <a:pPr eaLnBrk="1" hangingPunct="1"/>
            <a:r>
              <a:rPr lang="en-US" altLang="en-US" sz="3300">
                <a:latin typeface="Times New Roman" pitchFamily="18" charset="0"/>
                <a:cs typeface="Times New Roman" pitchFamily="18" charset="0"/>
              </a:rPr>
              <a:t>1. RA QUYẾT ĐỊNH VÀ GIẢI QUYẾT VẤN ĐỀ</a:t>
            </a:r>
            <a:endParaRPr lang="en-US" altLang="en-US" sz="3300"/>
          </a:p>
        </p:txBody>
      </p:sp>
      <p:sp>
        <p:nvSpPr>
          <p:cNvPr id="11267" name="Rectangle 3"/>
          <p:cNvSpPr>
            <a:spLocks noGrp="1" noChangeArrowheads="1"/>
          </p:cNvSpPr>
          <p:nvPr>
            <p:ph idx="1"/>
          </p:nvPr>
        </p:nvSpPr>
        <p:spPr>
          <a:xfrm>
            <a:off x="1216818" y="1753006"/>
            <a:ext cx="10157937" cy="4738197"/>
          </a:xfrm>
        </p:spPr>
        <p:txBody>
          <a:bodyPr>
            <a:normAutofit/>
          </a:bodyPr>
          <a:lstStyle/>
          <a:p>
            <a:pPr algn="just" eaLnBrk="1" hangingPunct="1"/>
            <a:r>
              <a:rPr lang="en-US" altLang="en-US" sz="2400">
                <a:latin typeface="Arial" pitchFamily="34" charset="0"/>
                <a:cs typeface="Arial" pitchFamily="34" charset="0"/>
              </a:rPr>
              <a:t>Giải quyết vấn đề - Problem solving: một tiến trình bao gồm các bước ra quyết định và thực hiện quyết định</a:t>
            </a:r>
          </a:p>
          <a:p>
            <a:pPr algn="just" eaLnBrk="1" hangingPunct="1"/>
            <a:r>
              <a:rPr lang="en-US" altLang="en-US" sz="2400">
                <a:latin typeface="Arial" pitchFamily="34" charset="0"/>
                <a:cs typeface="Arial" pitchFamily="34" charset="0"/>
              </a:rPr>
              <a:t>Mô hình của George Huber</a:t>
            </a:r>
          </a:p>
          <a:p>
            <a:pPr lvl="1" algn="just" eaLnBrk="1" hangingPunct="1"/>
            <a:r>
              <a:rPr lang="en-US" altLang="en-US">
                <a:solidFill>
                  <a:srgbClr val="000000"/>
                </a:solidFill>
                <a:latin typeface="Arial" pitchFamily="34" charset="0"/>
                <a:cs typeface="Arial" pitchFamily="34" charset="0"/>
              </a:rPr>
              <a:t>Giai đoạn Nhận thức (Intelligence stage) là giai đoạn nhận dạng các cơ hội, các vấn đề tiềm năng.</a:t>
            </a:r>
          </a:p>
          <a:p>
            <a:pPr lvl="1" algn="just" eaLnBrk="1" hangingPunct="1"/>
            <a:r>
              <a:rPr lang="en-US" altLang="en-US">
                <a:solidFill>
                  <a:srgbClr val="000000"/>
                </a:solidFill>
                <a:latin typeface="Arial" pitchFamily="34" charset="0"/>
                <a:cs typeface="Arial" pitchFamily="34" charset="0"/>
              </a:rPr>
              <a:t>Giai đoạn Thiết kế (Design stage) là giai đoạn phác thảo và đánh giá tính khả thi các giải pháp lựa chọn cho vấn đề. </a:t>
            </a:r>
          </a:p>
          <a:p>
            <a:pPr lvl="1" algn="just" eaLnBrk="1" hangingPunct="1"/>
            <a:r>
              <a:rPr lang="en-US" altLang="en-US">
                <a:solidFill>
                  <a:srgbClr val="000000"/>
                </a:solidFill>
                <a:latin typeface="Arial" pitchFamily="34" charset="0"/>
                <a:cs typeface="Arial" pitchFamily="34" charset="0"/>
              </a:rPr>
              <a:t>Giai đoạn Lựa chọn (Choice stage) là giai đoạn vạch ra các bước thực hiện cụ thể. </a:t>
            </a:r>
          </a:p>
          <a:p>
            <a:pPr algn="just" eaLnBrk="1" hangingPunct="1"/>
            <a:endParaRPr lang="en-US" altLang="en-US" sz="2400" smtClean="0">
              <a:latin typeface="Arial" pitchFamily="34" charset="0"/>
              <a:cs typeface="Arial" pitchFamily="34" charset="0"/>
            </a:endParaRPr>
          </a:p>
          <a:p>
            <a:pPr algn="just" eaLnBrk="1" hangingPunct="1"/>
            <a:endParaRPr lang="en-US" altLang="en-US" sz="2400" smtClean="0">
              <a:latin typeface="Arial" pitchFamily="34" charset="0"/>
              <a:cs typeface="Arial" pitchFamily="34" charset="0"/>
            </a:endParaRPr>
          </a:p>
          <a:p>
            <a:pPr algn="just" eaLnBrk="1" hangingPunct="1"/>
            <a:endParaRPr lang="en-US" altLang="en-US" sz="2400" smtClean="0">
              <a:latin typeface="Arial" pitchFamily="34" charset="0"/>
              <a:cs typeface="Arial" pitchFamily="34" charset="0"/>
            </a:endParaRPr>
          </a:p>
        </p:txBody>
      </p:sp>
      <p:sp>
        <p:nvSpPr>
          <p:cNvPr id="11268"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878572EC-B47A-46C6-BB7E-2895F77209C4}" type="slidenum">
              <a:rPr lang="en-US" altLang="en-US" sz="1700" b="0">
                <a:solidFill>
                  <a:schemeClr val="tx1"/>
                </a:solidFill>
                <a:latin typeface="Arial" pitchFamily="34" charset="0"/>
              </a:rPr>
              <a:pPr eaLnBrk="1" hangingPunct="1">
                <a:spcBef>
                  <a:spcPct val="0"/>
                </a:spcBef>
                <a:buClrTx/>
                <a:buFontTx/>
                <a:buNone/>
              </a:pPr>
              <a:t>6</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itle 1"/>
          <p:cNvSpPr>
            <a:spLocks noGrp="1"/>
          </p:cNvSpPr>
          <p:nvPr>
            <p:ph type="title"/>
          </p:nvPr>
        </p:nvSpPr>
        <p:spPr/>
        <p:txBody>
          <a:bodyPr/>
          <a:lstStyle/>
          <a:p>
            <a:pPr eaLnBrk="1" hangingPunct="1"/>
            <a:r>
              <a:rPr lang="en-US" altLang="en-US" sz="2900">
                <a:latin typeface="Times New Roman" pitchFamily="18" charset="0"/>
                <a:cs typeface="Times New Roman" pitchFamily="18" charset="0"/>
              </a:rPr>
              <a:t>1. RA QUYẾT ĐỊNH VÀ GIẢI QUYẾT VẤN ĐỀ</a:t>
            </a:r>
          </a:p>
        </p:txBody>
      </p:sp>
      <p:sp>
        <p:nvSpPr>
          <p:cNvPr id="7173" name="Rectangle 3"/>
          <p:cNvSpPr>
            <a:spLocks noGrp="1" noChangeArrowheads="1"/>
          </p:cNvSpPr>
          <p:nvPr>
            <p:ph idx="1"/>
          </p:nvPr>
        </p:nvSpPr>
        <p:spPr>
          <a:xfrm>
            <a:off x="1216818" y="1905441"/>
            <a:ext cx="10361057" cy="3658447"/>
          </a:xfrm>
        </p:spPr>
        <p:txBody>
          <a:bodyPr>
            <a:normAutofit/>
          </a:bodyPr>
          <a:lstStyle/>
          <a:p>
            <a:pPr marL="408120" lvl="1" indent="-408120" eaLnBrk="1" hangingPunct="1">
              <a:buClr>
                <a:schemeClr val="hlink"/>
              </a:buClr>
              <a:buFont typeface="Wingdings" pitchFamily="2" charset="2"/>
              <a:buChar char="v"/>
              <a:defRPr/>
            </a:pPr>
            <a:r>
              <a:rPr lang="en-US" b="1">
                <a:solidFill>
                  <a:schemeClr val="tx2"/>
                </a:solidFill>
              </a:rPr>
              <a:t>Mô hình của George Huber (tiếp)</a:t>
            </a:r>
          </a:p>
          <a:p>
            <a:pPr lvl="1" algn="just" eaLnBrk="1" hangingPunct="1">
              <a:defRPr/>
            </a:pPr>
            <a:r>
              <a:rPr lang="en-US">
                <a:solidFill>
                  <a:srgbClr val="000000"/>
                </a:solidFill>
              </a:rPr>
              <a:t>Giai đoạn Thực thi (Implementation stage) xảy ra khi thực hiện giải pháp đã được lựa chọn.</a:t>
            </a:r>
          </a:p>
          <a:p>
            <a:pPr lvl="1" algn="just" eaLnBrk="1" hangingPunct="1">
              <a:defRPr/>
            </a:pPr>
            <a:r>
              <a:rPr lang="en-US">
                <a:solidFill>
                  <a:srgbClr val="000000"/>
                </a:solidFill>
              </a:rPr>
              <a:t>Giai đoạn Giám sát (Monitoring stage) đánh giá việc thực thi xem đã đạt được những kết quả nào.</a:t>
            </a:r>
          </a:p>
          <a:p>
            <a:pPr lvl="1" algn="just" eaLnBrk="1" hangingPunct="1">
              <a:defRPr/>
            </a:pPr>
            <a:endParaRPr lang="en-US"/>
          </a:p>
          <a:p>
            <a:pPr lvl="1" algn="just" eaLnBrk="1" hangingPunct="1">
              <a:defRPr/>
            </a:pPr>
            <a:endParaRPr lang="en-US"/>
          </a:p>
        </p:txBody>
      </p:sp>
      <p:sp>
        <p:nvSpPr>
          <p:cNvPr id="12291"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5085444A-6988-4770-853E-6E5F7AEA71D3}" type="slidenum">
              <a:rPr lang="en-US" altLang="en-US" sz="1700" b="0">
                <a:solidFill>
                  <a:schemeClr val="tx1"/>
                </a:solidFill>
                <a:latin typeface="Arial" pitchFamily="34" charset="0"/>
              </a:rPr>
              <a:pPr eaLnBrk="1" hangingPunct="1">
                <a:spcBef>
                  <a:spcPct val="0"/>
                </a:spcBef>
                <a:buClrTx/>
                <a:buFontTx/>
                <a:buNone/>
              </a:pPr>
              <a:t>7</a:t>
            </a:fld>
            <a:endParaRPr lang="en-US" altLang="en-US" sz="1700" b="0">
              <a:solidFill>
                <a:schemeClr val="tx1"/>
              </a:solidFill>
              <a:latin typeface="Arial" pitchFamily="34" charset="0"/>
            </a:endParaRPr>
          </a:p>
        </p:txBody>
      </p:sp>
      <p:sp>
        <p:nvSpPr>
          <p:cNvPr id="4" name="TextBox 3"/>
          <p:cNvSpPr txBox="1">
            <a:spLocks noChangeArrowheads="1"/>
          </p:cNvSpPr>
          <p:nvPr/>
        </p:nvSpPr>
        <p:spPr bwMode="auto">
          <a:xfrm>
            <a:off x="1674019" y="4333835"/>
            <a:ext cx="9851351" cy="848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32" tIns="54416" rIns="108832" bIns="54416">
            <a:spAutoFit/>
          </a:bodyPr>
          <a:lstStyle>
            <a:lvl1pPr eaLnBrk="0" hangingPunct="0">
              <a:spcBef>
                <a:spcPct val="20000"/>
              </a:spcBef>
              <a:buClr>
                <a:schemeClr val="hlink"/>
              </a:buClr>
              <a:buFont typeface="Wingdings" pitchFamily="2" charset="2"/>
              <a:buChar char="v"/>
              <a:defRPr sz="2800" b="1">
                <a:solidFill>
                  <a:schemeClr val="tx2"/>
                </a:solidFill>
                <a:latin typeface="Verdana" pitchFamily="34" charset="0"/>
              </a:defRPr>
            </a:lvl1pPr>
            <a:lvl2pPr marL="742950" indent="-285750" eaLnBrk="0" hangingPunct="0">
              <a:spcBef>
                <a:spcPct val="20000"/>
              </a:spcBef>
              <a:buClr>
                <a:schemeClr val="accent1"/>
              </a:buClr>
              <a:buFont typeface="Wingdings" pitchFamily="2" charset="2"/>
              <a:buChar char="§"/>
              <a:defRPr sz="2800">
                <a:solidFill>
                  <a:schemeClr val="tx1"/>
                </a:solidFill>
                <a:latin typeface="Arial" pitchFamily="34" charset="0"/>
              </a:defRPr>
            </a:lvl2pPr>
            <a:lvl3pPr marL="1143000" indent="-228600" eaLnBrk="0" hangingPunct="0">
              <a:spcBef>
                <a:spcPct val="20000"/>
              </a:spcBef>
              <a:buClr>
                <a:schemeClr val="tx1"/>
              </a:buClr>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just" eaLnBrk="1" hangingPunct="1">
              <a:spcBef>
                <a:spcPct val="0"/>
              </a:spcBef>
              <a:buClrTx/>
              <a:buFontTx/>
              <a:buNone/>
            </a:pPr>
            <a:r>
              <a:rPr lang="en-US" altLang="en-US" sz="2400">
                <a:solidFill>
                  <a:srgbClr val="C00000"/>
                </a:solidFill>
                <a:latin typeface="Arial" pitchFamily="34" charset="0"/>
                <a:cs typeface="Arial" pitchFamily="34" charset="0"/>
              </a:rPr>
              <a:t>Giai đoạn Ra quyết định - Decision-making : là quá trình đầu tiên trong toàn bộ tiến trình giải quyết vấn đề - problem-solving</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altLang="en-US" smtClean="0"/>
              <a:t>THẢO LUẬN</a:t>
            </a:r>
          </a:p>
        </p:txBody>
      </p:sp>
      <p:sp>
        <p:nvSpPr>
          <p:cNvPr id="13315" name="Content Placeholder 2"/>
          <p:cNvSpPr>
            <a:spLocks noGrp="1"/>
          </p:cNvSpPr>
          <p:nvPr>
            <p:ph idx="1"/>
          </p:nvPr>
        </p:nvSpPr>
        <p:spPr/>
        <p:txBody>
          <a:bodyPr/>
          <a:lstStyle/>
          <a:p>
            <a:r>
              <a:rPr lang="en-US" altLang="en-US" smtClean="0"/>
              <a:t>Thảo luận nhóm: Mỗi nhóm tối đa 5 thành viên</a:t>
            </a:r>
          </a:p>
          <a:p>
            <a:r>
              <a:rPr lang="en-US" altLang="en-US" smtClean="0"/>
              <a:t>Đề tài: Vạch ra 5 giai đoạn giải quyết một vấn đề bạn đã gặp phải trong thực tế.</a:t>
            </a:r>
          </a:p>
        </p:txBody>
      </p:sp>
      <p:sp>
        <p:nvSpPr>
          <p:cNvPr id="13316" name="Slide Number Placeholder 4"/>
          <p:cNvSpPr>
            <a:spLocks noGrp="1"/>
          </p:cNvSpPr>
          <p:nvPr>
            <p:ph type="sldNum" sz="quarter" idx="12"/>
          </p:nvPr>
        </p:nvSpPr>
        <p:spPr>
          <a:noFill/>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0E38D997-716E-4777-BA5D-617591FC25E1}" type="slidenum">
              <a:rPr lang="en-US" altLang="en-US" sz="1700">
                <a:solidFill>
                  <a:schemeClr val="folHlink"/>
                </a:solidFill>
                <a:latin typeface="Arial" pitchFamily="34" charset="0"/>
              </a:rPr>
              <a:pPr eaLnBrk="1" hangingPunct="1">
                <a:spcBef>
                  <a:spcPct val="0"/>
                </a:spcBef>
                <a:buClrTx/>
                <a:buFontTx/>
                <a:buNone/>
              </a:pPr>
              <a:t>8</a:t>
            </a:fld>
            <a:endParaRPr lang="en-US" altLang="en-US" sz="1700">
              <a:solidFill>
                <a:schemeClr val="folHlink"/>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1445419" y="229394"/>
            <a:ext cx="9601200" cy="1240124"/>
          </a:xfrm>
        </p:spPr>
        <p:txBody>
          <a:bodyPr>
            <a:normAutofit/>
          </a:bodyPr>
          <a:lstStyle/>
          <a:p>
            <a:pPr eaLnBrk="1" hangingPunct="1"/>
            <a:r>
              <a:rPr lang="en-US" altLang="en-US" smtClean="0">
                <a:latin typeface="Arial" pitchFamily="34" charset="0"/>
                <a:cs typeface="Arial" pitchFamily="34" charset="0"/>
              </a:rPr>
              <a:t>QUYẾT ĐỊNH CÓ CẤU TRÚC </a:t>
            </a:r>
            <a:br>
              <a:rPr lang="en-US" altLang="en-US" smtClean="0">
                <a:latin typeface="Arial" pitchFamily="34" charset="0"/>
                <a:cs typeface="Arial" pitchFamily="34" charset="0"/>
              </a:rPr>
            </a:br>
            <a:r>
              <a:rPr lang="en-US" altLang="en-US" smtClean="0">
                <a:latin typeface="Arial" pitchFamily="34" charset="0"/>
                <a:cs typeface="Arial" pitchFamily="34" charset="0"/>
              </a:rPr>
              <a:t>VÀ QUYẾT ĐỊNH KHÔNG CÓ CẤU TRÚC</a:t>
            </a:r>
            <a:endParaRPr lang="en-US" altLang="en-US">
              <a:latin typeface="Arial" pitchFamily="34" charset="0"/>
              <a:cs typeface="Arial" pitchFamily="34" charset="0"/>
            </a:endParaRPr>
          </a:p>
        </p:txBody>
      </p:sp>
      <p:sp>
        <p:nvSpPr>
          <p:cNvPr id="10245" name="Rectangle 3"/>
          <p:cNvSpPr>
            <a:spLocks noGrp="1" noChangeArrowheads="1"/>
          </p:cNvSpPr>
          <p:nvPr>
            <p:ph idx="1"/>
          </p:nvPr>
        </p:nvSpPr>
        <p:spPr>
          <a:xfrm>
            <a:off x="1293018" y="1753007"/>
            <a:ext cx="9675495" cy="4049062"/>
          </a:xfrm>
        </p:spPr>
        <p:txBody>
          <a:bodyPr>
            <a:normAutofit/>
          </a:bodyPr>
          <a:lstStyle/>
          <a:p>
            <a:pPr algn="just" eaLnBrk="1" hangingPunct="1">
              <a:lnSpc>
                <a:spcPct val="80000"/>
              </a:lnSpc>
              <a:defRPr/>
            </a:pPr>
            <a:r>
              <a:rPr lang="en-US" sz="2400">
                <a:latin typeface="Arial" pitchFamily="34" charset="0"/>
                <a:cs typeface="Arial" pitchFamily="34" charset="0"/>
              </a:rPr>
              <a:t>Các quyết định có thể lập trình - Programmed decisions</a:t>
            </a:r>
          </a:p>
          <a:p>
            <a:pPr lvl="1" algn="just" eaLnBrk="1" hangingPunct="1">
              <a:defRPr/>
            </a:pPr>
            <a:r>
              <a:rPr lang="en-US">
                <a:latin typeface="Arial" pitchFamily="34" charset="0"/>
                <a:cs typeface="Arial" pitchFamily="34" charset="0"/>
              </a:rPr>
              <a:t>Là các quyết định được đưa ra sử dụng các luật, các quy trình hoặc phương pháp định lượng</a:t>
            </a:r>
          </a:p>
          <a:p>
            <a:pPr lvl="1" algn="just" eaLnBrk="1" hangingPunct="1">
              <a:defRPr/>
            </a:pPr>
            <a:r>
              <a:rPr lang="en-US">
                <a:latin typeface="Arial" pitchFamily="34" charset="0"/>
                <a:cs typeface="Arial" pitchFamily="34" charset="0"/>
              </a:rPr>
              <a:t>Dễ dàng sử dụng với máy tính nhờ các hệ thống thông tin truyền thống</a:t>
            </a:r>
          </a:p>
          <a:p>
            <a:pPr lvl="1" algn="just" eaLnBrk="1" hangingPunct="1">
              <a:defRPr/>
            </a:pPr>
            <a:endParaRPr lang="en-US">
              <a:latin typeface="Arial" pitchFamily="34" charset="0"/>
              <a:cs typeface="Arial" pitchFamily="34" charset="0"/>
            </a:endParaRPr>
          </a:p>
          <a:p>
            <a:pPr marL="408120" lvl="1" indent="-408120" algn="just" eaLnBrk="1" hangingPunct="1">
              <a:lnSpc>
                <a:spcPct val="80000"/>
              </a:lnSpc>
              <a:buClr>
                <a:schemeClr val="hlink"/>
              </a:buClr>
              <a:buFont typeface="Wingdings" pitchFamily="2" charset="2"/>
              <a:buChar char="v"/>
              <a:defRPr/>
            </a:pPr>
            <a:r>
              <a:rPr lang="en-US" b="1" i="1">
                <a:solidFill>
                  <a:schemeClr val="tx2"/>
                </a:solidFill>
                <a:latin typeface="Arial" pitchFamily="34" charset="0"/>
                <a:cs typeface="Arial" pitchFamily="34" charset="0"/>
              </a:rPr>
              <a:t>Ví dụ </a:t>
            </a:r>
            <a:r>
              <a:rPr lang="en-US" b="1">
                <a:solidFill>
                  <a:schemeClr val="tx2"/>
                </a:solidFill>
                <a:latin typeface="Arial" pitchFamily="34" charset="0"/>
                <a:cs typeface="Arial" pitchFamily="34" charset="0"/>
              </a:rPr>
              <a:t>Quyết định thưởng theo doanh số bán hàng của nhân viên bán hàng</a:t>
            </a:r>
          </a:p>
        </p:txBody>
      </p:sp>
      <p:sp>
        <p:nvSpPr>
          <p:cNvPr id="14340"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6CE552BF-0394-4B83-B760-27356692B6AC}" type="slidenum">
              <a:rPr lang="en-US" altLang="en-US" sz="1700" b="0">
                <a:solidFill>
                  <a:schemeClr val="tx1"/>
                </a:solidFill>
                <a:latin typeface="Arial" pitchFamily="34" charset="0"/>
              </a:rPr>
              <a:pPr eaLnBrk="1" hangingPunct="1">
                <a:spcBef>
                  <a:spcPct val="0"/>
                </a:spcBef>
                <a:buClrTx/>
                <a:buFontTx/>
                <a:buNone/>
              </a:pPr>
              <a:t>9</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2"/>
          <p:cNvSpPr>
            <a:spLocks noGrp="1" noChangeArrowheads="1"/>
          </p:cNvSpPr>
          <p:nvPr>
            <p:ph type="title"/>
          </p:nvPr>
        </p:nvSpPr>
        <p:spPr/>
        <p:txBody>
          <a:bodyPr>
            <a:normAutofit/>
          </a:bodyPr>
          <a:lstStyle/>
          <a:p>
            <a:pPr eaLnBrk="1" hangingPunct="1"/>
            <a:r>
              <a:rPr lang="en-US" altLang="en-US" smtClean="0">
                <a:latin typeface="Arial" pitchFamily="34" charset="0"/>
                <a:cs typeface="Arial" pitchFamily="34" charset="0"/>
              </a:rPr>
              <a:t>QUYẾT ĐỊNH CÓ CẤU TRÚC </a:t>
            </a:r>
            <a:br>
              <a:rPr lang="en-US" altLang="en-US" smtClean="0">
                <a:latin typeface="Arial" pitchFamily="34" charset="0"/>
                <a:cs typeface="Arial" pitchFamily="34" charset="0"/>
              </a:rPr>
            </a:br>
            <a:r>
              <a:rPr lang="en-US" altLang="en-US" smtClean="0">
                <a:latin typeface="Arial" pitchFamily="34" charset="0"/>
                <a:cs typeface="Arial" pitchFamily="34" charset="0"/>
              </a:rPr>
              <a:t>VÀ QUYẾT ĐỊNH KHÔNG CÓ CẤU TRÚC</a:t>
            </a:r>
            <a:endParaRPr lang="en-US" altLang="en-US">
              <a:latin typeface="Arial" pitchFamily="34" charset="0"/>
              <a:cs typeface="Arial" pitchFamily="34" charset="0"/>
            </a:endParaRPr>
          </a:p>
        </p:txBody>
      </p:sp>
      <p:sp>
        <p:nvSpPr>
          <p:cNvPr id="11269" name="Rectangle 3"/>
          <p:cNvSpPr>
            <a:spLocks noGrp="1" noChangeArrowheads="1"/>
          </p:cNvSpPr>
          <p:nvPr>
            <p:ph idx="1"/>
          </p:nvPr>
        </p:nvSpPr>
        <p:spPr>
          <a:xfrm>
            <a:off x="1216818" y="1753007"/>
            <a:ext cx="10462617" cy="4049062"/>
          </a:xfrm>
        </p:spPr>
        <p:txBody>
          <a:bodyPr>
            <a:normAutofit/>
          </a:bodyPr>
          <a:lstStyle/>
          <a:p>
            <a:pPr algn="just" eaLnBrk="1" hangingPunct="1">
              <a:lnSpc>
                <a:spcPct val="80000"/>
              </a:lnSpc>
              <a:defRPr/>
            </a:pPr>
            <a:r>
              <a:rPr lang="en-US" sz="2400">
                <a:latin typeface="Arial" pitchFamily="34" charset="0"/>
                <a:cs typeface="Arial" pitchFamily="34" charset="0"/>
              </a:rPr>
              <a:t>Các quyết định không lập trình được - Nonprogrammed decisions</a:t>
            </a:r>
          </a:p>
          <a:p>
            <a:pPr lvl="1" algn="just" eaLnBrk="1" hangingPunct="1">
              <a:defRPr/>
            </a:pPr>
            <a:r>
              <a:rPr lang="en-US">
                <a:latin typeface="Arial" pitchFamily="34" charset="0"/>
                <a:cs typeface="Arial" pitchFamily="34" charset="0"/>
              </a:rPr>
              <a:t>Các quyết định liên quan đến các tình huống đặc biệt hoặc đột xuất</a:t>
            </a:r>
          </a:p>
          <a:p>
            <a:pPr lvl="1" algn="just" eaLnBrk="1" hangingPunct="1">
              <a:lnSpc>
                <a:spcPct val="80000"/>
              </a:lnSpc>
              <a:defRPr/>
            </a:pPr>
            <a:r>
              <a:rPr lang="en-US">
                <a:latin typeface="Arial" pitchFamily="34" charset="0"/>
                <a:cs typeface="Arial" pitchFamily="34" charset="0"/>
              </a:rPr>
              <a:t>Khó định lượng, khó biểu diễn rành mạch bằng các quy luật, các thủ tục</a:t>
            </a:r>
          </a:p>
          <a:p>
            <a:pPr marL="544159" lvl="1" indent="0" algn="just" eaLnBrk="1" hangingPunct="1">
              <a:lnSpc>
                <a:spcPct val="80000"/>
              </a:lnSpc>
              <a:buNone/>
              <a:defRPr/>
            </a:pPr>
            <a:endParaRPr lang="en-US">
              <a:latin typeface="Arial" pitchFamily="34" charset="0"/>
              <a:cs typeface="Arial" pitchFamily="34" charset="0"/>
            </a:endParaRPr>
          </a:p>
          <a:p>
            <a:pPr algn="just" eaLnBrk="1" hangingPunct="1">
              <a:lnSpc>
                <a:spcPct val="80000"/>
              </a:lnSpc>
              <a:defRPr/>
            </a:pPr>
            <a:r>
              <a:rPr lang="en-US" sz="2400" i="1">
                <a:latin typeface="Arial" pitchFamily="34" charset="0"/>
                <a:cs typeface="Arial" pitchFamily="34" charset="0"/>
              </a:rPr>
              <a:t>Ví dụ: </a:t>
            </a:r>
            <a:r>
              <a:rPr lang="en-US" sz="2400">
                <a:latin typeface="Arial" pitchFamily="34" charset="0"/>
                <a:cs typeface="Arial" pitchFamily="34" charset="0"/>
              </a:rPr>
              <a:t>Quyết định bổ nhiệm lãnh đạo mới, quyết định kiểu dáng sản phẩm mới…</a:t>
            </a:r>
            <a:endParaRPr lang="en-US" sz="2400" dirty="0">
              <a:latin typeface="Arial" pitchFamily="34" charset="0"/>
              <a:cs typeface="Arial" pitchFamily="34" charset="0"/>
            </a:endParaRPr>
          </a:p>
        </p:txBody>
      </p:sp>
      <p:sp>
        <p:nvSpPr>
          <p:cNvPr id="15363"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BFC7CD11-6D05-472B-AB95-4C50C83B6341}" type="slidenum">
              <a:rPr lang="en-US" altLang="en-US" sz="1700" b="0">
                <a:solidFill>
                  <a:schemeClr val="tx1"/>
                </a:solidFill>
                <a:latin typeface="Arial" pitchFamily="34" charset="0"/>
              </a:rPr>
              <a:pPr eaLnBrk="1" hangingPunct="1">
                <a:spcBef>
                  <a:spcPct val="0"/>
                </a:spcBef>
                <a:buClrTx/>
                <a:buFontTx/>
                <a:buNone/>
              </a:pPr>
              <a:t>10</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Slide Number Placeholder 4"/>
          <p:cNvSpPr>
            <a:spLocks noGrp="1"/>
          </p:cNvSpPr>
          <p:nvPr>
            <p:ph type="sldNum" sz="quarter" idx="12"/>
          </p:nvPr>
        </p:nvSpPr>
        <p:spPr>
          <a:noFill/>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D6B60911-D110-4282-B1A2-13F54F421335}" type="slidenum">
              <a:rPr lang="en-US" altLang="en-US" sz="1700">
                <a:solidFill>
                  <a:schemeClr val="tx1"/>
                </a:solidFill>
                <a:latin typeface="Arial" pitchFamily="34" charset="0"/>
              </a:rPr>
              <a:pPr eaLnBrk="1" hangingPunct="1">
                <a:spcBef>
                  <a:spcPct val="0"/>
                </a:spcBef>
                <a:buClrTx/>
                <a:buFontTx/>
                <a:buNone/>
              </a:pPr>
              <a:t>11</a:t>
            </a:fld>
            <a:endParaRPr lang="en-US" altLang="en-US" sz="1700">
              <a:solidFill>
                <a:schemeClr val="tx1"/>
              </a:solidFill>
              <a:latin typeface="Arial" pitchFamily="34" charset="0"/>
            </a:endParaRPr>
          </a:p>
        </p:txBody>
      </p:sp>
      <p:pic>
        <p:nvPicPr>
          <p:cNvPr id="16388" name="Content Placeholder 5"/>
          <p:cNvPicPr>
            <a:picLocks noGrp="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719019" y="1829594"/>
            <a:ext cx="10055225" cy="2273300"/>
          </a:xfrm>
        </p:spPr>
      </p:pic>
      <p:sp>
        <p:nvSpPr>
          <p:cNvPr id="16389" name="TextBox 6"/>
          <p:cNvSpPr txBox="1">
            <a:spLocks noChangeArrowheads="1"/>
          </p:cNvSpPr>
          <p:nvPr/>
        </p:nvSpPr>
        <p:spPr bwMode="auto">
          <a:xfrm>
            <a:off x="2131219" y="4267994"/>
            <a:ext cx="8429506" cy="848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32" tIns="54416" rIns="108832" bIns="54416">
            <a:spAutoFit/>
          </a:bodyPr>
          <a:lstStyle>
            <a:lvl1pPr eaLnBrk="0" hangingPunct="0">
              <a:spcBef>
                <a:spcPct val="20000"/>
              </a:spcBef>
              <a:buClr>
                <a:schemeClr val="hlink"/>
              </a:buClr>
              <a:buFont typeface="Wingdings" pitchFamily="2" charset="2"/>
              <a:buChar char="v"/>
              <a:defRPr sz="2800" b="1">
                <a:solidFill>
                  <a:schemeClr val="tx2"/>
                </a:solidFill>
                <a:latin typeface="Verdana" pitchFamily="34" charset="0"/>
              </a:defRPr>
            </a:lvl1pPr>
            <a:lvl2pPr marL="742950" indent="-285750" eaLnBrk="0" hangingPunct="0">
              <a:spcBef>
                <a:spcPct val="20000"/>
              </a:spcBef>
              <a:buClr>
                <a:schemeClr val="accent1"/>
              </a:buClr>
              <a:buFont typeface="Wingdings" pitchFamily="2" charset="2"/>
              <a:buChar char="§"/>
              <a:defRPr sz="2800">
                <a:solidFill>
                  <a:schemeClr val="tx1"/>
                </a:solidFill>
                <a:latin typeface="Arial" pitchFamily="34" charset="0"/>
              </a:defRPr>
            </a:lvl2pPr>
            <a:lvl3pPr marL="1143000" indent="-228600" eaLnBrk="0" hangingPunct="0">
              <a:spcBef>
                <a:spcPct val="20000"/>
              </a:spcBef>
              <a:buClr>
                <a:schemeClr val="tx1"/>
              </a:buClr>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ClrTx/>
              <a:buFontTx/>
              <a:buNone/>
            </a:pPr>
            <a:r>
              <a:rPr lang="en-US" altLang="en-US" sz="2400" b="0">
                <a:solidFill>
                  <a:schemeClr val="tx1"/>
                </a:solidFill>
                <a:latin typeface="Arial" pitchFamily="34" charset="0"/>
              </a:rPr>
              <a:t>Hình 6.2 – Các cấp ra quyết định trong một tổ chức</a:t>
            </a:r>
            <a:endParaRPr lang="en-US" altLang="en-US" sz="2400">
              <a:solidFill>
                <a:schemeClr val="tx1"/>
              </a:solidFill>
              <a:latin typeface="Arial" pitchFamily="34" charset="0"/>
            </a:endParaRPr>
          </a:p>
          <a:p>
            <a:pPr eaLnBrk="1" hangingPunct="1">
              <a:spcBef>
                <a:spcPct val="0"/>
              </a:spcBef>
              <a:buClrTx/>
              <a:buFontTx/>
              <a:buNone/>
            </a:pPr>
            <a:endParaRPr lang="en-US" altLang="en-US" sz="240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593231" y="153194"/>
            <a:ext cx="9781527" cy="1240124"/>
          </a:xfrm>
        </p:spPr>
        <p:txBody>
          <a:bodyPr>
            <a:normAutofit/>
          </a:bodyPr>
          <a:lstStyle/>
          <a:p>
            <a:r>
              <a:rPr lang="en-US" altLang="en-US" sz="2400" smtClean="0"/>
              <a:t>Đặc điểm của các quyết định ở các cấp quản lý trong tổ chức</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947168551"/>
              </p:ext>
            </p:extLst>
          </p:nvPr>
        </p:nvGraphicFramePr>
        <p:xfrm>
          <a:off x="1597819" y="1753394"/>
          <a:ext cx="9497614" cy="4255670"/>
        </p:xfrm>
        <a:graphic>
          <a:graphicData uri="http://schemas.openxmlformats.org/drawingml/2006/table">
            <a:tbl>
              <a:tblPr firstRow="1" firstCol="1" bandRow="1">
                <a:tableStyleId>{5C22544A-7EE6-4342-B048-85BDC9FD1C3A}</a:tableStyleId>
              </a:tblPr>
              <a:tblGrid>
                <a:gridCol w="1880216"/>
                <a:gridCol w="2538632"/>
                <a:gridCol w="2538632"/>
                <a:gridCol w="2540134"/>
              </a:tblGrid>
              <a:tr h="393558">
                <a:tc>
                  <a:txBody>
                    <a:bodyPr/>
                    <a:lstStyle/>
                    <a:p>
                      <a:pPr marL="0" marR="0">
                        <a:lnSpc>
                          <a:spcPct val="150000"/>
                        </a:lnSpc>
                        <a:spcBef>
                          <a:spcPts val="0"/>
                        </a:spcBef>
                        <a:spcAft>
                          <a:spcPts val="0"/>
                        </a:spcAft>
                      </a:pPr>
                      <a:r>
                        <a:rPr lang="en-US" sz="2000" dirty="0" err="1">
                          <a:effectLst/>
                          <a:latin typeface="Arial" panose="020B0604020202020204" pitchFamily="34" charset="0"/>
                          <a:cs typeface="Arial" panose="020B0604020202020204" pitchFamily="34" charset="0"/>
                        </a:rPr>
                        <a:t>Cấp</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quản</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trị</a:t>
                      </a:r>
                      <a:endParaRPr lang="en-US" sz="2000" dirty="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50000"/>
                        </a:lnSpc>
                        <a:spcBef>
                          <a:spcPts val="0"/>
                        </a:spcBef>
                        <a:spcAft>
                          <a:spcPts val="0"/>
                        </a:spcAft>
                      </a:pPr>
                      <a:r>
                        <a:rPr lang="en-US" sz="2000">
                          <a:effectLst/>
                          <a:latin typeface="Arial" panose="020B0604020202020204" pitchFamily="34" charset="0"/>
                          <a:cs typeface="Arial" panose="020B0604020202020204" pitchFamily="34" charset="0"/>
                        </a:rPr>
                        <a:t>Tác nghiệp</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50000"/>
                        </a:lnSpc>
                        <a:spcBef>
                          <a:spcPts val="0"/>
                        </a:spcBef>
                        <a:spcAft>
                          <a:spcPts val="0"/>
                        </a:spcAft>
                      </a:pPr>
                      <a:r>
                        <a:rPr lang="en-US" sz="2000">
                          <a:effectLst/>
                          <a:latin typeface="Arial" panose="020B0604020202020204" pitchFamily="34" charset="0"/>
                          <a:cs typeface="Arial" panose="020B0604020202020204" pitchFamily="34" charset="0"/>
                        </a:rPr>
                        <a:t>Chiến thuật</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50000"/>
                        </a:lnSpc>
                        <a:spcBef>
                          <a:spcPts val="0"/>
                        </a:spcBef>
                        <a:spcAft>
                          <a:spcPts val="0"/>
                        </a:spcAft>
                      </a:pPr>
                      <a:r>
                        <a:rPr lang="en-US" sz="2000">
                          <a:effectLst/>
                          <a:latin typeface="Arial" panose="020B0604020202020204" pitchFamily="34" charset="0"/>
                          <a:cs typeface="Arial" panose="020B0604020202020204" pitchFamily="34" charset="0"/>
                        </a:rPr>
                        <a:t>Chiến lược</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r>
              <a:tr h="316227">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Thời gian</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Ngắn hạn</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gn="ctr">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Trung hạn</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Dài hạn</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r>
              <a:tr h="655270">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Tần suất</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Thường xuyên</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gn="ctr">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&lt; ---- &gt;</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Không thường xuyên</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r>
              <a:tr h="316227">
                <a:tc>
                  <a:txBody>
                    <a:bodyPr/>
                    <a:lstStyle/>
                    <a:p>
                      <a:pPr marL="0" marR="0">
                        <a:lnSpc>
                          <a:spcPct val="115000"/>
                        </a:lnSpc>
                        <a:spcBef>
                          <a:spcPts val="300"/>
                        </a:spcBef>
                        <a:spcAft>
                          <a:spcPts val="300"/>
                        </a:spcAft>
                      </a:pPr>
                      <a:r>
                        <a:rPr lang="en-US" sz="2000" dirty="0" err="1" smtClean="0">
                          <a:effectLst/>
                          <a:latin typeface="Arial" panose="020B0604020202020204" pitchFamily="34" charset="0"/>
                          <a:cs typeface="Arial" panose="020B0604020202020204" pitchFamily="34" charset="0"/>
                        </a:rPr>
                        <a:t>Nguồn</a:t>
                      </a:r>
                      <a:r>
                        <a:rPr lang="en-US" sz="2000" dirty="0" smtClean="0">
                          <a:effectLst/>
                          <a:latin typeface="Arial" panose="020B0604020202020204" pitchFamily="34" charset="0"/>
                          <a:cs typeface="Arial" panose="020B0604020202020204" pitchFamily="34" charset="0"/>
                        </a:rPr>
                        <a:t> DL</a:t>
                      </a:r>
                      <a:endParaRPr lang="en-US" sz="2000" dirty="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15000"/>
                        </a:lnSpc>
                        <a:spcBef>
                          <a:spcPts val="300"/>
                        </a:spcBef>
                        <a:spcAft>
                          <a:spcPts val="300"/>
                        </a:spcAft>
                      </a:pPr>
                      <a:r>
                        <a:rPr lang="en-US" sz="2000" dirty="0" err="1">
                          <a:effectLst/>
                          <a:latin typeface="Arial" panose="020B0604020202020204" pitchFamily="34" charset="0"/>
                          <a:cs typeface="Arial" panose="020B0604020202020204" pitchFamily="34" charset="0"/>
                        </a:rPr>
                        <a:t>Trong</a:t>
                      </a:r>
                      <a:endParaRPr lang="en-US" sz="2000" dirty="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gn="ctr">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&lt; ---- &gt;</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Ngoài</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r>
              <a:tr h="655270">
                <a:tc>
                  <a:txBody>
                    <a:bodyPr/>
                    <a:lstStyle/>
                    <a:p>
                      <a:pPr marL="0" marR="0">
                        <a:lnSpc>
                          <a:spcPct val="115000"/>
                        </a:lnSpc>
                        <a:spcBef>
                          <a:spcPts val="300"/>
                        </a:spcBef>
                        <a:spcAft>
                          <a:spcPts val="300"/>
                        </a:spcAft>
                      </a:pPr>
                      <a:r>
                        <a:rPr lang="en-US" sz="2000" dirty="0" err="1">
                          <a:effectLst/>
                          <a:latin typeface="Arial" panose="020B0604020202020204" pitchFamily="34" charset="0"/>
                          <a:cs typeface="Arial" panose="020B0604020202020204" pitchFamily="34" charset="0"/>
                        </a:rPr>
                        <a:t>Tính</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chắc</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chắn</a:t>
                      </a:r>
                      <a:endParaRPr lang="en-US" sz="2000" dirty="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Chắc chắn</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gn="ctr">
                        <a:lnSpc>
                          <a:spcPct val="115000"/>
                        </a:lnSpc>
                        <a:spcBef>
                          <a:spcPts val="300"/>
                        </a:spcBef>
                        <a:spcAft>
                          <a:spcPts val="300"/>
                        </a:spcAft>
                      </a:pPr>
                      <a:r>
                        <a:rPr lang="en-US" sz="2000" dirty="0">
                          <a:effectLst/>
                          <a:latin typeface="Arial" panose="020B0604020202020204" pitchFamily="34" charset="0"/>
                          <a:cs typeface="Arial" panose="020B0604020202020204" pitchFamily="34" charset="0"/>
                        </a:rPr>
                        <a:t>&lt; ---- &gt;</a:t>
                      </a:r>
                      <a:endParaRPr lang="en-US" sz="2000" dirty="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Không chắc chắn</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r>
              <a:tr h="316227">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Phạm vi</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Hẹp</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gn="ctr">
                        <a:lnSpc>
                          <a:spcPct val="115000"/>
                        </a:lnSpc>
                        <a:spcBef>
                          <a:spcPts val="300"/>
                        </a:spcBef>
                        <a:spcAft>
                          <a:spcPts val="300"/>
                        </a:spcAft>
                      </a:pPr>
                      <a:r>
                        <a:rPr lang="en-US" sz="2000" dirty="0">
                          <a:effectLst/>
                          <a:latin typeface="Arial" panose="020B0604020202020204" pitchFamily="34" charset="0"/>
                          <a:cs typeface="Arial" panose="020B0604020202020204" pitchFamily="34" charset="0"/>
                        </a:rPr>
                        <a:t>&lt; ---- &gt;</a:t>
                      </a:r>
                      <a:endParaRPr lang="en-US" sz="2000" dirty="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Rộng</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r>
              <a:tr h="316227">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Chi tiết</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Chi tiết</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gn="ctr">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&lt; ---- &gt;</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15000"/>
                        </a:lnSpc>
                        <a:spcBef>
                          <a:spcPts val="300"/>
                        </a:spcBef>
                        <a:spcAft>
                          <a:spcPts val="300"/>
                        </a:spcAft>
                      </a:pPr>
                      <a:r>
                        <a:rPr lang="en-US" sz="2000" dirty="0" err="1">
                          <a:effectLst/>
                          <a:latin typeface="Arial" panose="020B0604020202020204" pitchFamily="34" charset="0"/>
                          <a:cs typeface="Arial" panose="020B0604020202020204" pitchFamily="34" charset="0"/>
                        </a:rPr>
                        <a:t>Tổng</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quát</a:t>
                      </a:r>
                      <a:endParaRPr lang="en-US" sz="2000" dirty="0">
                        <a:effectLst/>
                        <a:latin typeface="Arial" panose="020B0604020202020204" pitchFamily="34" charset="0"/>
                        <a:ea typeface="Calibri"/>
                        <a:cs typeface="Arial" panose="020B0604020202020204" pitchFamily="34" charset="0"/>
                      </a:endParaRPr>
                    </a:p>
                  </a:txBody>
                  <a:tcPr marL="91404" marR="91404" marT="0" marB="0" anchor="ctr"/>
                </a:tc>
              </a:tr>
              <a:tr h="994310">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Hệ thống hỗ trợ</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Hệ thống xử lý giao dịch TPS</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gn="ctr">
                        <a:lnSpc>
                          <a:spcPct val="115000"/>
                        </a:lnSpc>
                        <a:spcBef>
                          <a:spcPts val="300"/>
                        </a:spcBef>
                        <a:spcAft>
                          <a:spcPts val="300"/>
                        </a:spcAft>
                      </a:pPr>
                      <a:r>
                        <a:rPr lang="en-US" sz="2000">
                          <a:effectLst/>
                          <a:latin typeface="Arial" panose="020B0604020202020204" pitchFamily="34" charset="0"/>
                          <a:cs typeface="Arial" panose="020B0604020202020204" pitchFamily="34" charset="0"/>
                        </a:rPr>
                        <a:t>Hệ thống thông tin quản lý MIS</a:t>
                      </a:r>
                      <a:endParaRPr lang="en-US" sz="2000">
                        <a:effectLst/>
                        <a:latin typeface="Arial" panose="020B0604020202020204" pitchFamily="34" charset="0"/>
                        <a:ea typeface="Calibri"/>
                        <a:cs typeface="Arial" panose="020B0604020202020204" pitchFamily="34" charset="0"/>
                      </a:endParaRPr>
                    </a:p>
                  </a:txBody>
                  <a:tcPr marL="91404" marR="91404" marT="0" marB="0" anchor="ctr"/>
                </a:tc>
                <a:tc>
                  <a:txBody>
                    <a:bodyPr/>
                    <a:lstStyle/>
                    <a:p>
                      <a:pPr marL="0" marR="0">
                        <a:lnSpc>
                          <a:spcPct val="115000"/>
                        </a:lnSpc>
                        <a:spcBef>
                          <a:spcPts val="300"/>
                        </a:spcBef>
                        <a:spcAft>
                          <a:spcPts val="300"/>
                        </a:spcAft>
                      </a:pPr>
                      <a:r>
                        <a:rPr lang="en-US" sz="2000" dirty="0" err="1">
                          <a:effectLst/>
                          <a:latin typeface="Arial" panose="020B0604020202020204" pitchFamily="34" charset="0"/>
                          <a:cs typeface="Arial" panose="020B0604020202020204" pitchFamily="34" charset="0"/>
                        </a:rPr>
                        <a:t>Hệ</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thống</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hỗ</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trợ</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ra</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quyết</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định</a:t>
                      </a:r>
                      <a:r>
                        <a:rPr lang="en-US" sz="2000" dirty="0">
                          <a:effectLst/>
                          <a:latin typeface="Arial" panose="020B0604020202020204" pitchFamily="34" charset="0"/>
                          <a:cs typeface="Arial" panose="020B0604020202020204" pitchFamily="34" charset="0"/>
                        </a:rPr>
                        <a:t> DSS</a:t>
                      </a:r>
                      <a:endParaRPr lang="en-US" sz="2000" dirty="0">
                        <a:effectLst/>
                        <a:latin typeface="Arial" panose="020B0604020202020204" pitchFamily="34" charset="0"/>
                        <a:ea typeface="Calibri"/>
                        <a:cs typeface="Arial" panose="020B0604020202020204" pitchFamily="34" charset="0"/>
                      </a:endParaRPr>
                    </a:p>
                  </a:txBody>
                  <a:tcPr marL="91404" marR="91404" marT="0" marB="0" anchor="ctr"/>
                </a:tc>
              </a:tr>
            </a:tbl>
          </a:graphicData>
        </a:graphic>
      </p:graphicFrame>
      <p:sp>
        <p:nvSpPr>
          <p:cNvPr id="17458" name="Slide Number Placeholder 4"/>
          <p:cNvSpPr>
            <a:spLocks noGrp="1"/>
          </p:cNvSpPr>
          <p:nvPr>
            <p:ph type="sldNum" sz="quarter" idx="12"/>
          </p:nvPr>
        </p:nvSpPr>
        <p:spPr>
          <a:noFill/>
        </p:spPr>
        <p:txBody>
          <a:bodyPr/>
          <a:lstStyle>
            <a:lvl1pPr eaLnBrk="0" hangingPunct="0">
              <a:defRPr sz="3800" b="1">
                <a:solidFill>
                  <a:schemeClr val="folHlink"/>
                </a:solidFill>
                <a:latin typeface="Arial" pitchFamily="34" charset="0"/>
              </a:defRPr>
            </a:lvl1pPr>
            <a:lvl2pPr marL="884259" indent="-340100" eaLnBrk="0" hangingPunct="0">
              <a:defRPr sz="3800" b="1">
                <a:solidFill>
                  <a:schemeClr val="folHlink"/>
                </a:solidFill>
                <a:latin typeface="Arial" pitchFamily="34" charset="0"/>
              </a:defRPr>
            </a:lvl2pPr>
            <a:lvl3pPr marL="1360399" indent="-272080" eaLnBrk="0" hangingPunct="0">
              <a:defRPr sz="3800" b="1">
                <a:solidFill>
                  <a:schemeClr val="folHlink"/>
                </a:solidFill>
                <a:latin typeface="Arial" pitchFamily="34" charset="0"/>
              </a:defRPr>
            </a:lvl3pPr>
            <a:lvl4pPr marL="1904558" indent="-272080" eaLnBrk="0" hangingPunct="0">
              <a:defRPr sz="3800" b="1">
                <a:solidFill>
                  <a:schemeClr val="folHlink"/>
                </a:solidFill>
                <a:latin typeface="Arial" pitchFamily="34" charset="0"/>
              </a:defRPr>
            </a:lvl4pPr>
            <a:lvl5pPr marL="2448717" indent="-272080" eaLnBrk="0" hangingPunct="0">
              <a:defRPr sz="3800" b="1">
                <a:solidFill>
                  <a:schemeClr val="folHlink"/>
                </a:solidFill>
                <a:latin typeface="Arial" pitchFamily="34" charset="0"/>
              </a:defRPr>
            </a:lvl5pPr>
            <a:lvl6pPr marL="2992877" indent="-272080" eaLnBrk="0" fontAlgn="base" hangingPunct="0">
              <a:spcBef>
                <a:spcPct val="0"/>
              </a:spcBef>
              <a:spcAft>
                <a:spcPct val="0"/>
              </a:spcAft>
              <a:defRPr sz="3800" b="1">
                <a:solidFill>
                  <a:schemeClr val="folHlink"/>
                </a:solidFill>
                <a:latin typeface="Arial" pitchFamily="34" charset="0"/>
              </a:defRPr>
            </a:lvl6pPr>
            <a:lvl7pPr marL="3537036" indent="-272080" eaLnBrk="0" fontAlgn="base" hangingPunct="0">
              <a:spcBef>
                <a:spcPct val="0"/>
              </a:spcBef>
              <a:spcAft>
                <a:spcPct val="0"/>
              </a:spcAft>
              <a:defRPr sz="3800" b="1">
                <a:solidFill>
                  <a:schemeClr val="folHlink"/>
                </a:solidFill>
                <a:latin typeface="Arial" pitchFamily="34" charset="0"/>
              </a:defRPr>
            </a:lvl7pPr>
            <a:lvl8pPr marL="4081196" indent="-272080" eaLnBrk="0" fontAlgn="base" hangingPunct="0">
              <a:spcBef>
                <a:spcPct val="0"/>
              </a:spcBef>
              <a:spcAft>
                <a:spcPct val="0"/>
              </a:spcAft>
              <a:defRPr sz="3800" b="1">
                <a:solidFill>
                  <a:schemeClr val="folHlink"/>
                </a:solidFill>
                <a:latin typeface="Arial" pitchFamily="34" charset="0"/>
              </a:defRPr>
            </a:lvl8pPr>
            <a:lvl9pPr marL="4625355" indent="-272080" eaLnBrk="0" fontAlgn="base" hangingPunct="0">
              <a:spcBef>
                <a:spcPct val="0"/>
              </a:spcBef>
              <a:spcAft>
                <a:spcPct val="0"/>
              </a:spcAft>
              <a:defRPr sz="3800" b="1">
                <a:solidFill>
                  <a:schemeClr val="folHlink"/>
                </a:solidFill>
                <a:latin typeface="Arial" pitchFamily="34" charset="0"/>
              </a:defRPr>
            </a:lvl9pPr>
          </a:lstStyle>
          <a:p>
            <a:pPr eaLnBrk="1" hangingPunct="1"/>
            <a:fld id="{37203B42-1846-49D0-A205-B09D9F24BD12}" type="slidenum">
              <a:rPr lang="en-US" altLang="en-US" sz="1700"/>
              <a:pPr eaLnBrk="1" hangingPunct="1"/>
              <a:t>12</a:t>
            </a:fld>
            <a:endParaRPr lang="en-US" altLang="en-US" sz="170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Title 1"/>
          <p:cNvSpPr>
            <a:spLocks noGrp="1"/>
          </p:cNvSpPr>
          <p:nvPr>
            <p:ph type="title"/>
          </p:nvPr>
        </p:nvSpPr>
        <p:spPr/>
        <p:txBody>
          <a:bodyPr/>
          <a:lstStyle/>
          <a:p>
            <a:r>
              <a:rPr lang="en-US" altLang="en-US" sz="3300">
                <a:latin typeface="Arial" pitchFamily="34" charset="0"/>
                <a:cs typeface="Arial" pitchFamily="34" charset="0"/>
              </a:rPr>
              <a:t>Vai trò của thông tin trong quản trị</a:t>
            </a:r>
          </a:p>
        </p:txBody>
      </p:sp>
      <p:sp>
        <p:nvSpPr>
          <p:cNvPr id="17410" name="Content Placeholder 2"/>
          <p:cNvSpPr>
            <a:spLocks noGrp="1"/>
          </p:cNvSpPr>
          <p:nvPr>
            <p:ph idx="1"/>
          </p:nvPr>
        </p:nvSpPr>
        <p:spPr/>
        <p:txBody>
          <a:bodyPr/>
          <a:lstStyle/>
          <a:p>
            <a:pPr>
              <a:defRPr/>
            </a:pPr>
            <a:r>
              <a:rPr lang="en-US" dirty="0" err="1" smtClean="0"/>
              <a:t>Lý</a:t>
            </a:r>
            <a:r>
              <a:rPr lang="en-US" dirty="0" smtClean="0"/>
              <a:t> </a:t>
            </a:r>
            <a:r>
              <a:rPr lang="en-US" dirty="0" err="1" smtClean="0"/>
              <a:t>thuyết</a:t>
            </a:r>
            <a:r>
              <a:rPr lang="en-US" dirty="0" smtClean="0"/>
              <a:t> </a:t>
            </a:r>
            <a:r>
              <a:rPr lang="en-US" dirty="0" err="1" smtClean="0"/>
              <a:t>ra</a:t>
            </a:r>
            <a:r>
              <a:rPr lang="en-US" dirty="0" smtClean="0"/>
              <a:t> </a:t>
            </a:r>
            <a:r>
              <a:rPr lang="en-US" dirty="0" err="1" smtClean="0"/>
              <a:t>quyết</a:t>
            </a:r>
            <a:r>
              <a:rPr lang="en-US" dirty="0" smtClean="0"/>
              <a:t> </a:t>
            </a:r>
            <a:r>
              <a:rPr lang="en-US" dirty="0" err="1" smtClean="0"/>
              <a:t>định</a:t>
            </a:r>
            <a:r>
              <a:rPr lang="en-US" dirty="0" smtClean="0"/>
              <a:t> </a:t>
            </a:r>
            <a:r>
              <a:rPr lang="en-US" dirty="0" err="1" smtClean="0"/>
              <a:t>dựa</a:t>
            </a:r>
            <a:r>
              <a:rPr lang="en-US" dirty="0" smtClean="0"/>
              <a:t> </a:t>
            </a:r>
            <a:r>
              <a:rPr lang="en-US" dirty="0" err="1" smtClean="0"/>
              <a:t>vào</a:t>
            </a:r>
            <a:endParaRPr lang="en-US" dirty="0" smtClean="0"/>
          </a:p>
          <a:p>
            <a:pPr lvl="2">
              <a:buFont typeface="Wingdings" pitchFamily="2" charset="2"/>
              <a:buChar char="ü"/>
              <a:defRPr/>
            </a:pPr>
            <a:r>
              <a:rPr lang="en-US" dirty="0" err="1" smtClean="0"/>
              <a:t>Cây</a:t>
            </a:r>
            <a:r>
              <a:rPr lang="en-US" dirty="0" smtClean="0"/>
              <a:t> </a:t>
            </a:r>
            <a:r>
              <a:rPr lang="en-US" dirty="0" err="1" smtClean="0"/>
              <a:t>quyết</a:t>
            </a:r>
            <a:r>
              <a:rPr lang="en-US" dirty="0" smtClean="0"/>
              <a:t> </a:t>
            </a:r>
            <a:r>
              <a:rPr lang="en-US" dirty="0" err="1" smtClean="0"/>
              <a:t>định</a:t>
            </a:r>
            <a:r>
              <a:rPr lang="en-US" dirty="0" smtClean="0"/>
              <a:t> (Decision tree)</a:t>
            </a:r>
          </a:p>
          <a:p>
            <a:pPr lvl="2">
              <a:buFont typeface="Wingdings" pitchFamily="2" charset="2"/>
              <a:buChar char="ü"/>
              <a:defRPr/>
            </a:pPr>
            <a:r>
              <a:rPr lang="en-US" dirty="0" err="1" smtClean="0"/>
              <a:t>Bảng</a:t>
            </a:r>
            <a:r>
              <a:rPr lang="en-US" dirty="0" smtClean="0"/>
              <a:t> </a:t>
            </a:r>
            <a:r>
              <a:rPr lang="en-US" dirty="0" err="1" smtClean="0"/>
              <a:t>quyết</a:t>
            </a:r>
            <a:r>
              <a:rPr lang="en-US" dirty="0" smtClean="0"/>
              <a:t> </a:t>
            </a:r>
            <a:r>
              <a:rPr lang="en-US" dirty="0" err="1" smtClean="0"/>
              <a:t>định</a:t>
            </a:r>
            <a:r>
              <a:rPr lang="en-US" dirty="0" smtClean="0"/>
              <a:t> (Decision table)</a:t>
            </a:r>
          </a:p>
          <a:p>
            <a:pPr marL="0" lvl="2" indent="0" algn="just">
              <a:buNone/>
              <a:defRPr/>
            </a:pPr>
            <a:r>
              <a:rPr lang="en-US" dirty="0" err="1" smtClean="0"/>
              <a:t>Ví</a:t>
            </a:r>
            <a:r>
              <a:rPr lang="en-US" dirty="0" smtClean="0"/>
              <a:t> </a:t>
            </a:r>
            <a:r>
              <a:rPr lang="en-US" dirty="0" err="1" smtClean="0"/>
              <a:t>dụ</a:t>
            </a:r>
            <a:r>
              <a:rPr lang="en-US" dirty="0" smtClean="0"/>
              <a:t>: </a:t>
            </a:r>
            <a:r>
              <a:rPr lang="en-US" dirty="0" err="1" smtClean="0"/>
              <a:t>Lập</a:t>
            </a:r>
            <a:r>
              <a:rPr lang="en-US" dirty="0" smtClean="0"/>
              <a:t> </a:t>
            </a:r>
            <a:r>
              <a:rPr lang="en-US" dirty="0" err="1" smtClean="0"/>
              <a:t>cây</a:t>
            </a:r>
            <a:r>
              <a:rPr lang="en-US" dirty="0" smtClean="0"/>
              <a:t> </a:t>
            </a:r>
            <a:r>
              <a:rPr lang="en-US" dirty="0" err="1" smtClean="0"/>
              <a:t>quyết</a:t>
            </a:r>
            <a:r>
              <a:rPr lang="en-US" dirty="0" smtClean="0"/>
              <a:t> </a:t>
            </a:r>
            <a:r>
              <a:rPr lang="en-US" dirty="0" err="1" smtClean="0"/>
              <a:t>định</a:t>
            </a:r>
            <a:r>
              <a:rPr lang="en-US" dirty="0" smtClean="0"/>
              <a:t> </a:t>
            </a:r>
            <a:r>
              <a:rPr lang="en-US" dirty="0" err="1" smtClean="0"/>
              <a:t>và</a:t>
            </a:r>
            <a:r>
              <a:rPr lang="en-US" dirty="0" smtClean="0"/>
              <a:t> </a:t>
            </a:r>
            <a:r>
              <a:rPr lang="en-US" dirty="0" err="1" smtClean="0"/>
              <a:t>bảng</a:t>
            </a:r>
            <a:r>
              <a:rPr lang="en-US" dirty="0" smtClean="0"/>
              <a:t> </a:t>
            </a:r>
            <a:r>
              <a:rPr lang="en-US" dirty="0" err="1" smtClean="0"/>
              <a:t>quyết</a:t>
            </a:r>
            <a:r>
              <a:rPr lang="en-US" dirty="0" smtClean="0"/>
              <a:t> </a:t>
            </a:r>
            <a:r>
              <a:rPr lang="en-US" dirty="0" err="1" smtClean="0"/>
              <a:t>định</a:t>
            </a:r>
            <a:r>
              <a:rPr lang="en-US" dirty="0" smtClean="0"/>
              <a:t> </a:t>
            </a:r>
            <a:r>
              <a:rPr lang="en-US" dirty="0" err="1" smtClean="0"/>
              <a:t>cho</a:t>
            </a:r>
            <a:r>
              <a:rPr lang="en-US" dirty="0" smtClean="0"/>
              <a:t> </a:t>
            </a:r>
            <a:r>
              <a:rPr lang="en-US" dirty="0" err="1" smtClean="0"/>
              <a:t>bài</a:t>
            </a:r>
            <a:r>
              <a:rPr lang="en-US" dirty="0" smtClean="0"/>
              <a:t> </a:t>
            </a:r>
            <a:r>
              <a:rPr lang="en-US" dirty="0" err="1" smtClean="0"/>
              <a:t>toán</a:t>
            </a:r>
            <a:r>
              <a:rPr lang="en-US" dirty="0" smtClean="0"/>
              <a:t> </a:t>
            </a:r>
            <a:r>
              <a:rPr lang="en-US" dirty="0" err="1" smtClean="0"/>
              <a:t>cho</a:t>
            </a:r>
            <a:r>
              <a:rPr lang="en-US" dirty="0" smtClean="0"/>
              <a:t> </a:t>
            </a:r>
            <a:r>
              <a:rPr lang="en-US" dirty="0" err="1" smtClean="0"/>
              <a:t>vay</a:t>
            </a:r>
            <a:r>
              <a:rPr lang="en-US" dirty="0" smtClean="0"/>
              <a:t> KH </a:t>
            </a:r>
            <a:r>
              <a:rPr lang="en-US" dirty="0" err="1" smtClean="0"/>
              <a:t>cá</a:t>
            </a:r>
            <a:r>
              <a:rPr lang="en-US" dirty="0" smtClean="0"/>
              <a:t> </a:t>
            </a:r>
            <a:r>
              <a:rPr lang="en-US" dirty="0" err="1" smtClean="0"/>
              <a:t>nhân</a:t>
            </a:r>
            <a:r>
              <a:rPr lang="en-US" dirty="0" smtClean="0"/>
              <a:t>.</a:t>
            </a:r>
          </a:p>
          <a:p>
            <a:pPr marL="0" lvl="2" indent="0" algn="just">
              <a:buNone/>
              <a:defRPr/>
            </a:pPr>
            <a:r>
              <a:rPr lang="en-US" dirty="0" err="1" smtClean="0"/>
              <a:t>Ngân</a:t>
            </a:r>
            <a:r>
              <a:rPr lang="en-US" dirty="0" smtClean="0"/>
              <a:t> </a:t>
            </a:r>
            <a:r>
              <a:rPr lang="en-US" dirty="0" err="1" smtClean="0"/>
              <a:t>hàng</a:t>
            </a:r>
            <a:r>
              <a:rPr lang="en-US" dirty="0" smtClean="0"/>
              <a:t> </a:t>
            </a:r>
            <a:r>
              <a:rPr lang="en-US" dirty="0" err="1" smtClean="0"/>
              <a:t>cần</a:t>
            </a:r>
            <a:r>
              <a:rPr lang="en-US" dirty="0" smtClean="0"/>
              <a:t> </a:t>
            </a:r>
            <a:r>
              <a:rPr lang="en-US" dirty="0" err="1" smtClean="0"/>
              <a:t>ra</a:t>
            </a:r>
            <a:r>
              <a:rPr lang="en-US" dirty="0" smtClean="0"/>
              <a:t> </a:t>
            </a:r>
            <a:r>
              <a:rPr lang="en-US" dirty="0" err="1" smtClean="0"/>
              <a:t>quyết</a:t>
            </a:r>
            <a:r>
              <a:rPr lang="en-US" dirty="0" smtClean="0"/>
              <a:t> </a:t>
            </a:r>
            <a:r>
              <a:rPr lang="en-US" dirty="0" err="1" smtClean="0"/>
              <a:t>định</a:t>
            </a:r>
            <a:r>
              <a:rPr lang="en-US" dirty="0" smtClean="0"/>
              <a:t> </a:t>
            </a:r>
            <a:r>
              <a:rPr lang="en-US" dirty="0" err="1" smtClean="0"/>
              <a:t>cho</a:t>
            </a:r>
            <a:r>
              <a:rPr lang="en-US" dirty="0" smtClean="0"/>
              <a:t> KH </a:t>
            </a:r>
            <a:r>
              <a:rPr lang="en-US" dirty="0" err="1" smtClean="0"/>
              <a:t>cá</a:t>
            </a:r>
            <a:r>
              <a:rPr lang="en-US" dirty="0" smtClean="0"/>
              <a:t> </a:t>
            </a:r>
            <a:r>
              <a:rPr lang="en-US" dirty="0" err="1" smtClean="0"/>
              <a:t>nhân</a:t>
            </a:r>
            <a:r>
              <a:rPr lang="en-US" dirty="0" smtClean="0"/>
              <a:t> </a:t>
            </a:r>
            <a:r>
              <a:rPr lang="en-US" dirty="0" err="1" smtClean="0"/>
              <a:t>vay</a:t>
            </a:r>
            <a:r>
              <a:rPr lang="en-US" dirty="0" smtClean="0"/>
              <a:t> </a:t>
            </a:r>
            <a:r>
              <a:rPr lang="en-US" dirty="0" err="1" smtClean="0"/>
              <a:t>mua</a:t>
            </a:r>
            <a:r>
              <a:rPr lang="en-US" dirty="0" smtClean="0"/>
              <a:t> </a:t>
            </a:r>
            <a:r>
              <a:rPr lang="en-US" dirty="0" err="1" smtClean="0"/>
              <a:t>nhà</a:t>
            </a:r>
            <a:r>
              <a:rPr lang="en-US" dirty="0" smtClean="0"/>
              <a:t> hay </a:t>
            </a:r>
            <a:r>
              <a:rPr lang="en-US" dirty="0" err="1" smtClean="0"/>
              <a:t>không</a:t>
            </a:r>
            <a:r>
              <a:rPr lang="en-US" dirty="0" smtClean="0"/>
              <a:t>. Theo </a:t>
            </a:r>
            <a:r>
              <a:rPr lang="en-US" dirty="0" err="1" smtClean="0"/>
              <a:t>quy</a:t>
            </a:r>
            <a:r>
              <a:rPr lang="en-US" dirty="0" smtClean="0"/>
              <a:t> </a:t>
            </a:r>
            <a:r>
              <a:rPr lang="en-US" dirty="0" err="1" smtClean="0"/>
              <a:t>định</a:t>
            </a:r>
            <a:r>
              <a:rPr lang="en-US" dirty="0" smtClean="0"/>
              <a:t>, </a:t>
            </a:r>
            <a:r>
              <a:rPr lang="en-US" dirty="0" err="1" smtClean="0"/>
              <a:t>chỉ</a:t>
            </a:r>
            <a:r>
              <a:rPr lang="en-US" dirty="0" smtClean="0"/>
              <a:t> </a:t>
            </a:r>
            <a:r>
              <a:rPr lang="en-US" dirty="0" err="1" smtClean="0"/>
              <a:t>những</a:t>
            </a:r>
            <a:r>
              <a:rPr lang="en-US" dirty="0" smtClean="0"/>
              <a:t> </a:t>
            </a:r>
            <a:r>
              <a:rPr lang="en-US" dirty="0" err="1" smtClean="0"/>
              <a:t>đối</a:t>
            </a:r>
            <a:r>
              <a:rPr lang="en-US" dirty="0" smtClean="0"/>
              <a:t> </a:t>
            </a:r>
            <a:r>
              <a:rPr lang="en-US" dirty="0" err="1" smtClean="0"/>
              <a:t>tượng</a:t>
            </a:r>
            <a:r>
              <a:rPr lang="en-US" dirty="0" smtClean="0"/>
              <a:t> </a:t>
            </a:r>
            <a:r>
              <a:rPr lang="en-US" dirty="0" err="1" smtClean="0"/>
              <a:t>nào</a:t>
            </a:r>
            <a:r>
              <a:rPr lang="en-US" dirty="0" smtClean="0"/>
              <a:t> </a:t>
            </a:r>
            <a:r>
              <a:rPr lang="en-US" dirty="0" err="1" smtClean="0"/>
              <a:t>có</a:t>
            </a:r>
            <a:r>
              <a:rPr lang="en-US" dirty="0" smtClean="0"/>
              <a:t> </a:t>
            </a:r>
            <a:r>
              <a:rPr lang="en-US" dirty="0" err="1" smtClean="0"/>
              <a:t>độ</a:t>
            </a:r>
            <a:r>
              <a:rPr lang="en-US" dirty="0" smtClean="0"/>
              <a:t> </a:t>
            </a:r>
            <a:r>
              <a:rPr lang="en-US" dirty="0" err="1" smtClean="0"/>
              <a:t>tuổi</a:t>
            </a:r>
            <a:r>
              <a:rPr lang="en-US" dirty="0" smtClean="0"/>
              <a:t> </a:t>
            </a:r>
            <a:r>
              <a:rPr lang="en-US" dirty="0" err="1" smtClean="0"/>
              <a:t>từ</a:t>
            </a:r>
            <a:r>
              <a:rPr lang="en-US" dirty="0" smtClean="0"/>
              <a:t> 22 </a:t>
            </a:r>
            <a:r>
              <a:rPr lang="en-US" dirty="0" err="1" smtClean="0"/>
              <a:t>trở</a:t>
            </a:r>
            <a:r>
              <a:rPr lang="en-US" dirty="0" smtClean="0"/>
              <a:t> </a:t>
            </a:r>
            <a:r>
              <a:rPr lang="en-US" dirty="0" err="1" smtClean="0"/>
              <a:t>lên</a:t>
            </a:r>
            <a:r>
              <a:rPr lang="en-US" dirty="0" smtClean="0"/>
              <a:t> </a:t>
            </a:r>
            <a:r>
              <a:rPr lang="en-US" dirty="0" err="1" smtClean="0"/>
              <a:t>và</a:t>
            </a:r>
            <a:r>
              <a:rPr lang="en-US" dirty="0" smtClean="0"/>
              <a:t> </a:t>
            </a:r>
            <a:r>
              <a:rPr lang="en-US" dirty="0" err="1" smtClean="0"/>
              <a:t>tổng</a:t>
            </a:r>
            <a:r>
              <a:rPr lang="en-US" dirty="0" smtClean="0"/>
              <a:t> </a:t>
            </a:r>
            <a:r>
              <a:rPr lang="en-US" dirty="0" err="1" smtClean="0"/>
              <a:t>số</a:t>
            </a:r>
            <a:r>
              <a:rPr lang="en-US" dirty="0" smtClean="0"/>
              <a:t> </a:t>
            </a:r>
            <a:r>
              <a:rPr lang="en-US" dirty="0" err="1" smtClean="0"/>
              <a:t>tuổi</a:t>
            </a:r>
            <a:r>
              <a:rPr lang="en-US" dirty="0" smtClean="0"/>
              <a:t> </a:t>
            </a:r>
            <a:r>
              <a:rPr lang="en-US" dirty="0" err="1" smtClean="0"/>
              <a:t>đời</a:t>
            </a:r>
            <a:r>
              <a:rPr lang="en-US" dirty="0" smtClean="0"/>
              <a:t> </a:t>
            </a:r>
            <a:r>
              <a:rPr lang="en-US" dirty="0" err="1" smtClean="0"/>
              <a:t>và</a:t>
            </a:r>
            <a:r>
              <a:rPr lang="en-US" dirty="0" smtClean="0"/>
              <a:t> </a:t>
            </a:r>
            <a:r>
              <a:rPr lang="en-US" dirty="0" err="1" smtClean="0"/>
              <a:t>thời</a:t>
            </a:r>
            <a:r>
              <a:rPr lang="en-US" dirty="0" smtClean="0"/>
              <a:t> </a:t>
            </a:r>
            <a:r>
              <a:rPr lang="en-US" dirty="0" err="1" smtClean="0"/>
              <a:t>gian</a:t>
            </a:r>
            <a:r>
              <a:rPr lang="en-US" dirty="0" smtClean="0"/>
              <a:t> </a:t>
            </a:r>
            <a:r>
              <a:rPr lang="en-US" dirty="0" err="1" smtClean="0"/>
              <a:t>vay</a:t>
            </a:r>
            <a:r>
              <a:rPr lang="en-US" dirty="0" smtClean="0"/>
              <a:t> </a:t>
            </a:r>
            <a:r>
              <a:rPr lang="en-US" dirty="0" err="1" smtClean="0"/>
              <a:t>vốn</a:t>
            </a:r>
            <a:r>
              <a:rPr lang="en-US" dirty="0" smtClean="0"/>
              <a:t> </a:t>
            </a:r>
            <a:r>
              <a:rPr lang="en-US" dirty="0" err="1" smtClean="0"/>
              <a:t>không</a:t>
            </a:r>
            <a:r>
              <a:rPr lang="en-US" dirty="0" smtClean="0"/>
              <a:t> </a:t>
            </a:r>
            <a:r>
              <a:rPr lang="en-US" dirty="0" err="1" smtClean="0"/>
              <a:t>vượt</a:t>
            </a:r>
            <a:r>
              <a:rPr lang="en-US" dirty="0" smtClean="0"/>
              <a:t> </a:t>
            </a:r>
            <a:r>
              <a:rPr lang="en-US" dirty="0" err="1" smtClean="0"/>
              <a:t>quá</a:t>
            </a:r>
            <a:r>
              <a:rPr lang="en-US" dirty="0" smtClean="0"/>
              <a:t> 60 </a:t>
            </a:r>
            <a:r>
              <a:rPr lang="en-US" dirty="0" err="1" smtClean="0"/>
              <a:t>mới</a:t>
            </a:r>
            <a:r>
              <a:rPr lang="en-US" dirty="0" smtClean="0"/>
              <a:t> </a:t>
            </a:r>
            <a:r>
              <a:rPr lang="en-US" dirty="0" err="1" smtClean="0"/>
              <a:t>được</a:t>
            </a:r>
            <a:r>
              <a:rPr lang="en-US" dirty="0" smtClean="0"/>
              <a:t> </a:t>
            </a:r>
            <a:r>
              <a:rPr lang="en-US" dirty="0" err="1" smtClean="0"/>
              <a:t>xét</a:t>
            </a:r>
            <a:r>
              <a:rPr lang="en-US" dirty="0" smtClean="0"/>
              <a:t> </a:t>
            </a:r>
            <a:r>
              <a:rPr lang="en-US" dirty="0" err="1" smtClean="0"/>
              <a:t>duyệt</a:t>
            </a:r>
            <a:r>
              <a:rPr lang="en-US" dirty="0" smtClean="0"/>
              <a:t> </a:t>
            </a:r>
            <a:r>
              <a:rPr lang="en-US" dirty="0" err="1" smtClean="0"/>
              <a:t>cho</a:t>
            </a:r>
            <a:r>
              <a:rPr lang="en-US" dirty="0" smtClean="0"/>
              <a:t> </a:t>
            </a:r>
            <a:r>
              <a:rPr lang="en-US" dirty="0" err="1" smtClean="0"/>
              <a:t>vay</a:t>
            </a:r>
            <a:r>
              <a:rPr lang="en-US" dirty="0" smtClean="0"/>
              <a:t>. </a:t>
            </a:r>
            <a:r>
              <a:rPr lang="en-US" dirty="0" err="1" smtClean="0"/>
              <a:t>Những</a:t>
            </a:r>
            <a:r>
              <a:rPr lang="en-US" dirty="0" smtClean="0"/>
              <a:t> </a:t>
            </a:r>
            <a:r>
              <a:rPr lang="en-US" dirty="0" err="1" smtClean="0"/>
              <a:t>đối</a:t>
            </a:r>
            <a:r>
              <a:rPr lang="en-US" dirty="0" smtClean="0"/>
              <a:t> </a:t>
            </a:r>
            <a:r>
              <a:rPr lang="en-US" dirty="0" err="1" smtClean="0"/>
              <a:t>tượng</a:t>
            </a:r>
            <a:r>
              <a:rPr lang="en-US" dirty="0" smtClean="0"/>
              <a:t> </a:t>
            </a:r>
            <a:r>
              <a:rPr lang="en-US" dirty="0" err="1" smtClean="0"/>
              <a:t>thỏa</a:t>
            </a:r>
            <a:r>
              <a:rPr lang="en-US" dirty="0" smtClean="0"/>
              <a:t> </a:t>
            </a:r>
            <a:r>
              <a:rPr lang="en-US" dirty="0" err="1" smtClean="0"/>
              <a:t>mãn</a:t>
            </a:r>
            <a:r>
              <a:rPr lang="en-US" dirty="0" smtClean="0"/>
              <a:t> </a:t>
            </a:r>
            <a:r>
              <a:rPr lang="en-US" dirty="0" err="1" smtClean="0"/>
              <a:t>yêu</a:t>
            </a:r>
            <a:r>
              <a:rPr lang="en-US" dirty="0" smtClean="0"/>
              <a:t> </a:t>
            </a:r>
            <a:r>
              <a:rPr lang="en-US" dirty="0" err="1" smtClean="0"/>
              <a:t>cầu</a:t>
            </a:r>
            <a:r>
              <a:rPr lang="en-US" dirty="0" smtClean="0"/>
              <a:t> </a:t>
            </a:r>
            <a:r>
              <a:rPr lang="en-US" dirty="0" err="1" smtClean="0"/>
              <a:t>trên</a:t>
            </a:r>
            <a:r>
              <a:rPr lang="en-US" dirty="0" smtClean="0"/>
              <a:t> </a:t>
            </a:r>
            <a:r>
              <a:rPr lang="en-US" dirty="0" err="1" smtClean="0"/>
              <a:t>nếu</a:t>
            </a:r>
            <a:r>
              <a:rPr lang="en-US" dirty="0" smtClean="0"/>
              <a:t> </a:t>
            </a:r>
            <a:r>
              <a:rPr lang="en-US" dirty="0" err="1" smtClean="0"/>
              <a:t>có</a:t>
            </a:r>
            <a:r>
              <a:rPr lang="en-US" dirty="0" smtClean="0"/>
              <a:t> </a:t>
            </a:r>
            <a:r>
              <a:rPr lang="en-US" dirty="0" err="1" smtClean="0"/>
              <a:t>việc</a:t>
            </a:r>
            <a:r>
              <a:rPr lang="en-US" dirty="0" smtClean="0"/>
              <a:t> </a:t>
            </a:r>
            <a:r>
              <a:rPr lang="en-US" dirty="0" err="1" smtClean="0"/>
              <a:t>làm</a:t>
            </a:r>
            <a:r>
              <a:rPr lang="en-US" dirty="0" smtClean="0"/>
              <a:t> </a:t>
            </a:r>
            <a:r>
              <a:rPr lang="en-US" dirty="0" err="1" smtClean="0"/>
              <a:t>ổn</a:t>
            </a:r>
            <a:r>
              <a:rPr lang="en-US" dirty="0" smtClean="0"/>
              <a:t> </a:t>
            </a:r>
            <a:r>
              <a:rPr lang="en-US" dirty="0" err="1" smtClean="0"/>
              <a:t>định</a:t>
            </a:r>
            <a:r>
              <a:rPr lang="en-US" dirty="0" smtClean="0"/>
              <a:t> </a:t>
            </a:r>
            <a:r>
              <a:rPr lang="en-US" dirty="0" err="1" smtClean="0"/>
              <a:t>thì</a:t>
            </a:r>
            <a:r>
              <a:rPr lang="en-US" dirty="0" smtClean="0"/>
              <a:t> </a:t>
            </a:r>
            <a:r>
              <a:rPr lang="en-US" dirty="0" err="1" smtClean="0"/>
              <a:t>đề</a:t>
            </a:r>
            <a:r>
              <a:rPr lang="en-US" dirty="0" smtClean="0"/>
              <a:t> </a:t>
            </a:r>
            <a:r>
              <a:rPr lang="en-US" dirty="0" err="1" smtClean="0"/>
              <a:t>xuất</a:t>
            </a:r>
            <a:r>
              <a:rPr lang="en-US" dirty="0" smtClean="0"/>
              <a:t> </a:t>
            </a:r>
            <a:r>
              <a:rPr lang="en-US" dirty="0" err="1" smtClean="0"/>
              <a:t>cho</a:t>
            </a:r>
            <a:r>
              <a:rPr lang="en-US" dirty="0" smtClean="0"/>
              <a:t> </a:t>
            </a:r>
            <a:r>
              <a:rPr lang="en-US" dirty="0" err="1" smtClean="0"/>
              <a:t>vay</a:t>
            </a:r>
            <a:r>
              <a:rPr lang="en-US" dirty="0" smtClean="0"/>
              <a:t>. </a:t>
            </a:r>
            <a:r>
              <a:rPr lang="en-US" dirty="0" err="1" smtClean="0"/>
              <a:t>Nếu</a:t>
            </a:r>
            <a:r>
              <a:rPr lang="en-US" dirty="0" smtClean="0"/>
              <a:t> </a:t>
            </a:r>
            <a:r>
              <a:rPr lang="en-US" dirty="0" err="1" smtClean="0"/>
              <a:t>không</a:t>
            </a:r>
            <a:r>
              <a:rPr lang="en-US" dirty="0" smtClean="0"/>
              <a:t> </a:t>
            </a:r>
            <a:r>
              <a:rPr lang="en-US" dirty="0" err="1" smtClean="0"/>
              <a:t>có</a:t>
            </a:r>
            <a:r>
              <a:rPr lang="en-US" dirty="0" smtClean="0"/>
              <a:t> </a:t>
            </a:r>
            <a:r>
              <a:rPr lang="en-US" dirty="0" err="1" smtClean="0"/>
              <a:t>việc</a:t>
            </a:r>
            <a:r>
              <a:rPr lang="en-US" dirty="0" smtClean="0"/>
              <a:t> </a:t>
            </a:r>
            <a:r>
              <a:rPr lang="en-US" dirty="0" err="1" smtClean="0"/>
              <a:t>làm</a:t>
            </a:r>
            <a:r>
              <a:rPr lang="en-US" dirty="0" smtClean="0"/>
              <a:t> </a:t>
            </a:r>
            <a:r>
              <a:rPr lang="en-US" dirty="0" err="1" smtClean="0"/>
              <a:t>ổn</a:t>
            </a:r>
            <a:r>
              <a:rPr lang="en-US" dirty="0" smtClean="0"/>
              <a:t> </a:t>
            </a:r>
            <a:r>
              <a:rPr lang="en-US" dirty="0" err="1" smtClean="0"/>
              <a:t>định</a:t>
            </a:r>
            <a:r>
              <a:rPr lang="en-US" dirty="0" smtClean="0"/>
              <a:t> </a:t>
            </a:r>
            <a:r>
              <a:rPr lang="en-US" dirty="0" err="1" smtClean="0"/>
              <a:t>thì</a:t>
            </a:r>
            <a:r>
              <a:rPr lang="en-US" dirty="0" smtClean="0"/>
              <a:t> </a:t>
            </a:r>
            <a:r>
              <a:rPr lang="en-US" dirty="0" err="1" smtClean="0"/>
              <a:t>xét</a:t>
            </a:r>
            <a:r>
              <a:rPr lang="en-US" dirty="0" smtClean="0"/>
              <a:t> </a:t>
            </a:r>
            <a:r>
              <a:rPr lang="en-US" dirty="0" err="1" smtClean="0"/>
              <a:t>xem</a:t>
            </a:r>
            <a:r>
              <a:rPr lang="en-US" dirty="0" smtClean="0"/>
              <a:t> </a:t>
            </a:r>
            <a:r>
              <a:rPr lang="en-US" dirty="0" err="1" smtClean="0"/>
              <a:t>có</a:t>
            </a:r>
            <a:r>
              <a:rPr lang="en-US" dirty="0" smtClean="0"/>
              <a:t> </a:t>
            </a:r>
            <a:r>
              <a:rPr lang="en-US" dirty="0" err="1" smtClean="0"/>
              <a:t>nguồn</a:t>
            </a:r>
            <a:r>
              <a:rPr lang="en-US" dirty="0" smtClean="0"/>
              <a:t> </a:t>
            </a:r>
            <a:r>
              <a:rPr lang="en-US" dirty="0" err="1" smtClean="0"/>
              <a:t>thu</a:t>
            </a:r>
            <a:r>
              <a:rPr lang="en-US" dirty="0" smtClean="0"/>
              <a:t> </a:t>
            </a:r>
            <a:r>
              <a:rPr lang="en-US" dirty="0" err="1" smtClean="0"/>
              <a:t>nhập</a:t>
            </a:r>
            <a:r>
              <a:rPr lang="en-US" dirty="0" smtClean="0"/>
              <a:t> </a:t>
            </a:r>
            <a:r>
              <a:rPr lang="en-US" dirty="0" err="1" smtClean="0"/>
              <a:t>khác</a:t>
            </a:r>
            <a:r>
              <a:rPr lang="en-US" dirty="0" smtClean="0"/>
              <a:t> hay </a:t>
            </a:r>
            <a:r>
              <a:rPr lang="en-US" dirty="0" err="1" smtClean="0"/>
              <a:t>không</a:t>
            </a:r>
            <a:r>
              <a:rPr lang="en-US" dirty="0" smtClean="0"/>
              <a:t>, </a:t>
            </a:r>
            <a:r>
              <a:rPr lang="en-US" dirty="0" err="1" smtClean="0"/>
              <a:t>nếu</a:t>
            </a:r>
            <a:r>
              <a:rPr lang="en-US" dirty="0" smtClean="0"/>
              <a:t> </a:t>
            </a:r>
            <a:r>
              <a:rPr lang="en-US" dirty="0" err="1" smtClean="0"/>
              <a:t>có</a:t>
            </a:r>
            <a:r>
              <a:rPr lang="en-US" dirty="0" smtClean="0"/>
              <a:t> </a:t>
            </a:r>
            <a:r>
              <a:rPr lang="en-US" dirty="0" err="1" smtClean="0"/>
              <a:t>thì</a:t>
            </a:r>
            <a:r>
              <a:rPr lang="en-US" dirty="0" smtClean="0"/>
              <a:t> </a:t>
            </a:r>
            <a:r>
              <a:rPr lang="en-US" dirty="0" err="1" smtClean="0"/>
              <a:t>đề</a:t>
            </a:r>
            <a:r>
              <a:rPr lang="en-US" dirty="0" smtClean="0"/>
              <a:t> </a:t>
            </a:r>
            <a:r>
              <a:rPr lang="en-US" dirty="0" err="1" smtClean="0"/>
              <a:t>xuất</a:t>
            </a:r>
            <a:r>
              <a:rPr lang="en-US" dirty="0" smtClean="0"/>
              <a:t> </a:t>
            </a:r>
            <a:r>
              <a:rPr lang="en-US" dirty="0" err="1" smtClean="0"/>
              <a:t>cho</a:t>
            </a:r>
            <a:r>
              <a:rPr lang="en-US" dirty="0" smtClean="0"/>
              <a:t> </a:t>
            </a:r>
            <a:r>
              <a:rPr lang="en-US" dirty="0" err="1" smtClean="0"/>
              <a:t>vay</a:t>
            </a:r>
            <a:r>
              <a:rPr lang="en-US" dirty="0" smtClean="0"/>
              <a:t>, </a:t>
            </a:r>
            <a:r>
              <a:rPr lang="en-US" dirty="0" err="1" smtClean="0"/>
              <a:t>nếu</a:t>
            </a:r>
            <a:r>
              <a:rPr lang="en-US" dirty="0" smtClean="0"/>
              <a:t> </a:t>
            </a:r>
            <a:r>
              <a:rPr lang="en-US" dirty="0" err="1" smtClean="0"/>
              <a:t>không</a:t>
            </a:r>
            <a:r>
              <a:rPr lang="en-US" dirty="0" smtClean="0"/>
              <a:t> </a:t>
            </a:r>
            <a:r>
              <a:rPr lang="en-US" dirty="0" err="1" smtClean="0"/>
              <a:t>có</a:t>
            </a:r>
            <a:r>
              <a:rPr lang="en-US" dirty="0" smtClean="0"/>
              <a:t> </a:t>
            </a:r>
            <a:r>
              <a:rPr lang="en-US" dirty="0" err="1" smtClean="0"/>
              <a:t>thì</a:t>
            </a:r>
            <a:r>
              <a:rPr lang="en-US" dirty="0" smtClean="0"/>
              <a:t> </a:t>
            </a:r>
            <a:r>
              <a:rPr lang="en-US" dirty="0" err="1" smtClean="0"/>
              <a:t>từ</a:t>
            </a:r>
            <a:r>
              <a:rPr lang="en-US" dirty="0" smtClean="0"/>
              <a:t> </a:t>
            </a:r>
            <a:r>
              <a:rPr lang="en-US" dirty="0" err="1" smtClean="0"/>
              <a:t>chối</a:t>
            </a:r>
            <a:r>
              <a:rPr lang="en-US" dirty="0" smtClean="0"/>
              <a:t> </a:t>
            </a:r>
            <a:r>
              <a:rPr lang="en-US" dirty="0" err="1" smtClean="0"/>
              <a:t>cho</a:t>
            </a:r>
            <a:r>
              <a:rPr lang="en-US" dirty="0" smtClean="0"/>
              <a:t> </a:t>
            </a:r>
            <a:r>
              <a:rPr lang="en-US" dirty="0" err="1" smtClean="0"/>
              <a:t>vay</a:t>
            </a:r>
            <a:r>
              <a:rPr lang="en-US" dirty="0" smtClean="0"/>
              <a:t>.</a:t>
            </a:r>
          </a:p>
        </p:txBody>
      </p:sp>
      <p:sp>
        <p:nvSpPr>
          <p:cNvPr id="6" name="Date Placeholder 7"/>
          <p:cNvSpPr>
            <a:spLocks noGrp="1"/>
          </p:cNvSpPr>
          <p:nvPr>
            <p:ph type="dt" sz="half" idx="10"/>
          </p:nvPr>
        </p:nvSpPr>
        <p:spPr>
          <a:xfrm>
            <a:off x="609362" y="6488027"/>
            <a:ext cx="2843689" cy="168314"/>
          </a:xfrm>
        </p:spPr>
        <p:txBody>
          <a:bodyPr/>
          <a:lstStyle/>
          <a:p>
            <a:pPr>
              <a:defRPr/>
            </a:pPr>
            <a:fld id="{2611A83D-3B9A-4D7E-8E54-4B03B6871064}" type="datetime5">
              <a:rPr lang="en-US" sz="1400">
                <a:solidFill>
                  <a:schemeClr val="tx2"/>
                </a:solidFill>
              </a:rPr>
              <a:pPr>
                <a:defRPr/>
              </a:pPr>
              <a:t>27-Nov-15</a:t>
            </a:fld>
            <a:endParaRPr lang="en-US" sz="1400" dirty="0">
              <a:solidFill>
                <a:schemeClr val="tx2"/>
              </a:solidFill>
            </a:endParaRPr>
          </a:p>
        </p:txBody>
      </p:sp>
      <p:sp>
        <p:nvSpPr>
          <p:cNvPr id="18438" name="Slide Number Placeholder 9"/>
          <p:cNvSpPr>
            <a:spLocks noGrp="1"/>
          </p:cNvSpPr>
          <p:nvPr>
            <p:ph type="sldNum" sz="quarter" idx="12"/>
          </p:nvPr>
        </p:nvSpPr>
        <p:spPr>
          <a:xfrm>
            <a:off x="8734187" y="6488027"/>
            <a:ext cx="2843689" cy="168314"/>
          </a:xfrm>
          <a:noFill/>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641E30E6-F951-4370-A06C-B1862A2694B5}" type="slidenum">
              <a:rPr lang="en-US" altLang="en-US" sz="1400">
                <a:solidFill>
                  <a:schemeClr val="folHlink"/>
                </a:solidFill>
                <a:latin typeface="Arial" pitchFamily="34" charset="0"/>
              </a:rPr>
              <a:pPr eaLnBrk="1" hangingPunct="1">
                <a:spcBef>
                  <a:spcPct val="0"/>
                </a:spcBef>
                <a:buClrTx/>
                <a:buFontTx/>
                <a:buNone/>
              </a:pPr>
              <a:t>13</a:t>
            </a:fld>
            <a:endParaRPr lang="en-US" altLang="en-US" sz="1400">
              <a:solidFill>
                <a:schemeClr val="folHlink"/>
              </a:solidFill>
              <a:latin typeface="Arial" pitchFamily="34" charset="0"/>
            </a:endParaRPr>
          </a:p>
        </p:txBody>
      </p:sp>
      <p:sp>
        <p:nvSpPr>
          <p:cNvPr id="7" name="Footer Placeholder 8"/>
          <p:cNvSpPr>
            <a:spLocks noGrp="1"/>
          </p:cNvSpPr>
          <p:nvPr>
            <p:ph type="ftr" sz="quarter" idx="4294967295"/>
          </p:nvPr>
        </p:nvSpPr>
        <p:spPr>
          <a:xfrm>
            <a:off x="7413625" y="6488113"/>
            <a:ext cx="4773613" cy="142875"/>
          </a:xfrm>
        </p:spPr>
        <p:txBody>
          <a:bodyPr/>
          <a:lstStyle/>
          <a:p>
            <a:pPr>
              <a:defRPr/>
            </a:pPr>
            <a:r>
              <a:rPr lang="en-US" sz="1400" dirty="0" err="1"/>
              <a:t>Nhập</a:t>
            </a:r>
            <a:r>
              <a:rPr lang="en-US" sz="1400" dirty="0"/>
              <a:t> </a:t>
            </a:r>
            <a:r>
              <a:rPr lang="en-US" sz="1400" dirty="0" err="1"/>
              <a:t>môn</a:t>
            </a:r>
            <a:r>
              <a:rPr lang="en-US" sz="1400" dirty="0"/>
              <a:t> </a:t>
            </a:r>
            <a:r>
              <a:rPr lang="en-US" sz="1400" dirty="0" err="1"/>
              <a:t>Hệ</a:t>
            </a:r>
            <a:r>
              <a:rPr lang="en-US" sz="1400" dirty="0"/>
              <a:t> </a:t>
            </a:r>
            <a:r>
              <a:rPr lang="en-US" sz="1400" dirty="0" err="1"/>
              <a:t>thống</a:t>
            </a:r>
            <a:r>
              <a:rPr lang="en-US" sz="1400" dirty="0"/>
              <a:t> </a:t>
            </a:r>
            <a:r>
              <a:rPr lang="en-US" sz="1400" dirty="0" err="1"/>
              <a:t>thông</a:t>
            </a:r>
            <a:r>
              <a:rPr lang="en-US" sz="1400" dirty="0"/>
              <a:t> tin </a:t>
            </a:r>
            <a:r>
              <a:rPr lang="en-US" sz="1400" dirty="0" err="1"/>
              <a:t>Quản</a:t>
            </a:r>
            <a:r>
              <a:rPr lang="en-US" sz="1400" dirty="0"/>
              <a:t> </a:t>
            </a:r>
            <a:r>
              <a:rPr lang="en-US" sz="1400" dirty="0" err="1"/>
              <a:t>lý</a:t>
            </a:r>
            <a:endParaRPr lang="en-US" sz="14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Title 1"/>
          <p:cNvSpPr>
            <a:spLocks noGrp="1"/>
          </p:cNvSpPr>
          <p:nvPr>
            <p:ph type="title"/>
          </p:nvPr>
        </p:nvSpPr>
        <p:spPr/>
        <p:txBody>
          <a:bodyPr/>
          <a:lstStyle/>
          <a:p>
            <a:r>
              <a:rPr lang="en-US" altLang="en-US" sz="3300">
                <a:latin typeface="Arial" pitchFamily="34" charset="0"/>
                <a:cs typeface="Arial" pitchFamily="34" charset="0"/>
              </a:rPr>
              <a:t>Vai trò của thông tin trong quản trị</a:t>
            </a:r>
          </a:p>
        </p:txBody>
      </p:sp>
      <p:sp>
        <p:nvSpPr>
          <p:cNvPr id="19458" name="Content Placeholder 2"/>
          <p:cNvSpPr>
            <a:spLocks noGrp="1"/>
          </p:cNvSpPr>
          <p:nvPr>
            <p:ph idx="1"/>
          </p:nvPr>
        </p:nvSpPr>
        <p:spPr/>
        <p:txBody>
          <a:bodyPr/>
          <a:lstStyle/>
          <a:p>
            <a:r>
              <a:rPr lang="en-US" altLang="en-US" smtClean="0">
                <a:latin typeface="Arial" pitchFamily="34" charset="0"/>
                <a:cs typeface="Arial" pitchFamily="34" charset="0"/>
              </a:rPr>
              <a:t>Cây quyết định</a:t>
            </a:r>
          </a:p>
        </p:txBody>
      </p:sp>
      <p:sp>
        <p:nvSpPr>
          <p:cNvPr id="6" name="Date Placeholder 7"/>
          <p:cNvSpPr>
            <a:spLocks noGrp="1"/>
          </p:cNvSpPr>
          <p:nvPr>
            <p:ph type="dt" sz="half" idx="10"/>
          </p:nvPr>
        </p:nvSpPr>
        <p:spPr>
          <a:xfrm>
            <a:off x="609362" y="6488027"/>
            <a:ext cx="2843689" cy="168314"/>
          </a:xfrm>
        </p:spPr>
        <p:txBody>
          <a:bodyPr/>
          <a:lstStyle/>
          <a:p>
            <a:pPr>
              <a:defRPr/>
            </a:pPr>
            <a:fld id="{2611A83D-3B9A-4D7E-8E54-4B03B6871064}" type="datetime5">
              <a:rPr lang="en-US" sz="1400">
                <a:solidFill>
                  <a:schemeClr val="tx2"/>
                </a:solidFill>
              </a:rPr>
              <a:pPr>
                <a:defRPr/>
              </a:pPr>
              <a:t>27-Nov-15</a:t>
            </a:fld>
            <a:endParaRPr lang="en-US" sz="1400" dirty="0">
              <a:solidFill>
                <a:schemeClr val="tx2"/>
              </a:solidFill>
            </a:endParaRPr>
          </a:p>
        </p:txBody>
      </p:sp>
      <p:sp>
        <p:nvSpPr>
          <p:cNvPr id="19463" name="Slide Number Placeholder 9"/>
          <p:cNvSpPr>
            <a:spLocks noGrp="1"/>
          </p:cNvSpPr>
          <p:nvPr>
            <p:ph type="sldNum" sz="quarter" idx="12"/>
          </p:nvPr>
        </p:nvSpPr>
        <p:spPr>
          <a:xfrm>
            <a:off x="8734187" y="6488027"/>
            <a:ext cx="2843689" cy="168314"/>
          </a:xfrm>
          <a:noFill/>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DC363E36-D9AB-4968-8B5F-3B7C74961D4F}" type="slidenum">
              <a:rPr lang="en-US" altLang="en-US" sz="1400">
                <a:solidFill>
                  <a:schemeClr val="folHlink"/>
                </a:solidFill>
                <a:latin typeface="Arial" pitchFamily="34" charset="0"/>
              </a:rPr>
              <a:pPr eaLnBrk="1" hangingPunct="1">
                <a:spcBef>
                  <a:spcPct val="0"/>
                </a:spcBef>
                <a:buClrTx/>
                <a:buFontTx/>
                <a:buNone/>
              </a:pPr>
              <a:t>14</a:t>
            </a:fld>
            <a:endParaRPr lang="en-US" altLang="en-US" sz="1400">
              <a:solidFill>
                <a:schemeClr val="folHlink"/>
              </a:solidFill>
              <a:latin typeface="Arial" pitchFamily="34" charset="0"/>
            </a:endParaRPr>
          </a:p>
        </p:txBody>
      </p:sp>
      <p:sp>
        <p:nvSpPr>
          <p:cNvPr id="7" name="Footer Placeholder 8"/>
          <p:cNvSpPr>
            <a:spLocks noGrp="1"/>
          </p:cNvSpPr>
          <p:nvPr>
            <p:ph type="ftr" sz="quarter" idx="4294967295"/>
          </p:nvPr>
        </p:nvSpPr>
        <p:spPr>
          <a:xfrm>
            <a:off x="7413625" y="6488113"/>
            <a:ext cx="4773613" cy="142875"/>
          </a:xfrm>
        </p:spPr>
        <p:txBody>
          <a:bodyPr/>
          <a:lstStyle/>
          <a:p>
            <a:pPr>
              <a:defRPr/>
            </a:pPr>
            <a:r>
              <a:rPr lang="en-US" sz="1400" dirty="0" err="1"/>
              <a:t>Nhập</a:t>
            </a:r>
            <a:r>
              <a:rPr lang="en-US" sz="1400" dirty="0"/>
              <a:t> </a:t>
            </a:r>
            <a:r>
              <a:rPr lang="en-US" sz="1400" dirty="0" err="1"/>
              <a:t>môn</a:t>
            </a:r>
            <a:r>
              <a:rPr lang="en-US" sz="1400" dirty="0"/>
              <a:t> </a:t>
            </a:r>
            <a:r>
              <a:rPr lang="en-US" sz="1400" dirty="0" err="1"/>
              <a:t>Hệ</a:t>
            </a:r>
            <a:r>
              <a:rPr lang="en-US" sz="1400" dirty="0"/>
              <a:t> </a:t>
            </a:r>
            <a:r>
              <a:rPr lang="en-US" sz="1400" dirty="0" err="1"/>
              <a:t>thống</a:t>
            </a:r>
            <a:r>
              <a:rPr lang="en-US" sz="1400" dirty="0"/>
              <a:t> </a:t>
            </a:r>
            <a:r>
              <a:rPr lang="en-US" sz="1400" dirty="0" err="1"/>
              <a:t>thông</a:t>
            </a:r>
            <a:r>
              <a:rPr lang="en-US" sz="1400" dirty="0"/>
              <a:t> tin </a:t>
            </a:r>
            <a:r>
              <a:rPr lang="en-US" sz="1400" dirty="0" err="1"/>
              <a:t>Quản</a:t>
            </a:r>
            <a:r>
              <a:rPr lang="en-US" sz="1400" dirty="0"/>
              <a:t> </a:t>
            </a:r>
            <a:r>
              <a:rPr lang="en-US" sz="1400" dirty="0" err="1"/>
              <a:t>lý</a:t>
            </a:r>
            <a:endParaRPr lang="en-US" sz="1400" dirty="0"/>
          </a:p>
        </p:txBody>
      </p:sp>
      <p:pic>
        <p:nvPicPr>
          <p:cNvPr id="19459" name="Picture 2"/>
          <p:cNvPicPr>
            <a:picLocks noChangeAspect="1" noChangeArrowheads="1"/>
          </p:cNvPicPr>
          <p:nvPr/>
        </p:nvPicPr>
        <p:blipFill>
          <a:blip r:embed="rId2">
            <a:extLst>
              <a:ext uri="{28A0092B-C50C-407E-A947-70E740481C1C}">
                <a14:useLocalDpi xmlns:a14="http://schemas.microsoft.com/office/drawing/2010/main" val="0"/>
              </a:ext>
            </a:extLst>
          </a:blip>
          <a:srcRect t="13635" r="1749"/>
          <a:stretch>
            <a:fillRect/>
          </a:stretch>
        </p:blipFill>
        <p:spPr bwMode="auto">
          <a:xfrm>
            <a:off x="1929647" y="2210594"/>
            <a:ext cx="7784176" cy="36584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Title 1"/>
          <p:cNvSpPr>
            <a:spLocks noGrp="1"/>
          </p:cNvSpPr>
          <p:nvPr>
            <p:ph type="title"/>
          </p:nvPr>
        </p:nvSpPr>
        <p:spPr/>
        <p:txBody>
          <a:bodyPr/>
          <a:lstStyle/>
          <a:p>
            <a:r>
              <a:rPr lang="en-US" altLang="en-US" sz="3300">
                <a:latin typeface="Arial" pitchFamily="34" charset="0"/>
                <a:cs typeface="Arial" pitchFamily="34" charset="0"/>
              </a:rPr>
              <a:t>Vai trò của thông tin trong quản trị</a:t>
            </a:r>
          </a:p>
        </p:txBody>
      </p:sp>
      <p:sp>
        <p:nvSpPr>
          <p:cNvPr id="20482" name="Content Placeholder 2"/>
          <p:cNvSpPr>
            <a:spLocks noGrp="1"/>
          </p:cNvSpPr>
          <p:nvPr>
            <p:ph idx="1"/>
          </p:nvPr>
        </p:nvSpPr>
        <p:spPr/>
        <p:txBody>
          <a:bodyPr/>
          <a:lstStyle/>
          <a:p>
            <a:r>
              <a:rPr lang="en-US" altLang="en-US" smtClean="0"/>
              <a:t>Bảng quyết định </a:t>
            </a:r>
          </a:p>
        </p:txBody>
      </p:sp>
      <p:sp>
        <p:nvSpPr>
          <p:cNvPr id="6" name="Date Placeholder 7"/>
          <p:cNvSpPr>
            <a:spLocks noGrp="1"/>
          </p:cNvSpPr>
          <p:nvPr>
            <p:ph type="dt" sz="half" idx="10"/>
          </p:nvPr>
        </p:nvSpPr>
        <p:spPr>
          <a:xfrm>
            <a:off x="609362" y="6488027"/>
            <a:ext cx="2843689" cy="168314"/>
          </a:xfrm>
        </p:spPr>
        <p:txBody>
          <a:bodyPr/>
          <a:lstStyle/>
          <a:p>
            <a:pPr>
              <a:defRPr/>
            </a:pPr>
            <a:fld id="{2611A83D-3B9A-4D7E-8E54-4B03B6871064}" type="datetime5">
              <a:rPr lang="en-US" sz="1400">
                <a:solidFill>
                  <a:schemeClr val="tx2"/>
                </a:solidFill>
              </a:rPr>
              <a:pPr>
                <a:defRPr/>
              </a:pPr>
              <a:t>27-Nov-15</a:t>
            </a:fld>
            <a:endParaRPr lang="en-US" sz="1400" dirty="0">
              <a:solidFill>
                <a:schemeClr val="tx2"/>
              </a:solidFill>
            </a:endParaRPr>
          </a:p>
        </p:txBody>
      </p:sp>
      <p:sp>
        <p:nvSpPr>
          <p:cNvPr id="20487" name="Slide Number Placeholder 9"/>
          <p:cNvSpPr>
            <a:spLocks noGrp="1"/>
          </p:cNvSpPr>
          <p:nvPr>
            <p:ph type="sldNum" sz="quarter" idx="12"/>
          </p:nvPr>
        </p:nvSpPr>
        <p:spPr>
          <a:xfrm>
            <a:off x="8734187" y="6488027"/>
            <a:ext cx="2843689" cy="168314"/>
          </a:xfrm>
          <a:noFill/>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EB26CA27-1B2C-426F-A5A9-9CC517BB2EC2}" type="slidenum">
              <a:rPr lang="en-US" altLang="en-US" sz="1400">
                <a:solidFill>
                  <a:schemeClr val="folHlink"/>
                </a:solidFill>
                <a:latin typeface="Arial" pitchFamily="34" charset="0"/>
              </a:rPr>
              <a:pPr eaLnBrk="1" hangingPunct="1">
                <a:spcBef>
                  <a:spcPct val="0"/>
                </a:spcBef>
                <a:buClrTx/>
                <a:buFontTx/>
                <a:buNone/>
              </a:pPr>
              <a:t>15</a:t>
            </a:fld>
            <a:endParaRPr lang="en-US" altLang="en-US" sz="1400">
              <a:solidFill>
                <a:schemeClr val="folHlink"/>
              </a:solidFill>
              <a:latin typeface="Arial" pitchFamily="34" charset="0"/>
            </a:endParaRPr>
          </a:p>
        </p:txBody>
      </p:sp>
      <p:sp>
        <p:nvSpPr>
          <p:cNvPr id="7" name="Footer Placeholder 8"/>
          <p:cNvSpPr>
            <a:spLocks noGrp="1"/>
          </p:cNvSpPr>
          <p:nvPr>
            <p:ph type="ftr" sz="quarter" idx="4294967295"/>
          </p:nvPr>
        </p:nvSpPr>
        <p:spPr>
          <a:xfrm>
            <a:off x="7413625" y="6488113"/>
            <a:ext cx="4773613" cy="142875"/>
          </a:xfrm>
        </p:spPr>
        <p:txBody>
          <a:bodyPr/>
          <a:lstStyle/>
          <a:p>
            <a:pPr>
              <a:defRPr/>
            </a:pPr>
            <a:r>
              <a:rPr lang="en-US" sz="1400" dirty="0" err="1"/>
              <a:t>Nhập</a:t>
            </a:r>
            <a:r>
              <a:rPr lang="en-US" sz="1400" dirty="0"/>
              <a:t> </a:t>
            </a:r>
            <a:r>
              <a:rPr lang="en-US" sz="1400" dirty="0" err="1"/>
              <a:t>môn</a:t>
            </a:r>
            <a:r>
              <a:rPr lang="en-US" sz="1400" dirty="0"/>
              <a:t> </a:t>
            </a:r>
            <a:r>
              <a:rPr lang="en-US" sz="1400" dirty="0" err="1"/>
              <a:t>Hệ</a:t>
            </a:r>
            <a:r>
              <a:rPr lang="en-US" sz="1400" dirty="0"/>
              <a:t> </a:t>
            </a:r>
            <a:r>
              <a:rPr lang="en-US" sz="1400" dirty="0" err="1"/>
              <a:t>thống</a:t>
            </a:r>
            <a:r>
              <a:rPr lang="en-US" sz="1400" dirty="0"/>
              <a:t> </a:t>
            </a:r>
            <a:r>
              <a:rPr lang="en-US" sz="1400" dirty="0" err="1"/>
              <a:t>thông</a:t>
            </a:r>
            <a:r>
              <a:rPr lang="en-US" sz="1400" dirty="0"/>
              <a:t> tin </a:t>
            </a:r>
            <a:r>
              <a:rPr lang="en-US" sz="1400" dirty="0" err="1"/>
              <a:t>Quản</a:t>
            </a:r>
            <a:r>
              <a:rPr lang="en-US" sz="1400" dirty="0"/>
              <a:t> </a:t>
            </a:r>
            <a:r>
              <a:rPr lang="en-US" sz="1400" dirty="0" err="1"/>
              <a:t>lý</a:t>
            </a:r>
            <a:endParaRPr lang="en-US" sz="1400" dirty="0"/>
          </a:p>
        </p:txBody>
      </p:sp>
      <p:pic>
        <p:nvPicPr>
          <p:cNvPr id="20483" name="Picture 2"/>
          <p:cNvPicPr>
            <a:picLocks noChangeAspect="1" noChangeArrowheads="1"/>
          </p:cNvPicPr>
          <p:nvPr/>
        </p:nvPicPr>
        <p:blipFill>
          <a:blip r:embed="rId2">
            <a:extLst>
              <a:ext uri="{28A0092B-C50C-407E-A947-70E740481C1C}">
                <a14:useLocalDpi xmlns:a14="http://schemas.microsoft.com/office/drawing/2010/main" val="0"/>
              </a:ext>
            </a:extLst>
          </a:blip>
          <a:srcRect t="14626"/>
          <a:stretch>
            <a:fillRect/>
          </a:stretch>
        </p:blipFill>
        <p:spPr bwMode="auto">
          <a:xfrm>
            <a:off x="2031206" y="2362218"/>
            <a:ext cx="8226386" cy="3353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rot="16200000">
            <a:off x="-1666970" y="3646583"/>
            <a:ext cx="5057129" cy="661150"/>
          </a:xfrm>
        </p:spPr>
        <p:txBody>
          <a:bodyPr/>
          <a:lstStyle/>
          <a:p>
            <a:pPr algn="ctr"/>
            <a:r>
              <a:rPr lang="en-US" altLang="en-US" smtClean="0"/>
              <a:t>Luyện tập</a:t>
            </a:r>
          </a:p>
        </p:txBody>
      </p:sp>
      <p:sp>
        <p:nvSpPr>
          <p:cNvPr id="21508" name="Slide Number Placeholder 4"/>
          <p:cNvSpPr>
            <a:spLocks noGrp="1"/>
          </p:cNvSpPr>
          <p:nvPr>
            <p:ph type="sldNum" sz="quarter" idx="12"/>
          </p:nvPr>
        </p:nvSpPr>
        <p:spPr>
          <a:noFill/>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AB18CA19-61E0-4342-91E9-FFE5AF4EA816}" type="slidenum">
              <a:rPr lang="en-US" altLang="en-US" sz="1700">
                <a:solidFill>
                  <a:schemeClr val="folHlink"/>
                </a:solidFill>
                <a:latin typeface="Arial" pitchFamily="34" charset="0"/>
              </a:rPr>
              <a:pPr eaLnBrk="1" hangingPunct="1">
                <a:spcBef>
                  <a:spcPct val="0"/>
                </a:spcBef>
                <a:buClrTx/>
                <a:buFontTx/>
                <a:buNone/>
              </a:pPr>
              <a:t>16</a:t>
            </a:fld>
            <a:endParaRPr lang="en-US" altLang="en-US" sz="1700">
              <a:solidFill>
                <a:schemeClr val="folHlink"/>
              </a:solidFill>
              <a:latin typeface="Arial"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007012376"/>
              </p:ext>
            </p:extLst>
          </p:nvPr>
        </p:nvGraphicFramePr>
        <p:xfrm>
          <a:off x="1521619" y="347230"/>
          <a:ext cx="10005537" cy="6282964"/>
        </p:xfrm>
        <a:graphic>
          <a:graphicData uri="http://schemas.openxmlformats.org/drawingml/2006/table">
            <a:tbl>
              <a:tblPr firstRow="1" firstCol="1" lastRow="1" lastCol="1" bandRow="1" bandCol="1">
                <a:tableStyleId>{073A0DAA-6AF3-43AB-8588-CEC1D06C72B9}</a:tableStyleId>
              </a:tblPr>
              <a:tblGrid>
                <a:gridCol w="4372160"/>
                <a:gridCol w="1190438"/>
                <a:gridCol w="1066800"/>
                <a:gridCol w="1066800"/>
                <a:gridCol w="1143000"/>
                <a:gridCol w="1166339"/>
              </a:tblGrid>
              <a:tr h="457199">
                <a:tc rowSpan="16">
                  <a:txBody>
                    <a:bodyPr/>
                    <a:lstStyle/>
                    <a:p>
                      <a:pPr algn="just">
                        <a:lnSpc>
                          <a:spcPct val="115000"/>
                        </a:lnSpc>
                        <a:spcBef>
                          <a:spcPts val="600"/>
                        </a:spcBef>
                        <a:spcAft>
                          <a:spcPts val="600"/>
                        </a:spcAft>
                      </a:pPr>
                      <a:r>
                        <a:rPr lang="vi-VN" sz="1800">
                          <a:effectLst/>
                        </a:rPr>
                        <a:t>Một CLB golf cần xác định ảnh hưởng của thời tiết đến việc thành viên đến hay không đến chơi golf. Có ngày ai cũng muốn chơi golf nhưng số nhân viên câu lạc bộ lại không đủ phục vụ. Có hôm, không hiểu vì lý do gì mà chẳng ai đến chơi, và câu lạc bộ lại thừa nhân viên.</a:t>
                      </a:r>
                      <a:endParaRPr lang="en-US" sz="1800">
                        <a:effectLst/>
                      </a:endParaRPr>
                    </a:p>
                    <a:p>
                      <a:pPr algn="just">
                        <a:lnSpc>
                          <a:spcPct val="115000"/>
                        </a:lnSpc>
                        <a:spcBef>
                          <a:spcPts val="600"/>
                        </a:spcBef>
                        <a:spcAft>
                          <a:spcPts val="600"/>
                        </a:spcAft>
                      </a:pPr>
                      <a:r>
                        <a:rPr lang="vi-VN" sz="1800">
                          <a:effectLst/>
                        </a:rPr>
                        <a:t>Mục tiêu của CLB là tối ưu hóa số nhân viên phục vụ mỗi ngày bằng cách dựa theo thông tin dự báo thời tiết để đoán xem khi nào người ta sẽ đến chơi golf. Hãy lập cây quyết định cho bài toán chơi Golf và đưa ra kết luận thời tiết như thế nào thì chơi hoặc không chơi.</a:t>
                      </a:r>
                      <a:endParaRPr lang="en-US" sz="1800">
                        <a:effectLst/>
                      </a:endParaRPr>
                    </a:p>
                    <a:p>
                      <a:pPr>
                        <a:lnSpc>
                          <a:spcPct val="115000"/>
                        </a:lnSpc>
                        <a:spcAft>
                          <a:spcPts val="0"/>
                        </a:spcAft>
                      </a:pPr>
                      <a:r>
                        <a:rPr lang="en-US" sz="2000">
                          <a:effectLst/>
                        </a:rPr>
                        <a:t> </a:t>
                      </a:r>
                      <a:endParaRPr lang="en-US" sz="2000">
                        <a:effectLst/>
                        <a:latin typeface="Arial"/>
                        <a:ea typeface="Arial"/>
                        <a:cs typeface="Times New Roman"/>
                      </a:endParaRPr>
                    </a:p>
                  </a:txBody>
                  <a:tcPr marL="91404" marR="91404" marT="0" marB="0"/>
                </a:tc>
                <a:tc gridSpan="4">
                  <a:txBody>
                    <a:bodyPr/>
                    <a:lstStyle/>
                    <a:p>
                      <a:pPr algn="ctr">
                        <a:lnSpc>
                          <a:spcPct val="115000"/>
                        </a:lnSpc>
                        <a:spcAft>
                          <a:spcPts val="0"/>
                        </a:spcAft>
                      </a:pPr>
                      <a:r>
                        <a:rPr lang="vi-VN" sz="2000">
                          <a:effectLst/>
                        </a:rPr>
                        <a:t>Các nhân tố thời tiết</a:t>
                      </a:r>
                      <a:endParaRPr lang="en-US" sz="2000">
                        <a:effectLst/>
                        <a:latin typeface="Arial"/>
                        <a:ea typeface="Arial"/>
                        <a:cs typeface="Times New Roman"/>
                      </a:endParaRPr>
                    </a:p>
                  </a:txBody>
                  <a:tcPr marL="91404" marR="91404" marT="0" marB="0"/>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ctr">
                        <a:lnSpc>
                          <a:spcPct val="115000"/>
                        </a:lnSpc>
                        <a:spcAft>
                          <a:spcPts val="0"/>
                        </a:spcAft>
                      </a:pPr>
                      <a:r>
                        <a:rPr lang="vi-VN" sz="2000">
                          <a:effectLst/>
                        </a:rPr>
                        <a:t>Kết luận</a:t>
                      </a:r>
                      <a:endParaRPr lang="en-US" sz="2000">
                        <a:effectLst/>
                        <a:latin typeface="Arial"/>
                        <a:ea typeface="Arial"/>
                        <a:cs typeface="Times New Roman"/>
                      </a:endParaRPr>
                    </a:p>
                  </a:txBody>
                  <a:tcPr marL="91404" marR="91404" marT="0" marB="0"/>
                </a:tc>
              </a:tr>
              <a:tr h="658848">
                <a:tc vMerge="1">
                  <a:txBody>
                    <a:bodyPr/>
                    <a:lstStyle/>
                    <a:p>
                      <a:endParaRPr lang="en-US"/>
                    </a:p>
                  </a:txBody>
                  <a:tcPr/>
                </a:tc>
                <a:tc>
                  <a:txBody>
                    <a:bodyPr/>
                    <a:lstStyle/>
                    <a:p>
                      <a:pPr algn="ctr">
                        <a:lnSpc>
                          <a:spcPct val="115000"/>
                        </a:lnSpc>
                        <a:spcAft>
                          <a:spcPts val="0"/>
                        </a:spcAft>
                      </a:pPr>
                      <a:r>
                        <a:rPr lang="vi-VN" sz="2000">
                          <a:solidFill>
                            <a:schemeClr val="tx2"/>
                          </a:solidFill>
                          <a:effectLst/>
                        </a:rPr>
                        <a:t>Quang cảnh</a:t>
                      </a:r>
                      <a:endParaRPr lang="en-US" sz="2000" b="1">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Nhiệt độ</a:t>
                      </a:r>
                      <a:endParaRPr lang="en-US" sz="2000" b="1">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Độ ẩm</a:t>
                      </a:r>
                      <a:endParaRPr lang="en-US" sz="2000" b="1">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Gió</a:t>
                      </a:r>
                      <a:endParaRPr lang="en-US" sz="2000" b="1">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Chơi</a:t>
                      </a:r>
                      <a:endParaRPr lang="en-US" sz="2000">
                        <a:effectLst/>
                        <a:latin typeface="Arial"/>
                        <a:ea typeface="Arial"/>
                        <a:cs typeface="Times New Roman"/>
                      </a:endParaRPr>
                    </a:p>
                  </a:txBody>
                  <a:tcPr marL="91404" marR="91404" marT="0" marB="0"/>
                </a:tc>
              </a:tr>
              <a:tr h="313624">
                <a:tc vMerge="1">
                  <a:txBody>
                    <a:bodyPr/>
                    <a:lstStyle/>
                    <a:p>
                      <a:endParaRPr lang="en-US"/>
                    </a:p>
                  </a:txBody>
                  <a:tcPr/>
                </a:tc>
                <a:tc>
                  <a:txBody>
                    <a:bodyPr/>
                    <a:lstStyle/>
                    <a:p>
                      <a:pPr algn="ctr">
                        <a:lnSpc>
                          <a:spcPct val="115000"/>
                        </a:lnSpc>
                        <a:spcAft>
                          <a:spcPts val="0"/>
                        </a:spcAft>
                      </a:pPr>
                      <a:r>
                        <a:rPr lang="vi-VN" sz="2000">
                          <a:solidFill>
                            <a:schemeClr val="tx2"/>
                          </a:solidFill>
                          <a:effectLst/>
                        </a:rPr>
                        <a:t>Nắng</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85</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85</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không</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không</a:t>
                      </a:r>
                      <a:endParaRPr lang="en-US" sz="2000">
                        <a:effectLst/>
                        <a:latin typeface="Arial"/>
                        <a:ea typeface="Arial"/>
                        <a:cs typeface="Times New Roman"/>
                      </a:endParaRPr>
                    </a:p>
                  </a:txBody>
                  <a:tcPr marL="91404" marR="91404" marT="0" marB="0"/>
                </a:tc>
              </a:tr>
              <a:tr h="313624">
                <a:tc vMerge="1">
                  <a:txBody>
                    <a:bodyPr/>
                    <a:lstStyle/>
                    <a:p>
                      <a:endParaRPr lang="en-US"/>
                    </a:p>
                  </a:txBody>
                  <a:tcPr/>
                </a:tc>
                <a:tc>
                  <a:txBody>
                    <a:bodyPr/>
                    <a:lstStyle/>
                    <a:p>
                      <a:pPr algn="ctr">
                        <a:lnSpc>
                          <a:spcPct val="115000"/>
                        </a:lnSpc>
                        <a:spcAft>
                          <a:spcPts val="0"/>
                        </a:spcAft>
                      </a:pPr>
                      <a:r>
                        <a:rPr lang="vi-VN" sz="2000">
                          <a:solidFill>
                            <a:schemeClr val="tx2"/>
                          </a:solidFill>
                          <a:effectLst/>
                        </a:rPr>
                        <a:t>Nắng</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80</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90</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có</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không</a:t>
                      </a:r>
                      <a:endParaRPr lang="en-US" sz="2000">
                        <a:effectLst/>
                        <a:latin typeface="Arial"/>
                        <a:ea typeface="Arial"/>
                        <a:cs typeface="Times New Roman"/>
                      </a:endParaRPr>
                    </a:p>
                  </a:txBody>
                  <a:tcPr marL="91404" marR="91404" marT="0" marB="0"/>
                </a:tc>
              </a:tr>
              <a:tr h="313624">
                <a:tc vMerge="1">
                  <a:txBody>
                    <a:bodyPr/>
                    <a:lstStyle/>
                    <a:p>
                      <a:endParaRPr lang="en-US"/>
                    </a:p>
                  </a:txBody>
                  <a:tcPr/>
                </a:tc>
                <a:tc>
                  <a:txBody>
                    <a:bodyPr/>
                    <a:lstStyle/>
                    <a:p>
                      <a:pPr algn="ctr">
                        <a:lnSpc>
                          <a:spcPct val="115000"/>
                        </a:lnSpc>
                        <a:spcAft>
                          <a:spcPts val="0"/>
                        </a:spcAft>
                      </a:pPr>
                      <a:r>
                        <a:rPr lang="vi-VN" sz="2000">
                          <a:solidFill>
                            <a:schemeClr val="tx2"/>
                          </a:solidFill>
                          <a:effectLst/>
                        </a:rPr>
                        <a:t>Âm u</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83</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78</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không</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có</a:t>
                      </a:r>
                      <a:endParaRPr lang="en-US" sz="2000">
                        <a:effectLst/>
                        <a:latin typeface="Arial"/>
                        <a:ea typeface="Arial"/>
                        <a:cs typeface="Times New Roman"/>
                      </a:endParaRPr>
                    </a:p>
                  </a:txBody>
                  <a:tcPr marL="91404" marR="91404" marT="0" marB="0"/>
                </a:tc>
              </a:tr>
              <a:tr h="313624">
                <a:tc vMerge="1">
                  <a:txBody>
                    <a:bodyPr/>
                    <a:lstStyle/>
                    <a:p>
                      <a:endParaRPr lang="en-US"/>
                    </a:p>
                  </a:txBody>
                  <a:tcPr/>
                </a:tc>
                <a:tc>
                  <a:txBody>
                    <a:bodyPr/>
                    <a:lstStyle/>
                    <a:p>
                      <a:pPr algn="ctr">
                        <a:lnSpc>
                          <a:spcPct val="115000"/>
                        </a:lnSpc>
                        <a:spcAft>
                          <a:spcPts val="0"/>
                        </a:spcAft>
                      </a:pPr>
                      <a:r>
                        <a:rPr lang="vi-VN" sz="2000">
                          <a:solidFill>
                            <a:schemeClr val="tx2"/>
                          </a:solidFill>
                          <a:effectLst/>
                        </a:rPr>
                        <a:t>Mưa</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70</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96</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không</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có</a:t>
                      </a:r>
                      <a:endParaRPr lang="en-US" sz="2000">
                        <a:effectLst/>
                        <a:latin typeface="Arial"/>
                        <a:ea typeface="Arial"/>
                        <a:cs typeface="Times New Roman"/>
                      </a:endParaRPr>
                    </a:p>
                  </a:txBody>
                  <a:tcPr marL="91404" marR="91404" marT="0" marB="0"/>
                </a:tc>
              </a:tr>
              <a:tr h="313624">
                <a:tc vMerge="1">
                  <a:txBody>
                    <a:bodyPr/>
                    <a:lstStyle/>
                    <a:p>
                      <a:endParaRPr lang="en-US"/>
                    </a:p>
                  </a:txBody>
                  <a:tcPr/>
                </a:tc>
                <a:tc>
                  <a:txBody>
                    <a:bodyPr/>
                    <a:lstStyle/>
                    <a:p>
                      <a:pPr algn="ctr">
                        <a:lnSpc>
                          <a:spcPct val="115000"/>
                        </a:lnSpc>
                        <a:spcAft>
                          <a:spcPts val="0"/>
                        </a:spcAft>
                      </a:pPr>
                      <a:r>
                        <a:rPr lang="vi-VN" sz="2000">
                          <a:solidFill>
                            <a:schemeClr val="tx2"/>
                          </a:solidFill>
                          <a:effectLst/>
                        </a:rPr>
                        <a:t>Mưa</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68</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80</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không</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có</a:t>
                      </a:r>
                      <a:endParaRPr lang="en-US" sz="2000">
                        <a:effectLst/>
                        <a:latin typeface="Arial"/>
                        <a:ea typeface="Arial"/>
                        <a:cs typeface="Times New Roman"/>
                      </a:endParaRPr>
                    </a:p>
                  </a:txBody>
                  <a:tcPr marL="91404" marR="91404" marT="0" marB="0"/>
                </a:tc>
              </a:tr>
              <a:tr h="313624">
                <a:tc vMerge="1">
                  <a:txBody>
                    <a:bodyPr/>
                    <a:lstStyle/>
                    <a:p>
                      <a:endParaRPr lang="en-US"/>
                    </a:p>
                  </a:txBody>
                  <a:tcPr/>
                </a:tc>
                <a:tc>
                  <a:txBody>
                    <a:bodyPr/>
                    <a:lstStyle/>
                    <a:p>
                      <a:pPr algn="ctr">
                        <a:lnSpc>
                          <a:spcPct val="115000"/>
                        </a:lnSpc>
                        <a:spcAft>
                          <a:spcPts val="0"/>
                        </a:spcAft>
                      </a:pPr>
                      <a:r>
                        <a:rPr lang="vi-VN" sz="2000">
                          <a:solidFill>
                            <a:schemeClr val="tx2"/>
                          </a:solidFill>
                          <a:effectLst/>
                        </a:rPr>
                        <a:t>Mưa</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65</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70</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có</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không</a:t>
                      </a:r>
                      <a:endParaRPr lang="en-US" sz="2000">
                        <a:effectLst/>
                        <a:latin typeface="Arial"/>
                        <a:ea typeface="Arial"/>
                        <a:cs typeface="Times New Roman"/>
                      </a:endParaRPr>
                    </a:p>
                  </a:txBody>
                  <a:tcPr marL="91404" marR="91404" marT="0" marB="0"/>
                </a:tc>
              </a:tr>
              <a:tr h="313624">
                <a:tc vMerge="1">
                  <a:txBody>
                    <a:bodyPr/>
                    <a:lstStyle/>
                    <a:p>
                      <a:endParaRPr lang="en-US"/>
                    </a:p>
                  </a:txBody>
                  <a:tcPr/>
                </a:tc>
                <a:tc>
                  <a:txBody>
                    <a:bodyPr/>
                    <a:lstStyle/>
                    <a:p>
                      <a:pPr algn="ctr">
                        <a:lnSpc>
                          <a:spcPct val="115000"/>
                        </a:lnSpc>
                        <a:spcAft>
                          <a:spcPts val="0"/>
                        </a:spcAft>
                      </a:pPr>
                      <a:r>
                        <a:rPr lang="vi-VN" sz="2000">
                          <a:solidFill>
                            <a:schemeClr val="tx2"/>
                          </a:solidFill>
                          <a:effectLst/>
                        </a:rPr>
                        <a:t>Âm u</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64</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65</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có</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có</a:t>
                      </a:r>
                      <a:endParaRPr lang="en-US" sz="2000">
                        <a:effectLst/>
                        <a:latin typeface="Arial"/>
                        <a:ea typeface="Arial"/>
                        <a:cs typeface="Times New Roman"/>
                      </a:endParaRPr>
                    </a:p>
                  </a:txBody>
                  <a:tcPr marL="91404" marR="91404" marT="0" marB="0"/>
                </a:tc>
              </a:tr>
              <a:tr h="313624">
                <a:tc vMerge="1">
                  <a:txBody>
                    <a:bodyPr/>
                    <a:lstStyle/>
                    <a:p>
                      <a:endParaRPr lang="en-US"/>
                    </a:p>
                  </a:txBody>
                  <a:tcPr/>
                </a:tc>
                <a:tc>
                  <a:txBody>
                    <a:bodyPr/>
                    <a:lstStyle/>
                    <a:p>
                      <a:pPr algn="ctr">
                        <a:lnSpc>
                          <a:spcPct val="115000"/>
                        </a:lnSpc>
                        <a:spcAft>
                          <a:spcPts val="0"/>
                        </a:spcAft>
                      </a:pPr>
                      <a:r>
                        <a:rPr lang="vi-VN" sz="2000">
                          <a:solidFill>
                            <a:schemeClr val="tx2"/>
                          </a:solidFill>
                          <a:effectLst/>
                        </a:rPr>
                        <a:t>Nắng</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72</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95</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không</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không</a:t>
                      </a:r>
                      <a:endParaRPr lang="en-US" sz="2000">
                        <a:effectLst/>
                        <a:latin typeface="Arial"/>
                        <a:ea typeface="Arial"/>
                        <a:cs typeface="Times New Roman"/>
                      </a:endParaRPr>
                    </a:p>
                  </a:txBody>
                  <a:tcPr marL="91404" marR="91404" marT="0" marB="0"/>
                </a:tc>
              </a:tr>
              <a:tr h="313624">
                <a:tc vMerge="1">
                  <a:txBody>
                    <a:bodyPr/>
                    <a:lstStyle/>
                    <a:p>
                      <a:endParaRPr lang="en-US"/>
                    </a:p>
                  </a:txBody>
                  <a:tcPr/>
                </a:tc>
                <a:tc>
                  <a:txBody>
                    <a:bodyPr/>
                    <a:lstStyle/>
                    <a:p>
                      <a:pPr algn="ctr">
                        <a:lnSpc>
                          <a:spcPct val="115000"/>
                        </a:lnSpc>
                        <a:spcAft>
                          <a:spcPts val="0"/>
                        </a:spcAft>
                      </a:pPr>
                      <a:r>
                        <a:rPr lang="vi-VN" sz="2000">
                          <a:solidFill>
                            <a:schemeClr val="tx2"/>
                          </a:solidFill>
                          <a:effectLst/>
                        </a:rPr>
                        <a:t>Nắng</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69</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70</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không</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có</a:t>
                      </a:r>
                      <a:endParaRPr lang="en-US" sz="2000">
                        <a:effectLst/>
                        <a:latin typeface="Arial"/>
                        <a:ea typeface="Arial"/>
                        <a:cs typeface="Times New Roman"/>
                      </a:endParaRPr>
                    </a:p>
                  </a:txBody>
                  <a:tcPr marL="91404" marR="91404" marT="0" marB="0"/>
                </a:tc>
              </a:tr>
              <a:tr h="313624">
                <a:tc vMerge="1">
                  <a:txBody>
                    <a:bodyPr/>
                    <a:lstStyle/>
                    <a:p>
                      <a:endParaRPr lang="en-US"/>
                    </a:p>
                  </a:txBody>
                  <a:tcPr/>
                </a:tc>
                <a:tc>
                  <a:txBody>
                    <a:bodyPr/>
                    <a:lstStyle/>
                    <a:p>
                      <a:pPr algn="ctr">
                        <a:lnSpc>
                          <a:spcPct val="115000"/>
                        </a:lnSpc>
                        <a:spcAft>
                          <a:spcPts val="0"/>
                        </a:spcAft>
                      </a:pPr>
                      <a:r>
                        <a:rPr lang="vi-VN" sz="2000">
                          <a:solidFill>
                            <a:schemeClr val="tx2"/>
                          </a:solidFill>
                          <a:effectLst/>
                        </a:rPr>
                        <a:t>Mưa</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75</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80</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không</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có</a:t>
                      </a:r>
                      <a:endParaRPr lang="en-US" sz="2000">
                        <a:effectLst/>
                        <a:latin typeface="Arial"/>
                        <a:ea typeface="Arial"/>
                        <a:cs typeface="Times New Roman"/>
                      </a:endParaRPr>
                    </a:p>
                  </a:txBody>
                  <a:tcPr marL="91404" marR="91404" marT="0" marB="0"/>
                </a:tc>
              </a:tr>
              <a:tr h="313624">
                <a:tc vMerge="1">
                  <a:txBody>
                    <a:bodyPr/>
                    <a:lstStyle/>
                    <a:p>
                      <a:endParaRPr lang="en-US"/>
                    </a:p>
                  </a:txBody>
                  <a:tcPr/>
                </a:tc>
                <a:tc>
                  <a:txBody>
                    <a:bodyPr/>
                    <a:lstStyle/>
                    <a:p>
                      <a:pPr algn="ctr">
                        <a:lnSpc>
                          <a:spcPct val="115000"/>
                        </a:lnSpc>
                        <a:spcAft>
                          <a:spcPts val="0"/>
                        </a:spcAft>
                      </a:pPr>
                      <a:r>
                        <a:rPr lang="vi-VN" sz="2000">
                          <a:solidFill>
                            <a:schemeClr val="tx2"/>
                          </a:solidFill>
                          <a:effectLst/>
                        </a:rPr>
                        <a:t>Nắng</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75</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70</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có</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có</a:t>
                      </a:r>
                      <a:endParaRPr lang="en-US" sz="2000">
                        <a:effectLst/>
                        <a:latin typeface="Arial"/>
                        <a:ea typeface="Arial"/>
                        <a:cs typeface="Times New Roman"/>
                      </a:endParaRPr>
                    </a:p>
                  </a:txBody>
                  <a:tcPr marL="91404" marR="91404" marT="0" marB="0"/>
                </a:tc>
              </a:tr>
              <a:tr h="313624">
                <a:tc vMerge="1">
                  <a:txBody>
                    <a:bodyPr/>
                    <a:lstStyle/>
                    <a:p>
                      <a:endParaRPr lang="en-US"/>
                    </a:p>
                  </a:txBody>
                  <a:tcPr/>
                </a:tc>
                <a:tc>
                  <a:txBody>
                    <a:bodyPr/>
                    <a:lstStyle/>
                    <a:p>
                      <a:pPr algn="ctr">
                        <a:lnSpc>
                          <a:spcPct val="115000"/>
                        </a:lnSpc>
                        <a:spcAft>
                          <a:spcPts val="0"/>
                        </a:spcAft>
                      </a:pPr>
                      <a:r>
                        <a:rPr lang="vi-VN" sz="2000">
                          <a:solidFill>
                            <a:schemeClr val="tx2"/>
                          </a:solidFill>
                          <a:effectLst/>
                        </a:rPr>
                        <a:t>Âm u</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72</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90</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có</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có</a:t>
                      </a:r>
                      <a:endParaRPr lang="en-US" sz="2000">
                        <a:effectLst/>
                        <a:latin typeface="Arial"/>
                        <a:ea typeface="Arial"/>
                        <a:cs typeface="Times New Roman"/>
                      </a:endParaRPr>
                    </a:p>
                  </a:txBody>
                  <a:tcPr marL="91404" marR="91404" marT="0" marB="0"/>
                </a:tc>
              </a:tr>
              <a:tr h="313624">
                <a:tc vMerge="1">
                  <a:txBody>
                    <a:bodyPr/>
                    <a:lstStyle/>
                    <a:p>
                      <a:endParaRPr lang="en-US"/>
                    </a:p>
                  </a:txBody>
                  <a:tcPr/>
                </a:tc>
                <a:tc>
                  <a:txBody>
                    <a:bodyPr/>
                    <a:lstStyle/>
                    <a:p>
                      <a:pPr algn="ctr">
                        <a:lnSpc>
                          <a:spcPct val="115000"/>
                        </a:lnSpc>
                        <a:spcAft>
                          <a:spcPts val="0"/>
                        </a:spcAft>
                      </a:pPr>
                      <a:r>
                        <a:rPr lang="vi-VN" sz="2000">
                          <a:solidFill>
                            <a:schemeClr val="tx2"/>
                          </a:solidFill>
                          <a:effectLst/>
                        </a:rPr>
                        <a:t>Âm u</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81</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75</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solidFill>
                            <a:schemeClr val="tx2"/>
                          </a:solidFill>
                          <a:effectLst/>
                        </a:rPr>
                        <a:t>không</a:t>
                      </a:r>
                      <a:endParaRPr lang="en-US" sz="2000">
                        <a:solidFill>
                          <a:schemeClr val="tx2"/>
                        </a:solidFill>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có</a:t>
                      </a:r>
                      <a:endParaRPr lang="en-US" sz="2000">
                        <a:effectLst/>
                        <a:latin typeface="Arial"/>
                        <a:ea typeface="Arial"/>
                        <a:cs typeface="Times New Roman"/>
                      </a:endParaRPr>
                    </a:p>
                  </a:txBody>
                  <a:tcPr marL="91404" marR="91404" marT="0" marB="0"/>
                </a:tc>
              </a:tr>
              <a:tr h="567965">
                <a:tc vMerge="1">
                  <a:txBody>
                    <a:bodyPr/>
                    <a:lstStyle/>
                    <a:p>
                      <a:endParaRPr lang="en-US"/>
                    </a:p>
                  </a:txBody>
                  <a:tcPr/>
                </a:tc>
                <a:tc>
                  <a:txBody>
                    <a:bodyPr/>
                    <a:lstStyle/>
                    <a:p>
                      <a:pPr marL="0" algn="ctr" defTabSz="914315" rtl="0" eaLnBrk="1" latinLnBrk="0" hangingPunct="1">
                        <a:lnSpc>
                          <a:spcPct val="115000"/>
                        </a:lnSpc>
                        <a:spcAft>
                          <a:spcPts val="0"/>
                        </a:spcAft>
                      </a:pPr>
                      <a:r>
                        <a:rPr lang="en-US" sz="2000" kern="1200">
                          <a:effectLst/>
                        </a:rPr>
                        <a:t>M</a:t>
                      </a:r>
                      <a:r>
                        <a:rPr lang="vi-VN" sz="2000" kern="1200">
                          <a:effectLst/>
                        </a:rPr>
                        <a:t>ưa</a:t>
                      </a:r>
                      <a:endParaRPr lang="en-US" sz="2000" b="0" kern="1200">
                        <a:solidFill>
                          <a:schemeClr val="dk1"/>
                        </a:solidFill>
                        <a:effectLst/>
                        <a:latin typeface="+mn-lt"/>
                        <a:ea typeface="+mn-ea"/>
                        <a:cs typeface="+mn-cs"/>
                      </a:endParaRPr>
                    </a:p>
                  </a:txBody>
                  <a:tcPr marL="91404" marR="91404" marT="0" marB="0"/>
                </a:tc>
                <a:tc>
                  <a:txBody>
                    <a:bodyPr/>
                    <a:lstStyle/>
                    <a:p>
                      <a:pPr algn="ctr">
                        <a:lnSpc>
                          <a:spcPct val="115000"/>
                        </a:lnSpc>
                        <a:spcAft>
                          <a:spcPts val="0"/>
                        </a:spcAft>
                      </a:pPr>
                      <a:r>
                        <a:rPr lang="vi-VN" sz="2000">
                          <a:effectLst/>
                        </a:rPr>
                        <a:t>71</a:t>
                      </a:r>
                      <a:endParaRPr lang="en-US" sz="2000" b="0">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80</a:t>
                      </a:r>
                      <a:endParaRPr lang="en-US" sz="2000" b="0">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có</a:t>
                      </a:r>
                      <a:endParaRPr lang="en-US" sz="2000" b="0">
                        <a:effectLst/>
                        <a:latin typeface="Arial"/>
                        <a:ea typeface="Arial"/>
                        <a:cs typeface="Times New Roman"/>
                      </a:endParaRPr>
                    </a:p>
                  </a:txBody>
                  <a:tcPr marL="91404" marR="91404" marT="0" marB="0"/>
                </a:tc>
                <a:tc>
                  <a:txBody>
                    <a:bodyPr/>
                    <a:lstStyle/>
                    <a:p>
                      <a:pPr algn="ctr">
                        <a:lnSpc>
                          <a:spcPct val="115000"/>
                        </a:lnSpc>
                        <a:spcAft>
                          <a:spcPts val="0"/>
                        </a:spcAft>
                      </a:pPr>
                      <a:r>
                        <a:rPr lang="vi-VN" sz="2000">
                          <a:effectLst/>
                        </a:rPr>
                        <a:t>không</a:t>
                      </a:r>
                      <a:endParaRPr lang="en-US" sz="2000" b="0">
                        <a:effectLst/>
                        <a:latin typeface="Arial"/>
                        <a:ea typeface="Arial"/>
                        <a:cs typeface="Times New Roman"/>
                      </a:endParaRPr>
                    </a:p>
                  </a:txBody>
                  <a:tcPr marL="91404" marR="91404" marT="0" marB="0"/>
                </a:tc>
              </a:tr>
            </a:tbl>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altLang="en-US" sz="3300">
                <a:latin typeface="Arial" pitchFamily="34" charset="0"/>
                <a:cs typeface="Arial" pitchFamily="34" charset="0"/>
              </a:rPr>
              <a:t>Các phương pháp ra quyết định</a:t>
            </a:r>
          </a:p>
        </p:txBody>
      </p:sp>
      <p:sp>
        <p:nvSpPr>
          <p:cNvPr id="22531" name="Rectangle 3"/>
          <p:cNvSpPr>
            <a:spLocks noGrp="1" noChangeArrowheads="1"/>
          </p:cNvSpPr>
          <p:nvPr>
            <p:ph idx="1"/>
          </p:nvPr>
        </p:nvSpPr>
        <p:spPr>
          <a:xfrm>
            <a:off x="1216818" y="1676789"/>
            <a:ext cx="10157937" cy="3814058"/>
          </a:xfrm>
        </p:spPr>
        <p:txBody>
          <a:bodyPr>
            <a:noAutofit/>
          </a:bodyPr>
          <a:lstStyle/>
          <a:p>
            <a:pPr algn="just" eaLnBrk="1" hangingPunct="1"/>
            <a:r>
              <a:rPr lang="en-US" altLang="en-US" sz="2400">
                <a:latin typeface="Arial" pitchFamily="34" charset="0"/>
                <a:cs typeface="Arial" pitchFamily="34" charset="0"/>
              </a:rPr>
              <a:t>Phương pháp tối ưu - Optimization model: tiến trình tìm ra giải pháp tốt nhất, thường là giải pháp giúp doanh nghiệp đạt được mục tiêu</a:t>
            </a:r>
          </a:p>
          <a:p>
            <a:pPr algn="just" eaLnBrk="1" hangingPunct="1"/>
            <a:r>
              <a:rPr lang="en-US" altLang="en-US" sz="2400">
                <a:latin typeface="Arial" pitchFamily="34" charset="0"/>
                <a:cs typeface="Arial" pitchFamily="34" charset="0"/>
              </a:rPr>
              <a:t>Phương pháp thỏa mãn - Satisficing model: tiến trình tìm ra giải pháp đủ tốt – không cần phải tốt nhất – để giải quyết được vấn đề</a:t>
            </a:r>
          </a:p>
          <a:p>
            <a:pPr algn="just" eaLnBrk="1" hangingPunct="1"/>
            <a:r>
              <a:rPr lang="en-US" altLang="en-US" sz="2400">
                <a:latin typeface="Arial" pitchFamily="34" charset="0"/>
                <a:cs typeface="Arial" pitchFamily="34" charset="0"/>
              </a:rPr>
              <a:t>Phương pháp khám phá, tìm tòi - Heuristics: các hướng dẫn hoặc các quy trình phổ biến để tìm ra giải pháp tốt</a:t>
            </a:r>
          </a:p>
        </p:txBody>
      </p:sp>
      <p:sp>
        <p:nvSpPr>
          <p:cNvPr id="22532"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21E902AE-9853-4125-9DBE-68BF096630D5}" type="slidenum">
              <a:rPr lang="en-US" altLang="en-US" sz="1700" b="0">
                <a:solidFill>
                  <a:schemeClr val="tx1"/>
                </a:solidFill>
                <a:latin typeface="Arial" pitchFamily="34" charset="0"/>
              </a:rPr>
              <a:pPr eaLnBrk="1" hangingPunct="1">
                <a:spcBef>
                  <a:spcPct val="0"/>
                </a:spcBef>
                <a:buClrTx/>
                <a:buFontTx/>
                <a:buNone/>
              </a:pPr>
              <a:t>17</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en-US" altLang="en-US" sz="3300">
                <a:latin typeface="Arial" pitchFamily="34" charset="0"/>
                <a:cs typeface="Arial" pitchFamily="34" charset="0"/>
              </a:rPr>
              <a:t>Tổng quan về Hệ Hỗ trợ ra quyết định</a:t>
            </a:r>
          </a:p>
        </p:txBody>
      </p:sp>
      <p:sp>
        <p:nvSpPr>
          <p:cNvPr id="39939" name="Rectangle 3"/>
          <p:cNvSpPr>
            <a:spLocks noGrp="1" noChangeArrowheads="1"/>
          </p:cNvSpPr>
          <p:nvPr>
            <p:ph idx="1"/>
          </p:nvPr>
        </p:nvSpPr>
        <p:spPr>
          <a:xfrm>
            <a:off x="1216818" y="1753006"/>
            <a:ext cx="10361057" cy="4814415"/>
          </a:xfrm>
        </p:spPr>
        <p:txBody>
          <a:bodyPr>
            <a:normAutofit/>
          </a:bodyPr>
          <a:lstStyle/>
          <a:p>
            <a:pPr algn="just" eaLnBrk="1" hangingPunct="1"/>
            <a:r>
              <a:rPr lang="en-US" altLang="en-US">
                <a:latin typeface="Arial" pitchFamily="34" charset="0"/>
                <a:cs typeface="Arial" pitchFamily="34" charset="0"/>
              </a:rPr>
              <a:t>Một DSS là một tập hợp con người, quy trình, phần mềm, CSDL và các thiết bị sử dụng để hỗ trợ ra quyết định cho những vấn đề cụ thể và giải quyết vấn đề</a:t>
            </a:r>
          </a:p>
          <a:p>
            <a:pPr algn="just" eaLnBrk="1" hangingPunct="1"/>
            <a:r>
              <a:rPr lang="en-US" altLang="en-US">
                <a:latin typeface="Arial" pitchFamily="34" charset="0"/>
                <a:cs typeface="Arial" pitchFamily="34" charset="0"/>
              </a:rPr>
              <a:t>DSS tập trung vào hiệu quả của việc ra quyết định khi giải quyết các vấn đề không có cấu trúc hoặc bán cấu trúc</a:t>
            </a:r>
          </a:p>
        </p:txBody>
      </p:sp>
      <p:sp>
        <p:nvSpPr>
          <p:cNvPr id="39940"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DAC8DC1B-0DD1-4DB5-B422-C3846622E229}" type="slidenum">
              <a:rPr lang="en-US" altLang="en-US" sz="1700" b="0">
                <a:solidFill>
                  <a:schemeClr val="tx1"/>
                </a:solidFill>
                <a:latin typeface="Arial" pitchFamily="34" charset="0"/>
              </a:rPr>
              <a:pPr eaLnBrk="1" hangingPunct="1">
                <a:spcBef>
                  <a:spcPct val="0"/>
                </a:spcBef>
                <a:buClrTx/>
                <a:buFontTx/>
                <a:buNone/>
              </a:pPr>
              <a:t>18</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US" altLang="en-US" sz="3300">
                <a:latin typeface="Arial" pitchFamily="34" charset="0"/>
                <a:cs typeface="Arial" pitchFamily="34" charset="0"/>
              </a:rPr>
              <a:t> Khả năng của DSS</a:t>
            </a:r>
          </a:p>
        </p:txBody>
      </p:sp>
      <p:sp>
        <p:nvSpPr>
          <p:cNvPr id="40963" name="Rectangle 3"/>
          <p:cNvSpPr>
            <a:spLocks noGrp="1" noChangeArrowheads="1"/>
          </p:cNvSpPr>
          <p:nvPr>
            <p:ph idx="1"/>
          </p:nvPr>
        </p:nvSpPr>
        <p:spPr>
          <a:xfrm>
            <a:off x="1216818" y="1676788"/>
            <a:ext cx="10361057" cy="4814415"/>
          </a:xfrm>
        </p:spPr>
        <p:txBody>
          <a:bodyPr>
            <a:normAutofit/>
          </a:bodyPr>
          <a:lstStyle/>
          <a:p>
            <a:pPr eaLnBrk="1" hangingPunct="1"/>
            <a:r>
              <a:rPr lang="en-US" altLang="en-US">
                <a:latin typeface="Arial" pitchFamily="34" charset="0"/>
                <a:cs typeface="Arial" pitchFamily="34" charset="0"/>
              </a:rPr>
              <a:t>Hỗ trợ các giai đoạn giải quyết vấn đề</a:t>
            </a:r>
          </a:p>
          <a:p>
            <a:pPr eaLnBrk="1" hangingPunct="1"/>
            <a:r>
              <a:rPr lang="en-US" altLang="en-US">
                <a:latin typeface="Arial" pitchFamily="34" charset="0"/>
                <a:cs typeface="Arial" pitchFamily="34" charset="0"/>
              </a:rPr>
              <a:t>Hỗ trợ các tần suất quyết định khác nhau</a:t>
            </a:r>
          </a:p>
          <a:p>
            <a:pPr eaLnBrk="1" hangingPunct="1"/>
            <a:r>
              <a:rPr lang="en-US" altLang="en-US">
                <a:latin typeface="Arial" pitchFamily="34" charset="0"/>
                <a:cs typeface="Arial" pitchFamily="34" charset="0"/>
              </a:rPr>
              <a:t>Hỗ trợ các vấn đề khác nhau</a:t>
            </a:r>
          </a:p>
          <a:p>
            <a:pPr eaLnBrk="1" hangingPunct="1"/>
            <a:r>
              <a:rPr lang="en-US" altLang="en-US">
                <a:latin typeface="Arial" pitchFamily="34" charset="0"/>
                <a:cs typeface="Arial" pitchFamily="34" charset="0"/>
              </a:rPr>
              <a:t>Hỗ trợ các mức độ ra quyết định khác nhau</a:t>
            </a:r>
          </a:p>
        </p:txBody>
      </p:sp>
      <p:sp>
        <p:nvSpPr>
          <p:cNvPr id="40964"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8BD4F98A-0F82-4E0B-8AF9-08401DAFE1E2}" type="slidenum">
              <a:rPr lang="en-US" altLang="en-US" sz="1700" b="0">
                <a:solidFill>
                  <a:schemeClr val="tx1"/>
                </a:solidFill>
                <a:latin typeface="Arial" pitchFamily="34" charset="0"/>
              </a:rPr>
              <a:pPr eaLnBrk="1" hangingPunct="1">
                <a:spcBef>
                  <a:spcPct val="0"/>
                </a:spcBef>
                <a:buClrTx/>
                <a:buFontTx/>
                <a:buNone/>
              </a:pPr>
              <a:t>19</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297305" y="229394"/>
            <a:ext cx="10968514" cy="1143265"/>
          </a:xfrm>
        </p:spPr>
        <p:txBody>
          <a:bodyPr/>
          <a:lstStyle/>
          <a:p>
            <a:pPr eaLnBrk="1" hangingPunct="1"/>
            <a:r>
              <a:rPr lang="en-US" altLang="en-US" b="1" smtClean="0"/>
              <a:t>Khả năng của DSS</a:t>
            </a:r>
          </a:p>
        </p:txBody>
      </p:sp>
      <p:pic>
        <p:nvPicPr>
          <p:cNvPr id="41987" name="Picture 5" descr="Fig 10-15"/>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1421845" y="1981659"/>
            <a:ext cx="8429506" cy="2785120"/>
          </a:xfrm>
          <a:noFill/>
        </p:spPr>
      </p:pic>
      <p:sp>
        <p:nvSpPr>
          <p:cNvPr id="41988" name="Slide Number Placeholder 6"/>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9AA982B6-9E90-4B83-B754-D7A9715500CC}" type="slidenum">
              <a:rPr lang="en-US" altLang="en-US" sz="1700" b="0">
                <a:solidFill>
                  <a:schemeClr val="tx1"/>
                </a:solidFill>
                <a:latin typeface="Arial" pitchFamily="34" charset="0"/>
              </a:rPr>
              <a:pPr eaLnBrk="1" hangingPunct="1">
                <a:spcBef>
                  <a:spcPct val="0"/>
                </a:spcBef>
                <a:buClrTx/>
                <a:buFontTx/>
                <a:buNone/>
              </a:pPr>
              <a:t>20</a:t>
            </a:fld>
            <a:endParaRPr lang="en-US" altLang="en-US" sz="1700" b="0">
              <a:solidFill>
                <a:schemeClr val="tx1"/>
              </a:solidFill>
              <a:latin typeface="Arial" pitchFamily="34" charset="0"/>
            </a:endParaRPr>
          </a:p>
        </p:txBody>
      </p:sp>
      <p:sp>
        <p:nvSpPr>
          <p:cNvPr id="41989" name="Rectangle 4"/>
          <p:cNvSpPr>
            <a:spLocks noChangeArrowheads="1"/>
          </p:cNvSpPr>
          <p:nvPr/>
        </p:nvSpPr>
        <p:spPr bwMode="auto">
          <a:xfrm>
            <a:off x="609362" y="5076413"/>
            <a:ext cx="10968514" cy="563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32" tIns="54416" rIns="108832" bIns="54416"/>
          <a:lstStyle>
            <a:lvl1pPr marL="342900" indent="-342900" eaLnBrk="0" hangingPunct="0">
              <a:spcBef>
                <a:spcPct val="20000"/>
              </a:spcBef>
              <a:buClr>
                <a:schemeClr val="hlink"/>
              </a:buClr>
              <a:buFont typeface="Wingdings" pitchFamily="2" charset="2"/>
              <a:buChar char="v"/>
              <a:defRPr sz="2800" b="1">
                <a:solidFill>
                  <a:schemeClr val="tx2"/>
                </a:solidFill>
                <a:latin typeface="Verdana" pitchFamily="34" charset="0"/>
              </a:defRPr>
            </a:lvl1pPr>
            <a:lvl2pPr marL="742950" indent="-285750" eaLnBrk="0" hangingPunct="0">
              <a:spcBef>
                <a:spcPct val="20000"/>
              </a:spcBef>
              <a:buClr>
                <a:schemeClr val="accent1"/>
              </a:buClr>
              <a:buFont typeface="Wingdings" pitchFamily="2" charset="2"/>
              <a:buChar char="§"/>
              <a:defRPr sz="2800">
                <a:solidFill>
                  <a:schemeClr val="tx1"/>
                </a:solidFill>
                <a:latin typeface="Arial" pitchFamily="34" charset="0"/>
              </a:defRPr>
            </a:lvl2pPr>
            <a:lvl3pPr marL="1143000" indent="-228600" eaLnBrk="0" hangingPunct="0">
              <a:spcBef>
                <a:spcPct val="20000"/>
              </a:spcBef>
              <a:buClr>
                <a:schemeClr val="tx1"/>
              </a:buClr>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buClr>
                <a:srgbClr val="666699"/>
              </a:buClr>
              <a:buFontTx/>
              <a:buNone/>
            </a:pPr>
            <a:r>
              <a:rPr lang="en-US" altLang="en-US" sz="2600" b="0">
                <a:solidFill>
                  <a:schemeClr val="tx1"/>
                </a:solidFill>
                <a:latin typeface="Arial" pitchFamily="34" charset="0"/>
              </a:rPr>
              <a:t>Hình 6.8: Các mức ra quyết định</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Slide Number Placeholder 6"/>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D5BA7CBB-7ED5-41AE-96D3-54613503652F}" type="slidenum">
              <a:rPr lang="en-US" altLang="en-US" sz="1700" b="0">
                <a:solidFill>
                  <a:schemeClr val="tx1"/>
                </a:solidFill>
                <a:latin typeface="Arial" pitchFamily="34" charset="0"/>
              </a:rPr>
              <a:pPr eaLnBrk="1" hangingPunct="1">
                <a:spcBef>
                  <a:spcPct val="0"/>
                </a:spcBef>
                <a:buClrTx/>
                <a:buFontTx/>
                <a:buNone/>
              </a:pPr>
              <a:t>21</a:t>
            </a:fld>
            <a:endParaRPr lang="en-US" altLang="en-US" sz="1700" b="0">
              <a:solidFill>
                <a:schemeClr val="tx1"/>
              </a:solidFill>
              <a:latin typeface="Arial" pitchFamily="34" charset="0"/>
            </a:endParaRPr>
          </a:p>
        </p:txBody>
      </p:sp>
      <p:graphicFrame>
        <p:nvGraphicFramePr>
          <p:cNvPr id="3" name="Content Placeholder 2"/>
          <p:cNvGraphicFramePr>
            <a:graphicFrameLocks noGrp="1"/>
          </p:cNvGraphicFramePr>
          <p:nvPr>
            <p:ph sz="half" idx="4294967295"/>
            <p:extLst>
              <p:ext uri="{D42A27DB-BD31-4B8C-83A1-F6EECF244321}">
                <p14:modId xmlns:p14="http://schemas.microsoft.com/office/powerpoint/2010/main" val="3182997803"/>
              </p:ext>
            </p:extLst>
          </p:nvPr>
        </p:nvGraphicFramePr>
        <p:xfrm>
          <a:off x="0" y="610395"/>
          <a:ext cx="12187237" cy="5333999"/>
        </p:xfrm>
        <a:graphic>
          <a:graphicData uri="http://schemas.openxmlformats.org/drawingml/2006/table">
            <a:tbl>
              <a:tblPr firstRow="1" firstCol="1" bandRow="1">
                <a:tableStyleId>{5C22544A-7EE6-4342-B048-85BDC9FD1C3A}</a:tableStyleId>
              </a:tblPr>
              <a:tblGrid>
                <a:gridCol w="1826419"/>
                <a:gridCol w="5243325"/>
                <a:gridCol w="5117493"/>
              </a:tblGrid>
              <a:tr h="497935">
                <a:tc>
                  <a:txBody>
                    <a:bodyPr/>
                    <a:lstStyle/>
                    <a:p>
                      <a:pPr marL="0" marR="0" algn="just">
                        <a:lnSpc>
                          <a:spcPct val="115000"/>
                        </a:lnSpc>
                        <a:spcBef>
                          <a:spcPts val="600"/>
                        </a:spcBef>
                        <a:spcAft>
                          <a:spcPts val="600"/>
                        </a:spcAft>
                      </a:pPr>
                      <a:r>
                        <a:rPr lang="en-US" sz="1400" dirty="0">
                          <a:effectLst/>
                        </a:rPr>
                        <a:t> </a:t>
                      </a:r>
                      <a:endParaRPr lang="en-US" sz="1400" dirty="0">
                        <a:effectLst/>
                        <a:latin typeface="Calibri"/>
                        <a:ea typeface="Calibri"/>
                        <a:cs typeface="Times New Roman"/>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2000">
                          <a:solidFill>
                            <a:schemeClr val="tx1">
                              <a:lumMod val="75000"/>
                            </a:schemeClr>
                          </a:solidFill>
                          <a:effectLst/>
                          <a:latin typeface="Arial" panose="020B0604020202020204" pitchFamily="34" charset="0"/>
                          <a:cs typeface="Arial" panose="020B0604020202020204" pitchFamily="34" charset="0"/>
                        </a:rPr>
                        <a:t>DSS</a:t>
                      </a:r>
                      <a:endParaRPr lang="en-US" sz="2000">
                        <a:solidFill>
                          <a:schemeClr val="tx1">
                            <a:lumMod val="75000"/>
                          </a:schemeClr>
                        </a:solidFill>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20000"/>
                        <a:lumOff val="80000"/>
                      </a:schemeClr>
                    </a:solidFill>
                  </a:tcPr>
                </a:tc>
                <a:tc>
                  <a:txBody>
                    <a:bodyPr/>
                    <a:lstStyle/>
                    <a:p>
                      <a:pPr marL="0" marR="0" algn="ctr">
                        <a:lnSpc>
                          <a:spcPct val="115000"/>
                        </a:lnSpc>
                        <a:spcBef>
                          <a:spcPts val="600"/>
                        </a:spcBef>
                        <a:spcAft>
                          <a:spcPts val="600"/>
                        </a:spcAft>
                      </a:pPr>
                      <a:r>
                        <a:rPr lang="en-US" sz="2000">
                          <a:solidFill>
                            <a:schemeClr val="tx1">
                              <a:lumMod val="75000"/>
                            </a:schemeClr>
                          </a:solidFill>
                          <a:effectLst/>
                          <a:latin typeface="Arial" panose="020B0604020202020204" pitchFamily="34" charset="0"/>
                          <a:cs typeface="Arial" panose="020B0604020202020204" pitchFamily="34" charset="0"/>
                        </a:rPr>
                        <a:t>MIS</a:t>
                      </a:r>
                      <a:endParaRPr lang="en-US" sz="2000">
                        <a:solidFill>
                          <a:schemeClr val="tx1">
                            <a:lumMod val="75000"/>
                          </a:schemeClr>
                        </a:solidFill>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20000"/>
                        <a:lumOff val="80000"/>
                      </a:schemeClr>
                    </a:solidFill>
                  </a:tcPr>
                </a:tc>
              </a:tr>
              <a:tr h="832213">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Loại vấn đề</a:t>
                      </a:r>
                      <a:endParaRPr lang="en-US" sz="200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Tập trung hướng tới hỗ trợ giải quyết các vấn đề phi cấu trúc hoặc bán cấu trúc.</a:t>
                      </a:r>
                      <a:endParaRPr lang="en-US" sz="200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Chỉ hỗ trợ giải quyết các vấn đề có cấu trúc</a:t>
                      </a:r>
                      <a:endParaRPr lang="en-US" sz="200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989426">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Hỗ trợ</a:t>
                      </a:r>
                      <a:endParaRPr lang="en-US" sz="200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Hỗ trợ tất các khía cạnh, các giai đoạn của tiến trình giải quyết vấn đề. Tuy nhiên, DSS không thay thế hoàn toàn người ra quyết định, quyết định cuối cùng vẫn do các nhà quản lý đưa ra. </a:t>
                      </a:r>
                      <a:endParaRPr lang="en-US" sz="200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Trong một vài trường hợp, MIS có thể đưa ra quyết định một cách tự động mà không cần đến nhà ra quyết định.</a:t>
                      </a:r>
                      <a:endParaRPr lang="en-US" sz="200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48344">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Tập trung</a:t>
                      </a:r>
                      <a:endParaRPr lang="en-US" sz="200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Tập trung vào quyết định và cách ra quyết định thực tế</a:t>
                      </a:r>
                      <a:endParaRPr lang="en-US" sz="200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Thường chỉ tập trung vào thông tin</a:t>
                      </a:r>
                      <a:endParaRPr lang="en-US" sz="200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166081">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Phương pháp</a:t>
                      </a:r>
                      <a:endParaRPr lang="en-US" sz="200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Hỗ trợ trực tiếp với các báo cáo tương tác trên màn </a:t>
                      </a:r>
                      <a:r>
                        <a:rPr lang="en-US" sz="2000" smtClean="0">
                          <a:effectLst/>
                          <a:latin typeface="Arial" panose="020B0604020202020204" pitchFamily="34" charset="0"/>
                          <a:cs typeface="Arial" panose="020B0604020202020204" pitchFamily="34" charset="0"/>
                        </a:rPr>
                        <a:t>hình</a:t>
                      </a:r>
                      <a:endParaRPr lang="en-US" sz="2000">
                        <a:effectLst/>
                        <a:latin typeface="Arial" panose="020B0604020202020204" pitchFamily="34" charset="0"/>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2000" dirty="0" err="1">
                          <a:effectLst/>
                          <a:latin typeface="Arial" panose="020B0604020202020204" pitchFamily="34" charset="0"/>
                          <a:cs typeface="Arial" panose="020B0604020202020204" pitchFamily="34" charset="0"/>
                        </a:rPr>
                        <a:t>Hỗ</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trợ</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gián</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tiếp</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với</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các</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báo</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cáo</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sản</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xuất</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thông</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thường</a:t>
                      </a:r>
                      <a:endParaRPr lang="en-US" sz="2000" dirty="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43012" name="Rectangle 4"/>
          <p:cNvSpPr>
            <a:spLocks noChangeArrowheads="1"/>
          </p:cNvSpPr>
          <p:nvPr/>
        </p:nvSpPr>
        <p:spPr bwMode="auto">
          <a:xfrm>
            <a:off x="768124" y="6096794"/>
            <a:ext cx="10968514" cy="563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32" tIns="54416" rIns="108832" bIns="54416"/>
          <a:lstStyle>
            <a:lvl1pPr marL="342900" indent="-342900" eaLnBrk="0" hangingPunct="0">
              <a:spcBef>
                <a:spcPct val="20000"/>
              </a:spcBef>
              <a:buClr>
                <a:schemeClr val="hlink"/>
              </a:buClr>
              <a:buFont typeface="Wingdings" pitchFamily="2" charset="2"/>
              <a:buChar char="v"/>
              <a:defRPr sz="2800" b="1">
                <a:solidFill>
                  <a:schemeClr val="tx2"/>
                </a:solidFill>
                <a:latin typeface="Verdana" pitchFamily="34" charset="0"/>
              </a:defRPr>
            </a:lvl1pPr>
            <a:lvl2pPr marL="742950" indent="-285750" eaLnBrk="0" hangingPunct="0">
              <a:spcBef>
                <a:spcPct val="20000"/>
              </a:spcBef>
              <a:buClr>
                <a:schemeClr val="accent1"/>
              </a:buClr>
              <a:buFont typeface="Wingdings" pitchFamily="2" charset="2"/>
              <a:buChar char="§"/>
              <a:defRPr sz="2800">
                <a:solidFill>
                  <a:schemeClr val="tx1"/>
                </a:solidFill>
                <a:latin typeface="Arial" pitchFamily="34" charset="0"/>
              </a:defRPr>
            </a:lvl2pPr>
            <a:lvl3pPr marL="1143000" indent="-228600" eaLnBrk="0" hangingPunct="0">
              <a:spcBef>
                <a:spcPct val="20000"/>
              </a:spcBef>
              <a:buClr>
                <a:schemeClr val="tx1"/>
              </a:buClr>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buClr>
                <a:srgbClr val="666699"/>
              </a:buClr>
              <a:buFontTx/>
              <a:buNone/>
            </a:pPr>
            <a:r>
              <a:rPr lang="en-US" altLang="en-US" sz="2400">
                <a:solidFill>
                  <a:schemeClr val="tx1"/>
                </a:solidFill>
                <a:latin typeface="Arial" pitchFamily="34" charset="0"/>
              </a:rPr>
              <a:t>Bảng 6.1: So sánh DSS và MIS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Number Placeholder 6"/>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021369D6-2FA0-45FB-A582-A4B09672307D}" type="slidenum">
              <a:rPr lang="en-US" altLang="en-US" sz="1700" b="0">
                <a:solidFill>
                  <a:schemeClr val="tx1"/>
                </a:solidFill>
                <a:latin typeface="Arial" pitchFamily="34" charset="0"/>
              </a:rPr>
              <a:pPr eaLnBrk="1" hangingPunct="1">
                <a:spcBef>
                  <a:spcPct val="0"/>
                </a:spcBef>
                <a:buClrTx/>
                <a:buFontTx/>
                <a:buNone/>
              </a:pPr>
              <a:t>22</a:t>
            </a:fld>
            <a:endParaRPr lang="en-US" altLang="en-US" sz="1700" b="0">
              <a:solidFill>
                <a:schemeClr val="tx1"/>
              </a:solidFill>
              <a:latin typeface="Arial" pitchFamily="34" charset="0"/>
            </a:endParaRPr>
          </a:p>
        </p:txBody>
      </p:sp>
      <p:sp>
        <p:nvSpPr>
          <p:cNvPr id="44036" name="Rectangle 2"/>
          <p:cNvSpPr>
            <a:spLocks noGrp="1" noChangeArrowheads="1"/>
          </p:cNvSpPr>
          <p:nvPr>
            <p:ph type="title"/>
          </p:nvPr>
        </p:nvSpPr>
        <p:spPr/>
        <p:txBody>
          <a:bodyPr/>
          <a:lstStyle/>
          <a:p>
            <a:pPr eaLnBrk="1" hangingPunct="1"/>
            <a:r>
              <a:rPr lang="en-US" altLang="en-US" smtClean="0">
                <a:latin typeface="Arial" pitchFamily="34" charset="0"/>
                <a:cs typeface="Arial" pitchFamily="34" charset="0"/>
              </a:rPr>
              <a:t>So sánh giữa DSS và MIS</a:t>
            </a:r>
          </a:p>
        </p:txBody>
      </p:sp>
      <p:sp>
        <p:nvSpPr>
          <p:cNvPr id="2" name="Text Placeholder 1"/>
          <p:cNvSpPr>
            <a:spLocks noGrp="1"/>
          </p:cNvSpPr>
          <p:nvPr>
            <p:ph type="body" idx="1"/>
          </p:nvPr>
        </p:nvSpPr>
        <p:spPr/>
        <p:txBody>
          <a:bodyPr/>
          <a:lstStyle/>
          <a:p>
            <a:endParaRPr lang="en-US"/>
          </a:p>
        </p:txBody>
      </p:sp>
      <p:graphicFrame>
        <p:nvGraphicFramePr>
          <p:cNvPr id="3" name="Content Placeholder 2"/>
          <p:cNvGraphicFramePr>
            <a:graphicFrameLocks noGrp="1"/>
          </p:cNvGraphicFramePr>
          <p:nvPr>
            <p:ph sz="half" idx="4294967295"/>
            <p:extLst>
              <p:ext uri="{D42A27DB-BD31-4B8C-83A1-F6EECF244321}">
                <p14:modId xmlns:p14="http://schemas.microsoft.com/office/powerpoint/2010/main" val="2836305688"/>
              </p:ext>
            </p:extLst>
          </p:nvPr>
        </p:nvGraphicFramePr>
        <p:xfrm>
          <a:off x="0" y="457994"/>
          <a:ext cx="12187238" cy="5749732"/>
        </p:xfrm>
        <a:graphic>
          <a:graphicData uri="http://schemas.openxmlformats.org/drawingml/2006/table">
            <a:tbl>
              <a:tblPr firstRow="1" firstCol="1" bandRow="1">
                <a:tableStyleId>{5C22544A-7EE6-4342-B048-85BDC9FD1C3A}</a:tableStyleId>
              </a:tblPr>
              <a:tblGrid>
                <a:gridCol w="1826419"/>
                <a:gridCol w="5332893"/>
                <a:gridCol w="5027926"/>
              </a:tblGrid>
              <a:tr h="457994">
                <a:tc>
                  <a:txBody>
                    <a:bodyPr/>
                    <a:lstStyle/>
                    <a:p>
                      <a:pPr marL="0" marR="0" algn="just">
                        <a:lnSpc>
                          <a:spcPct val="115000"/>
                        </a:lnSpc>
                        <a:spcBef>
                          <a:spcPts val="600"/>
                        </a:spcBef>
                        <a:spcAft>
                          <a:spcPts val="600"/>
                        </a:spcAft>
                      </a:pPr>
                      <a:endParaRPr lang="en-US" sz="1400" dirty="0">
                        <a:effectLst/>
                        <a:latin typeface="Calibri"/>
                        <a:ea typeface="Calibri"/>
                        <a:cs typeface="Times New Roman"/>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defTabSz="914315" rtl="0" eaLnBrk="1" latinLnBrk="0" hangingPunct="1">
                        <a:lnSpc>
                          <a:spcPct val="115000"/>
                        </a:lnSpc>
                        <a:spcBef>
                          <a:spcPts val="600"/>
                        </a:spcBef>
                        <a:spcAft>
                          <a:spcPts val="600"/>
                        </a:spcAft>
                      </a:pPr>
                      <a:r>
                        <a:rPr lang="en-US" sz="1400">
                          <a:solidFill>
                            <a:schemeClr val="tx1">
                              <a:lumMod val="75000"/>
                            </a:schemeClr>
                          </a:solidFill>
                          <a:effectLst/>
                        </a:rPr>
                        <a:t> </a:t>
                      </a:r>
                      <a:r>
                        <a:rPr lang="en-US" sz="2000" b="1" kern="1200" smtClean="0">
                          <a:solidFill>
                            <a:schemeClr val="tx1">
                              <a:lumMod val="75000"/>
                            </a:schemeClr>
                          </a:solidFill>
                          <a:effectLst/>
                          <a:latin typeface="Arial" panose="020B0604020202020204" pitchFamily="34" charset="0"/>
                          <a:ea typeface="+mn-ea"/>
                          <a:cs typeface="Arial" panose="020B0604020202020204" pitchFamily="34" charset="0"/>
                        </a:rPr>
                        <a:t>MIS</a:t>
                      </a:r>
                      <a:endParaRPr lang="en-US" sz="2000" b="1" kern="1200" dirty="0">
                        <a:solidFill>
                          <a:schemeClr val="tx1">
                            <a:lumMod val="75000"/>
                          </a:schemeClr>
                        </a:solidFill>
                        <a:effectLst/>
                        <a:latin typeface="Arial" panose="020B0604020202020204" pitchFamily="34" charset="0"/>
                        <a:ea typeface="+mn-ea"/>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ctr">
                        <a:lnSpc>
                          <a:spcPct val="115000"/>
                        </a:lnSpc>
                        <a:spcBef>
                          <a:spcPts val="600"/>
                        </a:spcBef>
                        <a:spcAft>
                          <a:spcPts val="600"/>
                        </a:spcAft>
                      </a:pPr>
                      <a:r>
                        <a:rPr lang="en-US" sz="2000">
                          <a:solidFill>
                            <a:schemeClr val="tx1">
                              <a:lumMod val="75000"/>
                            </a:schemeClr>
                          </a:solidFill>
                          <a:effectLst/>
                          <a:latin typeface="Arial" panose="020B0604020202020204" pitchFamily="34" charset="0"/>
                          <a:cs typeface="Arial" panose="020B0604020202020204" pitchFamily="34" charset="0"/>
                        </a:rPr>
                        <a:t>DSS</a:t>
                      </a:r>
                      <a:endParaRPr lang="en-US" sz="2000">
                        <a:solidFill>
                          <a:schemeClr val="tx1">
                            <a:lumMod val="75000"/>
                          </a:schemeClr>
                        </a:solidFill>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r>
              <a:tr h="1599406">
                <a:tc>
                  <a:txBody>
                    <a:bodyPr/>
                    <a:lstStyle/>
                    <a:p>
                      <a:pPr marL="0" marR="0" algn="just">
                        <a:lnSpc>
                          <a:spcPct val="115000"/>
                        </a:lnSpc>
                        <a:spcBef>
                          <a:spcPts val="600"/>
                        </a:spcBef>
                        <a:spcAft>
                          <a:spcPts val="600"/>
                        </a:spcAft>
                      </a:pPr>
                      <a:r>
                        <a:rPr lang="en-US" sz="2000" dirty="0" err="1">
                          <a:effectLst/>
                          <a:latin typeface="Arial" panose="020B0604020202020204" pitchFamily="34" charset="0"/>
                          <a:cs typeface="Arial" panose="020B0604020202020204" pitchFamily="34" charset="0"/>
                        </a:rPr>
                        <a:t>Hệ</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thống</a:t>
                      </a:r>
                      <a:endParaRPr lang="en-US" sz="2000" dirty="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Làm</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việc</a:t>
                      </a:r>
                      <a:r>
                        <a:rPr lang="en-US" sz="2000" b="0" dirty="0">
                          <a:solidFill>
                            <a:schemeClr val="tx1"/>
                          </a:solidFill>
                          <a:effectLst/>
                          <a:latin typeface="Arial" panose="020B0604020202020204" pitchFamily="34" charset="0"/>
                          <a:cs typeface="Arial" panose="020B0604020202020204" pitchFamily="34" charset="0"/>
                        </a:rPr>
                        <a:t> online </a:t>
                      </a:r>
                      <a:r>
                        <a:rPr lang="en-US" sz="2000" b="0" dirty="0" err="1">
                          <a:solidFill>
                            <a:schemeClr val="tx1"/>
                          </a:solidFill>
                          <a:effectLst/>
                          <a:latin typeface="Arial" panose="020B0604020202020204" pitchFamily="34" charset="0"/>
                          <a:cs typeface="Arial" panose="020B0604020202020204" pitchFamily="34" charset="0"/>
                        </a:rPr>
                        <a:t>với</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hệ</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thống</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máy</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tính</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có</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kết</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nối</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mạng</a:t>
                      </a:r>
                      <a:endParaRPr lang="en-US" sz="2000" b="0" dirty="0">
                        <a:solidFill>
                          <a:schemeClr val="tx1"/>
                        </a:solidFill>
                        <a:effectLst/>
                        <a:latin typeface="Arial" panose="020B0604020202020204" pitchFamily="34" charset="0"/>
                        <a:cs typeface="Arial" panose="020B0604020202020204" pitchFamily="34" charset="0"/>
                      </a:endParaRPr>
                    </a:p>
                    <a:p>
                      <a:pPr marL="0" marR="0" algn="just">
                        <a:lnSpc>
                          <a:spcPct val="115000"/>
                        </a:lnSpc>
                        <a:spcBef>
                          <a:spcPts val="600"/>
                        </a:spcBef>
                        <a:spcAft>
                          <a:spcPts val="600"/>
                        </a:spcAft>
                      </a:pP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Hệ</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thống</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làm</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việc</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theo</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thời</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gian</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thực</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cung</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cấp</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kết</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quả</a:t>
                      </a:r>
                      <a:r>
                        <a:rPr lang="en-US" sz="2000" b="0" dirty="0">
                          <a:solidFill>
                            <a:schemeClr val="tx1"/>
                          </a:solidFill>
                          <a:effectLst/>
                          <a:latin typeface="Arial" panose="020B0604020202020204" pitchFamily="34" charset="0"/>
                          <a:cs typeface="Arial" panose="020B0604020202020204" pitchFamily="34" charset="0"/>
                        </a:rPr>
                        <a:t> </a:t>
                      </a:r>
                      <a:r>
                        <a:rPr lang="en-US" sz="2000" b="0" dirty="0" err="1">
                          <a:solidFill>
                            <a:schemeClr val="tx1"/>
                          </a:solidFill>
                          <a:effectLst/>
                          <a:latin typeface="Arial" panose="020B0604020202020204" pitchFamily="34" charset="0"/>
                          <a:cs typeface="Arial" panose="020B0604020202020204" pitchFamily="34" charset="0"/>
                        </a:rPr>
                        <a:t>ngay</a:t>
                      </a:r>
                      <a:r>
                        <a:rPr lang="en-US" sz="2000" b="0" dirty="0">
                          <a:solidFill>
                            <a:schemeClr val="tx1"/>
                          </a:solidFill>
                          <a:effectLst/>
                          <a:latin typeface="Arial" panose="020B0604020202020204" pitchFamily="34" charset="0"/>
                          <a:cs typeface="Arial" panose="020B0604020202020204" pitchFamily="34" charset="0"/>
                        </a:rPr>
                        <a:t> </a:t>
                      </a:r>
                      <a:r>
                        <a:rPr lang="en-US" sz="2000" b="0" err="1">
                          <a:solidFill>
                            <a:schemeClr val="tx1"/>
                          </a:solidFill>
                          <a:effectLst/>
                          <a:latin typeface="Arial" panose="020B0604020202020204" pitchFamily="34" charset="0"/>
                          <a:cs typeface="Arial" panose="020B0604020202020204" pitchFamily="34" charset="0"/>
                        </a:rPr>
                        <a:t>lập</a:t>
                      </a:r>
                      <a:r>
                        <a:rPr lang="en-US" sz="2000" b="0">
                          <a:solidFill>
                            <a:schemeClr val="tx1"/>
                          </a:solidFill>
                          <a:effectLst/>
                          <a:latin typeface="Arial" panose="020B0604020202020204" pitchFamily="34" charset="0"/>
                          <a:cs typeface="Arial" panose="020B0604020202020204" pitchFamily="34" charset="0"/>
                        </a:rPr>
                        <a:t> </a:t>
                      </a:r>
                      <a:r>
                        <a:rPr lang="en-US" sz="2000" b="0" smtClean="0">
                          <a:solidFill>
                            <a:schemeClr val="tx1"/>
                          </a:solidFill>
                          <a:effectLst/>
                          <a:latin typeface="Arial" panose="020B0604020202020204" pitchFamily="34" charset="0"/>
                          <a:cs typeface="Arial" panose="020B0604020202020204" pitchFamily="34" charset="0"/>
                        </a:rPr>
                        <a:t>tức</a:t>
                      </a:r>
                      <a:endParaRPr lang="en-US" sz="2000" b="0" dirty="0">
                        <a:solidFill>
                          <a:schemeClr val="tx1"/>
                        </a:solidFill>
                        <a:effectLst/>
                        <a:latin typeface="Arial" panose="020B0604020202020204" pitchFamily="34" charset="0"/>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algn="just" defTabSz="914400" rtl="0" eaLnBrk="1" latinLnBrk="0" hangingPunct="1">
                        <a:lnSpc>
                          <a:spcPct val="115000"/>
                        </a:lnSpc>
                        <a:spcBef>
                          <a:spcPts val="600"/>
                        </a:spcBef>
                        <a:spcAft>
                          <a:spcPts val="600"/>
                        </a:spcAft>
                      </a:pP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Hệ</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thống</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máy</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tính</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có</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kết</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nối</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mạng</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nội</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bộ</a:t>
                      </a:r>
                      <a:endParaRPr lang="en-US" sz="2000" b="0" kern="1200" dirty="0">
                        <a:solidFill>
                          <a:schemeClr val="tx1"/>
                        </a:solidFill>
                        <a:effectLst/>
                        <a:latin typeface="Arial" panose="020B0604020202020204" pitchFamily="34" charset="0"/>
                        <a:ea typeface="+mn-ea"/>
                        <a:cs typeface="Arial" panose="020B0604020202020204" pitchFamily="34" charset="0"/>
                      </a:endParaRPr>
                    </a:p>
                    <a:p>
                      <a:pPr marL="0" marR="0" algn="just" defTabSz="914400" rtl="0" eaLnBrk="1" latinLnBrk="0" hangingPunct="1">
                        <a:lnSpc>
                          <a:spcPct val="115000"/>
                        </a:lnSpc>
                        <a:spcBef>
                          <a:spcPts val="600"/>
                        </a:spcBef>
                        <a:spcAft>
                          <a:spcPts val="600"/>
                        </a:spcAft>
                      </a:pP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Hệ</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thống</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thực</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hiện</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báo</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cáo</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theo</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một</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lịch</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trình</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nhất</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định</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không</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xử</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lý</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theo</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thời</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gian</a:t>
                      </a:r>
                      <a:r>
                        <a:rPr lang="en-US" sz="2000" b="0" kern="1200" dirty="0">
                          <a:solidFill>
                            <a:schemeClr val="tx1"/>
                          </a:solidFill>
                          <a:effectLst/>
                          <a:latin typeface="Arial" panose="020B0604020202020204" pitchFamily="34" charset="0"/>
                          <a:ea typeface="+mn-ea"/>
                          <a:cs typeface="Arial" panose="020B0604020202020204" pitchFamily="34" charset="0"/>
                        </a:rPr>
                        <a:t> </a:t>
                      </a:r>
                      <a:r>
                        <a:rPr lang="en-US" sz="2000" b="0" kern="1200" dirty="0" err="1">
                          <a:solidFill>
                            <a:schemeClr val="tx1"/>
                          </a:solidFill>
                          <a:effectLst/>
                          <a:latin typeface="Arial" panose="020B0604020202020204" pitchFamily="34" charset="0"/>
                          <a:ea typeface="+mn-ea"/>
                          <a:cs typeface="Arial" panose="020B0604020202020204" pitchFamily="34" charset="0"/>
                        </a:rPr>
                        <a:t>thực</a:t>
                      </a:r>
                      <a:endParaRPr lang="en-US" sz="2000" b="0" kern="1200" dirty="0">
                        <a:solidFill>
                          <a:schemeClr val="tx1"/>
                        </a:solidFill>
                        <a:effectLst/>
                        <a:latin typeface="Arial" panose="020B0604020202020204" pitchFamily="34" charset="0"/>
                        <a:ea typeface="+mn-ea"/>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r>
              <a:tr h="1447800">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Tốc độ</a:t>
                      </a:r>
                      <a:endParaRPr lang="en-US" sz="200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2000" dirty="0" err="1">
                          <a:effectLst/>
                          <a:latin typeface="Arial" panose="020B0604020202020204" pitchFamily="34" charset="0"/>
                          <a:cs typeface="Arial" panose="020B0604020202020204" pitchFamily="34" charset="0"/>
                        </a:rPr>
                        <a:t>Linh</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hoạt</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và</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có</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thể</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cải</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tiến</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bởi</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người</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dùng</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vì</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thế</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nó</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thường</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mất</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ít</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thời</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gian</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để</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phát</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triển</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và</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có</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thể</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đáp</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ứng</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yêu</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cầu</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của</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người</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dùng</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tốt</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hơn</a:t>
                      </a:r>
                      <a:endParaRPr lang="en-US" sz="2000" dirty="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Thời gian đáp ứng yêu cầu thường dài hơn DSS</a:t>
                      </a:r>
                    </a:p>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 </a:t>
                      </a:r>
                      <a:endParaRPr lang="en-US" sz="200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91932">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Đầu ra</a:t>
                      </a:r>
                      <a:endParaRPr lang="en-US" sz="200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2000" dirty="0" err="1">
                          <a:effectLst/>
                          <a:latin typeface="Arial" panose="020B0604020202020204" pitchFamily="34" charset="0"/>
                          <a:cs typeface="Arial" panose="020B0604020202020204" pitchFamily="34" charset="0"/>
                        </a:rPr>
                        <a:t>Xuất</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báo</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cáo</a:t>
                      </a:r>
                      <a:r>
                        <a:rPr lang="en-US" sz="2000" dirty="0">
                          <a:effectLst/>
                          <a:latin typeface="Arial" panose="020B0604020202020204" pitchFamily="34" charset="0"/>
                          <a:cs typeface="Arial" panose="020B0604020202020204" pitchFamily="34" charset="0"/>
                        </a:rPr>
                        <a:t> qua </a:t>
                      </a:r>
                      <a:r>
                        <a:rPr lang="en-US" sz="2000" dirty="0" err="1">
                          <a:effectLst/>
                          <a:latin typeface="Arial" panose="020B0604020202020204" pitchFamily="34" charset="0"/>
                          <a:cs typeface="Arial" panose="020B0604020202020204" pitchFamily="34" charset="0"/>
                        </a:rPr>
                        <a:t>cả</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màn</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hình</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và</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máy</a:t>
                      </a:r>
                      <a:r>
                        <a:rPr lang="en-US" sz="2000" dirty="0">
                          <a:effectLst/>
                          <a:latin typeface="Arial" panose="020B0604020202020204" pitchFamily="34" charset="0"/>
                          <a:cs typeface="Arial" panose="020B0604020202020204" pitchFamily="34" charset="0"/>
                        </a:rPr>
                        <a:t> in</a:t>
                      </a:r>
                      <a:endParaRPr lang="en-US" sz="2000" dirty="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Xuất báo cáo, tài liệu qua máy in</a:t>
                      </a:r>
                      <a:endParaRPr lang="en-US" sz="200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227288">
                <a:tc>
                  <a:txBody>
                    <a:bodyPr/>
                    <a:lstStyle/>
                    <a:p>
                      <a:pPr marL="0" marR="0" algn="just">
                        <a:lnSpc>
                          <a:spcPct val="115000"/>
                        </a:lnSpc>
                        <a:spcBef>
                          <a:spcPts val="600"/>
                        </a:spcBef>
                        <a:spcAft>
                          <a:spcPts val="600"/>
                        </a:spcAft>
                      </a:pPr>
                      <a:r>
                        <a:rPr lang="en-US" sz="2000">
                          <a:effectLst/>
                          <a:latin typeface="Arial" panose="020B0604020202020204" pitchFamily="34" charset="0"/>
                          <a:cs typeface="Arial" panose="020B0604020202020204" pitchFamily="34" charset="0"/>
                        </a:rPr>
                        <a:t>Phát triển</a:t>
                      </a:r>
                      <a:endParaRPr lang="en-US" sz="200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vi-VN" sz="2000" dirty="0">
                          <a:effectLst/>
                          <a:latin typeface="Arial" panose="020B0604020202020204" pitchFamily="34" charset="0"/>
                          <a:cs typeface="Arial" panose="020B0604020202020204" pitchFamily="34" charset="0"/>
                        </a:rPr>
                        <a:t>Có những người dùng được trực tiếp tham gia vào sự phát triển </a:t>
                      </a:r>
                      <a:r>
                        <a:rPr lang="en-US" sz="2000" dirty="0" err="1">
                          <a:effectLst/>
                          <a:latin typeface="Arial" panose="020B0604020202020204" pitchFamily="34" charset="0"/>
                          <a:cs typeface="Arial" panose="020B0604020202020204" pitchFamily="34" charset="0"/>
                        </a:rPr>
                        <a:t>hệ</a:t>
                      </a:r>
                      <a:r>
                        <a:rPr lang="en-US" sz="2000" dirty="0">
                          <a:effectLst/>
                          <a:latin typeface="Arial" panose="020B0604020202020204" pitchFamily="34" charset="0"/>
                          <a:cs typeface="Arial" panose="020B0604020202020204" pitchFamily="34" charset="0"/>
                        </a:rPr>
                        <a:t> </a:t>
                      </a:r>
                      <a:r>
                        <a:rPr lang="en-US" sz="2000" dirty="0" err="1">
                          <a:effectLst/>
                          <a:latin typeface="Arial" panose="020B0604020202020204" pitchFamily="34" charset="0"/>
                          <a:cs typeface="Arial" panose="020B0604020202020204" pitchFamily="34" charset="0"/>
                        </a:rPr>
                        <a:t>thống</a:t>
                      </a:r>
                      <a:r>
                        <a:rPr lang="vi-VN" sz="2000" dirty="0">
                          <a:effectLst/>
                          <a:latin typeface="Arial" panose="020B0604020202020204" pitchFamily="34" charset="0"/>
                          <a:cs typeface="Arial" panose="020B0604020202020204" pitchFamily="34" charset="0"/>
                        </a:rPr>
                        <a:t>. Đối với hầu hết các hệ thống, sự tham gia của người sử dụng là yếu tố quan trọng nhất để phát triển một hệ thống thành công</a:t>
                      </a:r>
                      <a:endParaRPr lang="en-US" sz="2000" dirty="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vi-VN" sz="2000" dirty="0">
                          <a:effectLst/>
                          <a:latin typeface="Arial" panose="020B0604020202020204" pitchFamily="34" charset="0"/>
                          <a:cs typeface="Arial" panose="020B0604020202020204" pitchFamily="34" charset="0"/>
                        </a:rPr>
                        <a:t>Thường được phát triển sau vài năm sử dụng </a:t>
                      </a:r>
                      <a:endParaRPr lang="en-US" sz="2000" dirty="0">
                        <a:effectLst/>
                        <a:latin typeface="Arial" panose="020B0604020202020204" pitchFamily="34" charset="0"/>
                        <a:cs typeface="Arial" panose="020B0604020202020204" pitchFamily="34" charset="0"/>
                      </a:endParaRPr>
                    </a:p>
                    <a:p>
                      <a:pPr marL="0" marR="0" algn="just">
                        <a:lnSpc>
                          <a:spcPct val="115000"/>
                        </a:lnSpc>
                        <a:spcBef>
                          <a:spcPts val="600"/>
                        </a:spcBef>
                        <a:spcAft>
                          <a:spcPts val="600"/>
                        </a:spcAft>
                      </a:pPr>
                      <a:r>
                        <a:rPr lang="vi-VN" sz="2000" dirty="0">
                          <a:effectLst/>
                          <a:latin typeface="Arial" panose="020B0604020202020204" pitchFamily="34" charset="0"/>
                          <a:cs typeface="Arial" panose="020B0604020202020204" pitchFamily="34" charset="0"/>
                        </a:rPr>
                        <a:t> </a:t>
                      </a:r>
                      <a:endParaRPr lang="en-US" sz="2000" dirty="0">
                        <a:effectLst/>
                        <a:latin typeface="Arial" panose="020B0604020202020204" pitchFamily="34" charset="0"/>
                        <a:ea typeface="Calibri"/>
                        <a:cs typeface="Arial" panose="020B0604020202020204" pitchFamily="34" charset="0"/>
                      </a:endParaRPr>
                    </a:p>
                  </a:txBody>
                  <a:tcPr marL="27537" marR="275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44035" name="Rectangle 4"/>
          <p:cNvSpPr>
            <a:spLocks noChangeArrowheads="1"/>
          </p:cNvSpPr>
          <p:nvPr/>
        </p:nvSpPr>
        <p:spPr bwMode="auto">
          <a:xfrm>
            <a:off x="609362" y="6218901"/>
            <a:ext cx="10968514" cy="563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32" tIns="54416" rIns="108832" bIns="54416"/>
          <a:lstStyle>
            <a:lvl1pPr marL="342900" indent="-342900" eaLnBrk="0" hangingPunct="0">
              <a:spcBef>
                <a:spcPct val="20000"/>
              </a:spcBef>
              <a:buClr>
                <a:schemeClr val="hlink"/>
              </a:buClr>
              <a:buFont typeface="Wingdings" pitchFamily="2" charset="2"/>
              <a:buChar char="v"/>
              <a:defRPr sz="2800" b="1">
                <a:solidFill>
                  <a:schemeClr val="tx2"/>
                </a:solidFill>
                <a:latin typeface="Verdana" pitchFamily="34" charset="0"/>
              </a:defRPr>
            </a:lvl1pPr>
            <a:lvl2pPr marL="742950" indent="-285750" eaLnBrk="0" hangingPunct="0">
              <a:spcBef>
                <a:spcPct val="20000"/>
              </a:spcBef>
              <a:buClr>
                <a:schemeClr val="accent1"/>
              </a:buClr>
              <a:buFont typeface="Wingdings" pitchFamily="2" charset="2"/>
              <a:buChar char="§"/>
              <a:defRPr sz="2800">
                <a:solidFill>
                  <a:schemeClr val="tx1"/>
                </a:solidFill>
                <a:latin typeface="Arial" pitchFamily="34" charset="0"/>
              </a:defRPr>
            </a:lvl2pPr>
            <a:lvl3pPr marL="1143000" indent="-228600" eaLnBrk="0" hangingPunct="0">
              <a:spcBef>
                <a:spcPct val="20000"/>
              </a:spcBef>
              <a:buClr>
                <a:schemeClr val="tx1"/>
              </a:buClr>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buClr>
                <a:srgbClr val="666699"/>
              </a:buClr>
              <a:buFontTx/>
              <a:buNone/>
            </a:pPr>
            <a:r>
              <a:rPr lang="en-US" altLang="en-US" sz="2400">
                <a:solidFill>
                  <a:schemeClr val="tx1"/>
                </a:solidFill>
                <a:latin typeface="Arial" pitchFamily="34" charset="0"/>
              </a:rPr>
              <a:t>Bảng </a:t>
            </a:r>
            <a:r>
              <a:rPr lang="en-US" altLang="en-US" sz="2400" smtClean="0">
                <a:solidFill>
                  <a:schemeClr val="tx1"/>
                </a:solidFill>
                <a:latin typeface="Arial" pitchFamily="34" charset="0"/>
              </a:rPr>
              <a:t>6.1: </a:t>
            </a:r>
            <a:r>
              <a:rPr lang="en-US" altLang="en-US" sz="2400">
                <a:solidFill>
                  <a:schemeClr val="tx1"/>
                </a:solidFill>
                <a:latin typeface="Arial" pitchFamily="34" charset="0"/>
              </a:rPr>
              <a:t>So sánh DSS và </a:t>
            </a:r>
            <a:r>
              <a:rPr lang="en-US" altLang="en-US" sz="2400" smtClean="0">
                <a:solidFill>
                  <a:schemeClr val="tx1"/>
                </a:solidFill>
                <a:latin typeface="Arial" pitchFamily="34" charset="0"/>
              </a:rPr>
              <a:t>MIS (tiếp)</a:t>
            </a:r>
            <a:endParaRPr lang="en-US" altLang="en-US" sz="240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1369219" y="762794"/>
            <a:ext cx="9851351" cy="563693"/>
          </a:xfrm>
        </p:spPr>
        <p:txBody>
          <a:bodyPr/>
          <a:lstStyle/>
          <a:p>
            <a:pPr eaLnBrk="1" hangingPunct="1"/>
            <a:r>
              <a:rPr lang="en-US" altLang="en-US" smtClean="0">
                <a:latin typeface="Arial" pitchFamily="34" charset="0"/>
                <a:cs typeface="Arial" pitchFamily="34" charset="0"/>
              </a:rPr>
              <a:t>Các thành phần của DSS</a:t>
            </a:r>
          </a:p>
        </p:txBody>
      </p:sp>
      <p:sp>
        <p:nvSpPr>
          <p:cNvPr id="45059" name="Rectangle 3"/>
          <p:cNvSpPr>
            <a:spLocks noGrp="1" noChangeArrowheads="1"/>
          </p:cNvSpPr>
          <p:nvPr>
            <p:ph idx="1"/>
          </p:nvPr>
        </p:nvSpPr>
        <p:spPr>
          <a:xfrm>
            <a:off x="1216818" y="1829224"/>
            <a:ext cx="10361057" cy="4661979"/>
          </a:xfrm>
        </p:spPr>
        <p:txBody>
          <a:bodyPr>
            <a:normAutofit/>
          </a:bodyPr>
          <a:lstStyle/>
          <a:p>
            <a:pPr algn="just" eaLnBrk="1" hangingPunct="1"/>
            <a:r>
              <a:rPr lang="en-US" altLang="en-US">
                <a:solidFill>
                  <a:schemeClr val="tx1"/>
                </a:solidFill>
              </a:rPr>
              <a:t>Cơ sở dữ liệu</a:t>
            </a:r>
            <a:r>
              <a:rPr lang="en-US" altLang="en-US" b="0">
                <a:solidFill>
                  <a:schemeClr val="tx1"/>
                </a:solidFill>
              </a:rPr>
              <a:t>: chủ yếu thực hiện phân tích định lượng dựa trên cơ sở dữ liệu của tổ chức. </a:t>
            </a:r>
          </a:p>
          <a:p>
            <a:pPr algn="just" eaLnBrk="1" hangingPunct="1"/>
            <a:r>
              <a:rPr lang="en-US" altLang="en-US">
                <a:solidFill>
                  <a:schemeClr val="tx1"/>
                </a:solidFill>
              </a:rPr>
              <a:t>Cơ sở mô hình</a:t>
            </a:r>
            <a:r>
              <a:rPr lang="en-US" altLang="en-US" b="0">
                <a:solidFill>
                  <a:schemeClr val="tx1"/>
                </a:solidFill>
              </a:rPr>
              <a:t>: Cho phép nhà quản lý và người ra quyết định phân tích định lượng cả dữ liệu bên trong và bên ngoài tổ chức</a:t>
            </a:r>
          </a:p>
          <a:p>
            <a:pPr algn="just" eaLnBrk="1" hangingPunct="1"/>
            <a:r>
              <a:rPr lang="en-US" altLang="en-US">
                <a:solidFill>
                  <a:schemeClr val="tx1"/>
                </a:solidFill>
              </a:rPr>
              <a:t>Quản lý hội thoại</a:t>
            </a:r>
            <a:r>
              <a:rPr lang="en-US" altLang="en-US" b="0">
                <a:solidFill>
                  <a:schemeClr val="tx1"/>
                </a:solidFill>
              </a:rPr>
              <a:t>: giúp người dùng dễ dàng truy cập và sử dụng hệ trợ giúp ra quyết định mà không cần quan tâm thông tin đến từ đâu hay như thế nào.</a:t>
            </a:r>
          </a:p>
          <a:p>
            <a:pPr algn="just" eaLnBrk="1" hangingPunct="1"/>
            <a:endParaRPr lang="en-US" altLang="en-US" b="0">
              <a:solidFill>
                <a:srgbClr val="000000"/>
              </a:solidFill>
            </a:endParaRPr>
          </a:p>
        </p:txBody>
      </p:sp>
      <p:sp>
        <p:nvSpPr>
          <p:cNvPr id="45060"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88CD250E-3D45-4927-92A8-9E47CFF880FF}" type="slidenum">
              <a:rPr lang="en-US" altLang="en-US" sz="1700" b="0">
                <a:solidFill>
                  <a:schemeClr val="tx1"/>
                </a:solidFill>
                <a:latin typeface="Arial" pitchFamily="34" charset="0"/>
              </a:rPr>
              <a:pPr eaLnBrk="1" hangingPunct="1">
                <a:spcBef>
                  <a:spcPct val="0"/>
                </a:spcBef>
                <a:buClrTx/>
                <a:buFontTx/>
                <a:buNone/>
              </a:pPr>
              <a:t>23</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rot="16200000">
            <a:off x="-4904119" y="417620"/>
            <a:ext cx="10968514" cy="1143265"/>
          </a:xfrm>
        </p:spPr>
        <p:txBody>
          <a:bodyPr>
            <a:normAutofit/>
          </a:bodyPr>
          <a:lstStyle/>
          <a:p>
            <a:pPr eaLnBrk="1" hangingPunct="1"/>
            <a:r>
              <a:rPr lang="en-US" altLang="en-US" sz="3200" b="1" smtClean="0"/>
              <a:t>Các thành phần của DSS</a:t>
            </a:r>
          </a:p>
        </p:txBody>
      </p:sp>
      <p:pic>
        <p:nvPicPr>
          <p:cNvPr id="46083" name="Picture 7" descr="Fig 6-11"/>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a:xfrm>
            <a:off x="2436019" y="153194"/>
            <a:ext cx="8153400" cy="6600874"/>
          </a:xfrm>
          <a:noFill/>
        </p:spPr>
      </p:pic>
      <p:sp>
        <p:nvSpPr>
          <p:cNvPr id="46084" name="Slide Number Placeholder 6"/>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30136298-BAA7-496C-B3AB-4AB112E5A2CD}" type="slidenum">
              <a:rPr lang="en-US" altLang="en-US" sz="1700" b="0">
                <a:solidFill>
                  <a:schemeClr val="tx1"/>
                </a:solidFill>
                <a:latin typeface="Arial" pitchFamily="34" charset="0"/>
              </a:rPr>
              <a:pPr eaLnBrk="1" hangingPunct="1">
                <a:spcBef>
                  <a:spcPct val="0"/>
                </a:spcBef>
                <a:buClrTx/>
                <a:buFontTx/>
                <a:buNone/>
              </a:pPr>
              <a:t>24</a:t>
            </a:fld>
            <a:endParaRPr lang="en-US" altLang="en-US" sz="1700" b="0">
              <a:solidFill>
                <a:schemeClr val="tx1"/>
              </a:solidFill>
              <a:latin typeface="Arial"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en-US" altLang="en-US" sz="3300">
                <a:latin typeface="Arial" pitchFamily="34" charset="0"/>
                <a:cs typeface="Arial" pitchFamily="34" charset="0"/>
              </a:rPr>
              <a:t>Các hệ thống hỗ trợ nhóm</a:t>
            </a:r>
          </a:p>
        </p:txBody>
      </p:sp>
      <p:sp>
        <p:nvSpPr>
          <p:cNvPr id="47107" name="Rectangle 3"/>
          <p:cNvSpPr>
            <a:spLocks noGrp="1" noChangeArrowheads="1"/>
          </p:cNvSpPr>
          <p:nvPr>
            <p:ph idx="1"/>
          </p:nvPr>
        </p:nvSpPr>
        <p:spPr>
          <a:xfrm>
            <a:off x="1216818" y="1448135"/>
            <a:ext cx="10361057" cy="5043067"/>
          </a:xfrm>
        </p:spPr>
        <p:txBody>
          <a:bodyPr>
            <a:normAutofit/>
          </a:bodyPr>
          <a:lstStyle/>
          <a:p>
            <a:pPr eaLnBrk="1" hangingPunct="1"/>
            <a:r>
              <a:rPr lang="en-US" altLang="en-US">
                <a:latin typeface="Arial" pitchFamily="34" charset="0"/>
                <a:cs typeface="Arial" pitchFamily="34" charset="0"/>
              </a:rPr>
              <a:t>Group support system (GSS)</a:t>
            </a:r>
          </a:p>
          <a:p>
            <a:pPr lvl="1" algn="just" eaLnBrk="1" hangingPunct="1"/>
            <a:r>
              <a:rPr lang="en-US" altLang="en-US" sz="2800">
                <a:latin typeface="Arial" pitchFamily="34" charset="0"/>
                <a:cs typeface="Arial" pitchFamily="34" charset="0"/>
              </a:rPr>
              <a:t>Bao gồm các thành phần chủ yếu trong một DSS, ngoài ra còn có thêm các phần mềm hỗ trợ việc ra quyết định nhóm</a:t>
            </a:r>
          </a:p>
          <a:p>
            <a:pPr lvl="1" eaLnBrk="1" hangingPunct="1"/>
            <a:r>
              <a:rPr lang="en-US" altLang="en-US" sz="2800">
                <a:latin typeface="Arial" pitchFamily="34" charset="0"/>
                <a:cs typeface="Arial" pitchFamily="34" charset="0"/>
              </a:rPr>
              <a:t>Còn được gọi là group decision support system hoặc computerized collaborative work system</a:t>
            </a:r>
          </a:p>
          <a:p>
            <a:pPr eaLnBrk="1" hangingPunct="1"/>
            <a:endParaRPr lang="en-US" altLang="en-US">
              <a:latin typeface="Arial" pitchFamily="34" charset="0"/>
              <a:cs typeface="Arial" pitchFamily="34" charset="0"/>
            </a:endParaRPr>
          </a:p>
        </p:txBody>
      </p:sp>
      <p:sp>
        <p:nvSpPr>
          <p:cNvPr id="47108"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C1D13D44-7807-4702-99BE-2E1C7EB7D5BF}" type="slidenum">
              <a:rPr lang="en-US" altLang="en-US" sz="1700" b="0">
                <a:solidFill>
                  <a:schemeClr val="tx1"/>
                </a:solidFill>
                <a:latin typeface="Arial" pitchFamily="34" charset="0"/>
              </a:rPr>
              <a:pPr eaLnBrk="1" hangingPunct="1">
                <a:spcBef>
                  <a:spcPct val="0"/>
                </a:spcBef>
                <a:buClrTx/>
                <a:buFontTx/>
                <a:buNone/>
              </a:pPr>
              <a:t>25</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3" name="Rectangle 2"/>
          <p:cNvSpPr>
            <a:spLocks noGrp="1" noChangeArrowheads="1"/>
          </p:cNvSpPr>
          <p:nvPr>
            <p:ph type="title"/>
          </p:nvPr>
        </p:nvSpPr>
        <p:spPr>
          <a:xfrm rot="16200000">
            <a:off x="-4036610" y="1575072"/>
            <a:ext cx="9851351" cy="563693"/>
          </a:xfrm>
        </p:spPr>
        <p:txBody>
          <a:bodyPr>
            <a:normAutofit/>
          </a:bodyPr>
          <a:lstStyle/>
          <a:p>
            <a:pPr eaLnBrk="1" hangingPunct="1"/>
            <a:r>
              <a:rPr lang="en-US" altLang="en-US" sz="3200" b="1">
                <a:latin typeface="Arial" pitchFamily="34" charset="0"/>
                <a:cs typeface="Arial" pitchFamily="34" charset="0"/>
              </a:rPr>
              <a:t>Các hệ thống hỗ trợ nhóm</a:t>
            </a:r>
          </a:p>
        </p:txBody>
      </p:sp>
      <p:pic>
        <p:nvPicPr>
          <p:cNvPr id="48130" name="Picture 7" descr="Fig 6-12"/>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1241308" y="305594"/>
            <a:ext cx="10567311" cy="6248400"/>
          </a:xfrm>
          <a:noFill/>
        </p:spPr>
      </p:pic>
      <p:sp>
        <p:nvSpPr>
          <p:cNvPr id="48131" name="Slide Number Placeholder 6"/>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DC769312-9A58-4B2E-AE07-838DC21934BE}" type="slidenum">
              <a:rPr lang="en-US" altLang="en-US" sz="1700" b="0">
                <a:solidFill>
                  <a:schemeClr val="tx1"/>
                </a:solidFill>
                <a:latin typeface="Arial" pitchFamily="34" charset="0"/>
              </a:rPr>
              <a:pPr eaLnBrk="1" hangingPunct="1">
                <a:spcBef>
                  <a:spcPct val="0"/>
                </a:spcBef>
                <a:buClrTx/>
                <a:buFontTx/>
                <a:buNone/>
              </a:pPr>
              <a:t>26</a:t>
            </a:fld>
            <a:endParaRPr lang="en-US" altLang="en-US" sz="1700" b="0">
              <a:solidFill>
                <a:schemeClr val="tx1"/>
              </a:solidFill>
              <a:latin typeface="Arial"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en-US" altLang="en-US" sz="3300">
                <a:latin typeface="Arial" pitchFamily="34" charset="0"/>
                <a:cs typeface="Arial" pitchFamily="34" charset="0"/>
              </a:rPr>
              <a:t>Các hỗ trợ ra quyết định nhóm</a:t>
            </a:r>
          </a:p>
        </p:txBody>
      </p:sp>
      <p:sp>
        <p:nvSpPr>
          <p:cNvPr id="49155" name="Rectangle 3"/>
          <p:cNvSpPr>
            <a:spLocks noGrp="1" noChangeArrowheads="1"/>
          </p:cNvSpPr>
          <p:nvPr>
            <p:ph idx="1"/>
          </p:nvPr>
        </p:nvSpPr>
        <p:spPr>
          <a:xfrm>
            <a:off x="1216819" y="1600571"/>
            <a:ext cx="10361057" cy="4890632"/>
          </a:xfrm>
        </p:spPr>
        <p:txBody>
          <a:bodyPr>
            <a:normAutofit/>
          </a:bodyPr>
          <a:lstStyle/>
          <a:p>
            <a:pPr eaLnBrk="1" hangingPunct="1"/>
            <a:r>
              <a:rPr lang="en-US" altLang="en-US">
                <a:latin typeface="Arial" pitchFamily="34" charset="0"/>
              </a:rPr>
              <a:t>Ưu điểm của hệ hỗ trợ quyết định nhóm</a:t>
            </a:r>
          </a:p>
          <a:p>
            <a:pPr lvl="1" eaLnBrk="1" hangingPunct="1"/>
            <a:r>
              <a:rPr lang="en-US" altLang="en-US" sz="2800">
                <a:latin typeface="Arial" pitchFamily="34" charset="0"/>
              </a:rPr>
              <a:t>Thiết kế đặc biệt</a:t>
            </a:r>
          </a:p>
          <a:p>
            <a:pPr lvl="1" eaLnBrk="1" hangingPunct="1"/>
            <a:r>
              <a:rPr lang="en-US" altLang="en-US" sz="2800">
                <a:latin typeface="Arial" pitchFamily="34" charset="0"/>
              </a:rPr>
              <a:t>Dễ sử dụng</a:t>
            </a:r>
          </a:p>
          <a:p>
            <a:pPr lvl="1" eaLnBrk="1" hangingPunct="1"/>
            <a:r>
              <a:rPr lang="en-US" altLang="en-US" sz="2800">
                <a:latin typeface="Arial" pitchFamily="34" charset="0"/>
              </a:rPr>
              <a:t>Linh hoạt</a:t>
            </a:r>
          </a:p>
          <a:p>
            <a:pPr lvl="1" eaLnBrk="1" hangingPunct="1"/>
            <a:r>
              <a:rPr lang="en-US" altLang="en-US" sz="2800">
                <a:latin typeface="Arial" pitchFamily="34" charset="0"/>
              </a:rPr>
              <a:t>Hỗ trợ việc ra quyết định</a:t>
            </a:r>
          </a:p>
          <a:p>
            <a:pPr lvl="1" eaLnBrk="1" hangingPunct="1"/>
            <a:r>
              <a:rPr lang="en-US" altLang="en-US" sz="2800">
                <a:latin typeface="Arial" pitchFamily="34" charset="0"/>
              </a:rPr>
              <a:t>Dữ liệu vào nặc danh</a:t>
            </a:r>
          </a:p>
          <a:p>
            <a:pPr lvl="1" eaLnBrk="1" hangingPunct="1"/>
            <a:r>
              <a:rPr lang="en-US" altLang="en-US" sz="2800">
                <a:latin typeface="Arial" pitchFamily="34" charset="0"/>
              </a:rPr>
              <a:t>Giảm các hành vi tiêu cực</a:t>
            </a:r>
          </a:p>
          <a:p>
            <a:pPr lvl="1" eaLnBrk="1" hangingPunct="1"/>
            <a:r>
              <a:rPr lang="en-US" altLang="en-US" sz="2800">
                <a:latin typeface="Arial" pitchFamily="34" charset="0"/>
              </a:rPr>
              <a:t>Giao tiếp song song</a:t>
            </a:r>
          </a:p>
          <a:p>
            <a:pPr lvl="1" eaLnBrk="1" hangingPunct="1"/>
            <a:r>
              <a:rPr lang="en-US" altLang="en-US" sz="2800">
                <a:latin typeface="Arial" pitchFamily="34" charset="0"/>
              </a:rPr>
              <a:t>Tự động lưu trữ thông tin</a:t>
            </a:r>
          </a:p>
          <a:p>
            <a:pPr lvl="1" eaLnBrk="1" hangingPunct="1"/>
            <a:endParaRPr lang="en-US" altLang="en-US" sz="2800">
              <a:latin typeface="Arial" pitchFamily="34" charset="0"/>
            </a:endParaRPr>
          </a:p>
        </p:txBody>
      </p:sp>
      <p:sp>
        <p:nvSpPr>
          <p:cNvPr id="49156"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B8FD0F4B-020C-4252-A7F6-33AF15C58B7A}" type="slidenum">
              <a:rPr lang="en-US" altLang="en-US" sz="1700" b="0">
                <a:solidFill>
                  <a:schemeClr val="tx1"/>
                </a:solidFill>
                <a:latin typeface="Arial" pitchFamily="34" charset="0"/>
              </a:rPr>
              <a:pPr eaLnBrk="1" hangingPunct="1">
                <a:spcBef>
                  <a:spcPct val="0"/>
                </a:spcBef>
                <a:buClrTx/>
                <a:buFontTx/>
                <a:buNone/>
              </a:pPr>
              <a:t>27</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r>
              <a:rPr lang="en-US" altLang="en-US" sz="3300">
                <a:latin typeface="Arial" pitchFamily="34" charset="0"/>
                <a:cs typeface="Arial" pitchFamily="34" charset="0"/>
              </a:rPr>
              <a:t>Phần mềm cộng tác</a:t>
            </a:r>
          </a:p>
        </p:txBody>
      </p:sp>
      <p:sp>
        <p:nvSpPr>
          <p:cNvPr id="50179" name="Rectangle 3"/>
          <p:cNvSpPr>
            <a:spLocks noGrp="1" noChangeArrowheads="1"/>
          </p:cNvSpPr>
          <p:nvPr>
            <p:ph idx="1"/>
          </p:nvPr>
        </p:nvSpPr>
        <p:spPr>
          <a:xfrm>
            <a:off x="1216818" y="1753006"/>
            <a:ext cx="10361057" cy="4738197"/>
          </a:xfrm>
        </p:spPr>
        <p:txBody>
          <a:bodyPr>
            <a:normAutofit/>
          </a:bodyPr>
          <a:lstStyle/>
          <a:p>
            <a:pPr algn="just" eaLnBrk="1" hangingPunct="1"/>
            <a:r>
              <a:rPr lang="en-US" altLang="en-US">
                <a:latin typeface="Arial" pitchFamily="34" charset="0"/>
              </a:rPr>
              <a:t>Còn được gọi là groupware or workgroup software</a:t>
            </a:r>
          </a:p>
          <a:p>
            <a:pPr algn="just" eaLnBrk="1" hangingPunct="1"/>
            <a:r>
              <a:rPr lang="en-US" altLang="en-US">
                <a:latin typeface="Arial" pitchFamily="34" charset="0"/>
              </a:rPr>
              <a:t>Giúp việc ra các chiến lược nhóm, giao tiếp và quản trị nhóm</a:t>
            </a:r>
          </a:p>
          <a:p>
            <a:pPr lvl="1" algn="just" eaLnBrk="1" hangingPunct="1"/>
            <a:r>
              <a:rPr lang="en-US" altLang="en-US" sz="2800">
                <a:latin typeface="Arial" pitchFamily="34" charset="0"/>
              </a:rPr>
              <a:t>Ví dụ: Lotus Notes, Microsoft’s NetMeeting, Microsoft Exchange, NetDocuments Enterprise, Collabra Share, OpenMind, TeamWare, Sharepoint,…</a:t>
            </a:r>
          </a:p>
          <a:p>
            <a:pPr algn="just" eaLnBrk="1" hangingPunct="1"/>
            <a:r>
              <a:rPr lang="en-US" altLang="en-US">
                <a:latin typeface="Arial" pitchFamily="34" charset="0"/>
              </a:rPr>
              <a:t>Một số TPS và ERP cũng tích hợp các phần mềm cộng tác</a:t>
            </a:r>
          </a:p>
        </p:txBody>
      </p:sp>
      <p:sp>
        <p:nvSpPr>
          <p:cNvPr id="50180"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2E9CB33C-8DA0-4415-A61F-2C6B0474B39E}" type="slidenum">
              <a:rPr lang="en-US" altLang="en-US" sz="1700" b="0">
                <a:solidFill>
                  <a:schemeClr val="tx1"/>
                </a:solidFill>
                <a:latin typeface="Arial" pitchFamily="34" charset="0"/>
              </a:rPr>
              <a:pPr eaLnBrk="1" hangingPunct="1">
                <a:spcBef>
                  <a:spcPct val="0"/>
                </a:spcBef>
                <a:buClrTx/>
                <a:buFontTx/>
                <a:buNone/>
              </a:pPr>
              <a:t>28</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1373505" y="229394"/>
            <a:ext cx="10968514" cy="1143265"/>
          </a:xfrm>
        </p:spPr>
        <p:txBody>
          <a:bodyPr/>
          <a:lstStyle/>
          <a:p>
            <a:pPr eaLnBrk="1" hangingPunct="1"/>
            <a:r>
              <a:rPr lang="en-US" altLang="en-US" b="1" smtClean="0"/>
              <a:t>GSS Alternatives</a:t>
            </a:r>
          </a:p>
        </p:txBody>
      </p:sp>
      <p:pic>
        <p:nvPicPr>
          <p:cNvPr id="51203" name="Picture 5" descr="Fig 10-18"/>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1445419" y="1352947"/>
            <a:ext cx="9622568" cy="4743847"/>
          </a:xfrm>
          <a:noFill/>
        </p:spPr>
      </p:pic>
      <p:sp>
        <p:nvSpPr>
          <p:cNvPr id="51204" name="Slide Number Placeholder 6"/>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1817CC1B-BEFB-444E-9BE9-174ECF556813}" type="slidenum">
              <a:rPr lang="en-US" altLang="en-US" sz="1700" b="0">
                <a:solidFill>
                  <a:schemeClr val="tx1"/>
                </a:solidFill>
                <a:latin typeface="Arial" pitchFamily="34" charset="0"/>
              </a:rPr>
              <a:pPr eaLnBrk="1" hangingPunct="1">
                <a:spcBef>
                  <a:spcPct val="0"/>
                </a:spcBef>
                <a:buClrTx/>
                <a:buFontTx/>
                <a:buNone/>
              </a:pPr>
              <a:t>29</a:t>
            </a:fld>
            <a:endParaRPr lang="en-US" altLang="en-US" sz="1700" b="0">
              <a:solidFill>
                <a:schemeClr val="tx1"/>
              </a:solidFill>
              <a:latin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rot="16200000">
            <a:off x="-4838805" y="265219"/>
            <a:ext cx="10968514" cy="1143265"/>
          </a:xfrm>
        </p:spPr>
        <p:txBody>
          <a:bodyPr/>
          <a:lstStyle/>
          <a:p>
            <a:pPr eaLnBrk="1" hangingPunct="1"/>
            <a:r>
              <a:rPr lang="en-US" altLang="en-US" smtClean="0"/>
              <a:t>GSS Alternatives</a:t>
            </a:r>
          </a:p>
        </p:txBody>
      </p:sp>
      <p:pic>
        <p:nvPicPr>
          <p:cNvPr id="52227" name="Picture 5" descr="Fig 6-14"/>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1902619" y="381794"/>
            <a:ext cx="9265780" cy="5617736"/>
          </a:xfrm>
          <a:noFill/>
        </p:spPr>
      </p:pic>
      <p:sp>
        <p:nvSpPr>
          <p:cNvPr id="52228" name="Slide Number Placeholder 6"/>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E0B8B717-C4B8-43DF-A4A1-F29BBDF13FC8}" type="slidenum">
              <a:rPr lang="en-US" altLang="en-US" sz="1700" b="0">
                <a:solidFill>
                  <a:schemeClr val="tx1"/>
                </a:solidFill>
                <a:latin typeface="Arial" pitchFamily="34" charset="0"/>
              </a:rPr>
              <a:pPr eaLnBrk="1" hangingPunct="1">
                <a:spcBef>
                  <a:spcPct val="0"/>
                </a:spcBef>
                <a:buClrTx/>
                <a:buFontTx/>
                <a:buNone/>
              </a:pPr>
              <a:t>30</a:t>
            </a:fld>
            <a:endParaRPr lang="en-US" altLang="en-US" sz="1700" b="0">
              <a:solidFill>
                <a:schemeClr val="tx1"/>
              </a:solidFill>
              <a:latin typeface="Arial" pitchFamily="34" charset="0"/>
            </a:endParaRPr>
          </a:p>
        </p:txBody>
      </p:sp>
      <p:sp>
        <p:nvSpPr>
          <p:cNvPr id="52229" name="Rectangle 4"/>
          <p:cNvSpPr>
            <a:spLocks noChangeArrowheads="1"/>
          </p:cNvSpPr>
          <p:nvPr/>
        </p:nvSpPr>
        <p:spPr bwMode="auto">
          <a:xfrm>
            <a:off x="916305" y="6172994"/>
            <a:ext cx="10968514" cy="563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32" tIns="54416" rIns="108832" bIns="54416"/>
          <a:lstStyle>
            <a:lvl1pPr marL="342900" indent="-342900" eaLnBrk="0" hangingPunct="0">
              <a:spcBef>
                <a:spcPct val="20000"/>
              </a:spcBef>
              <a:buClr>
                <a:schemeClr val="hlink"/>
              </a:buClr>
              <a:buFont typeface="Wingdings" pitchFamily="2" charset="2"/>
              <a:buChar char="v"/>
              <a:defRPr sz="2800" b="1">
                <a:solidFill>
                  <a:schemeClr val="tx2"/>
                </a:solidFill>
                <a:latin typeface="Verdana" pitchFamily="34" charset="0"/>
              </a:defRPr>
            </a:lvl1pPr>
            <a:lvl2pPr marL="742950" indent="-285750" eaLnBrk="0" hangingPunct="0">
              <a:spcBef>
                <a:spcPct val="20000"/>
              </a:spcBef>
              <a:buClr>
                <a:schemeClr val="accent1"/>
              </a:buClr>
              <a:buFont typeface="Wingdings" pitchFamily="2" charset="2"/>
              <a:buChar char="§"/>
              <a:defRPr sz="2800">
                <a:solidFill>
                  <a:schemeClr val="tx1"/>
                </a:solidFill>
                <a:latin typeface="Arial" pitchFamily="34" charset="0"/>
              </a:defRPr>
            </a:lvl2pPr>
            <a:lvl3pPr marL="1143000" indent="-228600" eaLnBrk="0" hangingPunct="0">
              <a:spcBef>
                <a:spcPct val="20000"/>
              </a:spcBef>
              <a:buClr>
                <a:schemeClr val="tx1"/>
              </a:buClr>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algn="ctr" eaLnBrk="1" hangingPunct="1">
              <a:buClr>
                <a:srgbClr val="666699"/>
              </a:buClr>
              <a:buFontTx/>
              <a:buNone/>
            </a:pPr>
            <a:r>
              <a:rPr lang="en-US" altLang="en-US" sz="2400">
                <a:solidFill>
                  <a:schemeClr val="tx1"/>
                </a:solidFill>
                <a:latin typeface="Arial" pitchFamily="34" charset="0"/>
              </a:rPr>
              <a:t>Hình 6.12: The GSS Decision Room</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r>
              <a:rPr lang="en-US" altLang="en-US" sz="3300">
                <a:latin typeface="Arial" pitchFamily="34" charset="0"/>
                <a:cs typeface="Arial" pitchFamily="34" charset="0"/>
              </a:rPr>
              <a:t>Hệ hỗ trợ lãnh đạo</a:t>
            </a:r>
            <a:br>
              <a:rPr lang="en-US" altLang="en-US" sz="3300">
                <a:latin typeface="Arial" pitchFamily="34" charset="0"/>
                <a:cs typeface="Arial" pitchFamily="34" charset="0"/>
              </a:rPr>
            </a:br>
            <a:r>
              <a:rPr lang="en-US" altLang="en-US" sz="3300">
                <a:latin typeface="Arial" pitchFamily="34" charset="0"/>
                <a:cs typeface="Arial" pitchFamily="34" charset="0"/>
              </a:rPr>
              <a:t>Executive Support Systems</a:t>
            </a:r>
          </a:p>
        </p:txBody>
      </p:sp>
      <p:sp>
        <p:nvSpPr>
          <p:cNvPr id="53251" name="Rectangle 3"/>
          <p:cNvSpPr>
            <a:spLocks noGrp="1" noChangeArrowheads="1"/>
          </p:cNvSpPr>
          <p:nvPr>
            <p:ph idx="1"/>
          </p:nvPr>
        </p:nvSpPr>
        <p:spPr>
          <a:xfrm>
            <a:off x="1216818" y="1676788"/>
            <a:ext cx="10361057" cy="4814415"/>
          </a:xfrm>
        </p:spPr>
        <p:txBody>
          <a:bodyPr>
            <a:normAutofit/>
          </a:bodyPr>
          <a:lstStyle/>
          <a:p>
            <a:pPr algn="just" eaLnBrk="1" hangingPunct="1"/>
            <a:r>
              <a:rPr lang="en-US" altLang="en-US">
                <a:latin typeface="Arial" pitchFamily="34" charset="0"/>
              </a:rPr>
              <a:t>Executive support system (ESS): hệ thống DSS chuyên dụng cung cấp các thông tin trợ giúp cho cấp lãnh đạo cao nhất trong một doanh nghiệp</a:t>
            </a:r>
          </a:p>
          <a:p>
            <a:pPr algn="just" eaLnBrk="1" hangingPunct="1"/>
            <a:r>
              <a:rPr lang="en-US" altLang="en-US">
                <a:latin typeface="Arial" pitchFamily="34" charset="0"/>
              </a:rPr>
              <a:t>Ưu điểm của ESS</a:t>
            </a:r>
          </a:p>
          <a:p>
            <a:pPr lvl="1" eaLnBrk="1" hangingPunct="1"/>
            <a:r>
              <a:rPr lang="en-US" altLang="en-US" sz="2800">
                <a:latin typeface="Arial" pitchFamily="34" charset="0"/>
              </a:rPr>
              <a:t>Riêng biệt cho từng lãnh đạo</a:t>
            </a:r>
          </a:p>
          <a:p>
            <a:pPr lvl="1" eaLnBrk="1" hangingPunct="1"/>
            <a:r>
              <a:rPr lang="en-US" altLang="en-US" sz="2800">
                <a:latin typeface="Arial" pitchFamily="34" charset="0"/>
              </a:rPr>
              <a:t>Dễ sử dụng</a:t>
            </a:r>
          </a:p>
          <a:p>
            <a:pPr lvl="1" eaLnBrk="1" hangingPunct="1"/>
            <a:r>
              <a:rPr lang="en-US" altLang="en-US" sz="2800">
                <a:latin typeface="Arial" pitchFamily="34" charset="0"/>
              </a:rPr>
              <a:t>Khả năng Drill-down </a:t>
            </a:r>
          </a:p>
          <a:p>
            <a:pPr lvl="1" eaLnBrk="1" hangingPunct="1"/>
            <a:r>
              <a:rPr lang="en-US" altLang="en-US" sz="2800">
                <a:latin typeface="Arial" pitchFamily="34" charset="0"/>
              </a:rPr>
              <a:t>Hỗ trợ truy suất thông tin bên ngoài</a:t>
            </a:r>
          </a:p>
          <a:p>
            <a:pPr algn="just" eaLnBrk="1" hangingPunct="1"/>
            <a:endParaRPr lang="en-US" altLang="en-US">
              <a:latin typeface="Arial" pitchFamily="34" charset="0"/>
            </a:endParaRPr>
          </a:p>
        </p:txBody>
      </p:sp>
      <p:sp>
        <p:nvSpPr>
          <p:cNvPr id="53252"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E24DA680-19D3-4751-8F7C-DE0EC7625804}" type="slidenum">
              <a:rPr lang="en-US" altLang="en-US" sz="1700" b="0">
                <a:solidFill>
                  <a:schemeClr val="tx1"/>
                </a:solidFill>
                <a:latin typeface="Arial" pitchFamily="34" charset="0"/>
              </a:rPr>
              <a:pPr eaLnBrk="1" hangingPunct="1">
                <a:spcBef>
                  <a:spcPct val="0"/>
                </a:spcBef>
                <a:buClrTx/>
                <a:buFontTx/>
                <a:buNone/>
              </a:pPr>
              <a:t>31</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r>
              <a:rPr lang="en-US" altLang="en-US" smtClean="0"/>
              <a:t>Khả năng của ESS</a:t>
            </a:r>
          </a:p>
        </p:txBody>
      </p:sp>
      <p:sp>
        <p:nvSpPr>
          <p:cNvPr id="54275" name="Rectangle 3"/>
          <p:cNvSpPr>
            <a:spLocks noGrp="1" noChangeArrowheads="1"/>
          </p:cNvSpPr>
          <p:nvPr>
            <p:ph idx="1"/>
          </p:nvPr>
        </p:nvSpPr>
        <p:spPr>
          <a:xfrm>
            <a:off x="1216818" y="1900678"/>
            <a:ext cx="9751695" cy="4196734"/>
          </a:xfrm>
        </p:spPr>
        <p:txBody>
          <a:bodyPr/>
          <a:lstStyle/>
          <a:p>
            <a:pPr eaLnBrk="1" hangingPunct="1"/>
            <a:r>
              <a:rPr lang="en-US" altLang="en-US" smtClean="0">
                <a:latin typeface="Arial" pitchFamily="34" charset="0"/>
                <a:cs typeface="Arial" pitchFamily="34" charset="0"/>
              </a:rPr>
              <a:t>Hỗ trợ xác định tầm nhìn tổng thể</a:t>
            </a:r>
          </a:p>
          <a:p>
            <a:pPr eaLnBrk="1" hangingPunct="1"/>
            <a:r>
              <a:rPr lang="en-US" altLang="en-US" smtClean="0">
                <a:latin typeface="Arial" pitchFamily="34" charset="0"/>
                <a:cs typeface="Arial" pitchFamily="34" charset="0"/>
              </a:rPr>
              <a:t>Hỗ trợ lập kế hoạch chiến lược</a:t>
            </a:r>
          </a:p>
          <a:p>
            <a:pPr eaLnBrk="1" hangingPunct="1"/>
            <a:r>
              <a:rPr lang="en-US" altLang="en-US" smtClean="0">
                <a:latin typeface="Arial" pitchFamily="34" charset="0"/>
                <a:cs typeface="Arial" pitchFamily="34" charset="0"/>
              </a:rPr>
              <a:t>Hỗ trợ việc tổ chức chiến lược và bố trí nhân viên</a:t>
            </a:r>
          </a:p>
          <a:p>
            <a:pPr eaLnBrk="1" hangingPunct="1"/>
            <a:r>
              <a:rPr lang="en-US" altLang="en-US" smtClean="0">
                <a:latin typeface="Arial" pitchFamily="34" charset="0"/>
                <a:cs typeface="Arial" pitchFamily="34" charset="0"/>
              </a:rPr>
              <a:t>Hỗ trợ việc quản lý chiến lược</a:t>
            </a:r>
          </a:p>
          <a:p>
            <a:pPr eaLnBrk="1" hangingPunct="1"/>
            <a:r>
              <a:rPr lang="en-US" altLang="en-US" smtClean="0">
                <a:latin typeface="Arial" pitchFamily="34" charset="0"/>
                <a:cs typeface="Arial" pitchFamily="34" charset="0"/>
              </a:rPr>
              <a:t>Hỗ trợ quản trị khủng hoảng</a:t>
            </a:r>
          </a:p>
          <a:p>
            <a:pPr lvl="1" eaLnBrk="1" hangingPunct="1"/>
            <a:endParaRPr lang="en-US" altLang="en-US" sz="3100" b="1">
              <a:solidFill>
                <a:srgbClr val="6600FF"/>
              </a:solidFill>
              <a:latin typeface="Arial" pitchFamily="34" charset="0"/>
              <a:cs typeface="Arial" pitchFamily="34" charset="0"/>
            </a:endParaRPr>
          </a:p>
        </p:txBody>
      </p:sp>
      <p:sp>
        <p:nvSpPr>
          <p:cNvPr id="54276"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CF9ABC56-C158-4936-807D-0A584E81247C}" type="slidenum">
              <a:rPr lang="en-US" altLang="en-US" sz="1700" b="0">
                <a:solidFill>
                  <a:schemeClr val="tx1"/>
                </a:solidFill>
                <a:latin typeface="Arial" pitchFamily="34" charset="0"/>
              </a:rPr>
              <a:pPr eaLnBrk="1" hangingPunct="1">
                <a:spcBef>
                  <a:spcPct val="0"/>
                </a:spcBef>
                <a:buClrTx/>
                <a:buFontTx/>
                <a:buNone/>
              </a:pPr>
              <a:t>32</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eaLnBrk="1" hangingPunct="1"/>
            <a:r>
              <a:rPr lang="en-US" altLang="en-US" dirty="0" smtClean="0"/>
              <a:t>TÓM TẮT CHƯƠNG</a:t>
            </a:r>
          </a:p>
        </p:txBody>
      </p:sp>
      <p:sp>
        <p:nvSpPr>
          <p:cNvPr id="57347" name="Rectangle 3"/>
          <p:cNvSpPr>
            <a:spLocks noGrp="1" noChangeArrowheads="1"/>
          </p:cNvSpPr>
          <p:nvPr>
            <p:ph idx="1"/>
          </p:nvPr>
        </p:nvSpPr>
        <p:spPr>
          <a:xfrm>
            <a:off x="1216818" y="1753006"/>
            <a:ext cx="10361057" cy="4738197"/>
          </a:xfrm>
        </p:spPr>
        <p:txBody>
          <a:bodyPr>
            <a:normAutofit/>
          </a:bodyPr>
          <a:lstStyle/>
          <a:p>
            <a:pPr algn="just"/>
            <a:r>
              <a:rPr lang="en-US" altLang="en-US" dirty="0"/>
              <a:t>Ra </a:t>
            </a:r>
            <a:r>
              <a:rPr lang="en-US" altLang="en-US" dirty="0" err="1"/>
              <a:t>quyết</a:t>
            </a:r>
            <a:r>
              <a:rPr lang="en-US" altLang="en-US" dirty="0"/>
              <a:t> </a:t>
            </a:r>
            <a:r>
              <a:rPr lang="en-US" altLang="en-US" dirty="0" err="1"/>
              <a:t>định</a:t>
            </a:r>
            <a:r>
              <a:rPr lang="en-US" altLang="en-US" dirty="0"/>
              <a:t> </a:t>
            </a:r>
            <a:r>
              <a:rPr lang="en-US" altLang="en-US" dirty="0" err="1"/>
              <a:t>là</a:t>
            </a:r>
            <a:r>
              <a:rPr lang="en-US" altLang="en-US" dirty="0"/>
              <a:t> </a:t>
            </a:r>
            <a:r>
              <a:rPr lang="en-US" altLang="en-US" dirty="0" err="1"/>
              <a:t>quá</a:t>
            </a:r>
            <a:r>
              <a:rPr lang="en-US" altLang="en-US" dirty="0"/>
              <a:t> </a:t>
            </a:r>
            <a:r>
              <a:rPr lang="en-US" altLang="en-US" dirty="0" err="1"/>
              <a:t>trình</a:t>
            </a:r>
            <a:r>
              <a:rPr lang="en-US" altLang="en-US" dirty="0"/>
              <a:t> </a:t>
            </a:r>
            <a:r>
              <a:rPr lang="en-US" altLang="en-US" dirty="0" err="1"/>
              <a:t>gồm</a:t>
            </a:r>
            <a:r>
              <a:rPr lang="en-US" altLang="en-US" dirty="0"/>
              <a:t> 3 </a:t>
            </a:r>
            <a:r>
              <a:rPr lang="en-US" altLang="en-US" dirty="0" err="1"/>
              <a:t>giai</a:t>
            </a:r>
            <a:r>
              <a:rPr lang="en-US" altLang="en-US" dirty="0"/>
              <a:t> </a:t>
            </a:r>
            <a:r>
              <a:rPr lang="en-US" altLang="en-US" dirty="0" err="1"/>
              <a:t>đoạn</a:t>
            </a:r>
            <a:r>
              <a:rPr lang="en-US" altLang="en-US" dirty="0"/>
              <a:t> </a:t>
            </a:r>
            <a:r>
              <a:rPr lang="en-US" altLang="en-US" dirty="0" err="1"/>
              <a:t>nhận</a:t>
            </a:r>
            <a:r>
              <a:rPr lang="en-US" altLang="en-US" dirty="0"/>
              <a:t> </a:t>
            </a:r>
            <a:r>
              <a:rPr lang="en-US" altLang="en-US" dirty="0" err="1"/>
              <a:t>thức</a:t>
            </a:r>
            <a:r>
              <a:rPr lang="en-US" altLang="en-US" dirty="0"/>
              <a:t>, </a:t>
            </a:r>
            <a:r>
              <a:rPr lang="en-US" altLang="en-US" dirty="0" err="1"/>
              <a:t>thiết</a:t>
            </a:r>
            <a:r>
              <a:rPr lang="en-US" altLang="en-US" dirty="0"/>
              <a:t> </a:t>
            </a:r>
            <a:r>
              <a:rPr lang="en-US" altLang="en-US" dirty="0" err="1"/>
              <a:t>kế</a:t>
            </a:r>
            <a:r>
              <a:rPr lang="en-US" altLang="en-US" dirty="0"/>
              <a:t>, </a:t>
            </a:r>
            <a:r>
              <a:rPr lang="en-US" altLang="en-US" dirty="0" err="1"/>
              <a:t>lựa</a:t>
            </a:r>
            <a:r>
              <a:rPr lang="en-US" altLang="en-US" dirty="0"/>
              <a:t> </a:t>
            </a:r>
            <a:r>
              <a:rPr lang="en-US" altLang="en-US" dirty="0" err="1"/>
              <a:t>chọn</a:t>
            </a:r>
            <a:r>
              <a:rPr lang="en-US" altLang="en-US" dirty="0"/>
              <a:t> </a:t>
            </a:r>
            <a:r>
              <a:rPr lang="en-US" altLang="en-US" dirty="0" err="1"/>
              <a:t>trong</a:t>
            </a:r>
            <a:r>
              <a:rPr lang="en-US" altLang="en-US" dirty="0"/>
              <a:t> </a:t>
            </a:r>
            <a:r>
              <a:rPr lang="en-US" altLang="en-US" dirty="0" err="1"/>
              <a:t>tiến</a:t>
            </a:r>
            <a:r>
              <a:rPr lang="en-US" altLang="en-US" dirty="0"/>
              <a:t> </a:t>
            </a:r>
            <a:r>
              <a:rPr lang="en-US" altLang="en-US" dirty="0" err="1"/>
              <a:t>trình</a:t>
            </a:r>
            <a:r>
              <a:rPr lang="en-US" altLang="en-US" dirty="0"/>
              <a:t> </a:t>
            </a:r>
            <a:r>
              <a:rPr lang="en-US" altLang="en-US" dirty="0" err="1"/>
              <a:t>giải</a:t>
            </a:r>
            <a:r>
              <a:rPr lang="en-US" altLang="en-US" dirty="0"/>
              <a:t> </a:t>
            </a:r>
            <a:r>
              <a:rPr lang="en-US" altLang="en-US" dirty="0" err="1"/>
              <a:t>quyết</a:t>
            </a:r>
            <a:r>
              <a:rPr lang="en-US" altLang="en-US" dirty="0"/>
              <a:t> </a:t>
            </a:r>
            <a:r>
              <a:rPr lang="en-US" altLang="en-US" dirty="0" err="1"/>
              <a:t>vấn</a:t>
            </a:r>
            <a:endParaRPr lang="en-US" altLang="en-US" dirty="0"/>
          </a:p>
          <a:p>
            <a:pPr algn="just" eaLnBrk="1" hangingPunct="1"/>
            <a:r>
              <a:rPr lang="en-US" altLang="en-US" dirty="0" err="1" smtClean="0">
                <a:latin typeface="Arial" pitchFamily="34" charset="0"/>
                <a:cs typeface="Arial" pitchFamily="34" charset="0"/>
              </a:rPr>
              <a:t>Hệ</a:t>
            </a:r>
            <a:r>
              <a:rPr lang="en-US" altLang="en-US" dirty="0" smtClean="0">
                <a:latin typeface="Arial" pitchFamily="34" charset="0"/>
                <a:cs typeface="Arial" pitchFamily="34" charset="0"/>
              </a:rPr>
              <a:t> </a:t>
            </a:r>
            <a:r>
              <a:rPr lang="en-US" altLang="en-US" dirty="0" err="1">
                <a:latin typeface="Arial" pitchFamily="34" charset="0"/>
                <a:cs typeface="Arial" pitchFamily="34" charset="0"/>
              </a:rPr>
              <a:t>hỗ</a:t>
            </a:r>
            <a:r>
              <a:rPr lang="en-US" altLang="en-US" dirty="0">
                <a:latin typeface="Arial" pitchFamily="34" charset="0"/>
                <a:cs typeface="Arial" pitchFamily="34" charset="0"/>
              </a:rPr>
              <a:t> </a:t>
            </a:r>
            <a:r>
              <a:rPr lang="en-US" altLang="en-US" dirty="0" err="1">
                <a:latin typeface="Arial" pitchFamily="34" charset="0"/>
                <a:cs typeface="Arial" pitchFamily="34" charset="0"/>
              </a:rPr>
              <a:t>trợ</a:t>
            </a:r>
            <a:r>
              <a:rPr lang="en-US" altLang="en-US" dirty="0">
                <a:latin typeface="Arial" pitchFamily="34" charset="0"/>
                <a:cs typeface="Arial" pitchFamily="34" charset="0"/>
              </a:rPr>
              <a:t> </a:t>
            </a:r>
            <a:r>
              <a:rPr lang="en-US" altLang="en-US" dirty="0" err="1">
                <a:latin typeface="Arial" pitchFamily="34" charset="0"/>
                <a:cs typeface="Arial" pitchFamily="34" charset="0"/>
              </a:rPr>
              <a:t>quyết</a:t>
            </a:r>
            <a:r>
              <a:rPr lang="en-US" altLang="en-US" dirty="0">
                <a:latin typeface="Arial" pitchFamily="34" charset="0"/>
                <a:cs typeface="Arial" pitchFamily="34" charset="0"/>
              </a:rPr>
              <a:t> </a:t>
            </a:r>
            <a:r>
              <a:rPr lang="en-US" altLang="en-US" dirty="0" err="1">
                <a:latin typeface="Arial" pitchFamily="34" charset="0"/>
                <a:cs typeface="Arial" pitchFamily="34" charset="0"/>
              </a:rPr>
              <a:t>định</a:t>
            </a:r>
            <a:r>
              <a:rPr lang="en-US" altLang="en-US" dirty="0">
                <a:latin typeface="Arial" pitchFamily="34" charset="0"/>
                <a:cs typeface="Arial" pitchFamily="34" charset="0"/>
              </a:rPr>
              <a:t> </a:t>
            </a:r>
            <a:r>
              <a:rPr lang="en-US" altLang="en-US" dirty="0" err="1">
                <a:latin typeface="Arial" pitchFamily="34" charset="0"/>
                <a:cs typeface="Arial" pitchFamily="34" charset="0"/>
              </a:rPr>
              <a:t>là</a:t>
            </a:r>
            <a:r>
              <a:rPr lang="en-US" altLang="en-US" dirty="0">
                <a:latin typeface="Arial" pitchFamily="34" charset="0"/>
                <a:cs typeface="Arial" pitchFamily="34" charset="0"/>
              </a:rPr>
              <a:t> </a:t>
            </a:r>
            <a:r>
              <a:rPr lang="en-US" altLang="en-US" dirty="0" err="1">
                <a:latin typeface="Arial" pitchFamily="34" charset="0"/>
                <a:cs typeface="Arial" pitchFamily="34" charset="0"/>
              </a:rPr>
              <a:t>tập</a:t>
            </a:r>
            <a:r>
              <a:rPr lang="en-US" altLang="en-US" dirty="0">
                <a:latin typeface="Arial" pitchFamily="34" charset="0"/>
                <a:cs typeface="Arial" pitchFamily="34" charset="0"/>
              </a:rPr>
              <a:t> </a:t>
            </a:r>
            <a:r>
              <a:rPr lang="en-US" altLang="en-US" dirty="0" err="1">
                <a:latin typeface="Arial" pitchFamily="34" charset="0"/>
                <a:cs typeface="Arial" pitchFamily="34" charset="0"/>
              </a:rPr>
              <a:t>hợp</a:t>
            </a:r>
            <a:r>
              <a:rPr lang="en-US" altLang="en-US" dirty="0">
                <a:latin typeface="Arial" pitchFamily="34" charset="0"/>
                <a:cs typeface="Arial" pitchFamily="34" charset="0"/>
              </a:rPr>
              <a:t> </a:t>
            </a:r>
            <a:r>
              <a:rPr lang="en-US" altLang="en-US" dirty="0" err="1">
                <a:latin typeface="Arial" pitchFamily="34" charset="0"/>
                <a:cs typeface="Arial" pitchFamily="34" charset="0"/>
              </a:rPr>
              <a:t>gồm</a:t>
            </a:r>
            <a:r>
              <a:rPr lang="en-US" altLang="en-US" dirty="0">
                <a:latin typeface="Arial" pitchFamily="34" charset="0"/>
                <a:cs typeface="Arial" pitchFamily="34" charset="0"/>
              </a:rPr>
              <a:t> con </a:t>
            </a:r>
            <a:r>
              <a:rPr lang="en-US" altLang="en-US" dirty="0" err="1">
                <a:latin typeface="Arial" pitchFamily="34" charset="0"/>
                <a:cs typeface="Arial" pitchFamily="34" charset="0"/>
              </a:rPr>
              <a:t>người</a:t>
            </a:r>
            <a:r>
              <a:rPr lang="en-US" altLang="en-US" dirty="0">
                <a:latin typeface="Arial" pitchFamily="34" charset="0"/>
                <a:cs typeface="Arial" pitchFamily="34" charset="0"/>
              </a:rPr>
              <a:t>, </a:t>
            </a:r>
            <a:r>
              <a:rPr lang="en-US" altLang="en-US" dirty="0" err="1">
                <a:latin typeface="Arial" pitchFamily="34" charset="0"/>
                <a:cs typeface="Arial" pitchFamily="34" charset="0"/>
              </a:rPr>
              <a:t>quy</a:t>
            </a:r>
            <a:r>
              <a:rPr lang="en-US" altLang="en-US" dirty="0">
                <a:latin typeface="Arial" pitchFamily="34" charset="0"/>
                <a:cs typeface="Arial" pitchFamily="34" charset="0"/>
              </a:rPr>
              <a:t> </a:t>
            </a:r>
            <a:r>
              <a:rPr lang="en-US" altLang="en-US" dirty="0" err="1">
                <a:latin typeface="Arial" pitchFamily="34" charset="0"/>
                <a:cs typeface="Arial" pitchFamily="34" charset="0"/>
              </a:rPr>
              <a:t>trình</a:t>
            </a:r>
            <a:r>
              <a:rPr lang="en-US" altLang="en-US" dirty="0">
                <a:latin typeface="Arial" pitchFamily="34" charset="0"/>
                <a:cs typeface="Arial" pitchFamily="34" charset="0"/>
              </a:rPr>
              <a:t>, </a:t>
            </a:r>
            <a:r>
              <a:rPr lang="en-US" altLang="en-US" dirty="0" err="1">
                <a:latin typeface="Arial" pitchFamily="34" charset="0"/>
                <a:cs typeface="Arial" pitchFamily="34" charset="0"/>
              </a:rPr>
              <a:t>phần</a:t>
            </a:r>
            <a:r>
              <a:rPr lang="en-US" altLang="en-US" dirty="0">
                <a:latin typeface="Arial" pitchFamily="34" charset="0"/>
                <a:cs typeface="Arial" pitchFamily="34" charset="0"/>
              </a:rPr>
              <a:t> </a:t>
            </a:r>
            <a:r>
              <a:rPr lang="en-US" altLang="en-US" dirty="0" err="1">
                <a:latin typeface="Arial" pitchFamily="34" charset="0"/>
                <a:cs typeface="Arial" pitchFamily="34" charset="0"/>
              </a:rPr>
              <a:t>mềm</a:t>
            </a:r>
            <a:r>
              <a:rPr lang="en-US" altLang="en-US" dirty="0">
                <a:latin typeface="Arial" pitchFamily="34" charset="0"/>
                <a:cs typeface="Arial" pitchFamily="34" charset="0"/>
              </a:rPr>
              <a:t>, </a:t>
            </a:r>
            <a:r>
              <a:rPr lang="en-US" altLang="en-US" dirty="0" err="1">
                <a:latin typeface="Arial" pitchFamily="34" charset="0"/>
                <a:cs typeface="Arial" pitchFamily="34" charset="0"/>
              </a:rPr>
              <a:t>cơ</a:t>
            </a:r>
            <a:r>
              <a:rPr lang="en-US" altLang="en-US" dirty="0">
                <a:latin typeface="Arial" pitchFamily="34" charset="0"/>
                <a:cs typeface="Arial" pitchFamily="34" charset="0"/>
              </a:rPr>
              <a:t> </a:t>
            </a:r>
            <a:r>
              <a:rPr lang="en-US" altLang="en-US" dirty="0" err="1">
                <a:latin typeface="Arial" pitchFamily="34" charset="0"/>
                <a:cs typeface="Arial" pitchFamily="34" charset="0"/>
              </a:rPr>
              <a:t>sở</a:t>
            </a:r>
            <a:r>
              <a:rPr lang="en-US" altLang="en-US" dirty="0">
                <a:latin typeface="Arial" pitchFamily="34" charset="0"/>
                <a:cs typeface="Arial" pitchFamily="34" charset="0"/>
              </a:rPr>
              <a:t> </a:t>
            </a:r>
            <a:r>
              <a:rPr lang="en-US" altLang="en-US" dirty="0" err="1">
                <a:latin typeface="Arial" pitchFamily="34" charset="0"/>
                <a:cs typeface="Arial" pitchFamily="34" charset="0"/>
              </a:rPr>
              <a:t>dữ</a:t>
            </a:r>
            <a:r>
              <a:rPr lang="en-US" altLang="en-US" dirty="0">
                <a:latin typeface="Arial" pitchFamily="34" charset="0"/>
                <a:cs typeface="Arial" pitchFamily="34" charset="0"/>
              </a:rPr>
              <a:t> </a:t>
            </a:r>
            <a:r>
              <a:rPr lang="en-US" altLang="en-US" dirty="0" err="1">
                <a:latin typeface="Arial" pitchFamily="34" charset="0"/>
                <a:cs typeface="Arial" pitchFamily="34" charset="0"/>
              </a:rPr>
              <a:t>liệu</a:t>
            </a:r>
            <a:r>
              <a:rPr lang="en-US" altLang="en-US" dirty="0">
                <a:latin typeface="Arial" pitchFamily="34" charset="0"/>
                <a:cs typeface="Arial" pitchFamily="34" charset="0"/>
              </a:rPr>
              <a:t>, </a:t>
            </a:r>
            <a:r>
              <a:rPr lang="en-US" altLang="en-US" dirty="0" err="1">
                <a:latin typeface="Arial" pitchFamily="34" charset="0"/>
                <a:cs typeface="Arial" pitchFamily="34" charset="0"/>
              </a:rPr>
              <a:t>phần</a:t>
            </a:r>
            <a:r>
              <a:rPr lang="en-US" altLang="en-US" dirty="0">
                <a:latin typeface="Arial" pitchFamily="34" charset="0"/>
                <a:cs typeface="Arial" pitchFamily="34" charset="0"/>
              </a:rPr>
              <a:t> </a:t>
            </a:r>
            <a:r>
              <a:rPr lang="en-US" altLang="en-US" dirty="0" err="1">
                <a:latin typeface="Arial" pitchFamily="34" charset="0"/>
                <a:cs typeface="Arial" pitchFamily="34" charset="0"/>
              </a:rPr>
              <a:t>cứng</a:t>
            </a:r>
            <a:r>
              <a:rPr lang="en-US" altLang="en-US" dirty="0">
                <a:latin typeface="Arial" pitchFamily="34" charset="0"/>
                <a:cs typeface="Arial" pitchFamily="34" charset="0"/>
              </a:rPr>
              <a:t> </a:t>
            </a:r>
            <a:r>
              <a:rPr lang="en-US" altLang="en-US" dirty="0" err="1">
                <a:latin typeface="Arial" pitchFamily="34" charset="0"/>
                <a:cs typeface="Arial" pitchFamily="34" charset="0"/>
              </a:rPr>
              <a:t>hỗ</a:t>
            </a:r>
            <a:r>
              <a:rPr lang="en-US" altLang="en-US" dirty="0">
                <a:latin typeface="Arial" pitchFamily="34" charset="0"/>
                <a:cs typeface="Arial" pitchFamily="34" charset="0"/>
              </a:rPr>
              <a:t> </a:t>
            </a:r>
            <a:r>
              <a:rPr lang="en-US" altLang="en-US" dirty="0" err="1">
                <a:latin typeface="Arial" pitchFamily="34" charset="0"/>
                <a:cs typeface="Arial" pitchFamily="34" charset="0"/>
              </a:rPr>
              <a:t>trợ</a:t>
            </a:r>
            <a:r>
              <a:rPr lang="en-US" altLang="en-US" dirty="0">
                <a:latin typeface="Arial" pitchFamily="34" charset="0"/>
                <a:cs typeface="Arial" pitchFamily="34" charset="0"/>
              </a:rPr>
              <a:t> </a:t>
            </a:r>
            <a:r>
              <a:rPr lang="en-US" altLang="en-US" dirty="0" err="1">
                <a:latin typeface="Arial" pitchFamily="34" charset="0"/>
                <a:cs typeface="Arial" pitchFamily="34" charset="0"/>
              </a:rPr>
              <a:t>cho</a:t>
            </a:r>
            <a:r>
              <a:rPr lang="en-US" altLang="en-US" dirty="0">
                <a:latin typeface="Arial" pitchFamily="34" charset="0"/>
                <a:cs typeface="Arial" pitchFamily="34" charset="0"/>
              </a:rPr>
              <a:t> </a:t>
            </a:r>
            <a:r>
              <a:rPr lang="en-US" altLang="en-US" dirty="0" err="1">
                <a:latin typeface="Arial" pitchFamily="34" charset="0"/>
                <a:cs typeface="Arial" pitchFamily="34" charset="0"/>
              </a:rPr>
              <a:t>việc</a:t>
            </a:r>
            <a:r>
              <a:rPr lang="en-US" altLang="en-US" dirty="0">
                <a:latin typeface="Arial" pitchFamily="34" charset="0"/>
                <a:cs typeface="Arial" pitchFamily="34" charset="0"/>
              </a:rPr>
              <a:t> </a:t>
            </a:r>
            <a:r>
              <a:rPr lang="en-US" altLang="en-US" dirty="0" err="1">
                <a:latin typeface="Arial" pitchFamily="34" charset="0"/>
                <a:cs typeface="Arial" pitchFamily="34" charset="0"/>
              </a:rPr>
              <a:t>ra</a:t>
            </a:r>
            <a:r>
              <a:rPr lang="en-US" altLang="en-US" dirty="0">
                <a:latin typeface="Arial" pitchFamily="34" charset="0"/>
                <a:cs typeface="Arial" pitchFamily="34" charset="0"/>
              </a:rPr>
              <a:t> </a:t>
            </a:r>
            <a:r>
              <a:rPr lang="en-US" altLang="en-US" dirty="0" err="1">
                <a:latin typeface="Arial" pitchFamily="34" charset="0"/>
                <a:cs typeface="Arial" pitchFamily="34" charset="0"/>
              </a:rPr>
              <a:t>quyết</a:t>
            </a:r>
            <a:r>
              <a:rPr lang="en-US" altLang="en-US" dirty="0">
                <a:latin typeface="Arial" pitchFamily="34" charset="0"/>
                <a:cs typeface="Arial" pitchFamily="34" charset="0"/>
              </a:rPr>
              <a:t> </a:t>
            </a:r>
            <a:r>
              <a:rPr lang="en-US" altLang="en-US" dirty="0" err="1">
                <a:latin typeface="Arial" pitchFamily="34" charset="0"/>
                <a:cs typeface="Arial" pitchFamily="34" charset="0"/>
              </a:rPr>
              <a:t>định</a:t>
            </a:r>
            <a:r>
              <a:rPr lang="en-US" altLang="en-US" dirty="0">
                <a:latin typeface="Arial" pitchFamily="34" charset="0"/>
                <a:cs typeface="Arial" pitchFamily="34" charset="0"/>
              </a:rPr>
              <a:t> </a:t>
            </a:r>
            <a:r>
              <a:rPr lang="en-US" altLang="en-US" dirty="0" err="1">
                <a:latin typeface="Arial" pitchFamily="34" charset="0"/>
                <a:cs typeface="Arial" pitchFamily="34" charset="0"/>
              </a:rPr>
              <a:t>trong</a:t>
            </a:r>
            <a:r>
              <a:rPr lang="en-US" altLang="en-US" dirty="0">
                <a:latin typeface="Arial" pitchFamily="34" charset="0"/>
                <a:cs typeface="Arial" pitchFamily="34" charset="0"/>
              </a:rPr>
              <a:t> </a:t>
            </a:r>
            <a:r>
              <a:rPr lang="en-US" altLang="en-US" dirty="0" err="1">
                <a:latin typeface="Arial" pitchFamily="34" charset="0"/>
                <a:cs typeface="Arial" pitchFamily="34" charset="0"/>
              </a:rPr>
              <a:t>tiến</a:t>
            </a:r>
            <a:r>
              <a:rPr lang="en-US" altLang="en-US" dirty="0">
                <a:latin typeface="Arial" pitchFamily="34" charset="0"/>
                <a:cs typeface="Arial" pitchFamily="34" charset="0"/>
              </a:rPr>
              <a:t> </a:t>
            </a:r>
            <a:r>
              <a:rPr lang="en-US" altLang="en-US" dirty="0" err="1">
                <a:latin typeface="Arial" pitchFamily="34" charset="0"/>
                <a:cs typeface="Arial" pitchFamily="34" charset="0"/>
              </a:rPr>
              <a:t>trình</a:t>
            </a:r>
            <a:r>
              <a:rPr lang="en-US" altLang="en-US" dirty="0">
                <a:latin typeface="Arial" pitchFamily="34" charset="0"/>
                <a:cs typeface="Arial" pitchFamily="34" charset="0"/>
              </a:rPr>
              <a:t> </a:t>
            </a:r>
            <a:r>
              <a:rPr lang="en-US" altLang="en-US" dirty="0" err="1">
                <a:latin typeface="Arial" pitchFamily="34" charset="0"/>
                <a:cs typeface="Arial" pitchFamily="34" charset="0"/>
              </a:rPr>
              <a:t>giải</a:t>
            </a:r>
            <a:r>
              <a:rPr lang="en-US" altLang="en-US" dirty="0">
                <a:latin typeface="Arial" pitchFamily="34" charset="0"/>
                <a:cs typeface="Arial" pitchFamily="34" charset="0"/>
              </a:rPr>
              <a:t> </a:t>
            </a:r>
            <a:r>
              <a:rPr lang="en-US" altLang="en-US" dirty="0" err="1">
                <a:latin typeface="Arial" pitchFamily="34" charset="0"/>
                <a:cs typeface="Arial" pitchFamily="34" charset="0"/>
              </a:rPr>
              <a:t>quyết</a:t>
            </a:r>
            <a:r>
              <a:rPr lang="en-US" altLang="en-US" dirty="0">
                <a:latin typeface="Arial" pitchFamily="34" charset="0"/>
                <a:cs typeface="Arial" pitchFamily="34" charset="0"/>
              </a:rPr>
              <a:t> </a:t>
            </a:r>
            <a:r>
              <a:rPr lang="en-US" altLang="en-US" dirty="0" err="1">
                <a:latin typeface="Arial" pitchFamily="34" charset="0"/>
                <a:cs typeface="Arial" pitchFamily="34" charset="0"/>
              </a:rPr>
              <a:t>vấn</a:t>
            </a:r>
            <a:r>
              <a:rPr lang="en-US" altLang="en-US" dirty="0">
                <a:latin typeface="Arial" pitchFamily="34" charset="0"/>
                <a:cs typeface="Arial" pitchFamily="34" charset="0"/>
              </a:rPr>
              <a:t> </a:t>
            </a:r>
            <a:r>
              <a:rPr lang="en-US" altLang="en-US" dirty="0" err="1">
                <a:latin typeface="Arial" pitchFamily="34" charset="0"/>
                <a:cs typeface="Arial" pitchFamily="34" charset="0"/>
              </a:rPr>
              <a:t>đề</a:t>
            </a:r>
            <a:endParaRPr lang="en-US" altLang="en-US" dirty="0">
              <a:latin typeface="Arial" pitchFamily="34" charset="0"/>
              <a:cs typeface="Arial" pitchFamily="34" charset="0"/>
            </a:endParaRPr>
          </a:p>
          <a:p>
            <a:pPr algn="just" eaLnBrk="1" hangingPunct="1"/>
            <a:r>
              <a:rPr lang="en-US" altLang="en-US" dirty="0" err="1">
                <a:latin typeface="Arial" pitchFamily="34" charset="0"/>
                <a:cs typeface="Arial" pitchFamily="34" charset="0"/>
              </a:rPr>
              <a:t>Hệ</a:t>
            </a:r>
            <a:r>
              <a:rPr lang="en-US" altLang="en-US" dirty="0">
                <a:latin typeface="Arial" pitchFamily="34" charset="0"/>
                <a:cs typeface="Arial" pitchFamily="34" charset="0"/>
              </a:rPr>
              <a:t> </a:t>
            </a:r>
            <a:r>
              <a:rPr lang="en-US" altLang="en-US" dirty="0" err="1">
                <a:latin typeface="Arial" pitchFamily="34" charset="0"/>
                <a:cs typeface="Arial" pitchFamily="34" charset="0"/>
              </a:rPr>
              <a:t>hỗ</a:t>
            </a:r>
            <a:r>
              <a:rPr lang="en-US" altLang="en-US" dirty="0">
                <a:latin typeface="Arial" pitchFamily="34" charset="0"/>
                <a:cs typeface="Arial" pitchFamily="34" charset="0"/>
              </a:rPr>
              <a:t> </a:t>
            </a:r>
            <a:r>
              <a:rPr lang="en-US" altLang="en-US" dirty="0" err="1">
                <a:latin typeface="Arial" pitchFamily="34" charset="0"/>
                <a:cs typeface="Arial" pitchFamily="34" charset="0"/>
              </a:rPr>
              <a:t>trợ</a:t>
            </a:r>
            <a:r>
              <a:rPr lang="en-US" altLang="en-US" dirty="0">
                <a:latin typeface="Arial" pitchFamily="34" charset="0"/>
                <a:cs typeface="Arial" pitchFamily="34" charset="0"/>
              </a:rPr>
              <a:t> </a:t>
            </a:r>
            <a:r>
              <a:rPr lang="en-US" altLang="en-US" dirty="0" err="1">
                <a:latin typeface="Arial" pitchFamily="34" charset="0"/>
                <a:cs typeface="Arial" pitchFamily="34" charset="0"/>
              </a:rPr>
              <a:t>quyết</a:t>
            </a:r>
            <a:r>
              <a:rPr lang="en-US" altLang="en-US" dirty="0">
                <a:latin typeface="Arial" pitchFamily="34" charset="0"/>
                <a:cs typeface="Arial" pitchFamily="34" charset="0"/>
              </a:rPr>
              <a:t> </a:t>
            </a:r>
            <a:r>
              <a:rPr lang="en-US" altLang="en-US" dirty="0" err="1">
                <a:latin typeface="Arial" pitchFamily="34" charset="0"/>
                <a:cs typeface="Arial" pitchFamily="34" charset="0"/>
              </a:rPr>
              <a:t>định</a:t>
            </a:r>
            <a:r>
              <a:rPr lang="en-US" altLang="en-US" dirty="0">
                <a:latin typeface="Arial" pitchFamily="34" charset="0"/>
                <a:cs typeface="Arial" pitchFamily="34" charset="0"/>
              </a:rPr>
              <a:t> </a:t>
            </a:r>
            <a:r>
              <a:rPr lang="en-US" altLang="en-US" dirty="0" err="1">
                <a:latin typeface="Arial" pitchFamily="34" charset="0"/>
                <a:cs typeface="Arial" pitchFamily="34" charset="0"/>
              </a:rPr>
              <a:t>nhóm</a:t>
            </a:r>
            <a:r>
              <a:rPr lang="en-US" altLang="en-US" dirty="0">
                <a:latin typeface="Arial" pitchFamily="34" charset="0"/>
                <a:cs typeface="Arial" pitchFamily="34" charset="0"/>
              </a:rPr>
              <a:t> </a:t>
            </a:r>
            <a:r>
              <a:rPr lang="en-US" altLang="en-US" dirty="0" err="1">
                <a:latin typeface="Arial" pitchFamily="34" charset="0"/>
                <a:cs typeface="Arial" pitchFamily="34" charset="0"/>
              </a:rPr>
              <a:t>có</a:t>
            </a:r>
            <a:r>
              <a:rPr lang="en-US" altLang="en-US" dirty="0">
                <a:latin typeface="Arial" pitchFamily="34" charset="0"/>
                <a:cs typeface="Arial" pitchFamily="34" charset="0"/>
              </a:rPr>
              <a:t> </a:t>
            </a:r>
            <a:r>
              <a:rPr lang="en-US" altLang="en-US" dirty="0" err="1">
                <a:latin typeface="Arial" pitchFamily="34" charset="0"/>
                <a:cs typeface="Arial" pitchFamily="34" charset="0"/>
              </a:rPr>
              <a:t>thành</a:t>
            </a:r>
            <a:r>
              <a:rPr lang="en-US" altLang="en-US" dirty="0">
                <a:latin typeface="Arial" pitchFamily="34" charset="0"/>
                <a:cs typeface="Arial" pitchFamily="34" charset="0"/>
              </a:rPr>
              <a:t> </a:t>
            </a:r>
            <a:r>
              <a:rPr lang="en-US" altLang="en-US" dirty="0" err="1">
                <a:latin typeface="Arial" pitchFamily="34" charset="0"/>
                <a:cs typeface="Arial" pitchFamily="34" charset="0"/>
              </a:rPr>
              <a:t>phần</a:t>
            </a:r>
            <a:r>
              <a:rPr lang="en-US" altLang="en-US" dirty="0">
                <a:latin typeface="Arial" pitchFamily="34" charset="0"/>
                <a:cs typeface="Arial" pitchFamily="34" charset="0"/>
              </a:rPr>
              <a:t> </a:t>
            </a:r>
            <a:r>
              <a:rPr lang="en-US" altLang="en-US" dirty="0" err="1">
                <a:latin typeface="Arial" pitchFamily="34" charset="0"/>
                <a:cs typeface="Arial" pitchFamily="34" charset="0"/>
              </a:rPr>
              <a:t>giống</a:t>
            </a:r>
            <a:r>
              <a:rPr lang="en-US" altLang="en-US" dirty="0">
                <a:latin typeface="Arial" pitchFamily="34" charset="0"/>
                <a:cs typeface="Arial" pitchFamily="34" charset="0"/>
              </a:rPr>
              <a:t> </a:t>
            </a:r>
            <a:r>
              <a:rPr lang="en-US" altLang="en-US" dirty="0" err="1">
                <a:latin typeface="Arial" pitchFamily="34" charset="0"/>
                <a:cs typeface="Arial" pitchFamily="34" charset="0"/>
              </a:rPr>
              <a:t>hệ</a:t>
            </a:r>
            <a:r>
              <a:rPr lang="en-US" altLang="en-US" dirty="0">
                <a:latin typeface="Arial" pitchFamily="34" charset="0"/>
                <a:cs typeface="Arial" pitchFamily="34" charset="0"/>
              </a:rPr>
              <a:t> </a:t>
            </a:r>
            <a:r>
              <a:rPr lang="en-US" altLang="en-US" dirty="0" err="1">
                <a:latin typeface="Arial" pitchFamily="34" charset="0"/>
                <a:cs typeface="Arial" pitchFamily="34" charset="0"/>
              </a:rPr>
              <a:t>hỗ</a:t>
            </a:r>
            <a:r>
              <a:rPr lang="en-US" altLang="en-US" dirty="0">
                <a:latin typeface="Arial" pitchFamily="34" charset="0"/>
                <a:cs typeface="Arial" pitchFamily="34" charset="0"/>
              </a:rPr>
              <a:t> </a:t>
            </a:r>
            <a:r>
              <a:rPr lang="en-US" altLang="en-US" dirty="0" err="1">
                <a:latin typeface="Arial" pitchFamily="34" charset="0"/>
                <a:cs typeface="Arial" pitchFamily="34" charset="0"/>
              </a:rPr>
              <a:t>trợ</a:t>
            </a:r>
            <a:r>
              <a:rPr lang="en-US" altLang="en-US" dirty="0">
                <a:latin typeface="Arial" pitchFamily="34" charset="0"/>
                <a:cs typeface="Arial" pitchFamily="34" charset="0"/>
              </a:rPr>
              <a:t> </a:t>
            </a:r>
            <a:r>
              <a:rPr lang="en-US" altLang="en-US" dirty="0" err="1">
                <a:latin typeface="Arial" pitchFamily="34" charset="0"/>
                <a:cs typeface="Arial" pitchFamily="34" charset="0"/>
              </a:rPr>
              <a:t>quyết</a:t>
            </a:r>
            <a:r>
              <a:rPr lang="en-US" altLang="en-US" dirty="0">
                <a:latin typeface="Arial" pitchFamily="34" charset="0"/>
                <a:cs typeface="Arial" pitchFamily="34" charset="0"/>
              </a:rPr>
              <a:t> </a:t>
            </a:r>
            <a:r>
              <a:rPr lang="en-US" altLang="en-US" dirty="0" err="1">
                <a:latin typeface="Arial" pitchFamily="34" charset="0"/>
                <a:cs typeface="Arial" pitchFamily="34" charset="0"/>
              </a:rPr>
              <a:t>định</a:t>
            </a:r>
            <a:r>
              <a:rPr lang="en-US" altLang="en-US" dirty="0">
                <a:latin typeface="Arial" pitchFamily="34" charset="0"/>
                <a:cs typeface="Arial" pitchFamily="34" charset="0"/>
              </a:rPr>
              <a:t> </a:t>
            </a:r>
            <a:r>
              <a:rPr lang="en-US" altLang="en-US" dirty="0" err="1">
                <a:latin typeface="Arial" pitchFamily="34" charset="0"/>
                <a:cs typeface="Arial" pitchFamily="34" charset="0"/>
              </a:rPr>
              <a:t>và</a:t>
            </a:r>
            <a:r>
              <a:rPr lang="en-US" altLang="en-US" dirty="0">
                <a:latin typeface="Arial" pitchFamily="34" charset="0"/>
                <a:cs typeface="Arial" pitchFamily="34" charset="0"/>
              </a:rPr>
              <a:t> </a:t>
            </a:r>
            <a:r>
              <a:rPr lang="en-US" altLang="en-US" dirty="0" err="1">
                <a:latin typeface="Arial" pitchFamily="34" charset="0"/>
                <a:cs typeface="Arial" pitchFamily="34" charset="0"/>
              </a:rPr>
              <a:t>có</a:t>
            </a:r>
            <a:r>
              <a:rPr lang="en-US" altLang="en-US" dirty="0">
                <a:latin typeface="Arial" pitchFamily="34" charset="0"/>
                <a:cs typeface="Arial" pitchFamily="34" charset="0"/>
              </a:rPr>
              <a:t> </a:t>
            </a:r>
            <a:r>
              <a:rPr lang="en-US" altLang="en-US" dirty="0" err="1">
                <a:latin typeface="Arial" pitchFamily="34" charset="0"/>
                <a:cs typeface="Arial" pitchFamily="34" charset="0"/>
              </a:rPr>
              <a:t>thêm</a:t>
            </a:r>
            <a:r>
              <a:rPr lang="en-US" altLang="en-US" dirty="0">
                <a:latin typeface="Arial" pitchFamily="34" charset="0"/>
                <a:cs typeface="Arial" pitchFamily="34" charset="0"/>
              </a:rPr>
              <a:t> </a:t>
            </a:r>
            <a:r>
              <a:rPr lang="en-US" altLang="en-US" dirty="0" err="1">
                <a:latin typeface="Arial" pitchFamily="34" charset="0"/>
                <a:cs typeface="Arial" pitchFamily="34" charset="0"/>
              </a:rPr>
              <a:t>phần</a:t>
            </a:r>
            <a:r>
              <a:rPr lang="en-US" altLang="en-US" dirty="0">
                <a:latin typeface="Arial" pitchFamily="34" charset="0"/>
                <a:cs typeface="Arial" pitchFamily="34" charset="0"/>
              </a:rPr>
              <a:t> </a:t>
            </a:r>
            <a:r>
              <a:rPr lang="en-US" altLang="en-US" dirty="0" err="1">
                <a:latin typeface="Arial" pitchFamily="34" charset="0"/>
                <a:cs typeface="Arial" pitchFamily="34" charset="0"/>
              </a:rPr>
              <a:t>mềm</a:t>
            </a:r>
            <a:r>
              <a:rPr lang="en-US" altLang="en-US" dirty="0">
                <a:latin typeface="Arial" pitchFamily="34" charset="0"/>
                <a:cs typeface="Arial" pitchFamily="34" charset="0"/>
              </a:rPr>
              <a:t> </a:t>
            </a:r>
            <a:r>
              <a:rPr lang="en-US" altLang="en-US" dirty="0" err="1">
                <a:latin typeface="Arial" pitchFamily="34" charset="0"/>
                <a:cs typeface="Arial" pitchFamily="34" charset="0"/>
              </a:rPr>
              <a:t>hỗ</a:t>
            </a:r>
            <a:r>
              <a:rPr lang="en-US" altLang="en-US" dirty="0">
                <a:latin typeface="Arial" pitchFamily="34" charset="0"/>
                <a:cs typeface="Arial" pitchFamily="34" charset="0"/>
              </a:rPr>
              <a:t> </a:t>
            </a:r>
            <a:r>
              <a:rPr lang="en-US" altLang="en-US" dirty="0" err="1">
                <a:latin typeface="Arial" pitchFamily="34" charset="0"/>
                <a:cs typeface="Arial" pitchFamily="34" charset="0"/>
              </a:rPr>
              <a:t>trợ</a:t>
            </a:r>
            <a:r>
              <a:rPr lang="en-US" altLang="en-US" dirty="0">
                <a:latin typeface="Arial" pitchFamily="34" charset="0"/>
                <a:cs typeface="Arial" pitchFamily="34" charset="0"/>
              </a:rPr>
              <a:t> </a:t>
            </a:r>
            <a:r>
              <a:rPr lang="en-US" altLang="en-US" dirty="0" err="1">
                <a:latin typeface="Arial" pitchFamily="34" charset="0"/>
                <a:cs typeface="Arial" pitchFamily="34" charset="0"/>
              </a:rPr>
              <a:t>làm</a:t>
            </a:r>
            <a:r>
              <a:rPr lang="en-US" altLang="en-US" dirty="0">
                <a:latin typeface="Arial" pitchFamily="34" charset="0"/>
                <a:cs typeface="Arial" pitchFamily="34" charset="0"/>
              </a:rPr>
              <a:t> </a:t>
            </a:r>
            <a:r>
              <a:rPr lang="en-US" altLang="en-US" dirty="0" err="1">
                <a:latin typeface="Arial" pitchFamily="34" charset="0"/>
                <a:cs typeface="Arial" pitchFamily="34" charset="0"/>
              </a:rPr>
              <a:t>việc</a:t>
            </a:r>
            <a:r>
              <a:rPr lang="en-US" altLang="en-US" dirty="0">
                <a:latin typeface="Arial" pitchFamily="34" charset="0"/>
                <a:cs typeface="Arial" pitchFamily="34" charset="0"/>
              </a:rPr>
              <a:t> </a:t>
            </a:r>
            <a:r>
              <a:rPr lang="en-US" altLang="en-US" dirty="0" err="1">
                <a:latin typeface="Arial" pitchFamily="34" charset="0"/>
                <a:cs typeface="Arial" pitchFamily="34" charset="0"/>
              </a:rPr>
              <a:t>nhóm</a:t>
            </a:r>
            <a:endParaRPr lang="en-US" altLang="en-US" dirty="0">
              <a:latin typeface="Arial" pitchFamily="34" charset="0"/>
              <a:cs typeface="Arial" pitchFamily="34" charset="0"/>
            </a:endParaRPr>
          </a:p>
          <a:p>
            <a:pPr algn="just" eaLnBrk="1" hangingPunct="1"/>
            <a:r>
              <a:rPr lang="en-US" altLang="en-US" dirty="0" err="1">
                <a:latin typeface="Arial" pitchFamily="34" charset="0"/>
                <a:cs typeface="Arial" pitchFamily="34" charset="0"/>
              </a:rPr>
              <a:t>Hệ</a:t>
            </a:r>
            <a:r>
              <a:rPr lang="en-US" altLang="en-US" dirty="0">
                <a:latin typeface="Arial" pitchFamily="34" charset="0"/>
                <a:cs typeface="Arial" pitchFamily="34" charset="0"/>
              </a:rPr>
              <a:t> </a:t>
            </a:r>
            <a:r>
              <a:rPr lang="en-US" altLang="en-US" dirty="0" err="1">
                <a:latin typeface="Arial" pitchFamily="34" charset="0"/>
                <a:cs typeface="Arial" pitchFamily="34" charset="0"/>
              </a:rPr>
              <a:t>hỗ</a:t>
            </a:r>
            <a:r>
              <a:rPr lang="en-US" altLang="en-US" dirty="0">
                <a:latin typeface="Arial" pitchFamily="34" charset="0"/>
                <a:cs typeface="Arial" pitchFamily="34" charset="0"/>
              </a:rPr>
              <a:t> </a:t>
            </a:r>
            <a:r>
              <a:rPr lang="en-US" altLang="en-US" dirty="0" err="1">
                <a:latin typeface="Arial" pitchFamily="34" charset="0"/>
                <a:cs typeface="Arial" pitchFamily="34" charset="0"/>
              </a:rPr>
              <a:t>trợ</a:t>
            </a:r>
            <a:r>
              <a:rPr lang="en-US" altLang="en-US" dirty="0">
                <a:latin typeface="Arial" pitchFamily="34" charset="0"/>
                <a:cs typeface="Arial" pitchFamily="34" charset="0"/>
              </a:rPr>
              <a:t> </a:t>
            </a:r>
            <a:r>
              <a:rPr lang="en-US" altLang="en-US" dirty="0" err="1">
                <a:latin typeface="Arial" pitchFamily="34" charset="0"/>
                <a:cs typeface="Arial" pitchFamily="34" charset="0"/>
              </a:rPr>
              <a:t>lãnh</a:t>
            </a:r>
            <a:r>
              <a:rPr lang="en-US" altLang="en-US" dirty="0">
                <a:latin typeface="Arial" pitchFamily="34" charset="0"/>
                <a:cs typeface="Arial" pitchFamily="34" charset="0"/>
              </a:rPr>
              <a:t> </a:t>
            </a:r>
            <a:r>
              <a:rPr lang="en-US" altLang="en-US" dirty="0" err="1">
                <a:latin typeface="Arial" pitchFamily="34" charset="0"/>
                <a:cs typeface="Arial" pitchFamily="34" charset="0"/>
              </a:rPr>
              <a:t>đạo</a:t>
            </a:r>
            <a:r>
              <a:rPr lang="en-US" altLang="en-US" dirty="0">
                <a:latin typeface="Arial" pitchFamily="34" charset="0"/>
                <a:cs typeface="Arial" pitchFamily="34" charset="0"/>
              </a:rPr>
              <a:t> </a:t>
            </a:r>
            <a:r>
              <a:rPr lang="en-US" altLang="en-US" dirty="0" err="1">
                <a:latin typeface="Arial" pitchFamily="34" charset="0"/>
                <a:cs typeface="Arial" pitchFamily="34" charset="0"/>
              </a:rPr>
              <a:t>là</a:t>
            </a:r>
            <a:r>
              <a:rPr lang="en-US" altLang="en-US" dirty="0">
                <a:latin typeface="Arial" pitchFamily="34" charset="0"/>
                <a:cs typeface="Arial" pitchFamily="34" charset="0"/>
              </a:rPr>
              <a:t> </a:t>
            </a:r>
            <a:r>
              <a:rPr lang="en-US" altLang="en-US" dirty="0" err="1">
                <a:latin typeface="Arial" pitchFamily="34" charset="0"/>
                <a:cs typeface="Arial" pitchFamily="34" charset="0"/>
              </a:rPr>
              <a:t>một</a:t>
            </a:r>
            <a:r>
              <a:rPr lang="en-US" altLang="en-US" dirty="0">
                <a:latin typeface="Arial" pitchFamily="34" charset="0"/>
                <a:cs typeface="Arial" pitchFamily="34" charset="0"/>
              </a:rPr>
              <a:t> </a:t>
            </a:r>
            <a:r>
              <a:rPr lang="en-US" altLang="en-US" dirty="0" err="1">
                <a:latin typeface="Arial" pitchFamily="34" charset="0"/>
                <a:cs typeface="Arial" pitchFamily="34" charset="0"/>
              </a:rPr>
              <a:t>hệ</a:t>
            </a:r>
            <a:r>
              <a:rPr lang="en-US" altLang="en-US" dirty="0">
                <a:latin typeface="Arial" pitchFamily="34" charset="0"/>
                <a:cs typeface="Arial" pitchFamily="34" charset="0"/>
              </a:rPr>
              <a:t> </a:t>
            </a:r>
            <a:r>
              <a:rPr lang="en-US" altLang="en-US" dirty="0" err="1">
                <a:latin typeface="Arial" pitchFamily="34" charset="0"/>
                <a:cs typeface="Arial" pitchFamily="34" charset="0"/>
              </a:rPr>
              <a:t>hỗ</a:t>
            </a:r>
            <a:r>
              <a:rPr lang="en-US" altLang="en-US" dirty="0">
                <a:latin typeface="Arial" pitchFamily="34" charset="0"/>
                <a:cs typeface="Arial" pitchFamily="34" charset="0"/>
              </a:rPr>
              <a:t> </a:t>
            </a:r>
            <a:r>
              <a:rPr lang="en-US" altLang="en-US" dirty="0" err="1">
                <a:latin typeface="Arial" pitchFamily="34" charset="0"/>
                <a:cs typeface="Arial" pitchFamily="34" charset="0"/>
              </a:rPr>
              <a:t>trợ</a:t>
            </a:r>
            <a:r>
              <a:rPr lang="en-US" altLang="en-US" dirty="0">
                <a:latin typeface="Arial" pitchFamily="34" charset="0"/>
                <a:cs typeface="Arial" pitchFamily="34" charset="0"/>
              </a:rPr>
              <a:t> </a:t>
            </a:r>
            <a:r>
              <a:rPr lang="en-US" altLang="en-US" dirty="0" err="1">
                <a:latin typeface="Arial" pitchFamily="34" charset="0"/>
                <a:cs typeface="Arial" pitchFamily="34" charset="0"/>
              </a:rPr>
              <a:t>ra</a:t>
            </a:r>
            <a:r>
              <a:rPr lang="en-US" altLang="en-US" dirty="0">
                <a:latin typeface="Arial" pitchFamily="34" charset="0"/>
                <a:cs typeface="Arial" pitchFamily="34" charset="0"/>
              </a:rPr>
              <a:t> </a:t>
            </a:r>
            <a:r>
              <a:rPr lang="en-US" altLang="en-US" dirty="0" err="1">
                <a:latin typeface="Arial" pitchFamily="34" charset="0"/>
                <a:cs typeface="Arial" pitchFamily="34" charset="0"/>
              </a:rPr>
              <a:t>quyết</a:t>
            </a:r>
            <a:r>
              <a:rPr lang="en-US" altLang="en-US" dirty="0">
                <a:latin typeface="Arial" pitchFamily="34" charset="0"/>
                <a:cs typeface="Arial" pitchFamily="34" charset="0"/>
              </a:rPr>
              <a:t> </a:t>
            </a:r>
            <a:r>
              <a:rPr lang="en-US" altLang="en-US" dirty="0" err="1">
                <a:latin typeface="Arial" pitchFamily="34" charset="0"/>
                <a:cs typeface="Arial" pitchFamily="34" charset="0"/>
              </a:rPr>
              <a:t>định</a:t>
            </a:r>
            <a:r>
              <a:rPr lang="en-US" altLang="en-US" dirty="0">
                <a:latin typeface="Arial" pitchFamily="34" charset="0"/>
                <a:cs typeface="Arial" pitchFamily="34" charset="0"/>
              </a:rPr>
              <a:t> </a:t>
            </a:r>
            <a:r>
              <a:rPr lang="en-US" altLang="en-US" dirty="0" err="1">
                <a:latin typeface="Arial" pitchFamily="34" charset="0"/>
                <a:cs typeface="Arial" pitchFamily="34" charset="0"/>
              </a:rPr>
              <a:t>đặc</a:t>
            </a:r>
            <a:r>
              <a:rPr lang="en-US" altLang="en-US" dirty="0">
                <a:latin typeface="Arial" pitchFamily="34" charset="0"/>
                <a:cs typeface="Arial" pitchFamily="34" charset="0"/>
              </a:rPr>
              <a:t> </a:t>
            </a:r>
            <a:r>
              <a:rPr lang="en-US" altLang="en-US" dirty="0" err="1">
                <a:latin typeface="Arial" pitchFamily="34" charset="0"/>
                <a:cs typeface="Arial" pitchFamily="34" charset="0"/>
              </a:rPr>
              <a:t>biệt</a:t>
            </a:r>
            <a:r>
              <a:rPr lang="en-US" altLang="en-US" dirty="0">
                <a:latin typeface="Arial" pitchFamily="34" charset="0"/>
                <a:cs typeface="Arial" pitchFamily="34" charset="0"/>
              </a:rPr>
              <a:t> </a:t>
            </a:r>
            <a:r>
              <a:rPr lang="en-US" altLang="en-US" dirty="0" err="1">
                <a:latin typeface="Arial" pitchFamily="34" charset="0"/>
                <a:cs typeface="Arial" pitchFamily="34" charset="0"/>
              </a:rPr>
              <a:t>chủ</a:t>
            </a:r>
            <a:r>
              <a:rPr lang="en-US" altLang="en-US" dirty="0">
                <a:latin typeface="Arial" pitchFamily="34" charset="0"/>
                <a:cs typeface="Arial" pitchFamily="34" charset="0"/>
              </a:rPr>
              <a:t> </a:t>
            </a:r>
            <a:r>
              <a:rPr lang="en-US" altLang="en-US" dirty="0" err="1">
                <a:latin typeface="Arial" pitchFamily="34" charset="0"/>
                <a:cs typeface="Arial" pitchFamily="34" charset="0"/>
              </a:rPr>
              <a:t>yếu</a:t>
            </a:r>
            <a:r>
              <a:rPr lang="en-US" altLang="en-US" dirty="0">
                <a:latin typeface="Arial" pitchFamily="34" charset="0"/>
                <a:cs typeface="Arial" pitchFamily="34" charset="0"/>
              </a:rPr>
              <a:t> </a:t>
            </a:r>
            <a:r>
              <a:rPr lang="en-US" altLang="en-US" dirty="0" err="1">
                <a:latin typeface="Arial" pitchFamily="34" charset="0"/>
                <a:cs typeface="Arial" pitchFamily="34" charset="0"/>
              </a:rPr>
              <a:t>phục</a:t>
            </a:r>
            <a:r>
              <a:rPr lang="en-US" altLang="en-US" dirty="0">
                <a:latin typeface="Arial" pitchFamily="34" charset="0"/>
                <a:cs typeface="Arial" pitchFamily="34" charset="0"/>
              </a:rPr>
              <a:t> </a:t>
            </a:r>
            <a:r>
              <a:rPr lang="en-US" altLang="en-US" dirty="0" err="1">
                <a:latin typeface="Arial" pitchFamily="34" charset="0"/>
                <a:cs typeface="Arial" pitchFamily="34" charset="0"/>
              </a:rPr>
              <a:t>vụ</a:t>
            </a:r>
            <a:r>
              <a:rPr lang="en-US" altLang="en-US" dirty="0">
                <a:latin typeface="Arial" pitchFamily="34" charset="0"/>
                <a:cs typeface="Arial" pitchFamily="34" charset="0"/>
              </a:rPr>
              <a:t> </a:t>
            </a:r>
            <a:r>
              <a:rPr lang="en-US" altLang="en-US" dirty="0" err="1">
                <a:latin typeface="Arial" pitchFamily="34" charset="0"/>
                <a:cs typeface="Arial" pitchFamily="34" charset="0"/>
              </a:rPr>
              <a:t>hỗ</a:t>
            </a:r>
            <a:r>
              <a:rPr lang="en-US" altLang="en-US" dirty="0">
                <a:latin typeface="Arial" pitchFamily="34" charset="0"/>
                <a:cs typeface="Arial" pitchFamily="34" charset="0"/>
              </a:rPr>
              <a:t> </a:t>
            </a:r>
            <a:r>
              <a:rPr lang="en-US" altLang="en-US" dirty="0" err="1">
                <a:latin typeface="Arial" pitchFamily="34" charset="0"/>
                <a:cs typeface="Arial" pitchFamily="34" charset="0"/>
              </a:rPr>
              <a:t>trợ</a:t>
            </a:r>
            <a:r>
              <a:rPr lang="en-US" altLang="en-US" dirty="0">
                <a:latin typeface="Arial" pitchFamily="34" charset="0"/>
                <a:cs typeface="Arial" pitchFamily="34" charset="0"/>
              </a:rPr>
              <a:t> </a:t>
            </a:r>
            <a:r>
              <a:rPr lang="en-US" altLang="en-US" dirty="0" err="1">
                <a:latin typeface="Arial" pitchFamily="34" charset="0"/>
                <a:cs typeface="Arial" pitchFamily="34" charset="0"/>
              </a:rPr>
              <a:t>cấp</a:t>
            </a:r>
            <a:r>
              <a:rPr lang="en-US" altLang="en-US" dirty="0">
                <a:latin typeface="Arial" pitchFamily="34" charset="0"/>
                <a:cs typeface="Arial" pitchFamily="34" charset="0"/>
              </a:rPr>
              <a:t> </a:t>
            </a:r>
            <a:r>
              <a:rPr lang="en-US" altLang="en-US" dirty="0" err="1">
                <a:latin typeface="Arial" pitchFamily="34" charset="0"/>
                <a:cs typeface="Arial" pitchFamily="34" charset="0"/>
              </a:rPr>
              <a:t>lãnh</a:t>
            </a:r>
            <a:r>
              <a:rPr lang="en-US" altLang="en-US" dirty="0">
                <a:latin typeface="Arial" pitchFamily="34" charset="0"/>
                <a:cs typeface="Arial" pitchFamily="34" charset="0"/>
              </a:rPr>
              <a:t> </a:t>
            </a:r>
            <a:r>
              <a:rPr lang="en-US" altLang="en-US" dirty="0" err="1">
                <a:latin typeface="Arial" pitchFamily="34" charset="0"/>
                <a:cs typeface="Arial" pitchFamily="34" charset="0"/>
              </a:rPr>
              <a:t>đạo</a:t>
            </a:r>
            <a:endParaRPr lang="en-US" altLang="en-US" dirty="0">
              <a:latin typeface="Arial" pitchFamily="34" charset="0"/>
              <a:cs typeface="Arial" pitchFamily="34" charset="0"/>
            </a:endParaRPr>
          </a:p>
        </p:txBody>
      </p:sp>
      <p:sp>
        <p:nvSpPr>
          <p:cNvPr id="57348"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1DFB749C-EDDF-422F-A943-610BF66CE8E7}" type="slidenum">
              <a:rPr lang="en-US" altLang="en-US" sz="1700" b="0">
                <a:solidFill>
                  <a:schemeClr val="tx1"/>
                </a:solidFill>
                <a:latin typeface="Arial" pitchFamily="34" charset="0"/>
              </a:rPr>
              <a:pPr eaLnBrk="1" hangingPunct="1">
                <a:spcBef>
                  <a:spcPct val="0"/>
                </a:spcBef>
                <a:buClrTx/>
                <a:buFontTx/>
                <a:buNone/>
              </a:pPr>
              <a:t>33</a:t>
            </a:fld>
            <a:endParaRPr lang="en-US" altLang="en-US" sz="1700" b="0">
              <a:solidFill>
                <a:schemeClr val="tx1"/>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r>
              <a:rPr lang="en-US" altLang="en-US" smtClean="0"/>
              <a:t>BÀI TẬP VỀ NHÀ</a:t>
            </a:r>
          </a:p>
        </p:txBody>
      </p:sp>
      <p:sp>
        <p:nvSpPr>
          <p:cNvPr id="58371" name="Content Placeholder 2"/>
          <p:cNvSpPr>
            <a:spLocks noGrp="1"/>
          </p:cNvSpPr>
          <p:nvPr>
            <p:ph idx="1"/>
          </p:nvPr>
        </p:nvSpPr>
        <p:spPr>
          <a:xfrm>
            <a:off x="1216818" y="1610098"/>
            <a:ext cx="10259497" cy="5249490"/>
          </a:xfrm>
        </p:spPr>
        <p:txBody>
          <a:bodyPr/>
          <a:lstStyle/>
          <a:p>
            <a:r>
              <a:rPr lang="en-US" altLang="en-US" sz="2900">
                <a:latin typeface="Arial" pitchFamily="34" charset="0"/>
                <a:cs typeface="Arial" pitchFamily="34" charset="0"/>
              </a:rPr>
              <a:t>Tìm hiểu các phần mềm cộng tác như Share point, Lotus Note</a:t>
            </a:r>
            <a:r>
              <a:rPr lang="en-US" altLang="en-US" sz="2900" smtClean="0">
                <a:latin typeface="Arial" pitchFamily="34" charset="0"/>
                <a:cs typeface="Arial" pitchFamily="34" charset="0"/>
              </a:rPr>
              <a:t>,…</a:t>
            </a:r>
          </a:p>
          <a:p>
            <a:r>
              <a:rPr lang="en-US" altLang="en-US" sz="2900" smtClean="0"/>
              <a:t>Tìm hiểu chức năng làm việc cộng tác của Microsoft Office (Word, Excel, PowerPoint, …)</a:t>
            </a:r>
            <a:endParaRPr lang="en-US" altLang="en-US" sz="2900">
              <a:latin typeface="Arial" pitchFamily="34" charset="0"/>
              <a:cs typeface="Arial" pitchFamily="34" charset="0"/>
            </a:endParaRPr>
          </a:p>
        </p:txBody>
      </p:sp>
      <p:sp>
        <p:nvSpPr>
          <p:cNvPr id="58372" name="Slide Number Placeholder 4"/>
          <p:cNvSpPr>
            <a:spLocks noGrp="1"/>
          </p:cNvSpPr>
          <p:nvPr>
            <p:ph type="sldNum" sz="quarter" idx="12"/>
          </p:nvPr>
        </p:nvSpPr>
        <p:spPr>
          <a:noFill/>
        </p:spPr>
        <p:txBody>
          <a:bodyPr/>
          <a:lstStyle>
            <a:lvl1pPr eaLnBrk="0" hangingPunct="0">
              <a:spcBef>
                <a:spcPct val="20000"/>
              </a:spcBef>
              <a:buClr>
                <a:schemeClr val="hlink"/>
              </a:buClr>
              <a:buFont typeface="Wingdings" pitchFamily="2" charset="2"/>
              <a:buChar char="v"/>
              <a:defRPr sz="3300" b="1">
                <a:solidFill>
                  <a:schemeClr val="tx2"/>
                </a:solidFill>
                <a:latin typeface="Verdana" pitchFamily="34" charset="0"/>
              </a:defRPr>
            </a:lvl1pPr>
            <a:lvl2pPr marL="884259" indent="-340100" eaLnBrk="0" hangingPunct="0">
              <a:spcBef>
                <a:spcPct val="20000"/>
              </a:spcBef>
              <a:buClr>
                <a:schemeClr val="accent1"/>
              </a:buClr>
              <a:buFont typeface="Wingdings" pitchFamily="2" charset="2"/>
              <a:buChar char="§"/>
              <a:defRPr sz="3300">
                <a:solidFill>
                  <a:schemeClr val="tx1"/>
                </a:solidFill>
                <a:latin typeface="Arial" pitchFamily="34" charset="0"/>
              </a:defRPr>
            </a:lvl2pPr>
            <a:lvl3pPr marL="1360399" indent="-272080" eaLnBrk="0" hangingPunct="0">
              <a:spcBef>
                <a:spcPct val="20000"/>
              </a:spcBef>
              <a:buClr>
                <a:schemeClr val="tx1"/>
              </a:buClr>
              <a:buChar char="•"/>
              <a:defRPr sz="2900">
                <a:solidFill>
                  <a:schemeClr val="tx1"/>
                </a:solidFill>
                <a:latin typeface="Arial" pitchFamily="34" charset="0"/>
              </a:defRPr>
            </a:lvl3pPr>
            <a:lvl4pPr marL="1904558" indent="-272080" eaLnBrk="0" hangingPunct="0">
              <a:spcBef>
                <a:spcPct val="20000"/>
              </a:spcBef>
              <a:buChar char="–"/>
              <a:defRPr sz="2400">
                <a:solidFill>
                  <a:schemeClr val="tx1"/>
                </a:solidFill>
                <a:latin typeface="Arial" pitchFamily="34" charset="0"/>
              </a:defRPr>
            </a:lvl4pPr>
            <a:lvl5pPr marL="2448717" indent="-272080" eaLnBrk="0" hangingPunct="0">
              <a:spcBef>
                <a:spcPct val="20000"/>
              </a:spcBef>
              <a:buChar char="»"/>
              <a:defRPr sz="2400">
                <a:solidFill>
                  <a:schemeClr val="tx1"/>
                </a:solidFill>
                <a:latin typeface="Arial" pitchFamily="34" charset="0"/>
              </a:defRPr>
            </a:lvl5pPr>
            <a:lvl6pPr marL="2992877" indent="-272080" eaLnBrk="0" fontAlgn="base" hangingPunct="0">
              <a:spcBef>
                <a:spcPct val="20000"/>
              </a:spcBef>
              <a:spcAft>
                <a:spcPct val="0"/>
              </a:spcAft>
              <a:buChar char="»"/>
              <a:defRPr sz="2400">
                <a:solidFill>
                  <a:schemeClr val="tx1"/>
                </a:solidFill>
                <a:latin typeface="Arial" pitchFamily="34" charset="0"/>
              </a:defRPr>
            </a:lvl6pPr>
            <a:lvl7pPr marL="3537036" indent="-272080" eaLnBrk="0" fontAlgn="base" hangingPunct="0">
              <a:spcBef>
                <a:spcPct val="20000"/>
              </a:spcBef>
              <a:spcAft>
                <a:spcPct val="0"/>
              </a:spcAft>
              <a:buChar char="»"/>
              <a:defRPr sz="2400">
                <a:solidFill>
                  <a:schemeClr val="tx1"/>
                </a:solidFill>
                <a:latin typeface="Arial" pitchFamily="34" charset="0"/>
              </a:defRPr>
            </a:lvl7pPr>
            <a:lvl8pPr marL="4081196" indent="-272080" eaLnBrk="0" fontAlgn="base" hangingPunct="0">
              <a:spcBef>
                <a:spcPct val="20000"/>
              </a:spcBef>
              <a:spcAft>
                <a:spcPct val="0"/>
              </a:spcAft>
              <a:buChar char="»"/>
              <a:defRPr sz="2400">
                <a:solidFill>
                  <a:schemeClr val="tx1"/>
                </a:solidFill>
                <a:latin typeface="Arial" pitchFamily="34" charset="0"/>
              </a:defRPr>
            </a:lvl8pPr>
            <a:lvl9pPr marL="4625355" indent="-272080" eaLnBrk="0" fontAlgn="base" hangingPunct="0">
              <a:spcBef>
                <a:spcPct val="20000"/>
              </a:spcBef>
              <a:spcAft>
                <a:spcPct val="0"/>
              </a:spcAft>
              <a:buChar char="»"/>
              <a:defRPr sz="2400">
                <a:solidFill>
                  <a:schemeClr val="tx1"/>
                </a:solidFill>
                <a:latin typeface="Arial" pitchFamily="34" charset="0"/>
              </a:defRPr>
            </a:lvl9pPr>
          </a:lstStyle>
          <a:p>
            <a:pPr eaLnBrk="1" hangingPunct="1">
              <a:spcBef>
                <a:spcPct val="0"/>
              </a:spcBef>
              <a:buClrTx/>
              <a:buFontTx/>
              <a:buNone/>
            </a:pPr>
            <a:fld id="{29CE5E8C-BE4E-4237-9AD6-CE136135B195}" type="slidenum">
              <a:rPr lang="en-US" altLang="en-US" sz="1700">
                <a:solidFill>
                  <a:schemeClr val="folHlink"/>
                </a:solidFill>
                <a:latin typeface="Arial" pitchFamily="34" charset="0"/>
              </a:rPr>
              <a:pPr eaLnBrk="1" hangingPunct="1">
                <a:spcBef>
                  <a:spcPct val="0"/>
                </a:spcBef>
                <a:buClrTx/>
                <a:buFontTx/>
                <a:buNone/>
              </a:pPr>
              <a:t>34</a:t>
            </a:fld>
            <a:endParaRPr lang="en-US" altLang="en-US" sz="1700">
              <a:solidFill>
                <a:schemeClr val="folHlink"/>
              </a:solidFill>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Templat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9696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Default Design">
  <a:themeElements>
    <a:clrScheme name="Default Design 13">
      <a:dk1>
        <a:srgbClr val="003366"/>
      </a:dk1>
      <a:lt1>
        <a:srgbClr val="FFFFFF"/>
      </a:lt1>
      <a:dk2>
        <a:srgbClr val="6987A5"/>
      </a:dk2>
      <a:lt2>
        <a:srgbClr val="808080"/>
      </a:lt2>
      <a:accent1>
        <a:srgbClr val="BBE0E3"/>
      </a:accent1>
      <a:accent2>
        <a:srgbClr val="AC0010"/>
      </a:accent2>
      <a:accent3>
        <a:srgbClr val="FFFFFF"/>
      </a:accent3>
      <a:accent4>
        <a:srgbClr val="002A56"/>
      </a:accent4>
      <a:accent5>
        <a:srgbClr val="DAEDEF"/>
      </a:accent5>
      <a:accent6>
        <a:srgbClr val="9B000D"/>
      </a:accent6>
      <a:hlink>
        <a:srgbClr val="FFCC00"/>
      </a:hlink>
      <a:folHlink>
        <a:srgbClr val="99CC00"/>
      </a:folHlink>
    </a:clrScheme>
    <a:fontScheme name="Default Design">
      <a:majorFont>
        <a:latin typeface="Verdana"/>
        <a:ea typeface="ＭＳ Ｐゴシック"/>
        <a:cs typeface=""/>
      </a:majorFont>
      <a:minorFont>
        <a:latin typeface="Verdan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0">
          <a:gsLst>
            <a:gs pos="0">
              <a:srgbClr val="B5C4D3"/>
            </a:gs>
            <a:gs pos="100000">
              <a:srgbClr val="FFFFFF"/>
            </a:gs>
          </a:gsLst>
          <a:lin ang="2700000" scaled="1"/>
        </a:gra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a:spPr>
      <a:bodyPr vert="horz" wrap="none" lIns="125232" tIns="62618" rIns="125232" bIns="62618" numCol="1" anchor="ctr" anchorCtr="0" compatLnSpc="1">
        <a:prstTxWarp prst="textNoShape">
          <a:avLst/>
        </a:prstTxWarp>
        <a:spAutoFit/>
      </a:bodyPr>
      <a:lstStyle>
        <a:defPPr marL="0" marR="0" indent="0" algn="l" defTabSz="1254125" rtl="0" eaLnBrk="1" fontAlgn="base" latinLnBrk="0" hangingPunct="1">
          <a:lnSpc>
            <a:spcPct val="100000"/>
          </a:lnSpc>
          <a:spcBef>
            <a:spcPct val="0"/>
          </a:spcBef>
          <a:spcAft>
            <a:spcPct val="0"/>
          </a:spcAft>
          <a:buClrTx/>
          <a:buSzTx/>
          <a:buFontTx/>
          <a:buNone/>
          <a:tabLst>
            <a:tab pos="3146425" algn="l"/>
          </a:tabLst>
          <a:defRPr kumimoji="0" lang="en-US" sz="2100" b="0" i="0" u="none" strike="noStrike" cap="none" normalizeH="0" baseline="0">
            <a:ln>
              <a:noFill/>
            </a:ln>
            <a:solidFill>
              <a:schemeClr val="tx1"/>
            </a:solidFill>
            <a:effectLst/>
            <a:latin typeface="Verdana" charset="0"/>
            <a:ea typeface="ＭＳ Ｐゴシック" charset="0"/>
          </a:defRPr>
        </a:defPPr>
      </a:lstStyle>
    </a:spDef>
    <a:lnDef>
      <a:spPr bwMode="auto">
        <a:xfrm>
          <a:off x="0" y="0"/>
          <a:ext cx="1" cy="1"/>
        </a:xfrm>
        <a:custGeom>
          <a:avLst/>
          <a:gdLst/>
          <a:ahLst/>
          <a:cxnLst/>
          <a:rect l="0" t="0" r="0" b="0"/>
          <a:pathLst/>
        </a:custGeom>
        <a:gradFill rotWithShape="0">
          <a:gsLst>
            <a:gs pos="0">
              <a:srgbClr val="B5C4D3"/>
            </a:gs>
            <a:gs pos="100000">
              <a:srgbClr val="FFFFFF"/>
            </a:gs>
          </a:gsLst>
          <a:lin ang="2700000" scaled="1"/>
        </a:gra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a:spPr>
      <a:bodyPr vert="horz" wrap="none" lIns="125232" tIns="62618" rIns="125232" bIns="62618" numCol="1" anchor="ctr" anchorCtr="0" compatLnSpc="1">
        <a:prstTxWarp prst="textNoShape">
          <a:avLst/>
        </a:prstTxWarp>
        <a:spAutoFit/>
      </a:bodyPr>
      <a:lstStyle>
        <a:defPPr marL="0" marR="0" indent="0" algn="l" defTabSz="1254125" rtl="0" eaLnBrk="1" fontAlgn="base" latinLnBrk="0" hangingPunct="1">
          <a:lnSpc>
            <a:spcPct val="100000"/>
          </a:lnSpc>
          <a:spcBef>
            <a:spcPct val="0"/>
          </a:spcBef>
          <a:spcAft>
            <a:spcPct val="0"/>
          </a:spcAft>
          <a:buClrTx/>
          <a:buSzTx/>
          <a:buFontTx/>
          <a:buNone/>
          <a:tabLst>
            <a:tab pos="3146425" algn="l"/>
          </a:tabLst>
          <a:defRPr kumimoji="0" lang="en-US" sz="2100" b="0" i="0" u="none" strike="noStrike" cap="none" normalizeH="0" baseline="0">
            <a:ln>
              <a:noFill/>
            </a:ln>
            <a:solidFill>
              <a:schemeClr val="tx1"/>
            </a:solidFill>
            <a:effectLst/>
            <a:latin typeface="Verdana" charset="0"/>
            <a:ea typeface="ＭＳ Ｐゴシック"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3366"/>
        </a:dk1>
        <a:lt1>
          <a:srgbClr val="FFFFFF"/>
        </a:lt1>
        <a:dk2>
          <a:srgbClr val="6987A5"/>
        </a:dk2>
        <a:lt2>
          <a:srgbClr val="808080"/>
        </a:lt2>
        <a:accent1>
          <a:srgbClr val="BBE0E3"/>
        </a:accent1>
        <a:accent2>
          <a:srgbClr val="AC0010"/>
        </a:accent2>
        <a:accent3>
          <a:srgbClr val="FFFFFF"/>
        </a:accent3>
        <a:accent4>
          <a:srgbClr val="002A56"/>
        </a:accent4>
        <a:accent5>
          <a:srgbClr val="DAEDEF"/>
        </a:accent5>
        <a:accent6>
          <a:srgbClr val="9B000D"/>
        </a:accent6>
        <a:hlink>
          <a:srgbClr val="FFCC00"/>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efault Design">
  <a:themeElements>
    <a:clrScheme name="Default Design 13">
      <a:dk1>
        <a:srgbClr val="003366"/>
      </a:dk1>
      <a:lt1>
        <a:srgbClr val="FFFFFF"/>
      </a:lt1>
      <a:dk2>
        <a:srgbClr val="6987A5"/>
      </a:dk2>
      <a:lt2>
        <a:srgbClr val="808080"/>
      </a:lt2>
      <a:accent1>
        <a:srgbClr val="BBE0E3"/>
      </a:accent1>
      <a:accent2>
        <a:srgbClr val="AC0010"/>
      </a:accent2>
      <a:accent3>
        <a:srgbClr val="FFFFFF"/>
      </a:accent3>
      <a:accent4>
        <a:srgbClr val="002A56"/>
      </a:accent4>
      <a:accent5>
        <a:srgbClr val="DAEDEF"/>
      </a:accent5>
      <a:accent6>
        <a:srgbClr val="9B000D"/>
      </a:accent6>
      <a:hlink>
        <a:srgbClr val="FFCC00"/>
      </a:hlink>
      <a:folHlink>
        <a:srgbClr val="99CC00"/>
      </a:folHlink>
    </a:clrScheme>
    <a:fontScheme name="Default Design">
      <a:majorFont>
        <a:latin typeface="Verdana"/>
        <a:ea typeface="ＭＳ Ｐゴシック"/>
        <a:cs typeface=""/>
      </a:majorFont>
      <a:minorFont>
        <a:latin typeface="Verdan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0">
          <a:gsLst>
            <a:gs pos="0">
              <a:srgbClr val="B5C4D3"/>
            </a:gs>
            <a:gs pos="100000">
              <a:srgbClr val="FFFFFF"/>
            </a:gs>
          </a:gsLst>
          <a:lin ang="2700000" scaled="1"/>
        </a:gra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a:spPr>
      <a:bodyPr vert="horz" wrap="none" lIns="125232" tIns="62618" rIns="125232" bIns="62618" numCol="1" anchor="ctr" anchorCtr="0" compatLnSpc="1">
        <a:prstTxWarp prst="textNoShape">
          <a:avLst/>
        </a:prstTxWarp>
        <a:spAutoFit/>
      </a:bodyPr>
      <a:lstStyle>
        <a:defPPr marL="0" marR="0" indent="0" algn="l" defTabSz="1254125" rtl="0" eaLnBrk="1" fontAlgn="base" latinLnBrk="0" hangingPunct="1">
          <a:lnSpc>
            <a:spcPct val="100000"/>
          </a:lnSpc>
          <a:spcBef>
            <a:spcPct val="0"/>
          </a:spcBef>
          <a:spcAft>
            <a:spcPct val="0"/>
          </a:spcAft>
          <a:buClrTx/>
          <a:buSzTx/>
          <a:buFontTx/>
          <a:buNone/>
          <a:tabLst>
            <a:tab pos="3146425" algn="l"/>
          </a:tabLst>
          <a:defRPr kumimoji="0" lang="en-US" sz="2100" b="0" i="0" u="none" strike="noStrike" cap="none" normalizeH="0" baseline="0">
            <a:ln>
              <a:noFill/>
            </a:ln>
            <a:solidFill>
              <a:schemeClr val="tx1"/>
            </a:solidFill>
            <a:effectLst/>
            <a:latin typeface="Verdana" charset="0"/>
            <a:ea typeface="ＭＳ Ｐゴシック" charset="0"/>
          </a:defRPr>
        </a:defPPr>
      </a:lstStyle>
    </a:spDef>
    <a:lnDef>
      <a:spPr bwMode="auto">
        <a:xfrm>
          <a:off x="0" y="0"/>
          <a:ext cx="1" cy="1"/>
        </a:xfrm>
        <a:custGeom>
          <a:avLst/>
          <a:gdLst/>
          <a:ahLst/>
          <a:cxnLst/>
          <a:rect l="0" t="0" r="0" b="0"/>
          <a:pathLst/>
        </a:custGeom>
        <a:gradFill rotWithShape="0">
          <a:gsLst>
            <a:gs pos="0">
              <a:srgbClr val="B5C4D3"/>
            </a:gs>
            <a:gs pos="100000">
              <a:srgbClr val="FFFFFF"/>
            </a:gs>
          </a:gsLst>
          <a:lin ang="2700000" scaled="1"/>
        </a:gra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a:spPr>
      <a:bodyPr vert="horz" wrap="none" lIns="125232" tIns="62618" rIns="125232" bIns="62618" numCol="1" anchor="ctr" anchorCtr="0" compatLnSpc="1">
        <a:prstTxWarp prst="textNoShape">
          <a:avLst/>
        </a:prstTxWarp>
        <a:spAutoFit/>
      </a:bodyPr>
      <a:lstStyle>
        <a:defPPr marL="0" marR="0" indent="0" algn="l" defTabSz="1254125" rtl="0" eaLnBrk="1" fontAlgn="base" latinLnBrk="0" hangingPunct="1">
          <a:lnSpc>
            <a:spcPct val="100000"/>
          </a:lnSpc>
          <a:spcBef>
            <a:spcPct val="0"/>
          </a:spcBef>
          <a:spcAft>
            <a:spcPct val="0"/>
          </a:spcAft>
          <a:buClrTx/>
          <a:buSzTx/>
          <a:buFontTx/>
          <a:buNone/>
          <a:tabLst>
            <a:tab pos="3146425" algn="l"/>
          </a:tabLst>
          <a:defRPr kumimoji="0" lang="en-US" sz="2100" b="0" i="0" u="none" strike="noStrike" cap="none" normalizeH="0" baseline="0">
            <a:ln>
              <a:noFill/>
            </a:ln>
            <a:solidFill>
              <a:schemeClr val="tx1"/>
            </a:solidFill>
            <a:effectLst/>
            <a:latin typeface="Verdana" charset="0"/>
            <a:ea typeface="ＭＳ Ｐゴシック"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3366"/>
        </a:dk1>
        <a:lt1>
          <a:srgbClr val="FFFFFF"/>
        </a:lt1>
        <a:dk2>
          <a:srgbClr val="6987A5"/>
        </a:dk2>
        <a:lt2>
          <a:srgbClr val="808080"/>
        </a:lt2>
        <a:accent1>
          <a:srgbClr val="BBE0E3"/>
        </a:accent1>
        <a:accent2>
          <a:srgbClr val="AC0010"/>
        </a:accent2>
        <a:accent3>
          <a:srgbClr val="FFFFFF"/>
        </a:accent3>
        <a:accent4>
          <a:srgbClr val="002A56"/>
        </a:accent4>
        <a:accent5>
          <a:srgbClr val="DAEDEF"/>
        </a:accent5>
        <a:accent6>
          <a:srgbClr val="9B000D"/>
        </a:accent6>
        <a:hlink>
          <a:srgbClr val="FFCC00"/>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 Template</Template>
  <TotalTime>2792</TotalTime>
  <Words>3504</Words>
  <Application>Microsoft Office PowerPoint</Application>
  <PresentationFormat>Custom</PresentationFormat>
  <Paragraphs>353</Paragraphs>
  <Slides>34</Slides>
  <Notes>27</Notes>
  <HiddenSlides>0</HiddenSlides>
  <MMClips>0</MMClips>
  <ScaleCrop>false</ScaleCrop>
  <HeadingPairs>
    <vt:vector size="4" baseType="variant">
      <vt:variant>
        <vt:lpstr>Theme</vt:lpstr>
      </vt:variant>
      <vt:variant>
        <vt:i4>3</vt:i4>
      </vt:variant>
      <vt:variant>
        <vt:lpstr>Slide Titles</vt:lpstr>
      </vt:variant>
      <vt:variant>
        <vt:i4>34</vt:i4>
      </vt:variant>
    </vt:vector>
  </HeadingPairs>
  <TitlesOfParts>
    <vt:vector size="37" baseType="lpstr">
      <vt:lpstr>Template</vt:lpstr>
      <vt:lpstr>Default Design</vt:lpstr>
      <vt:lpstr>1_Default Design</vt:lpstr>
      <vt:lpstr>PowerPoint Presentation</vt:lpstr>
      <vt:lpstr>MỤC TIÊU</vt:lpstr>
      <vt:lpstr>MỤC TIÊU</vt:lpstr>
      <vt:lpstr>MỤC TIÊU</vt:lpstr>
      <vt:lpstr>1. RA QUYẾT ĐỊNH VÀ GIẢI QUYẾT VẤN ĐỀ</vt:lpstr>
      <vt:lpstr>1. RA QUYẾT ĐỊNH VÀ GIẢI QUYẾT VẤN ĐỀ</vt:lpstr>
      <vt:lpstr>1. RA QUYẾT ĐỊNH VÀ GIẢI QUYẾT VẤN ĐỀ</vt:lpstr>
      <vt:lpstr>THẢO LUẬN</vt:lpstr>
      <vt:lpstr>QUYẾT ĐỊNH CÓ CẤU TRÚC  VÀ QUYẾT ĐỊNH KHÔNG CÓ CẤU TRÚC</vt:lpstr>
      <vt:lpstr>QUYẾT ĐỊNH CÓ CẤU TRÚC  VÀ QUYẾT ĐỊNH KHÔNG CÓ CẤU TRÚC</vt:lpstr>
      <vt:lpstr>PowerPoint Presentation</vt:lpstr>
      <vt:lpstr>Đặc điểm của các quyết định ở các cấp quản lý trong tổ chức</vt:lpstr>
      <vt:lpstr>Vai trò của thông tin trong quản trị</vt:lpstr>
      <vt:lpstr>Vai trò của thông tin trong quản trị</vt:lpstr>
      <vt:lpstr>Vai trò của thông tin trong quản trị</vt:lpstr>
      <vt:lpstr>Luyện tập</vt:lpstr>
      <vt:lpstr>Các phương pháp ra quyết định</vt:lpstr>
      <vt:lpstr>Tổng quan về Hệ Hỗ trợ ra quyết định</vt:lpstr>
      <vt:lpstr> Khả năng của DSS</vt:lpstr>
      <vt:lpstr>Khả năng của DSS</vt:lpstr>
      <vt:lpstr>PowerPoint Presentation</vt:lpstr>
      <vt:lpstr>So sánh giữa DSS và MIS</vt:lpstr>
      <vt:lpstr>Các thành phần của DSS</vt:lpstr>
      <vt:lpstr>Các thành phần của DSS</vt:lpstr>
      <vt:lpstr>Các hệ thống hỗ trợ nhóm</vt:lpstr>
      <vt:lpstr>Các hệ thống hỗ trợ nhóm</vt:lpstr>
      <vt:lpstr>Các hỗ trợ ra quyết định nhóm</vt:lpstr>
      <vt:lpstr>Phần mềm cộng tác</vt:lpstr>
      <vt:lpstr>GSS Alternatives</vt:lpstr>
      <vt:lpstr>GSS Alternatives</vt:lpstr>
      <vt:lpstr>Hệ hỗ trợ lãnh đạo Executive Support Systems</vt:lpstr>
      <vt:lpstr>Khả năng của ESS</vt:lpstr>
      <vt:lpstr>TÓM TẮT CHƯƠNG</vt:lpstr>
      <vt:lpstr>BÀI TẬP VỀ NHÀ</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nhung</dc:creator>
  <cp:lastModifiedBy>Nhung Le</cp:lastModifiedBy>
  <cp:revision>217</cp:revision>
  <dcterms:created xsi:type="dcterms:W3CDTF">2002-11-22T15:56:32Z</dcterms:created>
  <dcterms:modified xsi:type="dcterms:W3CDTF">2015-11-27T07:25:37Z</dcterms:modified>
</cp:coreProperties>
</file>