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DE74E6C-997E-4373-BF66-2CC5D17BB2AA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DA26A94-AA0B-444D-8EFA-BFFD9E78C9C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276872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“COLLEGE WRITING”</a:t>
            </a:r>
            <a:br>
              <a:rPr lang="en-US" dirty="0"/>
            </a:br>
            <a:r>
              <a:rPr lang="en-US" dirty="0" smtClean="0"/>
              <a:t>Introduction </a:t>
            </a:r>
            <a:r>
              <a:rPr lang="en-US" dirty="0" err="1" smtClean="0"/>
              <a:t>vs</a:t>
            </a:r>
            <a:r>
              <a:rPr lang="en-US" smtClean="0"/>
              <a:t> conclusion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Akhmadjonov</a:t>
            </a:r>
            <a:r>
              <a:rPr lang="en-US" dirty="0"/>
              <a:t> </a:t>
            </a:r>
            <a:r>
              <a:rPr lang="en-US" dirty="0" err="1"/>
              <a:t>khasan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English teacher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16632"/>
            <a:ext cx="7772400" cy="1500187"/>
          </a:xfrm>
        </p:spPr>
        <p:txBody>
          <a:bodyPr/>
          <a:lstStyle/>
          <a:p>
            <a:pPr algn="r"/>
            <a:r>
              <a:rPr lang="en-US" dirty="0" smtClean="0"/>
              <a:t>12/01/2017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428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Introductions </a:t>
            </a:r>
          </a:p>
          <a:p>
            <a:r>
              <a:rPr lang="en-US" dirty="0" smtClean="0"/>
              <a:t>Conclusions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28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an introduction?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first </a:t>
            </a:r>
            <a:r>
              <a:rPr lang="en-US" dirty="0" err="1" smtClean="0"/>
              <a:t>para</a:t>
            </a:r>
            <a:endParaRPr lang="en-US" dirty="0" smtClean="0"/>
          </a:p>
          <a:p>
            <a:r>
              <a:rPr lang="en-US" dirty="0" smtClean="0"/>
              <a:t>Is usually five to ten sentences</a:t>
            </a:r>
          </a:p>
          <a:p>
            <a:r>
              <a:rPr lang="en-US" dirty="0" smtClean="0"/>
              <a:t>Catches the reader’s interest</a:t>
            </a:r>
          </a:p>
          <a:p>
            <a:r>
              <a:rPr lang="en-US" dirty="0" smtClean="0"/>
              <a:t>Gives the general topic of the essay</a:t>
            </a:r>
          </a:p>
          <a:p>
            <a:r>
              <a:rPr lang="en-US" dirty="0" smtClean="0"/>
              <a:t>Gives background info about the topic</a:t>
            </a:r>
          </a:p>
          <a:p>
            <a:r>
              <a:rPr lang="en-US" dirty="0" smtClean="0"/>
              <a:t>States the main point (thesis)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862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9004" t="50318" r="27668" b="8917"/>
          <a:stretch/>
        </p:blipFill>
        <p:spPr bwMode="auto">
          <a:xfrm>
            <a:off x="1115616" y="620688"/>
            <a:ext cx="6624735" cy="4680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4532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Strong intro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Introduces the topic clearly</a:t>
            </a:r>
          </a:p>
          <a:p>
            <a:r>
              <a:rPr lang="en-US" dirty="0" smtClean="0"/>
              <a:t>Gives several sentences of info about the topic</a:t>
            </a:r>
          </a:p>
          <a:p>
            <a:r>
              <a:rPr lang="en-US" dirty="0" smtClean="0"/>
              <a:t>States the thesis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360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make an interesting intro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Interesting facts or statistics</a:t>
            </a:r>
          </a:p>
          <a:p>
            <a:r>
              <a:rPr lang="en-US" dirty="0" smtClean="0"/>
              <a:t>A personal story and example</a:t>
            </a:r>
          </a:p>
          <a:p>
            <a:r>
              <a:rPr lang="en-US" dirty="0" smtClean="0"/>
              <a:t>An interesting quotation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492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conclusion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final </a:t>
            </a:r>
            <a:r>
              <a:rPr lang="en-US" dirty="0" err="1" smtClean="0"/>
              <a:t>para</a:t>
            </a:r>
            <a:endParaRPr lang="en-US" dirty="0" smtClean="0"/>
          </a:p>
          <a:p>
            <a:r>
              <a:rPr lang="en-US" dirty="0" err="1" smtClean="0"/>
              <a:t>Summarises</a:t>
            </a:r>
            <a:r>
              <a:rPr lang="en-US" dirty="0" smtClean="0"/>
              <a:t> the main points of the essay</a:t>
            </a:r>
          </a:p>
          <a:p>
            <a:r>
              <a:rPr lang="en-US" dirty="0" smtClean="0"/>
              <a:t>Restates the thesis </a:t>
            </a:r>
          </a:p>
          <a:p>
            <a:r>
              <a:rPr lang="en-US" dirty="0" smtClean="0"/>
              <a:t>Makes a final comment about the essay’s main idea</a:t>
            </a:r>
          </a:p>
          <a:p>
            <a:r>
              <a:rPr lang="en-US" dirty="0" smtClean="0"/>
              <a:t>May emphasis an action that you would like the reader to take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02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Thank you!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52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</TotalTime>
  <Words>120</Words>
  <Application>Microsoft Office PowerPoint</Application>
  <PresentationFormat>Экран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Яркая</vt:lpstr>
      <vt:lpstr>“COLLEGE WRITING” Introduction vs conclusion Akhmadjonov khasan English teacher</vt:lpstr>
      <vt:lpstr>Agenda</vt:lpstr>
      <vt:lpstr>What is an introduction?</vt:lpstr>
      <vt:lpstr>Презентация PowerPoint</vt:lpstr>
      <vt:lpstr>Strong intro</vt:lpstr>
      <vt:lpstr>How to make an interesting intro</vt:lpstr>
      <vt:lpstr>The conclusion</vt:lpstr>
      <vt:lpstr>Thank you!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</dc:title>
  <dc:creator>user</dc:creator>
  <cp:lastModifiedBy>Smile</cp:lastModifiedBy>
  <cp:revision>4</cp:revision>
  <dcterms:created xsi:type="dcterms:W3CDTF">2017-04-06T08:49:01Z</dcterms:created>
  <dcterms:modified xsi:type="dcterms:W3CDTF">2017-04-07T05:40:07Z</dcterms:modified>
</cp:coreProperties>
</file>