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9A570D6-E0BF-4E94-96CE-F02E51E41FE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3FA5B8-B0DE-4E86-9006-AD78C4C0D1A9}" type="datetimeFigureOut">
              <a:rPr lang="ru-RU" smtClean="0"/>
              <a:t>07.04.2017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132856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“COLLEGE WRITING</a:t>
            </a:r>
            <a:r>
              <a:rPr lang="en-US" dirty="0" smtClean="0"/>
              <a:t>”</a:t>
            </a:r>
            <a:br>
              <a:rPr lang="en-US" dirty="0" smtClean="0"/>
            </a:br>
            <a:r>
              <a:rPr lang="en-US" dirty="0" smtClean="0"/>
              <a:t>Structure of an essay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Akhmadjonov</a:t>
            </a:r>
            <a:r>
              <a:rPr lang="en-US" dirty="0" smtClean="0"/>
              <a:t> </a:t>
            </a:r>
            <a:r>
              <a:rPr lang="en-US" dirty="0" err="1" smtClean="0"/>
              <a:t>khasan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English teacher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332656"/>
            <a:ext cx="7772400" cy="1500187"/>
          </a:xfrm>
        </p:spPr>
        <p:txBody>
          <a:bodyPr/>
          <a:lstStyle/>
          <a:p>
            <a:pPr algn="r"/>
            <a:r>
              <a:rPr lang="en-US" dirty="0" smtClean="0"/>
              <a:t>12/01/2017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349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Structure of an essay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Body</a:t>
            </a:r>
          </a:p>
          <a:p>
            <a:r>
              <a:rPr lang="en-US" dirty="0" smtClean="0"/>
              <a:t>Conclusion </a:t>
            </a:r>
          </a:p>
          <a:p>
            <a:pPr marL="0" indent="0">
              <a:buNone/>
            </a:pPr>
            <a:r>
              <a:rPr lang="en-US" b="1" dirty="0" smtClean="0"/>
              <a:t>Thesis statement</a:t>
            </a:r>
          </a:p>
          <a:p>
            <a:pPr marL="0" indent="0">
              <a:buNone/>
            </a:pPr>
            <a:r>
              <a:rPr lang="en-US" dirty="0" smtClean="0"/>
              <a:t>(the main idea of the whole essay)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309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essay?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group of paragraphs written about a single topic and a central main idea</a:t>
            </a:r>
          </a:p>
          <a:p>
            <a:r>
              <a:rPr lang="en-US" dirty="0" smtClean="0"/>
              <a:t>At least three paragraphs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645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first </a:t>
            </a:r>
            <a:r>
              <a:rPr lang="en-US" dirty="0" err="1" smtClean="0"/>
              <a:t>para</a:t>
            </a:r>
            <a:endParaRPr lang="en-US" dirty="0" smtClean="0"/>
          </a:p>
          <a:p>
            <a:r>
              <a:rPr lang="en-US" dirty="0" err="1" smtClean="0"/>
              <a:t>Expains</a:t>
            </a:r>
            <a:r>
              <a:rPr lang="en-US" dirty="0" smtClean="0"/>
              <a:t> the topic with general ideas </a:t>
            </a:r>
          </a:p>
          <a:p>
            <a:r>
              <a:rPr lang="en-US" dirty="0" smtClean="0"/>
              <a:t>Has a THESIS STATEMENT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89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Body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Paragraphs </a:t>
            </a:r>
          </a:p>
          <a:p>
            <a:r>
              <a:rPr lang="en-US" dirty="0" smtClean="0"/>
              <a:t>Explain and support the thesis statement</a:t>
            </a:r>
          </a:p>
          <a:p>
            <a:r>
              <a:rPr lang="en-US" dirty="0" smtClean="0"/>
              <a:t>Comes between intro and conclusion</a:t>
            </a:r>
          </a:p>
          <a:p>
            <a:r>
              <a:rPr lang="en-US" dirty="0" smtClean="0"/>
              <a:t>One or more body </a:t>
            </a:r>
            <a:r>
              <a:rPr lang="en-US" dirty="0" err="1" smtClean="0"/>
              <a:t>paras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71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Formating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double spacing</a:t>
            </a:r>
          </a:p>
          <a:p>
            <a:r>
              <a:rPr lang="en-US" dirty="0" smtClean="0"/>
              <a:t>Margins (2.5 centimeters)</a:t>
            </a:r>
          </a:p>
          <a:p>
            <a:r>
              <a:rPr lang="en-US" dirty="0" smtClean="0"/>
              <a:t>Indenting (one tab)</a:t>
            </a:r>
          </a:p>
          <a:p>
            <a:r>
              <a:rPr lang="en-US" dirty="0" smtClean="0"/>
              <a:t>Title (in the </a:t>
            </a:r>
            <a:r>
              <a:rPr lang="en-US" dirty="0" err="1" smtClean="0"/>
              <a:t>centre</a:t>
            </a:r>
            <a:r>
              <a:rPr lang="en-US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394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Thesis statement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main idea </a:t>
            </a:r>
          </a:p>
          <a:p>
            <a:r>
              <a:rPr lang="en-US" dirty="0" smtClean="0"/>
              <a:t>Topic sentence </a:t>
            </a:r>
            <a:r>
              <a:rPr lang="en-US" dirty="0" err="1" smtClean="0"/>
              <a:t>vs</a:t>
            </a:r>
            <a:r>
              <a:rPr lang="en-US" dirty="0" smtClean="0"/>
              <a:t> thesis</a:t>
            </a:r>
          </a:p>
          <a:p>
            <a:r>
              <a:rPr lang="en-US" dirty="0" smtClean="0"/>
              <a:t>Position of thesis</a:t>
            </a:r>
          </a:p>
          <a:p>
            <a:r>
              <a:rPr lang="en-US" dirty="0" smtClean="0"/>
              <a:t>Strong thesis (author’s opinion, discussed, explained …)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205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Attention!!!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13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17</TotalTime>
  <Words>126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Соседство</vt:lpstr>
      <vt:lpstr>“COLLEGE WRITING” Structure of an essay  Akhmadjonov khasan English teacher  </vt:lpstr>
      <vt:lpstr>Agenda </vt:lpstr>
      <vt:lpstr>What is an essay?</vt:lpstr>
      <vt:lpstr>Introduction </vt:lpstr>
      <vt:lpstr>Body</vt:lpstr>
      <vt:lpstr>Formating </vt:lpstr>
      <vt:lpstr>Thesis statement</vt:lpstr>
      <vt:lpstr>Thank you for Attention!!!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</dc:title>
  <dc:creator>user</dc:creator>
  <cp:lastModifiedBy>Smile</cp:lastModifiedBy>
  <cp:revision>5</cp:revision>
  <dcterms:created xsi:type="dcterms:W3CDTF">2017-04-06T08:18:14Z</dcterms:created>
  <dcterms:modified xsi:type="dcterms:W3CDTF">2017-04-07T05:44:02Z</dcterms:modified>
</cp:coreProperties>
</file>