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D992AF-E598-42BF-A22A-D8B9D23C2158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3E0199B-3735-4819-B3C7-8F49A2785B6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284984"/>
            <a:ext cx="7772400" cy="1362075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US" dirty="0"/>
              <a:t>“COLLEGE WRITING”</a:t>
            </a:r>
            <a:br>
              <a:rPr lang="en-US" dirty="0"/>
            </a:br>
            <a:r>
              <a:rPr lang="en-US" dirty="0" smtClean="0"/>
              <a:t>Unity vs Coherence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Akhmadjonov</a:t>
            </a:r>
            <a:r>
              <a:rPr lang="en-US" dirty="0"/>
              <a:t> </a:t>
            </a:r>
            <a:r>
              <a:rPr lang="en-US" dirty="0" err="1"/>
              <a:t>khasan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English teacher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27849"/>
            <a:ext cx="7772400" cy="1500187"/>
          </a:xfrm>
        </p:spPr>
        <p:txBody>
          <a:bodyPr/>
          <a:lstStyle/>
          <a:p>
            <a:pPr algn="r"/>
            <a:r>
              <a:rPr lang="en-US" dirty="0" smtClean="0"/>
              <a:t>12/01/2017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201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Unity</a:t>
            </a:r>
          </a:p>
          <a:p>
            <a:r>
              <a:rPr lang="en-US" dirty="0" smtClean="0"/>
              <a:t>Coherence </a:t>
            </a:r>
          </a:p>
          <a:p>
            <a:r>
              <a:rPr lang="en-US" dirty="0" smtClean="0"/>
              <a:t>Cohesive devices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186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Unity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Connection of all ideas to a single topic</a:t>
            </a:r>
          </a:p>
          <a:p>
            <a:r>
              <a:rPr lang="en-US" dirty="0" smtClean="0"/>
              <a:t>All ideas should relate to thesis statement </a:t>
            </a:r>
          </a:p>
          <a:p>
            <a:r>
              <a:rPr lang="en-US" dirty="0" smtClean="0"/>
              <a:t>Supporting sentences in a body should relate to the topic sentence</a:t>
            </a:r>
          </a:p>
          <a:p>
            <a:r>
              <a:rPr lang="en-US" dirty="0" smtClean="0"/>
              <a:t>Editing outline for ideas to KEEP UNITY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008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Coherence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Related to unity</a:t>
            </a:r>
          </a:p>
          <a:p>
            <a:r>
              <a:rPr lang="en-US" dirty="0" smtClean="0"/>
              <a:t>Ideas arranged in a clear and logical way </a:t>
            </a:r>
          </a:p>
          <a:p>
            <a:r>
              <a:rPr lang="en-US" dirty="0" smtClean="0"/>
              <a:t>Unified and coherent text enables the reader easily understand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01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Coherence in Writing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3454" t="40765" r="19253" b="23885"/>
          <a:stretch/>
        </p:blipFill>
        <p:spPr bwMode="auto">
          <a:xfrm>
            <a:off x="467544" y="1700808"/>
            <a:ext cx="8424936" cy="4680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7858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Cohesive devices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Words and phrases that connect sentences and paragraphs together </a:t>
            </a:r>
          </a:p>
          <a:p>
            <a:r>
              <a:rPr lang="en-US" dirty="0" smtClean="0"/>
              <a:t>Smooth flow of ideas </a:t>
            </a:r>
          </a:p>
          <a:p>
            <a:r>
              <a:rPr lang="en-US" dirty="0" smtClean="0"/>
              <a:t>Transitions</a:t>
            </a:r>
          </a:p>
          <a:p>
            <a:r>
              <a:rPr lang="en-US" dirty="0" smtClean="0"/>
              <a:t>Pronoun references </a:t>
            </a:r>
          </a:p>
          <a:p>
            <a:r>
              <a:rPr lang="en-US" dirty="0" smtClean="0"/>
              <a:t>Repetition of key ideas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538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5961" t="26752" r="24445" b="42994"/>
          <a:stretch/>
        </p:blipFill>
        <p:spPr bwMode="auto">
          <a:xfrm>
            <a:off x="683568" y="620688"/>
            <a:ext cx="7704855" cy="48965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4785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Thank you!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30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93</Words>
  <Application>Microsoft Office PowerPoint</Application>
  <PresentationFormat>Экран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“COLLEGE WRITING” Unity vs Coherence  Akhmadjonov khasan English teacher</vt:lpstr>
      <vt:lpstr>Agenda</vt:lpstr>
      <vt:lpstr>Unity </vt:lpstr>
      <vt:lpstr>Coherence </vt:lpstr>
      <vt:lpstr>Coherence in Writing</vt:lpstr>
      <vt:lpstr>Cohesive devices</vt:lpstr>
      <vt:lpstr>Презентация PowerPoint</vt:lpstr>
      <vt:lpstr>Thank you!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</dc:title>
  <dc:creator>user</dc:creator>
  <cp:lastModifiedBy>Smile</cp:lastModifiedBy>
  <cp:revision>5</cp:revision>
  <dcterms:created xsi:type="dcterms:W3CDTF">2017-04-06T09:00:43Z</dcterms:created>
  <dcterms:modified xsi:type="dcterms:W3CDTF">2017-04-07T05:36:32Z</dcterms:modified>
</cp:coreProperties>
</file>