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851648" cy="1828800"/>
          </a:xfrm>
        </p:spPr>
        <p:txBody>
          <a:bodyPr/>
          <a:lstStyle/>
          <a:p>
            <a:r>
              <a:rPr lang="en-US" dirty="0" smtClean="0"/>
              <a:t>2-Mavzu: </a:t>
            </a:r>
            <a:r>
              <a:rPr lang="uz-Latn-UZ" dirty="0" smtClean="0"/>
              <a:t>Deformatsiya nazariyasi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420888"/>
            <a:ext cx="7854696" cy="36004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uz-Latn-UZ" dirty="0" smtClean="0"/>
              <a:t>REJA:</a:t>
            </a:r>
            <a:endParaRPr lang="en-US" dirty="0" smtClean="0"/>
          </a:p>
          <a:p>
            <a:pPr algn="l"/>
            <a:r>
              <a:rPr lang="uz-Latn-UZ" dirty="0" smtClean="0"/>
              <a:t> 1. Deformatsiya nazariyasi. </a:t>
            </a:r>
            <a:endParaRPr lang="en-US" dirty="0" smtClean="0"/>
          </a:p>
          <a:p>
            <a:pPr algn="l"/>
            <a:r>
              <a:rPr lang="uz-Latn-UZ" dirty="0" smtClean="0"/>
              <a:t>2. Ko’chish vektori. </a:t>
            </a:r>
            <a:endParaRPr lang="en-US" dirty="0" smtClean="0"/>
          </a:p>
          <a:p>
            <a:pPr algn="l"/>
            <a:r>
              <a:rPr lang="uz-Latn-UZ" dirty="0" smtClean="0"/>
              <a:t>3. Jismning deformatsiyalangan holati. </a:t>
            </a:r>
            <a:endParaRPr lang="en-US" dirty="0" smtClean="0"/>
          </a:p>
          <a:p>
            <a:pPr algn="l"/>
            <a:r>
              <a:rPr lang="uz-Latn-UZ" dirty="0" smtClean="0"/>
              <a:t>4. Deformatsiyaning chiziqlimas tenzori va kichik burilish tenzori. </a:t>
            </a:r>
            <a:endParaRPr lang="en-US" dirty="0" smtClean="0"/>
          </a:p>
          <a:p>
            <a:pPr algn="l"/>
            <a:r>
              <a:rPr lang="uz-Latn-UZ" dirty="0" smtClean="0"/>
              <a:t>5. Deformatsiya tenori komponentalarining geometrik ma’nosi. </a:t>
            </a:r>
            <a:endParaRPr lang="en-US" dirty="0" smtClean="0"/>
          </a:p>
          <a:p>
            <a:pPr algn="l"/>
            <a:r>
              <a:rPr lang="uz-Latn-UZ" dirty="0" smtClean="0"/>
              <a:t>6 . Kichik deformatsiya tenzori. 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5"/>
    </mc:Choice>
    <mc:Fallback xmlns="">
      <p:transition spd="slow" advTm="559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892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Deformatsiya nazariyasi.</a:t>
            </a:r>
            <a:endParaRPr lang="uz-Cyrl-U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Ko‘chish vektori. Jismning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deformatsiyalangan holati. Tashqi kuchlar ta’siri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ostida jism o‘zining o‘lchamlarini va shaklini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o‘zgartiradi, ya’ni deformatsiyalanadi.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Faraz qilaylik, jism tutash muhit sifatida, 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boshlang‘ich holatda (tashqi kuchlar ta’sir 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etguniga qadar) uch o‘lchovli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Evklid fazosida biror V hajmni egallasin</a:t>
            </a:r>
            <a:endParaRPr lang="uz-Cyrl-U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(1-rasm).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42334" t="44906" r="47704" b="36391"/>
          <a:stretch>
            <a:fillRect/>
          </a:stretch>
        </p:blipFill>
        <p:spPr bwMode="auto">
          <a:xfrm>
            <a:off x="4716016" y="980728"/>
            <a:ext cx="3922541" cy="4140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25088" y="3284984"/>
            <a:ext cx="471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ism ixtiyoriy nuqtasining (odatda fazo-ning shu nuqtasidan farq qilish uchun uni moddiy nuqta deb Dekart koordinatalari sistemasidagi koordinatalarini belgilaymiz.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4088" y="5229200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1-rasm.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614"/>
    </mc:Choice>
    <mc:Fallback xmlns="">
      <p:transition spd="slow" advTm="8061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7467" t="16360" r="10352" b="7844"/>
          <a:stretch>
            <a:fillRect/>
          </a:stretch>
        </p:blipFill>
        <p:spPr bwMode="auto">
          <a:xfrm>
            <a:off x="155436" y="1142872"/>
            <a:ext cx="8784976" cy="4555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276"/>
    </mc:Choice>
    <mc:Fallback xmlns="">
      <p:transition spd="slow" advTm="13427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8021" t="30141" r="10352" b="18672"/>
          <a:stretch>
            <a:fillRect/>
          </a:stretch>
        </p:blipFill>
        <p:spPr bwMode="auto">
          <a:xfrm>
            <a:off x="70339" y="1392760"/>
            <a:ext cx="8986723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088"/>
    </mc:Choice>
    <mc:Fallback xmlns="">
      <p:transition spd="slow" advTm="10708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8021" t="31125" r="10624" b="14735"/>
          <a:stretch>
            <a:fillRect/>
          </a:stretch>
        </p:blipFill>
        <p:spPr bwMode="auto">
          <a:xfrm>
            <a:off x="179512" y="1196752"/>
            <a:ext cx="8853054" cy="331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005"/>
    </mc:Choice>
    <mc:Fallback xmlns="">
      <p:transition spd="slow" advTm="8600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55776" y="476672"/>
            <a:ext cx="34996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eformatsiya chiziqlimas tenzori.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8574" t="43922" r="10625" b="39344"/>
          <a:stretch>
            <a:fillRect/>
          </a:stretch>
        </p:blipFill>
        <p:spPr bwMode="auto">
          <a:xfrm>
            <a:off x="-1" y="968548"/>
            <a:ext cx="9144001" cy="106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l="8021" t="32110" r="10071" b="20641"/>
          <a:stretch>
            <a:fillRect/>
          </a:stretch>
        </p:blipFill>
        <p:spPr bwMode="auto">
          <a:xfrm>
            <a:off x="23857" y="2146924"/>
            <a:ext cx="910301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263"/>
    </mc:Choice>
    <mc:Fallback xmlns="">
      <p:transition spd="slow" advTm="14526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 l="8021" t="21282" r="8964" b="8829"/>
          <a:stretch>
            <a:fillRect/>
          </a:stretch>
        </p:blipFill>
        <p:spPr bwMode="auto">
          <a:xfrm>
            <a:off x="0" y="1412776"/>
            <a:ext cx="9144000" cy="432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94"/>
    </mc:Choice>
    <mc:Fallback xmlns="">
      <p:transition spd="slow" advTm="3359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8021" t="16360" r="10624" b="35406"/>
          <a:stretch>
            <a:fillRect/>
          </a:stretch>
        </p:blipFill>
        <p:spPr bwMode="auto">
          <a:xfrm>
            <a:off x="0" y="1340768"/>
            <a:ext cx="9144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022"/>
    </mc:Choice>
    <mc:Fallback xmlns="">
      <p:transition spd="slow" advTm="11502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8574" t="39984" r="11178" b="15719"/>
          <a:stretch>
            <a:fillRect/>
          </a:stretch>
        </p:blipFill>
        <p:spPr bwMode="auto">
          <a:xfrm>
            <a:off x="24764" y="620688"/>
            <a:ext cx="904900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8021" t="34078" r="10071" b="19657"/>
          <a:stretch>
            <a:fillRect/>
          </a:stretch>
        </p:blipFill>
        <p:spPr bwMode="auto">
          <a:xfrm>
            <a:off x="0" y="3613165"/>
            <a:ext cx="9144000" cy="29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671"/>
    </mc:Choice>
    <mc:Fallback xmlns="">
      <p:transition spd="slow" advTm="18767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 l="8021" t="17344" r="10624" b="14735"/>
          <a:stretch>
            <a:fillRect/>
          </a:stretch>
        </p:blipFill>
        <p:spPr bwMode="auto">
          <a:xfrm>
            <a:off x="0" y="867240"/>
            <a:ext cx="905109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989"/>
    </mc:Choice>
    <mc:Fallback xmlns="">
      <p:transition spd="slow" advTm="10598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19090" t="23250" r="10624" b="13751"/>
          <a:stretch>
            <a:fillRect/>
          </a:stretch>
        </p:blipFill>
        <p:spPr bwMode="auto">
          <a:xfrm>
            <a:off x="532880" y="174572"/>
            <a:ext cx="8136904" cy="410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7467" t="36047" r="10625" b="30485"/>
          <a:stretch>
            <a:fillRect/>
          </a:stretch>
        </p:blipFill>
        <p:spPr bwMode="auto">
          <a:xfrm>
            <a:off x="-1" y="4509120"/>
            <a:ext cx="9170431" cy="2106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78"/>
    </mc:Choice>
    <mc:Fallback xmlns="">
      <p:transition spd="slow" advTm="42378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 l="7467" t="35063" r="10352" b="14735"/>
          <a:stretch>
            <a:fillRect/>
          </a:stretch>
        </p:blipFill>
        <p:spPr bwMode="auto">
          <a:xfrm>
            <a:off x="98477" y="1211544"/>
            <a:ext cx="8972328" cy="3081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12"/>
    </mc:Choice>
    <mc:Fallback xmlns="">
      <p:transition spd="slow" advTm="4971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548680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eformatsiyaning chiziqli tenzori va kichik burilish tenzori.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7467" t="23250" r="10071" b="15719"/>
          <a:stretch>
            <a:fillRect/>
          </a:stretch>
        </p:blipFill>
        <p:spPr bwMode="auto">
          <a:xfrm>
            <a:off x="0" y="1556792"/>
            <a:ext cx="899867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545"/>
    </mc:Choice>
    <mc:Fallback xmlns="">
      <p:transition spd="slow" advTm="130545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 l="7467" t="21282" r="10071" b="10797"/>
          <a:stretch>
            <a:fillRect/>
          </a:stretch>
        </p:blipFill>
        <p:spPr bwMode="auto">
          <a:xfrm>
            <a:off x="51930" y="1065860"/>
            <a:ext cx="9025102" cy="4179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26"/>
    </mc:Choice>
    <mc:Fallback xmlns="">
      <p:transition spd="slow" advTm="12642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8021" t="51797" r="12285" b="41313"/>
          <a:stretch>
            <a:fillRect/>
          </a:stretch>
        </p:blipFill>
        <p:spPr bwMode="auto">
          <a:xfrm>
            <a:off x="0" y="1044396"/>
            <a:ext cx="9145016" cy="4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8021" t="14391" r="10624" b="42297"/>
          <a:stretch>
            <a:fillRect/>
          </a:stretch>
        </p:blipFill>
        <p:spPr bwMode="auto">
          <a:xfrm>
            <a:off x="179512" y="1937352"/>
            <a:ext cx="890117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75"/>
    </mc:Choice>
    <mc:Fallback xmlns="">
      <p:transition spd="slow" advTm="5477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 l="8574" t="19313" r="10625" b="22610"/>
          <a:stretch>
            <a:fillRect/>
          </a:stretch>
        </p:blipFill>
        <p:spPr bwMode="auto">
          <a:xfrm>
            <a:off x="46448" y="1412776"/>
            <a:ext cx="908765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191"/>
    </mc:Choice>
    <mc:Fallback xmlns="">
      <p:transition spd="slow" advTm="4519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476672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Deformatsiya tenzori komponentalarining geometric ma‘nosi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7628" t="14391" r="10071" b="11782"/>
          <a:stretch>
            <a:fillRect/>
          </a:stretch>
        </p:blipFill>
        <p:spPr bwMode="auto">
          <a:xfrm>
            <a:off x="44524" y="1072532"/>
            <a:ext cx="9001000" cy="4539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35"/>
    </mc:Choice>
    <mc:Fallback xmlns="">
      <p:transition spd="slow" advTm="9423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/>
          <a:srcRect l="8021" t="39000" r="11178" b="35407"/>
          <a:stretch>
            <a:fillRect/>
          </a:stretch>
        </p:blipFill>
        <p:spPr bwMode="auto">
          <a:xfrm>
            <a:off x="323528" y="548680"/>
            <a:ext cx="8496944" cy="151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7467" t="15375" r="10625" b="61985"/>
          <a:stretch>
            <a:fillRect/>
          </a:stretch>
        </p:blipFill>
        <p:spPr bwMode="auto">
          <a:xfrm>
            <a:off x="0" y="2780928"/>
            <a:ext cx="880376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71"/>
    </mc:Choice>
    <mc:Fallback xmlns="">
      <p:transition spd="slow" advTm="66471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9090" t="34078" r="20033" b="6250"/>
          <a:stretch>
            <a:fillRect/>
          </a:stretch>
        </p:blipFill>
        <p:spPr bwMode="auto">
          <a:xfrm>
            <a:off x="110840" y="930184"/>
            <a:ext cx="8885226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60"/>
    </mc:Choice>
    <mc:Fallback xmlns="">
      <p:transition spd="slow" advTm="4536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 l="18536" t="21282" r="18926" b="4892"/>
          <a:stretch>
            <a:fillRect/>
          </a:stretch>
        </p:blipFill>
        <p:spPr bwMode="auto">
          <a:xfrm>
            <a:off x="142068" y="404664"/>
            <a:ext cx="889634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91"/>
    </mc:Choice>
    <mc:Fallback xmlns="">
      <p:transition spd="slow" advTm="8799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15375" r="20033" b="3907"/>
          <a:stretch>
            <a:fillRect/>
          </a:stretch>
        </p:blipFill>
        <p:spPr bwMode="auto">
          <a:xfrm>
            <a:off x="96772" y="162172"/>
            <a:ext cx="8930562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88"/>
    </mc:Choice>
    <mc:Fallback xmlns="">
      <p:transition spd="slow" advTm="13788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17344" r="19479" b="8829"/>
          <a:stretch>
            <a:fillRect/>
          </a:stretch>
        </p:blipFill>
        <p:spPr bwMode="auto">
          <a:xfrm>
            <a:off x="81036" y="738960"/>
            <a:ext cx="9032684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91"/>
    </mc:Choice>
    <mc:Fallback xmlns="">
      <p:transition spd="slow" advTm="5419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l="19090" t="38016" r="20033" b="14735"/>
          <a:stretch>
            <a:fillRect/>
          </a:stretch>
        </p:blipFill>
        <p:spPr bwMode="auto">
          <a:xfrm>
            <a:off x="98476" y="1392760"/>
            <a:ext cx="891099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96"/>
    </mc:Choice>
    <mc:Fallback xmlns="">
      <p:transition spd="slow" advTm="4629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657888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b="1" dirty="0" smtClean="0">
                <a:latin typeface="Times New Roman" pitchFamily="18" charset="0"/>
                <a:cs typeface="Times New Roman" pitchFamily="18" charset="0"/>
              </a:rPr>
              <a:t>Kichik deformatsiya tenzori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15375" r="20033" b="38360"/>
          <a:stretch>
            <a:fillRect/>
          </a:stretch>
        </p:blipFill>
        <p:spPr bwMode="auto">
          <a:xfrm>
            <a:off x="0" y="1446640"/>
            <a:ext cx="918331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294"/>
    </mc:Choice>
    <mc:Fallback xmlns="">
      <p:transition spd="slow" advTm="79294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 l="18536" t="23250" r="20033" b="18672"/>
          <a:stretch>
            <a:fillRect/>
          </a:stretch>
        </p:blipFill>
        <p:spPr bwMode="auto">
          <a:xfrm>
            <a:off x="70339" y="1034388"/>
            <a:ext cx="8941197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82"/>
    </mc:Choice>
    <mc:Fallback xmlns="">
      <p:transition spd="slow" advTm="6098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 l="17983" t="20297" r="20033" b="7124"/>
          <a:stretch>
            <a:fillRect/>
          </a:stretch>
        </p:blipFill>
        <p:spPr bwMode="auto">
          <a:xfrm>
            <a:off x="14068" y="738960"/>
            <a:ext cx="9078718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85"/>
    </mc:Choice>
    <mc:Fallback xmlns="">
      <p:transition spd="slow" advTm="90985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14391" r="19479" b="18672"/>
          <a:stretch>
            <a:fillRect/>
          </a:stretch>
        </p:blipFill>
        <p:spPr bwMode="auto">
          <a:xfrm>
            <a:off x="56271" y="1037724"/>
            <a:ext cx="901370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42"/>
    </mc:Choice>
    <mc:Fallback xmlns="">
      <p:transition spd="slow" advTm="67042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17344" r="20033" b="16704"/>
          <a:stretch>
            <a:fillRect/>
          </a:stretch>
        </p:blipFill>
        <p:spPr bwMode="auto">
          <a:xfrm>
            <a:off x="14067" y="815972"/>
            <a:ext cx="9066560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69"/>
    </mc:Choice>
    <mc:Fallback xmlns="">
      <p:transition spd="slow" advTm="27869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47667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Masala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22266" r="20033" b="6250"/>
          <a:stretch>
            <a:fillRect/>
          </a:stretch>
        </p:blipFill>
        <p:spPr bwMode="auto">
          <a:xfrm>
            <a:off x="395535" y="836712"/>
            <a:ext cx="8475005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"/>
    </mc:Choice>
    <mc:Fallback xmlns="">
      <p:transition spd="slow" advTm="24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 l="17983" t="28172" r="20586" b="6250"/>
          <a:stretch>
            <a:fillRect/>
          </a:stretch>
        </p:blipFill>
        <p:spPr bwMode="auto">
          <a:xfrm>
            <a:off x="95103" y="921844"/>
            <a:ext cx="8878359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"/>
    </mc:Choice>
    <mc:Fallback xmlns="">
      <p:transition spd="slow" advTm="85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 l="19090" t="30141" r="20586" b="21625"/>
          <a:stretch>
            <a:fillRect/>
          </a:stretch>
        </p:blipFill>
        <p:spPr bwMode="auto">
          <a:xfrm>
            <a:off x="-1" y="980728"/>
            <a:ext cx="8970139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"/>
    </mc:Choice>
    <mc:Fallback xmlns="">
      <p:transition spd="slow" advTm="67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492896"/>
            <a:ext cx="6048672" cy="1446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ETIBORINGIZ UCHUN RAHMAT</a:t>
            </a:r>
            <a:endParaRPr lang="ru-RU" sz="4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"/>
    </mc:Choice>
    <mc:Fallback xmlns="">
      <p:transition spd="slow" advTm="76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124</TotalTime>
  <Words>157</Words>
  <Application>Microsoft Office PowerPoint</Application>
  <PresentationFormat>Экран (4:3)</PresentationFormat>
  <Paragraphs>26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Поток</vt:lpstr>
      <vt:lpstr>2-Mavzu: Deformatsiya nazariyasi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oss</dc:creator>
  <cp:lastModifiedBy>Пользователь Windows</cp:lastModifiedBy>
  <cp:revision>13</cp:revision>
  <dcterms:created xsi:type="dcterms:W3CDTF">2021-04-05T06:54:51Z</dcterms:created>
  <dcterms:modified xsi:type="dcterms:W3CDTF">2021-04-15T12:21:50Z</dcterms:modified>
</cp:coreProperties>
</file>