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Default Extension="vml" ContentType="application/vnd.openxmlformats-officedocument.vmlDrawing"/>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docProps/core.xml" ContentType="application/vnd.openxmlformats-package.core-properties+xml"/>
  <Override PartName="/ppt/diagrams/drawing4.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Default Extension="png" ContentType="image/png"/>
  <Default Extension="bin" ContentType="application/vnd.openxmlformats-officedocument.oleObject"/>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70" r:id="rId3"/>
    <p:sldId id="294" r:id="rId4"/>
    <p:sldId id="284" r:id="rId5"/>
    <p:sldId id="285" r:id="rId6"/>
    <p:sldId id="288" r:id="rId7"/>
    <p:sldId id="289" r:id="rId8"/>
    <p:sldId id="290" r:id="rId9"/>
    <p:sldId id="291" r:id="rId10"/>
    <p:sldId id="293" r:id="rId11"/>
    <p:sldId id="296" r:id="rId12"/>
    <p:sldId id="299" r:id="rId13"/>
    <p:sldId id="297" r:id="rId14"/>
    <p:sldId id="295" r:id="rId15"/>
    <p:sldId id="298" r:id="rId16"/>
    <p:sldId id="300" r:id="rId17"/>
    <p:sldId id="304" r:id="rId18"/>
    <p:sldId id="301" r:id="rId19"/>
    <p:sldId id="305" r:id="rId20"/>
    <p:sldId id="306" r:id="rId21"/>
    <p:sldId id="307" r:id="rId22"/>
    <p:sldId id="308" r:id="rId23"/>
    <p:sldId id="309" r:id="rId24"/>
    <p:sldId id="310" r:id="rId25"/>
    <p:sldId id="311" r:id="rId26"/>
    <p:sldId id="312" r:id="rId27"/>
    <p:sldId id="278" r:id="rId2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949" autoAdjust="0"/>
    <p:restoredTop sz="94660"/>
  </p:normalViewPr>
  <p:slideViewPr>
    <p:cSldViewPr snapToGrid="0">
      <p:cViewPr>
        <p:scale>
          <a:sx n="66" d="100"/>
          <a:sy n="66" d="100"/>
        </p:scale>
        <p:origin x="-780" y="-25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A15E3D-1FD0-441B-BBC5-D42397531BFB}" type="doc">
      <dgm:prSet loTypeId="urn:microsoft.com/office/officeart/2005/8/layout/orgChart1" loCatId="hierarchy" qsTypeId="urn:microsoft.com/office/officeart/2005/8/quickstyle/3d2" qsCatId="3D" csTypeId="urn:microsoft.com/office/officeart/2005/8/colors/accent3_5" csCatId="accent3" phldr="1"/>
      <dgm:spPr/>
      <dgm:t>
        <a:bodyPr/>
        <a:lstStyle/>
        <a:p>
          <a:endParaRPr lang="ru-RU"/>
        </a:p>
      </dgm:t>
    </dgm:pt>
    <dgm:pt modelId="{B926D3EA-7262-4A64-AD59-0F53ABA832FA}">
      <dgm:prSet phldrT="[Текст]" custT="1"/>
      <dgm:spPr/>
      <dgm:t>
        <a:bodyPr/>
        <a:lstStyle/>
        <a:p>
          <a:r>
            <a:rPr lang="ru-RU" sz="2400" b="1" dirty="0" err="1" smtClean="0">
              <a:latin typeface="Times New Roman" panose="02020603050405020304" pitchFamily="18" charset="0"/>
              <a:cs typeface="Times New Roman" panose="02020603050405020304" pitchFamily="18" charset="0"/>
            </a:rPr>
            <a:t>Kinematik</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analiz</a:t>
          </a:r>
          <a:r>
            <a:rPr lang="ru-RU" sz="2400" b="1" dirty="0" smtClean="0">
              <a:latin typeface="Times New Roman" panose="02020603050405020304" pitchFamily="18" charset="0"/>
              <a:cs typeface="Times New Roman" panose="02020603050405020304" pitchFamily="18" charset="0"/>
            </a:rPr>
            <a:t> usullari</a:t>
          </a:r>
          <a:endParaRPr lang="ru-RU" sz="2400" dirty="0">
            <a:latin typeface="Times New Roman" panose="02020603050405020304" pitchFamily="18" charset="0"/>
            <a:cs typeface="Times New Roman" panose="02020603050405020304" pitchFamily="18" charset="0"/>
          </a:endParaRPr>
        </a:p>
      </dgm:t>
    </dgm:pt>
    <dgm:pt modelId="{998C1C25-EF4A-47CE-8F8E-7E506947ADF0}" type="parTrans" cxnId="{7C24CFA3-7F60-4A10-B0AF-3A5922C1BD94}">
      <dgm:prSet/>
      <dgm:spPr/>
      <dgm:t>
        <a:bodyPr/>
        <a:lstStyle/>
        <a:p>
          <a:endParaRPr lang="ru-RU"/>
        </a:p>
      </dgm:t>
    </dgm:pt>
    <dgm:pt modelId="{C857734A-978D-4E89-9E46-07DF2CABFC98}" type="sibTrans" cxnId="{7C24CFA3-7F60-4A10-B0AF-3A5922C1BD94}">
      <dgm:prSet/>
      <dgm:spPr/>
      <dgm:t>
        <a:bodyPr/>
        <a:lstStyle/>
        <a:p>
          <a:endParaRPr lang="ru-RU"/>
        </a:p>
      </dgm:t>
    </dgm:pt>
    <dgm:pt modelId="{8C91AA0D-3124-4A23-834F-4A5F21386BD1}">
      <dgm:prSet phldrT="[Текст]" custT="1"/>
      <dgm:spPr/>
      <dgm:t>
        <a:bodyPr/>
        <a:lstStyle/>
        <a:p>
          <a:r>
            <a:rPr lang="ru-RU" sz="2400" b="1" smtClean="0">
              <a:latin typeface="Times New Roman" panose="02020603050405020304" pitchFamily="18" charset="0"/>
              <a:cs typeface="Times New Roman" panose="02020603050405020304" pitchFamily="18" charset="0"/>
            </a:rPr>
            <a:t>Grafoanalitik usul</a:t>
          </a:r>
          <a:endParaRPr lang="ru-RU" sz="2400" dirty="0">
            <a:latin typeface="Times New Roman" panose="02020603050405020304" pitchFamily="18" charset="0"/>
            <a:cs typeface="Times New Roman" panose="02020603050405020304" pitchFamily="18" charset="0"/>
          </a:endParaRPr>
        </a:p>
      </dgm:t>
    </dgm:pt>
    <dgm:pt modelId="{FCFA9D72-5C74-4FC4-8BFB-5718AFE329A0}" type="parTrans" cxnId="{7A2D7485-2BBE-4B75-B880-94EDBF3BCB66}">
      <dgm:prSet/>
      <dgm:spPr/>
      <dgm:t>
        <a:bodyPr/>
        <a:lstStyle/>
        <a:p>
          <a:endParaRPr lang="ru-RU"/>
        </a:p>
      </dgm:t>
    </dgm:pt>
    <dgm:pt modelId="{72B7D689-6F43-4991-BF1F-84F870024DE1}" type="sibTrans" cxnId="{7A2D7485-2BBE-4B75-B880-94EDBF3BCB66}">
      <dgm:prSet/>
      <dgm:spPr/>
      <dgm:t>
        <a:bodyPr/>
        <a:lstStyle/>
        <a:p>
          <a:endParaRPr lang="ru-RU"/>
        </a:p>
      </dgm:t>
    </dgm:pt>
    <dgm:pt modelId="{0D4939A7-6575-4630-AA05-75C44AB00FE6}">
      <dgm:prSet phldrT="[Текст]" custT="1"/>
      <dgm:spPr/>
      <dgm:t>
        <a:bodyPr/>
        <a:lstStyle/>
        <a:p>
          <a:r>
            <a:rPr lang="ru-RU" sz="2400" b="1" smtClean="0">
              <a:latin typeface="Times New Roman" panose="02020603050405020304" pitchFamily="18" charset="0"/>
              <a:cs typeface="Times New Roman" panose="02020603050405020304" pitchFamily="18" charset="0"/>
            </a:rPr>
            <a:t>Grafik usul</a:t>
          </a:r>
          <a:r>
            <a:rPr lang="en-US" sz="2400" b="1" smtClean="0">
              <a:latin typeface="Times New Roman" panose="02020603050405020304" pitchFamily="18" charset="0"/>
              <a:cs typeface="Times New Roman" panose="02020603050405020304" pitchFamily="18" charset="0"/>
            </a:rPr>
            <a:t> </a:t>
          </a:r>
          <a:endParaRPr lang="en-US" sz="2400" b="1" dirty="0" smtClean="0">
            <a:latin typeface="Times New Roman" panose="02020603050405020304" pitchFamily="18" charset="0"/>
            <a:cs typeface="Times New Roman" panose="02020603050405020304" pitchFamily="18" charset="0"/>
          </a:endParaRPr>
        </a:p>
      </dgm:t>
    </dgm:pt>
    <dgm:pt modelId="{9A814D11-ED51-4DD0-801D-E60FB4B3E1A9}" type="parTrans" cxnId="{7ACC5B59-33D8-41C2-B045-9919D016836B}">
      <dgm:prSet/>
      <dgm:spPr/>
      <dgm:t>
        <a:bodyPr/>
        <a:lstStyle/>
        <a:p>
          <a:endParaRPr lang="ru-RU"/>
        </a:p>
      </dgm:t>
    </dgm:pt>
    <dgm:pt modelId="{E83640D9-9E9A-4C43-BF80-59AB29665E5D}" type="sibTrans" cxnId="{7ACC5B59-33D8-41C2-B045-9919D016836B}">
      <dgm:prSet/>
      <dgm:spPr/>
      <dgm:t>
        <a:bodyPr/>
        <a:lstStyle/>
        <a:p>
          <a:endParaRPr lang="ru-RU"/>
        </a:p>
      </dgm:t>
    </dgm:pt>
    <dgm:pt modelId="{073558E1-5D65-4CA2-B63F-D565C4F37F89}">
      <dgm:prSet custT="1"/>
      <dgm:spPr/>
      <dgm:t>
        <a:bodyPr/>
        <a:lstStyle/>
        <a:p>
          <a:r>
            <a:rPr lang="ru-RU" sz="2400" b="1" smtClean="0">
              <a:latin typeface="Times New Roman" panose="02020603050405020304" pitchFamily="18" charset="0"/>
              <a:cs typeface="Times New Roman" panose="02020603050405020304" pitchFamily="18" charset="0"/>
            </a:rPr>
            <a:t>Analitik usul</a:t>
          </a:r>
          <a:endParaRPr lang="ru-RU" sz="2400" dirty="0">
            <a:latin typeface="Times New Roman" panose="02020603050405020304" pitchFamily="18" charset="0"/>
            <a:cs typeface="Times New Roman" panose="02020603050405020304" pitchFamily="18" charset="0"/>
          </a:endParaRPr>
        </a:p>
      </dgm:t>
    </dgm:pt>
    <dgm:pt modelId="{69C6B420-0ABF-40A5-AB35-F4555FB61D1A}" type="parTrans" cxnId="{F2CB1267-3379-44A1-94B4-4CDBC2B778B8}">
      <dgm:prSet/>
      <dgm:spPr/>
      <dgm:t>
        <a:bodyPr/>
        <a:lstStyle/>
        <a:p>
          <a:endParaRPr lang="ru-RU"/>
        </a:p>
      </dgm:t>
    </dgm:pt>
    <dgm:pt modelId="{01C5B055-A3F7-4C6C-A1EC-DD2831ACA059}" type="sibTrans" cxnId="{F2CB1267-3379-44A1-94B4-4CDBC2B778B8}">
      <dgm:prSet/>
      <dgm:spPr/>
      <dgm:t>
        <a:bodyPr/>
        <a:lstStyle/>
        <a:p>
          <a:endParaRPr lang="ru-RU"/>
        </a:p>
      </dgm:t>
    </dgm:pt>
    <dgm:pt modelId="{607B4F6E-9DE4-4C91-8A21-FD8D24D8BA7B}">
      <dgm:prSet custT="1"/>
      <dgm:spPr/>
      <dgm:t>
        <a:bodyPr/>
        <a:lstStyle/>
        <a:p>
          <a:r>
            <a:rPr lang="en-US" sz="2400" smtClean="0">
              <a:latin typeface="Times New Roman" panose="02020603050405020304" pitchFamily="18" charset="0"/>
              <a:cs typeface="Times New Roman" panose="02020603050405020304" pitchFamily="18" charset="0"/>
            </a:rPr>
            <a:t>Yopiq vektorli konturlar usuli</a:t>
          </a:r>
          <a:endParaRPr lang="ru-RU" sz="2400" dirty="0">
            <a:latin typeface="Times New Roman" panose="02020603050405020304" pitchFamily="18" charset="0"/>
            <a:cs typeface="Times New Roman" panose="02020603050405020304" pitchFamily="18" charset="0"/>
          </a:endParaRPr>
        </a:p>
      </dgm:t>
    </dgm:pt>
    <dgm:pt modelId="{26FCDCC8-DFA5-4BD0-A112-EC4F40A16E57}" type="parTrans" cxnId="{2935F8FC-6983-44AF-A06D-586DDC9A8604}">
      <dgm:prSet/>
      <dgm:spPr/>
      <dgm:t>
        <a:bodyPr/>
        <a:lstStyle/>
        <a:p>
          <a:endParaRPr lang="ru-RU"/>
        </a:p>
      </dgm:t>
    </dgm:pt>
    <dgm:pt modelId="{B9930AD2-D8F6-477B-B36D-6F876D83E5AA}" type="sibTrans" cxnId="{2935F8FC-6983-44AF-A06D-586DDC9A8604}">
      <dgm:prSet/>
      <dgm:spPr/>
      <dgm:t>
        <a:bodyPr/>
        <a:lstStyle/>
        <a:p>
          <a:endParaRPr lang="ru-RU"/>
        </a:p>
      </dgm:t>
    </dgm:pt>
    <dgm:pt modelId="{5F36AD58-D4AE-4BFB-B773-92B2734C5EB6}">
      <dgm:prSet custT="1"/>
      <dgm:spPr/>
      <dgm:t>
        <a:bodyPr/>
        <a:lstStyle/>
        <a:p>
          <a:r>
            <a:rPr lang="en-US" sz="2400" smtClean="0">
              <a:latin typeface="Times New Roman" panose="02020603050405020304" pitchFamily="18" charset="0"/>
              <a:cs typeface="Times New Roman" panose="02020603050405020304" pitchFamily="18" charset="0"/>
            </a:rPr>
            <a:t>Tezliklar plani</a:t>
          </a:r>
          <a:endParaRPr lang="ru-RU" sz="2400" dirty="0">
            <a:latin typeface="Times New Roman" panose="02020603050405020304" pitchFamily="18" charset="0"/>
            <a:cs typeface="Times New Roman" panose="02020603050405020304" pitchFamily="18" charset="0"/>
          </a:endParaRPr>
        </a:p>
      </dgm:t>
    </dgm:pt>
    <dgm:pt modelId="{15D728F9-E2D4-4D7B-9887-B09269A20B62}" type="parTrans" cxnId="{51378CF8-9579-4845-8802-142C19FC9C02}">
      <dgm:prSet/>
      <dgm:spPr/>
      <dgm:t>
        <a:bodyPr/>
        <a:lstStyle/>
        <a:p>
          <a:endParaRPr lang="ru-RU"/>
        </a:p>
      </dgm:t>
    </dgm:pt>
    <dgm:pt modelId="{62A98112-CD53-4EF2-91B8-76771747E37B}" type="sibTrans" cxnId="{51378CF8-9579-4845-8802-142C19FC9C02}">
      <dgm:prSet/>
      <dgm:spPr/>
      <dgm:t>
        <a:bodyPr/>
        <a:lstStyle/>
        <a:p>
          <a:endParaRPr lang="ru-RU"/>
        </a:p>
      </dgm:t>
    </dgm:pt>
    <dgm:pt modelId="{99022773-6120-4937-8E99-926813883AC5}">
      <dgm:prSet custT="1"/>
      <dgm:spPr/>
      <dgm:t>
        <a:bodyPr/>
        <a:lstStyle/>
        <a:p>
          <a:r>
            <a:rPr lang="en-US" sz="2400" smtClean="0">
              <a:latin typeface="Times New Roman" panose="02020603050405020304" pitchFamily="18" charset="0"/>
              <a:cs typeface="Times New Roman" panose="02020603050405020304" pitchFamily="18" charset="0"/>
            </a:rPr>
            <a:t>O’lchash usuli</a:t>
          </a:r>
          <a:endParaRPr lang="ru-RU" sz="2400" dirty="0">
            <a:latin typeface="Times New Roman" panose="02020603050405020304" pitchFamily="18" charset="0"/>
            <a:cs typeface="Times New Roman" panose="02020603050405020304" pitchFamily="18" charset="0"/>
          </a:endParaRPr>
        </a:p>
      </dgm:t>
    </dgm:pt>
    <dgm:pt modelId="{6F8D170D-E2D7-47F0-9BB6-5AD4EB969391}" type="parTrans" cxnId="{3636B966-916F-45FA-90AD-39F7001DE667}">
      <dgm:prSet/>
      <dgm:spPr/>
      <dgm:t>
        <a:bodyPr/>
        <a:lstStyle/>
        <a:p>
          <a:endParaRPr lang="ru-RU"/>
        </a:p>
      </dgm:t>
    </dgm:pt>
    <dgm:pt modelId="{2E3B9F98-DB1C-4977-8A11-9DA93F74A766}" type="sibTrans" cxnId="{3636B966-916F-45FA-90AD-39F7001DE667}">
      <dgm:prSet/>
      <dgm:spPr/>
      <dgm:t>
        <a:bodyPr/>
        <a:lstStyle/>
        <a:p>
          <a:endParaRPr lang="ru-RU"/>
        </a:p>
      </dgm:t>
    </dgm:pt>
    <dgm:pt modelId="{91C0BD42-4084-4925-9330-58BA13414824}">
      <dgm:prSet custT="1"/>
      <dgm:spPr/>
      <dgm:t>
        <a:bodyPr/>
        <a:lstStyle/>
        <a:p>
          <a:r>
            <a:rPr lang="ru-RU" sz="2400" smtClean="0">
              <a:latin typeface="Times New Roman" panose="02020603050405020304" pitchFamily="18" charset="0"/>
              <a:cs typeface="Times New Roman" panose="02020603050405020304" pitchFamily="18" charset="0"/>
            </a:rPr>
            <a:t>To’g’ri burchakli koordinatalar usuli</a:t>
          </a:r>
          <a:endParaRPr lang="ru-RU" sz="2400" dirty="0">
            <a:latin typeface="Times New Roman" panose="02020603050405020304" pitchFamily="18" charset="0"/>
            <a:cs typeface="Times New Roman" panose="02020603050405020304" pitchFamily="18" charset="0"/>
          </a:endParaRPr>
        </a:p>
      </dgm:t>
    </dgm:pt>
    <dgm:pt modelId="{CF38C6B6-732C-4F16-9035-C50B28792B9B}" type="parTrans" cxnId="{687A1B55-591D-4DFA-A6C8-43836F71649C}">
      <dgm:prSet/>
      <dgm:spPr/>
      <dgm:t>
        <a:bodyPr/>
        <a:lstStyle/>
        <a:p>
          <a:endParaRPr lang="ru-RU"/>
        </a:p>
      </dgm:t>
    </dgm:pt>
    <dgm:pt modelId="{1C08D26A-CAC7-48DC-9FA0-8F7546C895CB}" type="sibTrans" cxnId="{687A1B55-591D-4DFA-A6C8-43836F71649C}">
      <dgm:prSet/>
      <dgm:spPr/>
      <dgm:t>
        <a:bodyPr/>
        <a:lstStyle/>
        <a:p>
          <a:endParaRPr lang="ru-RU"/>
        </a:p>
      </dgm:t>
    </dgm:pt>
    <dgm:pt modelId="{6ED72BAB-3A1E-4322-A87A-93F6F5CF1ACF}">
      <dgm:prSet custT="1"/>
      <dgm:spPr/>
      <dgm:t>
        <a:bodyPr/>
        <a:lstStyle/>
        <a:p>
          <a:r>
            <a:rPr lang="ru-RU" sz="2400" smtClean="0">
              <a:latin typeface="Times New Roman" panose="02020603050405020304" pitchFamily="18" charset="0"/>
              <a:cs typeface="Times New Roman" panose="02020603050405020304" pitchFamily="18" charset="0"/>
            </a:rPr>
            <a:t>Tezlanishlar plani</a:t>
          </a:r>
          <a:endParaRPr lang="ru-RU" sz="2400" dirty="0">
            <a:latin typeface="Times New Roman" panose="02020603050405020304" pitchFamily="18" charset="0"/>
            <a:cs typeface="Times New Roman" panose="02020603050405020304" pitchFamily="18" charset="0"/>
          </a:endParaRPr>
        </a:p>
      </dgm:t>
    </dgm:pt>
    <dgm:pt modelId="{BEC61D2F-CC31-4146-9294-B1B6FF462A61}" type="parTrans" cxnId="{D9836DCD-D8D6-49E2-8584-C2ADF0EC8C38}">
      <dgm:prSet/>
      <dgm:spPr/>
      <dgm:t>
        <a:bodyPr/>
        <a:lstStyle/>
        <a:p>
          <a:endParaRPr lang="ru-RU"/>
        </a:p>
      </dgm:t>
    </dgm:pt>
    <dgm:pt modelId="{2822EF22-D6F3-4C16-B306-E3ED2ED926F1}" type="sibTrans" cxnId="{D9836DCD-D8D6-49E2-8584-C2ADF0EC8C38}">
      <dgm:prSet/>
      <dgm:spPr/>
      <dgm:t>
        <a:bodyPr/>
        <a:lstStyle/>
        <a:p>
          <a:endParaRPr lang="ru-RU"/>
        </a:p>
      </dgm:t>
    </dgm:pt>
    <dgm:pt modelId="{7B0E4A7F-FC7A-4714-B14E-81A90EDEDE16}">
      <dgm:prSet custT="1"/>
      <dgm:spPr/>
      <dgm:t>
        <a:bodyPr/>
        <a:lstStyle/>
        <a:p>
          <a:r>
            <a:rPr lang="ru-RU" sz="2400" smtClean="0">
              <a:latin typeface="Times New Roman" panose="02020603050405020304" pitchFamily="18" charset="0"/>
              <a:cs typeface="Times New Roman" panose="02020603050405020304" pitchFamily="18" charset="0"/>
            </a:rPr>
            <a:t>Diagrammalar </a:t>
          </a:r>
          <a:r>
            <a:rPr lang="uz-Cyrl-UZ" sz="2400" smtClean="0">
              <a:latin typeface="Times New Roman" panose="02020603050405020304" pitchFamily="18" charset="0"/>
              <a:cs typeface="Times New Roman" panose="02020603050405020304" pitchFamily="18" charset="0"/>
            </a:rPr>
            <a:t>qurish</a:t>
          </a:r>
          <a:endParaRPr lang="ru-RU" sz="2400" dirty="0">
            <a:latin typeface="Times New Roman" panose="02020603050405020304" pitchFamily="18" charset="0"/>
            <a:cs typeface="Times New Roman" panose="02020603050405020304" pitchFamily="18" charset="0"/>
          </a:endParaRPr>
        </a:p>
      </dgm:t>
    </dgm:pt>
    <dgm:pt modelId="{0A20763E-BB77-4B65-AA04-243080AEF0B5}" type="parTrans" cxnId="{E491064B-8C52-402E-9E38-EF3F6A5285AF}">
      <dgm:prSet/>
      <dgm:spPr/>
      <dgm:t>
        <a:bodyPr/>
        <a:lstStyle/>
        <a:p>
          <a:endParaRPr lang="ru-RU"/>
        </a:p>
      </dgm:t>
    </dgm:pt>
    <dgm:pt modelId="{D497D2D8-958B-49DE-AAEB-0B137AF239BC}" type="sibTrans" cxnId="{E491064B-8C52-402E-9E38-EF3F6A5285AF}">
      <dgm:prSet/>
      <dgm:spPr/>
      <dgm:t>
        <a:bodyPr/>
        <a:lstStyle/>
        <a:p>
          <a:endParaRPr lang="ru-RU"/>
        </a:p>
      </dgm:t>
    </dgm:pt>
    <dgm:pt modelId="{FC4F5509-5F2B-4A28-BF79-414124066B4E}">
      <dgm:prSet custT="1"/>
      <dgm:spPr/>
      <dgm:t>
        <a:bodyPr/>
        <a:lstStyle/>
        <a:p>
          <a:r>
            <a:rPr lang="ru-RU" sz="2400" smtClean="0">
              <a:latin typeface="Times New Roman" panose="02020603050405020304" pitchFamily="18" charset="0"/>
              <a:cs typeface="Times New Roman" panose="02020603050405020304" pitchFamily="18" charset="0"/>
            </a:rPr>
            <a:t>Trigonometrik usul</a:t>
          </a:r>
          <a:endParaRPr lang="ru-RU" sz="2400" dirty="0">
            <a:latin typeface="Times New Roman" panose="02020603050405020304" pitchFamily="18" charset="0"/>
            <a:cs typeface="Times New Roman" panose="02020603050405020304" pitchFamily="18" charset="0"/>
          </a:endParaRPr>
        </a:p>
      </dgm:t>
    </dgm:pt>
    <dgm:pt modelId="{933DC1C0-C3DD-4DA1-A3BC-A3A971957029}" type="parTrans" cxnId="{8A40E69C-55DD-4D77-AF91-B81EC4F7FE2A}">
      <dgm:prSet/>
      <dgm:spPr/>
      <dgm:t>
        <a:bodyPr/>
        <a:lstStyle/>
        <a:p>
          <a:endParaRPr lang="ru-RU"/>
        </a:p>
      </dgm:t>
    </dgm:pt>
    <dgm:pt modelId="{7D41782B-CCA2-4133-B8EB-4D911C3D7B45}" type="sibTrans" cxnId="{8A40E69C-55DD-4D77-AF91-B81EC4F7FE2A}">
      <dgm:prSet/>
      <dgm:spPr/>
      <dgm:t>
        <a:bodyPr/>
        <a:lstStyle/>
        <a:p>
          <a:endParaRPr lang="ru-RU"/>
        </a:p>
      </dgm:t>
    </dgm:pt>
    <dgm:pt modelId="{E0ED25EE-F295-4E53-BAF3-B6157B1BAF2F}" type="pres">
      <dgm:prSet presAssocID="{8BA15E3D-1FD0-441B-BBC5-D42397531BFB}" presName="hierChild1" presStyleCnt="0">
        <dgm:presLayoutVars>
          <dgm:orgChart val="1"/>
          <dgm:chPref val="1"/>
          <dgm:dir/>
          <dgm:animOne val="branch"/>
          <dgm:animLvl val="lvl"/>
          <dgm:resizeHandles/>
        </dgm:presLayoutVars>
      </dgm:prSet>
      <dgm:spPr/>
      <dgm:t>
        <a:bodyPr/>
        <a:lstStyle/>
        <a:p>
          <a:endParaRPr lang="ru-RU"/>
        </a:p>
      </dgm:t>
    </dgm:pt>
    <dgm:pt modelId="{056A9AA8-FD94-4FE7-824B-A3EB016580D6}" type="pres">
      <dgm:prSet presAssocID="{B926D3EA-7262-4A64-AD59-0F53ABA832FA}" presName="hierRoot1" presStyleCnt="0">
        <dgm:presLayoutVars>
          <dgm:hierBranch val="init"/>
        </dgm:presLayoutVars>
      </dgm:prSet>
      <dgm:spPr/>
      <dgm:t>
        <a:bodyPr/>
        <a:lstStyle/>
        <a:p>
          <a:endParaRPr lang="ru-RU"/>
        </a:p>
      </dgm:t>
    </dgm:pt>
    <dgm:pt modelId="{2A330FC4-5794-460B-8B44-D2FC7433E2AC}" type="pres">
      <dgm:prSet presAssocID="{B926D3EA-7262-4A64-AD59-0F53ABA832FA}" presName="rootComposite1" presStyleCnt="0"/>
      <dgm:spPr/>
      <dgm:t>
        <a:bodyPr/>
        <a:lstStyle/>
        <a:p>
          <a:endParaRPr lang="ru-RU"/>
        </a:p>
      </dgm:t>
    </dgm:pt>
    <dgm:pt modelId="{C519EF94-B8F8-4208-9C69-58D2A8156ED3}" type="pres">
      <dgm:prSet presAssocID="{B926D3EA-7262-4A64-AD59-0F53ABA832FA}" presName="rootText1" presStyleLbl="node0" presStyleIdx="0" presStyleCnt="1" custScaleX="328740">
        <dgm:presLayoutVars>
          <dgm:chPref val="3"/>
        </dgm:presLayoutVars>
      </dgm:prSet>
      <dgm:spPr/>
      <dgm:t>
        <a:bodyPr/>
        <a:lstStyle/>
        <a:p>
          <a:endParaRPr lang="ru-RU"/>
        </a:p>
      </dgm:t>
    </dgm:pt>
    <dgm:pt modelId="{D06BBC8C-705B-4B1A-845E-1BD514199DF1}" type="pres">
      <dgm:prSet presAssocID="{B926D3EA-7262-4A64-AD59-0F53ABA832FA}" presName="rootConnector1" presStyleLbl="node1" presStyleIdx="0" presStyleCnt="0"/>
      <dgm:spPr/>
      <dgm:t>
        <a:bodyPr/>
        <a:lstStyle/>
        <a:p>
          <a:endParaRPr lang="ru-RU"/>
        </a:p>
      </dgm:t>
    </dgm:pt>
    <dgm:pt modelId="{82A5C39A-FB53-4751-8029-BE35476AA408}" type="pres">
      <dgm:prSet presAssocID="{B926D3EA-7262-4A64-AD59-0F53ABA832FA}" presName="hierChild2" presStyleCnt="0"/>
      <dgm:spPr/>
      <dgm:t>
        <a:bodyPr/>
        <a:lstStyle/>
        <a:p>
          <a:endParaRPr lang="ru-RU"/>
        </a:p>
      </dgm:t>
    </dgm:pt>
    <dgm:pt modelId="{883BA0E6-EB9C-4B80-8E48-A10186B6374E}" type="pres">
      <dgm:prSet presAssocID="{69C6B420-0ABF-40A5-AB35-F4555FB61D1A}" presName="Name37" presStyleLbl="parChTrans1D2" presStyleIdx="0" presStyleCnt="3"/>
      <dgm:spPr/>
      <dgm:t>
        <a:bodyPr/>
        <a:lstStyle/>
        <a:p>
          <a:endParaRPr lang="ru-RU"/>
        </a:p>
      </dgm:t>
    </dgm:pt>
    <dgm:pt modelId="{0481EA5D-281B-4C10-B92C-7F5A81EF616F}" type="pres">
      <dgm:prSet presAssocID="{073558E1-5D65-4CA2-B63F-D565C4F37F89}" presName="hierRoot2" presStyleCnt="0">
        <dgm:presLayoutVars>
          <dgm:hierBranch val="init"/>
        </dgm:presLayoutVars>
      </dgm:prSet>
      <dgm:spPr/>
      <dgm:t>
        <a:bodyPr/>
        <a:lstStyle/>
        <a:p>
          <a:endParaRPr lang="ru-RU"/>
        </a:p>
      </dgm:t>
    </dgm:pt>
    <dgm:pt modelId="{96754F4B-7085-429B-9D5F-B10B4EFC3460}" type="pres">
      <dgm:prSet presAssocID="{073558E1-5D65-4CA2-B63F-D565C4F37F89}" presName="rootComposite" presStyleCnt="0"/>
      <dgm:spPr/>
      <dgm:t>
        <a:bodyPr/>
        <a:lstStyle/>
        <a:p>
          <a:endParaRPr lang="ru-RU"/>
        </a:p>
      </dgm:t>
    </dgm:pt>
    <dgm:pt modelId="{B8AB0461-B0A7-4A10-8B18-73A84C74758D}" type="pres">
      <dgm:prSet presAssocID="{073558E1-5D65-4CA2-B63F-D565C4F37F89}" presName="rootText" presStyleLbl="node2" presStyleIdx="0" presStyleCnt="3" custScaleX="159507">
        <dgm:presLayoutVars>
          <dgm:chPref val="3"/>
        </dgm:presLayoutVars>
      </dgm:prSet>
      <dgm:spPr/>
      <dgm:t>
        <a:bodyPr/>
        <a:lstStyle/>
        <a:p>
          <a:endParaRPr lang="ru-RU"/>
        </a:p>
      </dgm:t>
    </dgm:pt>
    <dgm:pt modelId="{077C84B3-DB0D-4F2A-AE27-C74CE7A96D4C}" type="pres">
      <dgm:prSet presAssocID="{073558E1-5D65-4CA2-B63F-D565C4F37F89}" presName="rootConnector" presStyleLbl="node2" presStyleIdx="0" presStyleCnt="3"/>
      <dgm:spPr/>
      <dgm:t>
        <a:bodyPr/>
        <a:lstStyle/>
        <a:p>
          <a:endParaRPr lang="ru-RU"/>
        </a:p>
      </dgm:t>
    </dgm:pt>
    <dgm:pt modelId="{2887F461-B402-47A2-B293-12C8DC5DDE52}" type="pres">
      <dgm:prSet presAssocID="{073558E1-5D65-4CA2-B63F-D565C4F37F89}" presName="hierChild4" presStyleCnt="0"/>
      <dgm:spPr/>
      <dgm:t>
        <a:bodyPr/>
        <a:lstStyle/>
        <a:p>
          <a:endParaRPr lang="ru-RU"/>
        </a:p>
      </dgm:t>
    </dgm:pt>
    <dgm:pt modelId="{ECC75FFD-007D-4191-9A27-235D6F4066FB}" type="pres">
      <dgm:prSet presAssocID="{26FCDCC8-DFA5-4BD0-A112-EC4F40A16E57}" presName="Name37" presStyleLbl="parChTrans1D3" presStyleIdx="0" presStyleCnt="7"/>
      <dgm:spPr/>
      <dgm:t>
        <a:bodyPr/>
        <a:lstStyle/>
        <a:p>
          <a:endParaRPr lang="ru-RU"/>
        </a:p>
      </dgm:t>
    </dgm:pt>
    <dgm:pt modelId="{1C2D20E9-8A19-45D9-87CB-8A48F1D75600}" type="pres">
      <dgm:prSet presAssocID="{607B4F6E-9DE4-4C91-8A21-FD8D24D8BA7B}" presName="hierRoot2" presStyleCnt="0">
        <dgm:presLayoutVars>
          <dgm:hierBranch val="init"/>
        </dgm:presLayoutVars>
      </dgm:prSet>
      <dgm:spPr/>
      <dgm:t>
        <a:bodyPr/>
        <a:lstStyle/>
        <a:p>
          <a:endParaRPr lang="ru-RU"/>
        </a:p>
      </dgm:t>
    </dgm:pt>
    <dgm:pt modelId="{2B74386A-10A4-4AA0-B16B-E8BA8B6FC2DF}" type="pres">
      <dgm:prSet presAssocID="{607B4F6E-9DE4-4C91-8A21-FD8D24D8BA7B}" presName="rootComposite" presStyleCnt="0"/>
      <dgm:spPr/>
      <dgm:t>
        <a:bodyPr/>
        <a:lstStyle/>
        <a:p>
          <a:endParaRPr lang="ru-RU"/>
        </a:p>
      </dgm:t>
    </dgm:pt>
    <dgm:pt modelId="{7E75106C-D11B-4A9B-A9C5-851668E25FDD}" type="pres">
      <dgm:prSet presAssocID="{607B4F6E-9DE4-4C91-8A21-FD8D24D8BA7B}" presName="rootText" presStyleLbl="node3" presStyleIdx="0" presStyleCnt="7" custScaleX="139859" custScaleY="142590">
        <dgm:presLayoutVars>
          <dgm:chPref val="3"/>
        </dgm:presLayoutVars>
      </dgm:prSet>
      <dgm:spPr/>
      <dgm:t>
        <a:bodyPr/>
        <a:lstStyle/>
        <a:p>
          <a:endParaRPr lang="ru-RU"/>
        </a:p>
      </dgm:t>
    </dgm:pt>
    <dgm:pt modelId="{63DF2387-D6FA-426B-88F8-521DFDEAF86D}" type="pres">
      <dgm:prSet presAssocID="{607B4F6E-9DE4-4C91-8A21-FD8D24D8BA7B}" presName="rootConnector" presStyleLbl="node3" presStyleIdx="0" presStyleCnt="7"/>
      <dgm:spPr/>
      <dgm:t>
        <a:bodyPr/>
        <a:lstStyle/>
        <a:p>
          <a:endParaRPr lang="ru-RU"/>
        </a:p>
      </dgm:t>
    </dgm:pt>
    <dgm:pt modelId="{298B2E61-BB13-499C-B635-12465A454C07}" type="pres">
      <dgm:prSet presAssocID="{607B4F6E-9DE4-4C91-8A21-FD8D24D8BA7B}" presName="hierChild4" presStyleCnt="0"/>
      <dgm:spPr/>
      <dgm:t>
        <a:bodyPr/>
        <a:lstStyle/>
        <a:p>
          <a:endParaRPr lang="ru-RU"/>
        </a:p>
      </dgm:t>
    </dgm:pt>
    <dgm:pt modelId="{E76D366D-605E-447D-8C87-3FEB092488CC}" type="pres">
      <dgm:prSet presAssocID="{607B4F6E-9DE4-4C91-8A21-FD8D24D8BA7B}" presName="hierChild5" presStyleCnt="0"/>
      <dgm:spPr/>
      <dgm:t>
        <a:bodyPr/>
        <a:lstStyle/>
        <a:p>
          <a:endParaRPr lang="ru-RU"/>
        </a:p>
      </dgm:t>
    </dgm:pt>
    <dgm:pt modelId="{6D6FEB2E-CA51-49FA-A11C-29282BE6E9B4}" type="pres">
      <dgm:prSet presAssocID="{CF38C6B6-732C-4F16-9035-C50B28792B9B}" presName="Name37" presStyleLbl="parChTrans1D3" presStyleIdx="1" presStyleCnt="7"/>
      <dgm:spPr/>
      <dgm:t>
        <a:bodyPr/>
        <a:lstStyle/>
        <a:p>
          <a:endParaRPr lang="ru-RU"/>
        </a:p>
      </dgm:t>
    </dgm:pt>
    <dgm:pt modelId="{9CAE07AA-8417-4C1F-9061-4AFBB6CC1D64}" type="pres">
      <dgm:prSet presAssocID="{91C0BD42-4084-4925-9330-58BA13414824}" presName="hierRoot2" presStyleCnt="0">
        <dgm:presLayoutVars>
          <dgm:hierBranch val="init"/>
        </dgm:presLayoutVars>
      </dgm:prSet>
      <dgm:spPr/>
      <dgm:t>
        <a:bodyPr/>
        <a:lstStyle/>
        <a:p>
          <a:endParaRPr lang="ru-RU"/>
        </a:p>
      </dgm:t>
    </dgm:pt>
    <dgm:pt modelId="{92BCDF87-0ADC-46BF-B9BA-CA7D17C1CB80}" type="pres">
      <dgm:prSet presAssocID="{91C0BD42-4084-4925-9330-58BA13414824}" presName="rootComposite" presStyleCnt="0"/>
      <dgm:spPr/>
      <dgm:t>
        <a:bodyPr/>
        <a:lstStyle/>
        <a:p>
          <a:endParaRPr lang="ru-RU"/>
        </a:p>
      </dgm:t>
    </dgm:pt>
    <dgm:pt modelId="{BD2ED6F5-684D-413A-9252-1CC83451BC32}" type="pres">
      <dgm:prSet presAssocID="{91C0BD42-4084-4925-9330-58BA13414824}" presName="rootText" presStyleLbl="node3" presStyleIdx="1" presStyleCnt="7" custScaleX="218562" custScaleY="144933">
        <dgm:presLayoutVars>
          <dgm:chPref val="3"/>
        </dgm:presLayoutVars>
      </dgm:prSet>
      <dgm:spPr/>
      <dgm:t>
        <a:bodyPr/>
        <a:lstStyle/>
        <a:p>
          <a:endParaRPr lang="ru-RU"/>
        </a:p>
      </dgm:t>
    </dgm:pt>
    <dgm:pt modelId="{E2F41130-742F-4FF3-B0C7-DC776CC31092}" type="pres">
      <dgm:prSet presAssocID="{91C0BD42-4084-4925-9330-58BA13414824}" presName="rootConnector" presStyleLbl="node3" presStyleIdx="1" presStyleCnt="7"/>
      <dgm:spPr/>
      <dgm:t>
        <a:bodyPr/>
        <a:lstStyle/>
        <a:p>
          <a:endParaRPr lang="ru-RU"/>
        </a:p>
      </dgm:t>
    </dgm:pt>
    <dgm:pt modelId="{802DA039-290D-48DC-AFFE-DA18C973D607}" type="pres">
      <dgm:prSet presAssocID="{91C0BD42-4084-4925-9330-58BA13414824}" presName="hierChild4" presStyleCnt="0"/>
      <dgm:spPr/>
      <dgm:t>
        <a:bodyPr/>
        <a:lstStyle/>
        <a:p>
          <a:endParaRPr lang="ru-RU"/>
        </a:p>
      </dgm:t>
    </dgm:pt>
    <dgm:pt modelId="{AA057A36-F3AD-4625-A102-585A3AD2D122}" type="pres">
      <dgm:prSet presAssocID="{91C0BD42-4084-4925-9330-58BA13414824}" presName="hierChild5" presStyleCnt="0"/>
      <dgm:spPr/>
      <dgm:t>
        <a:bodyPr/>
        <a:lstStyle/>
        <a:p>
          <a:endParaRPr lang="ru-RU"/>
        </a:p>
      </dgm:t>
    </dgm:pt>
    <dgm:pt modelId="{EA4F9AAB-5124-4BDA-BF21-FDE1294407F1}" type="pres">
      <dgm:prSet presAssocID="{933DC1C0-C3DD-4DA1-A3BC-A3A971957029}" presName="Name37" presStyleLbl="parChTrans1D3" presStyleIdx="2" presStyleCnt="7"/>
      <dgm:spPr/>
      <dgm:t>
        <a:bodyPr/>
        <a:lstStyle/>
        <a:p>
          <a:endParaRPr lang="ru-RU"/>
        </a:p>
      </dgm:t>
    </dgm:pt>
    <dgm:pt modelId="{A57BC3A2-5FAB-4E15-B698-D02FA9E41185}" type="pres">
      <dgm:prSet presAssocID="{FC4F5509-5F2B-4A28-BF79-414124066B4E}" presName="hierRoot2" presStyleCnt="0">
        <dgm:presLayoutVars>
          <dgm:hierBranch val="init"/>
        </dgm:presLayoutVars>
      </dgm:prSet>
      <dgm:spPr/>
      <dgm:t>
        <a:bodyPr/>
        <a:lstStyle/>
        <a:p>
          <a:endParaRPr lang="ru-RU"/>
        </a:p>
      </dgm:t>
    </dgm:pt>
    <dgm:pt modelId="{94EE1EBA-14C0-4118-903B-CF4563F8A91B}" type="pres">
      <dgm:prSet presAssocID="{FC4F5509-5F2B-4A28-BF79-414124066B4E}" presName="rootComposite" presStyleCnt="0"/>
      <dgm:spPr/>
      <dgm:t>
        <a:bodyPr/>
        <a:lstStyle/>
        <a:p>
          <a:endParaRPr lang="ru-RU"/>
        </a:p>
      </dgm:t>
    </dgm:pt>
    <dgm:pt modelId="{CEC7BB88-B458-4E51-A1D3-995758E9D497}" type="pres">
      <dgm:prSet presAssocID="{FC4F5509-5F2B-4A28-BF79-414124066B4E}" presName="rootText" presStyleLbl="node3" presStyleIdx="2" presStyleCnt="7" custScaleX="188466">
        <dgm:presLayoutVars>
          <dgm:chPref val="3"/>
        </dgm:presLayoutVars>
      </dgm:prSet>
      <dgm:spPr/>
      <dgm:t>
        <a:bodyPr/>
        <a:lstStyle/>
        <a:p>
          <a:endParaRPr lang="ru-RU"/>
        </a:p>
      </dgm:t>
    </dgm:pt>
    <dgm:pt modelId="{C4E1B555-0714-4349-9D52-E29020E55323}" type="pres">
      <dgm:prSet presAssocID="{FC4F5509-5F2B-4A28-BF79-414124066B4E}" presName="rootConnector" presStyleLbl="node3" presStyleIdx="2" presStyleCnt="7"/>
      <dgm:spPr/>
      <dgm:t>
        <a:bodyPr/>
        <a:lstStyle/>
        <a:p>
          <a:endParaRPr lang="ru-RU"/>
        </a:p>
      </dgm:t>
    </dgm:pt>
    <dgm:pt modelId="{FA7E1015-CE7F-401A-A0FB-860ED82C1977}" type="pres">
      <dgm:prSet presAssocID="{FC4F5509-5F2B-4A28-BF79-414124066B4E}" presName="hierChild4" presStyleCnt="0"/>
      <dgm:spPr/>
      <dgm:t>
        <a:bodyPr/>
        <a:lstStyle/>
        <a:p>
          <a:endParaRPr lang="ru-RU"/>
        </a:p>
      </dgm:t>
    </dgm:pt>
    <dgm:pt modelId="{A5D14E91-6514-4AB1-9ABA-153AAD020AB6}" type="pres">
      <dgm:prSet presAssocID="{FC4F5509-5F2B-4A28-BF79-414124066B4E}" presName="hierChild5" presStyleCnt="0"/>
      <dgm:spPr/>
      <dgm:t>
        <a:bodyPr/>
        <a:lstStyle/>
        <a:p>
          <a:endParaRPr lang="ru-RU"/>
        </a:p>
      </dgm:t>
    </dgm:pt>
    <dgm:pt modelId="{A4562F4C-C167-42DA-B931-2C56FF2E75B4}" type="pres">
      <dgm:prSet presAssocID="{073558E1-5D65-4CA2-B63F-D565C4F37F89}" presName="hierChild5" presStyleCnt="0"/>
      <dgm:spPr/>
      <dgm:t>
        <a:bodyPr/>
        <a:lstStyle/>
        <a:p>
          <a:endParaRPr lang="ru-RU"/>
        </a:p>
      </dgm:t>
    </dgm:pt>
    <dgm:pt modelId="{2A37BFDB-7A2E-4545-99D2-7507906C06D4}" type="pres">
      <dgm:prSet presAssocID="{9A814D11-ED51-4DD0-801D-E60FB4B3E1A9}" presName="Name37" presStyleLbl="parChTrans1D2" presStyleIdx="1" presStyleCnt="3"/>
      <dgm:spPr/>
      <dgm:t>
        <a:bodyPr/>
        <a:lstStyle/>
        <a:p>
          <a:endParaRPr lang="ru-RU"/>
        </a:p>
      </dgm:t>
    </dgm:pt>
    <dgm:pt modelId="{9AFDF1F8-99DA-4BEF-AC77-B35689FA5B77}" type="pres">
      <dgm:prSet presAssocID="{0D4939A7-6575-4630-AA05-75C44AB00FE6}" presName="hierRoot2" presStyleCnt="0">
        <dgm:presLayoutVars>
          <dgm:hierBranch/>
        </dgm:presLayoutVars>
      </dgm:prSet>
      <dgm:spPr/>
      <dgm:t>
        <a:bodyPr/>
        <a:lstStyle/>
        <a:p>
          <a:endParaRPr lang="ru-RU"/>
        </a:p>
      </dgm:t>
    </dgm:pt>
    <dgm:pt modelId="{A44AA782-23E1-4001-8C85-68DD4348B68E}" type="pres">
      <dgm:prSet presAssocID="{0D4939A7-6575-4630-AA05-75C44AB00FE6}" presName="rootComposite" presStyleCnt="0"/>
      <dgm:spPr/>
      <dgm:t>
        <a:bodyPr/>
        <a:lstStyle/>
        <a:p>
          <a:endParaRPr lang="ru-RU"/>
        </a:p>
      </dgm:t>
    </dgm:pt>
    <dgm:pt modelId="{AA297A4E-FA6B-4DEF-9B40-0D84076E417B}" type="pres">
      <dgm:prSet presAssocID="{0D4939A7-6575-4630-AA05-75C44AB00FE6}" presName="rootText" presStyleLbl="node2" presStyleIdx="1" presStyleCnt="3" custScaleX="134874" custScaleY="102561">
        <dgm:presLayoutVars>
          <dgm:chPref val="3"/>
        </dgm:presLayoutVars>
      </dgm:prSet>
      <dgm:spPr/>
      <dgm:t>
        <a:bodyPr/>
        <a:lstStyle/>
        <a:p>
          <a:endParaRPr lang="ru-RU"/>
        </a:p>
      </dgm:t>
    </dgm:pt>
    <dgm:pt modelId="{7209582A-D77E-4818-8338-0F05FCA12D44}" type="pres">
      <dgm:prSet presAssocID="{0D4939A7-6575-4630-AA05-75C44AB00FE6}" presName="rootConnector" presStyleLbl="node2" presStyleIdx="1" presStyleCnt="3"/>
      <dgm:spPr/>
      <dgm:t>
        <a:bodyPr/>
        <a:lstStyle/>
        <a:p>
          <a:endParaRPr lang="ru-RU"/>
        </a:p>
      </dgm:t>
    </dgm:pt>
    <dgm:pt modelId="{E71D55C9-0C58-49AA-9D6F-DB9E152D7A4F}" type="pres">
      <dgm:prSet presAssocID="{0D4939A7-6575-4630-AA05-75C44AB00FE6}" presName="hierChild4" presStyleCnt="0"/>
      <dgm:spPr/>
      <dgm:t>
        <a:bodyPr/>
        <a:lstStyle/>
        <a:p>
          <a:endParaRPr lang="ru-RU"/>
        </a:p>
      </dgm:t>
    </dgm:pt>
    <dgm:pt modelId="{36130487-31AF-4DAC-BA30-101C0FA758B9}" type="pres">
      <dgm:prSet presAssocID="{15D728F9-E2D4-4D7B-9887-B09269A20B62}" presName="Name35" presStyleLbl="parChTrans1D3" presStyleIdx="3" presStyleCnt="7"/>
      <dgm:spPr/>
      <dgm:t>
        <a:bodyPr/>
        <a:lstStyle/>
        <a:p>
          <a:endParaRPr lang="ru-RU"/>
        </a:p>
      </dgm:t>
    </dgm:pt>
    <dgm:pt modelId="{C3E81DE3-D0F1-4BC1-82F2-D3BD1ED6DAC1}" type="pres">
      <dgm:prSet presAssocID="{5F36AD58-D4AE-4BFB-B773-92B2734C5EB6}" presName="hierRoot2" presStyleCnt="0">
        <dgm:presLayoutVars>
          <dgm:hierBranch val="init"/>
        </dgm:presLayoutVars>
      </dgm:prSet>
      <dgm:spPr/>
      <dgm:t>
        <a:bodyPr/>
        <a:lstStyle/>
        <a:p>
          <a:endParaRPr lang="ru-RU"/>
        </a:p>
      </dgm:t>
    </dgm:pt>
    <dgm:pt modelId="{48F5037D-EB4A-457C-8002-74E71D341D51}" type="pres">
      <dgm:prSet presAssocID="{5F36AD58-D4AE-4BFB-B773-92B2734C5EB6}" presName="rootComposite" presStyleCnt="0"/>
      <dgm:spPr/>
      <dgm:t>
        <a:bodyPr/>
        <a:lstStyle/>
        <a:p>
          <a:endParaRPr lang="ru-RU"/>
        </a:p>
      </dgm:t>
    </dgm:pt>
    <dgm:pt modelId="{BEBAD187-32FE-41EC-8958-72A05E044F3E}" type="pres">
      <dgm:prSet presAssocID="{5F36AD58-D4AE-4BFB-B773-92B2734C5EB6}" presName="rootText" presStyleLbl="node3" presStyleIdx="3" presStyleCnt="7" custScaleX="106273" custScaleY="117762">
        <dgm:presLayoutVars>
          <dgm:chPref val="3"/>
        </dgm:presLayoutVars>
      </dgm:prSet>
      <dgm:spPr/>
      <dgm:t>
        <a:bodyPr/>
        <a:lstStyle/>
        <a:p>
          <a:endParaRPr lang="ru-RU"/>
        </a:p>
      </dgm:t>
    </dgm:pt>
    <dgm:pt modelId="{C0F524D8-F261-4877-A4BD-E493B86BA050}" type="pres">
      <dgm:prSet presAssocID="{5F36AD58-D4AE-4BFB-B773-92B2734C5EB6}" presName="rootConnector" presStyleLbl="node3" presStyleIdx="3" presStyleCnt="7"/>
      <dgm:spPr/>
      <dgm:t>
        <a:bodyPr/>
        <a:lstStyle/>
        <a:p>
          <a:endParaRPr lang="ru-RU"/>
        </a:p>
      </dgm:t>
    </dgm:pt>
    <dgm:pt modelId="{7FD2685B-3BF1-4BE8-9B17-04E7DB409659}" type="pres">
      <dgm:prSet presAssocID="{5F36AD58-D4AE-4BFB-B773-92B2734C5EB6}" presName="hierChild4" presStyleCnt="0"/>
      <dgm:spPr/>
      <dgm:t>
        <a:bodyPr/>
        <a:lstStyle/>
        <a:p>
          <a:endParaRPr lang="ru-RU"/>
        </a:p>
      </dgm:t>
    </dgm:pt>
    <dgm:pt modelId="{E9926DCD-4D8F-4761-84A6-4669A10D42FE}" type="pres">
      <dgm:prSet presAssocID="{5F36AD58-D4AE-4BFB-B773-92B2734C5EB6}" presName="hierChild5" presStyleCnt="0"/>
      <dgm:spPr/>
      <dgm:t>
        <a:bodyPr/>
        <a:lstStyle/>
        <a:p>
          <a:endParaRPr lang="ru-RU"/>
        </a:p>
      </dgm:t>
    </dgm:pt>
    <dgm:pt modelId="{79AF0B19-6AB6-4AC6-BD86-8D4868D66F7B}" type="pres">
      <dgm:prSet presAssocID="{BEC61D2F-CC31-4146-9294-B1B6FF462A61}" presName="Name35" presStyleLbl="parChTrans1D3" presStyleIdx="4" presStyleCnt="7"/>
      <dgm:spPr/>
      <dgm:t>
        <a:bodyPr/>
        <a:lstStyle/>
        <a:p>
          <a:endParaRPr lang="ru-RU"/>
        </a:p>
      </dgm:t>
    </dgm:pt>
    <dgm:pt modelId="{D01BE848-8421-4CF6-8144-301771B9377B}" type="pres">
      <dgm:prSet presAssocID="{6ED72BAB-3A1E-4322-A87A-93F6F5CF1ACF}" presName="hierRoot2" presStyleCnt="0">
        <dgm:presLayoutVars>
          <dgm:hierBranch val="init"/>
        </dgm:presLayoutVars>
      </dgm:prSet>
      <dgm:spPr/>
      <dgm:t>
        <a:bodyPr/>
        <a:lstStyle/>
        <a:p>
          <a:endParaRPr lang="ru-RU"/>
        </a:p>
      </dgm:t>
    </dgm:pt>
    <dgm:pt modelId="{1921833C-F73E-411F-8D01-5A746FAF29B4}" type="pres">
      <dgm:prSet presAssocID="{6ED72BAB-3A1E-4322-A87A-93F6F5CF1ACF}" presName="rootComposite" presStyleCnt="0"/>
      <dgm:spPr/>
      <dgm:t>
        <a:bodyPr/>
        <a:lstStyle/>
        <a:p>
          <a:endParaRPr lang="ru-RU"/>
        </a:p>
      </dgm:t>
    </dgm:pt>
    <dgm:pt modelId="{DFABFAA1-1E05-44B4-88FB-2EEF5C3E52F8}" type="pres">
      <dgm:prSet presAssocID="{6ED72BAB-3A1E-4322-A87A-93F6F5CF1ACF}" presName="rootText" presStyleLbl="node3" presStyleIdx="4" presStyleCnt="7" custScaleX="115822" custScaleY="105030">
        <dgm:presLayoutVars>
          <dgm:chPref val="3"/>
        </dgm:presLayoutVars>
      </dgm:prSet>
      <dgm:spPr/>
      <dgm:t>
        <a:bodyPr/>
        <a:lstStyle/>
        <a:p>
          <a:endParaRPr lang="ru-RU"/>
        </a:p>
      </dgm:t>
    </dgm:pt>
    <dgm:pt modelId="{0E1EE1BC-7E1B-49AB-AF00-0916624C8985}" type="pres">
      <dgm:prSet presAssocID="{6ED72BAB-3A1E-4322-A87A-93F6F5CF1ACF}" presName="rootConnector" presStyleLbl="node3" presStyleIdx="4" presStyleCnt="7"/>
      <dgm:spPr/>
      <dgm:t>
        <a:bodyPr/>
        <a:lstStyle/>
        <a:p>
          <a:endParaRPr lang="ru-RU"/>
        </a:p>
      </dgm:t>
    </dgm:pt>
    <dgm:pt modelId="{C6E3758D-FF79-4161-9F87-7236112C3F38}" type="pres">
      <dgm:prSet presAssocID="{6ED72BAB-3A1E-4322-A87A-93F6F5CF1ACF}" presName="hierChild4" presStyleCnt="0"/>
      <dgm:spPr/>
      <dgm:t>
        <a:bodyPr/>
        <a:lstStyle/>
        <a:p>
          <a:endParaRPr lang="ru-RU"/>
        </a:p>
      </dgm:t>
    </dgm:pt>
    <dgm:pt modelId="{512E8D17-EF56-4BF3-87DD-B80ADB5C7BE6}" type="pres">
      <dgm:prSet presAssocID="{6ED72BAB-3A1E-4322-A87A-93F6F5CF1ACF}" presName="hierChild5" presStyleCnt="0"/>
      <dgm:spPr/>
      <dgm:t>
        <a:bodyPr/>
        <a:lstStyle/>
        <a:p>
          <a:endParaRPr lang="ru-RU"/>
        </a:p>
      </dgm:t>
    </dgm:pt>
    <dgm:pt modelId="{31BD767C-51D7-4CBF-866C-A61969B90007}" type="pres">
      <dgm:prSet presAssocID="{0D4939A7-6575-4630-AA05-75C44AB00FE6}" presName="hierChild5" presStyleCnt="0"/>
      <dgm:spPr/>
      <dgm:t>
        <a:bodyPr/>
        <a:lstStyle/>
        <a:p>
          <a:endParaRPr lang="ru-RU"/>
        </a:p>
      </dgm:t>
    </dgm:pt>
    <dgm:pt modelId="{E1B888D1-6F5F-406E-B54D-67131C63E692}" type="pres">
      <dgm:prSet presAssocID="{FCFA9D72-5C74-4FC4-8BFB-5718AFE329A0}" presName="Name37" presStyleLbl="parChTrans1D2" presStyleIdx="2" presStyleCnt="3"/>
      <dgm:spPr/>
      <dgm:t>
        <a:bodyPr/>
        <a:lstStyle/>
        <a:p>
          <a:endParaRPr lang="ru-RU"/>
        </a:p>
      </dgm:t>
    </dgm:pt>
    <dgm:pt modelId="{7B91E57B-4C21-4A09-8F8C-D9A1D471C391}" type="pres">
      <dgm:prSet presAssocID="{8C91AA0D-3124-4A23-834F-4A5F21386BD1}" presName="hierRoot2" presStyleCnt="0">
        <dgm:presLayoutVars>
          <dgm:hierBranch val="init"/>
        </dgm:presLayoutVars>
      </dgm:prSet>
      <dgm:spPr/>
      <dgm:t>
        <a:bodyPr/>
        <a:lstStyle/>
        <a:p>
          <a:endParaRPr lang="ru-RU"/>
        </a:p>
      </dgm:t>
    </dgm:pt>
    <dgm:pt modelId="{6401E446-7647-4A64-875A-1F095884E9A7}" type="pres">
      <dgm:prSet presAssocID="{8C91AA0D-3124-4A23-834F-4A5F21386BD1}" presName="rootComposite" presStyleCnt="0"/>
      <dgm:spPr/>
      <dgm:t>
        <a:bodyPr/>
        <a:lstStyle/>
        <a:p>
          <a:endParaRPr lang="ru-RU"/>
        </a:p>
      </dgm:t>
    </dgm:pt>
    <dgm:pt modelId="{42E3F8D1-4D9D-4DCC-AA59-1AE03C319C1F}" type="pres">
      <dgm:prSet presAssocID="{8C91AA0D-3124-4A23-834F-4A5F21386BD1}" presName="rootText" presStyleLbl="node2" presStyleIdx="2" presStyleCnt="3" custScaleX="129218" custScaleY="89829">
        <dgm:presLayoutVars>
          <dgm:chPref val="3"/>
        </dgm:presLayoutVars>
      </dgm:prSet>
      <dgm:spPr/>
      <dgm:t>
        <a:bodyPr/>
        <a:lstStyle/>
        <a:p>
          <a:endParaRPr lang="ru-RU"/>
        </a:p>
      </dgm:t>
    </dgm:pt>
    <dgm:pt modelId="{B4B241AA-11C5-43FA-9B06-08F8889AF3BC}" type="pres">
      <dgm:prSet presAssocID="{8C91AA0D-3124-4A23-834F-4A5F21386BD1}" presName="rootConnector" presStyleLbl="node2" presStyleIdx="2" presStyleCnt="3"/>
      <dgm:spPr/>
      <dgm:t>
        <a:bodyPr/>
        <a:lstStyle/>
        <a:p>
          <a:endParaRPr lang="ru-RU"/>
        </a:p>
      </dgm:t>
    </dgm:pt>
    <dgm:pt modelId="{D26E8B24-21B5-4A64-A8EE-33C2CD95A667}" type="pres">
      <dgm:prSet presAssocID="{8C91AA0D-3124-4A23-834F-4A5F21386BD1}" presName="hierChild4" presStyleCnt="0"/>
      <dgm:spPr/>
      <dgm:t>
        <a:bodyPr/>
        <a:lstStyle/>
        <a:p>
          <a:endParaRPr lang="ru-RU"/>
        </a:p>
      </dgm:t>
    </dgm:pt>
    <dgm:pt modelId="{DA2004C5-D723-45FF-93A2-89549AEAC90D}" type="pres">
      <dgm:prSet presAssocID="{6F8D170D-E2D7-47F0-9BB6-5AD4EB969391}" presName="Name37" presStyleLbl="parChTrans1D3" presStyleIdx="5" presStyleCnt="7"/>
      <dgm:spPr/>
      <dgm:t>
        <a:bodyPr/>
        <a:lstStyle/>
        <a:p>
          <a:endParaRPr lang="ru-RU"/>
        </a:p>
      </dgm:t>
    </dgm:pt>
    <dgm:pt modelId="{C9361C40-03B0-4093-859F-D3E134386C9E}" type="pres">
      <dgm:prSet presAssocID="{99022773-6120-4937-8E99-926813883AC5}" presName="hierRoot2" presStyleCnt="0">
        <dgm:presLayoutVars>
          <dgm:hierBranch val="init"/>
        </dgm:presLayoutVars>
      </dgm:prSet>
      <dgm:spPr/>
      <dgm:t>
        <a:bodyPr/>
        <a:lstStyle/>
        <a:p>
          <a:endParaRPr lang="ru-RU"/>
        </a:p>
      </dgm:t>
    </dgm:pt>
    <dgm:pt modelId="{6E84C60E-9A15-463F-83B2-3E15D6602CC5}" type="pres">
      <dgm:prSet presAssocID="{99022773-6120-4937-8E99-926813883AC5}" presName="rootComposite" presStyleCnt="0"/>
      <dgm:spPr/>
      <dgm:t>
        <a:bodyPr/>
        <a:lstStyle/>
        <a:p>
          <a:endParaRPr lang="ru-RU"/>
        </a:p>
      </dgm:t>
    </dgm:pt>
    <dgm:pt modelId="{2AE1DF56-FABA-46CE-AC65-CF09AA055382}" type="pres">
      <dgm:prSet presAssocID="{99022773-6120-4937-8E99-926813883AC5}" presName="rootText" presStyleLbl="node3" presStyleIdx="5" presStyleCnt="7">
        <dgm:presLayoutVars>
          <dgm:chPref val="3"/>
        </dgm:presLayoutVars>
      </dgm:prSet>
      <dgm:spPr/>
      <dgm:t>
        <a:bodyPr/>
        <a:lstStyle/>
        <a:p>
          <a:endParaRPr lang="ru-RU"/>
        </a:p>
      </dgm:t>
    </dgm:pt>
    <dgm:pt modelId="{528A6765-1836-4A90-A4CE-DB08901C6149}" type="pres">
      <dgm:prSet presAssocID="{99022773-6120-4937-8E99-926813883AC5}" presName="rootConnector" presStyleLbl="node3" presStyleIdx="5" presStyleCnt="7"/>
      <dgm:spPr/>
      <dgm:t>
        <a:bodyPr/>
        <a:lstStyle/>
        <a:p>
          <a:endParaRPr lang="ru-RU"/>
        </a:p>
      </dgm:t>
    </dgm:pt>
    <dgm:pt modelId="{71A34724-3139-41DF-A91A-03E0630EA325}" type="pres">
      <dgm:prSet presAssocID="{99022773-6120-4937-8E99-926813883AC5}" presName="hierChild4" presStyleCnt="0"/>
      <dgm:spPr/>
      <dgm:t>
        <a:bodyPr/>
        <a:lstStyle/>
        <a:p>
          <a:endParaRPr lang="ru-RU"/>
        </a:p>
      </dgm:t>
    </dgm:pt>
    <dgm:pt modelId="{043F752E-E085-4A8A-A833-D2648DE881FE}" type="pres">
      <dgm:prSet presAssocID="{99022773-6120-4937-8E99-926813883AC5}" presName="hierChild5" presStyleCnt="0"/>
      <dgm:spPr/>
      <dgm:t>
        <a:bodyPr/>
        <a:lstStyle/>
        <a:p>
          <a:endParaRPr lang="ru-RU"/>
        </a:p>
      </dgm:t>
    </dgm:pt>
    <dgm:pt modelId="{55DE6B68-1300-48FF-8FE5-73B36FEC072A}" type="pres">
      <dgm:prSet presAssocID="{0A20763E-BB77-4B65-AA04-243080AEF0B5}" presName="Name37" presStyleLbl="parChTrans1D3" presStyleIdx="6" presStyleCnt="7"/>
      <dgm:spPr/>
      <dgm:t>
        <a:bodyPr/>
        <a:lstStyle/>
        <a:p>
          <a:endParaRPr lang="ru-RU"/>
        </a:p>
      </dgm:t>
    </dgm:pt>
    <dgm:pt modelId="{0F457CAE-EF15-4FD6-BC6F-A14760CD0BA0}" type="pres">
      <dgm:prSet presAssocID="{7B0E4A7F-FC7A-4714-B14E-81A90EDEDE16}" presName="hierRoot2" presStyleCnt="0">
        <dgm:presLayoutVars>
          <dgm:hierBranch val="init"/>
        </dgm:presLayoutVars>
      </dgm:prSet>
      <dgm:spPr/>
      <dgm:t>
        <a:bodyPr/>
        <a:lstStyle/>
        <a:p>
          <a:endParaRPr lang="ru-RU"/>
        </a:p>
      </dgm:t>
    </dgm:pt>
    <dgm:pt modelId="{ED3833B5-5A28-4FA1-88D7-DE1050A88549}" type="pres">
      <dgm:prSet presAssocID="{7B0E4A7F-FC7A-4714-B14E-81A90EDEDE16}" presName="rootComposite" presStyleCnt="0"/>
      <dgm:spPr/>
      <dgm:t>
        <a:bodyPr/>
        <a:lstStyle/>
        <a:p>
          <a:endParaRPr lang="ru-RU"/>
        </a:p>
      </dgm:t>
    </dgm:pt>
    <dgm:pt modelId="{ADDA67A6-D838-4FA5-8C20-DE65C78D344C}" type="pres">
      <dgm:prSet presAssocID="{7B0E4A7F-FC7A-4714-B14E-81A90EDEDE16}" presName="rootText" presStyleLbl="node3" presStyleIdx="6" presStyleCnt="7" custScaleX="126035" custScaleY="98974">
        <dgm:presLayoutVars>
          <dgm:chPref val="3"/>
        </dgm:presLayoutVars>
      </dgm:prSet>
      <dgm:spPr/>
      <dgm:t>
        <a:bodyPr/>
        <a:lstStyle/>
        <a:p>
          <a:endParaRPr lang="ru-RU"/>
        </a:p>
      </dgm:t>
    </dgm:pt>
    <dgm:pt modelId="{11D43429-FD85-4E18-AB6F-312945FBD2F6}" type="pres">
      <dgm:prSet presAssocID="{7B0E4A7F-FC7A-4714-B14E-81A90EDEDE16}" presName="rootConnector" presStyleLbl="node3" presStyleIdx="6" presStyleCnt="7"/>
      <dgm:spPr/>
      <dgm:t>
        <a:bodyPr/>
        <a:lstStyle/>
        <a:p>
          <a:endParaRPr lang="ru-RU"/>
        </a:p>
      </dgm:t>
    </dgm:pt>
    <dgm:pt modelId="{4B21C699-7A05-41DC-AA8F-B2FAE4A25B7C}" type="pres">
      <dgm:prSet presAssocID="{7B0E4A7F-FC7A-4714-B14E-81A90EDEDE16}" presName="hierChild4" presStyleCnt="0"/>
      <dgm:spPr/>
      <dgm:t>
        <a:bodyPr/>
        <a:lstStyle/>
        <a:p>
          <a:endParaRPr lang="ru-RU"/>
        </a:p>
      </dgm:t>
    </dgm:pt>
    <dgm:pt modelId="{E468FFA7-E1F5-4026-A744-74DDEE74F87E}" type="pres">
      <dgm:prSet presAssocID="{7B0E4A7F-FC7A-4714-B14E-81A90EDEDE16}" presName="hierChild5" presStyleCnt="0"/>
      <dgm:spPr/>
      <dgm:t>
        <a:bodyPr/>
        <a:lstStyle/>
        <a:p>
          <a:endParaRPr lang="ru-RU"/>
        </a:p>
      </dgm:t>
    </dgm:pt>
    <dgm:pt modelId="{AD2B13B9-BC86-489C-B3F9-F13910EC3941}" type="pres">
      <dgm:prSet presAssocID="{8C91AA0D-3124-4A23-834F-4A5F21386BD1}" presName="hierChild5" presStyleCnt="0"/>
      <dgm:spPr/>
      <dgm:t>
        <a:bodyPr/>
        <a:lstStyle/>
        <a:p>
          <a:endParaRPr lang="ru-RU"/>
        </a:p>
      </dgm:t>
    </dgm:pt>
    <dgm:pt modelId="{04ABECF1-7512-457E-9001-8FEA8D218071}" type="pres">
      <dgm:prSet presAssocID="{B926D3EA-7262-4A64-AD59-0F53ABA832FA}" presName="hierChild3" presStyleCnt="0"/>
      <dgm:spPr/>
      <dgm:t>
        <a:bodyPr/>
        <a:lstStyle/>
        <a:p>
          <a:endParaRPr lang="ru-RU"/>
        </a:p>
      </dgm:t>
    </dgm:pt>
  </dgm:ptLst>
  <dgm:cxnLst>
    <dgm:cxn modelId="{DEF1F5C7-135F-4FDE-A55E-A7633B3253ED}" type="presOf" srcId="{7B0E4A7F-FC7A-4714-B14E-81A90EDEDE16}" destId="{11D43429-FD85-4E18-AB6F-312945FBD2F6}" srcOrd="1" destOrd="0" presId="urn:microsoft.com/office/officeart/2005/8/layout/orgChart1"/>
    <dgm:cxn modelId="{83F6223D-E39F-452E-AD2E-0EC9C87A7EF2}" type="presOf" srcId="{FC4F5509-5F2B-4A28-BF79-414124066B4E}" destId="{CEC7BB88-B458-4E51-A1D3-995758E9D497}" srcOrd="0" destOrd="0" presId="urn:microsoft.com/office/officeart/2005/8/layout/orgChart1"/>
    <dgm:cxn modelId="{A0D0C823-EF61-4DC6-B799-A7153AE941A6}" type="presOf" srcId="{0A20763E-BB77-4B65-AA04-243080AEF0B5}" destId="{55DE6B68-1300-48FF-8FE5-73B36FEC072A}" srcOrd="0" destOrd="0" presId="urn:microsoft.com/office/officeart/2005/8/layout/orgChart1"/>
    <dgm:cxn modelId="{0E92BE4B-9FAB-4C89-B40A-0C2C267AF416}" type="presOf" srcId="{0D4939A7-6575-4630-AA05-75C44AB00FE6}" destId="{7209582A-D77E-4818-8338-0F05FCA12D44}" srcOrd="1" destOrd="0" presId="urn:microsoft.com/office/officeart/2005/8/layout/orgChart1"/>
    <dgm:cxn modelId="{AE675546-C64F-429F-9604-99787EAD216C}" type="presOf" srcId="{B926D3EA-7262-4A64-AD59-0F53ABA832FA}" destId="{C519EF94-B8F8-4208-9C69-58D2A8156ED3}" srcOrd="0" destOrd="0" presId="urn:microsoft.com/office/officeart/2005/8/layout/orgChart1"/>
    <dgm:cxn modelId="{CD32FE4D-82D7-48E2-AAB7-6FF37630ED2F}" type="presOf" srcId="{B926D3EA-7262-4A64-AD59-0F53ABA832FA}" destId="{D06BBC8C-705B-4B1A-845E-1BD514199DF1}" srcOrd="1" destOrd="0" presId="urn:microsoft.com/office/officeart/2005/8/layout/orgChart1"/>
    <dgm:cxn modelId="{D9836DCD-D8D6-49E2-8584-C2ADF0EC8C38}" srcId="{0D4939A7-6575-4630-AA05-75C44AB00FE6}" destId="{6ED72BAB-3A1E-4322-A87A-93F6F5CF1ACF}" srcOrd="1" destOrd="0" parTransId="{BEC61D2F-CC31-4146-9294-B1B6FF462A61}" sibTransId="{2822EF22-D6F3-4C16-B306-E3ED2ED926F1}"/>
    <dgm:cxn modelId="{2935F8FC-6983-44AF-A06D-586DDC9A8604}" srcId="{073558E1-5D65-4CA2-B63F-D565C4F37F89}" destId="{607B4F6E-9DE4-4C91-8A21-FD8D24D8BA7B}" srcOrd="0" destOrd="0" parTransId="{26FCDCC8-DFA5-4BD0-A112-EC4F40A16E57}" sibTransId="{B9930AD2-D8F6-477B-B36D-6F876D83E5AA}"/>
    <dgm:cxn modelId="{9FD7393A-C06C-4C48-B85A-696E9AC9B65F}" type="presOf" srcId="{BEC61D2F-CC31-4146-9294-B1B6FF462A61}" destId="{79AF0B19-6AB6-4AC6-BD86-8D4868D66F7B}" srcOrd="0" destOrd="0" presId="urn:microsoft.com/office/officeart/2005/8/layout/orgChart1"/>
    <dgm:cxn modelId="{F989E6C2-D47C-470E-8E05-46968B6919E7}" type="presOf" srcId="{6F8D170D-E2D7-47F0-9BB6-5AD4EB969391}" destId="{DA2004C5-D723-45FF-93A2-89549AEAC90D}" srcOrd="0" destOrd="0" presId="urn:microsoft.com/office/officeart/2005/8/layout/orgChart1"/>
    <dgm:cxn modelId="{C7291D71-38A5-4EE8-BE77-50CE39BA5E4B}" type="presOf" srcId="{CF38C6B6-732C-4F16-9035-C50B28792B9B}" destId="{6D6FEB2E-CA51-49FA-A11C-29282BE6E9B4}" srcOrd="0" destOrd="0" presId="urn:microsoft.com/office/officeart/2005/8/layout/orgChart1"/>
    <dgm:cxn modelId="{A7D551D6-4B11-4C77-980C-C24A988738C2}" type="presOf" srcId="{7B0E4A7F-FC7A-4714-B14E-81A90EDEDE16}" destId="{ADDA67A6-D838-4FA5-8C20-DE65C78D344C}" srcOrd="0" destOrd="0" presId="urn:microsoft.com/office/officeart/2005/8/layout/orgChart1"/>
    <dgm:cxn modelId="{A03B3535-2A0C-40E6-96BD-BEC3F6B9805B}" type="presOf" srcId="{0D4939A7-6575-4630-AA05-75C44AB00FE6}" destId="{AA297A4E-FA6B-4DEF-9B40-0D84076E417B}" srcOrd="0" destOrd="0" presId="urn:microsoft.com/office/officeart/2005/8/layout/orgChart1"/>
    <dgm:cxn modelId="{7E02E6CB-F35A-409A-ADE9-BCAA318C8170}" type="presOf" srcId="{607B4F6E-9DE4-4C91-8A21-FD8D24D8BA7B}" destId="{63DF2387-D6FA-426B-88F8-521DFDEAF86D}" srcOrd="1" destOrd="0" presId="urn:microsoft.com/office/officeart/2005/8/layout/orgChart1"/>
    <dgm:cxn modelId="{01BDADBD-C8F2-457F-82DA-FFD4EAEC1148}" type="presOf" srcId="{69C6B420-0ABF-40A5-AB35-F4555FB61D1A}" destId="{883BA0E6-EB9C-4B80-8E48-A10186B6374E}" srcOrd="0" destOrd="0" presId="urn:microsoft.com/office/officeart/2005/8/layout/orgChart1"/>
    <dgm:cxn modelId="{7ACC5B59-33D8-41C2-B045-9919D016836B}" srcId="{B926D3EA-7262-4A64-AD59-0F53ABA832FA}" destId="{0D4939A7-6575-4630-AA05-75C44AB00FE6}" srcOrd="1" destOrd="0" parTransId="{9A814D11-ED51-4DD0-801D-E60FB4B3E1A9}" sibTransId="{E83640D9-9E9A-4C43-BF80-59AB29665E5D}"/>
    <dgm:cxn modelId="{5A64E36E-0AE5-4353-97F6-ED9BAE73E89C}" type="presOf" srcId="{073558E1-5D65-4CA2-B63F-D565C4F37F89}" destId="{B8AB0461-B0A7-4A10-8B18-73A84C74758D}" srcOrd="0" destOrd="0" presId="urn:microsoft.com/office/officeart/2005/8/layout/orgChart1"/>
    <dgm:cxn modelId="{19DA7501-1207-45AB-94A7-487DB4A05C63}" type="presOf" srcId="{8BA15E3D-1FD0-441B-BBC5-D42397531BFB}" destId="{E0ED25EE-F295-4E53-BAF3-B6157B1BAF2F}" srcOrd="0" destOrd="0" presId="urn:microsoft.com/office/officeart/2005/8/layout/orgChart1"/>
    <dgm:cxn modelId="{B102CC00-2AAD-4EFE-B7CB-756135B2B0D8}" type="presOf" srcId="{9A814D11-ED51-4DD0-801D-E60FB4B3E1A9}" destId="{2A37BFDB-7A2E-4545-99D2-7507906C06D4}" srcOrd="0" destOrd="0" presId="urn:microsoft.com/office/officeart/2005/8/layout/orgChart1"/>
    <dgm:cxn modelId="{1062BEAF-166F-497C-8CC7-89C7197D4AE8}" type="presOf" srcId="{607B4F6E-9DE4-4C91-8A21-FD8D24D8BA7B}" destId="{7E75106C-D11B-4A9B-A9C5-851668E25FDD}" srcOrd="0" destOrd="0" presId="urn:microsoft.com/office/officeart/2005/8/layout/orgChart1"/>
    <dgm:cxn modelId="{AED32426-B12E-4D3B-BA53-4451C8EB0E1E}" type="presOf" srcId="{6ED72BAB-3A1E-4322-A87A-93F6F5CF1ACF}" destId="{0E1EE1BC-7E1B-49AB-AF00-0916624C8985}" srcOrd="1" destOrd="0" presId="urn:microsoft.com/office/officeart/2005/8/layout/orgChart1"/>
    <dgm:cxn modelId="{7C24CFA3-7F60-4A10-B0AF-3A5922C1BD94}" srcId="{8BA15E3D-1FD0-441B-BBC5-D42397531BFB}" destId="{B926D3EA-7262-4A64-AD59-0F53ABA832FA}" srcOrd="0" destOrd="0" parTransId="{998C1C25-EF4A-47CE-8F8E-7E506947ADF0}" sibTransId="{C857734A-978D-4E89-9E46-07DF2CABFC98}"/>
    <dgm:cxn modelId="{32371523-78F2-4AAE-BB33-7F222E4ACB09}" type="presOf" srcId="{99022773-6120-4937-8E99-926813883AC5}" destId="{528A6765-1836-4A90-A4CE-DB08901C6149}" srcOrd="1" destOrd="0" presId="urn:microsoft.com/office/officeart/2005/8/layout/orgChart1"/>
    <dgm:cxn modelId="{687A1B55-591D-4DFA-A6C8-43836F71649C}" srcId="{073558E1-5D65-4CA2-B63F-D565C4F37F89}" destId="{91C0BD42-4084-4925-9330-58BA13414824}" srcOrd="1" destOrd="0" parTransId="{CF38C6B6-732C-4F16-9035-C50B28792B9B}" sibTransId="{1C08D26A-CAC7-48DC-9FA0-8F7546C895CB}"/>
    <dgm:cxn modelId="{9608C753-4EAD-4E99-900A-7A63CA009EE2}" type="presOf" srcId="{91C0BD42-4084-4925-9330-58BA13414824}" destId="{BD2ED6F5-684D-413A-9252-1CC83451BC32}" srcOrd="0" destOrd="0" presId="urn:microsoft.com/office/officeart/2005/8/layout/orgChart1"/>
    <dgm:cxn modelId="{28CC70E4-9B52-4EB1-922D-5830FBED4088}" type="presOf" srcId="{FCFA9D72-5C74-4FC4-8BFB-5718AFE329A0}" destId="{E1B888D1-6F5F-406E-B54D-67131C63E692}" srcOrd="0" destOrd="0" presId="urn:microsoft.com/office/officeart/2005/8/layout/orgChart1"/>
    <dgm:cxn modelId="{A93D67AC-33A3-46E7-87D1-E6C35E30C8E4}" type="presOf" srcId="{8C91AA0D-3124-4A23-834F-4A5F21386BD1}" destId="{42E3F8D1-4D9D-4DCC-AA59-1AE03C319C1F}" srcOrd="0" destOrd="0" presId="urn:microsoft.com/office/officeart/2005/8/layout/orgChart1"/>
    <dgm:cxn modelId="{B209F29E-281A-48DB-91FD-D9BB916D9C06}" type="presOf" srcId="{6ED72BAB-3A1E-4322-A87A-93F6F5CF1ACF}" destId="{DFABFAA1-1E05-44B4-88FB-2EEF5C3E52F8}" srcOrd="0" destOrd="0" presId="urn:microsoft.com/office/officeart/2005/8/layout/orgChart1"/>
    <dgm:cxn modelId="{04DD33C3-CC2D-4D18-AD85-2EA35D0CEF67}" type="presOf" srcId="{26FCDCC8-DFA5-4BD0-A112-EC4F40A16E57}" destId="{ECC75FFD-007D-4191-9A27-235D6F4066FB}" srcOrd="0" destOrd="0" presId="urn:microsoft.com/office/officeart/2005/8/layout/orgChart1"/>
    <dgm:cxn modelId="{8A40E69C-55DD-4D77-AF91-B81EC4F7FE2A}" srcId="{073558E1-5D65-4CA2-B63F-D565C4F37F89}" destId="{FC4F5509-5F2B-4A28-BF79-414124066B4E}" srcOrd="2" destOrd="0" parTransId="{933DC1C0-C3DD-4DA1-A3BC-A3A971957029}" sibTransId="{7D41782B-CCA2-4133-B8EB-4D911C3D7B45}"/>
    <dgm:cxn modelId="{2DD47618-BBAC-498E-AB4F-58683A14B58C}" type="presOf" srcId="{99022773-6120-4937-8E99-926813883AC5}" destId="{2AE1DF56-FABA-46CE-AC65-CF09AA055382}" srcOrd="0" destOrd="0" presId="urn:microsoft.com/office/officeart/2005/8/layout/orgChart1"/>
    <dgm:cxn modelId="{E491064B-8C52-402E-9E38-EF3F6A5285AF}" srcId="{8C91AA0D-3124-4A23-834F-4A5F21386BD1}" destId="{7B0E4A7F-FC7A-4714-B14E-81A90EDEDE16}" srcOrd="1" destOrd="0" parTransId="{0A20763E-BB77-4B65-AA04-243080AEF0B5}" sibTransId="{D497D2D8-958B-49DE-AAEB-0B137AF239BC}"/>
    <dgm:cxn modelId="{F2CB1267-3379-44A1-94B4-4CDBC2B778B8}" srcId="{B926D3EA-7262-4A64-AD59-0F53ABA832FA}" destId="{073558E1-5D65-4CA2-B63F-D565C4F37F89}" srcOrd="0" destOrd="0" parTransId="{69C6B420-0ABF-40A5-AB35-F4555FB61D1A}" sibTransId="{01C5B055-A3F7-4C6C-A1EC-DD2831ACA059}"/>
    <dgm:cxn modelId="{4B56A362-AE17-46C8-9EB0-2761010EFE73}" type="presOf" srcId="{5F36AD58-D4AE-4BFB-B773-92B2734C5EB6}" destId="{C0F524D8-F261-4877-A4BD-E493B86BA050}" srcOrd="1" destOrd="0" presId="urn:microsoft.com/office/officeart/2005/8/layout/orgChart1"/>
    <dgm:cxn modelId="{88AA475D-35B4-4C08-89D5-595A3B923D4D}" type="presOf" srcId="{5F36AD58-D4AE-4BFB-B773-92B2734C5EB6}" destId="{BEBAD187-32FE-41EC-8958-72A05E044F3E}" srcOrd="0" destOrd="0" presId="urn:microsoft.com/office/officeart/2005/8/layout/orgChart1"/>
    <dgm:cxn modelId="{9DA37AEE-0C22-4D04-9FAC-AF6A45C7B225}" type="presOf" srcId="{073558E1-5D65-4CA2-B63F-D565C4F37F89}" destId="{077C84B3-DB0D-4F2A-AE27-C74CE7A96D4C}" srcOrd="1" destOrd="0" presId="urn:microsoft.com/office/officeart/2005/8/layout/orgChart1"/>
    <dgm:cxn modelId="{3636B966-916F-45FA-90AD-39F7001DE667}" srcId="{8C91AA0D-3124-4A23-834F-4A5F21386BD1}" destId="{99022773-6120-4937-8E99-926813883AC5}" srcOrd="0" destOrd="0" parTransId="{6F8D170D-E2D7-47F0-9BB6-5AD4EB969391}" sibTransId="{2E3B9F98-DB1C-4977-8A11-9DA93F74A766}"/>
    <dgm:cxn modelId="{A1904D76-A9B3-4015-AC4A-36A7AAD69900}" type="presOf" srcId="{15D728F9-E2D4-4D7B-9887-B09269A20B62}" destId="{36130487-31AF-4DAC-BA30-101C0FA758B9}" srcOrd="0" destOrd="0" presId="urn:microsoft.com/office/officeart/2005/8/layout/orgChart1"/>
    <dgm:cxn modelId="{6D23B6FE-96E9-4A6E-8E10-18EFCAE70ED8}" type="presOf" srcId="{8C91AA0D-3124-4A23-834F-4A5F21386BD1}" destId="{B4B241AA-11C5-43FA-9B06-08F8889AF3BC}" srcOrd="1" destOrd="0" presId="urn:microsoft.com/office/officeart/2005/8/layout/orgChart1"/>
    <dgm:cxn modelId="{4E234071-D67D-43DD-A322-DFDD0B3AA1E1}" type="presOf" srcId="{FC4F5509-5F2B-4A28-BF79-414124066B4E}" destId="{C4E1B555-0714-4349-9D52-E29020E55323}" srcOrd="1" destOrd="0" presId="urn:microsoft.com/office/officeart/2005/8/layout/orgChart1"/>
    <dgm:cxn modelId="{615982F9-FF31-4600-87EE-3EE1C7CAFB06}" type="presOf" srcId="{91C0BD42-4084-4925-9330-58BA13414824}" destId="{E2F41130-742F-4FF3-B0C7-DC776CC31092}" srcOrd="1" destOrd="0" presId="urn:microsoft.com/office/officeart/2005/8/layout/orgChart1"/>
    <dgm:cxn modelId="{72388F63-EBD1-46EB-9392-BAA9DF3941A6}" type="presOf" srcId="{933DC1C0-C3DD-4DA1-A3BC-A3A971957029}" destId="{EA4F9AAB-5124-4BDA-BF21-FDE1294407F1}" srcOrd="0" destOrd="0" presId="urn:microsoft.com/office/officeart/2005/8/layout/orgChart1"/>
    <dgm:cxn modelId="{7A2D7485-2BBE-4B75-B880-94EDBF3BCB66}" srcId="{B926D3EA-7262-4A64-AD59-0F53ABA832FA}" destId="{8C91AA0D-3124-4A23-834F-4A5F21386BD1}" srcOrd="2" destOrd="0" parTransId="{FCFA9D72-5C74-4FC4-8BFB-5718AFE329A0}" sibTransId="{72B7D689-6F43-4991-BF1F-84F870024DE1}"/>
    <dgm:cxn modelId="{51378CF8-9579-4845-8802-142C19FC9C02}" srcId="{0D4939A7-6575-4630-AA05-75C44AB00FE6}" destId="{5F36AD58-D4AE-4BFB-B773-92B2734C5EB6}" srcOrd="0" destOrd="0" parTransId="{15D728F9-E2D4-4D7B-9887-B09269A20B62}" sibTransId="{62A98112-CD53-4EF2-91B8-76771747E37B}"/>
    <dgm:cxn modelId="{5464F6F0-53A8-4D22-861F-A0CF16DE04A7}" type="presParOf" srcId="{E0ED25EE-F295-4E53-BAF3-B6157B1BAF2F}" destId="{056A9AA8-FD94-4FE7-824B-A3EB016580D6}" srcOrd="0" destOrd="0" presId="urn:microsoft.com/office/officeart/2005/8/layout/orgChart1"/>
    <dgm:cxn modelId="{1D9032CF-31D1-4E39-BB81-86B81103CF8C}" type="presParOf" srcId="{056A9AA8-FD94-4FE7-824B-A3EB016580D6}" destId="{2A330FC4-5794-460B-8B44-D2FC7433E2AC}" srcOrd="0" destOrd="0" presId="urn:microsoft.com/office/officeart/2005/8/layout/orgChart1"/>
    <dgm:cxn modelId="{A3821B9F-E20A-429E-BEE2-27D93320EE4D}" type="presParOf" srcId="{2A330FC4-5794-460B-8B44-D2FC7433E2AC}" destId="{C519EF94-B8F8-4208-9C69-58D2A8156ED3}" srcOrd="0" destOrd="0" presId="urn:microsoft.com/office/officeart/2005/8/layout/orgChart1"/>
    <dgm:cxn modelId="{6221AAFA-FE1D-4BDA-8175-1E02843689EA}" type="presParOf" srcId="{2A330FC4-5794-460B-8B44-D2FC7433E2AC}" destId="{D06BBC8C-705B-4B1A-845E-1BD514199DF1}" srcOrd="1" destOrd="0" presId="urn:microsoft.com/office/officeart/2005/8/layout/orgChart1"/>
    <dgm:cxn modelId="{563C8387-1914-4635-B31E-DFB7225B5AB9}" type="presParOf" srcId="{056A9AA8-FD94-4FE7-824B-A3EB016580D6}" destId="{82A5C39A-FB53-4751-8029-BE35476AA408}" srcOrd="1" destOrd="0" presId="urn:microsoft.com/office/officeart/2005/8/layout/orgChart1"/>
    <dgm:cxn modelId="{9BEE1C5E-CBDB-4636-80EB-A0380DF21794}" type="presParOf" srcId="{82A5C39A-FB53-4751-8029-BE35476AA408}" destId="{883BA0E6-EB9C-4B80-8E48-A10186B6374E}" srcOrd="0" destOrd="0" presId="urn:microsoft.com/office/officeart/2005/8/layout/orgChart1"/>
    <dgm:cxn modelId="{B9D8CAD0-F573-47B0-8075-8E2FD00A72A7}" type="presParOf" srcId="{82A5C39A-FB53-4751-8029-BE35476AA408}" destId="{0481EA5D-281B-4C10-B92C-7F5A81EF616F}" srcOrd="1" destOrd="0" presId="urn:microsoft.com/office/officeart/2005/8/layout/orgChart1"/>
    <dgm:cxn modelId="{50A372D4-0F2F-4801-96D0-2873236CBC3D}" type="presParOf" srcId="{0481EA5D-281B-4C10-B92C-7F5A81EF616F}" destId="{96754F4B-7085-429B-9D5F-B10B4EFC3460}" srcOrd="0" destOrd="0" presId="urn:microsoft.com/office/officeart/2005/8/layout/orgChart1"/>
    <dgm:cxn modelId="{159C98A0-9516-4279-A93D-9808B6E70664}" type="presParOf" srcId="{96754F4B-7085-429B-9D5F-B10B4EFC3460}" destId="{B8AB0461-B0A7-4A10-8B18-73A84C74758D}" srcOrd="0" destOrd="0" presId="urn:microsoft.com/office/officeart/2005/8/layout/orgChart1"/>
    <dgm:cxn modelId="{AC99294A-90F2-49D4-BD12-2ED09515C1E8}" type="presParOf" srcId="{96754F4B-7085-429B-9D5F-B10B4EFC3460}" destId="{077C84B3-DB0D-4F2A-AE27-C74CE7A96D4C}" srcOrd="1" destOrd="0" presId="urn:microsoft.com/office/officeart/2005/8/layout/orgChart1"/>
    <dgm:cxn modelId="{FE75A888-18EF-435A-990E-8D4DA5BADA54}" type="presParOf" srcId="{0481EA5D-281B-4C10-B92C-7F5A81EF616F}" destId="{2887F461-B402-47A2-B293-12C8DC5DDE52}" srcOrd="1" destOrd="0" presId="urn:microsoft.com/office/officeart/2005/8/layout/orgChart1"/>
    <dgm:cxn modelId="{1CB5758B-62B2-4679-8424-F0ECB6B8B331}" type="presParOf" srcId="{2887F461-B402-47A2-B293-12C8DC5DDE52}" destId="{ECC75FFD-007D-4191-9A27-235D6F4066FB}" srcOrd="0" destOrd="0" presId="urn:microsoft.com/office/officeart/2005/8/layout/orgChart1"/>
    <dgm:cxn modelId="{DFD9F092-A5CB-4DD6-94B8-E3A608227ABB}" type="presParOf" srcId="{2887F461-B402-47A2-B293-12C8DC5DDE52}" destId="{1C2D20E9-8A19-45D9-87CB-8A48F1D75600}" srcOrd="1" destOrd="0" presId="urn:microsoft.com/office/officeart/2005/8/layout/orgChart1"/>
    <dgm:cxn modelId="{4C4F6703-27CA-4B54-94FB-38EFB47CF78F}" type="presParOf" srcId="{1C2D20E9-8A19-45D9-87CB-8A48F1D75600}" destId="{2B74386A-10A4-4AA0-B16B-E8BA8B6FC2DF}" srcOrd="0" destOrd="0" presId="urn:microsoft.com/office/officeart/2005/8/layout/orgChart1"/>
    <dgm:cxn modelId="{7E0D5D25-B770-499C-8AA7-6DD38AD70BE1}" type="presParOf" srcId="{2B74386A-10A4-4AA0-B16B-E8BA8B6FC2DF}" destId="{7E75106C-D11B-4A9B-A9C5-851668E25FDD}" srcOrd="0" destOrd="0" presId="urn:microsoft.com/office/officeart/2005/8/layout/orgChart1"/>
    <dgm:cxn modelId="{C65C22EE-A0FD-4536-8705-6C3911E2975A}" type="presParOf" srcId="{2B74386A-10A4-4AA0-B16B-E8BA8B6FC2DF}" destId="{63DF2387-D6FA-426B-88F8-521DFDEAF86D}" srcOrd="1" destOrd="0" presId="urn:microsoft.com/office/officeart/2005/8/layout/orgChart1"/>
    <dgm:cxn modelId="{3272CAAC-7B90-48D7-81B6-DADCB64156D2}" type="presParOf" srcId="{1C2D20E9-8A19-45D9-87CB-8A48F1D75600}" destId="{298B2E61-BB13-499C-B635-12465A454C07}" srcOrd="1" destOrd="0" presId="urn:microsoft.com/office/officeart/2005/8/layout/orgChart1"/>
    <dgm:cxn modelId="{7677423C-712E-4882-8A6D-BF25A5D68B04}" type="presParOf" srcId="{1C2D20E9-8A19-45D9-87CB-8A48F1D75600}" destId="{E76D366D-605E-447D-8C87-3FEB092488CC}" srcOrd="2" destOrd="0" presId="urn:microsoft.com/office/officeart/2005/8/layout/orgChart1"/>
    <dgm:cxn modelId="{44C5085E-20A3-4311-B329-E7BC7725519A}" type="presParOf" srcId="{2887F461-B402-47A2-B293-12C8DC5DDE52}" destId="{6D6FEB2E-CA51-49FA-A11C-29282BE6E9B4}" srcOrd="2" destOrd="0" presId="urn:microsoft.com/office/officeart/2005/8/layout/orgChart1"/>
    <dgm:cxn modelId="{745F6658-1EDC-4119-992E-7707CEC3F1DC}" type="presParOf" srcId="{2887F461-B402-47A2-B293-12C8DC5DDE52}" destId="{9CAE07AA-8417-4C1F-9061-4AFBB6CC1D64}" srcOrd="3" destOrd="0" presId="urn:microsoft.com/office/officeart/2005/8/layout/orgChart1"/>
    <dgm:cxn modelId="{1AE40BD4-C6BA-4B29-856A-D250521EA0C1}" type="presParOf" srcId="{9CAE07AA-8417-4C1F-9061-4AFBB6CC1D64}" destId="{92BCDF87-0ADC-46BF-B9BA-CA7D17C1CB80}" srcOrd="0" destOrd="0" presId="urn:microsoft.com/office/officeart/2005/8/layout/orgChart1"/>
    <dgm:cxn modelId="{9BE0A30E-48ED-4B5F-8207-EF209A3ADB46}" type="presParOf" srcId="{92BCDF87-0ADC-46BF-B9BA-CA7D17C1CB80}" destId="{BD2ED6F5-684D-413A-9252-1CC83451BC32}" srcOrd="0" destOrd="0" presId="urn:microsoft.com/office/officeart/2005/8/layout/orgChart1"/>
    <dgm:cxn modelId="{F60B227B-FA64-4C4E-A4D9-F3A2944C388E}" type="presParOf" srcId="{92BCDF87-0ADC-46BF-B9BA-CA7D17C1CB80}" destId="{E2F41130-742F-4FF3-B0C7-DC776CC31092}" srcOrd="1" destOrd="0" presId="urn:microsoft.com/office/officeart/2005/8/layout/orgChart1"/>
    <dgm:cxn modelId="{49412697-44DA-4EBB-94CB-8C75732481D6}" type="presParOf" srcId="{9CAE07AA-8417-4C1F-9061-4AFBB6CC1D64}" destId="{802DA039-290D-48DC-AFFE-DA18C973D607}" srcOrd="1" destOrd="0" presId="urn:microsoft.com/office/officeart/2005/8/layout/orgChart1"/>
    <dgm:cxn modelId="{068C522F-7DBF-4FF6-8CCC-5948B9215447}" type="presParOf" srcId="{9CAE07AA-8417-4C1F-9061-4AFBB6CC1D64}" destId="{AA057A36-F3AD-4625-A102-585A3AD2D122}" srcOrd="2" destOrd="0" presId="urn:microsoft.com/office/officeart/2005/8/layout/orgChart1"/>
    <dgm:cxn modelId="{257825F2-A9D3-4D34-84D4-937F9B6E6BAD}" type="presParOf" srcId="{2887F461-B402-47A2-B293-12C8DC5DDE52}" destId="{EA4F9AAB-5124-4BDA-BF21-FDE1294407F1}" srcOrd="4" destOrd="0" presId="urn:microsoft.com/office/officeart/2005/8/layout/orgChart1"/>
    <dgm:cxn modelId="{B435B0CF-BAA8-41D2-9821-0C362924626F}" type="presParOf" srcId="{2887F461-B402-47A2-B293-12C8DC5DDE52}" destId="{A57BC3A2-5FAB-4E15-B698-D02FA9E41185}" srcOrd="5" destOrd="0" presId="urn:microsoft.com/office/officeart/2005/8/layout/orgChart1"/>
    <dgm:cxn modelId="{068E2445-A250-4000-B42F-44729367E749}" type="presParOf" srcId="{A57BC3A2-5FAB-4E15-B698-D02FA9E41185}" destId="{94EE1EBA-14C0-4118-903B-CF4563F8A91B}" srcOrd="0" destOrd="0" presId="urn:microsoft.com/office/officeart/2005/8/layout/orgChart1"/>
    <dgm:cxn modelId="{941883D1-734E-49A2-A3B9-6E193E01DBB7}" type="presParOf" srcId="{94EE1EBA-14C0-4118-903B-CF4563F8A91B}" destId="{CEC7BB88-B458-4E51-A1D3-995758E9D497}" srcOrd="0" destOrd="0" presId="urn:microsoft.com/office/officeart/2005/8/layout/orgChart1"/>
    <dgm:cxn modelId="{07FB07DE-9049-4AF6-BCF8-F5BB075DB114}" type="presParOf" srcId="{94EE1EBA-14C0-4118-903B-CF4563F8A91B}" destId="{C4E1B555-0714-4349-9D52-E29020E55323}" srcOrd="1" destOrd="0" presId="urn:microsoft.com/office/officeart/2005/8/layout/orgChart1"/>
    <dgm:cxn modelId="{253F5669-C500-418C-A05D-3B73BEA16779}" type="presParOf" srcId="{A57BC3A2-5FAB-4E15-B698-D02FA9E41185}" destId="{FA7E1015-CE7F-401A-A0FB-860ED82C1977}" srcOrd="1" destOrd="0" presId="urn:microsoft.com/office/officeart/2005/8/layout/orgChart1"/>
    <dgm:cxn modelId="{18CC5370-A21E-49C3-BFF2-7AF31296C49C}" type="presParOf" srcId="{A57BC3A2-5FAB-4E15-B698-D02FA9E41185}" destId="{A5D14E91-6514-4AB1-9ABA-153AAD020AB6}" srcOrd="2" destOrd="0" presId="urn:microsoft.com/office/officeart/2005/8/layout/orgChart1"/>
    <dgm:cxn modelId="{07B3AF2B-380E-4482-8DD2-D1462D7E20E0}" type="presParOf" srcId="{0481EA5D-281B-4C10-B92C-7F5A81EF616F}" destId="{A4562F4C-C167-42DA-B931-2C56FF2E75B4}" srcOrd="2" destOrd="0" presId="urn:microsoft.com/office/officeart/2005/8/layout/orgChart1"/>
    <dgm:cxn modelId="{F18C2CE5-E3F1-4600-8BBD-21E3DAEE96A0}" type="presParOf" srcId="{82A5C39A-FB53-4751-8029-BE35476AA408}" destId="{2A37BFDB-7A2E-4545-99D2-7507906C06D4}" srcOrd="2" destOrd="0" presId="urn:microsoft.com/office/officeart/2005/8/layout/orgChart1"/>
    <dgm:cxn modelId="{AD3FBBF9-AB22-43BB-9910-978D01610BC4}" type="presParOf" srcId="{82A5C39A-FB53-4751-8029-BE35476AA408}" destId="{9AFDF1F8-99DA-4BEF-AC77-B35689FA5B77}" srcOrd="3" destOrd="0" presId="urn:microsoft.com/office/officeart/2005/8/layout/orgChart1"/>
    <dgm:cxn modelId="{EF92F40A-FBED-46A2-8256-37EE53FC5641}" type="presParOf" srcId="{9AFDF1F8-99DA-4BEF-AC77-B35689FA5B77}" destId="{A44AA782-23E1-4001-8C85-68DD4348B68E}" srcOrd="0" destOrd="0" presId="urn:microsoft.com/office/officeart/2005/8/layout/orgChart1"/>
    <dgm:cxn modelId="{CE70B886-A749-4890-927A-1D77812273A0}" type="presParOf" srcId="{A44AA782-23E1-4001-8C85-68DD4348B68E}" destId="{AA297A4E-FA6B-4DEF-9B40-0D84076E417B}" srcOrd="0" destOrd="0" presId="urn:microsoft.com/office/officeart/2005/8/layout/orgChart1"/>
    <dgm:cxn modelId="{86BFC46D-C4B4-4CB0-804B-BAB9A35804CD}" type="presParOf" srcId="{A44AA782-23E1-4001-8C85-68DD4348B68E}" destId="{7209582A-D77E-4818-8338-0F05FCA12D44}" srcOrd="1" destOrd="0" presId="urn:microsoft.com/office/officeart/2005/8/layout/orgChart1"/>
    <dgm:cxn modelId="{4C2095D4-0D23-407A-9055-001CEF2D0DB3}" type="presParOf" srcId="{9AFDF1F8-99DA-4BEF-AC77-B35689FA5B77}" destId="{E71D55C9-0C58-49AA-9D6F-DB9E152D7A4F}" srcOrd="1" destOrd="0" presId="urn:microsoft.com/office/officeart/2005/8/layout/orgChart1"/>
    <dgm:cxn modelId="{2E91BE96-89EA-4762-9B12-86F56B1358C0}" type="presParOf" srcId="{E71D55C9-0C58-49AA-9D6F-DB9E152D7A4F}" destId="{36130487-31AF-4DAC-BA30-101C0FA758B9}" srcOrd="0" destOrd="0" presId="urn:microsoft.com/office/officeart/2005/8/layout/orgChart1"/>
    <dgm:cxn modelId="{3D9A7D28-729D-4651-B6EA-C5C0F33F3D70}" type="presParOf" srcId="{E71D55C9-0C58-49AA-9D6F-DB9E152D7A4F}" destId="{C3E81DE3-D0F1-4BC1-82F2-D3BD1ED6DAC1}" srcOrd="1" destOrd="0" presId="urn:microsoft.com/office/officeart/2005/8/layout/orgChart1"/>
    <dgm:cxn modelId="{0DDF4C89-6EC6-4C47-A649-8F4C990F5CFA}" type="presParOf" srcId="{C3E81DE3-D0F1-4BC1-82F2-D3BD1ED6DAC1}" destId="{48F5037D-EB4A-457C-8002-74E71D341D51}" srcOrd="0" destOrd="0" presId="urn:microsoft.com/office/officeart/2005/8/layout/orgChart1"/>
    <dgm:cxn modelId="{4945D068-579F-4A25-8943-A6270A1A7804}" type="presParOf" srcId="{48F5037D-EB4A-457C-8002-74E71D341D51}" destId="{BEBAD187-32FE-41EC-8958-72A05E044F3E}" srcOrd="0" destOrd="0" presId="urn:microsoft.com/office/officeart/2005/8/layout/orgChart1"/>
    <dgm:cxn modelId="{B8567257-A825-4C73-A799-3F7E19D22744}" type="presParOf" srcId="{48F5037D-EB4A-457C-8002-74E71D341D51}" destId="{C0F524D8-F261-4877-A4BD-E493B86BA050}" srcOrd="1" destOrd="0" presId="urn:microsoft.com/office/officeart/2005/8/layout/orgChart1"/>
    <dgm:cxn modelId="{C105F5C0-14C9-4998-A9CD-97E01B636AE3}" type="presParOf" srcId="{C3E81DE3-D0F1-4BC1-82F2-D3BD1ED6DAC1}" destId="{7FD2685B-3BF1-4BE8-9B17-04E7DB409659}" srcOrd="1" destOrd="0" presId="urn:microsoft.com/office/officeart/2005/8/layout/orgChart1"/>
    <dgm:cxn modelId="{4BE7A221-40A4-4ED1-8DC8-A59258B3EE99}" type="presParOf" srcId="{C3E81DE3-D0F1-4BC1-82F2-D3BD1ED6DAC1}" destId="{E9926DCD-4D8F-4761-84A6-4669A10D42FE}" srcOrd="2" destOrd="0" presId="urn:microsoft.com/office/officeart/2005/8/layout/orgChart1"/>
    <dgm:cxn modelId="{CAA034B2-7726-484A-96EA-C525091C9AB3}" type="presParOf" srcId="{E71D55C9-0C58-49AA-9D6F-DB9E152D7A4F}" destId="{79AF0B19-6AB6-4AC6-BD86-8D4868D66F7B}" srcOrd="2" destOrd="0" presId="urn:microsoft.com/office/officeart/2005/8/layout/orgChart1"/>
    <dgm:cxn modelId="{39701ED7-3395-427E-9D5E-CA9730BDB066}" type="presParOf" srcId="{E71D55C9-0C58-49AA-9D6F-DB9E152D7A4F}" destId="{D01BE848-8421-4CF6-8144-301771B9377B}" srcOrd="3" destOrd="0" presId="urn:microsoft.com/office/officeart/2005/8/layout/orgChart1"/>
    <dgm:cxn modelId="{182FC41A-EA4B-4520-A80D-B461593C81CE}" type="presParOf" srcId="{D01BE848-8421-4CF6-8144-301771B9377B}" destId="{1921833C-F73E-411F-8D01-5A746FAF29B4}" srcOrd="0" destOrd="0" presId="urn:microsoft.com/office/officeart/2005/8/layout/orgChart1"/>
    <dgm:cxn modelId="{C643F497-5E9A-4C4A-9F2C-6792927114DB}" type="presParOf" srcId="{1921833C-F73E-411F-8D01-5A746FAF29B4}" destId="{DFABFAA1-1E05-44B4-88FB-2EEF5C3E52F8}" srcOrd="0" destOrd="0" presId="urn:microsoft.com/office/officeart/2005/8/layout/orgChart1"/>
    <dgm:cxn modelId="{948EC5A0-A3B3-4785-BB7B-79ADC123AAF1}" type="presParOf" srcId="{1921833C-F73E-411F-8D01-5A746FAF29B4}" destId="{0E1EE1BC-7E1B-49AB-AF00-0916624C8985}" srcOrd="1" destOrd="0" presId="urn:microsoft.com/office/officeart/2005/8/layout/orgChart1"/>
    <dgm:cxn modelId="{7CC25ACF-9686-4108-8FF1-3022ADAAEA3C}" type="presParOf" srcId="{D01BE848-8421-4CF6-8144-301771B9377B}" destId="{C6E3758D-FF79-4161-9F87-7236112C3F38}" srcOrd="1" destOrd="0" presId="urn:microsoft.com/office/officeart/2005/8/layout/orgChart1"/>
    <dgm:cxn modelId="{3B0FD48B-BE57-4011-8B1A-5716F52A16E2}" type="presParOf" srcId="{D01BE848-8421-4CF6-8144-301771B9377B}" destId="{512E8D17-EF56-4BF3-87DD-B80ADB5C7BE6}" srcOrd="2" destOrd="0" presId="urn:microsoft.com/office/officeart/2005/8/layout/orgChart1"/>
    <dgm:cxn modelId="{15DB67B3-2479-41B4-BAC5-B4D3F1C4E3D4}" type="presParOf" srcId="{9AFDF1F8-99DA-4BEF-AC77-B35689FA5B77}" destId="{31BD767C-51D7-4CBF-866C-A61969B90007}" srcOrd="2" destOrd="0" presId="urn:microsoft.com/office/officeart/2005/8/layout/orgChart1"/>
    <dgm:cxn modelId="{2F53FD34-9270-46C0-810E-0AA31B01F34B}" type="presParOf" srcId="{82A5C39A-FB53-4751-8029-BE35476AA408}" destId="{E1B888D1-6F5F-406E-B54D-67131C63E692}" srcOrd="4" destOrd="0" presId="urn:microsoft.com/office/officeart/2005/8/layout/orgChart1"/>
    <dgm:cxn modelId="{BF1BA5FE-2A7D-48FD-A780-4E2882783CEB}" type="presParOf" srcId="{82A5C39A-FB53-4751-8029-BE35476AA408}" destId="{7B91E57B-4C21-4A09-8F8C-D9A1D471C391}" srcOrd="5" destOrd="0" presId="urn:microsoft.com/office/officeart/2005/8/layout/orgChart1"/>
    <dgm:cxn modelId="{21B289EC-B98C-438F-B111-079A4C16A41E}" type="presParOf" srcId="{7B91E57B-4C21-4A09-8F8C-D9A1D471C391}" destId="{6401E446-7647-4A64-875A-1F095884E9A7}" srcOrd="0" destOrd="0" presId="urn:microsoft.com/office/officeart/2005/8/layout/orgChart1"/>
    <dgm:cxn modelId="{7B716B9D-8CAD-419F-A355-59312FF23506}" type="presParOf" srcId="{6401E446-7647-4A64-875A-1F095884E9A7}" destId="{42E3F8D1-4D9D-4DCC-AA59-1AE03C319C1F}" srcOrd="0" destOrd="0" presId="urn:microsoft.com/office/officeart/2005/8/layout/orgChart1"/>
    <dgm:cxn modelId="{AC9B8D53-3252-4157-98C7-17ACEC3A7B80}" type="presParOf" srcId="{6401E446-7647-4A64-875A-1F095884E9A7}" destId="{B4B241AA-11C5-43FA-9B06-08F8889AF3BC}" srcOrd="1" destOrd="0" presId="urn:microsoft.com/office/officeart/2005/8/layout/orgChart1"/>
    <dgm:cxn modelId="{CF924B62-9CE0-4695-B476-DB324DD3345A}" type="presParOf" srcId="{7B91E57B-4C21-4A09-8F8C-D9A1D471C391}" destId="{D26E8B24-21B5-4A64-A8EE-33C2CD95A667}" srcOrd="1" destOrd="0" presId="urn:microsoft.com/office/officeart/2005/8/layout/orgChart1"/>
    <dgm:cxn modelId="{E1EB2698-ABE3-4CA4-93BD-F0829AAE2242}" type="presParOf" srcId="{D26E8B24-21B5-4A64-A8EE-33C2CD95A667}" destId="{DA2004C5-D723-45FF-93A2-89549AEAC90D}" srcOrd="0" destOrd="0" presId="urn:microsoft.com/office/officeart/2005/8/layout/orgChart1"/>
    <dgm:cxn modelId="{B14166B6-06B2-4949-8F67-28E5AC0ED0C5}" type="presParOf" srcId="{D26E8B24-21B5-4A64-A8EE-33C2CD95A667}" destId="{C9361C40-03B0-4093-859F-D3E134386C9E}" srcOrd="1" destOrd="0" presId="urn:microsoft.com/office/officeart/2005/8/layout/orgChart1"/>
    <dgm:cxn modelId="{F7E60B52-8B1D-4011-A685-AE1CFF73DD24}" type="presParOf" srcId="{C9361C40-03B0-4093-859F-D3E134386C9E}" destId="{6E84C60E-9A15-463F-83B2-3E15D6602CC5}" srcOrd="0" destOrd="0" presId="urn:microsoft.com/office/officeart/2005/8/layout/orgChart1"/>
    <dgm:cxn modelId="{103E7F85-78C0-4BD5-94B6-0F9BF829DD79}" type="presParOf" srcId="{6E84C60E-9A15-463F-83B2-3E15D6602CC5}" destId="{2AE1DF56-FABA-46CE-AC65-CF09AA055382}" srcOrd="0" destOrd="0" presId="urn:microsoft.com/office/officeart/2005/8/layout/orgChart1"/>
    <dgm:cxn modelId="{FEC0DB2D-38F5-47F0-8A46-12BC1668307A}" type="presParOf" srcId="{6E84C60E-9A15-463F-83B2-3E15D6602CC5}" destId="{528A6765-1836-4A90-A4CE-DB08901C6149}" srcOrd="1" destOrd="0" presId="urn:microsoft.com/office/officeart/2005/8/layout/orgChart1"/>
    <dgm:cxn modelId="{D7019A75-2905-4D40-9864-232147F6DF9D}" type="presParOf" srcId="{C9361C40-03B0-4093-859F-D3E134386C9E}" destId="{71A34724-3139-41DF-A91A-03E0630EA325}" srcOrd="1" destOrd="0" presId="urn:microsoft.com/office/officeart/2005/8/layout/orgChart1"/>
    <dgm:cxn modelId="{17959FDB-7D10-472D-828F-85D58488C27D}" type="presParOf" srcId="{C9361C40-03B0-4093-859F-D3E134386C9E}" destId="{043F752E-E085-4A8A-A833-D2648DE881FE}" srcOrd="2" destOrd="0" presId="urn:microsoft.com/office/officeart/2005/8/layout/orgChart1"/>
    <dgm:cxn modelId="{8CB6F7A8-D8B7-4DFE-ADD1-19E16EBE9EA7}" type="presParOf" srcId="{D26E8B24-21B5-4A64-A8EE-33C2CD95A667}" destId="{55DE6B68-1300-48FF-8FE5-73B36FEC072A}" srcOrd="2" destOrd="0" presId="urn:microsoft.com/office/officeart/2005/8/layout/orgChart1"/>
    <dgm:cxn modelId="{855B73C7-0EA8-4266-805E-2F4CE25E296B}" type="presParOf" srcId="{D26E8B24-21B5-4A64-A8EE-33C2CD95A667}" destId="{0F457CAE-EF15-4FD6-BC6F-A14760CD0BA0}" srcOrd="3" destOrd="0" presId="urn:microsoft.com/office/officeart/2005/8/layout/orgChart1"/>
    <dgm:cxn modelId="{873F9650-01F4-48F5-8FB6-602D78C0F3CD}" type="presParOf" srcId="{0F457CAE-EF15-4FD6-BC6F-A14760CD0BA0}" destId="{ED3833B5-5A28-4FA1-88D7-DE1050A88549}" srcOrd="0" destOrd="0" presId="urn:microsoft.com/office/officeart/2005/8/layout/orgChart1"/>
    <dgm:cxn modelId="{30FBE505-C347-4EE7-8F56-53FA0762C713}" type="presParOf" srcId="{ED3833B5-5A28-4FA1-88D7-DE1050A88549}" destId="{ADDA67A6-D838-4FA5-8C20-DE65C78D344C}" srcOrd="0" destOrd="0" presId="urn:microsoft.com/office/officeart/2005/8/layout/orgChart1"/>
    <dgm:cxn modelId="{5B6F677E-2297-4A39-B707-AD1B34CE9588}" type="presParOf" srcId="{ED3833B5-5A28-4FA1-88D7-DE1050A88549}" destId="{11D43429-FD85-4E18-AB6F-312945FBD2F6}" srcOrd="1" destOrd="0" presId="urn:microsoft.com/office/officeart/2005/8/layout/orgChart1"/>
    <dgm:cxn modelId="{68DB95D1-1738-407E-B96F-D706145745BA}" type="presParOf" srcId="{0F457CAE-EF15-4FD6-BC6F-A14760CD0BA0}" destId="{4B21C699-7A05-41DC-AA8F-B2FAE4A25B7C}" srcOrd="1" destOrd="0" presId="urn:microsoft.com/office/officeart/2005/8/layout/orgChart1"/>
    <dgm:cxn modelId="{094F0449-5174-4739-B89A-6D1FBEF39FF8}" type="presParOf" srcId="{0F457CAE-EF15-4FD6-BC6F-A14760CD0BA0}" destId="{E468FFA7-E1F5-4026-A744-74DDEE74F87E}" srcOrd="2" destOrd="0" presId="urn:microsoft.com/office/officeart/2005/8/layout/orgChart1"/>
    <dgm:cxn modelId="{DD4116CD-5A12-4F02-B480-C0FCC7D436ED}" type="presParOf" srcId="{7B91E57B-4C21-4A09-8F8C-D9A1D471C391}" destId="{AD2B13B9-BC86-489C-B3F9-F13910EC3941}" srcOrd="2" destOrd="0" presId="urn:microsoft.com/office/officeart/2005/8/layout/orgChart1"/>
    <dgm:cxn modelId="{10B9093C-2481-40D8-834B-DEB525C509FB}" type="presParOf" srcId="{056A9AA8-FD94-4FE7-824B-A3EB016580D6}" destId="{04ABECF1-7512-457E-9001-8FEA8D218071}" srcOrd="2" destOrd="0" presId="urn:microsoft.com/office/officeart/2005/8/layout/orgChart1"/>
  </dgm:cxnLst>
  <dgm:bg>
    <a:solidFill>
      <a:schemeClr val="accent2"/>
    </a:solidFill>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BA15E3D-1FD0-441B-BBC5-D42397531BFB}" type="doc">
      <dgm:prSet loTypeId="urn:microsoft.com/office/officeart/2005/8/layout/orgChart1" loCatId="hierarchy" qsTypeId="urn:microsoft.com/office/officeart/2005/8/quickstyle/3d2" qsCatId="3D" csTypeId="urn:microsoft.com/office/officeart/2005/8/colors/accent3_5" csCatId="accent3" phldr="1"/>
      <dgm:spPr/>
      <dgm:t>
        <a:bodyPr/>
        <a:lstStyle/>
        <a:p>
          <a:endParaRPr lang="ru-RU"/>
        </a:p>
      </dgm:t>
    </dgm:pt>
    <dgm:pt modelId="{B926D3EA-7262-4A64-AD59-0F53ABA832FA}">
      <dgm:prSet phldrT="[Текст]" custT="1"/>
      <dgm:spPr>
        <a:solidFill>
          <a:srgbClr val="7030A0"/>
        </a:solidFill>
      </dgm:spPr>
      <dgm:t>
        <a:bodyPr/>
        <a:lstStyle/>
        <a:p>
          <a:r>
            <a:rPr lang="en-US" sz="4000" b="1" dirty="0" err="1" smtClean="0">
              <a:latin typeface="Times New Roman" panose="02020603050405020304" pitchFamily="18" charset="0"/>
              <a:cs typeface="Times New Roman" panose="02020603050405020304" pitchFamily="18" charset="0"/>
            </a:rPr>
            <a:t>Tekislikda</a:t>
          </a:r>
          <a:r>
            <a:rPr lang="en-US" sz="4000" b="1" dirty="0" smtClean="0">
              <a:latin typeface="Times New Roman" panose="02020603050405020304" pitchFamily="18" charset="0"/>
              <a:cs typeface="Times New Roman" panose="02020603050405020304" pitchFamily="18" charset="0"/>
            </a:rPr>
            <a:t> </a:t>
          </a:r>
          <a:r>
            <a:rPr lang="en-US" sz="4000" b="1" dirty="0" err="1" smtClean="0">
              <a:latin typeface="Times New Roman" panose="02020603050405020304" pitchFamily="18" charset="0"/>
              <a:cs typeface="Times New Roman" panose="02020603050405020304" pitchFamily="18" charset="0"/>
            </a:rPr>
            <a:t>bo’g’inlarning</a:t>
          </a:r>
          <a:r>
            <a:rPr lang="en-US" sz="4000" b="1" dirty="0" smtClean="0">
              <a:latin typeface="Times New Roman" panose="02020603050405020304" pitchFamily="18" charset="0"/>
              <a:cs typeface="Times New Roman" panose="02020603050405020304" pitchFamily="18" charset="0"/>
            </a:rPr>
            <a:t>  </a:t>
          </a:r>
          <a:r>
            <a:rPr lang="en-US" sz="4000" b="1" dirty="0" err="1" smtClean="0">
              <a:latin typeface="Times New Roman" panose="02020603050405020304" pitchFamily="18" charset="0"/>
              <a:cs typeface="Times New Roman" panose="02020603050405020304" pitchFamily="18" charset="0"/>
            </a:rPr>
            <a:t>harakat</a:t>
          </a:r>
          <a:r>
            <a:rPr lang="en-US" sz="4000" b="1" dirty="0" smtClean="0">
              <a:latin typeface="Times New Roman" panose="02020603050405020304" pitchFamily="18" charset="0"/>
              <a:cs typeface="Times New Roman" panose="02020603050405020304" pitchFamily="18" charset="0"/>
            </a:rPr>
            <a:t> </a:t>
          </a:r>
          <a:r>
            <a:rPr lang="en-US" sz="4000" b="1" dirty="0" err="1" smtClean="0">
              <a:latin typeface="Times New Roman" panose="02020603050405020304" pitchFamily="18" charset="0"/>
              <a:cs typeface="Times New Roman" panose="02020603050405020304" pitchFamily="18" charset="0"/>
            </a:rPr>
            <a:t>turlari</a:t>
          </a:r>
          <a:r>
            <a:rPr lang="en-US" sz="4000" b="1" dirty="0" smtClean="0">
              <a:latin typeface="Times New Roman" panose="02020603050405020304" pitchFamily="18" charset="0"/>
              <a:cs typeface="Times New Roman" panose="02020603050405020304" pitchFamily="18" charset="0"/>
            </a:rPr>
            <a:t>  </a:t>
          </a:r>
          <a:endParaRPr lang="ru-RU" sz="4000" b="1" dirty="0">
            <a:latin typeface="Times New Roman" panose="02020603050405020304" pitchFamily="18" charset="0"/>
            <a:cs typeface="Times New Roman" panose="02020603050405020304" pitchFamily="18" charset="0"/>
          </a:endParaRPr>
        </a:p>
      </dgm:t>
    </dgm:pt>
    <dgm:pt modelId="{998C1C25-EF4A-47CE-8F8E-7E506947ADF0}" type="parTrans" cxnId="{7C24CFA3-7F60-4A10-B0AF-3A5922C1BD94}">
      <dgm:prSet/>
      <dgm:spPr/>
      <dgm:t>
        <a:bodyPr/>
        <a:lstStyle/>
        <a:p>
          <a:endParaRPr lang="ru-RU"/>
        </a:p>
      </dgm:t>
    </dgm:pt>
    <dgm:pt modelId="{C857734A-978D-4E89-9E46-07DF2CABFC98}" type="sibTrans" cxnId="{7C24CFA3-7F60-4A10-B0AF-3A5922C1BD94}">
      <dgm:prSet/>
      <dgm:spPr/>
      <dgm:t>
        <a:bodyPr/>
        <a:lstStyle/>
        <a:p>
          <a:endParaRPr lang="ru-RU"/>
        </a:p>
      </dgm:t>
    </dgm:pt>
    <dgm:pt modelId="{8C91AA0D-3124-4A23-834F-4A5F21386BD1}">
      <dgm:prSet phldrT="[Текст]" custT="1"/>
      <dgm:spPr>
        <a:solidFill>
          <a:srgbClr val="FF0000"/>
        </a:solidFill>
      </dgm:spPr>
      <dgm:t>
        <a:bodyPr/>
        <a:lstStyle/>
        <a:p>
          <a:r>
            <a:rPr lang="en-US" sz="4000" b="1" dirty="0" err="1" smtClean="0">
              <a:latin typeface="Times New Roman" panose="02020603050405020304" pitchFamily="18" charset="0"/>
              <a:cs typeface="Times New Roman" panose="02020603050405020304" pitchFamily="18" charset="0"/>
            </a:rPr>
            <a:t>Tekis</a:t>
          </a:r>
          <a:r>
            <a:rPr lang="en-US" sz="4000" b="1" dirty="0" smtClean="0">
              <a:latin typeface="Times New Roman" panose="02020603050405020304" pitchFamily="18" charset="0"/>
              <a:cs typeface="Times New Roman" panose="02020603050405020304" pitchFamily="18" charset="0"/>
            </a:rPr>
            <a:t> parallel-</a:t>
          </a:r>
          <a:r>
            <a:rPr lang="en-US" sz="4000" b="1" dirty="0" err="1" smtClean="0">
              <a:latin typeface="Times New Roman" panose="02020603050405020304" pitchFamily="18" charset="0"/>
              <a:cs typeface="Times New Roman" panose="02020603050405020304" pitchFamily="18" charset="0"/>
            </a:rPr>
            <a:t>murakkab</a:t>
          </a:r>
          <a:endParaRPr lang="ru-RU" sz="4000" dirty="0">
            <a:latin typeface="Times New Roman" panose="02020603050405020304" pitchFamily="18" charset="0"/>
            <a:cs typeface="Times New Roman" panose="02020603050405020304" pitchFamily="18" charset="0"/>
          </a:endParaRPr>
        </a:p>
      </dgm:t>
    </dgm:pt>
    <dgm:pt modelId="{FCFA9D72-5C74-4FC4-8BFB-5718AFE329A0}" type="parTrans" cxnId="{7A2D7485-2BBE-4B75-B880-94EDBF3BCB66}">
      <dgm:prSet/>
      <dgm:spPr/>
      <dgm:t>
        <a:bodyPr/>
        <a:lstStyle/>
        <a:p>
          <a:endParaRPr lang="ru-RU"/>
        </a:p>
      </dgm:t>
    </dgm:pt>
    <dgm:pt modelId="{72B7D689-6F43-4991-BF1F-84F870024DE1}" type="sibTrans" cxnId="{7A2D7485-2BBE-4B75-B880-94EDBF3BCB66}">
      <dgm:prSet/>
      <dgm:spPr/>
      <dgm:t>
        <a:bodyPr/>
        <a:lstStyle/>
        <a:p>
          <a:endParaRPr lang="ru-RU"/>
        </a:p>
      </dgm:t>
    </dgm:pt>
    <dgm:pt modelId="{0D4939A7-6575-4630-AA05-75C44AB00FE6}">
      <dgm:prSet phldrT="[Текст]" custT="1"/>
      <dgm:spPr>
        <a:solidFill>
          <a:srgbClr val="FF0000"/>
        </a:solidFill>
      </dgm:spPr>
      <dgm:t>
        <a:bodyPr/>
        <a:lstStyle/>
        <a:p>
          <a:r>
            <a:rPr lang="en-US" sz="4000" b="1" dirty="0" err="1" smtClean="0">
              <a:latin typeface="Times New Roman" panose="02020603050405020304" pitchFamily="18" charset="0"/>
              <a:cs typeface="Times New Roman" panose="02020603050405020304" pitchFamily="18" charset="0"/>
            </a:rPr>
            <a:t>aylanma</a:t>
          </a:r>
          <a:endParaRPr lang="en-US" sz="4000" b="1" dirty="0" smtClean="0">
            <a:latin typeface="Times New Roman" panose="02020603050405020304" pitchFamily="18" charset="0"/>
            <a:cs typeface="Times New Roman" panose="02020603050405020304" pitchFamily="18" charset="0"/>
          </a:endParaRPr>
        </a:p>
      </dgm:t>
    </dgm:pt>
    <dgm:pt modelId="{9A814D11-ED51-4DD0-801D-E60FB4B3E1A9}" type="parTrans" cxnId="{7ACC5B59-33D8-41C2-B045-9919D016836B}">
      <dgm:prSet/>
      <dgm:spPr/>
      <dgm:t>
        <a:bodyPr/>
        <a:lstStyle/>
        <a:p>
          <a:endParaRPr lang="ru-RU"/>
        </a:p>
      </dgm:t>
    </dgm:pt>
    <dgm:pt modelId="{E83640D9-9E9A-4C43-BF80-59AB29665E5D}" type="sibTrans" cxnId="{7ACC5B59-33D8-41C2-B045-9919D016836B}">
      <dgm:prSet/>
      <dgm:spPr/>
      <dgm:t>
        <a:bodyPr/>
        <a:lstStyle/>
        <a:p>
          <a:endParaRPr lang="ru-RU"/>
        </a:p>
      </dgm:t>
    </dgm:pt>
    <dgm:pt modelId="{073558E1-5D65-4CA2-B63F-D565C4F37F89}">
      <dgm:prSet custT="1"/>
      <dgm:spPr>
        <a:solidFill>
          <a:srgbClr val="FF0000"/>
        </a:solidFill>
      </dgm:spPr>
      <dgm:t>
        <a:bodyPr/>
        <a:lstStyle/>
        <a:p>
          <a:r>
            <a:rPr lang="en-US" sz="4000" dirty="0" err="1" smtClean="0">
              <a:latin typeface="Times New Roman" panose="02020603050405020304" pitchFamily="18" charset="0"/>
              <a:cs typeface="Times New Roman" panose="02020603050405020304" pitchFamily="18" charset="0"/>
            </a:rPr>
            <a:t>ilgarilanma</a:t>
          </a:r>
          <a:endParaRPr lang="ru-RU" sz="4000" dirty="0">
            <a:latin typeface="Times New Roman" panose="02020603050405020304" pitchFamily="18" charset="0"/>
            <a:cs typeface="Times New Roman" panose="02020603050405020304" pitchFamily="18" charset="0"/>
          </a:endParaRPr>
        </a:p>
      </dgm:t>
    </dgm:pt>
    <dgm:pt modelId="{69C6B420-0ABF-40A5-AB35-F4555FB61D1A}" type="parTrans" cxnId="{F2CB1267-3379-44A1-94B4-4CDBC2B778B8}">
      <dgm:prSet/>
      <dgm:spPr/>
      <dgm:t>
        <a:bodyPr/>
        <a:lstStyle/>
        <a:p>
          <a:endParaRPr lang="ru-RU"/>
        </a:p>
      </dgm:t>
    </dgm:pt>
    <dgm:pt modelId="{01C5B055-A3F7-4C6C-A1EC-DD2831ACA059}" type="sibTrans" cxnId="{F2CB1267-3379-44A1-94B4-4CDBC2B778B8}">
      <dgm:prSet/>
      <dgm:spPr/>
      <dgm:t>
        <a:bodyPr/>
        <a:lstStyle/>
        <a:p>
          <a:endParaRPr lang="ru-RU"/>
        </a:p>
      </dgm:t>
    </dgm:pt>
    <dgm:pt modelId="{99022773-6120-4937-8E99-926813883AC5}">
      <dgm:prSet custT="1"/>
      <dgm:spPr>
        <a:solidFill>
          <a:srgbClr val="FF0000"/>
        </a:solidFill>
      </dgm:spPr>
      <dgm:t>
        <a:bodyPr/>
        <a:lstStyle/>
        <a:p>
          <a:r>
            <a:rPr lang="en-US" sz="4000" dirty="0" err="1" smtClean="0">
              <a:latin typeface="Times New Roman" panose="02020603050405020304" pitchFamily="18" charset="0"/>
              <a:cs typeface="Times New Roman" panose="02020603050405020304" pitchFamily="18" charset="0"/>
            </a:rPr>
            <a:t>Shatun</a:t>
          </a:r>
          <a:r>
            <a:rPr lang="en-US" sz="4000" dirty="0" smtClean="0">
              <a:latin typeface="Times New Roman" panose="02020603050405020304" pitchFamily="18" charset="0"/>
              <a:cs typeface="Times New Roman" panose="02020603050405020304" pitchFamily="18" charset="0"/>
            </a:rPr>
            <a:t>, tosh</a:t>
          </a:r>
          <a:endParaRPr lang="ru-RU" sz="4000" dirty="0">
            <a:latin typeface="Times New Roman" panose="02020603050405020304" pitchFamily="18" charset="0"/>
            <a:cs typeface="Times New Roman" panose="02020603050405020304" pitchFamily="18" charset="0"/>
          </a:endParaRPr>
        </a:p>
      </dgm:t>
    </dgm:pt>
    <dgm:pt modelId="{6F8D170D-E2D7-47F0-9BB6-5AD4EB969391}" type="parTrans" cxnId="{3636B966-916F-45FA-90AD-39F7001DE667}">
      <dgm:prSet/>
      <dgm:spPr/>
      <dgm:t>
        <a:bodyPr/>
        <a:lstStyle/>
        <a:p>
          <a:endParaRPr lang="ru-RU"/>
        </a:p>
      </dgm:t>
    </dgm:pt>
    <dgm:pt modelId="{2E3B9F98-DB1C-4977-8A11-9DA93F74A766}" type="sibTrans" cxnId="{3636B966-916F-45FA-90AD-39F7001DE667}">
      <dgm:prSet/>
      <dgm:spPr/>
      <dgm:t>
        <a:bodyPr/>
        <a:lstStyle/>
        <a:p>
          <a:endParaRPr lang="ru-RU"/>
        </a:p>
      </dgm:t>
    </dgm:pt>
    <dgm:pt modelId="{6ED72BAB-3A1E-4322-A87A-93F6F5CF1ACF}">
      <dgm:prSet custT="1"/>
      <dgm:spPr>
        <a:solidFill>
          <a:srgbClr val="FF0000"/>
        </a:solidFill>
      </dgm:spPr>
      <dgm:t>
        <a:bodyPr/>
        <a:lstStyle/>
        <a:p>
          <a:r>
            <a:rPr lang="en-US" sz="4000" dirty="0" err="1" smtClean="0">
              <a:latin typeface="Times New Roman" panose="02020603050405020304" pitchFamily="18" charset="0"/>
              <a:cs typeface="Times New Roman" panose="02020603050405020304" pitchFamily="18" charset="0"/>
            </a:rPr>
            <a:t>Krivoship</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koromislo</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kulisa</a:t>
          </a:r>
          <a:endParaRPr lang="ru-RU" sz="4000" dirty="0">
            <a:latin typeface="Times New Roman" panose="02020603050405020304" pitchFamily="18" charset="0"/>
            <a:cs typeface="Times New Roman" panose="02020603050405020304" pitchFamily="18" charset="0"/>
          </a:endParaRPr>
        </a:p>
      </dgm:t>
    </dgm:pt>
    <dgm:pt modelId="{BEC61D2F-CC31-4146-9294-B1B6FF462A61}" type="parTrans" cxnId="{D9836DCD-D8D6-49E2-8584-C2ADF0EC8C38}">
      <dgm:prSet/>
      <dgm:spPr/>
      <dgm:t>
        <a:bodyPr/>
        <a:lstStyle/>
        <a:p>
          <a:endParaRPr lang="ru-RU"/>
        </a:p>
      </dgm:t>
    </dgm:pt>
    <dgm:pt modelId="{2822EF22-D6F3-4C16-B306-E3ED2ED926F1}" type="sibTrans" cxnId="{D9836DCD-D8D6-49E2-8584-C2ADF0EC8C38}">
      <dgm:prSet/>
      <dgm:spPr/>
      <dgm:t>
        <a:bodyPr/>
        <a:lstStyle/>
        <a:p>
          <a:endParaRPr lang="ru-RU"/>
        </a:p>
      </dgm:t>
    </dgm:pt>
    <dgm:pt modelId="{607B4F6E-9DE4-4C91-8A21-FD8D24D8BA7B}">
      <dgm:prSet custT="1"/>
      <dgm:spPr>
        <a:solidFill>
          <a:srgbClr val="FF0000"/>
        </a:solidFill>
      </dgm:spPr>
      <dgm:t>
        <a:bodyPr/>
        <a:lstStyle/>
        <a:p>
          <a:r>
            <a:rPr lang="en-US" sz="4000" dirty="0" err="1" smtClean="0">
              <a:latin typeface="Times New Roman" panose="02020603050405020304" pitchFamily="18" charset="0"/>
              <a:cs typeface="Times New Roman" panose="02020603050405020304" pitchFamily="18" charset="0"/>
            </a:rPr>
            <a:t>Sirpanuvchi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polzun</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turtkich</a:t>
          </a:r>
          <a:endParaRPr lang="ru-RU" sz="4000" dirty="0">
            <a:latin typeface="Times New Roman" panose="02020603050405020304" pitchFamily="18" charset="0"/>
            <a:cs typeface="Times New Roman" panose="02020603050405020304" pitchFamily="18" charset="0"/>
          </a:endParaRPr>
        </a:p>
      </dgm:t>
    </dgm:pt>
    <dgm:pt modelId="{B9930AD2-D8F6-477B-B36D-6F876D83E5AA}" type="sibTrans" cxnId="{2935F8FC-6983-44AF-A06D-586DDC9A8604}">
      <dgm:prSet/>
      <dgm:spPr/>
      <dgm:t>
        <a:bodyPr/>
        <a:lstStyle/>
        <a:p>
          <a:endParaRPr lang="ru-RU"/>
        </a:p>
      </dgm:t>
    </dgm:pt>
    <dgm:pt modelId="{26FCDCC8-DFA5-4BD0-A112-EC4F40A16E57}" type="parTrans" cxnId="{2935F8FC-6983-44AF-A06D-586DDC9A8604}">
      <dgm:prSet/>
      <dgm:spPr/>
      <dgm:t>
        <a:bodyPr/>
        <a:lstStyle/>
        <a:p>
          <a:endParaRPr lang="ru-RU"/>
        </a:p>
      </dgm:t>
    </dgm:pt>
    <dgm:pt modelId="{E0ED25EE-F295-4E53-BAF3-B6157B1BAF2F}" type="pres">
      <dgm:prSet presAssocID="{8BA15E3D-1FD0-441B-BBC5-D42397531BFB}" presName="hierChild1" presStyleCnt="0">
        <dgm:presLayoutVars>
          <dgm:orgChart val="1"/>
          <dgm:chPref val="1"/>
          <dgm:dir/>
          <dgm:animOne val="branch"/>
          <dgm:animLvl val="lvl"/>
          <dgm:resizeHandles/>
        </dgm:presLayoutVars>
      </dgm:prSet>
      <dgm:spPr/>
      <dgm:t>
        <a:bodyPr/>
        <a:lstStyle/>
        <a:p>
          <a:endParaRPr lang="ru-RU"/>
        </a:p>
      </dgm:t>
    </dgm:pt>
    <dgm:pt modelId="{056A9AA8-FD94-4FE7-824B-A3EB016580D6}" type="pres">
      <dgm:prSet presAssocID="{B926D3EA-7262-4A64-AD59-0F53ABA832FA}" presName="hierRoot1" presStyleCnt="0">
        <dgm:presLayoutVars>
          <dgm:hierBranch val="init"/>
        </dgm:presLayoutVars>
      </dgm:prSet>
      <dgm:spPr/>
      <dgm:t>
        <a:bodyPr/>
        <a:lstStyle/>
        <a:p>
          <a:endParaRPr lang="ru-RU"/>
        </a:p>
      </dgm:t>
    </dgm:pt>
    <dgm:pt modelId="{2A330FC4-5794-460B-8B44-D2FC7433E2AC}" type="pres">
      <dgm:prSet presAssocID="{B926D3EA-7262-4A64-AD59-0F53ABA832FA}" presName="rootComposite1" presStyleCnt="0"/>
      <dgm:spPr/>
      <dgm:t>
        <a:bodyPr/>
        <a:lstStyle/>
        <a:p>
          <a:endParaRPr lang="ru-RU"/>
        </a:p>
      </dgm:t>
    </dgm:pt>
    <dgm:pt modelId="{C519EF94-B8F8-4208-9C69-58D2A8156ED3}" type="pres">
      <dgm:prSet presAssocID="{B926D3EA-7262-4A64-AD59-0F53ABA832FA}" presName="rootText1" presStyleLbl="node0" presStyleIdx="0" presStyleCnt="1" custScaleX="374210" custScaleY="161284">
        <dgm:presLayoutVars>
          <dgm:chPref val="3"/>
        </dgm:presLayoutVars>
      </dgm:prSet>
      <dgm:spPr/>
      <dgm:t>
        <a:bodyPr/>
        <a:lstStyle/>
        <a:p>
          <a:endParaRPr lang="ru-RU"/>
        </a:p>
      </dgm:t>
    </dgm:pt>
    <dgm:pt modelId="{D06BBC8C-705B-4B1A-845E-1BD514199DF1}" type="pres">
      <dgm:prSet presAssocID="{B926D3EA-7262-4A64-AD59-0F53ABA832FA}" presName="rootConnector1" presStyleLbl="node1" presStyleIdx="0" presStyleCnt="0"/>
      <dgm:spPr/>
      <dgm:t>
        <a:bodyPr/>
        <a:lstStyle/>
        <a:p>
          <a:endParaRPr lang="ru-RU"/>
        </a:p>
      </dgm:t>
    </dgm:pt>
    <dgm:pt modelId="{82A5C39A-FB53-4751-8029-BE35476AA408}" type="pres">
      <dgm:prSet presAssocID="{B926D3EA-7262-4A64-AD59-0F53ABA832FA}" presName="hierChild2" presStyleCnt="0"/>
      <dgm:spPr/>
      <dgm:t>
        <a:bodyPr/>
        <a:lstStyle/>
        <a:p>
          <a:endParaRPr lang="ru-RU"/>
        </a:p>
      </dgm:t>
    </dgm:pt>
    <dgm:pt modelId="{883BA0E6-EB9C-4B80-8E48-A10186B6374E}" type="pres">
      <dgm:prSet presAssocID="{69C6B420-0ABF-40A5-AB35-F4555FB61D1A}" presName="Name37" presStyleLbl="parChTrans1D2" presStyleIdx="0" presStyleCnt="3"/>
      <dgm:spPr/>
      <dgm:t>
        <a:bodyPr/>
        <a:lstStyle/>
        <a:p>
          <a:endParaRPr lang="ru-RU"/>
        </a:p>
      </dgm:t>
    </dgm:pt>
    <dgm:pt modelId="{0481EA5D-281B-4C10-B92C-7F5A81EF616F}" type="pres">
      <dgm:prSet presAssocID="{073558E1-5D65-4CA2-B63F-D565C4F37F89}" presName="hierRoot2" presStyleCnt="0">
        <dgm:presLayoutVars>
          <dgm:hierBranch val="init"/>
        </dgm:presLayoutVars>
      </dgm:prSet>
      <dgm:spPr/>
      <dgm:t>
        <a:bodyPr/>
        <a:lstStyle/>
        <a:p>
          <a:endParaRPr lang="ru-RU"/>
        </a:p>
      </dgm:t>
    </dgm:pt>
    <dgm:pt modelId="{96754F4B-7085-429B-9D5F-B10B4EFC3460}" type="pres">
      <dgm:prSet presAssocID="{073558E1-5D65-4CA2-B63F-D565C4F37F89}" presName="rootComposite" presStyleCnt="0"/>
      <dgm:spPr/>
      <dgm:t>
        <a:bodyPr/>
        <a:lstStyle/>
        <a:p>
          <a:endParaRPr lang="ru-RU"/>
        </a:p>
      </dgm:t>
    </dgm:pt>
    <dgm:pt modelId="{B8AB0461-B0A7-4A10-8B18-73A84C74758D}" type="pres">
      <dgm:prSet presAssocID="{073558E1-5D65-4CA2-B63F-D565C4F37F89}" presName="rootText" presStyleLbl="node2" presStyleIdx="0" presStyleCnt="3" custScaleX="167024" custScaleY="135316">
        <dgm:presLayoutVars>
          <dgm:chPref val="3"/>
        </dgm:presLayoutVars>
      </dgm:prSet>
      <dgm:spPr/>
      <dgm:t>
        <a:bodyPr/>
        <a:lstStyle/>
        <a:p>
          <a:endParaRPr lang="ru-RU"/>
        </a:p>
      </dgm:t>
    </dgm:pt>
    <dgm:pt modelId="{077C84B3-DB0D-4F2A-AE27-C74CE7A96D4C}" type="pres">
      <dgm:prSet presAssocID="{073558E1-5D65-4CA2-B63F-D565C4F37F89}" presName="rootConnector" presStyleLbl="node2" presStyleIdx="0" presStyleCnt="3"/>
      <dgm:spPr/>
      <dgm:t>
        <a:bodyPr/>
        <a:lstStyle/>
        <a:p>
          <a:endParaRPr lang="ru-RU"/>
        </a:p>
      </dgm:t>
    </dgm:pt>
    <dgm:pt modelId="{2887F461-B402-47A2-B293-12C8DC5DDE52}" type="pres">
      <dgm:prSet presAssocID="{073558E1-5D65-4CA2-B63F-D565C4F37F89}" presName="hierChild4" presStyleCnt="0"/>
      <dgm:spPr/>
      <dgm:t>
        <a:bodyPr/>
        <a:lstStyle/>
        <a:p>
          <a:endParaRPr lang="ru-RU"/>
        </a:p>
      </dgm:t>
    </dgm:pt>
    <dgm:pt modelId="{ECC75FFD-007D-4191-9A27-235D6F4066FB}" type="pres">
      <dgm:prSet presAssocID="{26FCDCC8-DFA5-4BD0-A112-EC4F40A16E57}" presName="Name37" presStyleLbl="parChTrans1D3" presStyleIdx="0" presStyleCnt="3"/>
      <dgm:spPr/>
      <dgm:t>
        <a:bodyPr/>
        <a:lstStyle/>
        <a:p>
          <a:endParaRPr lang="ru-RU"/>
        </a:p>
      </dgm:t>
    </dgm:pt>
    <dgm:pt modelId="{1C2D20E9-8A19-45D9-87CB-8A48F1D75600}" type="pres">
      <dgm:prSet presAssocID="{607B4F6E-9DE4-4C91-8A21-FD8D24D8BA7B}" presName="hierRoot2" presStyleCnt="0">
        <dgm:presLayoutVars>
          <dgm:hierBranch val="init"/>
        </dgm:presLayoutVars>
      </dgm:prSet>
      <dgm:spPr/>
      <dgm:t>
        <a:bodyPr/>
        <a:lstStyle/>
        <a:p>
          <a:endParaRPr lang="ru-RU"/>
        </a:p>
      </dgm:t>
    </dgm:pt>
    <dgm:pt modelId="{2B74386A-10A4-4AA0-B16B-E8BA8B6FC2DF}" type="pres">
      <dgm:prSet presAssocID="{607B4F6E-9DE4-4C91-8A21-FD8D24D8BA7B}" presName="rootComposite" presStyleCnt="0"/>
      <dgm:spPr/>
      <dgm:t>
        <a:bodyPr/>
        <a:lstStyle/>
        <a:p>
          <a:endParaRPr lang="ru-RU"/>
        </a:p>
      </dgm:t>
    </dgm:pt>
    <dgm:pt modelId="{7E75106C-D11B-4A9B-A9C5-851668E25FDD}" type="pres">
      <dgm:prSet presAssocID="{607B4F6E-9DE4-4C91-8A21-FD8D24D8BA7B}" presName="rootText" presStyleLbl="node3" presStyleIdx="0" presStyleCnt="3" custScaleX="154397" custScaleY="143694">
        <dgm:presLayoutVars>
          <dgm:chPref val="3"/>
        </dgm:presLayoutVars>
      </dgm:prSet>
      <dgm:spPr/>
      <dgm:t>
        <a:bodyPr/>
        <a:lstStyle/>
        <a:p>
          <a:endParaRPr lang="ru-RU"/>
        </a:p>
      </dgm:t>
    </dgm:pt>
    <dgm:pt modelId="{63DF2387-D6FA-426B-88F8-521DFDEAF86D}" type="pres">
      <dgm:prSet presAssocID="{607B4F6E-9DE4-4C91-8A21-FD8D24D8BA7B}" presName="rootConnector" presStyleLbl="node3" presStyleIdx="0" presStyleCnt="3"/>
      <dgm:spPr/>
      <dgm:t>
        <a:bodyPr/>
        <a:lstStyle/>
        <a:p>
          <a:endParaRPr lang="ru-RU"/>
        </a:p>
      </dgm:t>
    </dgm:pt>
    <dgm:pt modelId="{298B2E61-BB13-499C-B635-12465A454C07}" type="pres">
      <dgm:prSet presAssocID="{607B4F6E-9DE4-4C91-8A21-FD8D24D8BA7B}" presName="hierChild4" presStyleCnt="0"/>
      <dgm:spPr/>
      <dgm:t>
        <a:bodyPr/>
        <a:lstStyle/>
        <a:p>
          <a:endParaRPr lang="ru-RU"/>
        </a:p>
      </dgm:t>
    </dgm:pt>
    <dgm:pt modelId="{E76D366D-605E-447D-8C87-3FEB092488CC}" type="pres">
      <dgm:prSet presAssocID="{607B4F6E-9DE4-4C91-8A21-FD8D24D8BA7B}" presName="hierChild5" presStyleCnt="0"/>
      <dgm:spPr/>
      <dgm:t>
        <a:bodyPr/>
        <a:lstStyle/>
        <a:p>
          <a:endParaRPr lang="ru-RU"/>
        </a:p>
      </dgm:t>
    </dgm:pt>
    <dgm:pt modelId="{A4562F4C-C167-42DA-B931-2C56FF2E75B4}" type="pres">
      <dgm:prSet presAssocID="{073558E1-5D65-4CA2-B63F-D565C4F37F89}" presName="hierChild5" presStyleCnt="0"/>
      <dgm:spPr/>
      <dgm:t>
        <a:bodyPr/>
        <a:lstStyle/>
        <a:p>
          <a:endParaRPr lang="ru-RU"/>
        </a:p>
      </dgm:t>
    </dgm:pt>
    <dgm:pt modelId="{2A37BFDB-7A2E-4545-99D2-7507906C06D4}" type="pres">
      <dgm:prSet presAssocID="{9A814D11-ED51-4DD0-801D-E60FB4B3E1A9}" presName="Name37" presStyleLbl="parChTrans1D2" presStyleIdx="1" presStyleCnt="3"/>
      <dgm:spPr/>
      <dgm:t>
        <a:bodyPr/>
        <a:lstStyle/>
        <a:p>
          <a:endParaRPr lang="ru-RU"/>
        </a:p>
      </dgm:t>
    </dgm:pt>
    <dgm:pt modelId="{9AFDF1F8-99DA-4BEF-AC77-B35689FA5B77}" type="pres">
      <dgm:prSet presAssocID="{0D4939A7-6575-4630-AA05-75C44AB00FE6}" presName="hierRoot2" presStyleCnt="0">
        <dgm:presLayoutVars>
          <dgm:hierBranch/>
        </dgm:presLayoutVars>
      </dgm:prSet>
      <dgm:spPr/>
      <dgm:t>
        <a:bodyPr/>
        <a:lstStyle/>
        <a:p>
          <a:endParaRPr lang="ru-RU"/>
        </a:p>
      </dgm:t>
    </dgm:pt>
    <dgm:pt modelId="{A44AA782-23E1-4001-8C85-68DD4348B68E}" type="pres">
      <dgm:prSet presAssocID="{0D4939A7-6575-4630-AA05-75C44AB00FE6}" presName="rootComposite" presStyleCnt="0"/>
      <dgm:spPr/>
      <dgm:t>
        <a:bodyPr/>
        <a:lstStyle/>
        <a:p>
          <a:endParaRPr lang="ru-RU"/>
        </a:p>
      </dgm:t>
    </dgm:pt>
    <dgm:pt modelId="{AA297A4E-FA6B-4DEF-9B40-0D84076E417B}" type="pres">
      <dgm:prSet presAssocID="{0D4939A7-6575-4630-AA05-75C44AB00FE6}" presName="rootText" presStyleLbl="node2" presStyleIdx="1" presStyleCnt="3" custScaleX="137426" custScaleY="126619">
        <dgm:presLayoutVars>
          <dgm:chPref val="3"/>
        </dgm:presLayoutVars>
      </dgm:prSet>
      <dgm:spPr/>
      <dgm:t>
        <a:bodyPr/>
        <a:lstStyle/>
        <a:p>
          <a:endParaRPr lang="ru-RU"/>
        </a:p>
      </dgm:t>
    </dgm:pt>
    <dgm:pt modelId="{7209582A-D77E-4818-8338-0F05FCA12D44}" type="pres">
      <dgm:prSet presAssocID="{0D4939A7-6575-4630-AA05-75C44AB00FE6}" presName="rootConnector" presStyleLbl="node2" presStyleIdx="1" presStyleCnt="3"/>
      <dgm:spPr/>
      <dgm:t>
        <a:bodyPr/>
        <a:lstStyle/>
        <a:p>
          <a:endParaRPr lang="ru-RU"/>
        </a:p>
      </dgm:t>
    </dgm:pt>
    <dgm:pt modelId="{E71D55C9-0C58-49AA-9D6F-DB9E152D7A4F}" type="pres">
      <dgm:prSet presAssocID="{0D4939A7-6575-4630-AA05-75C44AB00FE6}" presName="hierChild4" presStyleCnt="0"/>
      <dgm:spPr/>
      <dgm:t>
        <a:bodyPr/>
        <a:lstStyle/>
        <a:p>
          <a:endParaRPr lang="ru-RU"/>
        </a:p>
      </dgm:t>
    </dgm:pt>
    <dgm:pt modelId="{79AF0B19-6AB6-4AC6-BD86-8D4868D66F7B}" type="pres">
      <dgm:prSet presAssocID="{BEC61D2F-CC31-4146-9294-B1B6FF462A61}" presName="Name35" presStyleLbl="parChTrans1D3" presStyleIdx="1" presStyleCnt="3"/>
      <dgm:spPr/>
      <dgm:t>
        <a:bodyPr/>
        <a:lstStyle/>
        <a:p>
          <a:endParaRPr lang="ru-RU"/>
        </a:p>
      </dgm:t>
    </dgm:pt>
    <dgm:pt modelId="{D01BE848-8421-4CF6-8144-301771B9377B}" type="pres">
      <dgm:prSet presAssocID="{6ED72BAB-3A1E-4322-A87A-93F6F5CF1ACF}" presName="hierRoot2" presStyleCnt="0">
        <dgm:presLayoutVars>
          <dgm:hierBranch val="init"/>
        </dgm:presLayoutVars>
      </dgm:prSet>
      <dgm:spPr/>
      <dgm:t>
        <a:bodyPr/>
        <a:lstStyle/>
        <a:p>
          <a:endParaRPr lang="ru-RU"/>
        </a:p>
      </dgm:t>
    </dgm:pt>
    <dgm:pt modelId="{1921833C-F73E-411F-8D01-5A746FAF29B4}" type="pres">
      <dgm:prSet presAssocID="{6ED72BAB-3A1E-4322-A87A-93F6F5CF1ACF}" presName="rootComposite" presStyleCnt="0"/>
      <dgm:spPr/>
      <dgm:t>
        <a:bodyPr/>
        <a:lstStyle/>
        <a:p>
          <a:endParaRPr lang="ru-RU"/>
        </a:p>
      </dgm:t>
    </dgm:pt>
    <dgm:pt modelId="{DFABFAA1-1E05-44B4-88FB-2EEF5C3E52F8}" type="pres">
      <dgm:prSet presAssocID="{6ED72BAB-3A1E-4322-A87A-93F6F5CF1ACF}" presName="rootText" presStyleLbl="node3" presStyleIdx="1" presStyleCnt="3" custScaleX="136631" custScaleY="154845">
        <dgm:presLayoutVars>
          <dgm:chPref val="3"/>
        </dgm:presLayoutVars>
      </dgm:prSet>
      <dgm:spPr/>
      <dgm:t>
        <a:bodyPr/>
        <a:lstStyle/>
        <a:p>
          <a:endParaRPr lang="ru-RU"/>
        </a:p>
      </dgm:t>
    </dgm:pt>
    <dgm:pt modelId="{0E1EE1BC-7E1B-49AB-AF00-0916624C8985}" type="pres">
      <dgm:prSet presAssocID="{6ED72BAB-3A1E-4322-A87A-93F6F5CF1ACF}" presName="rootConnector" presStyleLbl="node3" presStyleIdx="1" presStyleCnt="3"/>
      <dgm:spPr/>
      <dgm:t>
        <a:bodyPr/>
        <a:lstStyle/>
        <a:p>
          <a:endParaRPr lang="ru-RU"/>
        </a:p>
      </dgm:t>
    </dgm:pt>
    <dgm:pt modelId="{C6E3758D-FF79-4161-9F87-7236112C3F38}" type="pres">
      <dgm:prSet presAssocID="{6ED72BAB-3A1E-4322-A87A-93F6F5CF1ACF}" presName="hierChild4" presStyleCnt="0"/>
      <dgm:spPr/>
      <dgm:t>
        <a:bodyPr/>
        <a:lstStyle/>
        <a:p>
          <a:endParaRPr lang="ru-RU"/>
        </a:p>
      </dgm:t>
    </dgm:pt>
    <dgm:pt modelId="{512E8D17-EF56-4BF3-87DD-B80ADB5C7BE6}" type="pres">
      <dgm:prSet presAssocID="{6ED72BAB-3A1E-4322-A87A-93F6F5CF1ACF}" presName="hierChild5" presStyleCnt="0"/>
      <dgm:spPr/>
      <dgm:t>
        <a:bodyPr/>
        <a:lstStyle/>
        <a:p>
          <a:endParaRPr lang="ru-RU"/>
        </a:p>
      </dgm:t>
    </dgm:pt>
    <dgm:pt modelId="{31BD767C-51D7-4CBF-866C-A61969B90007}" type="pres">
      <dgm:prSet presAssocID="{0D4939A7-6575-4630-AA05-75C44AB00FE6}" presName="hierChild5" presStyleCnt="0"/>
      <dgm:spPr/>
      <dgm:t>
        <a:bodyPr/>
        <a:lstStyle/>
        <a:p>
          <a:endParaRPr lang="ru-RU"/>
        </a:p>
      </dgm:t>
    </dgm:pt>
    <dgm:pt modelId="{E1B888D1-6F5F-406E-B54D-67131C63E692}" type="pres">
      <dgm:prSet presAssocID="{FCFA9D72-5C74-4FC4-8BFB-5718AFE329A0}" presName="Name37" presStyleLbl="parChTrans1D2" presStyleIdx="2" presStyleCnt="3"/>
      <dgm:spPr/>
      <dgm:t>
        <a:bodyPr/>
        <a:lstStyle/>
        <a:p>
          <a:endParaRPr lang="ru-RU"/>
        </a:p>
      </dgm:t>
    </dgm:pt>
    <dgm:pt modelId="{7B91E57B-4C21-4A09-8F8C-D9A1D471C391}" type="pres">
      <dgm:prSet presAssocID="{8C91AA0D-3124-4A23-834F-4A5F21386BD1}" presName="hierRoot2" presStyleCnt="0">
        <dgm:presLayoutVars>
          <dgm:hierBranch val="init"/>
        </dgm:presLayoutVars>
      </dgm:prSet>
      <dgm:spPr/>
      <dgm:t>
        <a:bodyPr/>
        <a:lstStyle/>
        <a:p>
          <a:endParaRPr lang="ru-RU"/>
        </a:p>
      </dgm:t>
    </dgm:pt>
    <dgm:pt modelId="{6401E446-7647-4A64-875A-1F095884E9A7}" type="pres">
      <dgm:prSet presAssocID="{8C91AA0D-3124-4A23-834F-4A5F21386BD1}" presName="rootComposite" presStyleCnt="0"/>
      <dgm:spPr/>
      <dgm:t>
        <a:bodyPr/>
        <a:lstStyle/>
        <a:p>
          <a:endParaRPr lang="ru-RU"/>
        </a:p>
      </dgm:t>
    </dgm:pt>
    <dgm:pt modelId="{42E3F8D1-4D9D-4DCC-AA59-1AE03C319C1F}" type="pres">
      <dgm:prSet presAssocID="{8C91AA0D-3124-4A23-834F-4A5F21386BD1}" presName="rootText" presStyleLbl="node2" presStyleIdx="2" presStyleCnt="3" custScaleX="143068" custScaleY="167698">
        <dgm:presLayoutVars>
          <dgm:chPref val="3"/>
        </dgm:presLayoutVars>
      </dgm:prSet>
      <dgm:spPr/>
      <dgm:t>
        <a:bodyPr/>
        <a:lstStyle/>
        <a:p>
          <a:endParaRPr lang="ru-RU"/>
        </a:p>
      </dgm:t>
    </dgm:pt>
    <dgm:pt modelId="{B4B241AA-11C5-43FA-9B06-08F8889AF3BC}" type="pres">
      <dgm:prSet presAssocID="{8C91AA0D-3124-4A23-834F-4A5F21386BD1}" presName="rootConnector" presStyleLbl="node2" presStyleIdx="2" presStyleCnt="3"/>
      <dgm:spPr/>
      <dgm:t>
        <a:bodyPr/>
        <a:lstStyle/>
        <a:p>
          <a:endParaRPr lang="ru-RU"/>
        </a:p>
      </dgm:t>
    </dgm:pt>
    <dgm:pt modelId="{D26E8B24-21B5-4A64-A8EE-33C2CD95A667}" type="pres">
      <dgm:prSet presAssocID="{8C91AA0D-3124-4A23-834F-4A5F21386BD1}" presName="hierChild4" presStyleCnt="0"/>
      <dgm:spPr/>
      <dgm:t>
        <a:bodyPr/>
        <a:lstStyle/>
        <a:p>
          <a:endParaRPr lang="ru-RU"/>
        </a:p>
      </dgm:t>
    </dgm:pt>
    <dgm:pt modelId="{DA2004C5-D723-45FF-93A2-89549AEAC90D}" type="pres">
      <dgm:prSet presAssocID="{6F8D170D-E2D7-47F0-9BB6-5AD4EB969391}" presName="Name37" presStyleLbl="parChTrans1D3" presStyleIdx="2" presStyleCnt="3"/>
      <dgm:spPr/>
      <dgm:t>
        <a:bodyPr/>
        <a:lstStyle/>
        <a:p>
          <a:endParaRPr lang="ru-RU"/>
        </a:p>
      </dgm:t>
    </dgm:pt>
    <dgm:pt modelId="{C9361C40-03B0-4093-859F-D3E134386C9E}" type="pres">
      <dgm:prSet presAssocID="{99022773-6120-4937-8E99-926813883AC5}" presName="hierRoot2" presStyleCnt="0">
        <dgm:presLayoutVars>
          <dgm:hierBranch val="init"/>
        </dgm:presLayoutVars>
      </dgm:prSet>
      <dgm:spPr/>
      <dgm:t>
        <a:bodyPr/>
        <a:lstStyle/>
        <a:p>
          <a:endParaRPr lang="ru-RU"/>
        </a:p>
      </dgm:t>
    </dgm:pt>
    <dgm:pt modelId="{6E84C60E-9A15-463F-83B2-3E15D6602CC5}" type="pres">
      <dgm:prSet presAssocID="{99022773-6120-4937-8E99-926813883AC5}" presName="rootComposite" presStyleCnt="0"/>
      <dgm:spPr/>
      <dgm:t>
        <a:bodyPr/>
        <a:lstStyle/>
        <a:p>
          <a:endParaRPr lang="ru-RU"/>
        </a:p>
      </dgm:t>
    </dgm:pt>
    <dgm:pt modelId="{2AE1DF56-FABA-46CE-AC65-CF09AA055382}" type="pres">
      <dgm:prSet presAssocID="{99022773-6120-4937-8E99-926813883AC5}" presName="rootText" presStyleLbl="node3" presStyleIdx="2" presStyleCnt="3" custScaleX="127987" custScaleY="145683">
        <dgm:presLayoutVars>
          <dgm:chPref val="3"/>
        </dgm:presLayoutVars>
      </dgm:prSet>
      <dgm:spPr/>
      <dgm:t>
        <a:bodyPr/>
        <a:lstStyle/>
        <a:p>
          <a:endParaRPr lang="ru-RU"/>
        </a:p>
      </dgm:t>
    </dgm:pt>
    <dgm:pt modelId="{528A6765-1836-4A90-A4CE-DB08901C6149}" type="pres">
      <dgm:prSet presAssocID="{99022773-6120-4937-8E99-926813883AC5}" presName="rootConnector" presStyleLbl="node3" presStyleIdx="2" presStyleCnt="3"/>
      <dgm:spPr/>
      <dgm:t>
        <a:bodyPr/>
        <a:lstStyle/>
        <a:p>
          <a:endParaRPr lang="ru-RU"/>
        </a:p>
      </dgm:t>
    </dgm:pt>
    <dgm:pt modelId="{71A34724-3139-41DF-A91A-03E0630EA325}" type="pres">
      <dgm:prSet presAssocID="{99022773-6120-4937-8E99-926813883AC5}" presName="hierChild4" presStyleCnt="0"/>
      <dgm:spPr/>
      <dgm:t>
        <a:bodyPr/>
        <a:lstStyle/>
        <a:p>
          <a:endParaRPr lang="ru-RU"/>
        </a:p>
      </dgm:t>
    </dgm:pt>
    <dgm:pt modelId="{043F752E-E085-4A8A-A833-D2648DE881FE}" type="pres">
      <dgm:prSet presAssocID="{99022773-6120-4937-8E99-926813883AC5}" presName="hierChild5" presStyleCnt="0"/>
      <dgm:spPr/>
      <dgm:t>
        <a:bodyPr/>
        <a:lstStyle/>
        <a:p>
          <a:endParaRPr lang="ru-RU"/>
        </a:p>
      </dgm:t>
    </dgm:pt>
    <dgm:pt modelId="{AD2B13B9-BC86-489C-B3F9-F13910EC3941}" type="pres">
      <dgm:prSet presAssocID="{8C91AA0D-3124-4A23-834F-4A5F21386BD1}" presName="hierChild5" presStyleCnt="0"/>
      <dgm:spPr/>
      <dgm:t>
        <a:bodyPr/>
        <a:lstStyle/>
        <a:p>
          <a:endParaRPr lang="ru-RU"/>
        </a:p>
      </dgm:t>
    </dgm:pt>
    <dgm:pt modelId="{04ABECF1-7512-457E-9001-8FEA8D218071}" type="pres">
      <dgm:prSet presAssocID="{B926D3EA-7262-4A64-AD59-0F53ABA832FA}" presName="hierChild3" presStyleCnt="0"/>
      <dgm:spPr/>
      <dgm:t>
        <a:bodyPr/>
        <a:lstStyle/>
        <a:p>
          <a:endParaRPr lang="ru-RU"/>
        </a:p>
      </dgm:t>
    </dgm:pt>
  </dgm:ptLst>
  <dgm:cxnLst>
    <dgm:cxn modelId="{47221BE1-2BE8-44AB-836C-6E6BCF8913B7}" type="presOf" srcId="{8C91AA0D-3124-4A23-834F-4A5F21386BD1}" destId="{B4B241AA-11C5-43FA-9B06-08F8889AF3BC}" srcOrd="1" destOrd="0" presId="urn:microsoft.com/office/officeart/2005/8/layout/orgChart1"/>
    <dgm:cxn modelId="{D2A0DD06-3BD2-4015-A711-629591BBC6B5}" type="presOf" srcId="{26FCDCC8-DFA5-4BD0-A112-EC4F40A16E57}" destId="{ECC75FFD-007D-4191-9A27-235D6F4066FB}" srcOrd="0" destOrd="0" presId="urn:microsoft.com/office/officeart/2005/8/layout/orgChart1"/>
    <dgm:cxn modelId="{2C26B3B6-7BD1-42C0-A7F8-412CB4584D86}" type="presOf" srcId="{607B4F6E-9DE4-4C91-8A21-FD8D24D8BA7B}" destId="{7E75106C-D11B-4A9B-A9C5-851668E25FDD}" srcOrd="0" destOrd="0" presId="urn:microsoft.com/office/officeart/2005/8/layout/orgChart1"/>
    <dgm:cxn modelId="{23A095C5-A817-4CD7-9C74-56FEF9020055}" type="presOf" srcId="{0D4939A7-6575-4630-AA05-75C44AB00FE6}" destId="{7209582A-D77E-4818-8338-0F05FCA12D44}" srcOrd="1" destOrd="0" presId="urn:microsoft.com/office/officeart/2005/8/layout/orgChart1"/>
    <dgm:cxn modelId="{4DFDE8A0-858A-4551-B562-AA0675646E23}" type="presOf" srcId="{9A814D11-ED51-4DD0-801D-E60FB4B3E1A9}" destId="{2A37BFDB-7A2E-4545-99D2-7507906C06D4}" srcOrd="0" destOrd="0" presId="urn:microsoft.com/office/officeart/2005/8/layout/orgChart1"/>
    <dgm:cxn modelId="{62657461-EDE8-4F55-BBE9-D88F841C47E2}" type="presOf" srcId="{B926D3EA-7262-4A64-AD59-0F53ABA832FA}" destId="{D06BBC8C-705B-4B1A-845E-1BD514199DF1}" srcOrd="1" destOrd="0" presId="urn:microsoft.com/office/officeart/2005/8/layout/orgChart1"/>
    <dgm:cxn modelId="{8AE83E3A-D380-417F-9656-F650BE28F06B}" type="presOf" srcId="{FCFA9D72-5C74-4FC4-8BFB-5718AFE329A0}" destId="{E1B888D1-6F5F-406E-B54D-67131C63E692}" srcOrd="0" destOrd="0" presId="urn:microsoft.com/office/officeart/2005/8/layout/orgChart1"/>
    <dgm:cxn modelId="{F5D21154-FB50-472C-A609-4127EC066D03}" type="presOf" srcId="{8C91AA0D-3124-4A23-834F-4A5F21386BD1}" destId="{42E3F8D1-4D9D-4DCC-AA59-1AE03C319C1F}" srcOrd="0" destOrd="0" presId="urn:microsoft.com/office/officeart/2005/8/layout/orgChart1"/>
    <dgm:cxn modelId="{7C24CFA3-7F60-4A10-B0AF-3A5922C1BD94}" srcId="{8BA15E3D-1FD0-441B-BBC5-D42397531BFB}" destId="{B926D3EA-7262-4A64-AD59-0F53ABA832FA}" srcOrd="0" destOrd="0" parTransId="{998C1C25-EF4A-47CE-8F8E-7E506947ADF0}" sibTransId="{C857734A-978D-4E89-9E46-07DF2CABFC98}"/>
    <dgm:cxn modelId="{F2CB1267-3379-44A1-94B4-4CDBC2B778B8}" srcId="{B926D3EA-7262-4A64-AD59-0F53ABA832FA}" destId="{073558E1-5D65-4CA2-B63F-D565C4F37F89}" srcOrd="0" destOrd="0" parTransId="{69C6B420-0ABF-40A5-AB35-F4555FB61D1A}" sibTransId="{01C5B055-A3F7-4C6C-A1EC-DD2831ACA059}"/>
    <dgm:cxn modelId="{3992610C-E5BE-48B0-AD87-A5320A87000C}" type="presOf" srcId="{6ED72BAB-3A1E-4322-A87A-93F6F5CF1ACF}" destId="{0E1EE1BC-7E1B-49AB-AF00-0916624C8985}" srcOrd="1" destOrd="0" presId="urn:microsoft.com/office/officeart/2005/8/layout/orgChart1"/>
    <dgm:cxn modelId="{83525EC1-6D37-4B44-AF06-CE6C92610B04}" type="presOf" srcId="{8BA15E3D-1FD0-441B-BBC5-D42397531BFB}" destId="{E0ED25EE-F295-4E53-BAF3-B6157B1BAF2F}" srcOrd="0" destOrd="0" presId="urn:microsoft.com/office/officeart/2005/8/layout/orgChart1"/>
    <dgm:cxn modelId="{BDE17851-CFA8-44C1-BB3A-D6AA9C537F2B}" type="presOf" srcId="{99022773-6120-4937-8E99-926813883AC5}" destId="{2AE1DF56-FABA-46CE-AC65-CF09AA055382}" srcOrd="0" destOrd="0" presId="urn:microsoft.com/office/officeart/2005/8/layout/orgChart1"/>
    <dgm:cxn modelId="{ED9FD49E-28DE-4575-A641-C816951E880E}" type="presOf" srcId="{B926D3EA-7262-4A64-AD59-0F53ABA832FA}" destId="{C519EF94-B8F8-4208-9C69-58D2A8156ED3}" srcOrd="0" destOrd="0" presId="urn:microsoft.com/office/officeart/2005/8/layout/orgChart1"/>
    <dgm:cxn modelId="{7A2D7485-2BBE-4B75-B880-94EDBF3BCB66}" srcId="{B926D3EA-7262-4A64-AD59-0F53ABA832FA}" destId="{8C91AA0D-3124-4A23-834F-4A5F21386BD1}" srcOrd="2" destOrd="0" parTransId="{FCFA9D72-5C74-4FC4-8BFB-5718AFE329A0}" sibTransId="{72B7D689-6F43-4991-BF1F-84F870024DE1}"/>
    <dgm:cxn modelId="{7ACC5B59-33D8-41C2-B045-9919D016836B}" srcId="{B926D3EA-7262-4A64-AD59-0F53ABA832FA}" destId="{0D4939A7-6575-4630-AA05-75C44AB00FE6}" srcOrd="1" destOrd="0" parTransId="{9A814D11-ED51-4DD0-801D-E60FB4B3E1A9}" sibTransId="{E83640D9-9E9A-4C43-BF80-59AB29665E5D}"/>
    <dgm:cxn modelId="{E8B26908-F286-4412-9AD0-46924D1FF6C3}" type="presOf" srcId="{0D4939A7-6575-4630-AA05-75C44AB00FE6}" destId="{AA297A4E-FA6B-4DEF-9B40-0D84076E417B}" srcOrd="0" destOrd="0" presId="urn:microsoft.com/office/officeart/2005/8/layout/orgChart1"/>
    <dgm:cxn modelId="{CB88A7EE-3112-48F3-99CC-303F40AC2FAB}" type="presOf" srcId="{69C6B420-0ABF-40A5-AB35-F4555FB61D1A}" destId="{883BA0E6-EB9C-4B80-8E48-A10186B6374E}" srcOrd="0" destOrd="0" presId="urn:microsoft.com/office/officeart/2005/8/layout/orgChart1"/>
    <dgm:cxn modelId="{F9FCF6F4-5C15-4BFB-A525-0A3088D2AF54}" type="presOf" srcId="{6F8D170D-E2D7-47F0-9BB6-5AD4EB969391}" destId="{DA2004C5-D723-45FF-93A2-89549AEAC90D}" srcOrd="0" destOrd="0" presId="urn:microsoft.com/office/officeart/2005/8/layout/orgChart1"/>
    <dgm:cxn modelId="{C1983ABE-3EC3-49A5-807A-B25A14BA54A4}" type="presOf" srcId="{6ED72BAB-3A1E-4322-A87A-93F6F5CF1ACF}" destId="{DFABFAA1-1E05-44B4-88FB-2EEF5C3E52F8}" srcOrd="0" destOrd="0" presId="urn:microsoft.com/office/officeart/2005/8/layout/orgChart1"/>
    <dgm:cxn modelId="{2935F8FC-6983-44AF-A06D-586DDC9A8604}" srcId="{073558E1-5D65-4CA2-B63F-D565C4F37F89}" destId="{607B4F6E-9DE4-4C91-8A21-FD8D24D8BA7B}" srcOrd="0" destOrd="0" parTransId="{26FCDCC8-DFA5-4BD0-A112-EC4F40A16E57}" sibTransId="{B9930AD2-D8F6-477B-B36D-6F876D83E5AA}"/>
    <dgm:cxn modelId="{DD119974-CB49-411D-A8CB-8329056B2BC0}" type="presOf" srcId="{073558E1-5D65-4CA2-B63F-D565C4F37F89}" destId="{B8AB0461-B0A7-4A10-8B18-73A84C74758D}" srcOrd="0" destOrd="0" presId="urn:microsoft.com/office/officeart/2005/8/layout/orgChart1"/>
    <dgm:cxn modelId="{F68E4770-38A0-4640-A04F-17E5D2228EB6}" type="presOf" srcId="{99022773-6120-4937-8E99-926813883AC5}" destId="{528A6765-1836-4A90-A4CE-DB08901C6149}" srcOrd="1" destOrd="0" presId="urn:microsoft.com/office/officeart/2005/8/layout/orgChart1"/>
    <dgm:cxn modelId="{4E3159B9-B4AD-44D1-890D-48D3357A056A}" type="presOf" srcId="{BEC61D2F-CC31-4146-9294-B1B6FF462A61}" destId="{79AF0B19-6AB6-4AC6-BD86-8D4868D66F7B}" srcOrd="0" destOrd="0" presId="urn:microsoft.com/office/officeart/2005/8/layout/orgChart1"/>
    <dgm:cxn modelId="{B64A39B1-512F-4D68-9236-280B17823DAF}" type="presOf" srcId="{607B4F6E-9DE4-4C91-8A21-FD8D24D8BA7B}" destId="{63DF2387-D6FA-426B-88F8-521DFDEAF86D}" srcOrd="1" destOrd="0" presId="urn:microsoft.com/office/officeart/2005/8/layout/orgChart1"/>
    <dgm:cxn modelId="{9E6284B7-9E95-49FC-A9C1-B37D1D135F8C}" type="presOf" srcId="{073558E1-5D65-4CA2-B63F-D565C4F37F89}" destId="{077C84B3-DB0D-4F2A-AE27-C74CE7A96D4C}" srcOrd="1" destOrd="0" presId="urn:microsoft.com/office/officeart/2005/8/layout/orgChart1"/>
    <dgm:cxn modelId="{D9836DCD-D8D6-49E2-8584-C2ADF0EC8C38}" srcId="{0D4939A7-6575-4630-AA05-75C44AB00FE6}" destId="{6ED72BAB-3A1E-4322-A87A-93F6F5CF1ACF}" srcOrd="0" destOrd="0" parTransId="{BEC61D2F-CC31-4146-9294-B1B6FF462A61}" sibTransId="{2822EF22-D6F3-4C16-B306-E3ED2ED926F1}"/>
    <dgm:cxn modelId="{3636B966-916F-45FA-90AD-39F7001DE667}" srcId="{8C91AA0D-3124-4A23-834F-4A5F21386BD1}" destId="{99022773-6120-4937-8E99-926813883AC5}" srcOrd="0" destOrd="0" parTransId="{6F8D170D-E2D7-47F0-9BB6-5AD4EB969391}" sibTransId="{2E3B9F98-DB1C-4977-8A11-9DA93F74A766}"/>
    <dgm:cxn modelId="{63011514-0F05-417E-91D5-D0473553A1AE}" type="presParOf" srcId="{E0ED25EE-F295-4E53-BAF3-B6157B1BAF2F}" destId="{056A9AA8-FD94-4FE7-824B-A3EB016580D6}" srcOrd="0" destOrd="0" presId="urn:microsoft.com/office/officeart/2005/8/layout/orgChart1"/>
    <dgm:cxn modelId="{6E27CD2D-2B80-440C-B73B-075649EA4ED0}" type="presParOf" srcId="{056A9AA8-FD94-4FE7-824B-A3EB016580D6}" destId="{2A330FC4-5794-460B-8B44-D2FC7433E2AC}" srcOrd="0" destOrd="0" presId="urn:microsoft.com/office/officeart/2005/8/layout/orgChart1"/>
    <dgm:cxn modelId="{E1F5ABDF-6733-40F4-B293-1E27A8FC5079}" type="presParOf" srcId="{2A330FC4-5794-460B-8B44-D2FC7433E2AC}" destId="{C519EF94-B8F8-4208-9C69-58D2A8156ED3}" srcOrd="0" destOrd="0" presId="urn:microsoft.com/office/officeart/2005/8/layout/orgChart1"/>
    <dgm:cxn modelId="{D02DCC23-8A45-47B5-806B-80CA6CA2E169}" type="presParOf" srcId="{2A330FC4-5794-460B-8B44-D2FC7433E2AC}" destId="{D06BBC8C-705B-4B1A-845E-1BD514199DF1}" srcOrd="1" destOrd="0" presId="urn:microsoft.com/office/officeart/2005/8/layout/orgChart1"/>
    <dgm:cxn modelId="{D2BA1C49-956A-4EC8-BA0F-B4E6BB106A9A}" type="presParOf" srcId="{056A9AA8-FD94-4FE7-824B-A3EB016580D6}" destId="{82A5C39A-FB53-4751-8029-BE35476AA408}" srcOrd="1" destOrd="0" presId="urn:microsoft.com/office/officeart/2005/8/layout/orgChart1"/>
    <dgm:cxn modelId="{0F898D47-8E4E-42F2-A554-42F433FCFCE0}" type="presParOf" srcId="{82A5C39A-FB53-4751-8029-BE35476AA408}" destId="{883BA0E6-EB9C-4B80-8E48-A10186B6374E}" srcOrd="0" destOrd="0" presId="urn:microsoft.com/office/officeart/2005/8/layout/orgChart1"/>
    <dgm:cxn modelId="{DCD19852-ECAF-4087-A845-0A555E0B075C}" type="presParOf" srcId="{82A5C39A-FB53-4751-8029-BE35476AA408}" destId="{0481EA5D-281B-4C10-B92C-7F5A81EF616F}" srcOrd="1" destOrd="0" presId="urn:microsoft.com/office/officeart/2005/8/layout/orgChart1"/>
    <dgm:cxn modelId="{69042111-9AD8-4ADA-B522-847672CB61B7}" type="presParOf" srcId="{0481EA5D-281B-4C10-B92C-7F5A81EF616F}" destId="{96754F4B-7085-429B-9D5F-B10B4EFC3460}" srcOrd="0" destOrd="0" presId="urn:microsoft.com/office/officeart/2005/8/layout/orgChart1"/>
    <dgm:cxn modelId="{2C02741D-4F7A-46AF-9937-14D40B27FDCB}" type="presParOf" srcId="{96754F4B-7085-429B-9D5F-B10B4EFC3460}" destId="{B8AB0461-B0A7-4A10-8B18-73A84C74758D}" srcOrd="0" destOrd="0" presId="urn:microsoft.com/office/officeart/2005/8/layout/orgChart1"/>
    <dgm:cxn modelId="{32CDAB37-81F4-4F75-A8B8-58D869E83275}" type="presParOf" srcId="{96754F4B-7085-429B-9D5F-B10B4EFC3460}" destId="{077C84B3-DB0D-4F2A-AE27-C74CE7A96D4C}" srcOrd="1" destOrd="0" presId="urn:microsoft.com/office/officeart/2005/8/layout/orgChart1"/>
    <dgm:cxn modelId="{63706EC0-1D14-4A65-87FD-D4AC195B6030}" type="presParOf" srcId="{0481EA5D-281B-4C10-B92C-7F5A81EF616F}" destId="{2887F461-B402-47A2-B293-12C8DC5DDE52}" srcOrd="1" destOrd="0" presId="urn:microsoft.com/office/officeart/2005/8/layout/orgChart1"/>
    <dgm:cxn modelId="{FD9DD9BF-D237-4B1B-8652-010AFFE358A5}" type="presParOf" srcId="{2887F461-B402-47A2-B293-12C8DC5DDE52}" destId="{ECC75FFD-007D-4191-9A27-235D6F4066FB}" srcOrd="0" destOrd="0" presId="urn:microsoft.com/office/officeart/2005/8/layout/orgChart1"/>
    <dgm:cxn modelId="{A7DDF1BE-2979-4A59-B262-0C781A3DC8F2}" type="presParOf" srcId="{2887F461-B402-47A2-B293-12C8DC5DDE52}" destId="{1C2D20E9-8A19-45D9-87CB-8A48F1D75600}" srcOrd="1" destOrd="0" presId="urn:microsoft.com/office/officeart/2005/8/layout/orgChart1"/>
    <dgm:cxn modelId="{415CBAE8-1404-477F-BDE8-26BE9B7F92C5}" type="presParOf" srcId="{1C2D20E9-8A19-45D9-87CB-8A48F1D75600}" destId="{2B74386A-10A4-4AA0-B16B-E8BA8B6FC2DF}" srcOrd="0" destOrd="0" presId="urn:microsoft.com/office/officeart/2005/8/layout/orgChart1"/>
    <dgm:cxn modelId="{9CE5A8AA-D2E9-4229-9A5E-6A0C22735A5E}" type="presParOf" srcId="{2B74386A-10A4-4AA0-B16B-E8BA8B6FC2DF}" destId="{7E75106C-D11B-4A9B-A9C5-851668E25FDD}" srcOrd="0" destOrd="0" presId="urn:microsoft.com/office/officeart/2005/8/layout/orgChart1"/>
    <dgm:cxn modelId="{507FF6AC-E7D3-4F04-AC11-C584A4E6D5B3}" type="presParOf" srcId="{2B74386A-10A4-4AA0-B16B-E8BA8B6FC2DF}" destId="{63DF2387-D6FA-426B-88F8-521DFDEAF86D}" srcOrd="1" destOrd="0" presId="urn:microsoft.com/office/officeart/2005/8/layout/orgChart1"/>
    <dgm:cxn modelId="{DA328F9D-9EA7-4066-A424-C0A567433986}" type="presParOf" srcId="{1C2D20E9-8A19-45D9-87CB-8A48F1D75600}" destId="{298B2E61-BB13-499C-B635-12465A454C07}" srcOrd="1" destOrd="0" presId="urn:microsoft.com/office/officeart/2005/8/layout/orgChart1"/>
    <dgm:cxn modelId="{BD973368-1B3D-4BA2-9DF1-3844FDCCC5B4}" type="presParOf" srcId="{1C2D20E9-8A19-45D9-87CB-8A48F1D75600}" destId="{E76D366D-605E-447D-8C87-3FEB092488CC}" srcOrd="2" destOrd="0" presId="urn:microsoft.com/office/officeart/2005/8/layout/orgChart1"/>
    <dgm:cxn modelId="{AD4D3AD3-8220-4374-B0AB-9A94FD85DB7E}" type="presParOf" srcId="{0481EA5D-281B-4C10-B92C-7F5A81EF616F}" destId="{A4562F4C-C167-42DA-B931-2C56FF2E75B4}" srcOrd="2" destOrd="0" presId="urn:microsoft.com/office/officeart/2005/8/layout/orgChart1"/>
    <dgm:cxn modelId="{02B31BB0-1D31-43BB-AD51-BF486D2C534E}" type="presParOf" srcId="{82A5C39A-FB53-4751-8029-BE35476AA408}" destId="{2A37BFDB-7A2E-4545-99D2-7507906C06D4}" srcOrd="2" destOrd="0" presId="urn:microsoft.com/office/officeart/2005/8/layout/orgChart1"/>
    <dgm:cxn modelId="{6C453187-943E-4FB4-A90B-093CD10436BE}" type="presParOf" srcId="{82A5C39A-FB53-4751-8029-BE35476AA408}" destId="{9AFDF1F8-99DA-4BEF-AC77-B35689FA5B77}" srcOrd="3" destOrd="0" presId="urn:microsoft.com/office/officeart/2005/8/layout/orgChart1"/>
    <dgm:cxn modelId="{6B9E5340-5D75-4DDD-9834-22688BA0D41B}" type="presParOf" srcId="{9AFDF1F8-99DA-4BEF-AC77-B35689FA5B77}" destId="{A44AA782-23E1-4001-8C85-68DD4348B68E}" srcOrd="0" destOrd="0" presId="urn:microsoft.com/office/officeart/2005/8/layout/orgChart1"/>
    <dgm:cxn modelId="{029825F5-407A-4F9B-8150-6AD00EF8ACC9}" type="presParOf" srcId="{A44AA782-23E1-4001-8C85-68DD4348B68E}" destId="{AA297A4E-FA6B-4DEF-9B40-0D84076E417B}" srcOrd="0" destOrd="0" presId="urn:microsoft.com/office/officeart/2005/8/layout/orgChart1"/>
    <dgm:cxn modelId="{023A7FC3-9F0E-43A7-AB44-B064D186233D}" type="presParOf" srcId="{A44AA782-23E1-4001-8C85-68DD4348B68E}" destId="{7209582A-D77E-4818-8338-0F05FCA12D44}" srcOrd="1" destOrd="0" presId="urn:microsoft.com/office/officeart/2005/8/layout/orgChart1"/>
    <dgm:cxn modelId="{E8BD01E8-E777-4BF4-B49C-611F88E0D092}" type="presParOf" srcId="{9AFDF1F8-99DA-4BEF-AC77-B35689FA5B77}" destId="{E71D55C9-0C58-49AA-9D6F-DB9E152D7A4F}" srcOrd="1" destOrd="0" presId="urn:microsoft.com/office/officeart/2005/8/layout/orgChart1"/>
    <dgm:cxn modelId="{F73394D4-503F-43ED-B6EF-A1333A55B9B3}" type="presParOf" srcId="{E71D55C9-0C58-49AA-9D6F-DB9E152D7A4F}" destId="{79AF0B19-6AB6-4AC6-BD86-8D4868D66F7B}" srcOrd="0" destOrd="0" presId="urn:microsoft.com/office/officeart/2005/8/layout/orgChart1"/>
    <dgm:cxn modelId="{A7AFB853-52CB-493A-9B89-BB8ED4C14804}" type="presParOf" srcId="{E71D55C9-0C58-49AA-9D6F-DB9E152D7A4F}" destId="{D01BE848-8421-4CF6-8144-301771B9377B}" srcOrd="1" destOrd="0" presId="urn:microsoft.com/office/officeart/2005/8/layout/orgChart1"/>
    <dgm:cxn modelId="{07DDE32F-1DBF-4677-A717-750B7AC1E96B}" type="presParOf" srcId="{D01BE848-8421-4CF6-8144-301771B9377B}" destId="{1921833C-F73E-411F-8D01-5A746FAF29B4}" srcOrd="0" destOrd="0" presId="urn:microsoft.com/office/officeart/2005/8/layout/orgChart1"/>
    <dgm:cxn modelId="{AD6460B0-7674-4EF1-9E15-DFCBAE46C968}" type="presParOf" srcId="{1921833C-F73E-411F-8D01-5A746FAF29B4}" destId="{DFABFAA1-1E05-44B4-88FB-2EEF5C3E52F8}" srcOrd="0" destOrd="0" presId="urn:microsoft.com/office/officeart/2005/8/layout/orgChart1"/>
    <dgm:cxn modelId="{F0F46877-ECE0-4B47-A94E-B9A333EC6D14}" type="presParOf" srcId="{1921833C-F73E-411F-8D01-5A746FAF29B4}" destId="{0E1EE1BC-7E1B-49AB-AF00-0916624C8985}" srcOrd="1" destOrd="0" presId="urn:microsoft.com/office/officeart/2005/8/layout/orgChart1"/>
    <dgm:cxn modelId="{35FA6C53-81A3-4B14-9C57-E15B59C54047}" type="presParOf" srcId="{D01BE848-8421-4CF6-8144-301771B9377B}" destId="{C6E3758D-FF79-4161-9F87-7236112C3F38}" srcOrd="1" destOrd="0" presId="urn:microsoft.com/office/officeart/2005/8/layout/orgChart1"/>
    <dgm:cxn modelId="{BC2DAFFA-39F2-46C8-A3B1-32BD47BE38B3}" type="presParOf" srcId="{D01BE848-8421-4CF6-8144-301771B9377B}" destId="{512E8D17-EF56-4BF3-87DD-B80ADB5C7BE6}" srcOrd="2" destOrd="0" presId="urn:microsoft.com/office/officeart/2005/8/layout/orgChart1"/>
    <dgm:cxn modelId="{AE9BD54D-16E8-4819-8D08-C0871A835DB5}" type="presParOf" srcId="{9AFDF1F8-99DA-4BEF-AC77-B35689FA5B77}" destId="{31BD767C-51D7-4CBF-866C-A61969B90007}" srcOrd="2" destOrd="0" presId="urn:microsoft.com/office/officeart/2005/8/layout/orgChart1"/>
    <dgm:cxn modelId="{D161FB42-098F-492E-962B-A104260D3F27}" type="presParOf" srcId="{82A5C39A-FB53-4751-8029-BE35476AA408}" destId="{E1B888D1-6F5F-406E-B54D-67131C63E692}" srcOrd="4" destOrd="0" presId="urn:microsoft.com/office/officeart/2005/8/layout/orgChart1"/>
    <dgm:cxn modelId="{557C0DA8-9A08-40B8-8F29-D845C05D5F37}" type="presParOf" srcId="{82A5C39A-FB53-4751-8029-BE35476AA408}" destId="{7B91E57B-4C21-4A09-8F8C-D9A1D471C391}" srcOrd="5" destOrd="0" presId="urn:microsoft.com/office/officeart/2005/8/layout/orgChart1"/>
    <dgm:cxn modelId="{C11BF30D-934A-4F3D-86CE-61420E662486}" type="presParOf" srcId="{7B91E57B-4C21-4A09-8F8C-D9A1D471C391}" destId="{6401E446-7647-4A64-875A-1F095884E9A7}" srcOrd="0" destOrd="0" presId="urn:microsoft.com/office/officeart/2005/8/layout/orgChart1"/>
    <dgm:cxn modelId="{13305F6B-631B-43B9-A660-2EDD1264909E}" type="presParOf" srcId="{6401E446-7647-4A64-875A-1F095884E9A7}" destId="{42E3F8D1-4D9D-4DCC-AA59-1AE03C319C1F}" srcOrd="0" destOrd="0" presId="urn:microsoft.com/office/officeart/2005/8/layout/orgChart1"/>
    <dgm:cxn modelId="{BC6A8791-8772-4954-9E6D-0B5DBF8E2069}" type="presParOf" srcId="{6401E446-7647-4A64-875A-1F095884E9A7}" destId="{B4B241AA-11C5-43FA-9B06-08F8889AF3BC}" srcOrd="1" destOrd="0" presId="urn:microsoft.com/office/officeart/2005/8/layout/orgChart1"/>
    <dgm:cxn modelId="{446D01CE-5BAB-49A8-8944-E2E6E3893B85}" type="presParOf" srcId="{7B91E57B-4C21-4A09-8F8C-D9A1D471C391}" destId="{D26E8B24-21B5-4A64-A8EE-33C2CD95A667}" srcOrd="1" destOrd="0" presId="urn:microsoft.com/office/officeart/2005/8/layout/orgChart1"/>
    <dgm:cxn modelId="{CA21F980-1EF4-4652-8112-016421FF85E8}" type="presParOf" srcId="{D26E8B24-21B5-4A64-A8EE-33C2CD95A667}" destId="{DA2004C5-D723-45FF-93A2-89549AEAC90D}" srcOrd="0" destOrd="0" presId="urn:microsoft.com/office/officeart/2005/8/layout/orgChart1"/>
    <dgm:cxn modelId="{266FB25D-3DFE-4701-84A1-A0E0C011B972}" type="presParOf" srcId="{D26E8B24-21B5-4A64-A8EE-33C2CD95A667}" destId="{C9361C40-03B0-4093-859F-D3E134386C9E}" srcOrd="1" destOrd="0" presId="urn:microsoft.com/office/officeart/2005/8/layout/orgChart1"/>
    <dgm:cxn modelId="{33500226-264B-4D6F-85BA-F100CF467B1B}" type="presParOf" srcId="{C9361C40-03B0-4093-859F-D3E134386C9E}" destId="{6E84C60E-9A15-463F-83B2-3E15D6602CC5}" srcOrd="0" destOrd="0" presId="urn:microsoft.com/office/officeart/2005/8/layout/orgChart1"/>
    <dgm:cxn modelId="{3691E0FC-65B3-4FE6-BE4B-6F226CC9D99B}" type="presParOf" srcId="{6E84C60E-9A15-463F-83B2-3E15D6602CC5}" destId="{2AE1DF56-FABA-46CE-AC65-CF09AA055382}" srcOrd="0" destOrd="0" presId="urn:microsoft.com/office/officeart/2005/8/layout/orgChart1"/>
    <dgm:cxn modelId="{2C9F8B46-DE75-48C8-AA66-30B22F7766B5}" type="presParOf" srcId="{6E84C60E-9A15-463F-83B2-3E15D6602CC5}" destId="{528A6765-1836-4A90-A4CE-DB08901C6149}" srcOrd="1" destOrd="0" presId="urn:microsoft.com/office/officeart/2005/8/layout/orgChart1"/>
    <dgm:cxn modelId="{11F2A45B-372B-4B9E-8931-58CE6FC7E728}" type="presParOf" srcId="{C9361C40-03B0-4093-859F-D3E134386C9E}" destId="{71A34724-3139-41DF-A91A-03E0630EA325}" srcOrd="1" destOrd="0" presId="urn:microsoft.com/office/officeart/2005/8/layout/orgChart1"/>
    <dgm:cxn modelId="{118C2A03-5C3E-4BD6-AF8E-C2B0587EF2A3}" type="presParOf" srcId="{C9361C40-03B0-4093-859F-D3E134386C9E}" destId="{043F752E-E085-4A8A-A833-D2648DE881FE}" srcOrd="2" destOrd="0" presId="urn:microsoft.com/office/officeart/2005/8/layout/orgChart1"/>
    <dgm:cxn modelId="{57F1D8DA-4912-4ACE-98EB-EB2E6DA668D6}" type="presParOf" srcId="{7B91E57B-4C21-4A09-8F8C-D9A1D471C391}" destId="{AD2B13B9-BC86-489C-B3F9-F13910EC3941}" srcOrd="2" destOrd="0" presId="urn:microsoft.com/office/officeart/2005/8/layout/orgChart1"/>
    <dgm:cxn modelId="{CD95E694-032B-42AE-8898-2BFA10695CA1}" type="presParOf" srcId="{056A9AA8-FD94-4FE7-824B-A3EB016580D6}" destId="{04ABECF1-7512-457E-9001-8FEA8D218071}" srcOrd="2" destOrd="0" presId="urn:microsoft.com/office/officeart/2005/8/layout/orgChart1"/>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11E33BF-E7AF-478E-A400-7B12CEC70FAD}" type="doc">
      <dgm:prSet loTypeId="urn:microsoft.com/office/officeart/2005/8/layout/hList7#1" loCatId="list" qsTypeId="urn:microsoft.com/office/officeart/2005/8/quickstyle/3d7" qsCatId="3D" csTypeId="urn:microsoft.com/office/officeart/2005/8/colors/colorful5" csCatId="colorful" phldr="1"/>
      <dgm:spPr/>
    </dgm:pt>
    <dgm:pt modelId="{1198AE62-8E77-40D1-BBA6-12150F57C36B}">
      <dgm:prSet phldrT="[Текст]" custT="1"/>
      <dgm:spPr/>
      <dgm:t>
        <a:bodyPr/>
        <a:lstStyle/>
        <a:p>
          <a:pPr algn="ctr"/>
          <a:r>
            <a:rPr lang="uz-Cyrl-UZ" sz="3600" dirty="0" smtClean="0">
              <a:latin typeface="Times New Roman" panose="02020603050405020304" pitchFamily="18" charset="0"/>
              <a:cs typeface="Times New Roman" panose="02020603050405020304" pitchFamily="18" charset="0"/>
            </a:rPr>
            <a:t>Mexanizmlarning kinematik sxemasini chizish uchun  uzunlik massh</a:t>
          </a:r>
          <a:r>
            <a:rPr lang="en-US" sz="3600" dirty="0" smtClean="0">
              <a:latin typeface="Times New Roman" panose="02020603050405020304" pitchFamily="18" charset="0"/>
              <a:cs typeface="Times New Roman" panose="02020603050405020304" pitchFamily="18" charset="0"/>
            </a:rPr>
            <a:t>t</a:t>
          </a:r>
          <a:r>
            <a:rPr lang="uz-Cyrl-UZ" sz="3600" dirty="0" smtClean="0">
              <a:latin typeface="Times New Roman" panose="02020603050405020304" pitchFamily="18" charset="0"/>
              <a:cs typeface="Times New Roman" panose="02020603050405020304" pitchFamily="18" charset="0"/>
            </a:rPr>
            <a:t>abi tanlab olinadi va u asosida chiziladi. </a:t>
          </a:r>
          <a:endParaRPr lang="en-US" sz="3600" dirty="0" smtClean="0">
            <a:latin typeface="Times New Roman" panose="02020603050405020304" pitchFamily="18" charset="0"/>
            <a:cs typeface="Times New Roman" panose="02020603050405020304" pitchFamily="18" charset="0"/>
          </a:endParaRPr>
        </a:p>
        <a:p>
          <a:pPr algn="ctr"/>
          <a:r>
            <a:rPr lang="en-US" sz="3600" dirty="0" err="1" smtClean="0">
              <a:solidFill>
                <a:srgbClr val="FF0000"/>
              </a:solidFill>
              <a:latin typeface="Times New Roman" panose="02020603050405020304" pitchFamily="18" charset="0"/>
              <a:cs typeface="Times New Roman" panose="02020603050405020304" pitchFamily="18" charset="0"/>
            </a:rPr>
            <a:t>Xaqiqiy</a:t>
          </a:r>
          <a:r>
            <a:rPr lang="en-US" sz="3600" dirty="0" smtClean="0">
              <a:solidFill>
                <a:srgbClr val="FF0000"/>
              </a:solidFill>
              <a:latin typeface="Times New Roman" panose="02020603050405020304" pitchFamily="18" charset="0"/>
              <a:cs typeface="Times New Roman" panose="02020603050405020304" pitchFamily="18" charset="0"/>
            </a:rPr>
            <a:t> </a:t>
          </a:r>
          <a:r>
            <a:rPr lang="en-US" sz="3600" dirty="0" err="1" smtClean="0">
              <a:solidFill>
                <a:srgbClr val="FF0000"/>
              </a:solidFill>
              <a:latin typeface="Times New Roman" panose="02020603050405020304" pitchFamily="18" charset="0"/>
              <a:cs typeface="Times New Roman" panose="02020603050405020304" pitchFamily="18" charset="0"/>
            </a:rPr>
            <a:t>uzunlikni</a:t>
          </a:r>
          <a:r>
            <a:rPr lang="en-US" sz="3600" dirty="0" smtClean="0">
              <a:solidFill>
                <a:srgbClr val="FF0000"/>
              </a:solidFill>
              <a:latin typeface="Times New Roman" panose="02020603050405020304" pitchFamily="18" charset="0"/>
              <a:cs typeface="Times New Roman" panose="02020603050405020304" pitchFamily="18" charset="0"/>
            </a:rPr>
            <a:t> </a:t>
          </a:r>
          <a:r>
            <a:rPr lang="en-US" sz="3600" dirty="0" err="1" smtClean="0">
              <a:solidFill>
                <a:srgbClr val="FF0000"/>
              </a:solidFill>
              <a:latin typeface="Times New Roman" panose="02020603050405020304" pitchFamily="18" charset="0"/>
              <a:cs typeface="Times New Roman" panose="02020603050405020304" pitchFamily="18" charset="0"/>
            </a:rPr>
            <a:t>chizmadagi</a:t>
          </a:r>
          <a:r>
            <a:rPr lang="en-US" sz="3600" dirty="0" smtClean="0">
              <a:solidFill>
                <a:srgbClr val="FF0000"/>
              </a:solidFill>
              <a:latin typeface="Times New Roman" panose="02020603050405020304" pitchFamily="18" charset="0"/>
              <a:cs typeface="Times New Roman" panose="02020603050405020304" pitchFamily="18" charset="0"/>
            </a:rPr>
            <a:t> </a:t>
          </a:r>
          <a:r>
            <a:rPr lang="en-US" sz="3600" dirty="0" err="1" smtClean="0">
              <a:solidFill>
                <a:srgbClr val="FF0000"/>
              </a:solidFill>
              <a:latin typeface="Times New Roman" panose="02020603050405020304" pitchFamily="18" charset="0"/>
              <a:cs typeface="Times New Roman" panose="02020603050405020304" pitchFamily="18" charset="0"/>
            </a:rPr>
            <a:t>uzunlikka</a:t>
          </a:r>
          <a:r>
            <a:rPr lang="en-US" sz="3600" dirty="0" smtClean="0">
              <a:solidFill>
                <a:srgbClr val="FF0000"/>
              </a:solidFill>
              <a:latin typeface="Times New Roman" panose="02020603050405020304" pitchFamily="18" charset="0"/>
              <a:cs typeface="Times New Roman" panose="02020603050405020304" pitchFamily="18" charset="0"/>
            </a:rPr>
            <a:t> </a:t>
          </a:r>
          <a:r>
            <a:rPr lang="en-US" sz="3600" dirty="0" err="1" smtClean="0">
              <a:solidFill>
                <a:srgbClr val="FF0000"/>
              </a:solidFill>
              <a:latin typeface="Times New Roman" panose="02020603050405020304" pitchFamily="18" charset="0"/>
              <a:cs typeface="Times New Roman" panose="02020603050405020304" pitchFamily="18" charset="0"/>
            </a:rPr>
            <a:t>nisbati</a:t>
          </a:r>
          <a:r>
            <a:rPr lang="en-US" sz="3600" dirty="0" smtClean="0">
              <a:solidFill>
                <a:srgbClr val="FF0000"/>
              </a:solidFill>
              <a:latin typeface="Times New Roman" panose="02020603050405020304" pitchFamily="18" charset="0"/>
              <a:cs typeface="Times New Roman" panose="02020603050405020304" pitchFamily="18" charset="0"/>
            </a:rPr>
            <a:t> </a:t>
          </a:r>
          <a:r>
            <a:rPr lang="en-US" sz="3600" dirty="0" err="1" smtClean="0">
              <a:solidFill>
                <a:srgbClr val="FF0000"/>
              </a:solidFill>
              <a:latin typeface="Times New Roman" panose="02020603050405020304" pitchFamily="18" charset="0"/>
              <a:cs typeface="Times New Roman" panose="02020603050405020304" pitchFamily="18" charset="0"/>
            </a:rPr>
            <a:t>uzunlik</a:t>
          </a:r>
          <a:r>
            <a:rPr lang="en-US" sz="3600" dirty="0" smtClean="0">
              <a:solidFill>
                <a:srgbClr val="FF0000"/>
              </a:solidFill>
              <a:latin typeface="Times New Roman" panose="02020603050405020304" pitchFamily="18" charset="0"/>
              <a:cs typeface="Times New Roman" panose="02020603050405020304" pitchFamily="18" charset="0"/>
            </a:rPr>
            <a:t> </a:t>
          </a:r>
          <a:r>
            <a:rPr lang="en-US" sz="3600" dirty="0" err="1" smtClean="0">
              <a:solidFill>
                <a:srgbClr val="FF0000"/>
              </a:solidFill>
              <a:latin typeface="Times New Roman" panose="02020603050405020304" pitchFamily="18" charset="0"/>
              <a:cs typeface="Times New Roman" panose="02020603050405020304" pitchFamily="18" charset="0"/>
            </a:rPr>
            <a:t>masshtabi</a:t>
          </a:r>
          <a:r>
            <a:rPr lang="en-US" sz="3600" dirty="0" smtClean="0">
              <a:solidFill>
                <a:srgbClr val="FF0000"/>
              </a:solidFill>
              <a:latin typeface="Times New Roman" panose="02020603050405020304" pitchFamily="18" charset="0"/>
              <a:cs typeface="Times New Roman" panose="02020603050405020304" pitchFamily="18" charset="0"/>
            </a:rPr>
            <a:t> </a:t>
          </a:r>
          <a:r>
            <a:rPr lang="en-US" sz="3600" dirty="0" err="1" smtClean="0">
              <a:solidFill>
                <a:srgbClr val="FF0000"/>
              </a:solidFill>
              <a:latin typeface="Times New Roman" panose="02020603050405020304" pitchFamily="18" charset="0"/>
              <a:cs typeface="Times New Roman" panose="02020603050405020304" pitchFamily="18" charset="0"/>
            </a:rPr>
            <a:t>deyiladi</a:t>
          </a:r>
          <a:r>
            <a:rPr lang="en-US" sz="3600" dirty="0" smtClean="0">
              <a:solidFill>
                <a:srgbClr val="FF0000"/>
              </a:solidFill>
              <a:latin typeface="Times New Roman" panose="02020603050405020304" pitchFamily="18" charset="0"/>
              <a:cs typeface="Times New Roman" panose="02020603050405020304" pitchFamily="18" charset="0"/>
            </a:rPr>
            <a:t>.</a:t>
          </a:r>
          <a:endParaRPr lang="ru-RU" sz="3600" dirty="0">
            <a:solidFill>
              <a:srgbClr val="FF0000"/>
            </a:solidFill>
            <a:latin typeface="Times New Roman" panose="02020603050405020304" pitchFamily="18" charset="0"/>
            <a:cs typeface="Times New Roman" panose="02020603050405020304" pitchFamily="18" charset="0"/>
          </a:endParaRPr>
        </a:p>
      </dgm:t>
    </dgm:pt>
    <dgm:pt modelId="{1D18B3E5-E89C-4C48-95D6-7D74709FDB7C}" type="parTrans" cxnId="{60B3D041-ACC1-4AF6-8A9C-DA81E1AF2250}">
      <dgm:prSet/>
      <dgm:spPr/>
      <dgm:t>
        <a:bodyPr/>
        <a:lstStyle/>
        <a:p>
          <a:endParaRPr lang="ru-RU"/>
        </a:p>
      </dgm:t>
    </dgm:pt>
    <dgm:pt modelId="{B38FE484-EF20-494C-AA7D-873C4CC14326}" type="sibTrans" cxnId="{60B3D041-ACC1-4AF6-8A9C-DA81E1AF2250}">
      <dgm:prSet/>
      <dgm:spPr/>
      <dgm:t>
        <a:bodyPr/>
        <a:lstStyle/>
        <a:p>
          <a:endParaRPr lang="ru-RU"/>
        </a:p>
      </dgm:t>
    </dgm:pt>
    <dgm:pt modelId="{7FA41FE7-63E8-4494-B474-7A7ABE2917AE}" type="pres">
      <dgm:prSet presAssocID="{211E33BF-E7AF-478E-A400-7B12CEC70FAD}" presName="Name0" presStyleCnt="0">
        <dgm:presLayoutVars>
          <dgm:dir/>
          <dgm:resizeHandles val="exact"/>
        </dgm:presLayoutVars>
      </dgm:prSet>
      <dgm:spPr/>
    </dgm:pt>
    <dgm:pt modelId="{2F6471E0-DEAE-4249-BEFB-1A350DFBA74C}" type="pres">
      <dgm:prSet presAssocID="{211E33BF-E7AF-478E-A400-7B12CEC70FAD}" presName="fgShape" presStyleLbl="fgShp" presStyleIdx="0" presStyleCnt="1"/>
      <dgm:spPr/>
    </dgm:pt>
    <dgm:pt modelId="{B33D5565-F463-402F-A517-EB88515F79ED}" type="pres">
      <dgm:prSet presAssocID="{211E33BF-E7AF-478E-A400-7B12CEC70FAD}" presName="linComp" presStyleCnt="0"/>
      <dgm:spPr/>
    </dgm:pt>
    <dgm:pt modelId="{5AFD89B9-774B-4CD8-B883-6B5C7DC405CF}" type="pres">
      <dgm:prSet presAssocID="{1198AE62-8E77-40D1-BBA6-12150F57C36B}" presName="compNode" presStyleCnt="0"/>
      <dgm:spPr/>
    </dgm:pt>
    <dgm:pt modelId="{2BD55E24-F297-46E1-9364-920C99C14884}" type="pres">
      <dgm:prSet presAssocID="{1198AE62-8E77-40D1-BBA6-12150F57C36B}" presName="bkgdShape" presStyleLbl="node1" presStyleIdx="0" presStyleCnt="1" custLinFactNeighborY="227"/>
      <dgm:spPr/>
      <dgm:t>
        <a:bodyPr/>
        <a:lstStyle/>
        <a:p>
          <a:endParaRPr lang="ru-RU"/>
        </a:p>
      </dgm:t>
    </dgm:pt>
    <dgm:pt modelId="{FCAE4F2E-1E06-433D-B58B-4612549D5360}" type="pres">
      <dgm:prSet presAssocID="{1198AE62-8E77-40D1-BBA6-12150F57C36B}" presName="nodeTx" presStyleLbl="node1" presStyleIdx="0" presStyleCnt="1">
        <dgm:presLayoutVars>
          <dgm:bulletEnabled val="1"/>
        </dgm:presLayoutVars>
      </dgm:prSet>
      <dgm:spPr/>
      <dgm:t>
        <a:bodyPr/>
        <a:lstStyle/>
        <a:p>
          <a:endParaRPr lang="ru-RU"/>
        </a:p>
      </dgm:t>
    </dgm:pt>
    <dgm:pt modelId="{4F72A639-D2AF-4B2E-838F-A3297CFA94BF}" type="pres">
      <dgm:prSet presAssocID="{1198AE62-8E77-40D1-BBA6-12150F57C36B}" presName="invisiNode" presStyleLbl="node1" presStyleIdx="0" presStyleCnt="1"/>
      <dgm:spPr/>
    </dgm:pt>
    <dgm:pt modelId="{945039AA-38B0-4DDE-8347-A66BC542DB1C}" type="pres">
      <dgm:prSet presAssocID="{1198AE62-8E77-40D1-BBA6-12150F57C36B}" presName="imagNode" presStyleLbl="fgImgPlace1" presStyleIdx="0" presStyleCnt="1" custScaleX="284259" custScaleY="138325" custLinFactNeighborX="-23742" custLinFactNeighborY="778"/>
      <dgm:spPr/>
    </dgm:pt>
  </dgm:ptLst>
  <dgm:cxnLst>
    <dgm:cxn modelId="{928A048F-BDEE-48DD-9D97-834E5E882429}" type="presOf" srcId="{1198AE62-8E77-40D1-BBA6-12150F57C36B}" destId="{FCAE4F2E-1E06-433D-B58B-4612549D5360}" srcOrd="1" destOrd="0" presId="urn:microsoft.com/office/officeart/2005/8/layout/hList7#1"/>
    <dgm:cxn modelId="{2B60C92C-8B13-475B-BB9C-3ACBC98B9BF1}" type="presOf" srcId="{211E33BF-E7AF-478E-A400-7B12CEC70FAD}" destId="{7FA41FE7-63E8-4494-B474-7A7ABE2917AE}" srcOrd="0" destOrd="0" presId="urn:microsoft.com/office/officeart/2005/8/layout/hList7#1"/>
    <dgm:cxn modelId="{8093F144-7139-47CD-920E-A5F14288B74B}" type="presOf" srcId="{1198AE62-8E77-40D1-BBA6-12150F57C36B}" destId="{2BD55E24-F297-46E1-9364-920C99C14884}" srcOrd="0" destOrd="0" presId="urn:microsoft.com/office/officeart/2005/8/layout/hList7#1"/>
    <dgm:cxn modelId="{60B3D041-ACC1-4AF6-8A9C-DA81E1AF2250}" srcId="{211E33BF-E7AF-478E-A400-7B12CEC70FAD}" destId="{1198AE62-8E77-40D1-BBA6-12150F57C36B}" srcOrd="0" destOrd="0" parTransId="{1D18B3E5-E89C-4C48-95D6-7D74709FDB7C}" sibTransId="{B38FE484-EF20-494C-AA7D-873C4CC14326}"/>
    <dgm:cxn modelId="{2276500E-6CE8-4516-9F45-43AF58F071E1}" type="presParOf" srcId="{7FA41FE7-63E8-4494-B474-7A7ABE2917AE}" destId="{2F6471E0-DEAE-4249-BEFB-1A350DFBA74C}" srcOrd="0" destOrd="0" presId="urn:microsoft.com/office/officeart/2005/8/layout/hList7#1"/>
    <dgm:cxn modelId="{32157B85-69D9-4CE3-93B4-77BDB81140CF}" type="presParOf" srcId="{7FA41FE7-63E8-4494-B474-7A7ABE2917AE}" destId="{B33D5565-F463-402F-A517-EB88515F79ED}" srcOrd="1" destOrd="0" presId="urn:microsoft.com/office/officeart/2005/8/layout/hList7#1"/>
    <dgm:cxn modelId="{A412A196-1DE3-48D2-9DF2-79699636AE1F}" type="presParOf" srcId="{B33D5565-F463-402F-A517-EB88515F79ED}" destId="{5AFD89B9-774B-4CD8-B883-6B5C7DC405CF}" srcOrd="0" destOrd="0" presId="urn:microsoft.com/office/officeart/2005/8/layout/hList7#1"/>
    <dgm:cxn modelId="{2F153AB8-F67C-4FBD-8B6C-9BF7C21EF737}" type="presParOf" srcId="{5AFD89B9-774B-4CD8-B883-6B5C7DC405CF}" destId="{2BD55E24-F297-46E1-9364-920C99C14884}" srcOrd="0" destOrd="0" presId="urn:microsoft.com/office/officeart/2005/8/layout/hList7#1"/>
    <dgm:cxn modelId="{601DC00C-99B8-4943-B717-B3B7C4B7326C}" type="presParOf" srcId="{5AFD89B9-774B-4CD8-B883-6B5C7DC405CF}" destId="{FCAE4F2E-1E06-433D-B58B-4612549D5360}" srcOrd="1" destOrd="0" presId="urn:microsoft.com/office/officeart/2005/8/layout/hList7#1"/>
    <dgm:cxn modelId="{5E2899C5-60CD-4BEF-8711-C71BAAEEC705}" type="presParOf" srcId="{5AFD89B9-774B-4CD8-B883-6B5C7DC405CF}" destId="{4F72A639-D2AF-4B2E-838F-A3297CFA94BF}" srcOrd="2" destOrd="0" presId="urn:microsoft.com/office/officeart/2005/8/layout/hList7#1"/>
    <dgm:cxn modelId="{F9B9FC97-4B9E-4511-8BCB-44ED63C0EAD8}" type="presParOf" srcId="{5AFD89B9-774B-4CD8-B883-6B5C7DC405CF}" destId="{945039AA-38B0-4DDE-8347-A66BC542DB1C}" srcOrd="3" destOrd="0" presId="urn:microsoft.com/office/officeart/2005/8/layout/hList7#1"/>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E1DD926-C5B8-42F1-A3FA-0221201612E3}" type="doc">
      <dgm:prSet loTypeId="urn:microsoft.com/office/officeart/2005/8/layout/target3" loCatId="list" qsTypeId="urn:microsoft.com/office/officeart/2005/8/quickstyle/3d9" qsCatId="3D" csTypeId="urn:microsoft.com/office/officeart/2005/8/colors/accent1_2" csCatId="accent1" phldr="1"/>
      <dgm:spPr/>
      <dgm:t>
        <a:bodyPr/>
        <a:lstStyle/>
        <a:p>
          <a:endParaRPr lang="ru-RU"/>
        </a:p>
      </dgm:t>
    </dgm:pt>
    <dgm:pt modelId="{2356B4A8-AE55-44C6-9916-5C928B9E2E11}">
      <dgm:prSet phldrT="[Текст]" custT="1"/>
      <dgm:spPr/>
      <dgm:t>
        <a:bodyPr/>
        <a:lstStyle/>
        <a:p>
          <a:r>
            <a:rPr lang="uz-Cyrl-UZ" sz="6000" b="1" dirty="0" smtClean="0">
              <a:latin typeface="Times New Roman" panose="02020603050405020304" pitchFamily="18" charset="0"/>
              <a:cs typeface="Times New Roman" panose="02020603050405020304" pitchFamily="18" charset="0"/>
            </a:rPr>
            <a:t>Tekislikda aylanuvchi mexanizm bo’g’in nuqtalarining tezlik va tezlanishlarini topish.</a:t>
          </a:r>
          <a:endParaRPr lang="ru-RU" sz="6000" dirty="0">
            <a:latin typeface="Times New Roman" panose="02020603050405020304" pitchFamily="18" charset="0"/>
            <a:cs typeface="Times New Roman" panose="02020603050405020304" pitchFamily="18" charset="0"/>
          </a:endParaRPr>
        </a:p>
      </dgm:t>
    </dgm:pt>
    <dgm:pt modelId="{DC25F24C-6EA9-4B6E-A2B9-4E54F6D41F19}" type="parTrans" cxnId="{C835B3E0-B151-44A3-8DEA-4197487DD040}">
      <dgm:prSet/>
      <dgm:spPr/>
      <dgm:t>
        <a:bodyPr/>
        <a:lstStyle/>
        <a:p>
          <a:endParaRPr lang="ru-RU"/>
        </a:p>
      </dgm:t>
    </dgm:pt>
    <dgm:pt modelId="{A2CAB962-00D3-4B3A-B21D-48199E040C5D}" type="sibTrans" cxnId="{C835B3E0-B151-44A3-8DEA-4197487DD040}">
      <dgm:prSet/>
      <dgm:spPr/>
      <dgm:t>
        <a:bodyPr/>
        <a:lstStyle/>
        <a:p>
          <a:endParaRPr lang="ru-RU"/>
        </a:p>
      </dgm:t>
    </dgm:pt>
    <dgm:pt modelId="{3C3CDBE0-A3F8-4C13-B8A8-BECF6B046A78}" type="pres">
      <dgm:prSet presAssocID="{7E1DD926-C5B8-42F1-A3FA-0221201612E3}" presName="Name0" presStyleCnt="0">
        <dgm:presLayoutVars>
          <dgm:chMax val="7"/>
          <dgm:dir/>
          <dgm:animLvl val="lvl"/>
          <dgm:resizeHandles val="exact"/>
        </dgm:presLayoutVars>
      </dgm:prSet>
      <dgm:spPr/>
      <dgm:t>
        <a:bodyPr/>
        <a:lstStyle/>
        <a:p>
          <a:endParaRPr lang="ru-RU"/>
        </a:p>
      </dgm:t>
    </dgm:pt>
    <dgm:pt modelId="{97911FE7-BD08-4794-90D9-7AD77C87A567}" type="pres">
      <dgm:prSet presAssocID="{2356B4A8-AE55-44C6-9916-5C928B9E2E11}" presName="circle1" presStyleLbl="node1" presStyleIdx="0" presStyleCnt="1"/>
      <dgm:spPr/>
    </dgm:pt>
    <dgm:pt modelId="{834C1A3E-6C6B-4764-A299-2A68278090D0}" type="pres">
      <dgm:prSet presAssocID="{2356B4A8-AE55-44C6-9916-5C928B9E2E11}" presName="space" presStyleCnt="0"/>
      <dgm:spPr/>
    </dgm:pt>
    <dgm:pt modelId="{77507ADB-50DB-4826-9327-55D452ADEDB6}" type="pres">
      <dgm:prSet presAssocID="{2356B4A8-AE55-44C6-9916-5C928B9E2E11}" presName="rect1" presStyleLbl="alignAcc1" presStyleIdx="0" presStyleCnt="1"/>
      <dgm:spPr/>
      <dgm:t>
        <a:bodyPr/>
        <a:lstStyle/>
        <a:p>
          <a:endParaRPr lang="ru-RU"/>
        </a:p>
      </dgm:t>
    </dgm:pt>
    <dgm:pt modelId="{59558AA9-66D2-4D77-9646-E08316823614}" type="pres">
      <dgm:prSet presAssocID="{2356B4A8-AE55-44C6-9916-5C928B9E2E11}" presName="rect1ParTxNoCh" presStyleLbl="alignAcc1" presStyleIdx="0" presStyleCnt="1">
        <dgm:presLayoutVars>
          <dgm:chMax val="1"/>
          <dgm:bulletEnabled val="1"/>
        </dgm:presLayoutVars>
      </dgm:prSet>
      <dgm:spPr/>
      <dgm:t>
        <a:bodyPr/>
        <a:lstStyle/>
        <a:p>
          <a:endParaRPr lang="ru-RU"/>
        </a:p>
      </dgm:t>
    </dgm:pt>
  </dgm:ptLst>
  <dgm:cxnLst>
    <dgm:cxn modelId="{E726D814-003B-4951-BBA7-EE521B621BF4}" type="presOf" srcId="{2356B4A8-AE55-44C6-9916-5C928B9E2E11}" destId="{77507ADB-50DB-4826-9327-55D452ADEDB6}" srcOrd="0" destOrd="0" presId="urn:microsoft.com/office/officeart/2005/8/layout/target3"/>
    <dgm:cxn modelId="{C835B3E0-B151-44A3-8DEA-4197487DD040}" srcId="{7E1DD926-C5B8-42F1-A3FA-0221201612E3}" destId="{2356B4A8-AE55-44C6-9916-5C928B9E2E11}" srcOrd="0" destOrd="0" parTransId="{DC25F24C-6EA9-4B6E-A2B9-4E54F6D41F19}" sibTransId="{A2CAB962-00D3-4B3A-B21D-48199E040C5D}"/>
    <dgm:cxn modelId="{4B04949D-C6D6-4E97-BDED-72957E10CB61}" type="presOf" srcId="{2356B4A8-AE55-44C6-9916-5C928B9E2E11}" destId="{59558AA9-66D2-4D77-9646-E08316823614}" srcOrd="1" destOrd="0" presId="urn:microsoft.com/office/officeart/2005/8/layout/target3"/>
    <dgm:cxn modelId="{B807773D-C0FF-4F32-881B-D42815F5642E}" type="presOf" srcId="{7E1DD926-C5B8-42F1-A3FA-0221201612E3}" destId="{3C3CDBE0-A3F8-4C13-B8A8-BECF6B046A78}" srcOrd="0" destOrd="0" presId="urn:microsoft.com/office/officeart/2005/8/layout/target3"/>
    <dgm:cxn modelId="{FD252645-F275-4791-8485-ACBED238B288}" type="presParOf" srcId="{3C3CDBE0-A3F8-4C13-B8A8-BECF6B046A78}" destId="{97911FE7-BD08-4794-90D9-7AD77C87A567}" srcOrd="0" destOrd="0" presId="urn:microsoft.com/office/officeart/2005/8/layout/target3"/>
    <dgm:cxn modelId="{187FB6FD-01D4-4CA0-B6EF-90B2B4150E67}" type="presParOf" srcId="{3C3CDBE0-A3F8-4C13-B8A8-BECF6B046A78}" destId="{834C1A3E-6C6B-4764-A299-2A68278090D0}" srcOrd="1" destOrd="0" presId="urn:microsoft.com/office/officeart/2005/8/layout/target3"/>
    <dgm:cxn modelId="{6B4E1862-0448-458B-AC99-E0B8FE7E1F73}" type="presParOf" srcId="{3C3CDBE0-A3F8-4C13-B8A8-BECF6B046A78}" destId="{77507ADB-50DB-4826-9327-55D452ADEDB6}" srcOrd="2" destOrd="0" presId="urn:microsoft.com/office/officeart/2005/8/layout/target3"/>
    <dgm:cxn modelId="{8421F9EF-85B8-418A-B248-2DEB4735FFE4}" type="presParOf" srcId="{3C3CDBE0-A3F8-4C13-B8A8-BECF6B046A78}" destId="{59558AA9-66D2-4D77-9646-E08316823614}" srcOrd="3" destOrd="0" presId="urn:microsoft.com/office/officeart/2005/8/layout/target3"/>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DE6B68-1300-48FF-8FE5-73B36FEC072A}">
      <dsp:nvSpPr>
        <dsp:cNvPr id="0" name=""/>
        <dsp:cNvSpPr/>
      </dsp:nvSpPr>
      <dsp:spPr>
        <a:xfrm>
          <a:off x="8221138" y="1989906"/>
          <a:ext cx="332430" cy="2002254"/>
        </a:xfrm>
        <a:custGeom>
          <a:avLst/>
          <a:gdLst/>
          <a:ahLst/>
          <a:cxnLst/>
          <a:rect l="0" t="0" r="0" b="0"/>
          <a:pathLst>
            <a:path>
              <a:moveTo>
                <a:pt x="0" y="0"/>
              </a:moveTo>
              <a:lnTo>
                <a:pt x="0" y="2002254"/>
              </a:lnTo>
              <a:lnTo>
                <a:pt x="332430" y="2002254"/>
              </a:lnTo>
            </a:path>
          </a:pathLst>
        </a:custGeom>
        <a:noFill/>
        <a:ln w="15875" cap="rnd" cmpd="sng" algn="ctr">
          <a:solidFill>
            <a:schemeClr val="accent3">
              <a:tint val="7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DA2004C5-D723-45FF-93A2-89549AEAC90D}">
      <dsp:nvSpPr>
        <dsp:cNvPr id="0" name=""/>
        <dsp:cNvSpPr/>
      </dsp:nvSpPr>
      <dsp:spPr>
        <a:xfrm>
          <a:off x="8221138" y="1989906"/>
          <a:ext cx="332430" cy="788940"/>
        </a:xfrm>
        <a:custGeom>
          <a:avLst/>
          <a:gdLst/>
          <a:ahLst/>
          <a:cxnLst/>
          <a:rect l="0" t="0" r="0" b="0"/>
          <a:pathLst>
            <a:path>
              <a:moveTo>
                <a:pt x="0" y="0"/>
              </a:moveTo>
              <a:lnTo>
                <a:pt x="0" y="788940"/>
              </a:lnTo>
              <a:lnTo>
                <a:pt x="332430" y="788940"/>
              </a:lnTo>
            </a:path>
          </a:pathLst>
        </a:custGeom>
        <a:noFill/>
        <a:ln w="15875" cap="rnd" cmpd="sng" algn="ctr">
          <a:solidFill>
            <a:schemeClr val="accent3">
              <a:tint val="7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E1B888D1-6F5F-406E-B54D-67131C63E692}">
      <dsp:nvSpPr>
        <dsp:cNvPr id="0" name=""/>
        <dsp:cNvSpPr/>
      </dsp:nvSpPr>
      <dsp:spPr>
        <a:xfrm>
          <a:off x="5398515" y="859414"/>
          <a:ext cx="3709105" cy="360168"/>
        </a:xfrm>
        <a:custGeom>
          <a:avLst/>
          <a:gdLst/>
          <a:ahLst/>
          <a:cxnLst/>
          <a:rect l="0" t="0" r="0" b="0"/>
          <a:pathLst>
            <a:path>
              <a:moveTo>
                <a:pt x="0" y="0"/>
              </a:moveTo>
              <a:lnTo>
                <a:pt x="0" y="180084"/>
              </a:lnTo>
              <a:lnTo>
                <a:pt x="3709105" y="180084"/>
              </a:lnTo>
              <a:lnTo>
                <a:pt x="3709105" y="360168"/>
              </a:lnTo>
            </a:path>
          </a:pathLst>
        </a:custGeom>
        <a:noFill/>
        <a:ln w="15875" cap="rnd" cmpd="sng" algn="ctr">
          <a:solidFill>
            <a:schemeClr val="accent3">
              <a:tint val="9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79AF0B19-6AB6-4AC6-BD86-8D4868D66F7B}">
      <dsp:nvSpPr>
        <dsp:cNvPr id="0" name=""/>
        <dsp:cNvSpPr/>
      </dsp:nvSpPr>
      <dsp:spPr>
        <a:xfrm>
          <a:off x="6108752" y="2099089"/>
          <a:ext cx="1091422" cy="360168"/>
        </a:xfrm>
        <a:custGeom>
          <a:avLst/>
          <a:gdLst/>
          <a:ahLst/>
          <a:cxnLst/>
          <a:rect l="0" t="0" r="0" b="0"/>
          <a:pathLst>
            <a:path>
              <a:moveTo>
                <a:pt x="0" y="0"/>
              </a:moveTo>
              <a:lnTo>
                <a:pt x="0" y="180084"/>
              </a:lnTo>
              <a:lnTo>
                <a:pt x="1091422" y="180084"/>
              </a:lnTo>
              <a:lnTo>
                <a:pt x="1091422" y="360168"/>
              </a:lnTo>
            </a:path>
          </a:pathLst>
        </a:custGeom>
        <a:noFill/>
        <a:ln w="15875" cap="rnd" cmpd="sng" algn="ctr">
          <a:solidFill>
            <a:schemeClr val="accent3">
              <a:tint val="7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6130487-31AF-4DAC-BA30-101C0FA758B9}">
      <dsp:nvSpPr>
        <dsp:cNvPr id="0" name=""/>
        <dsp:cNvSpPr/>
      </dsp:nvSpPr>
      <dsp:spPr>
        <a:xfrm>
          <a:off x="4935443" y="2099089"/>
          <a:ext cx="1173309" cy="360168"/>
        </a:xfrm>
        <a:custGeom>
          <a:avLst/>
          <a:gdLst/>
          <a:ahLst/>
          <a:cxnLst/>
          <a:rect l="0" t="0" r="0" b="0"/>
          <a:pathLst>
            <a:path>
              <a:moveTo>
                <a:pt x="1173309" y="0"/>
              </a:moveTo>
              <a:lnTo>
                <a:pt x="1173309" y="180084"/>
              </a:lnTo>
              <a:lnTo>
                <a:pt x="0" y="180084"/>
              </a:lnTo>
              <a:lnTo>
                <a:pt x="0" y="360168"/>
              </a:lnTo>
            </a:path>
          </a:pathLst>
        </a:custGeom>
        <a:noFill/>
        <a:ln w="15875" cap="rnd" cmpd="sng" algn="ctr">
          <a:solidFill>
            <a:schemeClr val="accent3">
              <a:tint val="7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2A37BFDB-7A2E-4545-99D2-7507906C06D4}">
      <dsp:nvSpPr>
        <dsp:cNvPr id="0" name=""/>
        <dsp:cNvSpPr/>
      </dsp:nvSpPr>
      <dsp:spPr>
        <a:xfrm>
          <a:off x="5398515" y="859414"/>
          <a:ext cx="710237" cy="360168"/>
        </a:xfrm>
        <a:custGeom>
          <a:avLst/>
          <a:gdLst/>
          <a:ahLst/>
          <a:cxnLst/>
          <a:rect l="0" t="0" r="0" b="0"/>
          <a:pathLst>
            <a:path>
              <a:moveTo>
                <a:pt x="0" y="0"/>
              </a:moveTo>
              <a:lnTo>
                <a:pt x="0" y="180084"/>
              </a:lnTo>
              <a:lnTo>
                <a:pt x="710237" y="180084"/>
              </a:lnTo>
              <a:lnTo>
                <a:pt x="710237" y="360168"/>
              </a:lnTo>
            </a:path>
          </a:pathLst>
        </a:custGeom>
        <a:noFill/>
        <a:ln w="15875" cap="rnd" cmpd="sng" algn="ctr">
          <a:solidFill>
            <a:schemeClr val="accent3">
              <a:tint val="9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EA4F9AAB-5124-4BDA-BF21-FDE1294407F1}">
      <dsp:nvSpPr>
        <dsp:cNvPr id="0" name=""/>
        <dsp:cNvSpPr/>
      </dsp:nvSpPr>
      <dsp:spPr>
        <a:xfrm>
          <a:off x="854876" y="2077127"/>
          <a:ext cx="410353" cy="3974916"/>
        </a:xfrm>
        <a:custGeom>
          <a:avLst/>
          <a:gdLst/>
          <a:ahLst/>
          <a:cxnLst/>
          <a:rect l="0" t="0" r="0" b="0"/>
          <a:pathLst>
            <a:path>
              <a:moveTo>
                <a:pt x="0" y="0"/>
              </a:moveTo>
              <a:lnTo>
                <a:pt x="0" y="3974916"/>
              </a:lnTo>
              <a:lnTo>
                <a:pt x="410353" y="3974916"/>
              </a:lnTo>
            </a:path>
          </a:pathLst>
        </a:custGeom>
        <a:noFill/>
        <a:ln w="15875" cap="rnd" cmpd="sng" algn="ctr">
          <a:solidFill>
            <a:schemeClr val="accent3">
              <a:tint val="7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6D6FEB2E-CA51-49FA-A11C-29282BE6E9B4}">
      <dsp:nvSpPr>
        <dsp:cNvPr id="0" name=""/>
        <dsp:cNvSpPr/>
      </dsp:nvSpPr>
      <dsp:spPr>
        <a:xfrm>
          <a:off x="854876" y="2077127"/>
          <a:ext cx="410353" cy="2564542"/>
        </a:xfrm>
        <a:custGeom>
          <a:avLst/>
          <a:gdLst/>
          <a:ahLst/>
          <a:cxnLst/>
          <a:rect l="0" t="0" r="0" b="0"/>
          <a:pathLst>
            <a:path>
              <a:moveTo>
                <a:pt x="0" y="0"/>
              </a:moveTo>
              <a:lnTo>
                <a:pt x="0" y="2564542"/>
              </a:lnTo>
              <a:lnTo>
                <a:pt x="410353" y="2564542"/>
              </a:lnTo>
            </a:path>
          </a:pathLst>
        </a:custGeom>
        <a:noFill/>
        <a:ln w="15875" cap="rnd" cmpd="sng" algn="ctr">
          <a:solidFill>
            <a:schemeClr val="accent3">
              <a:tint val="7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ECC75FFD-007D-4191-9A27-235D6F4066FB}">
      <dsp:nvSpPr>
        <dsp:cNvPr id="0" name=""/>
        <dsp:cNvSpPr/>
      </dsp:nvSpPr>
      <dsp:spPr>
        <a:xfrm>
          <a:off x="854876" y="2077127"/>
          <a:ext cx="410353" cy="971555"/>
        </a:xfrm>
        <a:custGeom>
          <a:avLst/>
          <a:gdLst/>
          <a:ahLst/>
          <a:cxnLst/>
          <a:rect l="0" t="0" r="0" b="0"/>
          <a:pathLst>
            <a:path>
              <a:moveTo>
                <a:pt x="0" y="0"/>
              </a:moveTo>
              <a:lnTo>
                <a:pt x="0" y="971555"/>
              </a:lnTo>
              <a:lnTo>
                <a:pt x="410353" y="971555"/>
              </a:lnTo>
            </a:path>
          </a:pathLst>
        </a:custGeom>
        <a:noFill/>
        <a:ln w="15875" cap="rnd" cmpd="sng" algn="ctr">
          <a:solidFill>
            <a:schemeClr val="accent3">
              <a:tint val="7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883BA0E6-EB9C-4B80-8E48-A10186B6374E}">
      <dsp:nvSpPr>
        <dsp:cNvPr id="0" name=""/>
        <dsp:cNvSpPr/>
      </dsp:nvSpPr>
      <dsp:spPr>
        <a:xfrm>
          <a:off x="1949151" y="859414"/>
          <a:ext cx="3449363" cy="360168"/>
        </a:xfrm>
        <a:custGeom>
          <a:avLst/>
          <a:gdLst/>
          <a:ahLst/>
          <a:cxnLst/>
          <a:rect l="0" t="0" r="0" b="0"/>
          <a:pathLst>
            <a:path>
              <a:moveTo>
                <a:pt x="3449363" y="0"/>
              </a:moveTo>
              <a:lnTo>
                <a:pt x="3449363" y="180084"/>
              </a:lnTo>
              <a:lnTo>
                <a:pt x="0" y="180084"/>
              </a:lnTo>
              <a:lnTo>
                <a:pt x="0" y="360168"/>
              </a:lnTo>
            </a:path>
          </a:pathLst>
        </a:custGeom>
        <a:noFill/>
        <a:ln w="15875" cap="rnd" cmpd="sng" algn="ctr">
          <a:solidFill>
            <a:schemeClr val="accent3">
              <a:tint val="9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C519EF94-B8F8-4208-9C69-58D2A8156ED3}">
      <dsp:nvSpPr>
        <dsp:cNvPr id="0" name=""/>
        <dsp:cNvSpPr/>
      </dsp:nvSpPr>
      <dsp:spPr>
        <a:xfrm>
          <a:off x="2579423" y="1869"/>
          <a:ext cx="5638183" cy="857544"/>
        </a:xfrm>
        <a:prstGeom prst="rect">
          <a:avLst/>
        </a:prstGeom>
        <a:gradFill rotWithShape="0">
          <a:gsLst>
            <a:gs pos="0">
              <a:schemeClr val="accent3">
                <a:alpha val="80000"/>
                <a:hueOff val="0"/>
                <a:satOff val="0"/>
                <a:lumOff val="0"/>
                <a:alphaOff val="0"/>
                <a:tint val="96000"/>
                <a:lumMod val="104000"/>
              </a:schemeClr>
            </a:gs>
            <a:gs pos="100000">
              <a:schemeClr val="accent3">
                <a:alpha val="8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ru-RU" sz="2400" b="1" kern="1200" dirty="0" err="1" smtClean="0">
              <a:latin typeface="Times New Roman" panose="02020603050405020304" pitchFamily="18" charset="0"/>
              <a:cs typeface="Times New Roman" panose="02020603050405020304" pitchFamily="18" charset="0"/>
            </a:rPr>
            <a:t>Kinematik</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analiz</a:t>
          </a:r>
          <a:r>
            <a:rPr lang="ru-RU" sz="2400" b="1" kern="1200" dirty="0" smtClean="0">
              <a:latin typeface="Times New Roman" panose="02020603050405020304" pitchFamily="18" charset="0"/>
              <a:cs typeface="Times New Roman" panose="02020603050405020304" pitchFamily="18" charset="0"/>
            </a:rPr>
            <a:t> usullari</a:t>
          </a:r>
          <a:endParaRPr lang="ru-RU" sz="2400" kern="1200" dirty="0">
            <a:latin typeface="Times New Roman" panose="02020603050405020304" pitchFamily="18" charset="0"/>
            <a:cs typeface="Times New Roman" panose="02020603050405020304" pitchFamily="18" charset="0"/>
          </a:endParaRPr>
        </a:p>
      </dsp:txBody>
      <dsp:txXfrm>
        <a:off x="2579423" y="1869"/>
        <a:ext cx="5638183" cy="857544"/>
      </dsp:txXfrm>
    </dsp:sp>
    <dsp:sp modelId="{B8AB0461-B0A7-4A10-8B18-73A84C74758D}">
      <dsp:nvSpPr>
        <dsp:cNvPr id="0" name=""/>
        <dsp:cNvSpPr/>
      </dsp:nvSpPr>
      <dsp:spPr>
        <a:xfrm>
          <a:off x="581308" y="1219583"/>
          <a:ext cx="2735687" cy="857544"/>
        </a:xfrm>
        <a:prstGeom prst="rect">
          <a:avLst/>
        </a:prstGeom>
        <a:gradFill rotWithShape="0">
          <a:gsLst>
            <a:gs pos="0">
              <a:schemeClr val="accent3">
                <a:alpha val="70000"/>
                <a:hueOff val="0"/>
                <a:satOff val="0"/>
                <a:lumOff val="0"/>
                <a:alphaOff val="0"/>
                <a:tint val="96000"/>
                <a:lumMod val="104000"/>
              </a:schemeClr>
            </a:gs>
            <a:gs pos="100000">
              <a:schemeClr val="accent3">
                <a:alpha val="7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ru-RU" sz="2400" b="1" kern="1200" smtClean="0">
              <a:latin typeface="Times New Roman" panose="02020603050405020304" pitchFamily="18" charset="0"/>
              <a:cs typeface="Times New Roman" panose="02020603050405020304" pitchFamily="18" charset="0"/>
            </a:rPr>
            <a:t>Analitik usul</a:t>
          </a:r>
          <a:endParaRPr lang="ru-RU" sz="2400" kern="1200" dirty="0">
            <a:latin typeface="Times New Roman" panose="02020603050405020304" pitchFamily="18" charset="0"/>
            <a:cs typeface="Times New Roman" panose="02020603050405020304" pitchFamily="18" charset="0"/>
          </a:endParaRPr>
        </a:p>
      </dsp:txBody>
      <dsp:txXfrm>
        <a:off x="581308" y="1219583"/>
        <a:ext cx="2735687" cy="857544"/>
      </dsp:txXfrm>
    </dsp:sp>
    <dsp:sp modelId="{7E75106C-D11B-4A9B-A9C5-851668E25FDD}">
      <dsp:nvSpPr>
        <dsp:cNvPr id="0" name=""/>
        <dsp:cNvSpPr/>
      </dsp:nvSpPr>
      <dsp:spPr>
        <a:xfrm>
          <a:off x="1265229" y="2437296"/>
          <a:ext cx="2398706" cy="1222772"/>
        </a:xfrm>
        <a:prstGeom prst="rect">
          <a:avLst/>
        </a:prstGeom>
        <a:gradFill rotWithShape="0">
          <a:gsLst>
            <a:gs pos="0">
              <a:schemeClr val="accent3">
                <a:alpha val="50000"/>
                <a:hueOff val="0"/>
                <a:satOff val="0"/>
                <a:lumOff val="0"/>
                <a:alphaOff val="0"/>
                <a:tint val="96000"/>
                <a:lumMod val="104000"/>
              </a:schemeClr>
            </a:gs>
            <a:gs pos="100000">
              <a:schemeClr val="accent3">
                <a:alpha val="5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Yopiq vektorli konturlar usuli</a:t>
          </a:r>
          <a:endParaRPr lang="ru-RU" sz="2400" kern="1200" dirty="0">
            <a:latin typeface="Times New Roman" panose="02020603050405020304" pitchFamily="18" charset="0"/>
            <a:cs typeface="Times New Roman" panose="02020603050405020304" pitchFamily="18" charset="0"/>
          </a:endParaRPr>
        </a:p>
      </dsp:txBody>
      <dsp:txXfrm>
        <a:off x="1265229" y="2437296"/>
        <a:ext cx="2398706" cy="1222772"/>
      </dsp:txXfrm>
    </dsp:sp>
    <dsp:sp modelId="{BD2ED6F5-684D-413A-9252-1CC83451BC32}">
      <dsp:nvSpPr>
        <dsp:cNvPr id="0" name=""/>
        <dsp:cNvSpPr/>
      </dsp:nvSpPr>
      <dsp:spPr>
        <a:xfrm>
          <a:off x="1265229" y="4020237"/>
          <a:ext cx="3748532" cy="1242865"/>
        </a:xfrm>
        <a:prstGeom prst="rect">
          <a:avLst/>
        </a:prstGeom>
        <a:gradFill rotWithShape="0">
          <a:gsLst>
            <a:gs pos="0">
              <a:schemeClr val="accent3">
                <a:alpha val="50000"/>
                <a:hueOff val="0"/>
                <a:satOff val="0"/>
                <a:lumOff val="0"/>
                <a:alphaOff val="0"/>
                <a:tint val="96000"/>
                <a:lumMod val="104000"/>
              </a:schemeClr>
            </a:gs>
            <a:gs pos="100000">
              <a:schemeClr val="accent3">
                <a:alpha val="5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ru-RU" sz="2400" kern="1200" smtClean="0">
              <a:latin typeface="Times New Roman" panose="02020603050405020304" pitchFamily="18" charset="0"/>
              <a:cs typeface="Times New Roman" panose="02020603050405020304" pitchFamily="18" charset="0"/>
            </a:rPr>
            <a:t>To’g’ri burchakli koordinatalar usuli</a:t>
          </a:r>
          <a:endParaRPr lang="ru-RU" sz="2400" kern="1200" dirty="0">
            <a:latin typeface="Times New Roman" panose="02020603050405020304" pitchFamily="18" charset="0"/>
            <a:cs typeface="Times New Roman" panose="02020603050405020304" pitchFamily="18" charset="0"/>
          </a:endParaRPr>
        </a:p>
      </dsp:txBody>
      <dsp:txXfrm>
        <a:off x="1265229" y="4020237"/>
        <a:ext cx="3748532" cy="1242865"/>
      </dsp:txXfrm>
    </dsp:sp>
    <dsp:sp modelId="{CEC7BB88-B458-4E51-A1D3-995758E9D497}">
      <dsp:nvSpPr>
        <dsp:cNvPr id="0" name=""/>
        <dsp:cNvSpPr/>
      </dsp:nvSpPr>
      <dsp:spPr>
        <a:xfrm>
          <a:off x="1265229" y="5623271"/>
          <a:ext cx="3232359" cy="857544"/>
        </a:xfrm>
        <a:prstGeom prst="rect">
          <a:avLst/>
        </a:prstGeom>
        <a:gradFill rotWithShape="0">
          <a:gsLst>
            <a:gs pos="0">
              <a:schemeClr val="accent3">
                <a:alpha val="50000"/>
                <a:hueOff val="0"/>
                <a:satOff val="0"/>
                <a:lumOff val="0"/>
                <a:alphaOff val="0"/>
                <a:tint val="96000"/>
                <a:lumMod val="104000"/>
              </a:schemeClr>
            </a:gs>
            <a:gs pos="100000">
              <a:schemeClr val="accent3">
                <a:alpha val="5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ru-RU" sz="2400" kern="1200" smtClean="0">
              <a:latin typeface="Times New Roman" panose="02020603050405020304" pitchFamily="18" charset="0"/>
              <a:cs typeface="Times New Roman" panose="02020603050405020304" pitchFamily="18" charset="0"/>
            </a:rPr>
            <a:t>Trigonometrik usul</a:t>
          </a:r>
          <a:endParaRPr lang="ru-RU" sz="2400" kern="1200" dirty="0">
            <a:latin typeface="Times New Roman" panose="02020603050405020304" pitchFamily="18" charset="0"/>
            <a:cs typeface="Times New Roman" panose="02020603050405020304" pitchFamily="18" charset="0"/>
          </a:endParaRPr>
        </a:p>
      </dsp:txBody>
      <dsp:txXfrm>
        <a:off x="1265229" y="5623271"/>
        <a:ext cx="3232359" cy="857544"/>
      </dsp:txXfrm>
    </dsp:sp>
    <dsp:sp modelId="{AA297A4E-FA6B-4DEF-9B40-0D84076E417B}">
      <dsp:nvSpPr>
        <dsp:cNvPr id="0" name=""/>
        <dsp:cNvSpPr/>
      </dsp:nvSpPr>
      <dsp:spPr>
        <a:xfrm>
          <a:off x="4952148" y="1219583"/>
          <a:ext cx="2313209" cy="879506"/>
        </a:xfrm>
        <a:prstGeom prst="rect">
          <a:avLst/>
        </a:prstGeom>
        <a:gradFill rotWithShape="0">
          <a:gsLst>
            <a:gs pos="0">
              <a:schemeClr val="accent3">
                <a:alpha val="70000"/>
                <a:hueOff val="0"/>
                <a:satOff val="0"/>
                <a:lumOff val="0"/>
                <a:alphaOff val="0"/>
                <a:tint val="96000"/>
                <a:lumMod val="104000"/>
              </a:schemeClr>
            </a:gs>
            <a:gs pos="100000">
              <a:schemeClr val="accent3">
                <a:alpha val="7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ru-RU" sz="2400" b="1" kern="1200" smtClean="0">
              <a:latin typeface="Times New Roman" panose="02020603050405020304" pitchFamily="18" charset="0"/>
              <a:cs typeface="Times New Roman" panose="02020603050405020304" pitchFamily="18" charset="0"/>
            </a:rPr>
            <a:t>Grafik usul</a:t>
          </a:r>
          <a:r>
            <a:rPr lang="en-US" sz="2400" b="1" kern="1200" smtClean="0">
              <a:latin typeface="Times New Roman" panose="02020603050405020304" pitchFamily="18" charset="0"/>
              <a:cs typeface="Times New Roman" panose="02020603050405020304" pitchFamily="18" charset="0"/>
            </a:rPr>
            <a:t> </a:t>
          </a:r>
          <a:endParaRPr lang="en-US" sz="2400" b="1" kern="1200" dirty="0" smtClean="0">
            <a:latin typeface="Times New Roman" panose="02020603050405020304" pitchFamily="18" charset="0"/>
            <a:cs typeface="Times New Roman" panose="02020603050405020304" pitchFamily="18" charset="0"/>
          </a:endParaRPr>
        </a:p>
      </dsp:txBody>
      <dsp:txXfrm>
        <a:off x="4952148" y="1219583"/>
        <a:ext cx="2313209" cy="879506"/>
      </dsp:txXfrm>
    </dsp:sp>
    <dsp:sp modelId="{BEBAD187-32FE-41EC-8958-72A05E044F3E}">
      <dsp:nvSpPr>
        <dsp:cNvPr id="0" name=""/>
        <dsp:cNvSpPr/>
      </dsp:nvSpPr>
      <dsp:spPr>
        <a:xfrm>
          <a:off x="4024104" y="2459258"/>
          <a:ext cx="1822676" cy="1009861"/>
        </a:xfrm>
        <a:prstGeom prst="rect">
          <a:avLst/>
        </a:prstGeom>
        <a:gradFill rotWithShape="0">
          <a:gsLst>
            <a:gs pos="0">
              <a:schemeClr val="accent3">
                <a:alpha val="50000"/>
                <a:hueOff val="0"/>
                <a:satOff val="0"/>
                <a:lumOff val="0"/>
                <a:alphaOff val="0"/>
                <a:tint val="96000"/>
                <a:lumMod val="104000"/>
              </a:schemeClr>
            </a:gs>
            <a:gs pos="100000">
              <a:schemeClr val="accent3">
                <a:alpha val="5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Tezliklar plani</a:t>
          </a:r>
          <a:endParaRPr lang="ru-RU" sz="2400" kern="1200" dirty="0">
            <a:latin typeface="Times New Roman" panose="02020603050405020304" pitchFamily="18" charset="0"/>
            <a:cs typeface="Times New Roman" panose="02020603050405020304" pitchFamily="18" charset="0"/>
          </a:endParaRPr>
        </a:p>
      </dsp:txBody>
      <dsp:txXfrm>
        <a:off x="4024104" y="2459258"/>
        <a:ext cx="1822676" cy="1009861"/>
      </dsp:txXfrm>
    </dsp:sp>
    <dsp:sp modelId="{DFABFAA1-1E05-44B4-88FB-2EEF5C3E52F8}">
      <dsp:nvSpPr>
        <dsp:cNvPr id="0" name=""/>
        <dsp:cNvSpPr/>
      </dsp:nvSpPr>
      <dsp:spPr>
        <a:xfrm>
          <a:off x="6206950" y="2459258"/>
          <a:ext cx="1986450" cy="900679"/>
        </a:xfrm>
        <a:prstGeom prst="rect">
          <a:avLst/>
        </a:prstGeom>
        <a:gradFill rotWithShape="0">
          <a:gsLst>
            <a:gs pos="0">
              <a:schemeClr val="accent3">
                <a:alpha val="50000"/>
                <a:hueOff val="0"/>
                <a:satOff val="0"/>
                <a:lumOff val="0"/>
                <a:alphaOff val="0"/>
                <a:tint val="96000"/>
                <a:lumMod val="104000"/>
              </a:schemeClr>
            </a:gs>
            <a:gs pos="100000">
              <a:schemeClr val="accent3">
                <a:alpha val="5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ru-RU" sz="2400" kern="1200" smtClean="0">
              <a:latin typeface="Times New Roman" panose="02020603050405020304" pitchFamily="18" charset="0"/>
              <a:cs typeface="Times New Roman" panose="02020603050405020304" pitchFamily="18" charset="0"/>
            </a:rPr>
            <a:t>Tezlanishlar plani</a:t>
          </a:r>
          <a:endParaRPr lang="ru-RU" sz="2400" kern="1200" dirty="0">
            <a:latin typeface="Times New Roman" panose="02020603050405020304" pitchFamily="18" charset="0"/>
            <a:cs typeface="Times New Roman" panose="02020603050405020304" pitchFamily="18" charset="0"/>
          </a:endParaRPr>
        </a:p>
      </dsp:txBody>
      <dsp:txXfrm>
        <a:off x="6206950" y="2459258"/>
        <a:ext cx="1986450" cy="900679"/>
      </dsp:txXfrm>
    </dsp:sp>
    <dsp:sp modelId="{42E3F8D1-4D9D-4DCC-AA59-1AE03C319C1F}">
      <dsp:nvSpPr>
        <dsp:cNvPr id="0" name=""/>
        <dsp:cNvSpPr/>
      </dsp:nvSpPr>
      <dsp:spPr>
        <a:xfrm>
          <a:off x="7999518" y="1219583"/>
          <a:ext cx="2216203" cy="770323"/>
        </a:xfrm>
        <a:prstGeom prst="rect">
          <a:avLst/>
        </a:prstGeom>
        <a:gradFill rotWithShape="0">
          <a:gsLst>
            <a:gs pos="0">
              <a:schemeClr val="accent3">
                <a:alpha val="70000"/>
                <a:hueOff val="0"/>
                <a:satOff val="0"/>
                <a:lumOff val="0"/>
                <a:alphaOff val="0"/>
                <a:tint val="96000"/>
                <a:lumMod val="104000"/>
              </a:schemeClr>
            </a:gs>
            <a:gs pos="100000">
              <a:schemeClr val="accent3">
                <a:alpha val="7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ru-RU" sz="2400" b="1" kern="1200" smtClean="0">
              <a:latin typeface="Times New Roman" panose="02020603050405020304" pitchFamily="18" charset="0"/>
              <a:cs typeface="Times New Roman" panose="02020603050405020304" pitchFamily="18" charset="0"/>
            </a:rPr>
            <a:t>Grafoanalitik usul</a:t>
          </a:r>
          <a:endParaRPr lang="ru-RU" sz="2400" kern="1200" dirty="0">
            <a:latin typeface="Times New Roman" panose="02020603050405020304" pitchFamily="18" charset="0"/>
            <a:cs typeface="Times New Roman" panose="02020603050405020304" pitchFamily="18" charset="0"/>
          </a:endParaRPr>
        </a:p>
      </dsp:txBody>
      <dsp:txXfrm>
        <a:off x="7999518" y="1219583"/>
        <a:ext cx="2216203" cy="770323"/>
      </dsp:txXfrm>
    </dsp:sp>
    <dsp:sp modelId="{2AE1DF56-FABA-46CE-AC65-CF09AA055382}">
      <dsp:nvSpPr>
        <dsp:cNvPr id="0" name=""/>
        <dsp:cNvSpPr/>
      </dsp:nvSpPr>
      <dsp:spPr>
        <a:xfrm>
          <a:off x="8553569" y="2350075"/>
          <a:ext cx="1715089" cy="857544"/>
        </a:xfrm>
        <a:prstGeom prst="rect">
          <a:avLst/>
        </a:prstGeom>
        <a:gradFill rotWithShape="0">
          <a:gsLst>
            <a:gs pos="0">
              <a:schemeClr val="accent3">
                <a:alpha val="50000"/>
                <a:hueOff val="0"/>
                <a:satOff val="0"/>
                <a:lumOff val="0"/>
                <a:alphaOff val="0"/>
                <a:tint val="96000"/>
                <a:lumMod val="104000"/>
              </a:schemeClr>
            </a:gs>
            <a:gs pos="100000">
              <a:schemeClr val="accent3">
                <a:alpha val="5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O’lchash usuli</a:t>
          </a:r>
          <a:endParaRPr lang="ru-RU" sz="2400" kern="1200" dirty="0">
            <a:latin typeface="Times New Roman" panose="02020603050405020304" pitchFamily="18" charset="0"/>
            <a:cs typeface="Times New Roman" panose="02020603050405020304" pitchFamily="18" charset="0"/>
          </a:endParaRPr>
        </a:p>
      </dsp:txBody>
      <dsp:txXfrm>
        <a:off x="8553569" y="2350075"/>
        <a:ext cx="1715089" cy="857544"/>
      </dsp:txXfrm>
    </dsp:sp>
    <dsp:sp modelId="{ADDA67A6-D838-4FA5-8C20-DE65C78D344C}">
      <dsp:nvSpPr>
        <dsp:cNvPr id="0" name=""/>
        <dsp:cNvSpPr/>
      </dsp:nvSpPr>
      <dsp:spPr>
        <a:xfrm>
          <a:off x="8553569" y="3567788"/>
          <a:ext cx="2161612" cy="848746"/>
        </a:xfrm>
        <a:prstGeom prst="rect">
          <a:avLst/>
        </a:prstGeom>
        <a:gradFill rotWithShape="0">
          <a:gsLst>
            <a:gs pos="0">
              <a:schemeClr val="accent3">
                <a:alpha val="50000"/>
                <a:hueOff val="0"/>
                <a:satOff val="0"/>
                <a:lumOff val="0"/>
                <a:alphaOff val="0"/>
                <a:tint val="96000"/>
                <a:lumMod val="104000"/>
              </a:schemeClr>
            </a:gs>
            <a:gs pos="100000">
              <a:schemeClr val="accent3">
                <a:alpha val="5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ru-RU" sz="2400" kern="1200" smtClean="0">
              <a:latin typeface="Times New Roman" panose="02020603050405020304" pitchFamily="18" charset="0"/>
              <a:cs typeface="Times New Roman" panose="02020603050405020304" pitchFamily="18" charset="0"/>
            </a:rPr>
            <a:t>Diagrammalar </a:t>
          </a:r>
          <a:r>
            <a:rPr lang="uz-Cyrl-UZ" sz="2400" kern="1200" smtClean="0">
              <a:latin typeface="Times New Roman" panose="02020603050405020304" pitchFamily="18" charset="0"/>
              <a:cs typeface="Times New Roman" panose="02020603050405020304" pitchFamily="18" charset="0"/>
            </a:rPr>
            <a:t>qurish</a:t>
          </a:r>
          <a:endParaRPr lang="ru-RU" sz="2400" kern="1200" dirty="0">
            <a:latin typeface="Times New Roman" panose="02020603050405020304" pitchFamily="18" charset="0"/>
            <a:cs typeface="Times New Roman" panose="02020603050405020304" pitchFamily="18" charset="0"/>
          </a:endParaRPr>
        </a:p>
      </dsp:txBody>
      <dsp:txXfrm>
        <a:off x="8553569" y="3567788"/>
        <a:ext cx="2161612" cy="8487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2004C5-D723-45FF-93A2-89549AEAC90D}">
      <dsp:nvSpPr>
        <dsp:cNvPr id="0" name=""/>
        <dsp:cNvSpPr/>
      </dsp:nvSpPr>
      <dsp:spPr>
        <a:xfrm>
          <a:off x="8163909" y="4201842"/>
          <a:ext cx="449811" cy="1203555"/>
        </a:xfrm>
        <a:custGeom>
          <a:avLst/>
          <a:gdLst/>
          <a:ahLst/>
          <a:cxnLst/>
          <a:rect l="0" t="0" r="0" b="0"/>
          <a:pathLst>
            <a:path>
              <a:moveTo>
                <a:pt x="0" y="0"/>
              </a:moveTo>
              <a:lnTo>
                <a:pt x="0" y="1203555"/>
              </a:lnTo>
              <a:lnTo>
                <a:pt x="449811" y="1203555"/>
              </a:lnTo>
            </a:path>
          </a:pathLst>
        </a:custGeom>
        <a:noFill/>
        <a:ln w="15875" cap="rnd" cmpd="sng" algn="ctr">
          <a:solidFill>
            <a:schemeClr val="accent3">
              <a:tint val="7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E1B888D1-6F5F-406E-B54D-67131C63E692}">
      <dsp:nvSpPr>
        <dsp:cNvPr id="0" name=""/>
        <dsp:cNvSpPr/>
      </dsp:nvSpPr>
      <dsp:spPr>
        <a:xfrm>
          <a:off x="5431452" y="2004177"/>
          <a:ext cx="3931955" cy="440165"/>
        </a:xfrm>
        <a:custGeom>
          <a:avLst/>
          <a:gdLst/>
          <a:ahLst/>
          <a:cxnLst/>
          <a:rect l="0" t="0" r="0" b="0"/>
          <a:pathLst>
            <a:path>
              <a:moveTo>
                <a:pt x="0" y="0"/>
              </a:moveTo>
              <a:lnTo>
                <a:pt x="0" y="220082"/>
              </a:lnTo>
              <a:lnTo>
                <a:pt x="3931955" y="220082"/>
              </a:lnTo>
              <a:lnTo>
                <a:pt x="3931955" y="440165"/>
              </a:lnTo>
            </a:path>
          </a:pathLst>
        </a:custGeom>
        <a:noFill/>
        <a:ln w="15875" cap="rnd" cmpd="sng" algn="ctr">
          <a:solidFill>
            <a:schemeClr val="accent3">
              <a:tint val="9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79AF0B19-6AB6-4AC6-BD86-8D4868D66F7B}">
      <dsp:nvSpPr>
        <dsp:cNvPr id="0" name=""/>
        <dsp:cNvSpPr/>
      </dsp:nvSpPr>
      <dsp:spPr>
        <a:xfrm>
          <a:off x="5937905" y="3771329"/>
          <a:ext cx="91440" cy="440165"/>
        </a:xfrm>
        <a:custGeom>
          <a:avLst/>
          <a:gdLst/>
          <a:ahLst/>
          <a:cxnLst/>
          <a:rect l="0" t="0" r="0" b="0"/>
          <a:pathLst>
            <a:path>
              <a:moveTo>
                <a:pt x="45720" y="0"/>
              </a:moveTo>
              <a:lnTo>
                <a:pt x="45720" y="440165"/>
              </a:lnTo>
            </a:path>
          </a:pathLst>
        </a:custGeom>
        <a:noFill/>
        <a:ln w="15875" cap="rnd" cmpd="sng" algn="ctr">
          <a:solidFill>
            <a:schemeClr val="accent3">
              <a:tint val="7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2A37BFDB-7A2E-4545-99D2-7507906C06D4}">
      <dsp:nvSpPr>
        <dsp:cNvPr id="0" name=""/>
        <dsp:cNvSpPr/>
      </dsp:nvSpPr>
      <dsp:spPr>
        <a:xfrm>
          <a:off x="5431452" y="2004177"/>
          <a:ext cx="552172" cy="440165"/>
        </a:xfrm>
        <a:custGeom>
          <a:avLst/>
          <a:gdLst/>
          <a:ahLst/>
          <a:cxnLst/>
          <a:rect l="0" t="0" r="0" b="0"/>
          <a:pathLst>
            <a:path>
              <a:moveTo>
                <a:pt x="0" y="0"/>
              </a:moveTo>
              <a:lnTo>
                <a:pt x="0" y="220082"/>
              </a:lnTo>
              <a:lnTo>
                <a:pt x="552172" y="220082"/>
              </a:lnTo>
              <a:lnTo>
                <a:pt x="552172" y="440165"/>
              </a:lnTo>
            </a:path>
          </a:pathLst>
        </a:custGeom>
        <a:noFill/>
        <a:ln w="15875" cap="rnd" cmpd="sng" algn="ctr">
          <a:solidFill>
            <a:schemeClr val="accent3">
              <a:tint val="9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ECC75FFD-007D-4191-9A27-235D6F4066FB}">
      <dsp:nvSpPr>
        <dsp:cNvPr id="0" name=""/>
        <dsp:cNvSpPr/>
      </dsp:nvSpPr>
      <dsp:spPr>
        <a:xfrm>
          <a:off x="350211" y="3862474"/>
          <a:ext cx="525130" cy="1193132"/>
        </a:xfrm>
        <a:custGeom>
          <a:avLst/>
          <a:gdLst/>
          <a:ahLst/>
          <a:cxnLst/>
          <a:rect l="0" t="0" r="0" b="0"/>
          <a:pathLst>
            <a:path>
              <a:moveTo>
                <a:pt x="0" y="0"/>
              </a:moveTo>
              <a:lnTo>
                <a:pt x="0" y="1193132"/>
              </a:lnTo>
              <a:lnTo>
                <a:pt x="525130" y="1193132"/>
              </a:lnTo>
            </a:path>
          </a:pathLst>
        </a:custGeom>
        <a:noFill/>
        <a:ln w="15875" cap="rnd" cmpd="sng" algn="ctr">
          <a:solidFill>
            <a:schemeClr val="accent3">
              <a:tint val="7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883BA0E6-EB9C-4B80-8E48-A10186B6374E}">
      <dsp:nvSpPr>
        <dsp:cNvPr id="0" name=""/>
        <dsp:cNvSpPr/>
      </dsp:nvSpPr>
      <dsp:spPr>
        <a:xfrm>
          <a:off x="1750559" y="2004177"/>
          <a:ext cx="3680893" cy="440165"/>
        </a:xfrm>
        <a:custGeom>
          <a:avLst/>
          <a:gdLst/>
          <a:ahLst/>
          <a:cxnLst/>
          <a:rect l="0" t="0" r="0" b="0"/>
          <a:pathLst>
            <a:path>
              <a:moveTo>
                <a:pt x="3680893" y="0"/>
              </a:moveTo>
              <a:lnTo>
                <a:pt x="3680893" y="220082"/>
              </a:lnTo>
              <a:lnTo>
                <a:pt x="0" y="220082"/>
              </a:lnTo>
              <a:lnTo>
                <a:pt x="0" y="440165"/>
              </a:lnTo>
            </a:path>
          </a:pathLst>
        </a:custGeom>
        <a:noFill/>
        <a:ln w="15875" cap="rnd" cmpd="sng" algn="ctr">
          <a:solidFill>
            <a:schemeClr val="accent3">
              <a:tint val="9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C519EF94-B8F8-4208-9C69-58D2A8156ED3}">
      <dsp:nvSpPr>
        <dsp:cNvPr id="0" name=""/>
        <dsp:cNvSpPr/>
      </dsp:nvSpPr>
      <dsp:spPr>
        <a:xfrm>
          <a:off x="1509678" y="313898"/>
          <a:ext cx="7843547" cy="1690279"/>
        </a:xfrm>
        <a:prstGeom prst="rect">
          <a:avLst/>
        </a:prstGeom>
        <a:gradFill rotWithShape="0">
          <a:gsLst>
            <a:gs pos="0">
              <a:schemeClr val="accent3">
                <a:alpha val="80000"/>
                <a:hueOff val="0"/>
                <a:satOff val="0"/>
                <a:lumOff val="0"/>
                <a:alphaOff val="0"/>
                <a:tint val="96000"/>
                <a:lumMod val="104000"/>
              </a:schemeClr>
            </a:gs>
            <a:gs pos="100000">
              <a:schemeClr val="accent3">
                <a:alpha val="8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en-US" sz="4000" b="1" kern="1200" dirty="0" err="1" smtClean="0">
              <a:latin typeface="Times New Roman" panose="02020603050405020304" pitchFamily="18" charset="0"/>
              <a:cs typeface="Times New Roman" panose="02020603050405020304" pitchFamily="18" charset="0"/>
            </a:rPr>
            <a:t>Tekislikda</a:t>
          </a:r>
          <a:r>
            <a:rPr lang="en-US" sz="4000" b="1" kern="1200" dirty="0" smtClean="0">
              <a:latin typeface="Times New Roman" panose="02020603050405020304" pitchFamily="18" charset="0"/>
              <a:cs typeface="Times New Roman" panose="02020603050405020304" pitchFamily="18" charset="0"/>
            </a:rPr>
            <a:t> </a:t>
          </a:r>
          <a:r>
            <a:rPr lang="en-US" sz="4000" b="1" kern="1200" dirty="0" err="1" smtClean="0">
              <a:latin typeface="Times New Roman" panose="02020603050405020304" pitchFamily="18" charset="0"/>
              <a:cs typeface="Times New Roman" panose="02020603050405020304" pitchFamily="18" charset="0"/>
            </a:rPr>
            <a:t>bo’g’inlarning</a:t>
          </a:r>
          <a:r>
            <a:rPr lang="en-US" sz="4000" b="1" kern="1200" dirty="0" smtClean="0">
              <a:latin typeface="Times New Roman" panose="02020603050405020304" pitchFamily="18" charset="0"/>
              <a:cs typeface="Times New Roman" panose="02020603050405020304" pitchFamily="18" charset="0"/>
            </a:rPr>
            <a:t>  </a:t>
          </a:r>
          <a:r>
            <a:rPr lang="en-US" sz="4000" b="1" kern="1200" dirty="0" err="1" smtClean="0">
              <a:latin typeface="Times New Roman" panose="02020603050405020304" pitchFamily="18" charset="0"/>
              <a:cs typeface="Times New Roman" panose="02020603050405020304" pitchFamily="18" charset="0"/>
            </a:rPr>
            <a:t>harakat</a:t>
          </a:r>
          <a:r>
            <a:rPr lang="en-US" sz="4000" b="1" kern="1200" dirty="0" smtClean="0">
              <a:latin typeface="Times New Roman" panose="02020603050405020304" pitchFamily="18" charset="0"/>
              <a:cs typeface="Times New Roman" panose="02020603050405020304" pitchFamily="18" charset="0"/>
            </a:rPr>
            <a:t> </a:t>
          </a:r>
          <a:r>
            <a:rPr lang="en-US" sz="4000" b="1" kern="1200" dirty="0" err="1" smtClean="0">
              <a:latin typeface="Times New Roman" panose="02020603050405020304" pitchFamily="18" charset="0"/>
              <a:cs typeface="Times New Roman" panose="02020603050405020304" pitchFamily="18" charset="0"/>
            </a:rPr>
            <a:t>turlari</a:t>
          </a:r>
          <a:r>
            <a:rPr lang="en-US" sz="4000" b="1" kern="1200" dirty="0" smtClean="0">
              <a:latin typeface="Times New Roman" panose="02020603050405020304" pitchFamily="18" charset="0"/>
              <a:cs typeface="Times New Roman" panose="02020603050405020304" pitchFamily="18" charset="0"/>
            </a:rPr>
            <a:t>  </a:t>
          </a:r>
          <a:endParaRPr lang="ru-RU" sz="4000" b="1" kern="1200" dirty="0">
            <a:latin typeface="Times New Roman" panose="02020603050405020304" pitchFamily="18" charset="0"/>
            <a:cs typeface="Times New Roman" panose="02020603050405020304" pitchFamily="18" charset="0"/>
          </a:endParaRPr>
        </a:p>
      </dsp:txBody>
      <dsp:txXfrm>
        <a:off x="1509678" y="313898"/>
        <a:ext cx="7843547" cy="1690279"/>
      </dsp:txXfrm>
    </dsp:sp>
    <dsp:sp modelId="{B8AB0461-B0A7-4A10-8B18-73A84C74758D}">
      <dsp:nvSpPr>
        <dsp:cNvPr id="0" name=""/>
        <dsp:cNvSpPr/>
      </dsp:nvSpPr>
      <dsp:spPr>
        <a:xfrm>
          <a:off x="124" y="2444343"/>
          <a:ext cx="3500870" cy="1418130"/>
        </a:xfrm>
        <a:prstGeom prst="rect">
          <a:avLst/>
        </a:prstGeom>
        <a:gradFill rotWithShape="0">
          <a:gsLst>
            <a:gs pos="0">
              <a:schemeClr val="accent3">
                <a:alpha val="70000"/>
                <a:hueOff val="0"/>
                <a:satOff val="0"/>
                <a:lumOff val="0"/>
                <a:alphaOff val="0"/>
                <a:tint val="96000"/>
                <a:lumMod val="104000"/>
              </a:schemeClr>
            </a:gs>
            <a:gs pos="100000">
              <a:schemeClr val="accent3">
                <a:alpha val="7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en-US" sz="4000" kern="1200" dirty="0" err="1" smtClean="0">
              <a:latin typeface="Times New Roman" panose="02020603050405020304" pitchFamily="18" charset="0"/>
              <a:cs typeface="Times New Roman" panose="02020603050405020304" pitchFamily="18" charset="0"/>
            </a:rPr>
            <a:t>ilgarilanma</a:t>
          </a:r>
          <a:endParaRPr lang="ru-RU" sz="4000" kern="1200" dirty="0">
            <a:latin typeface="Times New Roman" panose="02020603050405020304" pitchFamily="18" charset="0"/>
            <a:cs typeface="Times New Roman" panose="02020603050405020304" pitchFamily="18" charset="0"/>
          </a:endParaRPr>
        </a:p>
      </dsp:txBody>
      <dsp:txXfrm>
        <a:off x="124" y="2444343"/>
        <a:ext cx="3500870" cy="1418130"/>
      </dsp:txXfrm>
    </dsp:sp>
    <dsp:sp modelId="{7E75106C-D11B-4A9B-A9C5-851668E25FDD}">
      <dsp:nvSpPr>
        <dsp:cNvPr id="0" name=""/>
        <dsp:cNvSpPr/>
      </dsp:nvSpPr>
      <dsp:spPr>
        <a:xfrm>
          <a:off x="875342" y="4302640"/>
          <a:ext cx="3236204" cy="1505933"/>
        </a:xfrm>
        <a:prstGeom prst="rect">
          <a:avLst/>
        </a:prstGeom>
        <a:gradFill rotWithShape="0">
          <a:gsLst>
            <a:gs pos="0">
              <a:schemeClr val="accent3">
                <a:alpha val="50000"/>
                <a:hueOff val="0"/>
                <a:satOff val="0"/>
                <a:lumOff val="0"/>
                <a:alphaOff val="0"/>
                <a:tint val="96000"/>
                <a:lumMod val="104000"/>
              </a:schemeClr>
            </a:gs>
            <a:gs pos="100000">
              <a:schemeClr val="accent3">
                <a:alpha val="5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en-US" sz="4000" kern="1200" dirty="0" err="1" smtClean="0">
              <a:latin typeface="Times New Roman" panose="02020603050405020304" pitchFamily="18" charset="0"/>
              <a:cs typeface="Times New Roman" panose="02020603050405020304" pitchFamily="18" charset="0"/>
            </a:rPr>
            <a:t>Sirpanuvchi</a:t>
          </a:r>
          <a:r>
            <a:rPr lang="en-US" sz="4000" kern="1200" dirty="0" smtClean="0">
              <a:latin typeface="Times New Roman" panose="02020603050405020304" pitchFamily="18" charset="0"/>
              <a:cs typeface="Times New Roman" panose="02020603050405020304" pitchFamily="18" charset="0"/>
            </a:rPr>
            <a:t> (</a:t>
          </a:r>
          <a:r>
            <a:rPr lang="en-US" sz="4000" kern="1200" dirty="0" err="1" smtClean="0">
              <a:latin typeface="Times New Roman" panose="02020603050405020304" pitchFamily="18" charset="0"/>
              <a:cs typeface="Times New Roman" panose="02020603050405020304" pitchFamily="18" charset="0"/>
            </a:rPr>
            <a:t>polzun</a:t>
          </a:r>
          <a:r>
            <a:rPr lang="en-US" sz="4000" kern="1200" dirty="0" smtClean="0">
              <a:latin typeface="Times New Roman" panose="02020603050405020304" pitchFamily="18" charset="0"/>
              <a:cs typeface="Times New Roman" panose="02020603050405020304" pitchFamily="18" charset="0"/>
            </a:rPr>
            <a:t>), </a:t>
          </a:r>
          <a:r>
            <a:rPr lang="en-US" sz="4000" kern="1200" dirty="0" err="1" smtClean="0">
              <a:latin typeface="Times New Roman" panose="02020603050405020304" pitchFamily="18" charset="0"/>
              <a:cs typeface="Times New Roman" panose="02020603050405020304" pitchFamily="18" charset="0"/>
            </a:rPr>
            <a:t>turtkich</a:t>
          </a:r>
          <a:endParaRPr lang="ru-RU" sz="4000" kern="1200" dirty="0">
            <a:latin typeface="Times New Roman" panose="02020603050405020304" pitchFamily="18" charset="0"/>
            <a:cs typeface="Times New Roman" panose="02020603050405020304" pitchFamily="18" charset="0"/>
          </a:endParaRPr>
        </a:p>
      </dsp:txBody>
      <dsp:txXfrm>
        <a:off x="875342" y="4302640"/>
        <a:ext cx="3236204" cy="1505933"/>
      </dsp:txXfrm>
    </dsp:sp>
    <dsp:sp modelId="{AA297A4E-FA6B-4DEF-9B40-0D84076E417B}">
      <dsp:nvSpPr>
        <dsp:cNvPr id="0" name=""/>
        <dsp:cNvSpPr/>
      </dsp:nvSpPr>
      <dsp:spPr>
        <a:xfrm>
          <a:off x="4543381" y="2444343"/>
          <a:ext cx="2880488" cy="1326985"/>
        </a:xfrm>
        <a:prstGeom prst="rect">
          <a:avLst/>
        </a:prstGeom>
        <a:gradFill rotWithShape="0">
          <a:gsLst>
            <a:gs pos="0">
              <a:schemeClr val="accent3">
                <a:alpha val="70000"/>
                <a:hueOff val="0"/>
                <a:satOff val="0"/>
                <a:lumOff val="0"/>
                <a:alphaOff val="0"/>
                <a:tint val="96000"/>
                <a:lumMod val="104000"/>
              </a:schemeClr>
            </a:gs>
            <a:gs pos="100000">
              <a:schemeClr val="accent3">
                <a:alpha val="7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en-US" sz="4000" b="1" kern="1200" dirty="0" err="1" smtClean="0">
              <a:latin typeface="Times New Roman" panose="02020603050405020304" pitchFamily="18" charset="0"/>
              <a:cs typeface="Times New Roman" panose="02020603050405020304" pitchFamily="18" charset="0"/>
            </a:rPr>
            <a:t>aylanma</a:t>
          </a:r>
          <a:endParaRPr lang="en-US" sz="4000" b="1" kern="1200" dirty="0" smtClean="0">
            <a:latin typeface="Times New Roman" panose="02020603050405020304" pitchFamily="18" charset="0"/>
            <a:cs typeface="Times New Roman" panose="02020603050405020304" pitchFamily="18" charset="0"/>
          </a:endParaRPr>
        </a:p>
      </dsp:txBody>
      <dsp:txXfrm>
        <a:off x="4543381" y="2444343"/>
        <a:ext cx="2880488" cy="1326985"/>
      </dsp:txXfrm>
    </dsp:sp>
    <dsp:sp modelId="{DFABFAA1-1E05-44B4-88FB-2EEF5C3E52F8}">
      <dsp:nvSpPr>
        <dsp:cNvPr id="0" name=""/>
        <dsp:cNvSpPr/>
      </dsp:nvSpPr>
      <dsp:spPr>
        <a:xfrm>
          <a:off x="4551712" y="4211494"/>
          <a:ext cx="2863824" cy="1622797"/>
        </a:xfrm>
        <a:prstGeom prst="rect">
          <a:avLst/>
        </a:prstGeom>
        <a:gradFill rotWithShape="0">
          <a:gsLst>
            <a:gs pos="0">
              <a:schemeClr val="accent3">
                <a:alpha val="50000"/>
                <a:hueOff val="0"/>
                <a:satOff val="0"/>
                <a:lumOff val="0"/>
                <a:alphaOff val="0"/>
                <a:tint val="96000"/>
                <a:lumMod val="104000"/>
              </a:schemeClr>
            </a:gs>
            <a:gs pos="100000">
              <a:schemeClr val="accent3">
                <a:alpha val="5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en-US" sz="4000" kern="1200" dirty="0" err="1" smtClean="0">
              <a:latin typeface="Times New Roman" panose="02020603050405020304" pitchFamily="18" charset="0"/>
              <a:cs typeface="Times New Roman" panose="02020603050405020304" pitchFamily="18" charset="0"/>
            </a:rPr>
            <a:t>Krivoship</a:t>
          </a:r>
          <a:r>
            <a:rPr lang="en-US" sz="4000" kern="1200" dirty="0" smtClean="0">
              <a:latin typeface="Times New Roman" panose="02020603050405020304" pitchFamily="18" charset="0"/>
              <a:cs typeface="Times New Roman" panose="02020603050405020304" pitchFamily="18" charset="0"/>
            </a:rPr>
            <a:t>, </a:t>
          </a:r>
          <a:r>
            <a:rPr lang="en-US" sz="4000" kern="1200" dirty="0" err="1" smtClean="0">
              <a:latin typeface="Times New Roman" panose="02020603050405020304" pitchFamily="18" charset="0"/>
              <a:cs typeface="Times New Roman" panose="02020603050405020304" pitchFamily="18" charset="0"/>
            </a:rPr>
            <a:t>koromislo</a:t>
          </a:r>
          <a:r>
            <a:rPr lang="en-US" sz="4000" kern="1200" dirty="0" smtClean="0">
              <a:latin typeface="Times New Roman" panose="02020603050405020304" pitchFamily="18" charset="0"/>
              <a:cs typeface="Times New Roman" panose="02020603050405020304" pitchFamily="18" charset="0"/>
            </a:rPr>
            <a:t>, </a:t>
          </a:r>
          <a:r>
            <a:rPr lang="en-US" sz="4000" kern="1200" dirty="0" err="1" smtClean="0">
              <a:latin typeface="Times New Roman" panose="02020603050405020304" pitchFamily="18" charset="0"/>
              <a:cs typeface="Times New Roman" panose="02020603050405020304" pitchFamily="18" charset="0"/>
            </a:rPr>
            <a:t>kulisa</a:t>
          </a:r>
          <a:endParaRPr lang="ru-RU" sz="4000" kern="1200" dirty="0">
            <a:latin typeface="Times New Roman" panose="02020603050405020304" pitchFamily="18" charset="0"/>
            <a:cs typeface="Times New Roman" panose="02020603050405020304" pitchFamily="18" charset="0"/>
          </a:endParaRPr>
        </a:p>
      </dsp:txBody>
      <dsp:txXfrm>
        <a:off x="4551712" y="4211494"/>
        <a:ext cx="2863824" cy="1622797"/>
      </dsp:txXfrm>
    </dsp:sp>
    <dsp:sp modelId="{42E3F8D1-4D9D-4DCC-AA59-1AE03C319C1F}">
      <dsp:nvSpPr>
        <dsp:cNvPr id="0" name=""/>
        <dsp:cNvSpPr/>
      </dsp:nvSpPr>
      <dsp:spPr>
        <a:xfrm>
          <a:off x="7864035" y="2444343"/>
          <a:ext cx="2998745" cy="1757498"/>
        </a:xfrm>
        <a:prstGeom prst="rect">
          <a:avLst/>
        </a:prstGeom>
        <a:gradFill rotWithShape="0">
          <a:gsLst>
            <a:gs pos="0">
              <a:schemeClr val="accent3">
                <a:alpha val="70000"/>
                <a:hueOff val="0"/>
                <a:satOff val="0"/>
                <a:lumOff val="0"/>
                <a:alphaOff val="0"/>
                <a:tint val="96000"/>
                <a:lumMod val="104000"/>
              </a:schemeClr>
            </a:gs>
            <a:gs pos="100000">
              <a:schemeClr val="accent3">
                <a:alpha val="7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en-US" sz="4000" b="1" kern="1200" dirty="0" err="1" smtClean="0">
              <a:latin typeface="Times New Roman" panose="02020603050405020304" pitchFamily="18" charset="0"/>
              <a:cs typeface="Times New Roman" panose="02020603050405020304" pitchFamily="18" charset="0"/>
            </a:rPr>
            <a:t>Tekis</a:t>
          </a:r>
          <a:r>
            <a:rPr lang="en-US" sz="4000" b="1" kern="1200" dirty="0" smtClean="0">
              <a:latin typeface="Times New Roman" panose="02020603050405020304" pitchFamily="18" charset="0"/>
              <a:cs typeface="Times New Roman" panose="02020603050405020304" pitchFamily="18" charset="0"/>
            </a:rPr>
            <a:t> parallel-</a:t>
          </a:r>
          <a:r>
            <a:rPr lang="en-US" sz="4000" b="1" kern="1200" dirty="0" err="1" smtClean="0">
              <a:latin typeface="Times New Roman" panose="02020603050405020304" pitchFamily="18" charset="0"/>
              <a:cs typeface="Times New Roman" panose="02020603050405020304" pitchFamily="18" charset="0"/>
            </a:rPr>
            <a:t>murakkab</a:t>
          </a:r>
          <a:endParaRPr lang="ru-RU" sz="4000" kern="1200" dirty="0">
            <a:latin typeface="Times New Roman" panose="02020603050405020304" pitchFamily="18" charset="0"/>
            <a:cs typeface="Times New Roman" panose="02020603050405020304" pitchFamily="18" charset="0"/>
          </a:endParaRPr>
        </a:p>
      </dsp:txBody>
      <dsp:txXfrm>
        <a:off x="7864035" y="2444343"/>
        <a:ext cx="2998745" cy="1757498"/>
      </dsp:txXfrm>
    </dsp:sp>
    <dsp:sp modelId="{2AE1DF56-FABA-46CE-AC65-CF09AA055382}">
      <dsp:nvSpPr>
        <dsp:cNvPr id="0" name=""/>
        <dsp:cNvSpPr/>
      </dsp:nvSpPr>
      <dsp:spPr>
        <a:xfrm>
          <a:off x="8613721" y="4642008"/>
          <a:ext cx="2682643" cy="1526778"/>
        </a:xfrm>
        <a:prstGeom prst="rect">
          <a:avLst/>
        </a:prstGeom>
        <a:gradFill rotWithShape="0">
          <a:gsLst>
            <a:gs pos="0">
              <a:schemeClr val="accent3">
                <a:alpha val="50000"/>
                <a:hueOff val="0"/>
                <a:satOff val="0"/>
                <a:lumOff val="0"/>
                <a:alphaOff val="0"/>
                <a:tint val="96000"/>
                <a:lumMod val="104000"/>
              </a:schemeClr>
            </a:gs>
            <a:gs pos="100000">
              <a:schemeClr val="accent3">
                <a:alpha val="5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en-US" sz="4000" kern="1200" dirty="0" err="1" smtClean="0">
              <a:latin typeface="Times New Roman" panose="02020603050405020304" pitchFamily="18" charset="0"/>
              <a:cs typeface="Times New Roman" panose="02020603050405020304" pitchFamily="18" charset="0"/>
            </a:rPr>
            <a:t>Shatun</a:t>
          </a:r>
          <a:r>
            <a:rPr lang="en-US" sz="4000" kern="1200" dirty="0" smtClean="0">
              <a:latin typeface="Times New Roman" panose="02020603050405020304" pitchFamily="18" charset="0"/>
              <a:cs typeface="Times New Roman" panose="02020603050405020304" pitchFamily="18" charset="0"/>
            </a:rPr>
            <a:t>, tosh</a:t>
          </a:r>
          <a:endParaRPr lang="ru-RU" sz="4000" kern="1200" dirty="0">
            <a:latin typeface="Times New Roman" panose="02020603050405020304" pitchFamily="18" charset="0"/>
            <a:cs typeface="Times New Roman" panose="02020603050405020304" pitchFamily="18" charset="0"/>
          </a:endParaRPr>
        </a:p>
      </dsp:txBody>
      <dsp:txXfrm>
        <a:off x="8613721" y="4642008"/>
        <a:ext cx="2682643" cy="15267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D55E24-F297-46E1-9364-920C99C14884}">
      <dsp:nvSpPr>
        <dsp:cNvPr id="0" name=""/>
        <dsp:cNvSpPr/>
      </dsp:nvSpPr>
      <dsp:spPr>
        <a:xfrm>
          <a:off x="11176" y="12171"/>
          <a:ext cx="11428118" cy="6387152"/>
        </a:xfrm>
        <a:prstGeom prst="roundRect">
          <a:avLst>
            <a:gd name="adj" fmla="val 10000"/>
          </a:avLst>
        </a:prstGeom>
        <a:solidFill>
          <a:schemeClr val="accent5">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56032" tIns="256032" rIns="256032" bIns="256032" numCol="1" spcCol="1270" anchor="ctr" anchorCtr="0">
          <a:noAutofit/>
        </a:bodyPr>
        <a:lstStyle/>
        <a:p>
          <a:pPr lvl="0" algn="ctr" defTabSz="1600200">
            <a:lnSpc>
              <a:spcPct val="90000"/>
            </a:lnSpc>
            <a:spcBef>
              <a:spcPct val="0"/>
            </a:spcBef>
            <a:spcAft>
              <a:spcPct val="35000"/>
            </a:spcAft>
          </a:pPr>
          <a:r>
            <a:rPr lang="uz-Cyrl-UZ" sz="3600" kern="1200" dirty="0" smtClean="0">
              <a:latin typeface="Times New Roman" panose="02020603050405020304" pitchFamily="18" charset="0"/>
              <a:cs typeface="Times New Roman" panose="02020603050405020304" pitchFamily="18" charset="0"/>
            </a:rPr>
            <a:t>Mexanizmlarning kinematik sxemasini chizish uchun  uzunlik massh</a:t>
          </a:r>
          <a:r>
            <a:rPr lang="en-US" sz="3600" kern="1200" dirty="0" smtClean="0">
              <a:latin typeface="Times New Roman" panose="02020603050405020304" pitchFamily="18" charset="0"/>
              <a:cs typeface="Times New Roman" panose="02020603050405020304" pitchFamily="18" charset="0"/>
            </a:rPr>
            <a:t>t</a:t>
          </a:r>
          <a:r>
            <a:rPr lang="uz-Cyrl-UZ" sz="3600" kern="1200" dirty="0" smtClean="0">
              <a:latin typeface="Times New Roman" panose="02020603050405020304" pitchFamily="18" charset="0"/>
              <a:cs typeface="Times New Roman" panose="02020603050405020304" pitchFamily="18" charset="0"/>
            </a:rPr>
            <a:t>abi tanlab olinadi va u asosida chiziladi. </a:t>
          </a:r>
          <a:endParaRPr lang="en-US" sz="3600" kern="1200" dirty="0" smtClean="0">
            <a:latin typeface="Times New Roman" panose="02020603050405020304" pitchFamily="18" charset="0"/>
            <a:cs typeface="Times New Roman" panose="02020603050405020304" pitchFamily="18" charset="0"/>
          </a:endParaRPr>
        </a:p>
        <a:p>
          <a:pPr lvl="0" algn="ctr" defTabSz="1600200">
            <a:lnSpc>
              <a:spcPct val="90000"/>
            </a:lnSpc>
            <a:spcBef>
              <a:spcPct val="0"/>
            </a:spcBef>
            <a:spcAft>
              <a:spcPct val="35000"/>
            </a:spcAft>
          </a:pPr>
          <a:r>
            <a:rPr lang="en-US" sz="3600" kern="1200" dirty="0" err="1" smtClean="0">
              <a:solidFill>
                <a:srgbClr val="FF0000"/>
              </a:solidFill>
              <a:latin typeface="Times New Roman" panose="02020603050405020304" pitchFamily="18" charset="0"/>
              <a:cs typeface="Times New Roman" panose="02020603050405020304" pitchFamily="18" charset="0"/>
            </a:rPr>
            <a:t>Xaqiqiy</a:t>
          </a:r>
          <a:r>
            <a:rPr lang="en-US" sz="3600" kern="1200" dirty="0" smtClean="0">
              <a:solidFill>
                <a:srgbClr val="FF0000"/>
              </a:solidFill>
              <a:latin typeface="Times New Roman" panose="02020603050405020304" pitchFamily="18" charset="0"/>
              <a:cs typeface="Times New Roman" panose="02020603050405020304" pitchFamily="18" charset="0"/>
            </a:rPr>
            <a:t> </a:t>
          </a:r>
          <a:r>
            <a:rPr lang="en-US" sz="3600" kern="1200" dirty="0" err="1" smtClean="0">
              <a:solidFill>
                <a:srgbClr val="FF0000"/>
              </a:solidFill>
              <a:latin typeface="Times New Roman" panose="02020603050405020304" pitchFamily="18" charset="0"/>
              <a:cs typeface="Times New Roman" panose="02020603050405020304" pitchFamily="18" charset="0"/>
            </a:rPr>
            <a:t>uzunlikni</a:t>
          </a:r>
          <a:r>
            <a:rPr lang="en-US" sz="3600" kern="1200" dirty="0" smtClean="0">
              <a:solidFill>
                <a:srgbClr val="FF0000"/>
              </a:solidFill>
              <a:latin typeface="Times New Roman" panose="02020603050405020304" pitchFamily="18" charset="0"/>
              <a:cs typeface="Times New Roman" panose="02020603050405020304" pitchFamily="18" charset="0"/>
            </a:rPr>
            <a:t> </a:t>
          </a:r>
          <a:r>
            <a:rPr lang="en-US" sz="3600" kern="1200" dirty="0" err="1" smtClean="0">
              <a:solidFill>
                <a:srgbClr val="FF0000"/>
              </a:solidFill>
              <a:latin typeface="Times New Roman" panose="02020603050405020304" pitchFamily="18" charset="0"/>
              <a:cs typeface="Times New Roman" panose="02020603050405020304" pitchFamily="18" charset="0"/>
            </a:rPr>
            <a:t>chizmadagi</a:t>
          </a:r>
          <a:r>
            <a:rPr lang="en-US" sz="3600" kern="1200" dirty="0" smtClean="0">
              <a:solidFill>
                <a:srgbClr val="FF0000"/>
              </a:solidFill>
              <a:latin typeface="Times New Roman" panose="02020603050405020304" pitchFamily="18" charset="0"/>
              <a:cs typeface="Times New Roman" panose="02020603050405020304" pitchFamily="18" charset="0"/>
            </a:rPr>
            <a:t> </a:t>
          </a:r>
          <a:r>
            <a:rPr lang="en-US" sz="3600" kern="1200" dirty="0" err="1" smtClean="0">
              <a:solidFill>
                <a:srgbClr val="FF0000"/>
              </a:solidFill>
              <a:latin typeface="Times New Roman" panose="02020603050405020304" pitchFamily="18" charset="0"/>
              <a:cs typeface="Times New Roman" panose="02020603050405020304" pitchFamily="18" charset="0"/>
            </a:rPr>
            <a:t>uzunlikka</a:t>
          </a:r>
          <a:r>
            <a:rPr lang="en-US" sz="3600" kern="1200" dirty="0" smtClean="0">
              <a:solidFill>
                <a:srgbClr val="FF0000"/>
              </a:solidFill>
              <a:latin typeface="Times New Roman" panose="02020603050405020304" pitchFamily="18" charset="0"/>
              <a:cs typeface="Times New Roman" panose="02020603050405020304" pitchFamily="18" charset="0"/>
            </a:rPr>
            <a:t> </a:t>
          </a:r>
          <a:r>
            <a:rPr lang="en-US" sz="3600" kern="1200" dirty="0" err="1" smtClean="0">
              <a:solidFill>
                <a:srgbClr val="FF0000"/>
              </a:solidFill>
              <a:latin typeface="Times New Roman" panose="02020603050405020304" pitchFamily="18" charset="0"/>
              <a:cs typeface="Times New Roman" panose="02020603050405020304" pitchFamily="18" charset="0"/>
            </a:rPr>
            <a:t>nisbati</a:t>
          </a:r>
          <a:r>
            <a:rPr lang="en-US" sz="3600" kern="1200" dirty="0" smtClean="0">
              <a:solidFill>
                <a:srgbClr val="FF0000"/>
              </a:solidFill>
              <a:latin typeface="Times New Roman" panose="02020603050405020304" pitchFamily="18" charset="0"/>
              <a:cs typeface="Times New Roman" panose="02020603050405020304" pitchFamily="18" charset="0"/>
            </a:rPr>
            <a:t> </a:t>
          </a:r>
          <a:r>
            <a:rPr lang="en-US" sz="3600" kern="1200" dirty="0" err="1" smtClean="0">
              <a:solidFill>
                <a:srgbClr val="FF0000"/>
              </a:solidFill>
              <a:latin typeface="Times New Roman" panose="02020603050405020304" pitchFamily="18" charset="0"/>
              <a:cs typeface="Times New Roman" panose="02020603050405020304" pitchFamily="18" charset="0"/>
            </a:rPr>
            <a:t>uzunlik</a:t>
          </a:r>
          <a:r>
            <a:rPr lang="en-US" sz="3600" kern="1200" dirty="0" smtClean="0">
              <a:solidFill>
                <a:srgbClr val="FF0000"/>
              </a:solidFill>
              <a:latin typeface="Times New Roman" panose="02020603050405020304" pitchFamily="18" charset="0"/>
              <a:cs typeface="Times New Roman" panose="02020603050405020304" pitchFamily="18" charset="0"/>
            </a:rPr>
            <a:t> </a:t>
          </a:r>
          <a:r>
            <a:rPr lang="en-US" sz="3600" kern="1200" dirty="0" err="1" smtClean="0">
              <a:solidFill>
                <a:srgbClr val="FF0000"/>
              </a:solidFill>
              <a:latin typeface="Times New Roman" panose="02020603050405020304" pitchFamily="18" charset="0"/>
              <a:cs typeface="Times New Roman" panose="02020603050405020304" pitchFamily="18" charset="0"/>
            </a:rPr>
            <a:t>masshtabi</a:t>
          </a:r>
          <a:r>
            <a:rPr lang="en-US" sz="3600" kern="1200" dirty="0" smtClean="0">
              <a:solidFill>
                <a:srgbClr val="FF0000"/>
              </a:solidFill>
              <a:latin typeface="Times New Roman" panose="02020603050405020304" pitchFamily="18" charset="0"/>
              <a:cs typeface="Times New Roman" panose="02020603050405020304" pitchFamily="18" charset="0"/>
            </a:rPr>
            <a:t> </a:t>
          </a:r>
          <a:r>
            <a:rPr lang="en-US" sz="3600" kern="1200" dirty="0" err="1" smtClean="0">
              <a:solidFill>
                <a:srgbClr val="FF0000"/>
              </a:solidFill>
              <a:latin typeface="Times New Roman" panose="02020603050405020304" pitchFamily="18" charset="0"/>
              <a:cs typeface="Times New Roman" panose="02020603050405020304" pitchFamily="18" charset="0"/>
            </a:rPr>
            <a:t>deyiladi</a:t>
          </a:r>
          <a:r>
            <a:rPr lang="en-US" sz="3600" kern="1200" dirty="0" smtClean="0">
              <a:solidFill>
                <a:srgbClr val="FF0000"/>
              </a:solidFill>
              <a:latin typeface="Times New Roman" panose="02020603050405020304" pitchFamily="18" charset="0"/>
              <a:cs typeface="Times New Roman" panose="02020603050405020304" pitchFamily="18" charset="0"/>
            </a:rPr>
            <a:t>.</a:t>
          </a:r>
          <a:endParaRPr lang="ru-RU" sz="3600" kern="1200" dirty="0">
            <a:solidFill>
              <a:srgbClr val="FF0000"/>
            </a:solidFill>
            <a:latin typeface="Times New Roman" panose="02020603050405020304" pitchFamily="18" charset="0"/>
            <a:cs typeface="Times New Roman" panose="02020603050405020304" pitchFamily="18" charset="0"/>
          </a:endParaRPr>
        </a:p>
      </dsp:txBody>
      <dsp:txXfrm>
        <a:off x="11176" y="2567031"/>
        <a:ext cx="11428118" cy="2554860"/>
      </dsp:txXfrm>
    </dsp:sp>
    <dsp:sp modelId="{945039AA-38B0-4DDE-8347-A66BC542DB1C}">
      <dsp:nvSpPr>
        <dsp:cNvPr id="0" name=""/>
        <dsp:cNvSpPr/>
      </dsp:nvSpPr>
      <dsp:spPr>
        <a:xfrm>
          <a:off x="2197279" y="4376"/>
          <a:ext cx="6045966" cy="2942064"/>
        </a:xfrm>
        <a:prstGeom prst="ellipse">
          <a:avLst/>
        </a:prstGeom>
        <a:solidFill>
          <a:schemeClr val="accent5">
            <a:tint val="50000"/>
            <a:hueOff val="0"/>
            <a:satOff val="0"/>
            <a:lumOff val="0"/>
            <a:alphaOff val="0"/>
          </a:schemeClr>
        </a:solidFill>
        <a:ln>
          <a:noFill/>
        </a:ln>
        <a:effectLst/>
        <a:sp3d z="57200" extrusionH="10600" prstMaterial="plastic">
          <a:bevelT w="101600" h="8600" prst="relaxedInset"/>
          <a:bevelB w="8600" h="8600" prst="relaxedInset"/>
        </a:sp3d>
      </dsp:spPr>
      <dsp:style>
        <a:lnRef idx="0">
          <a:scrgbClr r="0" g="0" b="0"/>
        </a:lnRef>
        <a:fillRef idx="1">
          <a:scrgbClr r="0" g="0" b="0"/>
        </a:fillRef>
        <a:effectRef idx="1">
          <a:scrgbClr r="0" g="0" b="0"/>
        </a:effectRef>
        <a:fontRef idx="minor"/>
      </dsp:style>
    </dsp:sp>
    <dsp:sp modelId="{2F6471E0-DEAE-4249-BEFB-1A350DFBA74C}">
      <dsp:nvSpPr>
        <dsp:cNvPr id="0" name=""/>
        <dsp:cNvSpPr/>
      </dsp:nvSpPr>
      <dsp:spPr>
        <a:xfrm>
          <a:off x="458018" y="5109721"/>
          <a:ext cx="10534434" cy="958072"/>
        </a:xfrm>
        <a:prstGeom prst="leftRightArrow">
          <a:avLst/>
        </a:prstGeom>
        <a:solidFill>
          <a:schemeClr val="accent5">
            <a:tint val="40000"/>
            <a:hueOff val="0"/>
            <a:satOff val="0"/>
            <a:lumOff val="0"/>
            <a:alphaOff val="0"/>
          </a:schemeClr>
        </a:solidFill>
        <a:ln>
          <a:noFill/>
        </a:ln>
        <a:effectLst/>
        <a:sp3d z="57200" extrusionH="600" contourW="3000" prstMaterial="plastic">
          <a:bevelT w="80600" h="18600" prst="relaxedInset"/>
          <a:bevelB w="80600" h="8600" prst="relaxedInset"/>
        </a:sp3d>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911FE7-BD08-4794-90D9-7AD77C87A567}">
      <dsp:nvSpPr>
        <dsp:cNvPr id="0" name=""/>
        <dsp:cNvSpPr/>
      </dsp:nvSpPr>
      <dsp:spPr>
        <a:xfrm>
          <a:off x="0" y="0"/>
          <a:ext cx="6139542" cy="6139542"/>
        </a:xfrm>
        <a:prstGeom prst="pie">
          <a:avLst>
            <a:gd name="adj1" fmla="val 5400000"/>
            <a:gd name="adj2" fmla="val 16200000"/>
          </a:avLst>
        </a:prstGeom>
        <a:solidFill>
          <a:schemeClr val="accent1">
            <a:hueOff val="0"/>
            <a:satOff val="0"/>
            <a:lumOff val="0"/>
            <a:alphaOff val="0"/>
          </a:schemeClr>
        </a:solidFill>
        <a:ln>
          <a:noFill/>
        </a:ln>
        <a:effectLst>
          <a:outerShdw blurRad="38100" dist="25400" dir="5400000" rotWithShape="0">
            <a:srgbClr val="000000">
              <a:alpha val="2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77507ADB-50DB-4826-9327-55D452ADEDB6}">
      <dsp:nvSpPr>
        <dsp:cNvPr id="0" name=""/>
        <dsp:cNvSpPr/>
      </dsp:nvSpPr>
      <dsp:spPr>
        <a:xfrm>
          <a:off x="3069771" y="0"/>
          <a:ext cx="8193314" cy="6139542"/>
        </a:xfrm>
        <a:prstGeom prst="rect">
          <a:avLst/>
        </a:prstGeom>
        <a:solidFill>
          <a:schemeClr val="lt1">
            <a:alpha val="90000"/>
            <a:hueOff val="0"/>
            <a:satOff val="0"/>
            <a:lumOff val="0"/>
            <a:alphaOff val="0"/>
          </a:schemeClr>
        </a:solidFill>
        <a:ln>
          <a:noFill/>
        </a:ln>
        <a:effectLst>
          <a:outerShdw blurRad="38100" dist="25400" dir="5400000" rotWithShape="0">
            <a:srgbClr val="000000">
              <a:alpha val="25000"/>
            </a:srgbClr>
          </a:outerShdw>
        </a:effectLst>
        <a:sp3d extrusionH="152250" prstMaterial="matte">
          <a:bevelT w="165100" prst="coolSlant"/>
        </a:sp3d>
      </dsp:spPr>
      <dsp:style>
        <a:lnRef idx="0">
          <a:scrgbClr r="0" g="0" b="0"/>
        </a:lnRef>
        <a:fillRef idx="1">
          <a:scrgbClr r="0" g="0" b="0"/>
        </a:fillRef>
        <a:effectRef idx="2">
          <a:scrgbClr r="0" g="0" b="0"/>
        </a:effectRef>
        <a:fontRef idx="minor"/>
      </dsp:style>
      <dsp:txBody>
        <a:bodyPr spcFirstLastPara="0" vert="horz" wrap="square" lIns="228600" tIns="228600" rIns="228600" bIns="228600" numCol="1" spcCol="1270" anchor="ctr" anchorCtr="0">
          <a:noAutofit/>
        </a:bodyPr>
        <a:lstStyle/>
        <a:p>
          <a:pPr lvl="0" algn="ctr" defTabSz="2667000">
            <a:lnSpc>
              <a:spcPct val="90000"/>
            </a:lnSpc>
            <a:spcBef>
              <a:spcPct val="0"/>
            </a:spcBef>
            <a:spcAft>
              <a:spcPct val="35000"/>
            </a:spcAft>
          </a:pPr>
          <a:r>
            <a:rPr lang="uz-Cyrl-UZ" sz="6000" b="1" kern="1200" dirty="0" smtClean="0">
              <a:latin typeface="Times New Roman" panose="02020603050405020304" pitchFamily="18" charset="0"/>
              <a:cs typeface="Times New Roman" panose="02020603050405020304" pitchFamily="18" charset="0"/>
            </a:rPr>
            <a:t>Tekislikda aylanuvchi mexanizm bo’g’in nuqtalarining tezlik va tezlanishlarini topish.</a:t>
          </a:r>
          <a:endParaRPr lang="ru-RU" sz="6000" kern="1200" dirty="0">
            <a:latin typeface="Times New Roman" panose="02020603050405020304" pitchFamily="18" charset="0"/>
            <a:cs typeface="Times New Roman" panose="02020603050405020304" pitchFamily="18" charset="0"/>
          </a:endParaRPr>
        </a:p>
      </dsp:txBody>
      <dsp:txXfrm>
        <a:off x="3069771" y="0"/>
        <a:ext cx="8193314" cy="6139542"/>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7#1">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 Id="rId5" Type="http://schemas.openxmlformats.org/officeDocument/2006/relationships/image" Target="../media/image13.wmf"/><Relationship Id="rId4" Type="http://schemas.openxmlformats.org/officeDocument/2006/relationships/image" Target="../media/image12.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7.vml.rels><?xml version="1.0" encoding="UTF-8" standalone="yes"?>
<Relationships xmlns="http://schemas.openxmlformats.org/package/2006/relationships"><Relationship Id="rId8" Type="http://schemas.openxmlformats.org/officeDocument/2006/relationships/image" Target="../media/image22.wmf"/><Relationship Id="rId3" Type="http://schemas.openxmlformats.org/officeDocument/2006/relationships/image" Target="../media/image17.wmf"/><Relationship Id="rId7" Type="http://schemas.openxmlformats.org/officeDocument/2006/relationships/image" Target="../media/image21.wmf"/><Relationship Id="rId2" Type="http://schemas.openxmlformats.org/officeDocument/2006/relationships/image" Target="../media/image16.wmf"/><Relationship Id="rId1" Type="http://schemas.openxmlformats.org/officeDocument/2006/relationships/image" Target="../media/image15.wmf"/><Relationship Id="rId6" Type="http://schemas.openxmlformats.org/officeDocument/2006/relationships/image" Target="../media/image20.wmf"/><Relationship Id="rId5" Type="http://schemas.openxmlformats.org/officeDocument/2006/relationships/image" Target="../media/image19.wmf"/><Relationship Id="rId4" Type="http://schemas.openxmlformats.org/officeDocument/2006/relationships/image" Target="../media/image18.wmf"/><Relationship Id="rId9" Type="http://schemas.openxmlformats.org/officeDocument/2006/relationships/image" Target="../media/image23.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6.wmf"/><Relationship Id="rId1" Type="http://schemas.openxmlformats.org/officeDocument/2006/relationships/image" Target="../media/image25.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32.wmf"/><Relationship Id="rId2" Type="http://schemas.openxmlformats.org/officeDocument/2006/relationships/image" Target="../media/image31.wmf"/><Relationship Id="rId1" Type="http://schemas.openxmlformats.org/officeDocument/2006/relationships/image" Target="../media/image30.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image" Target="../media/image34.wmf"/><Relationship Id="rId1" Type="http://schemas.openxmlformats.org/officeDocument/2006/relationships/image" Target="../media/image33.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image" Target="../media/image37.wmf"/><Relationship Id="rId1" Type="http://schemas.openxmlformats.org/officeDocument/2006/relationships/image" Target="../media/image36.wmf"/><Relationship Id="rId6" Type="http://schemas.openxmlformats.org/officeDocument/2006/relationships/image" Target="../media/image41.wmf"/><Relationship Id="rId5" Type="http://schemas.openxmlformats.org/officeDocument/2006/relationships/image" Target="../media/image40.wmf"/><Relationship Id="rId4" Type="http://schemas.openxmlformats.org/officeDocument/2006/relationships/image" Target="../media/image39.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image" Target="../media/image43.wmf"/><Relationship Id="rId1" Type="http://schemas.openxmlformats.org/officeDocument/2006/relationships/image" Target="../media/image42.wmf"/><Relationship Id="rId5" Type="http://schemas.openxmlformats.org/officeDocument/2006/relationships/image" Target="../media/image46.wmf"/><Relationship Id="rId4" Type="http://schemas.openxmlformats.org/officeDocument/2006/relationships/image" Target="../media/image4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5" name="Скругленный прямоугольник 14"/>
          <p:cNvSpPr/>
          <p:nvPr/>
        </p:nvSpPr>
        <p:spPr>
          <a:xfrm>
            <a:off x="406401" y="329185"/>
            <a:ext cx="11376073"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Скругленный прямоугольник 9"/>
          <p:cNvSpPr/>
          <p:nvPr/>
        </p:nvSpPr>
        <p:spPr>
          <a:xfrm>
            <a:off x="558129" y="434162"/>
            <a:ext cx="11075745"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ctrTitle"/>
          </p:nvPr>
        </p:nvSpPr>
        <p:spPr>
          <a:xfrm>
            <a:off x="963168" y="1820206"/>
            <a:ext cx="103632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ru-RU" smtClean="0"/>
              <a:t>Образец заголовка</a:t>
            </a:r>
            <a:endParaRPr kumimoji="0" lang="en-US"/>
          </a:p>
        </p:txBody>
      </p:sp>
      <p:sp>
        <p:nvSpPr>
          <p:cNvPr id="20" name="Подзаголовок 19"/>
          <p:cNvSpPr>
            <a:spLocks noGrp="1"/>
          </p:cNvSpPr>
          <p:nvPr>
            <p:ph type="subTitle" idx="1"/>
          </p:nvPr>
        </p:nvSpPr>
        <p:spPr>
          <a:xfrm>
            <a:off x="963168" y="3685032"/>
            <a:ext cx="103632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9" name="Дата 18"/>
          <p:cNvSpPr>
            <a:spLocks noGrp="1"/>
          </p:cNvSpPr>
          <p:nvPr>
            <p:ph type="dt" sz="half" idx="10"/>
          </p:nvPr>
        </p:nvSpPr>
        <p:spPr/>
        <p:txBody>
          <a:bodyPr/>
          <a:lstStyle>
            <a:extLst/>
          </a:lstStyle>
          <a:p>
            <a:fld id="{FD79D0AC-9F07-4C5A-976A-DB433970471A}" type="datetimeFigureOut">
              <a:rPr lang="ru-RU" smtClean="0"/>
              <a:pPr/>
              <a:t>13.11.2018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11" name="Номер слайда 10"/>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0560" y="4983480"/>
            <a:ext cx="10911840" cy="1051560"/>
          </a:xfrm>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a:xfrm>
            <a:off x="670560" y="530352"/>
            <a:ext cx="10911840" cy="4187952"/>
          </a:xfrm>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FD79D0AC-9F07-4C5A-976A-DB433970471A}" type="datetimeFigureOut">
              <a:rPr lang="ru-RU" smtClean="0"/>
              <a:pPr/>
              <a:t>13.11.2018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Скругленный прямоугольник 13"/>
          <p:cNvSpPr/>
          <p:nvPr/>
        </p:nvSpPr>
        <p:spPr>
          <a:xfrm>
            <a:off x="406401" y="329185"/>
            <a:ext cx="11376073"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Скругленный прямоугольник 10"/>
          <p:cNvSpPr/>
          <p:nvPr/>
        </p:nvSpPr>
        <p:spPr>
          <a:xfrm>
            <a:off x="558129" y="434163"/>
            <a:ext cx="11075745"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624459" y="4928616"/>
            <a:ext cx="10911840" cy="676656"/>
          </a:xfrm>
        </p:spPr>
        <p:txBody>
          <a:bodyPr lIns="91440" bIns="0" anchor="b"/>
          <a:lstStyle>
            <a:lvl1pPr algn="l">
              <a:buNone/>
              <a:defRPr sz="3600" b="0" cap="none" baseline="0">
                <a:solidFill>
                  <a:schemeClr val="bg2">
                    <a:shade val="25000"/>
                  </a:schemeClr>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24459" y="5624484"/>
            <a:ext cx="1091184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FD79D0AC-9F07-4C5A-976A-DB433970471A}" type="datetimeFigureOut">
              <a:rPr lang="ru-RU" smtClean="0"/>
              <a:pPr/>
              <a:t>13.11.2018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685803" y="530352"/>
            <a:ext cx="524256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6340480" y="530352"/>
            <a:ext cx="524256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FD79D0AC-9F07-4C5A-976A-DB433970471A}" type="datetimeFigureOut">
              <a:rPr lang="ru-RU" smtClean="0"/>
              <a:pPr/>
              <a:t>13.11.2018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0560" y="4983480"/>
            <a:ext cx="10911840" cy="1051560"/>
          </a:xfrm>
        </p:spPr>
        <p:txBody>
          <a:bodyPr anchor="b"/>
          <a:lstStyle>
            <a:lvl1pPr>
              <a:defRPr b="1"/>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809632" y="579438"/>
            <a:ext cx="524256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6202892" y="579438"/>
            <a:ext cx="524256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809632" y="1447800"/>
            <a:ext cx="524256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6202892" y="1447800"/>
            <a:ext cx="524256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FD79D0AC-9F07-4C5A-976A-DB433970471A}" type="datetimeFigureOut">
              <a:rPr lang="ru-RU" smtClean="0"/>
              <a:pPr/>
              <a:t>13.11.2018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FD79D0AC-9F07-4C5A-976A-DB433970471A}" type="datetimeFigureOut">
              <a:rPr lang="ru-RU" smtClean="0"/>
              <a:pPr/>
              <a:t>13.11.2018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Скругленный прямоугольник 6"/>
          <p:cNvSpPr/>
          <p:nvPr/>
        </p:nvSpPr>
        <p:spPr>
          <a:xfrm>
            <a:off x="406401" y="329185"/>
            <a:ext cx="11376073"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FD79D0AC-9F07-4C5A-976A-DB433970471A}" type="datetimeFigureOut">
              <a:rPr lang="ru-RU" smtClean="0"/>
              <a:pPr/>
              <a:t>13.11.2018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85045" y="533400"/>
            <a:ext cx="3962400" cy="914400"/>
          </a:xfrm>
        </p:spPr>
        <p:txBody>
          <a:bodyPr anchor="b"/>
          <a:lstStyle>
            <a:lvl1pPr algn="l">
              <a:buNone/>
              <a:defRPr sz="2200" b="1">
                <a:solidFill>
                  <a:schemeClr val="accent1"/>
                </a:solidFill>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7385129" y="1447802"/>
            <a:ext cx="39624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1"/>
          </p:nvPr>
        </p:nvSpPr>
        <p:spPr>
          <a:xfrm>
            <a:off x="1015163" y="930144"/>
            <a:ext cx="6168212"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FD79D0AC-9F07-4C5A-976A-DB433970471A}" type="datetimeFigureOut">
              <a:rPr lang="ru-RU" smtClean="0"/>
              <a:pPr/>
              <a:t>13.11.2018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Скругленный прямоугольник 14"/>
          <p:cNvSpPr/>
          <p:nvPr/>
        </p:nvSpPr>
        <p:spPr>
          <a:xfrm>
            <a:off x="406401" y="329185"/>
            <a:ext cx="11376073"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Прямоугольник с одним скругленным углом 10"/>
          <p:cNvSpPr/>
          <p:nvPr/>
        </p:nvSpPr>
        <p:spPr>
          <a:xfrm>
            <a:off x="8534401" y="434162"/>
            <a:ext cx="3099473"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609600" y="5012056"/>
            <a:ext cx="10972800" cy="1051560"/>
          </a:xfrm>
        </p:spPr>
        <p:txBody>
          <a:bodyPr anchor="t"/>
          <a:lstStyle>
            <a:lvl1pPr algn="l">
              <a:buNone/>
              <a:defRPr sz="3600" b="0">
                <a:solidFill>
                  <a:schemeClr val="bg2">
                    <a:shade val="25000"/>
                  </a:schemeClr>
                </a:solidFill>
                <a:effectLst/>
              </a:defRPr>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bwMode="grayWhite">
          <a:xfrm>
            <a:off x="8616949" y="533400"/>
            <a:ext cx="298704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FD79D0AC-9F07-4C5A-976A-DB433970471A}" type="datetimeFigureOut">
              <a:rPr lang="ru-RU" smtClean="0"/>
              <a:pPr/>
              <a:t>13.11.2018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679E84D-4EC2-46AC-843A-3CC7B5D88CB4}" type="slidenum">
              <a:rPr lang="ru-RU" smtClean="0"/>
              <a:pPr/>
              <a:t>‹#›</a:t>
            </a:fld>
            <a:endParaRPr lang="ru-RU"/>
          </a:p>
        </p:txBody>
      </p:sp>
      <p:sp>
        <p:nvSpPr>
          <p:cNvPr id="3" name="Рисунок 2"/>
          <p:cNvSpPr>
            <a:spLocks noGrp="1"/>
          </p:cNvSpPr>
          <p:nvPr>
            <p:ph type="pic" idx="1"/>
          </p:nvPr>
        </p:nvSpPr>
        <p:spPr>
          <a:xfrm>
            <a:off x="561973" y="435768"/>
            <a:ext cx="7900416"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ru-RU" smtClean="0"/>
              <a:t>Вставка рисунка</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0560" y="4983480"/>
            <a:ext cx="10911840" cy="1051560"/>
          </a:xfrm>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70560" y="530352"/>
            <a:ext cx="10911840" cy="4187952"/>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FD79D0AC-9F07-4C5A-976A-DB433970471A}" type="datetimeFigureOut">
              <a:rPr lang="ru-RU" smtClean="0"/>
              <a:pPr/>
              <a:t>13.11.2018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533405"/>
            <a:ext cx="2641600" cy="5257799"/>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711200" y="533403"/>
            <a:ext cx="7924800" cy="525780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FD79D0AC-9F07-4C5A-976A-DB433970471A}" type="datetimeFigureOut">
              <a:rPr lang="ru-RU" smtClean="0"/>
              <a:pPr/>
              <a:t>13.11.2018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D79D0AC-9F07-4C5A-976A-DB433970471A}" type="datetimeFigureOut">
              <a:rPr lang="ru-RU" smtClean="0"/>
              <a:pPr/>
              <a:t>13.11.2018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a:xfrm>
            <a:off x="531812" y="3244139"/>
            <a:ext cx="779767" cy="365125"/>
          </a:xfrm>
        </p:spPr>
        <p:txBody>
          <a:bodyPr/>
          <a:lstStyle/>
          <a:p>
            <a:fld id="{B679E84D-4EC2-46AC-843A-3CC7B5D88CB4}" type="slidenum">
              <a:rPr lang="ru-RU" smtClean="0"/>
              <a:pPr/>
              <a:t>‹#›</a:t>
            </a:fld>
            <a:endParaRPr lang="ru-RU"/>
          </a:p>
        </p:txBody>
      </p:sp>
    </p:spTree>
    <p:extLst>
      <p:ext uri="{BB962C8B-B14F-4D97-AF65-F5344CB8AC3E}">
        <p14:creationId xmlns="" xmlns:p14="http://schemas.microsoft.com/office/powerpoint/2010/main" val="716528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Скругленный прямоугольник 6"/>
          <p:cNvSpPr/>
          <p:nvPr/>
        </p:nvSpPr>
        <p:spPr>
          <a:xfrm>
            <a:off x="406401" y="329185"/>
            <a:ext cx="11376073"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Скругленный прямоугольник 8"/>
          <p:cNvSpPr/>
          <p:nvPr/>
        </p:nvSpPr>
        <p:spPr>
          <a:xfrm>
            <a:off x="558129" y="434162"/>
            <a:ext cx="11075745"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Заголовок 12"/>
          <p:cNvSpPr>
            <a:spLocks noGrp="1"/>
          </p:cNvSpPr>
          <p:nvPr>
            <p:ph type="title"/>
          </p:nvPr>
        </p:nvSpPr>
        <p:spPr>
          <a:xfrm>
            <a:off x="670560" y="4985590"/>
            <a:ext cx="10911840" cy="1051560"/>
          </a:xfrm>
          <a:prstGeom prst="rect">
            <a:avLst/>
          </a:prstGeom>
        </p:spPr>
        <p:txBody>
          <a:bodyPr vert="horz" anchor="b">
            <a:normAutofit/>
          </a:bodyPr>
          <a:lstStyle>
            <a:extLst/>
          </a:lstStyle>
          <a:p>
            <a:r>
              <a:rPr kumimoji="0" lang="ru-RU" smtClean="0"/>
              <a:t>Образец заголовка</a:t>
            </a:r>
            <a:endParaRPr kumimoji="0" lang="en-US"/>
          </a:p>
        </p:txBody>
      </p:sp>
      <p:sp>
        <p:nvSpPr>
          <p:cNvPr id="4" name="Текст 3"/>
          <p:cNvSpPr>
            <a:spLocks noGrp="1"/>
          </p:cNvSpPr>
          <p:nvPr>
            <p:ph type="body" idx="1"/>
          </p:nvPr>
        </p:nvSpPr>
        <p:spPr>
          <a:xfrm>
            <a:off x="670560" y="530352"/>
            <a:ext cx="10911840" cy="4187952"/>
          </a:xfrm>
          <a:prstGeom prst="rect">
            <a:avLst/>
          </a:prstGeom>
        </p:spPr>
        <p:txBody>
          <a:bodyPr vert="horz" lIns="182880" tIns="91440">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5" name="Дата 24"/>
          <p:cNvSpPr>
            <a:spLocks noGrp="1"/>
          </p:cNvSpPr>
          <p:nvPr>
            <p:ph type="dt" sz="half" idx="2"/>
          </p:nvPr>
        </p:nvSpPr>
        <p:spPr>
          <a:xfrm>
            <a:off x="5035104" y="6111876"/>
            <a:ext cx="3048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FD79D0AC-9F07-4C5A-976A-DB433970471A}" type="datetimeFigureOut">
              <a:rPr lang="ru-RU" smtClean="0"/>
              <a:pPr/>
              <a:t>13.11.2018</a:t>
            </a:fld>
            <a:endParaRPr lang="ru-RU"/>
          </a:p>
        </p:txBody>
      </p:sp>
      <p:sp>
        <p:nvSpPr>
          <p:cNvPr id="18" name="Нижний колонтитул 17"/>
          <p:cNvSpPr>
            <a:spLocks noGrp="1"/>
          </p:cNvSpPr>
          <p:nvPr>
            <p:ph type="ftr" sz="quarter" idx="3"/>
          </p:nvPr>
        </p:nvSpPr>
        <p:spPr>
          <a:xfrm>
            <a:off x="8083104" y="6111876"/>
            <a:ext cx="3048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ru-RU"/>
          </a:p>
        </p:txBody>
      </p:sp>
      <p:sp>
        <p:nvSpPr>
          <p:cNvPr id="5" name="Номер слайда 4"/>
          <p:cNvSpPr>
            <a:spLocks noGrp="1"/>
          </p:cNvSpPr>
          <p:nvPr>
            <p:ph type="sldNum" sz="quarter" idx="4"/>
          </p:nvPr>
        </p:nvSpPr>
        <p:spPr>
          <a:xfrm>
            <a:off x="11131104" y="6111876"/>
            <a:ext cx="6096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B679E84D-4EC2-46AC-843A-3CC7B5D88CB4}"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7" Type="http://schemas.microsoft.com/office/2007/relationships/diagramDrawing" Target="../diagrams/drawing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4.bin"/><Relationship Id="rId7"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oleObject" Target="../embeddings/oleObject7.bin"/><Relationship Id="rId5" Type="http://schemas.openxmlformats.org/officeDocument/2006/relationships/oleObject" Target="../embeddings/oleObject6.bin"/><Relationship Id="rId4" Type="http://schemas.openxmlformats.org/officeDocument/2006/relationships/oleObject" Target="../embeddings/oleObject5.bin"/></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7.xml"/><Relationship Id="rId1" Type="http://schemas.openxmlformats.org/officeDocument/2006/relationships/vmlDrawing" Target="../drawings/vmlDrawing5.v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7.xml"/><Relationship Id="rId1" Type="http://schemas.openxmlformats.org/officeDocument/2006/relationships/vmlDrawing" Target="../drawings/vmlDrawing6.vml"/></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16.bin"/><Relationship Id="rId3" Type="http://schemas.openxmlformats.org/officeDocument/2006/relationships/oleObject" Target="../embeddings/oleObject11.bin"/><Relationship Id="rId7" Type="http://schemas.openxmlformats.org/officeDocument/2006/relationships/oleObject" Target="../embeddings/oleObject15.bin"/><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oleObject" Target="../embeddings/oleObject14.bin"/><Relationship Id="rId11" Type="http://schemas.openxmlformats.org/officeDocument/2006/relationships/oleObject" Target="../embeddings/oleObject19.bin"/><Relationship Id="rId5" Type="http://schemas.openxmlformats.org/officeDocument/2006/relationships/oleObject" Target="../embeddings/oleObject13.bin"/><Relationship Id="rId10" Type="http://schemas.openxmlformats.org/officeDocument/2006/relationships/oleObject" Target="../embeddings/oleObject18.bin"/><Relationship Id="rId4" Type="http://schemas.openxmlformats.org/officeDocument/2006/relationships/oleObject" Target="../embeddings/oleObject12.bin"/><Relationship Id="rId9" Type="http://schemas.openxmlformats.org/officeDocument/2006/relationships/oleObject" Target="../embeddings/oleObject17.bin"/></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7.xml"/><Relationship Id="rId1" Type="http://schemas.openxmlformats.org/officeDocument/2006/relationships/vmlDrawing" Target="../drawings/vmlDrawing8.v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1.xml"/><Relationship Id="rId1" Type="http://schemas.openxmlformats.org/officeDocument/2006/relationships/vmlDrawing" Target="../drawings/vmlDrawing9.vml"/><Relationship Id="rId5" Type="http://schemas.openxmlformats.org/officeDocument/2006/relationships/oleObject" Target="../embeddings/oleObject23.bin"/><Relationship Id="rId4" Type="http://schemas.openxmlformats.org/officeDocument/2006/relationships/oleObject" Target="../embeddings/oleObject22.bin"/></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7.xml"/><Relationship Id="rId1" Type="http://schemas.openxmlformats.org/officeDocument/2006/relationships/vmlDrawing" Target="../drawings/vmlDrawing10.v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7.xml"/><Relationship Id="rId1" Type="http://schemas.openxmlformats.org/officeDocument/2006/relationships/vmlDrawing" Target="../drawings/vmlDrawing11.v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Layout" Target="../slideLayouts/slideLayout7.xml"/><Relationship Id="rId1" Type="http://schemas.openxmlformats.org/officeDocument/2006/relationships/vmlDrawing" Target="../drawings/vmlDrawing12.vml"/><Relationship Id="rId5" Type="http://schemas.openxmlformats.org/officeDocument/2006/relationships/oleObject" Target="../embeddings/oleObject28.bin"/><Relationship Id="rId4" Type="http://schemas.openxmlformats.org/officeDocument/2006/relationships/oleObject" Target="../embeddings/oleObject27.bin"/></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Layout" Target="../slideLayouts/slideLayout7.xml"/><Relationship Id="rId1" Type="http://schemas.openxmlformats.org/officeDocument/2006/relationships/vmlDrawing" Target="../drawings/vmlDrawing13.vml"/><Relationship Id="rId5" Type="http://schemas.openxmlformats.org/officeDocument/2006/relationships/oleObject" Target="../embeddings/oleObject31.bin"/><Relationship Id="rId4" Type="http://schemas.openxmlformats.org/officeDocument/2006/relationships/oleObject" Target="../embeddings/oleObject30.bin"/></Relationships>
</file>

<file path=ppt/slides/_rels/slide24.xml.rels><?xml version="1.0" encoding="UTF-8" standalone="yes"?>
<Relationships xmlns="http://schemas.openxmlformats.org/package/2006/relationships"><Relationship Id="rId8" Type="http://schemas.openxmlformats.org/officeDocument/2006/relationships/oleObject" Target="../embeddings/oleObject37.bin"/><Relationship Id="rId3" Type="http://schemas.openxmlformats.org/officeDocument/2006/relationships/oleObject" Target="../embeddings/oleObject32.bin"/><Relationship Id="rId7" Type="http://schemas.openxmlformats.org/officeDocument/2006/relationships/oleObject" Target="../embeddings/oleObject36.bin"/><Relationship Id="rId2" Type="http://schemas.openxmlformats.org/officeDocument/2006/relationships/slideLayout" Target="../slideLayouts/slideLayout7.xml"/><Relationship Id="rId1" Type="http://schemas.openxmlformats.org/officeDocument/2006/relationships/vmlDrawing" Target="../drawings/vmlDrawing14.vml"/><Relationship Id="rId6" Type="http://schemas.openxmlformats.org/officeDocument/2006/relationships/oleObject" Target="../embeddings/oleObject35.bin"/><Relationship Id="rId5" Type="http://schemas.openxmlformats.org/officeDocument/2006/relationships/oleObject" Target="../embeddings/oleObject34.bin"/><Relationship Id="rId4" Type="http://schemas.openxmlformats.org/officeDocument/2006/relationships/oleObject" Target="../embeddings/oleObject33.bin"/></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38.bin"/><Relationship Id="rId7" Type="http://schemas.openxmlformats.org/officeDocument/2006/relationships/oleObject" Target="../embeddings/oleObject42.bin"/><Relationship Id="rId2" Type="http://schemas.openxmlformats.org/officeDocument/2006/relationships/slideLayout" Target="../slideLayouts/slideLayout7.xml"/><Relationship Id="rId1" Type="http://schemas.openxmlformats.org/officeDocument/2006/relationships/vmlDrawing" Target="../drawings/vmlDrawing15.vml"/><Relationship Id="rId6" Type="http://schemas.openxmlformats.org/officeDocument/2006/relationships/oleObject" Target="../embeddings/oleObject41.bin"/><Relationship Id="rId5" Type="http://schemas.openxmlformats.org/officeDocument/2006/relationships/oleObject" Target="../embeddings/oleObject40.bin"/><Relationship Id="rId4" Type="http://schemas.openxmlformats.org/officeDocument/2006/relationships/oleObject" Target="../embeddings/oleObject39.bin"/></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5093" y="1165261"/>
            <a:ext cx="10945503" cy="2638566"/>
          </a:xfrm>
        </p:spPr>
        <p:txBody>
          <a:bodyPr>
            <a:normAutofit fontScale="90000"/>
          </a:bodyPr>
          <a:lstStyle/>
          <a:p>
            <a:pPr algn="ctr"/>
            <a:r>
              <a:rPr lang="en-US" sz="5400" dirty="0" err="1" smtClean="0">
                <a:solidFill>
                  <a:schemeClr val="tx1">
                    <a:lumMod val="85000"/>
                    <a:lumOff val="15000"/>
                  </a:schemeClr>
                </a:solidFill>
                <a:latin typeface="Times New Roman" pitchFamily="18" charset="0"/>
                <a:cs typeface="Times New Roman" pitchFamily="18" charset="0"/>
              </a:rPr>
              <a:t>Ma’ruza</a:t>
            </a:r>
            <a:r>
              <a:rPr lang="en-US" sz="5400" dirty="0" smtClean="0">
                <a:solidFill>
                  <a:schemeClr val="tx1">
                    <a:lumMod val="85000"/>
                    <a:lumOff val="15000"/>
                  </a:schemeClr>
                </a:solidFill>
                <a:latin typeface="Times New Roman" pitchFamily="18" charset="0"/>
                <a:cs typeface="Times New Roman" pitchFamily="18" charset="0"/>
              </a:rPr>
              <a:t> </a:t>
            </a:r>
            <a:r>
              <a:rPr lang="ru-RU" sz="5400" dirty="0" smtClean="0">
                <a:solidFill>
                  <a:schemeClr val="tx1">
                    <a:lumMod val="85000"/>
                    <a:lumOff val="15000"/>
                  </a:schemeClr>
                </a:solidFill>
                <a:latin typeface="Times New Roman" pitchFamily="18" charset="0"/>
                <a:cs typeface="Times New Roman" pitchFamily="18" charset="0"/>
              </a:rPr>
              <a:t>№</a:t>
            </a:r>
            <a:r>
              <a:rPr lang="en-US" sz="5400" dirty="0" smtClean="0">
                <a:solidFill>
                  <a:schemeClr val="tx1">
                    <a:lumMod val="85000"/>
                    <a:lumOff val="15000"/>
                  </a:schemeClr>
                </a:solidFill>
                <a:latin typeface="Times New Roman" pitchFamily="18" charset="0"/>
                <a:cs typeface="Times New Roman" pitchFamily="18" charset="0"/>
              </a:rPr>
              <a:t>13</a:t>
            </a:r>
            <a:br>
              <a:rPr lang="en-US" sz="5400" dirty="0" smtClean="0">
                <a:solidFill>
                  <a:schemeClr val="tx1">
                    <a:lumMod val="85000"/>
                    <a:lumOff val="15000"/>
                  </a:schemeClr>
                </a:solidFill>
                <a:latin typeface="Times New Roman" pitchFamily="18" charset="0"/>
                <a:cs typeface="Times New Roman" pitchFamily="18" charset="0"/>
              </a:rPr>
            </a:br>
            <a:r>
              <a:rPr lang="en-US" b="1" dirty="0" smtClean="0">
                <a:solidFill>
                  <a:schemeClr val="tx1"/>
                </a:solidFill>
              </a:rPr>
              <a:t>MEXANI</a:t>
            </a:r>
            <a:r>
              <a:rPr lang="uz-Cyrl-UZ" b="1" dirty="0" smtClean="0">
                <a:solidFill>
                  <a:schemeClr val="tx1"/>
                </a:solidFill>
              </a:rPr>
              <a:t>ZMLARNING KINEMATIK TA</a:t>
            </a:r>
            <a:r>
              <a:rPr lang="en-US" b="1" dirty="0" smtClean="0">
                <a:solidFill>
                  <a:schemeClr val="tx1"/>
                </a:solidFill>
              </a:rPr>
              <a:t>HL</a:t>
            </a:r>
            <a:r>
              <a:rPr lang="uz-Cyrl-UZ" b="1" dirty="0" smtClean="0">
                <a:solidFill>
                  <a:schemeClr val="tx1"/>
                </a:solidFill>
              </a:rPr>
              <a:t>ILI. MEXANIZM ZVENОLARINING CHIZI</a:t>
            </a:r>
            <a:r>
              <a:rPr lang="en-US" b="1" dirty="0" smtClean="0">
                <a:solidFill>
                  <a:schemeClr val="tx1"/>
                </a:solidFill>
              </a:rPr>
              <a:t>Q</a:t>
            </a:r>
            <a:r>
              <a:rPr lang="uz-Cyrl-UZ" b="1" dirty="0" smtClean="0">
                <a:solidFill>
                  <a:schemeClr val="tx1"/>
                </a:solidFill>
              </a:rPr>
              <a:t>I TEZLIK VA TEZLANISHLARINI ANI</a:t>
            </a:r>
            <a:r>
              <a:rPr lang="en-US" b="1" dirty="0" smtClean="0">
                <a:solidFill>
                  <a:schemeClr val="tx1"/>
                </a:solidFill>
              </a:rPr>
              <a:t>Q</a:t>
            </a:r>
            <a:r>
              <a:rPr lang="uz-Cyrl-UZ" b="1" dirty="0" smtClean="0">
                <a:solidFill>
                  <a:schemeClr val="tx1"/>
                </a:solidFill>
              </a:rPr>
              <a:t>LASH</a:t>
            </a:r>
            <a:r>
              <a:rPr lang="en-US" sz="6700" dirty="0" smtClean="0">
                <a:solidFill>
                  <a:schemeClr val="tx1"/>
                </a:solidFill>
                <a:latin typeface="Times New Roman" pitchFamily="18" charset="0"/>
                <a:cs typeface="Times New Roman" pitchFamily="18" charset="0"/>
              </a:rPr>
              <a:t/>
            </a:r>
            <a:br>
              <a:rPr lang="en-US" sz="6700" dirty="0" smtClean="0">
                <a:solidFill>
                  <a:schemeClr val="tx1"/>
                </a:solidFill>
                <a:latin typeface="Times New Roman" pitchFamily="18" charset="0"/>
                <a:cs typeface="Times New Roman" pitchFamily="18" charset="0"/>
              </a:rPr>
            </a:br>
            <a:endParaRPr lang="ru-RU" sz="6700" dirty="0">
              <a:solidFill>
                <a:schemeClr val="tx1"/>
              </a:solidFill>
            </a:endParaRPr>
          </a:p>
        </p:txBody>
      </p:sp>
      <p:sp>
        <p:nvSpPr>
          <p:cNvPr id="3" name="Объект 2"/>
          <p:cNvSpPr>
            <a:spLocks noGrp="1"/>
          </p:cNvSpPr>
          <p:nvPr>
            <p:ph idx="1"/>
          </p:nvPr>
        </p:nvSpPr>
        <p:spPr>
          <a:xfrm>
            <a:off x="825464" y="2802340"/>
            <a:ext cx="10276313" cy="3803177"/>
          </a:xfrm>
        </p:spPr>
        <p:txBody>
          <a:bodyPr>
            <a:normAutofit fontScale="55000" lnSpcReduction="20000"/>
          </a:bodyPr>
          <a:lstStyle/>
          <a:p>
            <a:pPr algn="ctr">
              <a:buFont typeface="Wingdings" panose="05000000000000000000" pitchFamily="2" charset="2"/>
              <a:buChar char="Ø"/>
              <a:defRPr/>
            </a:pPr>
            <a:r>
              <a:rPr lang="en-US" sz="9600" dirty="0" err="1">
                <a:solidFill>
                  <a:srgbClr val="0070C0"/>
                </a:solidFill>
                <a:latin typeface="Times New Roman" panose="02020603050405020304" pitchFamily="18" charset="0"/>
                <a:cs typeface="Times New Roman" panose="02020603050405020304" pitchFamily="18" charset="0"/>
              </a:rPr>
              <a:t>Reja</a:t>
            </a:r>
            <a:r>
              <a:rPr lang="en-US" sz="9600" dirty="0">
                <a:solidFill>
                  <a:srgbClr val="0070C0"/>
                </a:solidFill>
                <a:latin typeface="Times New Roman" panose="02020603050405020304" pitchFamily="18" charset="0"/>
                <a:cs typeface="Times New Roman" panose="02020603050405020304" pitchFamily="18" charset="0"/>
              </a:rPr>
              <a:t>:</a:t>
            </a:r>
          </a:p>
          <a:p>
            <a:pPr lvl="0">
              <a:buFont typeface="Wingdings" panose="05000000000000000000" pitchFamily="2" charset="2"/>
              <a:buChar char="Ø"/>
            </a:pPr>
            <a:r>
              <a:rPr lang="uz-Cyrl-UZ" sz="7600" dirty="0">
                <a:solidFill>
                  <a:srgbClr val="0070C0"/>
                </a:solidFill>
                <a:latin typeface="Times New Roman" panose="02020603050405020304" pitchFamily="18" charset="0"/>
                <a:cs typeface="Times New Roman" panose="02020603050405020304" pitchFamily="18" charset="0"/>
              </a:rPr>
              <a:t>Kinematikani o`rganish usullari</a:t>
            </a:r>
            <a:r>
              <a:rPr lang="uz-Cyrl-UZ" sz="7600" dirty="0" smtClean="0">
                <a:solidFill>
                  <a:srgbClr val="0070C0"/>
                </a:solidFill>
                <a:latin typeface="Times New Roman" panose="02020603050405020304" pitchFamily="18" charset="0"/>
                <a:cs typeface="Times New Roman" panose="02020603050405020304" pitchFamily="18" charset="0"/>
              </a:rPr>
              <a:t>.</a:t>
            </a:r>
            <a:endParaRPr lang="en-US" sz="7600" dirty="0" smtClean="0">
              <a:solidFill>
                <a:srgbClr val="0070C0"/>
              </a:solidFill>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uz-Cyrl-UZ" sz="7600" dirty="0">
                <a:solidFill>
                  <a:srgbClr val="0070C0"/>
                </a:solidFill>
                <a:latin typeface="Times New Roman" panose="02020603050405020304" pitchFamily="18" charset="0"/>
                <a:cs typeface="Times New Roman" panose="02020603050405020304" pitchFamily="18" charset="0"/>
              </a:rPr>
              <a:t>Mexanizmlarni turli xolatlardagi planlarini </a:t>
            </a:r>
            <a:r>
              <a:rPr lang="uz-Cyrl-UZ" sz="7600" dirty="0" smtClean="0">
                <a:solidFill>
                  <a:srgbClr val="0070C0"/>
                </a:solidFill>
                <a:latin typeface="Times New Roman" panose="02020603050405020304" pitchFamily="18" charset="0"/>
                <a:cs typeface="Times New Roman" panose="02020603050405020304" pitchFamily="18" charset="0"/>
              </a:rPr>
              <a:t>chizish</a:t>
            </a:r>
            <a:endParaRPr lang="en-US" sz="7600" dirty="0" smtClean="0">
              <a:solidFill>
                <a:srgbClr val="0070C0"/>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uz-Cyrl-UZ" sz="7600" dirty="0">
                <a:solidFill>
                  <a:srgbClr val="0070C0"/>
                </a:solidFill>
                <a:latin typeface="Times New Roman" panose="02020603050405020304" pitchFamily="18" charset="0"/>
                <a:cs typeface="Times New Roman" panose="02020603050405020304" pitchFamily="18" charset="0"/>
              </a:rPr>
              <a:t>Tekis  mexanizm bo’g’in nuqtalarining tezlik va tezlanishlarini </a:t>
            </a:r>
            <a:r>
              <a:rPr lang="uz-Cyrl-UZ" sz="7600" dirty="0" smtClean="0">
                <a:solidFill>
                  <a:srgbClr val="0070C0"/>
                </a:solidFill>
                <a:latin typeface="Times New Roman" panose="02020603050405020304" pitchFamily="18" charset="0"/>
                <a:cs typeface="Times New Roman" panose="02020603050405020304" pitchFamily="18" charset="0"/>
              </a:rPr>
              <a:t>topish</a:t>
            </a:r>
            <a:endParaRPr lang="en-US" sz="7600" dirty="0" smtClean="0">
              <a:solidFill>
                <a:srgbClr val="0070C0"/>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sz="6600" dirty="0"/>
          </a:p>
          <a:p>
            <a:pPr lvl="0">
              <a:buFont typeface="Wingdings" panose="05000000000000000000" pitchFamily="2" charset="2"/>
              <a:buChar char="Ø"/>
            </a:pPr>
            <a:endParaRPr lang="en-US" sz="6600" dirty="0" smtClean="0"/>
          </a:p>
          <a:p>
            <a:pPr lvl="0">
              <a:buFont typeface="Wingdings" panose="05000000000000000000" pitchFamily="2" charset="2"/>
              <a:buChar char="Ø"/>
            </a:pPr>
            <a:endParaRPr lang="en-US" sz="6600" dirty="0" smtClean="0"/>
          </a:p>
          <a:p>
            <a:endParaRPr lang="ru-RU" sz="6000" dirty="0"/>
          </a:p>
        </p:txBody>
      </p:sp>
    </p:spTree>
    <p:extLst>
      <p:ext uri="{BB962C8B-B14F-4D97-AF65-F5344CB8AC3E}">
        <p14:creationId xmlns="" xmlns:p14="http://schemas.microsoft.com/office/powerpoint/2010/main" val="15264202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 xmlns:p14="http://schemas.microsoft.com/office/powerpoint/2010/main" val="948813785"/>
              </p:ext>
            </p:extLst>
          </p:nvPr>
        </p:nvGraphicFramePr>
        <p:xfrm>
          <a:off x="545911" y="191069"/>
          <a:ext cx="11296490" cy="64826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30797737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 xmlns:p14="http://schemas.microsoft.com/office/powerpoint/2010/main" val="745406306"/>
              </p:ext>
            </p:extLst>
          </p:nvPr>
        </p:nvGraphicFramePr>
        <p:xfrm>
          <a:off x="545911" y="191069"/>
          <a:ext cx="11296490" cy="64826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36265533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936063" y="915828"/>
            <a:ext cx="10522424" cy="1620056"/>
          </a:xfrm>
          <a:prstGeom prst="ellipse">
            <a:avLst/>
          </a:prstGeom>
          <a:solidFill>
            <a:srgbClr val="FFFF00"/>
          </a:solidFill>
        </p:spPr>
        <p:style>
          <a:lnRef idx="2">
            <a:schemeClr val="accent2"/>
          </a:lnRef>
          <a:fillRef idx="1">
            <a:schemeClr val="lt1"/>
          </a:fillRef>
          <a:effectRef idx="0">
            <a:schemeClr val="accent2"/>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MEXANIZMLARNING TURLI XOLATLARDAGI PLANLARINI TUZISH</a:t>
            </a:r>
            <a:endParaRPr lang="ru-RU" sz="2800" dirty="0">
              <a:latin typeface="Times New Roman" panose="02020603050405020304" pitchFamily="18" charset="0"/>
              <a:cs typeface="Times New Roman" panose="02020603050405020304" pitchFamily="18" charset="0"/>
            </a:endParaRPr>
          </a:p>
        </p:txBody>
      </p:sp>
      <p:grpSp>
        <p:nvGrpSpPr>
          <p:cNvPr id="6" name="Group 5"/>
          <p:cNvGrpSpPr>
            <a:grpSpLocks/>
          </p:cNvGrpSpPr>
          <p:nvPr/>
        </p:nvGrpSpPr>
        <p:grpSpPr bwMode="auto">
          <a:xfrm>
            <a:off x="902269" y="2541733"/>
            <a:ext cx="10304059" cy="4012442"/>
            <a:chOff x="806" y="2138"/>
            <a:chExt cx="10611" cy="4567"/>
          </a:xfrm>
        </p:grpSpPr>
        <p:pic>
          <p:nvPicPr>
            <p:cNvPr id="1030" name="Picture 6"/>
            <p:cNvPicPr>
              <a:picLocks noChangeAspect="1" noChangeArrowheads="1"/>
            </p:cNvPicPr>
            <p:nvPr/>
          </p:nvPicPr>
          <p:blipFill>
            <a:blip r:embed="rId2">
              <a:lum bright="-30000" contrast="48000"/>
              <a:grayscl/>
              <a:extLst>
                <a:ext uri="{28A0092B-C50C-407E-A947-70E740481C1C}">
                  <a14:useLocalDpi xmlns="" xmlns:a14="http://schemas.microsoft.com/office/drawing/2010/main" val="0"/>
                </a:ext>
              </a:extLst>
            </a:blip>
            <a:srcRect l="3728" r="3195" b="12433"/>
            <a:stretch>
              <a:fillRect/>
            </a:stretch>
          </p:blipFill>
          <p:spPr bwMode="auto">
            <a:xfrm>
              <a:off x="806" y="2138"/>
              <a:ext cx="10611" cy="4567"/>
            </a:xfrm>
            <a:prstGeom prst="rect">
              <a:avLst/>
            </a:prstGeom>
            <a:solidFill>
              <a:srgbClr val="FFFF00"/>
            </a:solidFill>
            <a:ln w="76200" cmpd="tri">
              <a:solidFill>
                <a:srgbClr val="00FF00"/>
              </a:solidFill>
              <a:miter lim="800000"/>
              <a:headEnd/>
              <a:tailEnd/>
            </a:ln>
          </p:spPr>
        </p:pic>
        <p:sp>
          <p:nvSpPr>
            <p:cNvPr id="7" name="Rectangle 7"/>
            <p:cNvSpPr>
              <a:spLocks noChangeArrowheads="1"/>
            </p:cNvSpPr>
            <p:nvPr/>
          </p:nvSpPr>
          <p:spPr bwMode="auto">
            <a:xfrm>
              <a:off x="5481" y="2339"/>
              <a:ext cx="3600" cy="900"/>
            </a:xfrm>
            <a:prstGeom prst="rect">
              <a:avLst/>
            </a:prstGeom>
            <a:solidFill>
              <a:srgbClr val="FFFFFF"/>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grpSp>
    </p:spTree>
    <p:extLst>
      <p:ext uri="{BB962C8B-B14F-4D97-AF65-F5344CB8AC3E}">
        <p14:creationId xmlns="" xmlns:p14="http://schemas.microsoft.com/office/powerpoint/2010/main" val="38672762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 xmlns:p14="http://schemas.microsoft.com/office/powerpoint/2010/main" val="2513607746"/>
              </p:ext>
            </p:extLst>
          </p:nvPr>
        </p:nvGraphicFramePr>
        <p:xfrm>
          <a:off x="504967" y="368490"/>
          <a:ext cx="11450472" cy="63871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Рисунок 3"/>
          <p:cNvPicPr>
            <a:picLocks noChangeAspect="1"/>
          </p:cNvPicPr>
          <p:nvPr/>
        </p:nvPicPr>
        <p:blipFill rotWithShape="1">
          <a:blip r:embed="rId6">
            <a:duotone>
              <a:prstClr val="black"/>
              <a:schemeClr val="accent5">
                <a:tint val="45000"/>
                <a:satMod val="400000"/>
              </a:schemeClr>
            </a:duotone>
          </a:blip>
          <a:srcRect l="18319" t="41022" r="71753" b="45288"/>
          <a:stretch/>
        </p:blipFill>
        <p:spPr>
          <a:xfrm>
            <a:off x="4833257" y="1122873"/>
            <a:ext cx="1959429" cy="1519110"/>
          </a:xfrm>
          <a:prstGeom prst="roundRect">
            <a:avLst>
              <a:gd name="adj" fmla="val 8594"/>
            </a:avLst>
          </a:prstGeom>
          <a:solidFill>
            <a:srgbClr val="FFFFFF">
              <a:shade val="85000"/>
            </a:srgbClr>
          </a:solidFill>
          <a:ln>
            <a:noFill/>
          </a:ln>
          <a:effectLst>
            <a:reflection blurRad="12700" stA="38000" endPos="28000" dist="5000" dir="5400000" sy="-100000" algn="bl" rotWithShape="0"/>
            <a:softEdge rad="63500"/>
          </a:effectLst>
        </p:spPr>
      </p:pic>
    </p:spTree>
    <p:extLst>
      <p:ext uri="{BB962C8B-B14F-4D97-AF65-F5344CB8AC3E}">
        <p14:creationId xmlns="" xmlns:p14="http://schemas.microsoft.com/office/powerpoint/2010/main" val="20917391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 xmlns:p14="http://schemas.microsoft.com/office/powerpoint/2010/main" val="2273170050"/>
              </p:ext>
            </p:extLst>
          </p:nvPr>
        </p:nvGraphicFramePr>
        <p:xfrm>
          <a:off x="275771" y="290286"/>
          <a:ext cx="11263086" cy="61395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16034940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23082" y="136479"/>
            <a:ext cx="11136572" cy="6532514"/>
          </a:xfrm>
          <a:prstGeom prst="roundRect">
            <a:avLst/>
          </a:prstGeom>
          <a:solidFill>
            <a:schemeClr val="accent1">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7" name="Picture 3" descr="4"/>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996286" y="395785"/>
            <a:ext cx="10072048" cy="59892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32226747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Рисунок 37"/>
          <p:cNvPicPr>
            <a:picLocks noChangeAspect="1"/>
          </p:cNvPicPr>
          <p:nvPr/>
        </p:nvPicPr>
        <p:blipFill rotWithShape="1">
          <a:blip r:embed="rId2"/>
          <a:srcRect l="17537" t="21974" r="5491" b="9970"/>
          <a:stretch/>
        </p:blipFill>
        <p:spPr>
          <a:xfrm>
            <a:off x="362857" y="348343"/>
            <a:ext cx="11596914" cy="6518723"/>
          </a:xfrm>
          <a:prstGeom prst="rect">
            <a:avLst/>
          </a:prstGeom>
        </p:spPr>
      </p:pic>
    </p:spTree>
    <p:extLst>
      <p:ext uri="{BB962C8B-B14F-4D97-AF65-F5344CB8AC3E}">
        <p14:creationId xmlns="" xmlns:p14="http://schemas.microsoft.com/office/powerpoint/2010/main" val="35347700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609599" y="420913"/>
            <a:ext cx="24684887" cy="4571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 xmlns:p14="http://schemas.microsoft.com/office/powerpoint/2010/main" val="2076926647"/>
              </p:ext>
            </p:extLst>
          </p:nvPr>
        </p:nvGraphicFramePr>
        <p:xfrm>
          <a:off x="609600" y="420913"/>
          <a:ext cx="11088914" cy="6016941"/>
        </p:xfrm>
        <a:graphic>
          <a:graphicData uri="http://schemas.openxmlformats.org/presentationml/2006/ole">
            <p:oleObj spid="_x0000_s3094" r:id="rId3" imgW="12287250" imgH="4914900" progId="AutoCAD.Drawing.17">
              <p:embed/>
            </p:oleObj>
          </a:graphicData>
        </a:graphic>
      </p:graphicFrame>
    </p:spTree>
    <p:extLst>
      <p:ext uri="{BB962C8B-B14F-4D97-AF65-F5344CB8AC3E}">
        <p14:creationId xmlns="" xmlns:p14="http://schemas.microsoft.com/office/powerpoint/2010/main" val="19658461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1"/>
            <a:ext cx="23004668" cy="4571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 xmlns:p14="http://schemas.microsoft.com/office/powerpoint/2010/main" val="679791823"/>
              </p:ext>
            </p:extLst>
          </p:nvPr>
        </p:nvGraphicFramePr>
        <p:xfrm>
          <a:off x="0" y="-1"/>
          <a:ext cx="12059478" cy="6858001"/>
        </p:xfrm>
        <a:graphic>
          <a:graphicData uri="http://schemas.openxmlformats.org/presentationml/2006/ole">
            <p:oleObj spid="_x0000_s4117" r:id="rId3" imgW="12287250" imgH="4914900" progId="AutoCAD.Drawing.17">
              <p:embed/>
            </p:oleObj>
          </a:graphicData>
        </a:graphic>
      </p:graphicFrame>
    </p:spTree>
    <p:extLst>
      <p:ext uri="{BB962C8B-B14F-4D97-AF65-F5344CB8AC3E}">
        <p14:creationId xmlns="" xmlns:p14="http://schemas.microsoft.com/office/powerpoint/2010/main" val="40089176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611084" y="769256"/>
            <a:ext cx="24074363" cy="4571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 xmlns:p14="http://schemas.microsoft.com/office/powerpoint/2010/main" val="2620292027"/>
              </p:ext>
            </p:extLst>
          </p:nvPr>
        </p:nvGraphicFramePr>
        <p:xfrm>
          <a:off x="1611085" y="769257"/>
          <a:ext cx="9027886" cy="5886934"/>
        </p:xfrm>
        <a:graphic>
          <a:graphicData uri="http://schemas.openxmlformats.org/presentationml/2006/ole">
            <p:oleObj spid="_x0000_s6165" r:id="rId3" imgW="12287250" imgH="4914900" progId="AutoCAD.Drawing.17">
              <p:embed/>
            </p:oleObj>
          </a:graphicData>
        </a:graphic>
      </p:graphicFrame>
    </p:spTree>
    <p:extLst>
      <p:ext uri="{BB962C8B-B14F-4D97-AF65-F5344CB8AC3E}">
        <p14:creationId xmlns="" xmlns:p14="http://schemas.microsoft.com/office/powerpoint/2010/main" val="15758109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514543" y="291717"/>
            <a:ext cx="11321142" cy="1451428"/>
          </a:xfrm>
          <a:prstGeom prst="ellipse">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5400" dirty="0" err="1" smtClean="0">
                <a:latin typeface="Times New Roman" panose="02020603050405020304" pitchFamily="18" charset="0"/>
                <a:cs typeface="Times New Roman" panose="02020603050405020304" pitchFamily="18" charset="0"/>
              </a:rPr>
              <a:t>Vektor</a:t>
            </a:r>
            <a:r>
              <a:rPr lang="en-US" sz="5400" dirty="0" smtClean="0">
                <a:latin typeface="Times New Roman" panose="02020603050405020304" pitchFamily="18" charset="0"/>
                <a:cs typeface="Times New Roman" panose="02020603050405020304" pitchFamily="18" charset="0"/>
              </a:rPr>
              <a:t> </a:t>
            </a:r>
            <a:r>
              <a:rPr lang="en-US" sz="5400" dirty="0" err="1" smtClean="0">
                <a:latin typeface="Times New Roman" panose="02020603050405020304" pitchFamily="18" charset="0"/>
                <a:cs typeface="Times New Roman" panose="02020603050405020304" pitchFamily="18" charset="0"/>
              </a:rPr>
              <a:t>tenglama</a:t>
            </a:r>
            <a:r>
              <a:rPr lang="en-US" sz="5400" dirty="0" smtClean="0">
                <a:latin typeface="Times New Roman" panose="02020603050405020304" pitchFamily="18" charset="0"/>
                <a:cs typeface="Times New Roman" panose="02020603050405020304" pitchFamily="18" charset="0"/>
              </a:rPr>
              <a:t> </a:t>
            </a:r>
            <a:r>
              <a:rPr lang="en-US" sz="5400" dirty="0" err="1" smtClean="0">
                <a:latin typeface="Times New Roman" panose="02020603050405020304" pitchFamily="18" charset="0"/>
                <a:cs typeface="Times New Roman" panose="02020603050405020304" pitchFamily="18" charset="0"/>
              </a:rPr>
              <a:t>tuzamiz</a:t>
            </a:r>
            <a:endParaRPr lang="ru-RU" sz="5400" dirty="0">
              <a:latin typeface="Times New Roman" panose="02020603050405020304" pitchFamily="18" charset="0"/>
              <a:cs typeface="Times New Roman" panose="02020603050405020304" pitchFamily="18" charset="0"/>
            </a:endParaRPr>
          </a:p>
        </p:txBody>
      </p:sp>
      <p:sp>
        <p:nvSpPr>
          <p:cNvPr id="3" name="Стрелка вниз 2"/>
          <p:cNvSpPr/>
          <p:nvPr/>
        </p:nvSpPr>
        <p:spPr>
          <a:xfrm>
            <a:off x="5737845" y="1747299"/>
            <a:ext cx="1233714" cy="1059543"/>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ru-RU"/>
          </a:p>
        </p:txBody>
      </p:sp>
      <p:sp>
        <p:nvSpPr>
          <p:cNvPr id="4" name="Блок-схема: альтернативный процесс 3"/>
          <p:cNvSpPr/>
          <p:nvPr/>
        </p:nvSpPr>
        <p:spPr>
          <a:xfrm>
            <a:off x="605307" y="2806842"/>
            <a:ext cx="11081556" cy="3761383"/>
          </a:xfrm>
          <a:prstGeom prst="flowChartAlternateProces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15" name="Rectangle 12"/>
          <p:cNvSpPr>
            <a:spLocks noChangeArrowheads="1"/>
          </p:cNvSpPr>
          <p:nvPr/>
        </p:nvSpPr>
        <p:spPr bwMode="auto">
          <a:xfrm>
            <a:off x="-537028" y="-188687"/>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 xmlns:p14="http://schemas.microsoft.com/office/powerpoint/2010/main" val="2233440555"/>
              </p:ext>
            </p:extLst>
          </p:nvPr>
        </p:nvGraphicFramePr>
        <p:xfrm>
          <a:off x="1338705" y="3284784"/>
          <a:ext cx="2819990" cy="1173913"/>
        </p:xfrm>
        <a:graphic>
          <a:graphicData uri="http://schemas.openxmlformats.org/presentationml/2006/ole">
            <p:oleObj spid="_x0000_s9312" name="Уравнение" r:id="rId3" imgW="1180800" imgH="482400" progId="Equation.3">
              <p:embed/>
            </p:oleObj>
          </a:graphicData>
        </a:graphic>
      </p:graphicFrame>
      <p:sp>
        <p:nvSpPr>
          <p:cNvPr id="17" name="Rectangle 14"/>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8" name="Объект 17"/>
          <p:cNvGraphicFramePr>
            <a:graphicFrameLocks noChangeAspect="1"/>
          </p:cNvGraphicFramePr>
          <p:nvPr>
            <p:extLst>
              <p:ext uri="{D42A27DB-BD31-4B8C-83A1-F6EECF244321}">
                <p14:modId xmlns="" xmlns:p14="http://schemas.microsoft.com/office/powerpoint/2010/main" val="2391357244"/>
              </p:ext>
            </p:extLst>
          </p:nvPr>
        </p:nvGraphicFramePr>
        <p:xfrm>
          <a:off x="4642922" y="3324727"/>
          <a:ext cx="2598915" cy="1053938"/>
        </p:xfrm>
        <a:graphic>
          <a:graphicData uri="http://schemas.openxmlformats.org/presentationml/2006/ole">
            <p:oleObj spid="_x0000_s9313" name="Уравнение" r:id="rId4" imgW="1091726" imgH="431613" progId="Equation.3">
              <p:embed/>
            </p:oleObj>
          </a:graphicData>
        </a:graphic>
      </p:graphicFrame>
      <p:sp>
        <p:nvSpPr>
          <p:cNvPr id="19" name="Rectangle 16"/>
          <p:cNvSpPr>
            <a:spLocks noChangeArrowheads="1"/>
          </p:cNvSpPr>
          <p:nvPr/>
        </p:nvSpPr>
        <p:spPr bwMode="auto">
          <a:xfrm>
            <a:off x="2279197" y="4115255"/>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0" name="Объект 19"/>
          <p:cNvGraphicFramePr>
            <a:graphicFrameLocks noChangeAspect="1"/>
          </p:cNvGraphicFramePr>
          <p:nvPr>
            <p:extLst>
              <p:ext uri="{D42A27DB-BD31-4B8C-83A1-F6EECF244321}">
                <p14:modId xmlns="" xmlns:p14="http://schemas.microsoft.com/office/powerpoint/2010/main" val="2475745293"/>
              </p:ext>
            </p:extLst>
          </p:nvPr>
        </p:nvGraphicFramePr>
        <p:xfrm>
          <a:off x="7903438" y="3464897"/>
          <a:ext cx="2655410" cy="1125796"/>
        </p:xfrm>
        <a:graphic>
          <a:graphicData uri="http://schemas.openxmlformats.org/presentationml/2006/ole">
            <p:oleObj spid="_x0000_s9314" name="Уравнение" r:id="rId5" imgW="1028254" imgH="431613" progId="Equation.3">
              <p:embed/>
            </p:oleObj>
          </a:graphicData>
        </a:graphic>
      </p:graphicFrame>
      <p:sp>
        <p:nvSpPr>
          <p:cNvPr id="21" name="Rectangle 18"/>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2" name="Объект 21"/>
          <p:cNvGraphicFramePr>
            <a:graphicFrameLocks noChangeAspect="1"/>
          </p:cNvGraphicFramePr>
          <p:nvPr>
            <p:extLst>
              <p:ext uri="{D42A27DB-BD31-4B8C-83A1-F6EECF244321}">
                <p14:modId xmlns="" xmlns:p14="http://schemas.microsoft.com/office/powerpoint/2010/main" val="2816326752"/>
              </p:ext>
            </p:extLst>
          </p:nvPr>
        </p:nvGraphicFramePr>
        <p:xfrm>
          <a:off x="6247705" y="5069481"/>
          <a:ext cx="2825174" cy="1080596"/>
        </p:xfrm>
        <a:graphic>
          <a:graphicData uri="http://schemas.openxmlformats.org/presentationml/2006/ole">
            <p:oleObj spid="_x0000_s9315" name="Уравнение" r:id="rId6" imgW="1143000" imgH="431800" progId="Equation.3">
              <p:embed/>
            </p:oleObj>
          </a:graphicData>
        </a:graphic>
      </p:graphicFrame>
      <p:sp>
        <p:nvSpPr>
          <p:cNvPr id="23" name="Rectangle 20"/>
          <p:cNvSpPr>
            <a:spLocks noChangeArrowheads="1"/>
          </p:cNvSpPr>
          <p:nvPr/>
        </p:nvSpPr>
        <p:spPr bwMode="auto">
          <a:xfrm>
            <a:off x="4916715" y="4878391"/>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4" name="Объект 23"/>
          <p:cNvGraphicFramePr>
            <a:graphicFrameLocks noChangeAspect="1"/>
          </p:cNvGraphicFramePr>
          <p:nvPr>
            <p:extLst>
              <p:ext uri="{D42A27DB-BD31-4B8C-83A1-F6EECF244321}">
                <p14:modId xmlns="" xmlns:p14="http://schemas.microsoft.com/office/powerpoint/2010/main" val="3362213386"/>
              </p:ext>
            </p:extLst>
          </p:nvPr>
        </p:nvGraphicFramePr>
        <p:xfrm>
          <a:off x="1662504" y="5032346"/>
          <a:ext cx="2980418" cy="1142690"/>
        </p:xfrm>
        <a:graphic>
          <a:graphicData uri="http://schemas.openxmlformats.org/presentationml/2006/ole">
            <p:oleObj spid="_x0000_s9316" name="Уравнение" r:id="rId7" imgW="1244600" imgH="469900" progId="Equation.3">
              <p:embed/>
            </p:oleObj>
          </a:graphicData>
        </a:graphic>
      </p:graphicFrame>
    </p:spTree>
    <p:extLst>
      <p:ext uri="{BB962C8B-B14F-4D97-AF65-F5344CB8AC3E}">
        <p14:creationId xmlns="" xmlns:p14="http://schemas.microsoft.com/office/powerpoint/2010/main" val="11499020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перфолента 1"/>
          <p:cNvSpPr/>
          <p:nvPr/>
        </p:nvSpPr>
        <p:spPr>
          <a:xfrm>
            <a:off x="300264" y="58057"/>
            <a:ext cx="11451771" cy="6596743"/>
          </a:xfrm>
          <a:prstGeom prst="flowChartPunchedTap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dirty="0">
                <a:latin typeface="Times New Roman" panose="02020603050405020304" pitchFamily="18" charset="0"/>
                <a:cs typeface="Times New Roman" panose="02020603050405020304" pitchFamily="18" charset="0"/>
              </a:rPr>
              <a:t>A n. </a:t>
            </a:r>
            <a:r>
              <a:rPr lang="en-US" sz="3200" dirty="0" err="1">
                <a:latin typeface="Times New Roman" panose="02020603050405020304" pitchFamily="18" charset="0"/>
                <a:cs typeface="Times New Roman" panose="02020603050405020304" pitchFamily="18" charset="0"/>
              </a:rPr>
              <a:t>tezligni</a:t>
            </a:r>
            <a:r>
              <a:rPr lang="en-US" sz="3200" dirty="0">
                <a:latin typeface="Times New Roman" panose="02020603050405020304" pitchFamily="18" charset="0"/>
                <a:cs typeface="Times New Roman" panose="02020603050405020304" pitchFamily="18" charset="0"/>
              </a:rPr>
              <a:t> O</a:t>
            </a:r>
            <a:r>
              <a:rPr lang="en-US" sz="3200" baseline="-25000" dirty="0">
                <a:latin typeface="Times New Roman" panose="02020603050405020304" pitchFamily="18" charset="0"/>
                <a:cs typeface="Times New Roman" panose="02020603050405020304" pitchFamily="18" charset="0"/>
              </a:rPr>
              <a:t>1</a:t>
            </a:r>
            <a:r>
              <a:rPr lang="en-US" sz="3200" dirty="0">
                <a:latin typeface="Times New Roman" panose="02020603050405020304" pitchFamily="18" charset="0"/>
                <a:cs typeface="Times New Roman" panose="02020603050405020304" pitchFamily="18" charset="0"/>
              </a:rPr>
              <a:t>A </a:t>
            </a:r>
            <a:r>
              <a:rPr lang="en-US" sz="3200" dirty="0" err="1">
                <a:latin typeface="Times New Roman" panose="02020603050405020304" pitchFamily="18" charset="0"/>
                <a:cs typeface="Times New Roman" panose="02020603050405020304" pitchFamily="18" charset="0"/>
              </a:rPr>
              <a:t>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perpendikulyar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aylanish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tomoniga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yo’nalgan</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Tezliklar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planini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qutbini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tanlab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olib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undan</a:t>
            </a: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pa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kesmani</a:t>
            </a:r>
            <a:r>
              <a:rPr lang="en-US" sz="3200" dirty="0">
                <a:latin typeface="Times New Roman" panose="02020603050405020304" pitchFamily="18" charset="0"/>
                <a:cs typeface="Times New Roman" panose="02020603050405020304" pitchFamily="18" charset="0"/>
              </a:rPr>
              <a:t> O</a:t>
            </a:r>
            <a:r>
              <a:rPr lang="en-US" sz="3200" baseline="-25000" dirty="0">
                <a:latin typeface="Times New Roman" panose="02020603050405020304" pitchFamily="18" charset="0"/>
                <a:cs typeface="Times New Roman" panose="02020603050405020304" pitchFamily="18" charset="0"/>
              </a:rPr>
              <a:t>1</a:t>
            </a:r>
            <a:r>
              <a:rPr lang="en-US" sz="3200" dirty="0">
                <a:latin typeface="Times New Roman" panose="02020603050405020304" pitchFamily="18" charset="0"/>
                <a:cs typeface="Times New Roman" panose="02020603050405020304" pitchFamily="18" charset="0"/>
              </a:rPr>
              <a:t>A </a:t>
            </a:r>
            <a:r>
              <a:rPr lang="en-US" sz="3200" dirty="0" err="1">
                <a:latin typeface="Times New Roman" panose="02020603050405020304" pitchFamily="18" charset="0"/>
                <a:cs typeface="Times New Roman" panose="02020603050405020304" pitchFamily="18" charset="0"/>
              </a:rPr>
              <a:t>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perpindilulyar</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qilib</a:t>
            </a:r>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o’tkazamiz</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Kesma</a:t>
            </a: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pa</a:t>
            </a:r>
            <a:r>
              <a:rPr lang="en-US" sz="3200" dirty="0">
                <a:latin typeface="Times New Roman" panose="02020603050405020304" pitchFamily="18" charset="0"/>
                <a:cs typeface="Times New Roman" panose="02020603050405020304" pitchFamily="18" charset="0"/>
              </a:rPr>
              <a:t> A n. </a:t>
            </a:r>
            <a:r>
              <a:rPr lang="en-US" sz="3200" dirty="0" err="1">
                <a:latin typeface="Times New Roman" panose="02020603050405020304" pitchFamily="18" charset="0"/>
                <a:cs typeface="Times New Roman" panose="02020603050405020304" pitchFamily="18" charset="0"/>
              </a:rPr>
              <a:t>tezligini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ifodalaydigan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chizmadagi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vektor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uzunligi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uning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uzunligi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ihtiyoriy</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tanlab</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olinadi</a:t>
            </a:r>
            <a:r>
              <a:rPr lang="en-US" sz="3200" dirty="0" smtClean="0">
                <a:latin typeface="Times New Roman" panose="02020603050405020304" pitchFamily="18" charset="0"/>
                <a:cs typeface="Times New Roman" panose="02020603050405020304" pitchFamily="18" charset="0"/>
              </a:rPr>
              <a:t>  Pa = 50 mm ( 30 – 70 </a:t>
            </a:r>
            <a:r>
              <a:rPr lang="en-US" sz="3200" dirty="0" err="1" smtClean="0">
                <a:latin typeface="Times New Roman" panose="02020603050405020304" pitchFamily="18" charset="0"/>
                <a:cs typeface="Times New Roman" panose="02020603050405020304" pitchFamily="18" charset="0"/>
              </a:rPr>
              <a:t>tavsiya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etiladi</a:t>
            </a:r>
            <a:r>
              <a:rPr lang="en-US" sz="3200" dirty="0" smtClean="0">
                <a:latin typeface="Times New Roman" panose="02020603050405020304" pitchFamily="18" charset="0"/>
                <a:cs typeface="Times New Roman" panose="02020603050405020304" pitchFamily="18" charset="0"/>
              </a:rPr>
              <a:t>).</a:t>
            </a:r>
          </a:p>
          <a:p>
            <a:pPr algn="ctr"/>
            <a:endParaRPr lang="en-US" dirty="0" smtClean="0"/>
          </a:p>
          <a:p>
            <a:pPr algn="ctr"/>
            <a:endParaRPr lang="ru-RU" dirty="0"/>
          </a:p>
        </p:txBody>
      </p:sp>
      <p:sp>
        <p:nvSpPr>
          <p:cNvPr id="9" name="Rectangle 8"/>
          <p:cNvSpPr>
            <a:spLocks noChangeArrowheads="1"/>
          </p:cNvSpPr>
          <p:nvPr/>
        </p:nvSpPr>
        <p:spPr bwMode="auto">
          <a:xfrm>
            <a:off x="0" y="-10160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1" name="Rectangle 10"/>
          <p:cNvSpPr>
            <a:spLocks noChangeArrowheads="1"/>
          </p:cNvSpPr>
          <p:nvPr/>
        </p:nvSpPr>
        <p:spPr bwMode="auto">
          <a:xfrm>
            <a:off x="3628571" y="3744686"/>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 xmlns:p14="http://schemas.microsoft.com/office/powerpoint/2010/main" val="1371519653"/>
              </p:ext>
            </p:extLst>
          </p:nvPr>
        </p:nvGraphicFramePr>
        <p:xfrm>
          <a:off x="1683656" y="4630057"/>
          <a:ext cx="4835156" cy="1237343"/>
        </p:xfrm>
        <a:graphic>
          <a:graphicData uri="http://schemas.openxmlformats.org/presentationml/2006/ole">
            <p:oleObj spid="_x0000_s7207" name="Уравнение" r:id="rId3" imgW="1536033" imgH="393529" progId="Equation.3">
              <p:embed/>
            </p:oleObj>
          </a:graphicData>
        </a:graphic>
      </p:graphicFrame>
    </p:spTree>
    <p:extLst>
      <p:ext uri="{BB962C8B-B14F-4D97-AF65-F5344CB8AC3E}">
        <p14:creationId xmlns="" xmlns:p14="http://schemas.microsoft.com/office/powerpoint/2010/main" val="5908861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1"/>
            <a:ext cx="26814504" cy="4571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 xmlns:p14="http://schemas.microsoft.com/office/powerpoint/2010/main" val="3820138242"/>
              </p:ext>
            </p:extLst>
          </p:nvPr>
        </p:nvGraphicFramePr>
        <p:xfrm>
          <a:off x="899885" y="188685"/>
          <a:ext cx="8316686" cy="6885256"/>
        </p:xfrm>
        <a:graphic>
          <a:graphicData uri="http://schemas.openxmlformats.org/presentationml/2006/ole">
            <p:oleObj spid="_x0000_s5142" r:id="rId3" imgW="12287250" imgH="4914900" progId="AutoCAD.Drawing.17">
              <p:embed/>
            </p:oleObj>
          </a:graphicData>
        </a:graphic>
      </p:graphicFrame>
      <p:sp>
        <p:nvSpPr>
          <p:cNvPr id="4" name="Овал 3"/>
          <p:cNvSpPr/>
          <p:nvPr/>
        </p:nvSpPr>
        <p:spPr>
          <a:xfrm>
            <a:off x="1393371" y="188685"/>
            <a:ext cx="4992915" cy="1901372"/>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80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Tezliklar</a:t>
            </a:r>
            <a:r>
              <a:rPr lang="en-US" sz="480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sz="480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plani</a:t>
            </a:r>
            <a:endParaRPr lang="ru-RU" sz="48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17000326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Блок-схема: решение 8"/>
          <p:cNvSpPr/>
          <p:nvPr/>
        </p:nvSpPr>
        <p:spPr>
          <a:xfrm>
            <a:off x="141668" y="103032"/>
            <a:ext cx="11848563" cy="3013656"/>
          </a:xfrm>
          <a:prstGeom prst="flowChartDecision">
            <a:avLst/>
          </a:prstGeom>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r>
              <a:rPr lang="en-US" sz="3600" dirty="0" err="1">
                <a:latin typeface="Times New Roman" panose="02020603050405020304" pitchFamily="18" charset="0"/>
                <a:cs typeface="Times New Roman" panose="02020603050405020304" pitchFamily="18" charset="0"/>
              </a:rPr>
              <a:t>Tezliklar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planidan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foydalanib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qanday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nuqtaning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tezligini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aniqlash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mumkin</a:t>
            </a:r>
            <a:endParaRPr lang="ru-RU" sz="3600" dirty="0">
              <a:latin typeface="Times New Roman" panose="02020603050405020304" pitchFamily="18" charset="0"/>
              <a:cs typeface="Times New Roman" panose="02020603050405020304" pitchFamily="18" charset="0"/>
            </a:endParaRPr>
          </a:p>
        </p:txBody>
      </p:sp>
      <p:sp>
        <p:nvSpPr>
          <p:cNvPr id="10" name="Стрелка вниз 9"/>
          <p:cNvSpPr/>
          <p:nvPr/>
        </p:nvSpPr>
        <p:spPr>
          <a:xfrm>
            <a:off x="5531476" y="3116688"/>
            <a:ext cx="1068946" cy="618185"/>
          </a:xfrm>
          <a:prstGeom prst="down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ru-RU"/>
          </a:p>
        </p:txBody>
      </p:sp>
      <p:sp>
        <p:nvSpPr>
          <p:cNvPr id="11" name="Прямоугольник с двумя скругленными противолежащими углами 10"/>
          <p:cNvSpPr/>
          <p:nvPr/>
        </p:nvSpPr>
        <p:spPr>
          <a:xfrm>
            <a:off x="270457" y="3734873"/>
            <a:ext cx="11719774" cy="3013656"/>
          </a:xfrm>
          <a:prstGeom prst="round2Diag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ru-RU"/>
          </a:p>
        </p:txBody>
      </p:sp>
      <p:sp>
        <p:nvSpPr>
          <p:cNvPr id="12" name="Rectangle 9"/>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 xmlns:p14="http://schemas.microsoft.com/office/powerpoint/2010/main" val="145024359"/>
              </p:ext>
            </p:extLst>
          </p:nvPr>
        </p:nvGraphicFramePr>
        <p:xfrm>
          <a:off x="3379637" y="4114881"/>
          <a:ext cx="2216580" cy="663181"/>
        </p:xfrm>
        <a:graphic>
          <a:graphicData uri="http://schemas.openxmlformats.org/presentationml/2006/ole">
            <p:oleObj spid="_x0000_s8353" name="Уравнение" r:id="rId3" imgW="774360" imgH="228600" progId="Equation.3">
              <p:embed/>
            </p:oleObj>
          </a:graphicData>
        </a:graphic>
      </p:graphicFrame>
      <p:sp>
        <p:nvSpPr>
          <p:cNvPr id="14" name="Rectangle 11"/>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5" name="Объект 14"/>
          <p:cNvGraphicFramePr>
            <a:graphicFrameLocks noChangeAspect="1"/>
          </p:cNvGraphicFramePr>
          <p:nvPr>
            <p:extLst>
              <p:ext uri="{D42A27DB-BD31-4B8C-83A1-F6EECF244321}">
                <p14:modId xmlns="" xmlns:p14="http://schemas.microsoft.com/office/powerpoint/2010/main" val="4246857709"/>
              </p:ext>
            </p:extLst>
          </p:nvPr>
        </p:nvGraphicFramePr>
        <p:xfrm>
          <a:off x="6033294" y="4210793"/>
          <a:ext cx="2333082" cy="567269"/>
        </p:xfrm>
        <a:graphic>
          <a:graphicData uri="http://schemas.openxmlformats.org/presentationml/2006/ole">
            <p:oleObj spid="_x0000_s8354" name="Уравнение" r:id="rId4" imgW="825480" imgH="228600" progId="Equation.3">
              <p:embed/>
            </p:oleObj>
          </a:graphicData>
        </a:graphic>
      </p:graphicFrame>
      <p:sp>
        <p:nvSpPr>
          <p:cNvPr id="16" name="Rectangle 13"/>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7" name="Объект 16"/>
          <p:cNvGraphicFramePr>
            <a:graphicFrameLocks noChangeAspect="1"/>
          </p:cNvGraphicFramePr>
          <p:nvPr>
            <p:extLst>
              <p:ext uri="{D42A27DB-BD31-4B8C-83A1-F6EECF244321}">
                <p14:modId xmlns="" xmlns:p14="http://schemas.microsoft.com/office/powerpoint/2010/main" val="1708688864"/>
              </p:ext>
            </p:extLst>
          </p:nvPr>
        </p:nvGraphicFramePr>
        <p:xfrm>
          <a:off x="8803453" y="4241151"/>
          <a:ext cx="2464695" cy="676924"/>
        </p:xfrm>
        <a:graphic>
          <a:graphicData uri="http://schemas.openxmlformats.org/presentationml/2006/ole">
            <p:oleObj spid="_x0000_s8355" name="Уравнение" r:id="rId5" imgW="901440" imgH="241200" progId="Equation.3">
              <p:embed/>
            </p:oleObj>
          </a:graphicData>
        </a:graphic>
      </p:graphicFrame>
      <p:sp>
        <p:nvSpPr>
          <p:cNvPr id="18" name="Rectangle 15"/>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9" name="Объект 18"/>
          <p:cNvGraphicFramePr>
            <a:graphicFrameLocks noChangeAspect="1"/>
          </p:cNvGraphicFramePr>
          <p:nvPr>
            <p:extLst>
              <p:ext uri="{D42A27DB-BD31-4B8C-83A1-F6EECF244321}">
                <p14:modId xmlns="" xmlns:p14="http://schemas.microsoft.com/office/powerpoint/2010/main" val="1651297700"/>
              </p:ext>
            </p:extLst>
          </p:nvPr>
        </p:nvGraphicFramePr>
        <p:xfrm>
          <a:off x="1177612" y="5187436"/>
          <a:ext cx="1936124" cy="1121776"/>
        </p:xfrm>
        <a:graphic>
          <a:graphicData uri="http://schemas.openxmlformats.org/presentationml/2006/ole">
            <p:oleObj spid="_x0000_s8356" name="Уравнение" r:id="rId6" imgW="672840" imgH="393480" progId="Equation.3">
              <p:embed/>
            </p:oleObj>
          </a:graphicData>
        </a:graphic>
      </p:graphicFrame>
      <p:sp>
        <p:nvSpPr>
          <p:cNvPr id="20" name="Rectangle 17"/>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1" name="Объект 20"/>
          <p:cNvGraphicFramePr>
            <a:graphicFrameLocks noChangeAspect="1"/>
          </p:cNvGraphicFramePr>
          <p:nvPr>
            <p:extLst>
              <p:ext uri="{D42A27DB-BD31-4B8C-83A1-F6EECF244321}">
                <p14:modId xmlns="" xmlns:p14="http://schemas.microsoft.com/office/powerpoint/2010/main" val="126217826"/>
              </p:ext>
            </p:extLst>
          </p:nvPr>
        </p:nvGraphicFramePr>
        <p:xfrm>
          <a:off x="3760631" y="5241701"/>
          <a:ext cx="1580859" cy="1143600"/>
        </p:xfrm>
        <a:graphic>
          <a:graphicData uri="http://schemas.openxmlformats.org/presentationml/2006/ole">
            <p:oleObj spid="_x0000_s8357" name="Уравнение" r:id="rId7" imgW="596880" imgH="431640" progId="Equation.3">
              <p:embed/>
            </p:oleObj>
          </a:graphicData>
        </a:graphic>
      </p:graphicFrame>
      <p:sp>
        <p:nvSpPr>
          <p:cNvPr id="22" name="Rectangle 19"/>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3" name="Объект 22"/>
          <p:cNvGraphicFramePr>
            <a:graphicFrameLocks noChangeAspect="1"/>
          </p:cNvGraphicFramePr>
          <p:nvPr>
            <p:extLst>
              <p:ext uri="{D42A27DB-BD31-4B8C-83A1-F6EECF244321}">
                <p14:modId xmlns="" xmlns:p14="http://schemas.microsoft.com/office/powerpoint/2010/main" val="3414127967"/>
              </p:ext>
            </p:extLst>
          </p:nvPr>
        </p:nvGraphicFramePr>
        <p:xfrm>
          <a:off x="5834396" y="5289193"/>
          <a:ext cx="1512648" cy="1087808"/>
        </p:xfrm>
        <a:graphic>
          <a:graphicData uri="http://schemas.openxmlformats.org/presentationml/2006/ole">
            <p:oleObj spid="_x0000_s8358" name="Уравнение" r:id="rId8" imgW="634680" imgH="457200" progId="Equation.3">
              <p:embed/>
            </p:oleObj>
          </a:graphicData>
        </a:graphic>
      </p:graphicFrame>
      <p:sp>
        <p:nvSpPr>
          <p:cNvPr id="24" name="Rectangle 21"/>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5" name="Объект 24"/>
          <p:cNvGraphicFramePr>
            <a:graphicFrameLocks noChangeAspect="1"/>
          </p:cNvGraphicFramePr>
          <p:nvPr>
            <p:extLst>
              <p:ext uri="{D42A27DB-BD31-4B8C-83A1-F6EECF244321}">
                <p14:modId xmlns="" xmlns:p14="http://schemas.microsoft.com/office/powerpoint/2010/main" val="172482294"/>
              </p:ext>
            </p:extLst>
          </p:nvPr>
        </p:nvGraphicFramePr>
        <p:xfrm>
          <a:off x="7684548" y="5289193"/>
          <a:ext cx="1356421" cy="951256"/>
        </p:xfrm>
        <a:graphic>
          <a:graphicData uri="http://schemas.openxmlformats.org/presentationml/2006/ole">
            <p:oleObj spid="_x0000_s8359" name="Уравнение" r:id="rId9" imgW="609480" imgH="431640" progId="Equation.3">
              <p:embed/>
            </p:oleObj>
          </a:graphicData>
        </a:graphic>
      </p:graphicFrame>
      <p:sp>
        <p:nvSpPr>
          <p:cNvPr id="26" name="Rectangle 23"/>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7" name="Объект 26"/>
          <p:cNvGraphicFramePr>
            <a:graphicFrameLocks noChangeAspect="1"/>
          </p:cNvGraphicFramePr>
          <p:nvPr>
            <p:extLst>
              <p:ext uri="{D42A27DB-BD31-4B8C-83A1-F6EECF244321}">
                <p14:modId xmlns="" xmlns:p14="http://schemas.microsoft.com/office/powerpoint/2010/main" val="503320977"/>
              </p:ext>
            </p:extLst>
          </p:nvPr>
        </p:nvGraphicFramePr>
        <p:xfrm>
          <a:off x="9543245" y="5321045"/>
          <a:ext cx="1405407" cy="1048516"/>
        </p:xfrm>
        <a:graphic>
          <a:graphicData uri="http://schemas.openxmlformats.org/presentationml/2006/ole">
            <p:oleObj spid="_x0000_s8360" name="Уравнение" r:id="rId10" imgW="647640" imgH="482400" progId="Equation.3">
              <p:embed/>
            </p:oleObj>
          </a:graphicData>
        </a:graphic>
      </p:graphicFrame>
      <p:sp>
        <p:nvSpPr>
          <p:cNvPr id="28" name="Rectangle 25"/>
          <p:cNvSpPr>
            <a:spLocks noChangeArrowheads="1"/>
          </p:cNvSpPr>
          <p:nvPr/>
        </p:nvSpPr>
        <p:spPr bwMode="auto">
          <a:xfrm>
            <a:off x="2381250" y="427411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9" name="Объект 28"/>
          <p:cNvGraphicFramePr>
            <a:graphicFrameLocks noChangeAspect="1"/>
          </p:cNvGraphicFramePr>
          <p:nvPr>
            <p:extLst>
              <p:ext uri="{D42A27DB-BD31-4B8C-83A1-F6EECF244321}">
                <p14:modId xmlns="" xmlns:p14="http://schemas.microsoft.com/office/powerpoint/2010/main" val="4266093302"/>
              </p:ext>
            </p:extLst>
          </p:nvPr>
        </p:nvGraphicFramePr>
        <p:xfrm>
          <a:off x="649579" y="4029075"/>
          <a:ext cx="2208770" cy="619125"/>
        </p:xfrm>
        <a:graphic>
          <a:graphicData uri="http://schemas.openxmlformats.org/presentationml/2006/ole">
            <p:oleObj spid="_x0000_s8361" name="Уравнение" r:id="rId11" imgW="825500" imgH="228600" progId="Equation.3">
              <p:embed/>
            </p:oleObj>
          </a:graphicData>
        </a:graphic>
      </p:graphicFrame>
    </p:spTree>
    <p:extLst>
      <p:ext uri="{BB962C8B-B14F-4D97-AF65-F5344CB8AC3E}">
        <p14:creationId xmlns="" xmlns:p14="http://schemas.microsoft.com/office/powerpoint/2010/main" val="2234708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3639" y="0"/>
            <a:ext cx="11771290" cy="6194739"/>
          </a:xfrm>
        </p:spPr>
        <p:txBody>
          <a:bodyPr>
            <a:normAutofit/>
          </a:bodyPr>
          <a:lstStyle/>
          <a:p>
            <a:r>
              <a:rPr lang="en-US" dirty="0"/>
              <a:t> </a:t>
            </a:r>
            <a:r>
              <a:rPr lang="ru-RU" dirty="0"/>
              <a:t/>
            </a:r>
            <a:br>
              <a:rPr lang="ru-RU" dirty="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endParaRPr lang="ru-RU" dirty="0"/>
          </a:p>
        </p:txBody>
      </p:sp>
      <p:sp>
        <p:nvSpPr>
          <p:cNvPr id="5" name="Блок-схема: перфолента 4"/>
          <p:cNvSpPr/>
          <p:nvPr/>
        </p:nvSpPr>
        <p:spPr>
          <a:xfrm>
            <a:off x="579549" y="1777285"/>
            <a:ext cx="11500834" cy="4868214"/>
          </a:xfrm>
          <a:prstGeom prst="flowChartPunchedTape">
            <a:avLst/>
          </a:prstGeom>
        </p:spPr>
        <p:style>
          <a:lnRef idx="1">
            <a:schemeClr val="accent3"/>
          </a:lnRef>
          <a:fillRef idx="2">
            <a:schemeClr val="accent3"/>
          </a:fillRef>
          <a:effectRef idx="1">
            <a:schemeClr val="accent3"/>
          </a:effectRef>
          <a:fontRef idx="minor">
            <a:schemeClr val="dk1"/>
          </a:fontRef>
        </p:style>
        <p:txBody>
          <a:bodyPr rtlCol="0" anchor="ctr"/>
          <a:lstStyle/>
          <a:p>
            <a:pPr marL="514350" indent="-51435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Tezliklar</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planning </a:t>
            </a:r>
            <a:r>
              <a:rPr lang="en-US" sz="3200" dirty="0" err="1">
                <a:latin typeface="Times New Roman" panose="02020603050405020304" pitchFamily="18" charset="0"/>
                <a:cs typeface="Times New Roman" panose="02020603050405020304" pitchFamily="18" charset="0"/>
              </a:rPr>
              <a:t>qutb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tezligi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nolga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bo’lgan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nuqtalarini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tasvirlaydi</a:t>
            </a:r>
            <a:r>
              <a:rPr lang="en-US" sz="3200" dirty="0" smtClean="0">
                <a:latin typeface="Times New Roman" panose="02020603050405020304" pitchFamily="18" charset="0"/>
                <a:cs typeface="Times New Roman" panose="02020603050405020304" pitchFamily="18" charset="0"/>
              </a:rPr>
              <a:t>.</a:t>
            </a:r>
          </a:p>
          <a:p>
            <a:pPr marL="514350" indent="-51435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Qutbda</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boshlanadigan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vektorlar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absolyut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tezliklarni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ifodalaydi</a:t>
            </a:r>
            <a:r>
              <a:rPr lang="en-US" sz="3200" dirty="0" smtClean="0">
                <a:latin typeface="Times New Roman" panose="02020603050405020304" pitchFamily="18" charset="0"/>
                <a:cs typeface="Times New Roman" panose="02020603050405020304" pitchFamily="18" charset="0"/>
              </a:rPr>
              <a:t>.</a:t>
            </a:r>
          </a:p>
          <a:p>
            <a:pPr marL="514350" indent="-51435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Absolyut</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tezliklar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uchlarini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tutashtiradigan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vektorlar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nisbiy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tezliklarni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ifodalaydi</a:t>
            </a:r>
            <a:r>
              <a:rPr lang="en-US" sz="3200" dirty="0">
                <a:latin typeface="Times New Roman" panose="02020603050405020304" pitchFamily="18" charset="0"/>
                <a:cs typeface="Times New Roman" panose="02020603050405020304" pitchFamily="18" charset="0"/>
              </a:rPr>
              <a:t>.</a:t>
            </a:r>
            <a:endParaRPr lang="ru-RU" sz="3200" dirty="0"/>
          </a:p>
        </p:txBody>
      </p:sp>
      <p:sp>
        <p:nvSpPr>
          <p:cNvPr id="6" name="Блок-схема: альтернативный процесс 5"/>
          <p:cNvSpPr/>
          <p:nvPr/>
        </p:nvSpPr>
        <p:spPr>
          <a:xfrm>
            <a:off x="746974" y="270457"/>
            <a:ext cx="10019763" cy="1223492"/>
          </a:xfrm>
          <a:prstGeom prst="flowChartAlternateProcess">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b="1" dirty="0" smtClean="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a:p>
            <a:pPr algn="ctr"/>
            <a:r>
              <a:rPr lang="en-US" sz="4000" b="1" dirty="0" err="1" smtClean="0">
                <a:latin typeface="Times New Roman" panose="02020603050405020304" pitchFamily="18" charset="0"/>
                <a:cs typeface="Times New Roman" panose="02020603050405020304" pitchFamily="18" charset="0"/>
              </a:rPr>
              <a:t>Tezliklar</a:t>
            </a:r>
            <a:r>
              <a:rPr lang="en-US" sz="4000" b="1" dirty="0" smtClean="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planlarining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tasviriy</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hossalari</a:t>
            </a:r>
            <a:r>
              <a:rPr lang="en-US" sz="4000" b="1" dirty="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r>
              <a:rPr lang="ru-RU" dirty="0"/>
              <a:t/>
            </a:r>
            <a:br>
              <a:rPr lang="ru-RU" dirty="0"/>
            </a:br>
            <a:endParaRPr lang="ru-RU" dirty="0"/>
          </a:p>
        </p:txBody>
      </p:sp>
      <p:sp>
        <p:nvSpPr>
          <p:cNvPr id="9" name="Стрелка вниз 8"/>
          <p:cNvSpPr/>
          <p:nvPr/>
        </p:nvSpPr>
        <p:spPr>
          <a:xfrm>
            <a:off x="3709116" y="1493949"/>
            <a:ext cx="759853" cy="1326524"/>
          </a:xfrm>
          <a:prstGeom prst="down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ru-RU"/>
          </a:p>
        </p:txBody>
      </p:sp>
    </p:spTree>
    <p:extLst>
      <p:ext uri="{BB962C8B-B14F-4D97-AF65-F5344CB8AC3E}">
        <p14:creationId xmlns="" xmlns:p14="http://schemas.microsoft.com/office/powerpoint/2010/main" val="3250349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20462" y="609600"/>
            <a:ext cx="10676586" cy="5726806"/>
          </a:xfrm>
        </p:spPr>
        <p:txBody>
          <a:bodyPr>
            <a:normAutofit/>
          </a:bodyPr>
          <a:lstStyle/>
          <a:p>
            <a:pPr algn="ctr"/>
            <a:r>
              <a:rPr lang="en-US" b="1" dirty="0" err="1">
                <a:latin typeface="Times New Roman" panose="02020603050405020304" pitchFamily="18" charset="0"/>
                <a:cs typeface="Times New Roman" panose="02020603050405020304" pitchFamily="18" charset="0"/>
              </a:rPr>
              <a:t>Tezlanishlar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planini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qurish</a:t>
            </a:r>
            <a:r>
              <a:rPr lang="en-US" b="1" dirty="0">
                <a:latin typeface="Times New Roman" panose="02020603050405020304" pitchFamily="18" charset="0"/>
                <a:cs typeface="Times New Roman" panose="02020603050405020304" pitchFamily="18" charset="0"/>
              </a:rPr>
              <a:t>.</a:t>
            </a:r>
            <a:r>
              <a:rPr lang="ru-RU" dirty="0"/>
              <a:t/>
            </a:r>
            <a:br>
              <a:rPr lang="ru-RU" dirty="0"/>
            </a:br>
            <a:r>
              <a:rPr lang="en-US" dirty="0"/>
              <a:t> </a:t>
            </a:r>
            <a:r>
              <a:rPr lang="ru-RU" dirty="0"/>
              <a:t/>
            </a:r>
            <a:br>
              <a:rPr lang="ru-RU" dirty="0"/>
            </a:br>
            <a:r>
              <a:rPr lang="en-US" dirty="0"/>
              <a:t>	</a:t>
            </a:r>
            <a:r>
              <a:rPr lang="en-US" sz="4000" dirty="0" err="1">
                <a:latin typeface="Times New Roman" panose="02020603050405020304" pitchFamily="18" charset="0"/>
                <a:cs typeface="Times New Roman" panose="02020603050405020304" pitchFamily="18" charset="0"/>
              </a:rPr>
              <a:t>Tezliklar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mexanizmda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tezlik</a:t>
            </a:r>
            <a:r>
              <a:rPr lang="en-US" sz="4000" dirty="0">
                <a:latin typeface="Times New Roman" panose="02020603050405020304" pitchFamily="18" charset="0"/>
                <a:cs typeface="Times New Roman" panose="02020603050405020304" pitchFamily="18" charset="0"/>
              </a:rPr>
              <a:t> </a:t>
            </a:r>
            <a:r>
              <a:rPr lang="uz-Cyrl-UZ" sz="4000" dirty="0">
                <a:latin typeface="Times New Roman" panose="02020603050405020304" pitchFamily="18" charset="0"/>
                <a:cs typeface="Times New Roman" panose="02020603050405020304" pitchFamily="18" charset="0"/>
              </a:rPr>
              <a:t>plan</a:t>
            </a:r>
            <a:r>
              <a:rPr lang="en-US" sz="4000" dirty="0" err="1">
                <a:latin typeface="Times New Roman" panose="02020603050405020304" pitchFamily="18" charset="0"/>
                <a:cs typeface="Times New Roman" panose="02020603050405020304" pitchFamily="18" charset="0"/>
              </a:rPr>
              <a:t>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yordamida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topilsa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tezlanishlar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mexanizmida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tezlanishlar</a:t>
            </a:r>
            <a:r>
              <a:rPr lang="en-US" sz="4000" dirty="0">
                <a:latin typeface="Times New Roman" panose="02020603050405020304" pitchFamily="18" charset="0"/>
                <a:cs typeface="Times New Roman" panose="02020603050405020304" pitchFamily="18" charset="0"/>
              </a:rPr>
              <a:t> </a:t>
            </a:r>
            <a:r>
              <a:rPr lang="uz-Cyrl-UZ" sz="4000" dirty="0">
                <a:latin typeface="Times New Roman" panose="02020603050405020304" pitchFamily="18" charset="0"/>
                <a:cs typeface="Times New Roman" panose="02020603050405020304" pitchFamily="18" charset="0"/>
              </a:rPr>
              <a:t>plan</a:t>
            </a:r>
            <a:r>
              <a:rPr lang="en-US" sz="4000" dirty="0" err="1">
                <a:latin typeface="Times New Roman" panose="02020603050405020304" pitchFamily="18" charset="0"/>
                <a:cs typeface="Times New Roman" panose="02020603050405020304" pitchFamily="18" charset="0"/>
              </a:rPr>
              <a:t>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yordamida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topiladi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Tezlanish</a:t>
            </a:r>
            <a:r>
              <a:rPr lang="en-US" sz="4000" dirty="0">
                <a:latin typeface="Times New Roman" panose="02020603050405020304" pitchFamily="18" charset="0"/>
                <a:cs typeface="Times New Roman" panose="02020603050405020304" pitchFamily="18" charset="0"/>
              </a:rPr>
              <a:t> </a:t>
            </a:r>
            <a:r>
              <a:rPr lang="uz-Cyrl-UZ" sz="4000" dirty="0">
                <a:latin typeface="Times New Roman" panose="02020603050405020304" pitchFamily="18" charset="0"/>
                <a:cs typeface="Times New Roman" panose="02020603050405020304" pitchFamily="18" charset="0"/>
              </a:rPr>
              <a:t>plan</a:t>
            </a:r>
            <a:r>
              <a:rPr lang="en-US" sz="4000" dirty="0" err="1">
                <a:latin typeface="Times New Roman" panose="02020603050405020304" pitchFamily="18" charset="0"/>
                <a:cs typeface="Times New Roman" panose="02020603050405020304" pitchFamily="18" charset="0"/>
              </a:rPr>
              <a:t>i</a:t>
            </a:r>
            <a:r>
              <a:rPr lang="en-US" sz="4000" dirty="0">
                <a:latin typeface="Times New Roman" panose="02020603050405020304" pitchFamily="18" charset="0"/>
                <a:cs typeface="Times New Roman" panose="02020603050405020304" pitchFamily="18" charset="0"/>
              </a:rPr>
              <a:t> – </a:t>
            </a:r>
            <a:r>
              <a:rPr lang="en-US" sz="4000" dirty="0" err="1">
                <a:latin typeface="Times New Roman" panose="02020603050405020304" pitchFamily="18" charset="0"/>
                <a:cs typeface="Times New Roman" panose="02020603050405020304" pitchFamily="18" charset="0"/>
              </a:rPr>
              <a:t>bu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nuqtaning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absolyut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nisbiy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tezlanish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vektoridan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qurilgan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ko’pburchakdir</a:t>
            </a:r>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994474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437882" y="167425"/>
            <a:ext cx="11565227" cy="1506828"/>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4800" dirty="0" err="1" smtClean="0">
                <a:latin typeface="Times New Roman" panose="02020603050405020304" pitchFamily="18" charset="0"/>
                <a:cs typeface="Times New Roman" panose="02020603050405020304" pitchFamily="18" charset="0"/>
              </a:rPr>
              <a:t>Tezlanish</a:t>
            </a:r>
            <a:r>
              <a:rPr lang="en-US" sz="4800" dirty="0" smtClean="0">
                <a:latin typeface="Times New Roman" panose="02020603050405020304" pitchFamily="18" charset="0"/>
                <a:cs typeface="Times New Roman" panose="02020603050405020304" pitchFamily="18" charset="0"/>
              </a:rPr>
              <a:t> </a:t>
            </a:r>
            <a:r>
              <a:rPr lang="en-US" sz="4800" dirty="0" err="1" smtClean="0">
                <a:latin typeface="Times New Roman" panose="02020603050405020304" pitchFamily="18" charset="0"/>
                <a:cs typeface="Times New Roman" panose="02020603050405020304" pitchFamily="18" charset="0"/>
              </a:rPr>
              <a:t>vektor</a:t>
            </a:r>
            <a:r>
              <a:rPr lang="en-US" sz="4800" dirty="0" smtClean="0">
                <a:latin typeface="Times New Roman" panose="02020603050405020304" pitchFamily="18" charset="0"/>
                <a:cs typeface="Times New Roman" panose="02020603050405020304" pitchFamily="18" charset="0"/>
              </a:rPr>
              <a:t> </a:t>
            </a:r>
            <a:r>
              <a:rPr lang="en-US" sz="4800" dirty="0" err="1" smtClean="0">
                <a:latin typeface="Times New Roman" panose="02020603050405020304" pitchFamily="18" charset="0"/>
                <a:cs typeface="Times New Roman" panose="02020603050405020304" pitchFamily="18" charset="0"/>
              </a:rPr>
              <a:t>tenglamalari</a:t>
            </a:r>
            <a:endParaRPr lang="ru-RU" sz="4800" dirty="0">
              <a:latin typeface="Times New Roman" panose="02020603050405020304" pitchFamily="18" charset="0"/>
              <a:cs typeface="Times New Roman" panose="02020603050405020304" pitchFamily="18" charset="0"/>
            </a:endParaRPr>
          </a:p>
        </p:txBody>
      </p:sp>
      <p:sp>
        <p:nvSpPr>
          <p:cNvPr id="3" name="Скругленный прямоугольник 2"/>
          <p:cNvSpPr/>
          <p:nvPr/>
        </p:nvSpPr>
        <p:spPr>
          <a:xfrm>
            <a:off x="850006" y="1519707"/>
            <a:ext cx="10728101" cy="533829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4" name="Rectangle 2"/>
          <p:cNvSpPr>
            <a:spLocks noChangeArrowheads="1"/>
          </p:cNvSpPr>
          <p:nvPr/>
        </p:nvSpPr>
        <p:spPr bwMode="auto">
          <a:xfrm>
            <a:off x="-193183" y="-128789"/>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 xmlns:p14="http://schemas.microsoft.com/office/powerpoint/2010/main" val="1113765236"/>
              </p:ext>
            </p:extLst>
          </p:nvPr>
        </p:nvGraphicFramePr>
        <p:xfrm>
          <a:off x="1893888" y="1811337"/>
          <a:ext cx="6812230" cy="5005043"/>
        </p:xfrm>
        <a:graphic>
          <a:graphicData uri="http://schemas.openxmlformats.org/presentationml/2006/ole">
            <p:oleObj spid="_x0000_s10254" name="Уравнение" r:id="rId3" imgW="1815840" imgH="2641320" progId="Equation.3">
              <p:embed/>
            </p:oleObj>
          </a:graphicData>
        </a:graphic>
      </p:graphicFrame>
    </p:spTree>
    <p:extLst>
      <p:ext uri="{BB962C8B-B14F-4D97-AF65-F5344CB8AC3E}">
        <p14:creationId xmlns="" xmlns:p14="http://schemas.microsoft.com/office/powerpoint/2010/main" val="1379904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18942" y="86805"/>
            <a:ext cx="11143024" cy="6648845"/>
          </a:xfrm>
        </p:spPr>
        <p:txBody>
          <a:bodyPr>
            <a:normAutofit fontScale="90000"/>
          </a:bodyPr>
          <a:lstStyle/>
          <a:p>
            <a:r>
              <a:rPr lang="en-US" sz="4000" dirty="0" smtClean="0">
                <a:latin typeface="Times New Roman" panose="02020603050405020304" pitchFamily="18" charset="0"/>
                <a:cs typeface="Times New Roman" panose="02020603050405020304" pitchFamily="18" charset="0"/>
              </a:rPr>
              <a:t/>
            </a:r>
            <a:br>
              <a:rPr lang="en-US" sz="4000" dirty="0" smtClean="0">
                <a:latin typeface="Times New Roman" panose="02020603050405020304" pitchFamily="18" charset="0"/>
                <a:cs typeface="Times New Roman" panose="02020603050405020304" pitchFamily="18" charset="0"/>
              </a:rPr>
            </a:br>
            <a:r>
              <a:rPr lang="en-US" sz="4000" dirty="0">
                <a:latin typeface="Times New Roman" panose="02020603050405020304" pitchFamily="18" charset="0"/>
                <a:cs typeface="Times New Roman" panose="02020603050405020304" pitchFamily="18" charset="0"/>
              </a:rPr>
              <a:t/>
            </a:r>
            <a:br>
              <a:rPr lang="en-US" sz="4000" dirty="0">
                <a:latin typeface="Times New Roman" panose="02020603050405020304" pitchFamily="18" charset="0"/>
                <a:cs typeface="Times New Roman" panose="02020603050405020304" pitchFamily="18" charset="0"/>
              </a:rPr>
            </a:br>
            <a:r>
              <a:rPr lang="en-US" sz="4000" dirty="0" smtClean="0">
                <a:latin typeface="Times New Roman" panose="02020603050405020304" pitchFamily="18" charset="0"/>
                <a:cs typeface="Times New Roman" panose="02020603050405020304" pitchFamily="18" charset="0"/>
              </a:rPr>
              <a:t/>
            </a:r>
            <a:br>
              <a:rPr lang="en-US" sz="4000" dirty="0" smtClean="0">
                <a:latin typeface="Times New Roman" panose="02020603050405020304" pitchFamily="18" charset="0"/>
                <a:cs typeface="Times New Roman" panose="02020603050405020304" pitchFamily="18" charset="0"/>
              </a:rPr>
            </a:br>
            <a:r>
              <a:rPr lang="en-US" sz="4000" dirty="0">
                <a:latin typeface="Times New Roman" panose="02020603050405020304" pitchFamily="18" charset="0"/>
                <a:cs typeface="Times New Roman" panose="02020603050405020304" pitchFamily="18" charset="0"/>
              </a:rPr>
              <a:t/>
            </a:r>
            <a:br>
              <a:rPr lang="en-US" sz="4000" dirty="0">
                <a:latin typeface="Times New Roman" panose="02020603050405020304" pitchFamily="18" charset="0"/>
                <a:cs typeface="Times New Roman" panose="02020603050405020304" pitchFamily="18" charset="0"/>
              </a:rPr>
            </a:br>
            <a:r>
              <a:rPr lang="en-US" sz="4000" dirty="0" smtClean="0">
                <a:latin typeface="Times New Roman" panose="02020603050405020304" pitchFamily="18" charset="0"/>
                <a:cs typeface="Times New Roman" panose="02020603050405020304" pitchFamily="18" charset="0"/>
              </a:rPr>
              <a:t/>
            </a:r>
            <a:br>
              <a:rPr lang="en-US" sz="4000" dirty="0" smtClean="0">
                <a:latin typeface="Times New Roman" panose="02020603050405020304" pitchFamily="18" charset="0"/>
                <a:cs typeface="Times New Roman" panose="02020603050405020304" pitchFamily="18" charset="0"/>
              </a:rPr>
            </a:br>
            <a:r>
              <a:rPr lang="en-US" sz="4000" dirty="0">
                <a:latin typeface="Times New Roman" panose="02020603050405020304" pitchFamily="18" charset="0"/>
                <a:cs typeface="Times New Roman" panose="02020603050405020304" pitchFamily="18" charset="0"/>
              </a:rPr>
              <a:t/>
            </a:r>
            <a:br>
              <a:rPr lang="en-US" sz="4000" dirty="0">
                <a:latin typeface="Times New Roman" panose="02020603050405020304" pitchFamily="18" charset="0"/>
                <a:cs typeface="Times New Roman" panose="02020603050405020304" pitchFamily="18" charset="0"/>
              </a:rPr>
            </a:br>
            <a:r>
              <a:rPr lang="en-US" sz="4000" dirty="0" smtClean="0">
                <a:latin typeface="Times New Roman" panose="02020603050405020304" pitchFamily="18" charset="0"/>
                <a:cs typeface="Times New Roman" panose="02020603050405020304" pitchFamily="18" charset="0"/>
              </a:rPr>
              <a:t/>
            </a:r>
            <a:br>
              <a:rPr lang="en-US" sz="4000" dirty="0" smtClean="0">
                <a:latin typeface="Times New Roman" panose="02020603050405020304" pitchFamily="18" charset="0"/>
                <a:cs typeface="Times New Roman" panose="02020603050405020304" pitchFamily="18" charset="0"/>
              </a:rPr>
            </a:br>
            <a:r>
              <a:rPr lang="en-US" sz="4000" dirty="0">
                <a:latin typeface="Times New Roman" panose="02020603050405020304" pitchFamily="18" charset="0"/>
                <a:cs typeface="Times New Roman" panose="02020603050405020304" pitchFamily="18" charset="0"/>
              </a:rPr>
              <a:t/>
            </a:r>
            <a:br>
              <a:rPr lang="en-US" sz="4000" dirty="0">
                <a:latin typeface="Times New Roman" panose="02020603050405020304" pitchFamily="18" charset="0"/>
                <a:cs typeface="Times New Roman" panose="02020603050405020304" pitchFamily="18" charset="0"/>
              </a:rPr>
            </a:br>
            <a:r>
              <a:rPr lang="en-US" sz="4000" dirty="0" smtClean="0">
                <a:latin typeface="Times New Roman" panose="02020603050405020304" pitchFamily="18" charset="0"/>
                <a:cs typeface="Times New Roman" panose="02020603050405020304" pitchFamily="18" charset="0"/>
              </a:rPr>
              <a:t/>
            </a:r>
            <a:br>
              <a:rPr lang="en-US" sz="4000" dirty="0" smtClean="0">
                <a:latin typeface="Times New Roman" panose="02020603050405020304" pitchFamily="18" charset="0"/>
                <a:cs typeface="Times New Roman" panose="02020603050405020304" pitchFamily="18" charset="0"/>
              </a:rPr>
            </a:br>
            <a:r>
              <a:rPr lang="en-US" sz="4000" dirty="0">
                <a:latin typeface="Times New Roman" panose="02020603050405020304" pitchFamily="18" charset="0"/>
                <a:cs typeface="Times New Roman" panose="02020603050405020304" pitchFamily="18" charset="0"/>
              </a:rPr>
              <a:t/>
            </a:r>
            <a:br>
              <a:rPr lang="en-US" sz="4000" dirty="0">
                <a:latin typeface="Times New Roman" panose="02020603050405020304" pitchFamily="18" charset="0"/>
                <a:cs typeface="Times New Roman" panose="02020603050405020304" pitchFamily="18" charset="0"/>
              </a:rPr>
            </a:br>
            <a:r>
              <a:rPr lang="en-US" sz="4000" dirty="0" smtClean="0">
                <a:latin typeface="Times New Roman" panose="02020603050405020304" pitchFamily="18" charset="0"/>
                <a:cs typeface="Times New Roman" panose="02020603050405020304" pitchFamily="18" charset="0"/>
              </a:rPr>
              <a:t/>
            </a:r>
            <a:br>
              <a:rPr lang="en-US" sz="4000" dirty="0" smtClean="0">
                <a:latin typeface="Times New Roman" panose="02020603050405020304" pitchFamily="18" charset="0"/>
                <a:cs typeface="Times New Roman" panose="02020603050405020304" pitchFamily="18" charset="0"/>
              </a:rPr>
            </a:br>
            <a:r>
              <a:rPr lang="en-US" sz="4000" dirty="0">
                <a:latin typeface="Times New Roman" panose="02020603050405020304" pitchFamily="18" charset="0"/>
                <a:cs typeface="Times New Roman" panose="02020603050405020304" pitchFamily="18" charset="0"/>
              </a:rPr>
              <a:t/>
            </a:r>
            <a:br>
              <a:rPr lang="en-US" sz="4000" dirty="0">
                <a:latin typeface="Times New Roman" panose="02020603050405020304" pitchFamily="18" charset="0"/>
                <a:cs typeface="Times New Roman" panose="02020603050405020304" pitchFamily="18" charset="0"/>
              </a:rPr>
            </a:br>
            <a:r>
              <a:rPr lang="en-US" sz="4000" dirty="0" smtClean="0">
                <a:latin typeface="Times New Roman" panose="02020603050405020304" pitchFamily="18" charset="0"/>
                <a:cs typeface="Times New Roman" panose="02020603050405020304" pitchFamily="18" charset="0"/>
              </a:rPr>
              <a:t/>
            </a:r>
            <a:br>
              <a:rPr lang="en-US" sz="4000" dirty="0" smtClean="0">
                <a:latin typeface="Times New Roman" panose="02020603050405020304" pitchFamily="18" charset="0"/>
                <a:cs typeface="Times New Roman" panose="02020603050405020304" pitchFamily="18" charset="0"/>
              </a:rPr>
            </a:br>
            <a:r>
              <a:rPr lang="en-US" sz="4000" dirty="0">
                <a:latin typeface="Times New Roman" panose="02020603050405020304" pitchFamily="18" charset="0"/>
                <a:cs typeface="Times New Roman" panose="02020603050405020304" pitchFamily="18" charset="0"/>
              </a:rPr>
              <a:t/>
            </a:r>
            <a:br>
              <a:rPr lang="en-US" sz="4000" dirty="0">
                <a:latin typeface="Times New Roman" panose="02020603050405020304" pitchFamily="18" charset="0"/>
                <a:cs typeface="Times New Roman" panose="02020603050405020304" pitchFamily="18" charset="0"/>
              </a:rPr>
            </a:br>
            <a:r>
              <a:rPr lang="en-US" sz="4000" dirty="0" smtClean="0">
                <a:latin typeface="Times New Roman" panose="02020603050405020304" pitchFamily="18" charset="0"/>
                <a:cs typeface="Times New Roman" panose="02020603050405020304" pitchFamily="18" charset="0"/>
              </a:rPr>
              <a:t/>
            </a:r>
            <a:br>
              <a:rPr lang="en-US" sz="4000" dirty="0" smtClean="0">
                <a:latin typeface="Times New Roman" panose="02020603050405020304" pitchFamily="18" charset="0"/>
                <a:cs typeface="Times New Roman" panose="02020603050405020304" pitchFamily="18" charset="0"/>
              </a:rPr>
            </a:br>
            <a:r>
              <a:rPr lang="en-US" sz="4000" dirty="0" smtClean="0">
                <a:latin typeface="Times New Roman" panose="02020603050405020304" pitchFamily="18" charset="0"/>
                <a:cs typeface="Times New Roman" panose="02020603050405020304" pitchFamily="18" charset="0"/>
              </a:rPr>
              <a:t/>
            </a:r>
            <a:br>
              <a:rPr lang="en-US" sz="4000" dirty="0" smtClean="0">
                <a:latin typeface="Times New Roman" panose="02020603050405020304" pitchFamily="18" charset="0"/>
                <a:cs typeface="Times New Roman" panose="02020603050405020304" pitchFamily="18" charset="0"/>
              </a:rPr>
            </a:br>
            <a:r>
              <a:rPr lang="en-US" sz="4000" dirty="0">
                <a:latin typeface="Times New Roman" panose="02020603050405020304" pitchFamily="18" charset="0"/>
                <a:cs typeface="Times New Roman" panose="02020603050405020304" pitchFamily="18" charset="0"/>
              </a:rPr>
              <a:t/>
            </a:r>
            <a:br>
              <a:rPr lang="en-US" sz="4000" dirty="0">
                <a:latin typeface="Times New Roman" panose="02020603050405020304" pitchFamily="18" charset="0"/>
                <a:cs typeface="Times New Roman" panose="02020603050405020304" pitchFamily="18" charset="0"/>
              </a:rPr>
            </a:br>
            <a:r>
              <a:rPr lang="en-US" sz="4000" dirty="0" smtClean="0">
                <a:latin typeface="Times New Roman" panose="02020603050405020304" pitchFamily="18" charset="0"/>
                <a:cs typeface="Times New Roman" panose="02020603050405020304" pitchFamily="18" charset="0"/>
              </a:rPr>
              <a:t/>
            </a:r>
            <a:br>
              <a:rPr lang="en-US" sz="4000" dirty="0" smtClean="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
            </a:r>
            <a:br>
              <a:rPr lang="en-US" sz="3600" dirty="0">
                <a:latin typeface="Times New Roman" panose="02020603050405020304" pitchFamily="18" charset="0"/>
                <a:cs typeface="Times New Roman" panose="02020603050405020304" pitchFamily="18" charset="0"/>
              </a:rPr>
            </a:br>
            <a:r>
              <a:rPr lang="uz-Cyrl-UZ" sz="3600" dirty="0" smtClean="0">
                <a:latin typeface="Times New Roman" panose="02020603050405020304" pitchFamily="18" charset="0"/>
                <a:cs typeface="Times New Roman" panose="02020603050405020304" pitchFamily="18" charset="0"/>
              </a:rPr>
              <a:t>Tezlanishlar </a:t>
            </a:r>
            <a:r>
              <a:rPr lang="uz-Cyrl-UZ" sz="3600" dirty="0">
                <a:latin typeface="Times New Roman" panose="02020603050405020304" pitchFamily="18" charset="0"/>
                <a:cs typeface="Times New Roman" panose="02020603050405020304" pitchFamily="18" charset="0"/>
              </a:rPr>
              <a:t>planini qurish kirish bo’g’inida joylashgan nuqtalarning tezlanishini aniqlashdan boshlanadi. O</a:t>
            </a:r>
            <a:r>
              <a:rPr lang="uz-Cyrl-UZ" sz="3600" baseline="-25000" dirty="0">
                <a:latin typeface="Times New Roman" panose="02020603050405020304" pitchFamily="18" charset="0"/>
                <a:cs typeface="Times New Roman" panose="02020603050405020304" pitchFamily="18" charset="0"/>
              </a:rPr>
              <a:t>1</a:t>
            </a:r>
            <a:r>
              <a:rPr lang="uz-Cyrl-UZ" sz="3600" dirty="0">
                <a:latin typeface="Times New Roman" panose="02020603050405020304" pitchFamily="18" charset="0"/>
                <a:cs typeface="Times New Roman" panose="02020603050405020304" pitchFamily="18" charset="0"/>
              </a:rPr>
              <a:t> nuqta qo’zg’almas nuqta va uning tezlanishi nolga teng. Tezlanishlar planning qutb o’rnini o’rnini tanlaymiz</a:t>
            </a:r>
            <a:r>
              <a:rPr lang="uz-Cyrl-UZ" sz="3600" dirty="0" smtClean="0">
                <a:latin typeface="Times New Roman" panose="02020603050405020304" pitchFamily="18" charset="0"/>
                <a:cs typeface="Times New Roman" panose="02020603050405020304" pitchFamily="18" charset="0"/>
              </a:rPr>
              <a:t>.</a:t>
            </a:r>
            <a:r>
              <a:rPr lang="en-US" sz="3600" dirty="0" smtClean="0">
                <a:latin typeface="Times New Roman" panose="02020603050405020304" pitchFamily="18" charset="0"/>
                <a:cs typeface="Times New Roman" panose="02020603050405020304" pitchFamily="18" charset="0"/>
              </a:rPr>
              <a:t/>
            </a:r>
            <a:br>
              <a:rPr lang="en-US" sz="3600" dirty="0" smtClean="0">
                <a:latin typeface="Times New Roman" panose="02020603050405020304" pitchFamily="18" charset="0"/>
                <a:cs typeface="Times New Roman" panose="02020603050405020304" pitchFamily="18" charset="0"/>
              </a:rPr>
            </a:br>
            <a:r>
              <a:rPr lang="uz-Cyrl-UZ" sz="3600" dirty="0">
                <a:latin typeface="Times New Roman" panose="02020603050405020304" pitchFamily="18" charset="0"/>
                <a:cs typeface="Times New Roman" panose="02020603050405020304" pitchFamily="18" charset="0"/>
              </a:rPr>
              <a:t>Shu qutb tezlanishlari nolga teng nuqtalarini joylashtiramiz, O</a:t>
            </a:r>
            <a:r>
              <a:rPr lang="uz-Cyrl-UZ" sz="3600" baseline="-25000" dirty="0">
                <a:latin typeface="Times New Roman" panose="02020603050405020304" pitchFamily="18" charset="0"/>
                <a:cs typeface="Times New Roman" panose="02020603050405020304" pitchFamily="18" charset="0"/>
              </a:rPr>
              <a:t>1</a:t>
            </a:r>
            <a:r>
              <a:rPr lang="uz-Cyrl-UZ" sz="3600" dirty="0">
                <a:latin typeface="Times New Roman" panose="02020603050405020304" pitchFamily="18" charset="0"/>
                <a:cs typeface="Times New Roman" panose="02020603050405020304" pitchFamily="18" charset="0"/>
              </a:rPr>
              <a:t> va O</a:t>
            </a:r>
            <a:r>
              <a:rPr lang="uz-Cyrl-UZ" sz="3600" baseline="-25000" dirty="0">
                <a:latin typeface="Times New Roman" panose="02020603050405020304" pitchFamily="18" charset="0"/>
                <a:cs typeface="Times New Roman" panose="02020603050405020304" pitchFamily="18" charset="0"/>
              </a:rPr>
              <a:t>2</a:t>
            </a:r>
            <a:r>
              <a:rPr lang="uz-Cyrl-UZ" sz="3600" dirty="0">
                <a:latin typeface="Times New Roman" panose="02020603050405020304" pitchFamily="18" charset="0"/>
                <a:cs typeface="Times New Roman" panose="02020603050405020304" pitchFamily="18" charset="0"/>
              </a:rPr>
              <a:t> nuqtalarini.</a:t>
            </a:r>
            <a:r>
              <a:rPr lang="ru-RU" sz="3600" dirty="0">
                <a:latin typeface="Times New Roman" panose="02020603050405020304" pitchFamily="18" charset="0"/>
                <a:cs typeface="Times New Roman" panose="02020603050405020304" pitchFamily="18" charset="0"/>
              </a:rPr>
              <a:t/>
            </a:r>
            <a:br>
              <a:rPr lang="ru-RU" sz="3600" dirty="0">
                <a:latin typeface="Times New Roman" panose="02020603050405020304" pitchFamily="18" charset="0"/>
                <a:cs typeface="Times New Roman" panose="02020603050405020304" pitchFamily="18" charset="0"/>
              </a:rPr>
            </a:br>
            <a:r>
              <a:rPr lang="en-US" sz="3600" dirty="0" smtClean="0">
                <a:latin typeface="Times New Roman" panose="02020603050405020304" pitchFamily="18" charset="0"/>
                <a:cs typeface="Times New Roman" panose="02020603050405020304" pitchFamily="18" charset="0"/>
              </a:rPr>
              <a:t>A </a:t>
            </a:r>
            <a:r>
              <a:rPr lang="en-US" sz="3600" dirty="0" err="1">
                <a:latin typeface="Times New Roman" panose="02020603050405020304" pitchFamily="18" charset="0"/>
                <a:cs typeface="Times New Roman" panose="02020603050405020304" pitchFamily="18" charset="0"/>
              </a:rPr>
              <a:t>nuqtaning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tezlanishi</a:t>
            </a:r>
            <a:r>
              <a:rPr lang="ru-RU" sz="3600" dirty="0">
                <a:latin typeface="Times New Roman" panose="02020603050405020304" pitchFamily="18" charset="0"/>
                <a:cs typeface="Times New Roman" panose="02020603050405020304" pitchFamily="18" charset="0"/>
              </a:rPr>
              <a:t>:</a:t>
            </a:r>
            <a:br>
              <a:rPr lang="ru-RU"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
            </a:r>
            <a:br>
              <a:rPr lang="en-US" sz="3600" dirty="0">
                <a:latin typeface="Times New Roman" panose="02020603050405020304" pitchFamily="18" charset="0"/>
                <a:cs typeface="Times New Roman" panose="02020603050405020304" pitchFamily="18" charset="0"/>
              </a:rPr>
            </a:br>
            <a:r>
              <a:rPr lang="en-US" sz="3600" dirty="0" err="1">
                <a:latin typeface="Times New Roman" panose="02020603050405020304" pitchFamily="18" charset="0"/>
                <a:cs typeface="Times New Roman" panose="02020603050405020304" pitchFamily="18" charset="0"/>
              </a:rPr>
              <a:t>Tangensial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tezlanish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nolga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teng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chunki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kirish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bo’g’ini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o’zgarmas</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tezlik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bilan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aylanadi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burchak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tezlanishi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quyidagicha</a:t>
            </a:r>
            <a:r>
              <a:rPr lang="en-GB" sz="3600" dirty="0">
                <a:latin typeface="Times New Roman" panose="02020603050405020304" pitchFamily="18" charset="0"/>
                <a:cs typeface="Times New Roman" panose="02020603050405020304" pitchFamily="18" charset="0"/>
              </a:rPr>
              <a:t>:</a:t>
            </a:r>
            <a:r>
              <a:rPr lang="en-US" sz="3600" dirty="0">
                <a:latin typeface="Times New Roman" panose="02020603050405020304" pitchFamily="18" charset="0"/>
                <a:cs typeface="Times New Roman" panose="02020603050405020304" pitchFamily="18" charset="0"/>
              </a:rPr>
              <a:t> </a:t>
            </a:r>
            <a:r>
              <a:rPr lang="ru-RU" sz="3600" dirty="0">
                <a:latin typeface="Times New Roman" panose="02020603050405020304" pitchFamily="18" charset="0"/>
                <a:cs typeface="Times New Roman" panose="02020603050405020304" pitchFamily="18" charset="0"/>
              </a:rPr>
              <a:t/>
            </a:r>
            <a:br>
              <a:rPr lang="ru-RU"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
            </a:r>
            <a:br>
              <a:rPr lang="en-US"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Normal </a:t>
            </a:r>
            <a:r>
              <a:rPr lang="en-US" sz="3600" dirty="0" err="1">
                <a:latin typeface="Times New Roman" panose="02020603050405020304" pitchFamily="18" charset="0"/>
                <a:cs typeface="Times New Roman" panose="02020603050405020304" pitchFamily="18" charset="0"/>
              </a:rPr>
              <a:t>tezlanish</a:t>
            </a:r>
            <a:r>
              <a:rPr lang="en-US" sz="3600" dirty="0">
                <a:latin typeface="Times New Roman" panose="02020603050405020304" pitchFamily="18" charset="0"/>
                <a:cs typeface="Times New Roman" panose="02020603050405020304" pitchFamily="18" charset="0"/>
              </a:rPr>
              <a:t>:</a:t>
            </a:r>
            <a:r>
              <a:rPr lang="ru-RU" sz="3600" dirty="0">
                <a:latin typeface="Times New Roman" panose="02020603050405020304" pitchFamily="18" charset="0"/>
                <a:cs typeface="Times New Roman" panose="02020603050405020304" pitchFamily="18" charset="0"/>
              </a:rPr>
              <a:t/>
            </a:r>
            <a:br>
              <a:rPr lang="ru-RU" sz="3600"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11" name="Rectangle 12"/>
          <p:cNvSpPr>
            <a:spLocks noChangeArrowheads="1"/>
          </p:cNvSpPr>
          <p:nvPr/>
        </p:nvSpPr>
        <p:spPr bwMode="auto">
          <a:xfrm>
            <a:off x="-167426"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 xmlns:p14="http://schemas.microsoft.com/office/powerpoint/2010/main" val="814234064"/>
              </p:ext>
            </p:extLst>
          </p:nvPr>
        </p:nvGraphicFramePr>
        <p:xfrm>
          <a:off x="4925028" y="2930944"/>
          <a:ext cx="4056846" cy="918952"/>
        </p:xfrm>
        <a:graphic>
          <a:graphicData uri="http://schemas.openxmlformats.org/presentationml/2006/ole">
            <p:oleObj spid="_x0000_s11308" name="Уравнение" r:id="rId3" imgW="825142" imgH="266584" progId="Equation.3">
              <p:embed/>
            </p:oleObj>
          </a:graphicData>
        </a:graphic>
      </p:graphicFrame>
      <p:graphicFrame>
        <p:nvGraphicFramePr>
          <p:cNvPr id="14" name="Объект 13"/>
          <p:cNvGraphicFramePr>
            <a:graphicFrameLocks noChangeAspect="1"/>
          </p:cNvGraphicFramePr>
          <p:nvPr>
            <p:extLst>
              <p:ext uri="{D42A27DB-BD31-4B8C-83A1-F6EECF244321}">
                <p14:modId xmlns="" xmlns:p14="http://schemas.microsoft.com/office/powerpoint/2010/main" val="727532250"/>
              </p:ext>
            </p:extLst>
          </p:nvPr>
        </p:nvGraphicFramePr>
        <p:xfrm>
          <a:off x="3711373" y="5293758"/>
          <a:ext cx="2975020" cy="732542"/>
        </p:xfrm>
        <a:graphic>
          <a:graphicData uri="http://schemas.openxmlformats.org/presentationml/2006/ole">
            <p:oleObj spid="_x0000_s11309" name="Уравнение" r:id="rId4" imgW="1028254" imgH="253890" progId="Equation.3">
              <p:embed/>
            </p:oleObj>
          </a:graphicData>
        </a:graphic>
      </p:graphicFrame>
      <p:sp>
        <p:nvSpPr>
          <p:cNvPr id="15" name="Rectangle 16"/>
          <p:cNvSpPr>
            <a:spLocks noChangeArrowheads="1"/>
          </p:cNvSpPr>
          <p:nvPr/>
        </p:nvSpPr>
        <p:spPr bwMode="auto">
          <a:xfrm>
            <a:off x="-167426" y="-132523"/>
            <a:ext cx="12405989" cy="4571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 xmlns:p14="http://schemas.microsoft.com/office/powerpoint/2010/main" val="4063469925"/>
              </p:ext>
            </p:extLst>
          </p:nvPr>
        </p:nvGraphicFramePr>
        <p:xfrm>
          <a:off x="3889419" y="5955175"/>
          <a:ext cx="2618928" cy="780475"/>
        </p:xfrm>
        <a:graphic>
          <a:graphicData uri="http://schemas.openxmlformats.org/presentationml/2006/ole">
            <p:oleObj spid="_x0000_s11310" name="Уравнение" r:id="rId5" imgW="812520" imgH="241200" progId="Equation.3">
              <p:embed/>
            </p:oleObj>
          </a:graphicData>
        </a:graphic>
      </p:graphicFrame>
    </p:spTree>
    <p:extLst>
      <p:ext uri="{BB962C8B-B14F-4D97-AF65-F5344CB8AC3E}">
        <p14:creationId xmlns="" xmlns:p14="http://schemas.microsoft.com/office/powerpoint/2010/main" val="38272553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Объект 2"/>
          <p:cNvGraphicFramePr>
            <a:graphicFrameLocks noChangeAspect="1"/>
          </p:cNvGraphicFramePr>
          <p:nvPr>
            <p:extLst>
              <p:ext uri="{D42A27DB-BD31-4B8C-83A1-F6EECF244321}">
                <p14:modId xmlns="" xmlns:p14="http://schemas.microsoft.com/office/powerpoint/2010/main" val="43930459"/>
              </p:ext>
            </p:extLst>
          </p:nvPr>
        </p:nvGraphicFramePr>
        <p:xfrm>
          <a:off x="5054779" y="1931949"/>
          <a:ext cx="2311937" cy="1544960"/>
        </p:xfrm>
        <a:graphic>
          <a:graphicData uri="http://schemas.openxmlformats.org/presentationml/2006/ole">
            <p:oleObj spid="_x0000_s12308" name="Уравнение" r:id="rId3" imgW="558720" imgH="419040" progId="Equation.3">
              <p:embed/>
            </p:oleObj>
          </a:graphicData>
        </a:graphic>
      </p:graphicFrame>
      <p:sp>
        <p:nvSpPr>
          <p:cNvPr id="4" name="Овал 3"/>
          <p:cNvSpPr/>
          <p:nvPr/>
        </p:nvSpPr>
        <p:spPr>
          <a:xfrm>
            <a:off x="991673" y="347730"/>
            <a:ext cx="10869769" cy="14810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457200" algn="ctr" eaLnBrk="0" fontAlgn="base" hangingPunct="0">
              <a:spcBef>
                <a:spcPct val="0"/>
              </a:spcBef>
              <a:spcAft>
                <a:spcPct val="0"/>
              </a:spcAft>
            </a:pPr>
            <a:r>
              <a:rPr lang="en-US" sz="40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Tezlanishlar</a:t>
            </a:r>
            <a:r>
              <a:rPr lang="en-US" sz="4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palnini</a:t>
            </a:r>
            <a:r>
              <a:rPr lang="en-US" sz="40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masshtabi</a:t>
            </a:r>
            <a:r>
              <a:rPr lang="ru-RU" dirty="0" smtClean="0">
                <a:solidFill>
                  <a:schemeClr val="tx1"/>
                </a:solidFill>
                <a:latin typeface="Arial" panose="020B0604020202020204" pitchFamily="34" charset="0"/>
                <a:ea typeface="Times New Roman" panose="02020603050405020304" pitchFamily="18" charset="0"/>
              </a:rPr>
              <a:t>:</a:t>
            </a:r>
            <a:endParaRPr lang="ru-RU" sz="2000" dirty="0">
              <a:solidFill>
                <a:schemeClr val="tx1"/>
              </a:solidFill>
              <a:latin typeface="Arial" panose="020B0604020202020204" pitchFamily="34" charset="0"/>
            </a:endParaRPr>
          </a:p>
          <a:p>
            <a:pPr algn="ctr"/>
            <a:endParaRPr lang="ru-RU" dirty="0"/>
          </a:p>
        </p:txBody>
      </p:sp>
    </p:spTree>
    <p:extLst>
      <p:ext uri="{BB962C8B-B14F-4D97-AF65-F5344CB8AC3E}">
        <p14:creationId xmlns="" xmlns:p14="http://schemas.microsoft.com/office/powerpoint/2010/main" val="14981429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683026" y="715617"/>
            <a:ext cx="24261513" cy="4571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 xmlns:p14="http://schemas.microsoft.com/office/powerpoint/2010/main" val="2295612147"/>
              </p:ext>
            </p:extLst>
          </p:nvPr>
        </p:nvGraphicFramePr>
        <p:xfrm>
          <a:off x="1333500" y="292421"/>
          <a:ext cx="10172700" cy="6222679"/>
        </p:xfrm>
        <a:graphic>
          <a:graphicData uri="http://schemas.openxmlformats.org/presentationml/2006/ole">
            <p:oleObj spid="_x0000_s13324" r:id="rId3" imgW="12287250" imgH="4914900" progId="AutoCAD.Drawing.17">
              <p:embed/>
            </p:oleObj>
          </a:graphicData>
        </a:graphic>
      </p:graphicFrame>
      <p:sp>
        <p:nvSpPr>
          <p:cNvPr id="4" name="Овал 3"/>
          <p:cNvSpPr/>
          <p:nvPr/>
        </p:nvSpPr>
        <p:spPr>
          <a:xfrm>
            <a:off x="536714" y="4972050"/>
            <a:ext cx="7902436" cy="154305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4400" dirty="0" err="1" smtClean="0">
                <a:latin typeface="Times New Roman" panose="02020603050405020304" pitchFamily="18" charset="0"/>
                <a:cs typeface="Times New Roman" panose="02020603050405020304" pitchFamily="18" charset="0"/>
              </a:rPr>
              <a:t>Tezlanishlar</a:t>
            </a:r>
            <a:r>
              <a:rPr lang="en-US" sz="4400" dirty="0" smtClean="0">
                <a:latin typeface="Times New Roman" panose="02020603050405020304" pitchFamily="18" charset="0"/>
                <a:cs typeface="Times New Roman" panose="02020603050405020304" pitchFamily="18" charset="0"/>
              </a:rPr>
              <a:t> </a:t>
            </a:r>
            <a:r>
              <a:rPr lang="en-US" sz="4400" dirty="0" err="1" smtClean="0">
                <a:latin typeface="Times New Roman" panose="02020603050405020304" pitchFamily="18" charset="0"/>
                <a:cs typeface="Times New Roman" panose="02020603050405020304" pitchFamily="18" charset="0"/>
              </a:rPr>
              <a:t>plani</a:t>
            </a:r>
            <a:endParaRPr lang="en-US" sz="4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6702137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419100" y="609600"/>
            <a:ext cx="11487150" cy="127635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4000" dirty="0">
                <a:latin typeface="Times New Roman" panose="02020603050405020304" pitchFamily="18" charset="0"/>
                <a:cs typeface="Times New Roman" panose="02020603050405020304" pitchFamily="18" charset="0"/>
              </a:rPr>
              <a:t>Normal </a:t>
            </a:r>
            <a:r>
              <a:rPr lang="en-US" sz="4000" dirty="0" err="1">
                <a:latin typeface="Times New Roman" panose="02020603050405020304" pitchFamily="18" charset="0"/>
                <a:cs typeface="Times New Roman" panose="02020603050405020304" pitchFamily="18" charset="0"/>
              </a:rPr>
              <a:t>tezlanishlarni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hisoblab</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topamiz</a:t>
            </a:r>
            <a:endParaRPr lang="ru-RU" sz="4000" dirty="0">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200025" y="2742406"/>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 xmlns:p14="http://schemas.microsoft.com/office/powerpoint/2010/main" val="1590880989"/>
              </p:ext>
            </p:extLst>
          </p:nvPr>
        </p:nvGraphicFramePr>
        <p:xfrm>
          <a:off x="624184" y="2246312"/>
          <a:ext cx="4932036" cy="1677988"/>
        </p:xfrm>
        <a:graphic>
          <a:graphicData uri="http://schemas.openxmlformats.org/presentationml/2006/ole">
            <p:oleObj spid="_x0000_s14367" name="Уравнение" r:id="rId3" imgW="1371600" imgH="469800" progId="Equation.3">
              <p:embed/>
            </p:oleObj>
          </a:graphicData>
        </a:graphic>
      </p:graphicFrame>
      <p:sp>
        <p:nvSpPr>
          <p:cNvPr id="5" name="Rectangle 4"/>
          <p:cNvSpPr>
            <a:spLocks noChangeArrowheads="1"/>
          </p:cNvSpPr>
          <p:nvPr/>
        </p:nvSpPr>
        <p:spPr bwMode="auto">
          <a:xfrm>
            <a:off x="1485900" y="344805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 xmlns:p14="http://schemas.microsoft.com/office/powerpoint/2010/main" val="2288819894"/>
              </p:ext>
            </p:extLst>
          </p:nvPr>
        </p:nvGraphicFramePr>
        <p:xfrm>
          <a:off x="6034180" y="3018170"/>
          <a:ext cx="4976720" cy="1668631"/>
        </p:xfrm>
        <a:graphic>
          <a:graphicData uri="http://schemas.openxmlformats.org/presentationml/2006/ole">
            <p:oleObj spid="_x0000_s14368" name="Уравнение" r:id="rId4" imgW="1409400" imgH="469800" progId="Equation.3">
              <p:embed/>
            </p:oleObj>
          </a:graphicData>
        </a:graphic>
      </p:graphicFrame>
      <p:sp>
        <p:nvSpPr>
          <p:cNvPr id="7" name="Rectangle 6"/>
          <p:cNvSpPr>
            <a:spLocks noChangeArrowheads="1"/>
          </p:cNvSpPr>
          <p:nvPr/>
        </p:nvSpPr>
        <p:spPr bwMode="auto">
          <a:xfrm>
            <a:off x="1485900" y="344805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 xmlns:p14="http://schemas.microsoft.com/office/powerpoint/2010/main" val="898118046"/>
              </p:ext>
            </p:extLst>
          </p:nvPr>
        </p:nvGraphicFramePr>
        <p:xfrm>
          <a:off x="1638240" y="4999370"/>
          <a:ext cx="4868922" cy="1578535"/>
        </p:xfrm>
        <a:graphic>
          <a:graphicData uri="http://schemas.openxmlformats.org/presentationml/2006/ole">
            <p:oleObj spid="_x0000_s14369" name="Уравнение" r:id="rId5" imgW="1536480" imgH="495000" progId="Equation.3">
              <p:embed/>
            </p:oleObj>
          </a:graphicData>
        </a:graphic>
      </p:graphicFrame>
    </p:spTree>
    <p:extLst>
      <p:ext uri="{BB962C8B-B14F-4D97-AF65-F5344CB8AC3E}">
        <p14:creationId xmlns="" xmlns:p14="http://schemas.microsoft.com/office/powerpoint/2010/main" val="7110134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493486" y="174170"/>
            <a:ext cx="11379200" cy="153851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4000" dirty="0" err="1">
                <a:latin typeface="Times New Roman" panose="02020603050405020304" pitchFamily="18" charset="0"/>
                <a:cs typeface="Times New Roman" panose="02020603050405020304" pitchFamily="18" charset="0"/>
              </a:rPr>
              <a:t>Shu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tezlanishlarni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ifodalaydigan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chizmadagi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uzunliklar</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a:p>
            <a:pPr algn="ctr"/>
            <a:endParaRPr lang="ru-RU" dirty="0"/>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 xmlns:p14="http://schemas.microsoft.com/office/powerpoint/2010/main" val="2055197154"/>
              </p:ext>
            </p:extLst>
          </p:nvPr>
        </p:nvGraphicFramePr>
        <p:xfrm>
          <a:off x="1248229" y="2057399"/>
          <a:ext cx="3212646" cy="2345497"/>
        </p:xfrm>
        <a:graphic>
          <a:graphicData uri="http://schemas.openxmlformats.org/presentationml/2006/ole">
            <p:oleObj spid="_x0000_s15394" name="Уравнение" r:id="rId3" imgW="634680" imgH="457200" progId="Equation.3">
              <p:embed/>
            </p:oleObj>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 xmlns:p14="http://schemas.microsoft.com/office/powerpoint/2010/main" val="999432898"/>
              </p:ext>
            </p:extLst>
          </p:nvPr>
        </p:nvGraphicFramePr>
        <p:xfrm>
          <a:off x="6535631" y="2283556"/>
          <a:ext cx="2942198" cy="2023972"/>
        </p:xfrm>
        <a:graphic>
          <a:graphicData uri="http://schemas.openxmlformats.org/presentationml/2006/ole">
            <p:oleObj spid="_x0000_s15395" name="Уравнение" r:id="rId4" imgW="672840" imgH="457200" progId="Equation.3">
              <p:embed/>
            </p:oleObj>
          </a:graphicData>
        </a:graphic>
      </p:graphicFrame>
      <p:sp>
        <p:nvSpPr>
          <p:cNvPr id="7" name="Rectangle 6"/>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 xmlns:p14="http://schemas.microsoft.com/office/powerpoint/2010/main" val="1421980960"/>
              </p:ext>
            </p:extLst>
          </p:nvPr>
        </p:nvGraphicFramePr>
        <p:xfrm>
          <a:off x="3573235" y="4164868"/>
          <a:ext cx="3846286" cy="2353183"/>
        </p:xfrm>
        <a:graphic>
          <a:graphicData uri="http://schemas.openxmlformats.org/presentationml/2006/ole">
            <p:oleObj spid="_x0000_s15396" name="Уравнение" r:id="rId5" imgW="761760" imgH="469800" progId="Equation.3">
              <p:embed/>
            </p:oleObj>
          </a:graphicData>
        </a:graphic>
      </p:graphicFrame>
    </p:spTree>
    <p:extLst>
      <p:ext uri="{BB962C8B-B14F-4D97-AF65-F5344CB8AC3E}">
        <p14:creationId xmlns="" xmlns:p14="http://schemas.microsoft.com/office/powerpoint/2010/main" val="17097178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233714" y="377371"/>
            <a:ext cx="10043886" cy="1233716"/>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4800" dirty="0" err="1">
                <a:latin typeface="Times New Roman" panose="02020603050405020304" pitchFamily="18" charset="0"/>
                <a:cs typeface="Times New Roman" panose="02020603050405020304" pitchFamily="18" charset="0"/>
              </a:rPr>
              <a:t>Tezlanishlarning</a:t>
            </a:r>
            <a:r>
              <a:rPr lang="en-US" sz="4800" dirty="0">
                <a:latin typeface="Times New Roman" panose="02020603050405020304" pitchFamily="18" charset="0"/>
                <a:cs typeface="Times New Roman" panose="02020603050405020304" pitchFamily="18" charset="0"/>
              </a:rPr>
              <a:t> son </a:t>
            </a:r>
            <a:r>
              <a:rPr lang="en-US" sz="4800" dirty="0" err="1">
                <a:latin typeface="Times New Roman" panose="02020603050405020304" pitchFamily="18" charset="0"/>
                <a:cs typeface="Times New Roman" panose="02020603050405020304" pitchFamily="18" charset="0"/>
              </a:rPr>
              <a:t>qiymatlari</a:t>
            </a:r>
            <a:r>
              <a:rPr lang="en-US" sz="4800" dirty="0">
                <a:latin typeface="Times New Roman" panose="02020603050405020304" pitchFamily="18" charset="0"/>
                <a:cs typeface="Times New Roman" panose="02020603050405020304" pitchFamily="18" charset="0"/>
              </a:rPr>
              <a:t>:</a:t>
            </a:r>
            <a:endParaRPr lang="ru-RU" sz="4800" dirty="0">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 xmlns:p14="http://schemas.microsoft.com/office/powerpoint/2010/main" val="1391277328"/>
              </p:ext>
            </p:extLst>
          </p:nvPr>
        </p:nvGraphicFramePr>
        <p:xfrm>
          <a:off x="873181" y="2245799"/>
          <a:ext cx="3548056" cy="1156155"/>
        </p:xfrm>
        <a:graphic>
          <a:graphicData uri="http://schemas.openxmlformats.org/presentationml/2006/ole">
            <p:oleObj spid="_x0000_s16439" name="Уравнение" r:id="rId3" imgW="736560" imgH="228600" progId="Equation.3">
              <p:embed/>
            </p:oleObj>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 xmlns:p14="http://schemas.microsoft.com/office/powerpoint/2010/main" val="396938416"/>
              </p:ext>
            </p:extLst>
          </p:nvPr>
        </p:nvGraphicFramePr>
        <p:xfrm>
          <a:off x="6572176" y="2106267"/>
          <a:ext cx="4218179" cy="1295687"/>
        </p:xfrm>
        <a:graphic>
          <a:graphicData uri="http://schemas.openxmlformats.org/presentationml/2006/ole">
            <p:oleObj spid="_x0000_s16440" name="Уравнение" r:id="rId4" imgW="799920" imgH="241200" progId="Equation.3">
              <p:embed/>
            </p:oleObj>
          </a:graphicData>
        </a:graphic>
      </p:graphicFrame>
      <p:sp>
        <p:nvSpPr>
          <p:cNvPr id="7" name="Rectangle 6"/>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 xmlns:p14="http://schemas.microsoft.com/office/powerpoint/2010/main" val="2070184309"/>
              </p:ext>
            </p:extLst>
          </p:nvPr>
        </p:nvGraphicFramePr>
        <p:xfrm>
          <a:off x="873181" y="3825402"/>
          <a:ext cx="3773004" cy="1117606"/>
        </p:xfrm>
        <a:graphic>
          <a:graphicData uri="http://schemas.openxmlformats.org/presentationml/2006/ole">
            <p:oleObj spid="_x0000_s16441" name="Уравнение" r:id="rId5" imgW="812520" imgH="228600" progId="Equation.3">
              <p:embed/>
            </p:oleObj>
          </a:graphicData>
        </a:graphic>
      </p:graphicFrame>
      <p:sp>
        <p:nvSpPr>
          <p:cNvPr id="9" name="Rectangle 8"/>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 xmlns:p14="http://schemas.microsoft.com/office/powerpoint/2010/main" val="1250262708"/>
              </p:ext>
            </p:extLst>
          </p:nvPr>
        </p:nvGraphicFramePr>
        <p:xfrm>
          <a:off x="6572176" y="3738840"/>
          <a:ext cx="4008738" cy="1209340"/>
        </p:xfrm>
        <a:graphic>
          <a:graphicData uri="http://schemas.openxmlformats.org/presentationml/2006/ole">
            <p:oleObj spid="_x0000_s16442" name="Уравнение" r:id="rId6" imgW="812520" imgH="241200" progId="Equation.3">
              <p:embed/>
            </p:oleObj>
          </a:graphicData>
        </a:graphic>
      </p:graphicFrame>
      <p:sp>
        <p:nvSpPr>
          <p:cNvPr id="11" name="Rectangle 10"/>
          <p:cNvSpPr>
            <a:spLocks noChangeArrowheads="1"/>
          </p:cNvSpPr>
          <p:nvPr/>
        </p:nvSpPr>
        <p:spPr bwMode="auto">
          <a:xfrm>
            <a:off x="152400" y="15240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 xmlns:p14="http://schemas.microsoft.com/office/powerpoint/2010/main" val="4146596552"/>
              </p:ext>
            </p:extLst>
          </p:nvPr>
        </p:nvGraphicFramePr>
        <p:xfrm>
          <a:off x="896962" y="5340451"/>
          <a:ext cx="3976423" cy="1161942"/>
        </p:xfrm>
        <a:graphic>
          <a:graphicData uri="http://schemas.openxmlformats.org/presentationml/2006/ole">
            <p:oleObj spid="_x0000_s16443" name="Уравнение" r:id="rId7" imgW="863280" imgH="241200" progId="Equation.3">
              <p:embed/>
            </p:oleObj>
          </a:graphicData>
        </a:graphic>
      </p:graphicFrame>
      <p:sp>
        <p:nvSpPr>
          <p:cNvPr id="13" name="Rectangle 12"/>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 xmlns:p14="http://schemas.microsoft.com/office/powerpoint/2010/main" val="1019090875"/>
              </p:ext>
            </p:extLst>
          </p:nvPr>
        </p:nvGraphicFramePr>
        <p:xfrm>
          <a:off x="6511664" y="5197526"/>
          <a:ext cx="4696597" cy="1304867"/>
        </p:xfrm>
        <a:graphic>
          <a:graphicData uri="http://schemas.openxmlformats.org/presentationml/2006/ole">
            <p:oleObj spid="_x0000_s16444" name="Уравнение" r:id="rId8" imgW="914400" imgH="253800" progId="Equation.3">
              <p:embed/>
            </p:oleObj>
          </a:graphicData>
        </a:graphic>
      </p:graphicFrame>
    </p:spTree>
    <p:extLst>
      <p:ext uri="{BB962C8B-B14F-4D97-AF65-F5344CB8AC3E}">
        <p14:creationId xmlns="" xmlns:p14="http://schemas.microsoft.com/office/powerpoint/2010/main" val="42321509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696687" y="595086"/>
            <a:ext cx="11205028" cy="134350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4400" dirty="0" err="1">
                <a:latin typeface="Times New Roman" panose="02020603050405020304" pitchFamily="18" charset="0"/>
                <a:cs typeface="Times New Roman" panose="02020603050405020304" pitchFamily="18" charset="0"/>
              </a:rPr>
              <a:t>Bo’g’inlarning</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burchak</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tezlanishlari</a:t>
            </a:r>
            <a:r>
              <a:rPr lang="en-US" sz="4400" dirty="0">
                <a:latin typeface="Times New Roman" panose="02020603050405020304" pitchFamily="18" charset="0"/>
                <a:cs typeface="Times New Roman" panose="02020603050405020304" pitchFamily="18" charset="0"/>
              </a:rPr>
              <a:t>:</a:t>
            </a:r>
            <a:endParaRPr lang="ru-RU" sz="4400" dirty="0">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 xmlns:p14="http://schemas.microsoft.com/office/powerpoint/2010/main" val="3806741388"/>
              </p:ext>
            </p:extLst>
          </p:nvPr>
        </p:nvGraphicFramePr>
        <p:xfrm>
          <a:off x="1016118" y="2283637"/>
          <a:ext cx="2193687" cy="1121218"/>
        </p:xfrm>
        <a:graphic>
          <a:graphicData uri="http://schemas.openxmlformats.org/presentationml/2006/ole">
            <p:oleObj spid="_x0000_s17449" name="Уравнение" r:id="rId3" imgW="406048" imgH="215713" progId="Equation.3">
              <p:embed/>
            </p:oleObj>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 xmlns:p14="http://schemas.microsoft.com/office/powerpoint/2010/main" val="2936081330"/>
              </p:ext>
            </p:extLst>
          </p:nvPr>
        </p:nvGraphicFramePr>
        <p:xfrm>
          <a:off x="4083601" y="1770743"/>
          <a:ext cx="3264937" cy="2423886"/>
        </p:xfrm>
        <a:graphic>
          <a:graphicData uri="http://schemas.openxmlformats.org/presentationml/2006/ole">
            <p:oleObj spid="_x0000_s17450" name="Уравнение" r:id="rId4" imgW="571320" imgH="457200" progId="Equation.3">
              <p:embed/>
            </p:oleObj>
          </a:graphicData>
        </a:graphic>
      </p:graphicFrame>
      <p:sp>
        <p:nvSpPr>
          <p:cNvPr id="7" name="Rectangle 6"/>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 xmlns:p14="http://schemas.microsoft.com/office/powerpoint/2010/main" val="950894789"/>
              </p:ext>
            </p:extLst>
          </p:nvPr>
        </p:nvGraphicFramePr>
        <p:xfrm>
          <a:off x="8113487" y="1938590"/>
          <a:ext cx="3150746" cy="2243195"/>
        </p:xfrm>
        <a:graphic>
          <a:graphicData uri="http://schemas.openxmlformats.org/presentationml/2006/ole">
            <p:oleObj spid="_x0000_s17451" name="Уравнение" r:id="rId5" imgW="596880" imgH="457200" progId="Equation.3">
              <p:embed/>
            </p:oleObj>
          </a:graphicData>
        </a:graphic>
      </p:graphicFrame>
      <p:sp>
        <p:nvSpPr>
          <p:cNvPr id="9" name="Rectangle 8"/>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 xmlns:p14="http://schemas.microsoft.com/office/powerpoint/2010/main" val="2582556456"/>
              </p:ext>
            </p:extLst>
          </p:nvPr>
        </p:nvGraphicFramePr>
        <p:xfrm>
          <a:off x="3918858" y="4387547"/>
          <a:ext cx="3803989" cy="2325264"/>
        </p:xfrm>
        <a:graphic>
          <a:graphicData uri="http://schemas.openxmlformats.org/presentationml/2006/ole">
            <p:oleObj spid="_x0000_s17452" name="Уравнение" r:id="rId6" imgW="622080" imgH="495000" progId="Equation.3">
              <p:embed/>
            </p:oleObj>
          </a:graphicData>
        </a:graphic>
      </p:graphicFrame>
      <p:sp>
        <p:nvSpPr>
          <p:cNvPr id="11" name="Rectangle 10"/>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 xmlns:p14="http://schemas.microsoft.com/office/powerpoint/2010/main" val="4171841538"/>
              </p:ext>
            </p:extLst>
          </p:nvPr>
        </p:nvGraphicFramePr>
        <p:xfrm>
          <a:off x="866840" y="3742334"/>
          <a:ext cx="2451812" cy="1290427"/>
        </p:xfrm>
        <a:graphic>
          <a:graphicData uri="http://schemas.openxmlformats.org/presentationml/2006/ole">
            <p:oleObj spid="_x0000_s17453" name="Уравнение" r:id="rId7" imgW="406224" imgH="228501" progId="Equation.3">
              <p:embed/>
            </p:oleObj>
          </a:graphicData>
        </a:graphic>
      </p:graphicFrame>
    </p:spTree>
    <p:extLst>
      <p:ext uri="{BB962C8B-B14F-4D97-AF65-F5344CB8AC3E}">
        <p14:creationId xmlns="" xmlns:p14="http://schemas.microsoft.com/office/powerpoint/2010/main" val="35206332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602342" y="0"/>
            <a:ext cx="10820401" cy="1611085"/>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4800" b="1" i="1" dirty="0" err="1">
                <a:latin typeface="Times New Roman" panose="02020603050405020304" pitchFamily="18" charset="0"/>
                <a:cs typeface="Times New Roman" panose="02020603050405020304" pitchFamily="18" charset="0"/>
              </a:rPr>
              <a:t>Tezlanishlar</a:t>
            </a:r>
            <a:r>
              <a:rPr lang="en-US" sz="4800" b="1" i="1" dirty="0">
                <a:latin typeface="Times New Roman" panose="02020603050405020304" pitchFamily="18" charset="0"/>
                <a:cs typeface="Times New Roman" panose="02020603050405020304" pitchFamily="18" charset="0"/>
              </a:rPr>
              <a:t> </a:t>
            </a:r>
            <a:r>
              <a:rPr lang="en-US" sz="4800" b="1" i="1" dirty="0" err="1" smtClean="0">
                <a:latin typeface="Times New Roman" panose="02020603050405020304" pitchFamily="18" charset="0"/>
                <a:cs typeface="Times New Roman" panose="02020603050405020304" pitchFamily="18" charset="0"/>
              </a:rPr>
              <a:t>planining</a:t>
            </a:r>
            <a:r>
              <a:rPr lang="en-US" sz="4800" b="1" i="1" dirty="0" smtClean="0">
                <a:latin typeface="Times New Roman" panose="02020603050405020304" pitchFamily="18" charset="0"/>
                <a:cs typeface="Times New Roman" panose="02020603050405020304" pitchFamily="18" charset="0"/>
              </a:rPr>
              <a:t> </a:t>
            </a:r>
            <a:r>
              <a:rPr lang="en-US" sz="4800" b="1" i="1" dirty="0" err="1">
                <a:latin typeface="Times New Roman" panose="02020603050405020304" pitchFamily="18" charset="0"/>
                <a:cs typeface="Times New Roman" panose="02020603050405020304" pitchFamily="18" charset="0"/>
              </a:rPr>
              <a:t>tasviriy</a:t>
            </a:r>
            <a:r>
              <a:rPr lang="en-US" sz="4800" b="1" i="1" dirty="0">
                <a:latin typeface="Times New Roman" panose="02020603050405020304" pitchFamily="18" charset="0"/>
                <a:cs typeface="Times New Roman" panose="02020603050405020304" pitchFamily="18" charset="0"/>
              </a:rPr>
              <a:t> </a:t>
            </a:r>
            <a:r>
              <a:rPr lang="en-US" sz="4800" b="1" i="1" dirty="0" err="1">
                <a:latin typeface="Times New Roman" panose="02020603050405020304" pitchFamily="18" charset="0"/>
                <a:cs typeface="Times New Roman" panose="02020603050405020304" pitchFamily="18" charset="0"/>
              </a:rPr>
              <a:t>hossalari</a:t>
            </a:r>
            <a:r>
              <a:rPr lang="en-US" i="1" dirty="0"/>
              <a:t>.</a:t>
            </a:r>
            <a:endParaRPr lang="ru-RU" dirty="0"/>
          </a:p>
          <a:p>
            <a:pPr algn="ctr"/>
            <a:endParaRPr lang="ru-RU" dirty="0"/>
          </a:p>
        </p:txBody>
      </p:sp>
      <p:sp>
        <p:nvSpPr>
          <p:cNvPr id="3" name="Скругленный прямоугольник 2"/>
          <p:cNvSpPr/>
          <p:nvPr/>
        </p:nvSpPr>
        <p:spPr>
          <a:xfrm>
            <a:off x="188686" y="1611086"/>
            <a:ext cx="11451771" cy="524691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marL="571500" indent="-571500">
              <a:buFont typeface="Wingdings" panose="05000000000000000000" pitchFamily="2" charset="2"/>
              <a:buChar char="q"/>
            </a:pPr>
            <a:r>
              <a:rPr lang="en-US" sz="3600" dirty="0" smtClean="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Tezlanishlar</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planining</a:t>
            </a:r>
            <a:r>
              <a:rPr lang="en-US" sz="3800" dirty="0">
                <a:latin typeface="Times New Roman" panose="02020603050405020304" pitchFamily="18" charset="0"/>
                <a:cs typeface="Times New Roman" panose="02020603050405020304" pitchFamily="18" charset="0"/>
              </a:rPr>
              <a:t> π </a:t>
            </a:r>
            <a:r>
              <a:rPr lang="en-US" sz="3800" dirty="0" err="1">
                <a:latin typeface="Times New Roman" panose="02020603050405020304" pitchFamily="18" charset="0"/>
                <a:cs typeface="Times New Roman" panose="02020603050405020304" pitchFamily="18" charset="0"/>
              </a:rPr>
              <a:t>qutbida</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boshini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olgan</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kesmalar</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nuqtalarining</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absolyut</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tezlanishlarini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tasvirlaydi</a:t>
            </a:r>
            <a:r>
              <a:rPr lang="en-US" sz="3800" dirty="0">
                <a:latin typeface="Times New Roman" panose="02020603050405020304" pitchFamily="18" charset="0"/>
                <a:cs typeface="Times New Roman" panose="02020603050405020304" pitchFamily="18" charset="0"/>
              </a:rPr>
              <a:t>.</a:t>
            </a:r>
            <a:endParaRPr lang="ru-RU" sz="3800" dirty="0">
              <a:latin typeface="Times New Roman" panose="02020603050405020304" pitchFamily="18" charset="0"/>
              <a:cs typeface="Times New Roman" panose="02020603050405020304" pitchFamily="18" charset="0"/>
            </a:endParaRPr>
          </a:p>
          <a:p>
            <a:pPr marL="571500" indent="-571500">
              <a:buFont typeface="Wingdings" panose="05000000000000000000" pitchFamily="2" charset="2"/>
              <a:buChar char="q"/>
            </a:pPr>
            <a:r>
              <a:rPr lang="en-US" sz="3800" dirty="0" err="1" smtClean="0">
                <a:latin typeface="Times New Roman" panose="02020603050405020304" pitchFamily="18" charset="0"/>
                <a:cs typeface="Times New Roman" panose="02020603050405020304" pitchFamily="18" charset="0"/>
              </a:rPr>
              <a:t>Absolyut</a:t>
            </a:r>
            <a:r>
              <a:rPr lang="en-US" sz="3800" dirty="0" smtClean="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tezlanishlarning</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uchlarini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tutashtiradigan</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kesmalar</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nuqtalarining</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nisbiy</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tezlanishlarini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ifodalaydi</a:t>
            </a:r>
            <a:r>
              <a:rPr lang="en-US" sz="3800" dirty="0">
                <a:latin typeface="Times New Roman" panose="02020603050405020304" pitchFamily="18" charset="0"/>
                <a:cs typeface="Times New Roman" panose="02020603050405020304" pitchFamily="18" charset="0"/>
              </a:rPr>
              <a:t>.</a:t>
            </a:r>
            <a:endParaRPr lang="ru-RU" sz="3800" dirty="0">
              <a:latin typeface="Times New Roman" panose="02020603050405020304" pitchFamily="18" charset="0"/>
              <a:cs typeface="Times New Roman" panose="02020603050405020304" pitchFamily="18" charset="0"/>
            </a:endParaRPr>
          </a:p>
          <a:p>
            <a:pPr marL="571500" indent="-571500">
              <a:buFont typeface="Wingdings" panose="05000000000000000000" pitchFamily="2" charset="2"/>
              <a:buChar char="q"/>
            </a:pPr>
            <a:r>
              <a:rPr lang="en-US" sz="3800" dirty="0" err="1" smtClean="0">
                <a:latin typeface="Times New Roman" panose="02020603050405020304" pitchFamily="18" charset="0"/>
                <a:cs typeface="Times New Roman" panose="02020603050405020304" pitchFamily="18" charset="0"/>
              </a:rPr>
              <a:t>Planlar</a:t>
            </a:r>
            <a:r>
              <a:rPr lang="en-US" sz="3800" dirty="0" smtClean="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qutbi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tezlanishlari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nolga</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teng</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bo’lgan</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nuqtalarini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tasvirlaydi</a:t>
            </a:r>
            <a:r>
              <a:rPr lang="en-US" sz="3800" dirty="0">
                <a:latin typeface="Times New Roman" panose="02020603050405020304" pitchFamily="18" charset="0"/>
                <a:cs typeface="Times New Roman" panose="02020603050405020304" pitchFamily="18" charset="0"/>
              </a:rPr>
              <a:t>.</a:t>
            </a:r>
            <a:endParaRPr lang="ru-RU" sz="3800" dirty="0">
              <a:latin typeface="Times New Roman" panose="02020603050405020304" pitchFamily="18" charset="0"/>
              <a:cs typeface="Times New Roman" panose="02020603050405020304" pitchFamily="18" charset="0"/>
            </a:endParaRPr>
          </a:p>
          <a:p>
            <a:pPr algn="ct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15178405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894522" y="818795"/>
            <a:ext cx="10575235" cy="5446643"/>
          </a:xfrm>
          <a:prstGeom prst="ellipse">
            <a:avLst/>
          </a:prstGeom>
          <a:solidFill>
            <a:schemeClr val="bg1">
              <a:lumMod val="95000"/>
            </a:schemeClr>
          </a:solidFill>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57150" h="38100" prst="hardEdge"/>
            </a:sp3d>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 </a:t>
            </a:r>
          </a:p>
          <a:p>
            <a:pPr algn="ctr"/>
            <a:r>
              <a:rPr lang="en-US" sz="5400" b="1"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Beshikdan</a:t>
            </a: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 to </a:t>
            </a:r>
            <a:r>
              <a:rPr lang="en-US" sz="5400" b="1"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qabrgacha</a:t>
            </a: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 </a:t>
            </a:r>
            <a:r>
              <a:rPr lang="en-US" sz="5400" b="1"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ilm</a:t>
            </a: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 </a:t>
            </a:r>
            <a:r>
              <a:rPr lang="en-US" sz="5400" b="1"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izla</a:t>
            </a: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a:t>
            </a:r>
            <a:endPar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a:p>
            <a:pPr algn="ctr"/>
            <a:endParaRPr lang="ru-RU"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57270718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1063</TotalTime>
  <Words>286</Words>
  <Application>Microsoft Office PowerPoint</Application>
  <PresentationFormat>Произвольный</PresentationFormat>
  <Paragraphs>55</Paragraphs>
  <Slides>27</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2</vt:i4>
      </vt:variant>
      <vt:variant>
        <vt:lpstr>Заголовки слайдов</vt:lpstr>
      </vt:variant>
      <vt:variant>
        <vt:i4>27</vt:i4>
      </vt:variant>
    </vt:vector>
  </HeadingPairs>
  <TitlesOfParts>
    <vt:vector size="30" baseType="lpstr">
      <vt:lpstr>Аспект</vt:lpstr>
      <vt:lpstr>Чертеж AutoCAD</vt:lpstr>
      <vt:lpstr>Уравнение</vt:lpstr>
      <vt:lpstr>Ma’ruza №13 MEXANIZMLARNING KINEMATIK TAHLILI. MEXANIZM ZVENОLARINING CHIZIQI TEZLIK VA TEZLANISHLARINI ANIQLASH </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      </vt:lpstr>
      <vt:lpstr>Tezlanishlar planini qurish.    Tezliklar mexanizmda tezlik plani yordamida topilsa, tezlanishlar mexanizmida tezlanishlar plani yordamida topiladi. Tezlanish plani – bu nuqtaning absolyut va nisbiy tezlanish vektoridan qurilgan ko’pburchakdir. </vt:lpstr>
      <vt:lpstr>Слайд 18</vt:lpstr>
      <vt:lpstr>                   Tezlanishlar planini qurish kirish bo’g’inida joylashgan nuqtalarning tezlanishini aniqlashdan boshlanadi. O1 nuqta qo’zg’almas nuqta va uning tezlanishi nolga teng. Tezlanishlar planning qutb o’rnini o’rnini tanlaymiz. Shu qutb tezlanishlari nolga teng nuqtalarini joylashtiramiz, O1 va O2 nuqtalarini. A nuqtaning tezlanishi:  Tangensial tezlanish nolga teng, chunki kirish bo’g’ini o’zgarmas tezlik bilan aylanadi va uning burchak tezlanishi quyidagicha:   Normal tezlanish: </vt:lpstr>
      <vt:lpstr>Слайд 20</vt:lpstr>
      <vt:lpstr>Слайд 21</vt:lpstr>
      <vt:lpstr>Слайд 22</vt:lpstr>
      <vt:lpstr>Слайд 23</vt:lpstr>
      <vt:lpstr>Слайд 24</vt:lpstr>
      <vt:lpstr>Слайд 25</vt:lpstr>
      <vt:lpstr>Слайд 26</vt:lpstr>
      <vt:lpstr>Слайд 27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Ma’ruza №2 KINEMATIK JUFTLAR VA ULARNING TURLARI </dc:title>
  <dc:creator>Admin</dc:creator>
  <cp:lastModifiedBy>Asus</cp:lastModifiedBy>
  <cp:revision>98</cp:revision>
  <dcterms:created xsi:type="dcterms:W3CDTF">2016-11-02T09:43:45Z</dcterms:created>
  <dcterms:modified xsi:type="dcterms:W3CDTF">2018-11-13T06:28:55Z</dcterms:modified>
</cp:coreProperties>
</file>