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58" r:id="rId16"/>
    <p:sldId id="259" r:id="rId17"/>
    <p:sldId id="260" r:id="rId18"/>
    <p:sldId id="261" r:id="rId19"/>
    <p:sldId id="262" r:id="rId20"/>
    <p:sldId id="263" r:id="rId21"/>
    <p:sldId id="264" r:id="rId22"/>
    <p:sldId id="265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848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662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806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2840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4508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697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255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409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140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903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4117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645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4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6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8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20.w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1966" y="4175171"/>
            <a:ext cx="5321677" cy="2356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651758" y="235941"/>
            <a:ext cx="6857999" cy="1481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Cyrl-UZ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ЗАРОАЛМАШУВЧАНЛИК ВА </a:t>
            </a:r>
            <a:r>
              <a:rPr lang="uz-Cyrl-UZ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ЎЛЧОВ ТЕХНИКАСИ</a:t>
            </a:r>
            <a:endParaRPr lang="ru-RU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51002" y="2263028"/>
            <a:ext cx="5903604" cy="11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 YUZALARINI SHAKLDAN, </a:t>
            </a:r>
            <a:endParaRPr lang="uz-Cyrl-UZ" sz="2400" b="1" dirty="0" smtClean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4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JOYLASHISHDAN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OG’ISHLARI</a:t>
            </a:r>
            <a:endParaRPr lang="ru-RU" sz="24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70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656823" y="660825"/>
            <a:ext cx="1048340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 YUZALARINI SHAKLDAN, JOYLASHISHDAN OG’ISHLARI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Geometrik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o’rganilayotganida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nominal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xaqiqiy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nominal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yig’indisi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kesishishidan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nominal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nominal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har-xil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kesimlarda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kelmaydi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Ko’ndalang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kesimdagi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R() radius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nominal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kesimning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geometrik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(o)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28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98491" y="403982"/>
            <a:ext cx="109212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meyorlash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uz-Cyrl-UZ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SHaklning chetga chiqishi nominal (meyoriy) shakildan xaqiqiy shaklning  og’ishi mumkin bo’lgan, joizlik miqdori bilan aniqlanadi.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profilningning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joylashishining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nominal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joylashishidan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tg’lqinsimonlik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xatoliklari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kiritidib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g’adir-budirliklari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farqlangandigi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profillarning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baxolash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meyorlashda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urinma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profil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Urinuvchi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aytiladiki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oraliqda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real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profilga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uzoqlashgan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masofa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minimal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aytilidi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masofa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urinma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oraliqda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g’tkazilgan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normal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clip_image002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927" y="3356664"/>
            <a:ext cx="5984650" cy="33661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6899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8947" y="365803"/>
            <a:ext cx="102387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Urinma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minimal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diametrli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diametrli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b,v-rasm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Urinma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deb-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tekislikka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aytiladiki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real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tekislikka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urinma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oraliqda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nuqtasidan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yuzagacha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masofa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minimal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masofa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urinma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tekislikga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oraliqda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normal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4497" y="3467636"/>
            <a:ext cx="8157693" cy="28430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79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797" y="476651"/>
            <a:ext cx="9890975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Urinma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urinma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Urinma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silindr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deb, real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minimal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diametrli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silindrga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diametrli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silindrga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urinma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profilgachagacha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masofa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masofa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urinma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oraliqda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normal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075" y="3154970"/>
            <a:ext cx="6170201" cy="27821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452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2732" y="91355"/>
            <a:ext cx="10650829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Aylanalikdan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chiqishlari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Aylanalikdan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kontsentrik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oralig’i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Aylanalikdan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oval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organkalarni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(v-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Silindrlikdan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kontsentrik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silindrlar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oralig’i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silindrning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silindrning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joylashuvidan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.(b-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Silindrlikdan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bochka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egarsimonliklarni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g,d.e-rasm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clip_image002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238" y="3323996"/>
            <a:ext cx="6056611" cy="32957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9461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98587" y="824808"/>
            <a:ext cx="1039177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chiziqlikdan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radiusi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silindrik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.(j-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Tekislikdan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ikkinchisidan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parallel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oralig’idir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(l)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nominal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z-Cyrl-UZ" sz="2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baxolashda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profilning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profil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simmetriya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tekisligi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urinma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profillarning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Yuzalarning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parallelikdan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og’ishi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o’qlarning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parallelikdan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og’ishi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mosligidan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chetga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simmetriklikdan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chetga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qlar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kesishishidan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chetga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chiqishlar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o’zaro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joylashish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xatoliklariga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12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lip_image002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179" y="771252"/>
            <a:ext cx="9219111" cy="53291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76510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5749" y="1479427"/>
            <a:ext cx="5129349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baxolashda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real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profilning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yuzasi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simmetriya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tekisligi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urinma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profillarning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Yuzalarning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parallelikdan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og’ishi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o’qlarning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parallelikdan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og’ishi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mosligidan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chetga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simmetriklikdan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chetga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g’qlar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kesishishidan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chetga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chiqishlar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o’zaro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joylashish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xatoliklariga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999" y="1976301"/>
            <a:ext cx="4899660" cy="282702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3548673" y="384985"/>
            <a:ext cx="5942652" cy="6612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Silindrlikdan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chiqishlari</a:t>
            </a: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3042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0262" y="530864"/>
            <a:ext cx="607422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Radial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kg’ndalang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urinishlar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Radial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xamda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real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(a-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Ko’ndalang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urunish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notekisligi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perpendikulyarlikdan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og’ishi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b-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1389" y="1936774"/>
            <a:ext cx="4619353" cy="28204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99207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86229" y="239877"/>
            <a:ext cx="68611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SHakl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joylashishning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 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yig’ma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og’ishlari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23852" y="1052122"/>
            <a:ext cx="87782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Joylashishining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bog’liqlik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mustaqil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joizliklari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Bog’liqli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deb,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tayyorlanish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o’lchamlariga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xolda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joizlikga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Chizmada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joizlikning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minimal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vallarning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chetga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chegarasigacha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qiymatlarigacha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ko’payishi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detallarning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yig’iluvchanligini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xisobga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belgilanadi</a:t>
            </a:r>
            <a:endParaRPr lang="ru-RU" dirty="0"/>
          </a:p>
        </p:txBody>
      </p:sp>
      <p:pic>
        <p:nvPicPr>
          <p:cNvPr id="4" name="Рисунок 3" descr="clip_image002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97" y="3278352"/>
            <a:ext cx="6155326" cy="28481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8588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36224" y="435820"/>
            <a:ext cx="68538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Teshiklarning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o’q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mosligiga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berilgan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joizlik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64674" y="1381538"/>
            <a:ext cx="71254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bog’liqli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tutashmada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bo’shliqlar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aloqador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endParaRPr lang="ru-RU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827417" y="259950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7326355"/>
              </p:ext>
            </p:extLst>
          </p:nvPr>
        </p:nvGraphicFramePr>
        <p:xfrm>
          <a:off x="5171469" y="2886089"/>
          <a:ext cx="1911823" cy="9666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Уравнение" r:id="rId3" imgW="837836" imgH="431613" progId="Equation.3">
                  <p:embed/>
                </p:oleObj>
              </mc:Choice>
              <mc:Fallback>
                <p:oleObj name="Уравнение" r:id="rId3" imgW="837836" imgH="431613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1469" y="2886089"/>
                        <a:ext cx="1911823" cy="966652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2564674" y="4438244"/>
            <a:ext cx="7863840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Teshikning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15,045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25,652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(0,045+0,052)·0,5=0,047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joizlikining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baseline="-25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=0,050+0,047=0,097 mm.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47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5841" y="445209"/>
            <a:ext cx="1064622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16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A-(normal)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geometrik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joizligining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60%ni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V-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geometrik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(40); S-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geometrik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(25%).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Silindrik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geometrik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A,V,Slar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30, 20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radius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diametral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             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joizligidan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Chizmalarda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joizliklarining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uchinchi-baza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Ramkani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maxsulotning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chizig’i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tutashtiriladi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466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92337" y="353508"/>
            <a:ext cx="5941050" cy="6695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og’ishlarining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93223" y="1721007"/>
            <a:ext cx="10241279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qoralangan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uchburchak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ramkasi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tutashtiriladi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(a).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Ko’pincha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xarf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qoralangan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uchburchakka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(b). Agar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simmetriya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uchburchakni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chizig’i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(v). Agar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uchburchakni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strelka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almashtirish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(.v)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674" y="3947703"/>
            <a:ext cx="5344886" cy="21003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827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44959" y="262068"/>
            <a:ext cx="7417415" cy="6695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og’ishlarining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chizmada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belgilanishi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93146" y="1034032"/>
            <a:ext cx="83210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Bog’liqli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joizliklar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ko’rsatilganda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keyin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(m)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keltiriladi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bazaviy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belgisidan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keyin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belgisiz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keltiriladi</a:t>
            </a:r>
            <a:endParaRPr lang="ru-RU" sz="24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9499" y="2336783"/>
            <a:ext cx="7762875" cy="1495425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435500" y="4187207"/>
            <a:ext cx="90786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joizligining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a)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b) –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.                                                                                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v) -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bazoviy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g)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d) -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bog’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liq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46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3389" r="8063"/>
          <a:stretch/>
        </p:blipFill>
        <p:spPr>
          <a:xfrm>
            <a:off x="538153" y="253909"/>
            <a:ext cx="5666160" cy="395233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r="2468"/>
          <a:stretch/>
        </p:blipFill>
        <p:spPr>
          <a:xfrm>
            <a:off x="6021433" y="2767284"/>
            <a:ext cx="5852704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208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69279" y="236008"/>
            <a:ext cx="7297575" cy="5871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g’adir-budurligini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16477" y="1001680"/>
            <a:ext cx="8003177" cy="1883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g’adir-budirligi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qadamli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notekisliklarga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Sw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&lt;40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Sw-qadam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wt-balandlik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;).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40               		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oralig’ida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bo’lganida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to’lshqinsimonlik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chetga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148148" y="333102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9834869"/>
              </p:ext>
            </p:extLst>
          </p:nvPr>
        </p:nvGraphicFramePr>
        <p:xfrm>
          <a:off x="2482232" y="1848020"/>
          <a:ext cx="1331831" cy="8098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Уравнение" r:id="rId3" imgW="698197" imgH="431613" progId="Equation.3">
                  <p:embed/>
                </p:oleObj>
              </mc:Choice>
              <mc:Fallback>
                <p:oleObj name="Уравнение" r:id="rId3" imgW="698197" imgH="431613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2232" y="1848020"/>
                        <a:ext cx="1331831" cy="80989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9107593"/>
              </p:ext>
            </p:extLst>
          </p:nvPr>
        </p:nvGraphicFramePr>
        <p:xfrm>
          <a:off x="9612082" y="1878389"/>
          <a:ext cx="1415143" cy="8605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Уравнение" r:id="rId5" imgW="685800" imgH="431800" progId="Equation.3">
                  <p:embed/>
                </p:oleObj>
              </mc:Choice>
              <mc:Fallback>
                <p:oleObj name="Уравнение" r:id="rId5" imgW="685800" imgH="4318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12082" y="1878389"/>
                        <a:ext cx="1415143" cy="86056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711925" y="3331029"/>
            <a:ext cx="1076814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g’adir-budirligining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chizig’i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o’tqazilib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geometrik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chizig’ining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g’adir-budirligini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notekisliklarni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0,01; 0,03; 0,08; 0,25; 0,80; 2,5; 8; 25 mm.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g’adir-budirligi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yagona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chizig’i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(m–m)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g’tqaziladiki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geometrik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minimal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G’adir-budirlik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(m–m)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253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6469" y="398481"/>
            <a:ext cx="988858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G’adir-budirlik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bizda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ISO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komitetining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R468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taklifiga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g’adir-budirligini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baxolash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Ra–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notekisliklari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arifmetik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R7-profil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notekisliklarining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Rmax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notekisligi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Sm-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notekislikning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S-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balandliklarning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r-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satxidagi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(31-rasm)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afzal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xisoblanib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chizmada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Rmax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,, Ra,,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Rzlar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notekisliklarining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notekisliklarining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arifmetik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absolyut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3094103"/>
              </p:ext>
            </p:extLst>
          </p:nvPr>
        </p:nvGraphicFramePr>
        <p:xfrm>
          <a:off x="4480560" y="5044278"/>
          <a:ext cx="2413246" cy="1043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Уравнение" r:id="rId3" imgW="1143000" imgH="482600" progId="Equation.3">
                  <p:embed/>
                </p:oleObj>
              </mc:Choice>
              <mc:Fallback>
                <p:oleObj name="Уравнение" r:id="rId3" imgW="1143000" imgH="482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80560" y="5044278"/>
                        <a:ext cx="2413246" cy="1043013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65701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1325" y="1508759"/>
            <a:ext cx="7783830" cy="38339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198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55372" y="212330"/>
            <a:ext cx="80467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g’adir-budirligining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pofilogrammasi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imperik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baxolansa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3262904"/>
              </p:ext>
            </p:extLst>
          </p:nvPr>
        </p:nvGraphicFramePr>
        <p:xfrm>
          <a:off x="5042264" y="1347989"/>
          <a:ext cx="2275355" cy="10555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name="Уравнение" r:id="rId3" imgW="927100" imgH="431800" progId="Equation.3">
                  <p:embed/>
                </p:oleObj>
              </mc:Choice>
              <mc:Fallback>
                <p:oleObj name="Уравнение" r:id="rId3" imgW="927100" imgH="4318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2264" y="1347989"/>
                        <a:ext cx="2275355" cy="1055577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57646" y="2842990"/>
            <a:ext cx="944444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yerda: tayanch uzunligi; n–tayanch uzunligi oralig’ida tanlab </a:t>
            </a:r>
            <a:r>
              <a:rPr lang="uz-Cyrl-UZ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 </a:t>
            </a:r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 nuqtalari soni;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Υ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Yi-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i-nuqtada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notekisligi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ta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ta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yig’indisi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6256969"/>
              </p:ext>
            </p:extLst>
          </p:nvPr>
        </p:nvGraphicFramePr>
        <p:xfrm>
          <a:off x="4063228" y="5036740"/>
          <a:ext cx="4641223" cy="12292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Уравнение" r:id="rId5" imgW="1778000" imgH="457200" progId="Equation.3">
                  <p:embed/>
                </p:oleObj>
              </mc:Choice>
              <mc:Fallback>
                <p:oleObj name="Уравнение" r:id="rId5" imgW="1778000" imgH="4572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3228" y="5036740"/>
                        <a:ext cx="4641223" cy="1229297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3661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29543" y="412042"/>
            <a:ext cx="826443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notekisligining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Rmax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chizig’i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yg’nalishida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notekisligini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Sm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notekisligining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Sm: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0053747"/>
              </p:ext>
            </p:extLst>
          </p:nvPr>
        </p:nvGraphicFramePr>
        <p:xfrm>
          <a:off x="7302138" y="1945053"/>
          <a:ext cx="2717074" cy="12736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" name="Уравнение" r:id="rId3" imgW="914400" imgH="431800" progId="Equation.3">
                  <p:embed/>
                </p:oleObj>
              </mc:Choice>
              <mc:Fallback>
                <p:oleObj name="Уравнение" r:id="rId3" imgW="914400" imgH="4318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2138" y="1945053"/>
                        <a:ext cx="2717074" cy="12736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162595" y="3322546"/>
            <a:ext cx="8268788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n–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notekisliklar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i-tartibli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notekislik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qadamining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uzunligida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2965640"/>
              </p:ext>
            </p:extLst>
          </p:nvPr>
        </p:nvGraphicFramePr>
        <p:xfrm>
          <a:off x="9825037" y="3428936"/>
          <a:ext cx="1226140" cy="11260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Уравнение" r:id="rId5" imgW="469696" imgH="431613" progId="Equation.3">
                  <p:embed/>
                </p:oleObj>
              </mc:Choice>
              <mc:Fallback>
                <p:oleObj name="Уравнение" r:id="rId5" imgW="469696" imgH="431613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25037" y="3428936"/>
                        <a:ext cx="1226140" cy="112604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7284388"/>
              </p:ext>
            </p:extLst>
          </p:nvPr>
        </p:nvGraphicFramePr>
        <p:xfrm>
          <a:off x="8710877" y="3686181"/>
          <a:ext cx="917333" cy="6115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name="Уравнение" r:id="rId7" imgW="266353" imgH="177569" progId="Equation.3">
                  <p:embed/>
                </p:oleObj>
              </mc:Choice>
              <mc:Fallback>
                <p:oleObj name="Уравнение" r:id="rId7" imgW="266353" imgH="177569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10877" y="3686181"/>
                        <a:ext cx="917333" cy="6115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34415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96194" y="184946"/>
            <a:ext cx="6096000" cy="58714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g’adir-budirligining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4137" y="772094"/>
            <a:ext cx="641386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tp-10;15;20;25;30;40; 50; 60; 70; 80; 90% 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Javobgarligi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ishqalanuvchi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budirligi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Rmax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notekisliklar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yg’nalishi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baxolanadi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ь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muxim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g’adir-budirligi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Rmax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Sm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baxolanadi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Rmax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, Sm,  S,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meyorlashtirilgan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g’adir-budirligini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chizmada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notekisliklarining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yg’nalishi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chizmada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7780" y="1804171"/>
            <a:ext cx="4791682" cy="3773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173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50423" y="686361"/>
            <a:ext cx="90525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Ra,ning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takidlanganidek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ruxast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g’adir-budirligiga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nominal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diapozoni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440" y="2817221"/>
            <a:ext cx="6686006" cy="33876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854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71599" y="568796"/>
            <a:ext cx="9379131" cy="2125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g’adir-budirligining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chizmada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-0,5;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Rmax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, 6,2; Sm,0,63; S 0,32; t5070-bu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g’adir-budirligiga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t5070 –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shartli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50%li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kesim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satxida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nisbiy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uzunligi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uzunligining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70%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miqdorini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ekanligini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ko’rsatadi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658" y="3300548"/>
            <a:ext cx="8387443" cy="26691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2915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09859" y="817631"/>
            <a:ext cx="9131121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адабиётлар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"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Ўзароалмашинувчанлик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стандартлаштириш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Р.Р.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Равшанов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қитувчи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Ташкент, 2016.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"Метрология,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Ўзароалмашинувчанлик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стандартлаштириш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Файзиев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Р.Р.,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Дарслик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"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Меҳнат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Ташкент - 2014.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"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Технологик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лчаш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воситалари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Муҳамедов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Б.Э., -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қитувчи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Ташкент, 2017.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93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515</TotalTime>
  <Words>1689</Words>
  <Application>Microsoft Office PowerPoint</Application>
  <PresentationFormat>Широкоэкранный</PresentationFormat>
  <Paragraphs>78</Paragraphs>
  <Slides>25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Тема Office</vt:lpstr>
      <vt:lpstr>Уравнение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Yodgor</cp:lastModifiedBy>
  <cp:revision>34</cp:revision>
  <dcterms:created xsi:type="dcterms:W3CDTF">2021-03-22T12:52:27Z</dcterms:created>
  <dcterms:modified xsi:type="dcterms:W3CDTF">2021-04-09T05:04:35Z</dcterms:modified>
</cp:coreProperties>
</file>