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  <p:sldId id="302" r:id="rId5"/>
    <p:sldId id="300" r:id="rId6"/>
    <p:sldId id="301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2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93655" y="2253646"/>
            <a:ext cx="4869988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ДЕТАЛЬ ЮЗАЛАРИНИНГ 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АДИР-БУДУРЛИГИ ВА 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</a:t>
            </a:r>
            <a:r>
              <a:rPr lang="uz-Cyrl-UZ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ИНСИМОНЛИГИ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396300"/>
            <a:ext cx="11201400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номинал,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юзалардан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нотекисликлар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деталлардан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йиғилган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одатда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бирикмаларга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бирмунча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солиштирма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юкланишни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ҳисоблашда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контакт юза номинал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текис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тақсимланган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Аслида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(реал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нотекисликлари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юзасининг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участкаларгагина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Ундаги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юкланишдан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474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8640" y="399068"/>
            <a:ext cx="1098586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ейилишга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чидамлигига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пресслаб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зичланганлигига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таъ­сир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ўзғалувчан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ҳаракатнинг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бузилиши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манбалари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пайдо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қўзғалувчан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тута­шиш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зоналарида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ишқаланиш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пировард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машина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чидамлилигига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реал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баҳо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чамалай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84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8459" y="587050"/>
            <a:ext cx="56562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кўндаланг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кесимларда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кўндаланги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пер­пендикуляр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кесимда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ноаниқликлар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қайтарилиш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частотаси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кескичга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режимига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деталь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бикирлигига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СМАД (станок-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-деталь)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966" y="587050"/>
            <a:ext cx="3425462" cy="544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94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80" y="461531"/>
            <a:ext cx="111328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Одатда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ғадир-будурликлар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(24-расм,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б);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нисба­тан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даврий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кўринишида­ги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тўлқинсимонлик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(24-расм,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в),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реал юза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реал профиль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геометрик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юза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геометрик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чиқишлардир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19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820" y="3089894"/>
            <a:ext cx="7777480" cy="3562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742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5900" y="993339"/>
            <a:ext cx="97840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Тўлқинсимонлик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шаклнинг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четга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чиқиши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ғадир-будирлик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туради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бир-биридан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фарқлаш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мезони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қадамни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баландликка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8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нисбати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49580" algn="just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800" b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&lt;40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ғадир-будурлик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indent="449580" algn="just">
              <a:lnSpc>
                <a:spcPct val="150000"/>
              </a:lnSpc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40&lt;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800" b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&lt;1000 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тулкинсимонлик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800" b="1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&gt;1000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шаклдан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четга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02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7260" y="469568"/>
            <a:ext cx="1053846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Тўлқинсимонликни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(8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каби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Тўлқинсимонликнинг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бешта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каттарок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(25-расм).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0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290" y="2283460"/>
            <a:ext cx="8280400" cy="39801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298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5860" y="300172"/>
            <a:ext cx="102412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Тўлқинсимонлик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баландлиги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6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Тўлқинсимонликнинг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бешта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қадамлари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узунлигида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26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600" b="1" baseline="-250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6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</a:t>
            </a:r>
            <a:r>
              <a:rPr lang="en-US" sz="26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600" b="1" baseline="-25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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600" b="1" baseline="-25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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600" b="1" baseline="-25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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600" b="1" baseline="-25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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600" b="1" baseline="-25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    (2.24)</a:t>
            </a:r>
          </a:p>
          <a:p>
            <a:pPr indent="449580" algn="just">
              <a:lnSpc>
                <a:spcPct val="150000"/>
              </a:lnSpc>
            </a:pP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Тўлқинсимонлик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баландликларини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қийматларини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қатордан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(мкм) 0,1; 0,2; 0,4; 0,8; 1; 3,2; 6,:</a:t>
            </a:r>
          </a:p>
          <a:p>
            <a:pPr algn="just">
              <a:lnSpc>
                <a:spcPct val="150000"/>
              </a:lnSpc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12,5; 25; 550; 100; 200.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Тўлқинсимонликнинг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en-US" sz="26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ўлчанган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қўшни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тўлқин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томонлари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масофаларнинг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арифметик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737859" y="5193819"/>
            <a:ext cx="2664822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436634"/>
              </p:ext>
            </p:extLst>
          </p:nvPr>
        </p:nvGraphicFramePr>
        <p:xfrm>
          <a:off x="5737860" y="5193819"/>
          <a:ext cx="1165860" cy="1165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Уравнение" r:id="rId3" imgW="533169" imgH="431613" progId="Equation.3">
                  <p:embed/>
                </p:oleObj>
              </mc:Choice>
              <mc:Fallback>
                <p:oleObj name="Уравнение" r:id="rId3" imgW="533169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7860" y="5193819"/>
                        <a:ext cx="1165860" cy="116586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61740" y="5507221"/>
            <a:ext cx="1304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3200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5864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920" y="291465"/>
            <a:ext cx="113461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Тўлқинсимонлик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эластик СМАД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металл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қирқиш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деталь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қирқиш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тезликда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кучда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мақсадга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ғадир-будурлига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юза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оралиғидаги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115қадамли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тўпламида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ГОСТ 25142-82 (СТСЭВ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6-78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перпендикуляр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баҳо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/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адир-будурликка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баҳо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37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590654"/>
            <a:ext cx="104698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устида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чегаралаб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Стандарт (ГОСТ 255142-82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СТСЭВ 1156-78)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ғадир-будурликни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жиҳатдан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баҳолаш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қатор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ягона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дан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қатордан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(мм): 0,01; 0,03; 0,08; 0,25; 0,80; 2,5; 8; 25.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0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4340" y="165080"/>
            <a:ext cx="108585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Юза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ғадир-будурлиги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[26-расм):</a:t>
            </a: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арифметик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200" baseline="30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квадратик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отекисликнинг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таянч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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чўққи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тубларнинг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ўтмаслаш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радиуси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1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200" y="3444240"/>
            <a:ext cx="6121400" cy="3276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083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245321"/>
            <a:ext cx="10538460" cy="1687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арифметик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нуқталаридан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чизиққача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арифметик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айтилади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463540" y="4229099"/>
            <a:ext cx="1492898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7587808"/>
              </p:ext>
            </p:extLst>
          </p:nvPr>
        </p:nvGraphicFramePr>
        <p:xfrm>
          <a:off x="5257800" y="2103120"/>
          <a:ext cx="3030967" cy="1051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Уравнение" r:id="rId3" imgW="1397000" imgH="482600" progId="Equation.3">
                  <p:embed/>
                </p:oleObj>
              </mc:Choice>
              <mc:Fallback>
                <p:oleObj name="Уравнение" r:id="rId3" imgW="13970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2103120"/>
                        <a:ext cx="3030967" cy="105156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343400" y="2359371"/>
            <a:ext cx="11882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2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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7260" y="3113304"/>
            <a:ext cx="10332720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катталаштириш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профиллограммаси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ни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нуқталардан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кесишгунча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перпендикуляр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параметр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68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7260" y="360287"/>
            <a:ext cx="10126980" cy="2062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2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sz="22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ўнта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топилган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бешта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бешта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ботиқ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чуқурлигининг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арифметик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651759" y="2423159"/>
            <a:ext cx="2124007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0635726"/>
              </p:ext>
            </p:extLst>
          </p:nvPr>
        </p:nvGraphicFramePr>
        <p:xfrm>
          <a:off x="3440430" y="2423159"/>
          <a:ext cx="5577840" cy="13590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Уравнение" r:id="rId3" imgW="1879600" imgH="457200" progId="Equation.3">
                  <p:embed/>
                </p:oleObj>
              </mc:Choice>
              <mc:Fallback>
                <p:oleObj name="Уравнение" r:id="rId3" imgW="18796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430" y="2423159"/>
                        <a:ext cx="5577840" cy="135906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37260" y="3944811"/>
            <a:ext cx="10378440" cy="2570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ботиқ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квадратик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база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оралиғидаги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квадратик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4380" y="353259"/>
            <a:ext cx="106070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зудлик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чўққилар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туб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с—у база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нотекисликларйнинг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арифметик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3669" y="3337559"/>
            <a:ext cx="41055851" cy="874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1385382"/>
              </p:ext>
            </p:extLst>
          </p:nvPr>
        </p:nvGraphicFramePr>
        <p:xfrm>
          <a:off x="3771900" y="3337559"/>
          <a:ext cx="4137660" cy="2331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Уравнение" r:id="rId3" imgW="1231366" imgH="609336" progId="Equation.3">
                  <p:embed/>
                </p:oleObj>
              </mc:Choice>
              <mc:Fallback>
                <p:oleObj name="Уравнение" r:id="rId3" imgW="1231366" imgH="60933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1900" y="3337559"/>
                        <a:ext cx="4137660" cy="233172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6976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80" y="277312"/>
            <a:ext cx="110871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чўққилари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ботиқликларнинг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кесишишидан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нуқталар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5—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 база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маҳаллий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чўққилари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арифметик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сифа­тида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чўққиларининг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нуқталарининг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проекциялари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663440" y="368046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4260208"/>
              </p:ext>
            </p:extLst>
          </p:nvPr>
        </p:nvGraphicFramePr>
        <p:xfrm>
          <a:off x="5059680" y="4432296"/>
          <a:ext cx="2247900" cy="134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Уравнение" r:id="rId3" imgW="723600" imgH="431640" progId="Equation.3">
                  <p:embed/>
                </p:oleObj>
              </mc:Choice>
              <mc:Fallback>
                <p:oleObj name="Уравнение" r:id="rId3" imgW="723600" imgH="43164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9680" y="4432296"/>
                        <a:ext cx="2247900" cy="134778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10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820" y="3048000"/>
            <a:ext cx="612140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525780" y="283287"/>
            <a:ext cx="112242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2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қий­матлари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меъёрланмаган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Профилнинг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сатада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эквидистант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чўққилари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сатҳида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)дан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қирқиладиган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кесмалар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йиғиндисининг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база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(27-расм).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11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3657668" cy="9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1957484"/>
              </p:ext>
            </p:extLst>
          </p:nvPr>
        </p:nvGraphicFramePr>
        <p:xfrm>
          <a:off x="1970390" y="804900"/>
          <a:ext cx="3266137" cy="13203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Уравнение" r:id="rId3" imgW="1345616" imgH="545863" progId="Equation.3">
                  <p:embed/>
                </p:oleObj>
              </mc:Choice>
              <mc:Fallback>
                <p:oleObj name="Уравнение" r:id="rId3" imgW="1345616" imgH="54586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0390" y="804900"/>
                        <a:ext cx="3266137" cy="132035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863339" y="1979193"/>
            <a:ext cx="39157835" cy="1316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0028984"/>
              </p:ext>
            </p:extLst>
          </p:nvPr>
        </p:nvGraphicFramePr>
        <p:xfrm>
          <a:off x="7206917" y="804900"/>
          <a:ext cx="2556976" cy="13203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Уравнение" r:id="rId5" imgW="647700" imgH="431800" progId="Equation.3">
                  <p:embed/>
                </p:oleObj>
              </mc:Choice>
              <mc:Fallback>
                <p:oleObj name="Уравнение" r:id="rId5" imgW="6477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6917" y="804900"/>
                        <a:ext cx="2556976" cy="132035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25235" y="2930645"/>
            <a:ext cx="1142960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база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база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оралиғида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қирқилган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кесмалар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сони.</a:t>
            </a:r>
          </a:p>
          <a:p>
            <a:pPr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ҳакикий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юзасини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ифодалайди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қўзғалувчан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бирикмаларнинг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ейилишга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чидамлилиги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пластик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деформациясининг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50000"/>
              </a:lnSpc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09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3060" y="191915"/>
            <a:ext cx="9144000" cy="113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Чўққилар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сатх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профили, % да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754880" y="1325880"/>
            <a:ext cx="21531532" cy="1041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0677475"/>
              </p:ext>
            </p:extLst>
          </p:nvPr>
        </p:nvGraphicFramePr>
        <p:xfrm>
          <a:off x="4732988" y="1877751"/>
          <a:ext cx="3449923" cy="1280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Уравнение" r:id="rId3" imgW="1511300" imgH="558800" progId="Equation.3">
                  <p:embed/>
                </p:oleObj>
              </mc:Choice>
              <mc:Fallback>
                <p:oleObj name="Уравнение" r:id="rId3" imgW="1511300" imgH="558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2988" y="1877751"/>
                        <a:ext cx="3449923" cy="128016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05840" y="3684211"/>
            <a:ext cx="1090422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меъёрланган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Улар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қатордан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ru-RU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1р % -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10; 15; 20; 25; 30; 40; 50; 60; 70; 80; 90.</a:t>
            </a:r>
          </a:p>
          <a:p>
            <a:pPr algn="ctr">
              <a:lnSpc>
                <a:spcPct val="150000"/>
              </a:lnSpc>
            </a:pPr>
            <a:r>
              <a:rPr lang="ru-RU" sz="26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Р, % -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5;</a:t>
            </a:r>
            <a:r>
              <a:rPr lang="ru-RU" sz="2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10;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15; 20; 25; 30; 40; 50; 60; 70; 80; 90.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4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237709"/>
            <a:ext cx="51435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Чизмада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ГОСТ 2.309-73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(28-расм).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кўрсатилмайдиган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фақат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(28-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о)</a:t>
            </a:r>
          </a:p>
          <a:p>
            <a:pPr algn="just"/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силлиқлаш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жилвирлаш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(28-расм);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юза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сақланганда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ме­талл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олинмасдан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болғалаш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қолиплаш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(28-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г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94246"/>
            <a:ext cx="6121400" cy="605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591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167450"/>
            <a:ext cx="5486400" cy="6690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белги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кўрса­тилади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фақат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(мкм)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қолганлари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кейин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ёзилади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нечта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тепасига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таянч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(28-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ёзилади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ёзилади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Чизмада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параллел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ихтиёрий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(перпендикуляр), С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кесишувчан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3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52"/>
          <a:stretch/>
        </p:blipFill>
        <p:spPr bwMode="auto">
          <a:xfrm>
            <a:off x="6035040" y="483775"/>
            <a:ext cx="5897880" cy="6057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787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2960" y="328141"/>
            <a:ext cx="10789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тезлашиши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кузатилади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олгунга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давом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дейилади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алоҳида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эришгунча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камаяди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29-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яққол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24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96"/>
          <a:stretch/>
        </p:blipFill>
        <p:spPr bwMode="auto">
          <a:xfrm>
            <a:off x="2850060" y="3744461"/>
            <a:ext cx="7365093" cy="26955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6575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7646" y="585628"/>
            <a:ext cx="103327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эгри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юза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қийматдан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фарқ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қилганда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юзанинг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ейилишини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ифодалайди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даги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ифодаланган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эгри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чизиққа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Иккала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эгри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чизиқларини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таққослаш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кўрсатадики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ишқаланиб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мослашиш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даври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даги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ейилишнинг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камайиши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меъёрий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даврини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дан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ru-RU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гача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ошишига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машина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қисмини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ресурсининг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ошишига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2149" y="3170951"/>
            <a:ext cx="1022821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чарчаш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зўриқишлари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даврий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ўзгарувчан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дағал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Ж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текисликларга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чуқурликлари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суюқликлар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тўпланадиган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занглашга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мойилдир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Зичлаш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мақсадга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34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279162"/>
            <a:ext cx="1129937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оидага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шунчалик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муносабат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мавжуд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Айрим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холатларда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занглашдан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сақлаш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безак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минимал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холатларда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минимал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поршень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дастгоҳ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йўналтирувчилари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ўзғалувчан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қайта</a:t>
            </a:r>
            <a:r>
              <a:rPr lang="ru-RU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тиклашда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кўпчилик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ўзғалмас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Пресслаб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эзилади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нати­жада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камаяди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таннархини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юборади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томликка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жилвирланган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номеъёрий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ушлайди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айрим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«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жипслашиш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ига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28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1" y="600707"/>
            <a:ext cx="11142617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айтилганлардан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хулоса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-машина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механизмларнинг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омил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аммо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боғланишга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Юза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сабаб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мукаммал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маълумот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профилометфар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қулайдир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Нотекисликларнинг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таққослаш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намуналари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меъерланган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(ГОСТ 9378-75).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фоизлигининг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60%и да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&lt;0,05 т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40%и да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&lt;0,026 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25%и да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&lt;0,012 т.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навбатда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афзал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34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7284" y="946421"/>
            <a:ext cx="884778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1967</Words>
  <Application>Microsoft Office PowerPoint</Application>
  <PresentationFormat>Широкоэкранный</PresentationFormat>
  <Paragraphs>84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Symbol</vt:lpstr>
      <vt:lpstr>Times New Roman</vt:lpstr>
      <vt:lpstr>Тема Office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27</cp:revision>
  <dcterms:created xsi:type="dcterms:W3CDTF">2021-03-22T12:52:27Z</dcterms:created>
  <dcterms:modified xsi:type="dcterms:W3CDTF">2021-04-09T05:06:17Z</dcterms:modified>
</cp:coreProperties>
</file>