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20" r:id="rId24"/>
    <p:sldId id="319" r:id="rId25"/>
    <p:sldId id="322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2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5.jpeg"/><Relationship Id="rId4" Type="http://schemas.openxmlformats.org/officeDocument/2006/relationships/image" Target="../media/image14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8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81683" y="2292295"/>
            <a:ext cx="44422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ОДДИЙ ИШ </a:t>
            </a:r>
            <a:endParaRPr lang="en-US" sz="28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ҚИСМЛАРИНИ </a:t>
            </a:r>
            <a:r>
              <a:rPr lang="uz-Cyrl-UZ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ЛЧАШ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206" y="1289341"/>
            <a:ext cx="568234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sz="20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узатмалардан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талаблари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машинасозликда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етакчи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ўринни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эгаллайди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Кўпчилик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сифат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пухталикни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хозирги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замон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асбобларида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машиналарида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харакатни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муносабатни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моментни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иккинчисига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26378" y="14575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8434" name="Picture 2" descr="Gearing - Top Performances Racing secondary 16/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77" y="1737359"/>
            <a:ext cx="5103223" cy="3827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74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2183" y="325628"/>
            <a:ext cx="6096000" cy="5859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илдиракнинг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цилиндрсимон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параллел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конуссимон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кесишади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винтли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гипоидли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червякли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айкаш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қобилиятига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динамик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шовқин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тебранишлар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келтириб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шароитини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кўрсаткичларини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хатоликларни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чеклайди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вазифасига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гуруҳларга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тезкор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вазифадагилар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2" descr="Gear Drives at Rs 350/piece | गियर ड्राइव - Jay Ambe Engineers, Rajkot |  ID: 830913229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0" r="10558"/>
          <a:stretch/>
        </p:blipFill>
        <p:spPr bwMode="auto">
          <a:xfrm>
            <a:off x="7302136" y="594776"/>
            <a:ext cx="4501398" cy="532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13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2333" y="300573"/>
            <a:ext cx="1075073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уза­тиш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муносабатини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етакловчи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етакланувчи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ғилдиракларни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бурилишининг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мосланганлиги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гуруҳ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газ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тақсимлаш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дизель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иссиқлик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насосининг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шестерняси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рейкаси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каллаги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занжири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соат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кўринишидаги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индикаторнинг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бошқалар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киради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модули,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юкларни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тезликлари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482" name="Picture 2" descr="Lego NXT Gears - Gearing up and gearing down | Лего майндстормс, Лего, Лего  проек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146" y="3278113"/>
            <a:ext cx="5944780" cy="3285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999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6469" y="446443"/>
            <a:ext cx="1034578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Тезлик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шовқинсиз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тебранишсиз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айла­ниш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ишлашларига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хусусиятларидан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туташмайдиган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профили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кафолатланган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автомобиль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тракторларнинг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қутилари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турбокомпрессорлар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редуктор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узеллари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металл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дастгоҳларининг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қутилари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модуль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анчагина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шрвқин</a:t>
            </a:r>
            <a:r>
              <a:rPr lang="ru-RU" sz="20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муносабатларига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киритилади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баландлиги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тезликларда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тезликларда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трактор борт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кўтариш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машиналарининг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редукторлари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модули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тезликлари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момент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узатишлари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ГОСТ 1643-81 (СТСЭВ641-77) га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талабларига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гуруҳга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таъминловчи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таъминловчи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таъмин­ловчи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70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0526" y="266451"/>
            <a:ext cx="1080298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узатмаларнинг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назорат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кўриш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эмас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чунки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бирор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ўлчашга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боғлиқдир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ўхшаш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цилиндрсимон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мисолида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етарлидир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ru-RU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кпд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етакланувчи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ғилдирагининг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бурилиш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фарқ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айланасининг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ёйи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(62-расм).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56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077" y="3849731"/>
            <a:ext cx="6964499" cy="2786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181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"/>
            <a:ext cx="2206711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5943634"/>
              </p:ext>
            </p:extLst>
          </p:nvPr>
        </p:nvGraphicFramePr>
        <p:xfrm>
          <a:off x="3052483" y="605349"/>
          <a:ext cx="6877050" cy="999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Уравнение" r:id="rId3" imgW="1638300" imgH="241300" progId="Equation.3">
                  <p:embed/>
                </p:oleObj>
              </mc:Choice>
              <mc:Fallback>
                <p:oleObj name="Уравнение" r:id="rId3" imgW="16383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2483" y="605349"/>
                        <a:ext cx="6877050" cy="99957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030506" y="2164552"/>
            <a:ext cx="9117106" cy="4094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ru-RU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2х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бурилиш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ru-RU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бурилиш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етакланувчи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айланасининг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радиуси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ior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циклда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ўзгаришидаги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алгебраик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айирмаси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иккала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хатоликларининг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фарқлаш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«н»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индекси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3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1560" y="339738"/>
            <a:ext cx="1040456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200" b="1" baseline="-25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кпд</a:t>
            </a:r>
            <a:r>
              <a:rPr lang="ru-RU" sz="22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етакланувчи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ўлчов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cap="small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илдирагининг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параллелмаслик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қийшайиши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бурилишлари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айирмасига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ей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51560" y="2716970"/>
            <a:ext cx="10404565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чегарасидаги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хатоликларининг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алгебраик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айирмасидан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иборатдир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хатоликларга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биргаликдаги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топилади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чиниқтириш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гардишининг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ўлчов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масофанинг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22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5741" y="408507"/>
            <a:ext cx="99239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қадамнинг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Fpkr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буралгандаги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қ2. . .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 2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бутун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566159" y="3396342"/>
            <a:ext cx="2249065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4976694"/>
              </p:ext>
            </p:extLst>
          </p:nvPr>
        </p:nvGraphicFramePr>
        <p:xfrm>
          <a:off x="3993577" y="2683649"/>
          <a:ext cx="3786833" cy="10680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6" name="Уравнение" r:id="rId3" imgW="1854200" imgH="520700" progId="Equation.3">
                  <p:embed/>
                </p:oleObj>
              </mc:Choice>
              <mc:Fallback>
                <p:oleObj name="Уравнение" r:id="rId3" imgW="1854200" imgH="5207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3577" y="2683649"/>
                        <a:ext cx="3786833" cy="106808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183342" y="4464423"/>
            <a:ext cx="105962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қадамига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бурилиш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сони;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айланасининг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радиуси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(2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бурилиш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81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6731" y="413579"/>
            <a:ext cx="92876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</a:t>
            </a:r>
            <a:r>
              <a:rPr lang="ru-RU" sz="24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Fpr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 дан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/2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чегарадаги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топилган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</a:t>
            </a:r>
            <a:r>
              <a:rPr lang="ru-RU" sz="24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алгебраик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айирмасидир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(63-расм).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57"/>
          <p:cNvPicPr/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0" b="36696"/>
          <a:stretch/>
        </p:blipFill>
        <p:spPr bwMode="auto">
          <a:xfrm>
            <a:off x="3384188" y="2020388"/>
            <a:ext cx="6108700" cy="4499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343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6788" y="330417"/>
            <a:ext cx="972222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гардишининг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тепиши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Frr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профилларига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ботиқликнинг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элементидан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чизиғигача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масофалар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айирмасининг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чегарасидаги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(64-расм, а). Тиш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гардишининг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ўлчагичда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(64-расм,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ўлчовчи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меъёрли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конус 1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контур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ролини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индикатор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кўрсатишларининг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фарқи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57"/>
          <p:cNvPicPr/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29"/>
          <a:stretch/>
        </p:blipFill>
        <p:spPr bwMode="auto">
          <a:xfrm>
            <a:off x="3179321" y="3690298"/>
            <a:ext cx="6108700" cy="281395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113485" y="2554513"/>
            <a:ext cx="1744373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0778247"/>
              </p:ext>
            </p:extLst>
          </p:nvPr>
        </p:nvGraphicFramePr>
        <p:xfrm>
          <a:off x="4542390" y="2822008"/>
          <a:ext cx="3194304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0" name="Уравнение" r:id="rId4" imgW="1244600" imgH="241300" progId="Equation.3">
                  <p:embed/>
                </p:oleObj>
              </mc:Choice>
              <mc:Fallback>
                <p:oleObj name="Уравнение" r:id="rId4" imgW="12446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2390" y="2822008"/>
                        <a:ext cx="3194304" cy="60960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681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7470" y="487266"/>
            <a:ext cx="101794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тебраниши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айланага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уринма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номдаги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масофа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(65-расм):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-1"/>
            <a:ext cx="1625600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7666956"/>
              </p:ext>
            </p:extLst>
          </p:nvPr>
        </p:nvGraphicFramePr>
        <p:xfrm>
          <a:off x="2167591" y="3797619"/>
          <a:ext cx="4884082" cy="1002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" name="Уравнение" r:id="rId3" imgW="1066337" imgH="215806" progId="Equation.3">
                  <p:embed/>
                </p:oleObj>
              </mc:Choice>
              <mc:Fallback>
                <p:oleObj name="Уравнение" r:id="rId3" imgW="1066337" imgH="21580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7591" y="3797619"/>
                        <a:ext cx="4884082" cy="100298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Рисунок 4" descr="58"/>
          <p:cNvPicPr/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4944" y="3017837"/>
            <a:ext cx="2901950" cy="3565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663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1766" y="423725"/>
            <a:ext cx="89019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айирмага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62514" y="2322284"/>
            <a:ext cx="1993436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1575072"/>
              </p:ext>
            </p:extLst>
          </p:nvPr>
        </p:nvGraphicFramePr>
        <p:xfrm>
          <a:off x="3364501" y="2368003"/>
          <a:ext cx="5956481" cy="10869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1" name="Уравнение" r:id="rId3" imgW="1308100" imgH="241300" progId="Equation.3">
                  <p:embed/>
                </p:oleObj>
              </mc:Choice>
              <mc:Fallback>
                <p:oleObj name="Уравнение" r:id="rId3" imgW="13081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4501" y="2368003"/>
                        <a:ext cx="5956481" cy="1086949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264023" y="4150491"/>
            <a:ext cx="10596283" cy="2334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Умумий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нормал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махсус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ўлчовчи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микрометрларда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индикаторли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нормал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ўлчагачлардан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фойдаланиб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назорат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қилинади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уйи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даражасидаги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поҳиракнинг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назорати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ҳамда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таъмирлаш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жараёнида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нуқсонларни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аниқлашда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аниқлиги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0.05 мм </a:t>
            </a:r>
            <a:r>
              <a:rPr lang="ru-RU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гача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цгангенциркуллардан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фойдаланиш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8064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44136" y="470382"/>
            <a:ext cx="637467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Ўқлар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орасидага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масофаиивг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тебраниши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ўқлараро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масофанинг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тебраниши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дастлабки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контури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қўшимча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силжишга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текширилаётган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ўлчовчи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ўқлари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орасидаги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ҳисобли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масофага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Бунда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ғилдаракларни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тугашган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тишлари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зич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икки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профилли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тишлашишда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Тирқишсиз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икки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профилли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тиш­лашишда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ўқлараро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масофани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ўлчаш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ўқлараро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ўлчагичдан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фойдаланиб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қилинади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(66-расм).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ишлаш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қуйидагича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қўзғалувчи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ка­ретка </a:t>
            </a:r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га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ўрнатилган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оправка </a:t>
            </a:r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га,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ўлчовчи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ўрнатилган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қўзғалмас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суппорт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ўрнатилган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оправкага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текширилаётган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ўрнатилади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каретка пружина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ўлчовчи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ғилдиракни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текширилаётган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ғилдиракка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жипслаштиради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икки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профилли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тирқишсиз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туташиш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Тек­ширилаётган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ғилдирак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бурилганда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ўқлараро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масофанинг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тебрани­ши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индикатор </a:t>
            </a:r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кўрсатиши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ҳисобланади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ўзиёзар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асбоб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қоғоз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тасмага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ёзилади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Рисунок 7" descr="59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301" y="1692411"/>
            <a:ext cx="4631055" cy="30232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882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8564" y="347750"/>
            <a:ext cx="1090556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юриши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карра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даврий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такрорланиб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параметвлар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қисмини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бурчакли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fptr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бурчагига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бурилишидаги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хатолигидир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386738" y="2886890"/>
            <a:ext cx="2551099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0689852"/>
              </p:ext>
            </p:extLst>
          </p:nvPr>
        </p:nvGraphicFramePr>
        <p:xfrm>
          <a:off x="2358036" y="2573580"/>
          <a:ext cx="3188874" cy="9367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8" name="Уравнение" r:id="rId3" imgW="1511300" imgH="444500" progId="Equation.3">
                  <p:embed/>
                </p:oleObj>
              </mc:Choice>
              <mc:Fallback>
                <p:oleObj name="Уравнение" r:id="rId3" imgW="1511300" imgH="4445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8036" y="2573580"/>
                        <a:ext cx="3188874" cy="936732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85481" y="3684481"/>
            <a:ext cx="762896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Илашиш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fpbr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илашиш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фарққа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Илашишнинг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цилиндрга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уринма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озадага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йўналишига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перпендикуляр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кесимдаги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фаол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қўшни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уринма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параллел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текисликлар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масофага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(67-расм).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60"/>
          <p:cNvPicPr/>
          <p:nvPr/>
        </p:nvPicPr>
        <p:blipFill rotWithShape="1"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12"/>
          <a:stretch/>
        </p:blipFill>
        <p:spPr bwMode="auto">
          <a:xfrm>
            <a:off x="8592671" y="2717800"/>
            <a:ext cx="3224679" cy="3708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471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1257" y="401892"/>
            <a:ext cx="74066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Тиш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fr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(68-расм) 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яқин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масофа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улар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орасипа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профили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жойлашади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Профилдатолиги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юришини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ёмонлаштиради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камайтиради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бузувчи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тсатоликлар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даврий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равишда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такрорланиб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уришига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юритмада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буралма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тебранишларга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кўндаланг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тебранишларига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агрегатнинг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титрашига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келадн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шовкин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чидамлилиги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равонлигига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ишлов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берувчи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дастгоҳларнинг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сонини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шу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туташадиган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червяк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аниқлигини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эришилади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силлиқлаш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тиши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жилвирлаш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эришиш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60"/>
          <p:cNvPicPr/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40"/>
          <a:stretch/>
        </p:blipFill>
        <p:spPr bwMode="auto">
          <a:xfrm>
            <a:off x="7981406" y="1002182"/>
            <a:ext cx="3853543" cy="47634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267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3326" y="362470"/>
            <a:ext cx="10920547" cy="1883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Тишларнннг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тугашиши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тугашиши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чидамлилигини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чунки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тўлиқмас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туташмаслиги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кўтариш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зўриқишлар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кўпаяди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мойланиш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шароити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ёмонлашади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йиғиндисидаги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тўлиқлигида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характерловчи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комплекс параметр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1886" y="2708965"/>
            <a:ext cx="67665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Туташишнинг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доғи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фаол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қисмининг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иккала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узлуксиз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таъминловчи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айланганда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сўнг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енгил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тормозлашда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жуфт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илашишидаги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излари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Жуфт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олдиндан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мой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қатлами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сурилади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доғлари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фоизларда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(69-расм) 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 descr="61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847" y="2837861"/>
            <a:ext cx="3483656" cy="31188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006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9269" y="701786"/>
            <a:ext cx="1077685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Тиш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узунлнгн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миллиметрдаги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модул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ортиқ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чекка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ўтириш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излари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масофа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узилишлар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айирмаси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«с»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(а-с)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100/в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тўғри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(а-с) 100/в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излари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ни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фаол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томон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юзасига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мувофиқ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баландлиги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т/</a:t>
            </a:r>
            <a:r>
              <a:rPr lang="en-US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hp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/100).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доғининг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монтаж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хатоликларига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боғлиқдир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йўналиши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ўқларининг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нопараллелиги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ашлик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82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2228" y="514093"/>
            <a:ext cx="8974183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Тишнннг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йўналиш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хатолнги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200" b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</a:t>
            </a:r>
            <a:r>
              <a:rPr lang="ru-RU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бир-бирига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чизиқлари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ора­сидаги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масофа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гардишнинг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ётади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(70-расм).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деганда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тиши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юзасининг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цилиндри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би­лан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чизиғи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6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875" y="3301274"/>
            <a:ext cx="6854009" cy="31648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018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5840" y="588210"/>
            <a:ext cx="975795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/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Узатмадаги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ғилдиракларнияг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тугаши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ғидиракларнинг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тиши эвольвент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кафолатланган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мавжудлиги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jn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айланага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уринма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текисликда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йўналишита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перпендикуляр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кесимда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ишламайдиган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(71-расм).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6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940" y="3288210"/>
            <a:ext cx="7036888" cy="33346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166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6834" y="489620"/>
            <a:ext cx="1078992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фаол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юзасидаги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таёқчасига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индикатор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Бунда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тўхтатиб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/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илдиракни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тиракдан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тиракка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индикатор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кўрсатишининг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кўрсатишлари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фарқига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Ёпиқ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қўрғошин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тирқ­иш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мойлашга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керакли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шароит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яратиш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тай­ёрлаш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йиғиш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хатолигини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харорат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деформациясини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тўлдириш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мўлжалланган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қанчалик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қизийдиган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Тирқиш­нинг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етишмаслиги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қолишига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реверслаганда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зарбаларнинг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хавфлилигини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талабларидан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харорати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ўқлараро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масофа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шароитига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илашиш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Трактор, автомобиль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хўжалиги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машиналарида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кафолатланган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Харорат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деформациясини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тўлдириш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мойни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керакли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кафолатланган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катталиги</a:t>
            </a:r>
            <a:endParaRPr lang="ru-RU" sz="2200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40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0709" y="440256"/>
            <a:ext cx="10789919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қирқувчи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асбобнинг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дастлабки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контурини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ғилдиракка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радиал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Дастлабки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контурни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номинал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Я-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ғилдиракка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қўшимча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силжитиш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кафолатланган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силжишнинг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меъёрланади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/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нормалнннг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узунлига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узунликларининг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этгача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арифметик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337329" y="42711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7507298"/>
              </p:ext>
            </p:extLst>
          </p:nvPr>
        </p:nvGraphicFramePr>
        <p:xfrm>
          <a:off x="3940120" y="3099678"/>
          <a:ext cx="3850208" cy="962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6" name="Уравнение" r:id="rId3" imgW="1866900" imgH="457200" progId="Equation.3">
                  <p:embed/>
                </p:oleObj>
              </mc:Choice>
              <mc:Fallback>
                <p:oleObj name="Уравнение" r:id="rId3" imgW="18669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0120" y="3099678"/>
                        <a:ext cx="3850208" cy="962552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25161" y="4271138"/>
            <a:ext cx="1028101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/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6у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сони;</a:t>
            </a:r>
          </a:p>
          <a:p>
            <a:pPr marL="203200" marR="0" indent="246380" algn="just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ru-RU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ru-RU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. . . ,</a:t>
            </a:r>
            <a:r>
              <a:rPr lang="en-US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2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—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хақиқий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узу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ликлари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indent="449580" algn="just"/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Умумяй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ўртача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узунлигииинг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оғиши</a:t>
            </a:r>
            <a:r>
              <a:rPr lang="ru-RU" sz="2200" cap="sm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200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Wmz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чизиғининг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номиналдан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опции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формуладан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аниқланади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96472" y="5926596"/>
            <a:ext cx="1957588" cy="3472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9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Wmz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89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8093" y="549239"/>
            <a:ext cx="10659290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/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Цилиндрик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тишли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узатмаларикнг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аииқлнк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даражаларни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комопекс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назорат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кўрсаткичларини</a:t>
            </a:r>
            <a:r>
              <a:rPr lang="ru-RU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endParaRPr lang="ru-RU" sz="22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ctr"/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даражасини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танлаш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дастлабки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маълумот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кинематик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аниқликка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ишлашга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тишларнинг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тутатишига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талаблар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навбатида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узатманинг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вазифасига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ғилдиракни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тезлигига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затиладиган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қувватга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ғлиқдир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Керакли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ҳисоблашлар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оркали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аниқланиши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/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Ҳамма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хатолигини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бурчакнинг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келишмовчилигини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керакли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кинематикх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топиш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мумкнн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динамикасини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титрашларини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шовқин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нормасига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эса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мустаҳкамликка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чидамлиликка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ноли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Тугал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аниқ­лик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ўхшаш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узатмалардан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тажрибасини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хил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комбинациясидан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трактор, автомобиль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редукторларда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аксарият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ҳолатларда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контакт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равон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нормаси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7-6-6 С; 8-7-7 С. 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09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age12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639" y="91440"/>
            <a:ext cx="6635931" cy="67404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621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13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490" y="453073"/>
            <a:ext cx="8290424" cy="61306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183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1876</Words>
  <Application>Microsoft Office PowerPoint</Application>
  <PresentationFormat>Широкоэкранный</PresentationFormat>
  <Paragraphs>53</Paragraphs>
  <Slides>25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BalticaUzbek</vt:lpstr>
      <vt:lpstr>Calibri</vt:lpstr>
      <vt:lpstr>Calibri Light</vt:lpstr>
      <vt:lpstr>PANDA Times UZ</vt:lpstr>
      <vt:lpstr>Symbol</vt:lpstr>
      <vt:lpstr>Times New Roman</vt:lpstr>
      <vt:lpstr>Тема Office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33</cp:revision>
  <dcterms:created xsi:type="dcterms:W3CDTF">2021-03-22T12:52:27Z</dcterms:created>
  <dcterms:modified xsi:type="dcterms:W3CDTF">2021-03-25T15:16:21Z</dcterms:modified>
</cp:coreProperties>
</file>