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0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40" r:id="rId21"/>
    <p:sldId id="341" r:id="rId22"/>
    <p:sldId id="342" r:id="rId23"/>
    <p:sldId id="321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90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48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662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80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840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50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697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5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40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14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90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11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D5641-CD3C-4160-AAE3-1D6A81902C60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1E72B-9C6D-4C4B-B028-26976984F9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645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9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966" y="4175171"/>
            <a:ext cx="5321677" cy="2356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651758" y="235941"/>
            <a:ext cx="6857999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ЗАРОАЛМАШУВЧАНЛИК ВА </a:t>
            </a:r>
            <a:r>
              <a:rPr lang="uz-Cyrl-UZ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ЎЛЧОВ ТЕХНИКАСИ</a:t>
            </a:r>
            <a:endParaRPr lang="ru-RU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82064" y="2146070"/>
            <a:ext cx="702769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ДУМАЛАШ ПОДШИПНИКЛАРИНИНГ </a:t>
            </a:r>
            <a:endParaRPr lang="en-US" sz="24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БАРДОШЛИЛИГИ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 МОСЛАШУВЧАНЛИГИ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3051" y="289449"/>
            <a:ext cx="7493726" cy="1307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1000" marR="38100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подшипникларида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алмашинувчанлик</a:t>
            </a:r>
            <a:endParaRPr lang="ru-RU" sz="20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2411" y="1498771"/>
            <a:ext cx="986245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саноатнинг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тармоқларида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оддийси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комбайннинг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70—80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Тракторлар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хўжалик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машиналарини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таъмирлаш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ҳажми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бандда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таъмирлаш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жараёнида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тиклаш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халқасининг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халқасининг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Подшипниклар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серияда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чиқариладиган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алмашинувчанлиги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аҳамиятта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34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4663" y="795890"/>
            <a:ext cx="966651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элементининг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золдирли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цилиндрсимон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узун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игнали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эшилган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конуссимон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симметрик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носиммет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-Д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рик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кучлар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таъсирининг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кучни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мураккаб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юкларни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қилувчи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конуссимон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золдирли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радиал-таянч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кучни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қилишга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мўлжалланган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золдирли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халқаси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маҳкамланган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жойлашиш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белгиси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—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ўрнашувчи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сферик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золдирли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бочкасимон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роликлар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ўз-ўзидан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ўрнашмайдиганларга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68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5029" y="944225"/>
            <a:ext cx="102804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тешигининг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ейилишини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эътиборга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талаштирилган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ҳалқаси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кичрайтирилган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чиқарилади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ҳолатларда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классларини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ифодаловчи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олдига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харфи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харфи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жойлашиши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ифодаловчи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бешта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(ГОСТ 520-71).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ошиб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бориши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тартибида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0,6,5,4,2 (ГССТ 520-71).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бор. 6,5,4 и 2-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классидаги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станоксозликда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асбобсоалик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Трактор) автомобиль,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гидромелиорация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машиналарида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«О» класс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ишлайди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446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4662" y="596937"/>
            <a:ext cx="9588137" cy="5576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Подшипних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номери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олдига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ёзилади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6-305,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6-аниклик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305-шартли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Подшипник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аниклик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машина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механизмларнинг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аниклигига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шароитига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талаблар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Подшипник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тугашувчи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dm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ташки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 класс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подшипнигининг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5,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га,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нотекислиги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ақ1,25...2,5 мкм га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тsгри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ҳалқасининг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сингари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деталь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жисмига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деталь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ташқарисига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чиқадики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қисмда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Силлиқ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цилиндрик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бирикмада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мусбат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қисмда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боис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тайёрланган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10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4217" y="1325944"/>
            <a:ext cx="1037190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lnSpc>
                <a:spcPct val="150000"/>
              </a:lnSpc>
            </a:pP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Подшипникларнинг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равон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иккинчисига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алувчанлигини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алувчанлик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конструкциясига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холда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перпендикуляр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текисликда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йули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айтилади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(42-расм,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а).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тирқишнииг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хили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ўрнатишдаги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подшипникпинг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вазифасига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режимига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ликдир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қанчалик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шунчалик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муқобил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камайтириб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юбориш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қобилиятини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сусайтиради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4221" y="461946"/>
            <a:ext cx="31918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Йи</a:t>
            </a:r>
            <a:r>
              <a:rPr lang="uz-Cyrl-UZ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</a:t>
            </a:r>
            <a:r>
              <a:rPr lang="uz-Cyrl-UZ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76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072" y="354298"/>
            <a:ext cx="11422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муқобил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қийматдан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ошириб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юбориш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аниқлигини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сусайтиради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тақсимланадиган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кучларпи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текисда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бўлмаслигига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муддати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камаяди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Бошлан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(42-расм, а)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корхонасида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чиқариладиган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Ўрнатишдаги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(42-расм, б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 механизм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узелига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урнатилгандан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кейинги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маълум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ҳолатларда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тарангликка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ўгиб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кетиши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масалан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жуда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Ўрнатишдаги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доим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халқанинг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ўлчамини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катталашиши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ҳалка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ўлчамининг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кичиклашиши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натижасида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бошлан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қийма­тидан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кичик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Тўлиқ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валга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халқани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қўзғалмас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ўрнатилганда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ru-RU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мм,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халқани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тешигига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қўзғалмас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ўрнатилганда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081452" y="46111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8261081"/>
              </p:ext>
            </p:extLst>
          </p:nvPr>
        </p:nvGraphicFramePr>
        <p:xfrm>
          <a:off x="4361766" y="4839788"/>
          <a:ext cx="2879787" cy="6062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Уравнение" r:id="rId3" imgW="1270000" imgH="279400" progId="Equation.3">
                  <p:embed/>
                </p:oleObj>
              </mc:Choice>
              <mc:Fallback>
                <p:oleObj name="Уравнение" r:id="rId3" imgW="1270000" imgH="2794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1766" y="4839788"/>
                        <a:ext cx="2879787" cy="60627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63072" y="5536047"/>
            <a:ext cx="11277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деформацияси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катталашиши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мкм да;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деформацияси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кичрайиши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мкм да.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67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7444" y="221792"/>
            <a:ext cx="1078411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d</a:t>
            </a:r>
            <a:r>
              <a:rPr lang="ru-RU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ҳолда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Ляме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масаласини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ечиш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барқрор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иссиқлик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режимдаги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Подшипникнииг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лиқдир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Узоқ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муддат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ишлашнинг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кийматида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манфий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бошлангич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30514" y="463005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7045790"/>
              </p:ext>
            </p:extLst>
          </p:nvPr>
        </p:nvGraphicFramePr>
        <p:xfrm>
          <a:off x="6091795" y="4268897"/>
          <a:ext cx="4017404" cy="818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Уравнение" r:id="rId3" imgW="1548728" imgH="317362" progId="Equation.3">
                  <p:embed/>
                </p:oleObj>
              </mc:Choice>
              <mc:Fallback>
                <p:oleObj name="Уравнение" r:id="rId3" imgW="1548728" imgH="31736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1795" y="4268897"/>
                        <a:ext cx="4017404" cy="818360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09601" y="4884806"/>
            <a:ext cx="10900228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ўрнатишдаги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ru-RU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йўлининг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эластик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деформацияланиши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натижасида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ҳалқаларнинг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яқинлашиши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en-US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омили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тирқишнинг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камайиши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48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5658" y="545183"/>
            <a:ext cx="97826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cap="small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cap="small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геометрик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ўзаро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келган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бир-бирига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томонга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силжиши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(42-расм, в)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даврида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элементларини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қадалиб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қолишидан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саклайди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cap="small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000" cap="small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катталиги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элементи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қуйидагича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ланишга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6921409"/>
              </p:ext>
            </p:extLst>
          </p:nvPr>
        </p:nvGraphicFramePr>
        <p:xfrm>
          <a:off x="3106057" y="3780971"/>
          <a:ext cx="6402563" cy="6749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Уравнение" r:id="rId3" imgW="3340100" imgH="355600" progId="Equation.3">
                  <p:embed/>
                </p:oleObj>
              </mc:Choice>
              <mc:Fallback>
                <p:oleObj name="Уравнение" r:id="rId3" imgW="3340100" imgH="355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6057" y="3780971"/>
                        <a:ext cx="6402563" cy="674914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407886" y="5097613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тирқиш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0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диаметри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3279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6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962" y="2685142"/>
            <a:ext cx="8743952" cy="36430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012823" y="167812"/>
            <a:ext cx="103922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Думалаш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корпус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тешиги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адир-будирлиги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гадир-будурлигидан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фарқ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қилиши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корпус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четга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чиқишлари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эмаслиги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конуссимонлик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О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 класс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ярмидан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5,4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класс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жоизлигининг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чораги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(0,25) дан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ошмаслиги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9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73" y="551465"/>
            <a:ext cx="1081314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подшипникларнга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ўтказиш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корпусга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таъминлаш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номи­нал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ўзгармас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ўлчамларини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ўзгартириш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орқали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эришилади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туташтирилади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валга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тазимидан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корпусга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бириктиришда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тазимидан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ташкил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би­лан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тешигини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СТСЭВ 145-75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тайёрлашга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имкон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беради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88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4686" y="547783"/>
            <a:ext cx="1010194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омилларни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ҳисобга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1)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айланаяптими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айланаяптими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(ташки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 2)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хусусияти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сони; 4)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корпусга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олдин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эканлигини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ҳалкалар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хил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юк­ланиш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доиравий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мураккаб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(43-расм).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(43-расм, а)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йўли­нинг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чекланган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участкасига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натижавий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юк­ланиш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ҳамда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корпуснинг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юзасига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узатади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автомобиль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олдинги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ғилдирагининг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трансмиссион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подшипнигининг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синайди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5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0" y="562298"/>
            <a:ext cx="9898743" cy="5576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Доиравий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кетма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-кет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(43-расм, б).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қўзғалмас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мисол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автомобиль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олдинги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ғилдирагидаги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трансмиссион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ҳалқасини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юза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ҳалка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ейилиши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ҳалканинг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участкасигина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интенсив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ейилади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Мураккаб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йўналиш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айланаётган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юклама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қўшилади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этувчиси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айланмасдан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айланмаётган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участкасида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тебранади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юкла­нишни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доиравий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мажмуаси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исоблац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(43-расм, в).</a:t>
            </a:r>
            <a:endParaRPr lang="ru-RU" sz="2000" dirty="0">
              <a:latin typeface="PANDA Times UZ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66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6,5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686" y="507999"/>
            <a:ext cx="8969828" cy="57621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825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85371" y="466114"/>
            <a:ext cx="105518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Маълумки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узок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юкланишнн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буйича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таксимланишига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богликдир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юк,ори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булган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туша,зд-ган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узок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ишлашига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килувчн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омиллардан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ғисобланади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Тажрибалар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курсатади-ки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подшипник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халкалари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юзалари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тар-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думалаш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элементлари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орасида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юкламанинг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таксимланишига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анчагина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натижада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узок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муддат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иш­лашига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ғам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90500"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доиравий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қўзгалмас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жойли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ҳалқа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ўрнатадиган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детали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минимал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тирқишли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ўрнатилиши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лозим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Юқоридагиларни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инобатга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радиал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подшипникларни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корпусга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ўрнатишда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тавсия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этилган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қуйидаги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жадвалдан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мумкин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5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30399" y="232007"/>
            <a:ext cx="92601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Доиравий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юкланиш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таъсирида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бўлган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ҳалқага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танлаш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4000" y="969499"/>
            <a:ext cx="9144000" cy="1133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юклама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интенсивлиги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интенсивлиги</a:t>
            </a:r>
            <a:endParaRPr lang="ru-RU" sz="24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5513138"/>
              </p:ext>
            </p:extLst>
          </p:nvPr>
        </p:nvGraphicFramePr>
        <p:xfrm>
          <a:off x="4365536" y="2534585"/>
          <a:ext cx="3693156" cy="7414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Уравнение" r:id="rId3" imgW="2514600" imgH="508000" progId="Equation.3">
                  <p:embed/>
                </p:oleObj>
              </mc:Choice>
              <mc:Fallback>
                <p:oleObj name="Уравнение" r:id="rId3" imgW="2514600" imgH="508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5536" y="2534585"/>
                        <a:ext cx="3693156" cy="741429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640114" y="3512486"/>
            <a:ext cx="9144000" cy="2795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таянчнинг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реакцияси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ўтирадиган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ҳалканинг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кенглиги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м;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динамик коэффициент;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ғовак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юпқа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деворли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камайишини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коэффициент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01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8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0" y="2923267"/>
            <a:ext cx="8969828" cy="3825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74914" y="169040"/>
            <a:ext cx="1087119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коэффициент 1 дан 3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1дан 1,8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қаторли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конуссимон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роликлар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орасида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радиал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ни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жуфт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золдирли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подшипникларга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бўйлаб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таянчга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таъ­сир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қилганда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текисда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тақсимланмаганлигини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коэффициент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коэффициент 1 дан 2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ўзгаради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10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2343" y="1509770"/>
            <a:ext cx="1098731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Юқоридаги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ифода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уйдони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айланаётган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деталь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пухта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бирикишини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таъминлаши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корпуснинг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мустаҳкамлик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ёрилишдан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сақлаш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тарангликдан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эмас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0559066"/>
              </p:ext>
            </p:extLst>
          </p:nvPr>
        </p:nvGraphicFramePr>
        <p:xfrm>
          <a:off x="3799845" y="457200"/>
          <a:ext cx="4592310" cy="9219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Уравнение" r:id="rId3" imgW="2514600" imgH="508000" progId="Equation.3">
                  <p:embed/>
                </p:oleObj>
              </mc:Choice>
              <mc:Fallback>
                <p:oleObj name="Уравнение" r:id="rId3" imgW="2514600" imgH="508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845" y="457200"/>
                        <a:ext cx="4592310" cy="92194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834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9542" y="2434495"/>
            <a:ext cx="10566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 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конструктив коэффициент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қийматга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серияси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—2,78,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серияси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-2,27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серия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—1,96;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енгил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серияси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—4,37,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серияси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3,80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оғир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серияси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3,36. (</a:t>
            </a:r>
            <a:r>
              <a:rPr lang="en-US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чўзилишда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йўл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қўйилган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кгс/см</a:t>
            </a:r>
            <a:r>
              <a:rPr lang="ru-RU" sz="24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пўлати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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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қкгс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/см</a:t>
            </a:r>
            <a:r>
              <a:rPr lang="ru-RU" sz="2400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диаметри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мм да.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7183339"/>
              </p:ext>
            </p:extLst>
          </p:nvPr>
        </p:nvGraphicFramePr>
        <p:xfrm>
          <a:off x="3390899" y="545735"/>
          <a:ext cx="5260541" cy="1166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Уравнение" r:id="rId3" imgW="2705100" imgH="596900" progId="Equation.3">
                  <p:embed/>
                </p:oleObj>
              </mc:Choice>
              <mc:Fallback>
                <p:oleObj name="Уравнение" r:id="rId3" imgW="2705100" imgH="5969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0899" y="545735"/>
                        <a:ext cx="5260541" cy="1166951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036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7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792" y="1970314"/>
            <a:ext cx="7278007" cy="4343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034595" y="172445"/>
            <a:ext cx="1056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Агарда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й,қ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танланган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таъсирида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юкланиш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ҳилига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ўлчамларига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тавсия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55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8"/>
          <p:cNvPicPr/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422" y="2678791"/>
            <a:ext cx="7510236" cy="362040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08001" y="417009"/>
            <a:ext cx="111469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ўтқазишларнинг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фақат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ўрнатиладиган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корпус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тешиги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махсус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аниқлик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(СТСЭВ773-77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ГОСТ 3325-85)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Подшипник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халқалари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улар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деталлар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44-расмда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келтирилган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60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3714" y="417156"/>
            <a:ext cx="10145485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marR="0" indent="42418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</a:t>
            </a:r>
            <a:r>
              <a:rPr lang="ru-RU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оизлик</a:t>
            </a:r>
            <a:r>
              <a:rPr lang="ru-RU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ўтқазишларнинг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тизими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фақат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ўрнатиладиган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корпус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тешиги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қўлланилади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ҳалқалари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учун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махсус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аниқлик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класслари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(СТСЭВ773-77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ГОСТ 3325-85)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белгиланган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Подшипник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халқалари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улар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туташувчи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деталлар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майдонлари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схемаси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44-расмда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келтирилган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indent="449580"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Схемадан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кўринадики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кб, т6,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ўтқазишлар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аслида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майдонлари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ўтқазиш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Бунга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сабаб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ички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ҳалқа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майдонининг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жисмдан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ташқарида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жойлашганлигидадир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Корпус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тешиги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вал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бўйинларини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жоизликларининг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ҳамда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туташувчи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таянч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ён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юзаларининг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жойлашиши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белгиланиши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45-расмда </a:t>
            </a: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кўрсатилган</a:t>
            </a:r>
            <a:r>
              <a:rPr lang="ru-RU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BalticaUzbek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77284" y="946421"/>
            <a:ext cx="884778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Фойдаланилган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адабиётлар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ўлчов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Р.Р.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Равшанов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2016.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"Метрология,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Ўзароалмашинувчанлик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стандартлаштириш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Файзиев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Р.Р.,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Дарслик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Ташкент - 2014.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"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Технологик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параметрларни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лчаш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усуллари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воситалари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Муҳамедов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Б.Э., -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Ў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қитувчи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Ташкент, 2017.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2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1460</Words>
  <Application>Microsoft Office PowerPoint</Application>
  <PresentationFormat>Широкоэкранный</PresentationFormat>
  <Paragraphs>49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Arial</vt:lpstr>
      <vt:lpstr>BalticaUzbek</vt:lpstr>
      <vt:lpstr>Calibri</vt:lpstr>
      <vt:lpstr>Calibri Light</vt:lpstr>
      <vt:lpstr>PANDA Times UZ</vt:lpstr>
      <vt:lpstr>Symbol</vt:lpstr>
      <vt:lpstr>Times New Roman</vt:lpstr>
      <vt:lpstr>Тема Office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32</cp:revision>
  <dcterms:created xsi:type="dcterms:W3CDTF">2021-03-22T12:52:27Z</dcterms:created>
  <dcterms:modified xsi:type="dcterms:W3CDTF">2021-04-29T04:06:51Z</dcterms:modified>
</cp:coreProperties>
</file>