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2" r:id="rId3"/>
    <p:sldId id="343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2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82064" y="2211384"/>
            <a:ext cx="78325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ЦИЛИНДРИК БИРИКМАЛАР УЧУН </a:t>
            </a:r>
            <a:r>
              <a:rPr lang="uz-Cyrl-UZ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БАРДОШЛИК </a:t>
            </a:r>
            <a:endParaRPr lang="en-US" sz="2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uz-Cyrl-UZ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ЛЧОВ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ЛАРНИНГ ЯГОНА ТИЗИМИ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44583" y="241700"/>
            <a:ext cx="10371908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Машинасозликда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вазифасига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кафолатли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кафолатланган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(шпонка, поя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х,.)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кафолатланган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бир-бирига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силжимайдиган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йўқотиладиган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асбобларни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мақсадида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ягона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илмий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изланишлар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қонуният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тузилиб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стандарт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расмийлаштирилган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тўпламига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5210" y="597073"/>
            <a:ext cx="104894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жоизликларла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ўзароалмашинувчанлигини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қирқувчи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стандартлаштиришга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яратади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комитети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ИСОнинг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стандарт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расмийлаштирилган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(ГОСТ 25346-82) СТСЭВ 145-75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(ГОСТ 25347-82) СТСЭ &lt; 144-75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меъёрий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ҳарорат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20°С да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оширилишини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Ушбу стандарт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бирлиги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квалитетлар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диметрлар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чиқамиз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31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9086" y="681995"/>
            <a:ext cx="10489475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тўпламига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айтиладики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эришилади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пастки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EIқ0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(30-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Чизмаларда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лотин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ҳарфи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«Н»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Ушбу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узгартирилганлиги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жиҳатдан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тежамлидир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кўринишидаги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токарлик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дастгоҳларда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кескич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силлиқлаш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дастгоҳларида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чархтош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9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0709" y="175011"/>
            <a:ext cx="10593977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тўпламига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айтиладики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орқали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аталади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қ0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(30-расм).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Чизмаларда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лотин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харфи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Ушбу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чунки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асбоблари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зенкер,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разверткалар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асбоблари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мўлжалланган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25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993" y="3394620"/>
            <a:ext cx="7117352" cy="32151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744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5394" y="204847"/>
            <a:ext cx="105678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Машинасозликда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айрим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афзал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трактор, автомобиль двигатели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поршени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бармоқчасининг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шатун-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бармоқча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-шатун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ушбу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бармоқчани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мураккаблаштиради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(31-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26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725" y="2243001"/>
            <a:ext cx="6108700" cy="4305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88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6021" y="537058"/>
            <a:ext cx="10855235" cy="5302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31 -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расмдан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бормоқчанинг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поршень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(7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қўзғалмас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эканлиги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бармоқча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-шатун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бирикмаси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(3)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эканлигини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билиб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9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«б»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расмдан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кўриниб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турибдики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қилинса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бормоча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мураккаблашади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қийинлашади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«в»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расмдаги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сингари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бажарилса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бармоқни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соддалашади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ташқари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трансмиссион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валга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кийғизилган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муфталар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ишчи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салтшкивлар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бирикмасида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тизимидаги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ушбу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бирикмалардаги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трансмиссион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босқичи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тайёрланиши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бўларди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Амалда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чизиғига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жойлашишида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иккита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схема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мавжуд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симметрик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ассимстрик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томонли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симметрик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тешик-тешик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вал-вал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ти­зимида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чизигига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симметрик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жойлашади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63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37132" y="0"/>
            <a:ext cx="5266378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деталнинг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7021" y="577440"/>
            <a:ext cx="1045028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Ассиметрик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схема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(32-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б-ДЗ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мусбат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пастки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йул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томонлама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айтганда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27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971" y="3799879"/>
            <a:ext cx="6108700" cy="2844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758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8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315" y="3883232"/>
            <a:ext cx="6385381" cy="267432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822958" y="218737"/>
            <a:ext cx="10659291" cy="3782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бирлиги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қийинлашади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Маҳсус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изланишлар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боғлиқдиги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созланган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дастгоҳларда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тоза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юпқа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юпқа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жилвирлаш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қандайдир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сочилиш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бор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сочилиш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сочилиш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чизилди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(33-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96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777" y="419913"/>
            <a:ext cx="1020209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графиклардан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аниқландики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сочилиш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жилвирлашда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сочилиш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қарамасдан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сочилиш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қонуниятга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бўйсуниши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ифодаланди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4738109"/>
              </p:ext>
            </p:extLst>
          </p:nvPr>
        </p:nvGraphicFramePr>
        <p:xfrm>
          <a:off x="4754880" y="3141612"/>
          <a:ext cx="2174198" cy="8090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Уравнение" r:id="rId3" imgW="812447" imgH="304668" progId="Equation.3">
                  <p:embed/>
                </p:oleObj>
              </mc:Choice>
              <mc:Fallback>
                <p:oleObj name="Уравнение" r:id="rId3" imgW="812447" imgH="304668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4880" y="3141612"/>
                        <a:ext cx="2174198" cy="80900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92777" y="4271659"/>
            <a:ext cx="104894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—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мм;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коэфициент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х-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коэффициент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2,5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3,5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ўзгармаганда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мураккаблашади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таннархи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85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7604" y="124437"/>
            <a:ext cx="107768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Шу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маълумотлар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тизимини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яратишга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асос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деталь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диаметрига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боғлиқлиги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бирлиги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ифодаланади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қуйидагига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7500331"/>
              </p:ext>
            </p:extLst>
          </p:nvPr>
        </p:nvGraphicFramePr>
        <p:xfrm>
          <a:off x="2181497" y="1315169"/>
          <a:ext cx="8450614" cy="1149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" name="Уравнение" r:id="rId3" imgW="2590800" imgH="355600" progId="Equation.3">
                  <p:embed/>
                </p:oleObj>
              </mc:Choice>
              <mc:Fallback>
                <p:oleObj name="Уравнение" r:id="rId3" imgW="2590800" imgH="355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1497" y="1315169"/>
                        <a:ext cx="8450614" cy="1149532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907604" y="2549216"/>
            <a:ext cx="10659819" cy="96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геометрик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8886232"/>
              </p:ext>
            </p:extLst>
          </p:nvPr>
        </p:nvGraphicFramePr>
        <p:xfrm>
          <a:off x="3228775" y="3661251"/>
          <a:ext cx="5525444" cy="994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" name="Уравнение" r:id="rId5" imgW="1905000" imgH="342900" progId="Equation.3">
                  <p:embed/>
                </p:oleObj>
              </mc:Choice>
              <mc:Fallback>
                <p:oleObj name="Уравнение" r:id="rId5" imgW="1905000" imgH="3429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8775" y="3661251"/>
                        <a:ext cx="5525444" cy="99458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15717" y="4918660"/>
            <a:ext cx="11560629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" marR="0" indent="3987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(2—35)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формуладаги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климат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бирлигида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50800" marR="0" indent="3987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бирлигидан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таққослаш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масштаби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93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27464" y="725716"/>
            <a:ext cx="1017596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Диаметрлар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оралиғи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муносабат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дан 500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жадваллар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ноқулай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бўларди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сезиларли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технологиясида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деярли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ўтқазишларнинг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дан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бунда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бирлиги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ўзгармасдир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Жадвалдан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прогрессиянинг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тахминан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қ1,5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34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3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053" y="3717799"/>
            <a:ext cx="7316289" cy="28789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27017" y="188939"/>
            <a:ext cx="1119486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кўринишида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стандартлаштирилган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квали­тетлар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қараладиган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жоизлик­лар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мажмуасидир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«а»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берсак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квалитет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мураккаблигини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ифодалайди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58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4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083" y="4408760"/>
            <a:ext cx="6450557" cy="22924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39634" y="290338"/>
            <a:ext cx="10776857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ts val="19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1ТОО, 1Т01, ГГ1,1Т2,1ТЗ, ..., 1Т16, 1Т17.</a:t>
            </a:r>
          </a:p>
          <a:p>
            <a:pPr indent="449580" algn="just">
              <a:lnSpc>
                <a:spcPts val="19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коэффициен­ти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аталувчи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ts val="19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1Т5 дан ГГ15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жадвалда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ts val="19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Жадвалдан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кўринадики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сони,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иккинчисига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қ1,6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геометрик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прогрессия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коэффициенти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Кўлланиш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сохасига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караб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катъий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чекланмаган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кулланиш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сохасини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куйидагича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охирги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тугал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улчамлар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01.....1Т1;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Калибрлар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юкори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2, ...,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5;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бирикувчи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6, ...,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қишлок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машиналарида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9, ...,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12);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бирикмайдиган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эркии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12, ...,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Т17.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/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усулларинн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кўллаш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иктисодий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жиҳатдан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тежамли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жараёнларгина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Буларни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таннархи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арзон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Машинасоаликда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охирги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квалитстларга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эришилади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(34-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71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5485" y="276386"/>
            <a:ext cx="7676606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Куйидаги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5-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жадвалда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иктисодий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аникликда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хосил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килинадиган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квалитетлар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endParaRPr lang="ru-RU" sz="2000" dirty="0"/>
          </a:p>
        </p:txBody>
      </p:sp>
      <p:pic>
        <p:nvPicPr>
          <p:cNvPr id="3" name="Рисунок 2" descr="Image6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668" y="1486081"/>
            <a:ext cx="8016240" cy="50584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890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9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721" y="1537198"/>
            <a:ext cx="3947297" cy="445865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362890" y="237198"/>
            <a:ext cx="99692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оппплар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катори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чизиғига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мувофик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</a:t>
            </a:r>
            <a:r>
              <a:rPr lang="uz-Cyrl-UZ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24574" y="136738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ЖУЯТ (ГОСТ 25346-89) да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500 мм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28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ошишлар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лотин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алфавитининг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ёзма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ҳарфлари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лотин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ал­фавитининг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босма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ҳарфларидан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24574" y="3428254"/>
            <a:ext cx="6096000" cy="272895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/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оғишдан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-риги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пастки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чизиғига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жо-излик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аниклашда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ts val="19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49580" algn="just">
              <a:lnSpc>
                <a:spcPts val="19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ZC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zc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36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53589" y="667412"/>
            <a:ext cx="104894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белгисининг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квалитетга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кўрсатилмаган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Чунки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иккинчи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квалитет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тузилганки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ўхшаш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Улар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абсолют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ишоралари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қарама-қарши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махсус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қоидаси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харфлар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симметрик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қ-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...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дан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қ-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дан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ZC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0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656" y="757645"/>
            <a:ext cx="6309359" cy="551177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63253" y="409866"/>
            <a:ext cx="4946468" cy="5859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0" marR="0" indent="19558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пасткиси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R="1143000" indent="449580" algn="ctr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143000" indent="449580" algn="ctr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254000" marR="0" indent="1955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юқоригиси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R="1143000" indent="449580" algn="ctr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143000" indent="449580" algn="ctr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ҳарфлар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қатьий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симметрик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жойлашган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жиҳатдан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ишоралари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449580" algn="ctr">
              <a:lnSpc>
                <a:spcPct val="150000"/>
              </a:lnSpc>
            </a:pPr>
            <a:r>
              <a:rPr lang="de-DE" dirty="0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de-DE" dirty="0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қҚ</a:t>
            </a:r>
            <a:r>
              <a:rPr lang="de-DE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    </a:t>
            </a:r>
            <a:r>
              <a:rPr lang="de-DE" dirty="0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de-DE" dirty="0">
                <a:latin typeface="Times New Roman" panose="02020603050405020304" pitchFamily="18" charset="0"/>
                <a:ea typeface="Times New Roman" panose="02020603050405020304" pitchFamily="18" charset="0"/>
              </a:rPr>
              <a:t>ci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)қ-</a:t>
            </a:r>
            <a:r>
              <a:rPr lang="de-DE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9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2330" y="668106"/>
            <a:ext cx="1073766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биронта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литетнинг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қўшилишидан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оғишнинг</a:t>
            </a:r>
            <a:r>
              <a:rPr lang="ru-RU" sz="20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биронта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харфи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квететнинг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тартиб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номери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ифодаланади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g6, f10,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G6, F8.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ЖЎЯТ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IT5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IT12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ЖЎЯТ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25347-82,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25348-82),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майлонлари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(81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вал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72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фойдалапиш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тавсиясига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иктисодий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алоқаларни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эхтиёжини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ўтказилган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этилгаиларга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кирмаган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майлонлари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техник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жиҳадтдан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холлардагина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32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1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00" y="819150"/>
            <a:ext cx="6121400" cy="5219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3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36914" y="900061"/>
            <a:ext cx="990164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ЖЎЯТда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1-500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афзал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(g6, h6, js6, k6,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s6, f17, h7,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e8,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h8, d9, d11, h11)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7, IS7,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7, N7,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7, F8,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8, F9, H9,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алоҳида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саноатнинг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тармокларида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кўлланилади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ўтказишларнинг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95%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қискартириш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тагача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техник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иктисодий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аҳамиятга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Афзал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бирхиллашгириш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оширишга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имкон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Қиркувчи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калибрларни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хилларини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камайтиради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қиркувчи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калибрларни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корхоналарда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кўплаб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чиқаришга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таннархини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арзонлаштиришга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имкон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.1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дан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ўчамлар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25347-82)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­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булиб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1-500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аникрок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силжиганлиги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ҳарактерланади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асбобсозлик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саноатининг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бажарилган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500-10000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­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аниқмас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силжитилган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PANDA Times UZ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86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892" y="336854"/>
            <a:ext cx="10933612" cy="6179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тирқишлар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тарангликлари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хил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майдоншш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иккинчисига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силжитиш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en-US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Бунда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керакли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характердаги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бирикмаларини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вариантлардан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бирида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en-US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тизимидаги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</a:t>
            </a:r>
            <a:r>
              <a:rPr lang="en-US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керакли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</a:t>
            </a:r>
            <a:r>
              <a:rPr lang="ru-RU" sz="1900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рқиш</a:t>
            </a:r>
            <a:r>
              <a:rPr lang="ru-RU" sz="190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тарангликлар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хил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майдонларини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тешикнинг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қўшилишидан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en-US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тизимидаги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en-US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тешикнинг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хил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майдонларини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валнииг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кушилиши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(36-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олинишидан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endParaRPr lang="ru-RU" sz="1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бирикишидан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айтилади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ru-RU" sz="1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тизимини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иқтисодий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конструктив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хулосаларга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боғлиқдир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ЖУЯТда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ҳамма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оралиқлардаги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(69 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61 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тизимида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этилган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53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00099" y="156859"/>
            <a:ext cx="1079645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 marR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Чизмаларда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азишларнинг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тўғридан-тўғри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а) ГОСТ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25346-89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83674" y="2095851"/>
            <a:ext cx="8551818" cy="2344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о/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ru-RU" sz="20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Қ0,025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ru-RU" sz="20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Қ0,08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0.025,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0,025/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0,018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ўнгда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қавсда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ctr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7/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6(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0,025/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0,018),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50(Қ0,025),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6(Қ0,018)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51560" y="4572103"/>
            <a:ext cx="10293531" cy="1883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чиқариладиган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корхоналарда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калибрлар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оширилганда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чиқарадиган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таъмирлаш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корхоналарида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универсал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бажарилганда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қўйилади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09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580785"/>
            <a:ext cx="10998926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а)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6636-69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киритилмаган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б)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носимметрик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босқичли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в) ГОСТ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25347-82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пластмассали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шпонка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ўйиқлари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чизмада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туташмайдиган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Туташмайдиган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занжирига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кирмайдиган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қилмайдиган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узел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чизмасида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туташмайдиган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225670-83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тарзда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55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0789" y="779889"/>
            <a:ext cx="992777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қирқиб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эркин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қуйи­даги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Н12-Н14;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12-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босқичли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яхлитлаш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радиуси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рахлар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мусофа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б.) (1Т12-1Т14)/2.</a:t>
            </a:r>
          </a:p>
          <a:p>
            <a:pPr indent="449580" algn="just">
              <a:lnSpc>
                <a:spcPct val="150000"/>
              </a:lnSpc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Мисол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14,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14, Қ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14,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14, Қ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14/2;</a:t>
            </a:r>
          </a:p>
          <a:p>
            <a:pPr indent="449580"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    2) Қ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Қ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14/2;</a:t>
            </a:r>
          </a:p>
          <a:p>
            <a:pPr marL="899160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3)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кўрсатилмаган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дағал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дағал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62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7284" y="946421"/>
            <a:ext cx="884778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2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2065</Words>
  <Application>Microsoft Office PowerPoint</Application>
  <PresentationFormat>Широкоэкранный</PresentationFormat>
  <Paragraphs>85</Paragraphs>
  <Slides>26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Light</vt:lpstr>
      <vt:lpstr>PANDA Times UZ</vt:lpstr>
      <vt:lpstr>Symbol</vt:lpstr>
      <vt:lpstr>Times New Roman</vt:lpstr>
      <vt:lpstr>Тема Office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40</cp:revision>
  <dcterms:created xsi:type="dcterms:W3CDTF">2021-03-22T12:52:27Z</dcterms:created>
  <dcterms:modified xsi:type="dcterms:W3CDTF">2021-04-29T04:56:34Z</dcterms:modified>
</cp:coreProperties>
</file>