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65" r:id="rId3"/>
    <p:sldId id="366" r:id="rId4"/>
    <p:sldId id="367" r:id="rId5"/>
    <p:sldId id="368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76" r:id="rId14"/>
    <p:sldId id="377" r:id="rId15"/>
    <p:sldId id="378" r:id="rId16"/>
    <p:sldId id="379" r:id="rId17"/>
    <p:sldId id="380" r:id="rId18"/>
    <p:sldId id="381" r:id="rId19"/>
    <p:sldId id="382" r:id="rId20"/>
    <p:sldId id="383" r:id="rId21"/>
    <p:sldId id="384" r:id="rId22"/>
    <p:sldId id="385" r:id="rId23"/>
    <p:sldId id="386" r:id="rId24"/>
    <p:sldId id="387" r:id="rId25"/>
    <p:sldId id="321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51758" y="2253646"/>
            <a:ext cx="73391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4000" algn="ctr">
              <a:lnSpc>
                <a:spcPct val="150000"/>
              </a:lnSpc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СЛИНДРСИМОН ЎЗГАРМАС ТИШЛИ 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54000"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 АНИҚ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ДИЗАЙНИ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96834" y="318977"/>
            <a:ext cx="1068541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муфталарни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шкивларни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юлдузчаларни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хизмат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қийшайиш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ўйиқлари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олмайди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Шу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боис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мақсадларда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шлиц­ли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втулкада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тақсимланади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ўзатиш­ни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конструкциядаги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шпонкалардан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автотрактор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мелиорация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машиналарида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призматик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сегментли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6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9270" y="336302"/>
            <a:ext cx="10933610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Призматик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ГОСТ 23360-78 (ССТСЭВ 189-ва СТСЭВ 189-79) 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46-расм,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призматик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сегментли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Шпонкали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шпонка, вал </a:t>
            </a:r>
            <a:r>
              <a:rPr lang="ru-RU" sz="2000" cap="small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уйирининг</a:t>
            </a:r>
            <a:r>
              <a:rPr lang="ru-RU" sz="20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втулка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ўйиғининг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«в»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туташмайдиган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шпонка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баланддиги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11;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шпонка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14;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—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15;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втулка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узун­лиги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15;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фрезалаш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чукурлиги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12;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втулка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уйиғининг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фре­залаш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16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9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5"/>
          <a:stretch/>
        </p:blipFill>
        <p:spPr bwMode="auto">
          <a:xfrm>
            <a:off x="2153376" y="2338251"/>
            <a:ext cx="7735207" cy="42715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14400" y="422591"/>
            <a:ext cx="1069848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 23360-78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призматик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шпонкаларнинг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втулка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уйиги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бириқиши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шпонкалар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доналаб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Шпонкалар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Н9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62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0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1756" y="924431"/>
            <a:ext cx="3436619" cy="46725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97133" y="779889"/>
            <a:ext cx="60960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Шпонка — вал (втулка)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уйи­гининг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жадвалда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графиклари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46-расм,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тиркишли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утказиш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ажратиладиган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узелларда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83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9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262" y="3239589"/>
            <a:ext cx="7080069" cy="339634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9452" y="130629"/>
            <a:ext cx="1110342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Сегментли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қайдлаш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ГОСТ 24071-80 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сегментли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призматик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шпон­ка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каби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шпонка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(h9),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—N9, зич-Р9) втулка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9, втулка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Р9)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Сегментли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жоиз­лик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уйига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Н14—Н15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шпонка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436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9" y="382408"/>
            <a:ext cx="1149531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«в»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жоиз­лик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жадваллардан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Автотрактор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корхоналарида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калибрлар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ёрдамида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47-расмда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бирик­малар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шпонкали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афзалликларга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ўгирган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йўналтириш</a:t>
            </a:r>
            <a:r>
              <a:rPr lang="ru-RU" sz="20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пухталикка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габаритларда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тақсимланиши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Цилиндрик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эвольвентали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учбурчакли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жуфт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сонига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қўзралмас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каттароқ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сонига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этилади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4816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01338" y="547697"/>
            <a:ext cx="10580914" cy="5624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Оғир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сонига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ишлатилади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бирик­малар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(автомобиль, трактор комбайн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қутисининг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қўзғалмас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Эвольвента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моду­ли  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дан 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40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мм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 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дан 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50 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гача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Эвольвента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ёнлига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нис­батан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афзалликларга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кучланишни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тақсимланишини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втулкани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яратади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Учбурчак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стандартлаштирилмаган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ки­чик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87724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1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920" y="827857"/>
            <a:ext cx="3999457" cy="50634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83622" y="395967"/>
            <a:ext cx="630500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сериядагилар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бирик­малар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қўзғалувчан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(автомобиль, трактор комбайн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қутисининг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Эвольвента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моду­ли 1 дан 40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 11 дан 50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Эвольвента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ёнлига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нис­батан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афзалликларга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кучланишни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тақсимланишини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яхши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стандартлаштирилмаган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ки­чик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момент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2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709" y="597559"/>
            <a:ext cx="1084217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Конструктив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втулканинг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ўқдошлигига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(48-расм).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en-US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берилмаганда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сидириш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операциясини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бажаришга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шлиц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Вал бунда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силлиқланади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содда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тежамли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автотрактор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машинасозлигида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Т8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Т8,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Т9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Т11,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0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873" y="3585028"/>
            <a:ext cx="9661797" cy="29725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88275" y="305363"/>
            <a:ext cx="1067235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«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втулка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каттикликка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втулка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силлиқлаш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мақсадга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шлиили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силлиқлш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дастгоҳда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силлиқлаб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Ушбу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таъмин­лайди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таннархи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Бунда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Т7,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Т8,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Т8,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Т9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Т11,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Т12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квалитетларда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66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9267" y="690142"/>
            <a:ext cx="1077685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«в»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таъминламайди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тақсимланишини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Ушбу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момент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ишоралари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(реверс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харакатларда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қачонки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трактор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автомобиль кардан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валларидаги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Тиш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Т7,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Т8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квалитетларда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Тажрибада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ишоралари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қаршиликни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шовқинни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холатларда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08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9897" y="275841"/>
            <a:ext cx="10672354" cy="3730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Эвольвента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шлиц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Учбурчакли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майдоплари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цилиндрик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диаметрларига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ўҳшашдир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</a:t>
            </a:r>
            <a:r>
              <a:rPr lang="uz-Cyrl-UZ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2252873"/>
              </p:ext>
            </p:extLst>
          </p:nvPr>
        </p:nvGraphicFramePr>
        <p:xfrm>
          <a:off x="3885383" y="4104254"/>
          <a:ext cx="4008237" cy="862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name="Уравнение" r:id="rId3" imgW="2527300" imgH="546100" progId="Equation.3">
                  <p:embed/>
                </p:oleObj>
              </mc:Choice>
              <mc:Fallback>
                <p:oleObj name="Уравнение" r:id="rId3" imgW="2527300" imgH="546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5383" y="4104254"/>
                        <a:ext cx="4008237" cy="862149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33697" y="5064499"/>
            <a:ext cx="108247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қ8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сони;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қ32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диаметр;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қ36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диаметр;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Ушбу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втулкасининг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—8х32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7х36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12х6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9;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65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9796" y="228600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marR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—8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32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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36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aIlx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9; </a:t>
            </a: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90678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29200"/>
              </p:ext>
            </p:extLst>
          </p:nvPr>
        </p:nvGraphicFramePr>
        <p:xfrm>
          <a:off x="4454434" y="2013550"/>
          <a:ext cx="2924447" cy="75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1" name="Уравнение" r:id="rId3" imgW="2108200" imgH="546100" progId="Equation.3">
                  <p:embed/>
                </p:oleObj>
              </mc:Choice>
              <mc:Fallback>
                <p:oleObj name="Уравнение" r:id="rId3" imgW="2108200" imgH="546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434" y="2013550"/>
                        <a:ext cx="2924447" cy="75769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388491" y="3466830"/>
            <a:ext cx="4758610" cy="3359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just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tabLst>
                <a:tab pos="90678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Тиш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4966029"/>
              </p:ext>
            </p:extLst>
          </p:nvPr>
        </p:nvGraphicFramePr>
        <p:xfrm>
          <a:off x="4454434" y="4790394"/>
          <a:ext cx="3094525" cy="787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Уравнение" r:id="rId5" imgW="2133600" imgH="546100" progId="Equation.3">
                  <p:embed/>
                </p:oleObj>
              </mc:Choice>
              <mc:Fallback>
                <p:oleObj name="Уравнение" r:id="rId5" imgW="2133600" imgH="5461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434" y="4790394"/>
                        <a:ext cx="3094525" cy="78744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000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514" y="384566"/>
            <a:ext cx="1092054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940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Эвольвентали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тўгри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ўша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остида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втулкани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технологиклиги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хил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модулли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червякли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фреза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ир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илади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каби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афзакликларга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эвольвентали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таннархи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ю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Эвольвентали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49-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раемда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30°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эвольиеитали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катталиклари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</a:t>
            </a:r>
            <a:r>
              <a:rPr lang="en-US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</a:t>
            </a:r>
            <a:r>
              <a:rPr lang="ru-RU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роликлар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W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ГОСТ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6033-80 (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 СЭВ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259-76,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 СЭВ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268-76,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 ССЭВ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269-76,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 СЭВ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517-77)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Шу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дастлабки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контури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ўйи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модули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Эвольвентали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тишили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айтганимиздек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ташки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27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136" y="357694"/>
            <a:ext cx="112471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940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марказлаштирилганда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втулка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</a:t>
            </a:r>
            <a:r>
              <a:rPr lang="uz-Cyrl-UZ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калинлиги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ёйидаги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текширишда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элемент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килинадиган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втулка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тиши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қалинлиги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хусусий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калибрларда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қалинлиги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хусусий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четга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чиқишини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уйғи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жойлашишдан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четга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uz-Cyrl-UZ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втулка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чуқурлиги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айланасининг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H8, H7,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баландлиги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h6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js6, h6, g6, f7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втулка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бирикмаларини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 СЭВ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259-76)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модули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m;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ёзилгандан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стандарт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номери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43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3224" y="620881"/>
            <a:ext cx="941832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9400"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мисол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ли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марказлаштирилади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9H/9g; 50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9H/9g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6033-80;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втулкасининг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50х2х9Н ГОСТ 6033-80 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50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6033-80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2-мисол.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қ50 мм,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қ2 мм ли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Df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марказлаштириш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ўтақазиш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7/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6;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х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7/6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x2 ГОСТ 6033-80.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втулкасининг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ctr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50x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7x2 ГОСТ 6033-80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50x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6x2 ГОСТ 6033-80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Шлицли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увчанлигини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15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3253" y="396631"/>
            <a:ext cx="7008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Цилиндрик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узатмаларга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</a:t>
            </a:r>
            <a:r>
              <a:rPr lang="uz-Cyrl-UZ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endParaRPr lang="ru-RU" sz="2400" b="1" dirty="0">
              <a:solidFill>
                <a:srgbClr val="000000"/>
              </a:solidFill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0709" y="1075403"/>
            <a:ext cx="1062010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Эвольвентли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цилиндрик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илдирак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узатмалар­га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1643-81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СТСЭВ641-77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бўйича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Шу стандарт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тўғри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қийшиқ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шевронли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эвольвентли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цилиндрик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узатмаларни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илашмаларига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айланаси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 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гардиш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кенглиги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ярим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шеврони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1250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модули 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55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бўлганларига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тартиблаштирилпш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узатма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даражаси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аниклиги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камайиб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тартибида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узатмани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талабларига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даражаси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нормалар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кинематик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равон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юриш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тишларнинг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туташиши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узатма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хил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даражалар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кинематик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равон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юриши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тишларнинг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туташишини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белгилашга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қўйилади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уларда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талаблари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хил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бўлмаслиги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90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48640" y="346064"/>
            <a:ext cx="11129554" cy="5978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илдирак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uz-Cyrl-UZ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лиқ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киймати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узатмадаги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олти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(74-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м)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саккиз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ўсиб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тартибида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с,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а,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у,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Тўп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комплект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туташишларнинг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</a:t>
            </a: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С, В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туташишларга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с,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хиллари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нормасини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узатмадаги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илдиракларнинг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мувофиқлигини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у, 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дан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фойдаланиб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uz-Cyrl-UZ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ўйида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аниқдиги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даражаларида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қўлланилиши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хиллари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Е   </a:t>
            </a:r>
            <a:r>
              <a:rPr lang="en-US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С   В   А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оралиғи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3...7 3...7 3...8 3...9 3...10 3...12 Цилиндрик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тиқишга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нормаси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берилади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Шунга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стандарт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шартли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коидаси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қайд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этилган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учала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норма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битта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аникқлик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7-</a:t>
            </a:r>
            <a:r>
              <a:rPr lang="en-US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Dd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Г'ОСТ 1643-81,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бунда 7 -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аниклик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равон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юриш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7-тишларнинг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тиркиш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1719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5577" y="318883"/>
            <a:ext cx="11273246" cy="5936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аницлик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даражалари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нормаланганда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тирқишга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хилининг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мувофиқли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ўзгарганда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кетма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-кет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кўрсаткичлар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8-7-7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1643-81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белгиланишвда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8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7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7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а-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келмаса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7-600 у ГОСТ 1643-81, бунда 7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юришни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600 мкм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у —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тнрқишга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биронта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нормасига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белгиланмаса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 </a:t>
            </a:r>
            <a:r>
              <a:rPr lang="ru-RU" sz="17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арфи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-7-6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1643-81</a:t>
            </a:r>
            <a:endParaRPr lang="ru-RU" sz="17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диаметрларига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қоплаш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усулига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воситасига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боғлик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равишда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кинематкк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аникликни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равон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юришни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тиш­ларнинг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туташишини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характерловчи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комплекс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кўрсаткичлар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стан­дарт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этилади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ГОСТ 1643-81 да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нормаларининг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ушбу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хамма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кўрсаткичлар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291913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2422" y="237198"/>
            <a:ext cx="73369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Цилиндрик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узатмаларикнг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аииқлнк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даражаларни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комопекс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кўрсаткичларини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Image12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498" y="1201782"/>
            <a:ext cx="5003074" cy="53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944882" y="1318734"/>
            <a:ext cx="47766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дастлабки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маълумот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аниқликка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равон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ишлашга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тишларнинг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тутатишига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навбатида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тезлигига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узатиладиган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қувватга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ғлиқдир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Керакли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оркали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218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4250" y="492765"/>
            <a:ext cx="1073331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бурчакнинг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келишмовчилигини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кинематикх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мумкнн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динамикасини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титрашларини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шовқин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чидамлиликка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ноли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аниқ­лик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ўхшаш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тажрибасини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комбинациясидан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Тажрибалар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кўрсатадики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трактор, автомобиль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редукторларда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аксарият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ҳолатларда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контакт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7-6-6 С; 8-7-7 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танлашда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жадваддан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80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1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484" y="697140"/>
            <a:ext cx="8120607" cy="57036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528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92332" y="420298"/>
            <a:ext cx="1085523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олдин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ло­зим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тўрғисида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лоэим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уйидаги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жадвалда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воситасини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текширилаётган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элемент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солиштирилади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Ўлчашнинг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текширилаётган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элемент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жоизлигинииг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20%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ошмаса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воситаси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Модули  1 мм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56 </a:t>
            </a:r>
            <a:r>
              <a:rPr lang="ru-RU" sz="2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контури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9587-81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онусли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гипоидлн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1758-81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тартиблаштирилган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Конусли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СТСЭВ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186-75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узатма­лар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қурилган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ўхшашдир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96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7284" y="946421"/>
            <a:ext cx="884778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2109</Words>
  <Application>Microsoft Office PowerPoint</Application>
  <PresentationFormat>Широкоэкранный</PresentationFormat>
  <Paragraphs>72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BalticaUzbek</vt:lpstr>
      <vt:lpstr>Calibri</vt:lpstr>
      <vt:lpstr>Calibri Light</vt:lpstr>
      <vt:lpstr>PANDA Times UZ</vt:lpstr>
      <vt:lpstr>Symbol</vt:lpstr>
      <vt:lpstr>Times New Roman</vt:lpstr>
      <vt:lpstr>Тема Office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48</cp:revision>
  <dcterms:created xsi:type="dcterms:W3CDTF">2021-03-22T12:52:27Z</dcterms:created>
  <dcterms:modified xsi:type="dcterms:W3CDTF">2021-04-30T04:45:47Z</dcterms:modified>
</cp:coreProperties>
</file>