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bin" ContentType="application/vnd.openxmlformats-officedocument.oleObject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Default Extension="vml" ContentType="application/vnd.openxmlformats-officedocument.vmlDrawing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78" r:id="rId1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7B290B-0835-462B-AB22-CF906C50844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B770D6-6D3D-4BDA-B37D-003A95AFFB76}">
      <dgm:prSet custT="1"/>
      <dgm:spPr>
        <a:solidFill>
          <a:srgbClr val="FFFF00">
            <a:alpha val="90000"/>
          </a:srgbClr>
        </a:solidFill>
      </dgm:spPr>
      <dgm:t>
        <a:bodyPr/>
        <a:lstStyle/>
        <a:p>
          <a:pPr rtl="0"/>
          <a:r>
            <a:rPr lang="en-US" sz="2800" b="0" i="0" baseline="0" dirty="0" smtClean="0"/>
            <a:t>ISSIQLIK VA SOVIQLIQDAN FOYDALANISHNING ENERGETIKAVIY VA TEXNOLOGIK TURI MAVJUD</a:t>
          </a:r>
          <a:r>
            <a:rPr lang="en-US" sz="2000" b="0" i="0" baseline="0" dirty="0" smtClean="0"/>
            <a:t>. </a:t>
          </a:r>
          <a:endParaRPr lang="ru-RU" sz="2000" b="0" i="0" baseline="0" dirty="0"/>
        </a:p>
      </dgm:t>
    </dgm:pt>
    <dgm:pt modelId="{817A6619-84CE-4142-9FF1-70F84E9DFD3B}" type="parTrans" cxnId="{9F648E72-BEBC-4FB9-83AD-0073DB41F99D}">
      <dgm:prSet/>
      <dgm:spPr/>
      <dgm:t>
        <a:bodyPr/>
        <a:lstStyle/>
        <a:p>
          <a:endParaRPr lang="ru-RU"/>
        </a:p>
      </dgm:t>
    </dgm:pt>
    <dgm:pt modelId="{4FDC25D4-9811-4454-9D5B-71F1A1193878}" type="sibTrans" cxnId="{9F648E72-BEBC-4FB9-83AD-0073DB41F99D}">
      <dgm:prSet/>
      <dgm:spPr/>
      <dgm:t>
        <a:bodyPr/>
        <a:lstStyle/>
        <a:p>
          <a:endParaRPr lang="ru-RU"/>
        </a:p>
      </dgm:t>
    </dgm:pt>
    <dgm:pt modelId="{C7297ED8-6BF0-4598-80D5-3994A56B4926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Issiqlikdan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energetikaviy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foydalanish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issiqlikni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mexanikaviy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ishga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aylantirish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jarayonlariga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asoslangan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Issiqlikni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ishga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aylantirishda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foydalaniladigan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issiqlik-texnikaviy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qurilmalar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dvigatellari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deyiladi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Ularga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ichki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yonuv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dvigatellari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bug’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gaz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turbinalari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kiradi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en-US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057A35E2-1644-4111-956A-267EAF9A47A7}" type="parTrans" cxnId="{641E8E31-F59C-4D12-AE66-38A24104D377}">
      <dgm:prSet/>
      <dgm:spPr/>
      <dgm:t>
        <a:bodyPr/>
        <a:lstStyle/>
        <a:p>
          <a:endParaRPr lang="ru-RU"/>
        </a:p>
      </dgm:t>
    </dgm:pt>
    <dgm:pt modelId="{2C833B0E-17E6-4536-8E27-05CB50EC0C41}" type="sibTrans" cxnId="{641E8E31-F59C-4D12-AE66-38A24104D377}">
      <dgm:prSet/>
      <dgm:spPr/>
      <dgm:t>
        <a:bodyPr/>
        <a:lstStyle/>
        <a:p>
          <a:endParaRPr lang="ru-RU"/>
        </a:p>
      </dgm:t>
    </dgm:pt>
    <dgm:pt modelId="{CE38F55D-9632-4398-88C5-6A2CE40683F5}" type="pres">
      <dgm:prSet presAssocID="{5F7B290B-0835-462B-AB22-CF906C50844E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E6182770-FA28-493E-81EB-DDCE90DC0A66}" type="pres">
      <dgm:prSet presAssocID="{1FB770D6-6D3D-4BDA-B37D-003A95AFFB76}" presName="circle1" presStyleLbl="node1" presStyleIdx="0" presStyleCnt="2" custScaleY="112519" custLinFactNeighborX="-310" custLinFactNeighborY="6651"/>
      <dgm:spPr>
        <a:solidFill>
          <a:srgbClr val="7030A0"/>
        </a:solidFill>
      </dgm:spPr>
    </dgm:pt>
    <dgm:pt modelId="{EB6B02C8-72E2-4CB7-A49D-44D8718A1A6B}" type="pres">
      <dgm:prSet presAssocID="{1FB770D6-6D3D-4BDA-B37D-003A95AFFB76}" presName="space" presStyleCnt="0"/>
      <dgm:spPr/>
    </dgm:pt>
    <dgm:pt modelId="{FA2D6034-5DA5-4ACE-8FF5-097F0D4D9339}" type="pres">
      <dgm:prSet presAssocID="{1FB770D6-6D3D-4BDA-B37D-003A95AFFB76}" presName="rect1" presStyleLbl="alignAcc1" presStyleIdx="0" presStyleCnt="2" custLinFactNeighborX="349"/>
      <dgm:spPr/>
    </dgm:pt>
    <dgm:pt modelId="{A628F69A-D98E-4EE7-B743-CF452AD67D88}" type="pres">
      <dgm:prSet presAssocID="{C7297ED8-6BF0-4598-80D5-3994A56B4926}" presName="vertSpace2" presStyleLbl="node1" presStyleIdx="0" presStyleCnt="2"/>
      <dgm:spPr/>
    </dgm:pt>
    <dgm:pt modelId="{79B76FF2-F9E4-479C-AAF6-B7D07FBC76DD}" type="pres">
      <dgm:prSet presAssocID="{C7297ED8-6BF0-4598-80D5-3994A56B4926}" presName="circle2" presStyleLbl="node1" presStyleIdx="1" presStyleCnt="2" custScaleY="168967" custLinFactNeighborX="2607" custLinFactNeighborY="-652"/>
      <dgm:spPr>
        <a:solidFill>
          <a:srgbClr val="FF0000"/>
        </a:solidFill>
      </dgm:spPr>
    </dgm:pt>
    <dgm:pt modelId="{8032EE7B-A9ED-49BF-8AF7-05ACDEBCBE57}" type="pres">
      <dgm:prSet presAssocID="{C7297ED8-6BF0-4598-80D5-3994A56B4926}" presName="rect2" presStyleLbl="alignAcc1" presStyleIdx="1" presStyleCnt="2" custScaleY="171542" custLinFactNeighborX="-349" custLinFactNeighborY="18250"/>
      <dgm:spPr/>
    </dgm:pt>
    <dgm:pt modelId="{578AA506-A0A3-4CE0-B722-3EE68EE2B497}" type="pres">
      <dgm:prSet presAssocID="{1FB770D6-6D3D-4BDA-B37D-003A95AFFB76}" presName="rect1ParTxNoCh" presStyleLbl="alignAcc1" presStyleIdx="1" presStyleCnt="2">
        <dgm:presLayoutVars>
          <dgm:chMax val="1"/>
          <dgm:bulletEnabled val="1"/>
        </dgm:presLayoutVars>
      </dgm:prSet>
      <dgm:spPr/>
    </dgm:pt>
    <dgm:pt modelId="{AE444D55-5B27-4671-8E7E-E6B49DF0616B}" type="pres">
      <dgm:prSet presAssocID="{C7297ED8-6BF0-4598-80D5-3994A56B4926}" presName="rect2ParTxNoCh" presStyleLbl="alignAcc1" presStyleIdx="1" presStyleCnt="2">
        <dgm:presLayoutVars>
          <dgm:chMax val="1"/>
          <dgm:bulletEnabled val="1"/>
        </dgm:presLayoutVars>
      </dgm:prSet>
      <dgm:spPr/>
    </dgm:pt>
  </dgm:ptLst>
  <dgm:cxnLst>
    <dgm:cxn modelId="{FF6A5EFF-3F20-40EA-AB08-3BB23742CAF0}" type="presOf" srcId="{1FB770D6-6D3D-4BDA-B37D-003A95AFFB76}" destId="{578AA506-A0A3-4CE0-B722-3EE68EE2B497}" srcOrd="1" destOrd="0" presId="urn:microsoft.com/office/officeart/2005/8/layout/target3"/>
    <dgm:cxn modelId="{9F648E72-BEBC-4FB9-83AD-0073DB41F99D}" srcId="{5F7B290B-0835-462B-AB22-CF906C50844E}" destId="{1FB770D6-6D3D-4BDA-B37D-003A95AFFB76}" srcOrd="0" destOrd="0" parTransId="{817A6619-84CE-4142-9FF1-70F84E9DFD3B}" sibTransId="{4FDC25D4-9811-4454-9D5B-71F1A1193878}"/>
    <dgm:cxn modelId="{C5F434D2-F2D6-40E0-A8D4-D059DB12ED80}" type="presOf" srcId="{C7297ED8-6BF0-4598-80D5-3994A56B4926}" destId="{8032EE7B-A9ED-49BF-8AF7-05ACDEBCBE57}" srcOrd="0" destOrd="0" presId="urn:microsoft.com/office/officeart/2005/8/layout/target3"/>
    <dgm:cxn modelId="{4A0766B4-1E33-4AEA-B55A-E761777BFEF8}" type="presOf" srcId="{C7297ED8-6BF0-4598-80D5-3994A56B4926}" destId="{AE444D55-5B27-4671-8E7E-E6B49DF0616B}" srcOrd="1" destOrd="0" presId="urn:microsoft.com/office/officeart/2005/8/layout/target3"/>
    <dgm:cxn modelId="{70A2445C-1D71-4466-BD34-D851705C94F2}" type="presOf" srcId="{5F7B290B-0835-462B-AB22-CF906C50844E}" destId="{CE38F55D-9632-4398-88C5-6A2CE40683F5}" srcOrd="0" destOrd="0" presId="urn:microsoft.com/office/officeart/2005/8/layout/target3"/>
    <dgm:cxn modelId="{641E8E31-F59C-4D12-AE66-38A24104D377}" srcId="{5F7B290B-0835-462B-AB22-CF906C50844E}" destId="{C7297ED8-6BF0-4598-80D5-3994A56B4926}" srcOrd="1" destOrd="0" parTransId="{057A35E2-1644-4111-956A-267EAF9A47A7}" sibTransId="{2C833B0E-17E6-4536-8E27-05CB50EC0C41}"/>
    <dgm:cxn modelId="{6B060297-CF03-45C4-A02A-E6B178F87268}" type="presOf" srcId="{1FB770D6-6D3D-4BDA-B37D-003A95AFFB76}" destId="{FA2D6034-5DA5-4ACE-8FF5-097F0D4D9339}" srcOrd="0" destOrd="0" presId="urn:microsoft.com/office/officeart/2005/8/layout/target3"/>
    <dgm:cxn modelId="{87FDDAF3-9402-43FE-86E7-517C1AD751A3}" type="presParOf" srcId="{CE38F55D-9632-4398-88C5-6A2CE40683F5}" destId="{E6182770-FA28-493E-81EB-DDCE90DC0A66}" srcOrd="0" destOrd="0" presId="urn:microsoft.com/office/officeart/2005/8/layout/target3"/>
    <dgm:cxn modelId="{C926AE96-0B5C-4B90-A194-9435C7C5D275}" type="presParOf" srcId="{CE38F55D-9632-4398-88C5-6A2CE40683F5}" destId="{EB6B02C8-72E2-4CB7-A49D-44D8718A1A6B}" srcOrd="1" destOrd="0" presId="urn:microsoft.com/office/officeart/2005/8/layout/target3"/>
    <dgm:cxn modelId="{1D22586C-B015-42CA-9E72-A5A8C7F3E0DE}" type="presParOf" srcId="{CE38F55D-9632-4398-88C5-6A2CE40683F5}" destId="{FA2D6034-5DA5-4ACE-8FF5-097F0D4D9339}" srcOrd="2" destOrd="0" presId="urn:microsoft.com/office/officeart/2005/8/layout/target3"/>
    <dgm:cxn modelId="{FD97DAF5-852F-47B2-BEB2-250651DD6CB1}" type="presParOf" srcId="{CE38F55D-9632-4398-88C5-6A2CE40683F5}" destId="{A628F69A-D98E-4EE7-B743-CF452AD67D88}" srcOrd="3" destOrd="0" presId="urn:microsoft.com/office/officeart/2005/8/layout/target3"/>
    <dgm:cxn modelId="{4E7C9C76-DB64-4A40-A224-DF49CCAAF829}" type="presParOf" srcId="{CE38F55D-9632-4398-88C5-6A2CE40683F5}" destId="{79B76FF2-F9E4-479C-AAF6-B7D07FBC76DD}" srcOrd="4" destOrd="0" presId="urn:microsoft.com/office/officeart/2005/8/layout/target3"/>
    <dgm:cxn modelId="{A17A2A09-FE80-4A00-9142-616B9A6A6923}" type="presParOf" srcId="{CE38F55D-9632-4398-88C5-6A2CE40683F5}" destId="{8032EE7B-A9ED-49BF-8AF7-05ACDEBCBE57}" srcOrd="5" destOrd="0" presId="urn:microsoft.com/office/officeart/2005/8/layout/target3"/>
    <dgm:cxn modelId="{1184C93F-AC73-4249-9975-0C46BA72B7F5}" type="presParOf" srcId="{CE38F55D-9632-4398-88C5-6A2CE40683F5}" destId="{578AA506-A0A3-4CE0-B722-3EE68EE2B497}" srcOrd="6" destOrd="0" presId="urn:microsoft.com/office/officeart/2005/8/layout/target3"/>
    <dgm:cxn modelId="{24E84E3E-B60B-42F9-9120-1E7162C7BFBE}" type="presParOf" srcId="{CE38F55D-9632-4398-88C5-6A2CE40683F5}" destId="{AE444D55-5B27-4671-8E7E-E6B49DF0616B}" srcOrd="7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347C0C-2D48-4E2E-B7AB-D6D2A66D8BF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900D70-3B7D-47D8-84E4-C99FB13FDBEA}">
      <dgm:prSet/>
      <dgm:spPr>
        <a:solidFill>
          <a:srgbClr val="FFFF00">
            <a:alpha val="50000"/>
          </a:srgbClr>
        </a:solidFill>
      </dgm:spPr>
      <dgm:t>
        <a:bodyPr/>
        <a:lstStyle/>
        <a:p>
          <a:pPr rtl="0"/>
          <a:r>
            <a:rPr lang="en-US" b="0" i="0" baseline="0" dirty="0" err="1" smtClean="0"/>
            <a:t>Zamonaviy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energetika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asosan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o’zgartirib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generatorlarda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elektr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hosil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uzoq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masofalarga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mo’ljallangan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32A3FB74-1DF8-4344-93CF-8AB11EAE6653}" type="parTrans" cxnId="{3230E80A-7A2F-4BF8-A3B9-17CB3736AE38}">
      <dgm:prSet/>
      <dgm:spPr/>
      <dgm:t>
        <a:bodyPr/>
        <a:lstStyle/>
        <a:p>
          <a:endParaRPr lang="ru-RU"/>
        </a:p>
      </dgm:t>
    </dgm:pt>
    <dgm:pt modelId="{5B5E3B9F-0562-4F4E-86ED-1686A98CA231}" type="sibTrans" cxnId="{3230E80A-7A2F-4BF8-A3B9-17CB3736AE38}">
      <dgm:prSet/>
      <dgm:spPr/>
      <dgm:t>
        <a:bodyPr/>
        <a:lstStyle/>
        <a:p>
          <a:endParaRPr lang="ru-RU"/>
        </a:p>
      </dgm:t>
    </dgm:pt>
    <dgm:pt modelId="{8F2B2222-7914-479B-95D0-67EAFE9661CE}" type="pres">
      <dgm:prSet presAssocID="{F1347C0C-2D48-4E2E-B7AB-D6D2A66D8BFF}" presName="compositeShape" presStyleCnt="0">
        <dgm:presLayoutVars>
          <dgm:chMax val="7"/>
          <dgm:dir/>
          <dgm:resizeHandles val="exact"/>
        </dgm:presLayoutVars>
      </dgm:prSet>
      <dgm:spPr/>
    </dgm:pt>
    <dgm:pt modelId="{FDF46E56-0536-4BB6-A50C-E9F435DF444B}" type="pres">
      <dgm:prSet presAssocID="{96900D70-3B7D-47D8-84E4-C99FB13FDBEA}" presName="circ1TxSh" presStyleLbl="vennNode1" presStyleIdx="0" presStyleCnt="1" custScaleX="205825" custLinFactNeighborX="11439" custLinFactNeighborY="369"/>
      <dgm:spPr/>
    </dgm:pt>
  </dgm:ptLst>
  <dgm:cxnLst>
    <dgm:cxn modelId="{4EBFF867-55E8-4D66-A559-C68A37E03DC7}" type="presOf" srcId="{96900D70-3B7D-47D8-84E4-C99FB13FDBEA}" destId="{FDF46E56-0536-4BB6-A50C-E9F435DF444B}" srcOrd="0" destOrd="0" presId="urn:microsoft.com/office/officeart/2005/8/layout/venn1"/>
    <dgm:cxn modelId="{3230E80A-7A2F-4BF8-A3B9-17CB3736AE38}" srcId="{F1347C0C-2D48-4E2E-B7AB-D6D2A66D8BFF}" destId="{96900D70-3B7D-47D8-84E4-C99FB13FDBEA}" srcOrd="0" destOrd="0" parTransId="{32A3FB74-1DF8-4344-93CF-8AB11EAE6653}" sibTransId="{5B5E3B9F-0562-4F4E-86ED-1686A98CA231}"/>
    <dgm:cxn modelId="{4C6EFD23-F8C6-47FE-ABAC-D263BA8738BF}" type="presOf" srcId="{F1347C0C-2D48-4E2E-B7AB-D6D2A66D8BFF}" destId="{8F2B2222-7914-479B-95D0-67EAFE9661CE}" srcOrd="0" destOrd="0" presId="urn:microsoft.com/office/officeart/2005/8/layout/venn1"/>
    <dgm:cxn modelId="{F0DD35C4-0A4D-4C0B-BC45-8895DBB3719F}" type="presParOf" srcId="{8F2B2222-7914-479B-95D0-67EAFE9661CE}" destId="{FDF46E56-0536-4BB6-A50C-E9F435DF444B}" srcOrd="0" destOrd="0" presId="urn:microsoft.com/office/officeart/2005/8/layout/venn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/>
      <dgm:spPr>
        <a:solidFill>
          <a:srgbClr val="FF0000">
            <a:alpha val="90000"/>
          </a:srgbClr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Texnikada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sun’iy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sovitish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deganda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atrof-muhit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temperaturasidan</a:t>
          </a:r>
          <a:r>
            <a:rPr lang="en-US" b="0" i="0" baseline="0" dirty="0" smtClean="0">
              <a:solidFill>
                <a:schemeClr val="bg1"/>
              </a:solidFill>
            </a:rPr>
            <a:t> past </a:t>
          </a:r>
          <a:r>
            <a:rPr lang="en-US" b="0" i="0" baseline="0" dirty="0" err="1" smtClean="0">
              <a:solidFill>
                <a:schemeClr val="bg1"/>
              </a:solidFill>
            </a:rPr>
            <a:t>temperatura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olish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va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uni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texnologik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jarayonda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yoki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xonalarda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saqlash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tushuniladi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2C7A2A0-4997-4C2B-9771-15C7401FC8BA}">
      <dgm:prSet/>
      <dgm:spPr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FF0000"/>
              </a:solidFill>
            </a:rPr>
            <a:t>Oziq-ovqat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mahsulotlarini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konservalash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uchun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sun’iy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sovitishdan</a:t>
          </a:r>
          <a:r>
            <a:rPr lang="en-US" b="0" i="0" baseline="0" dirty="0" smtClean="0">
              <a:solidFill>
                <a:srgbClr val="FF0000"/>
              </a:solidFill>
            </a:rPr>
            <a:t> 100 </a:t>
          </a:r>
          <a:r>
            <a:rPr lang="en-US" b="0" i="0" baseline="0" dirty="0" err="1" smtClean="0">
              <a:solidFill>
                <a:srgbClr val="FF0000"/>
              </a:solidFill>
            </a:rPr>
            <a:t>yildan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ko’proq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vaqtdan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buyon</a:t>
          </a:r>
          <a:r>
            <a:rPr lang="en-US" b="0" i="0" baseline="0" dirty="0" smtClean="0">
              <a:solidFill>
                <a:srgbClr val="FF0000"/>
              </a:solidFill>
            </a:rPr>
            <a:t>  </a:t>
          </a:r>
          <a:r>
            <a:rPr lang="en-US" b="0" i="0" baseline="0" dirty="0" err="1" smtClean="0">
              <a:solidFill>
                <a:srgbClr val="FF0000"/>
              </a:solidFill>
            </a:rPr>
            <a:t>foydalanilmoqda</a:t>
          </a:r>
          <a:r>
            <a:rPr lang="en-US" b="0" i="0" baseline="0" dirty="0" smtClean="0">
              <a:solidFill>
                <a:srgbClr val="FF0000"/>
              </a:solidFill>
            </a:rPr>
            <a:t>. </a:t>
          </a:r>
          <a:r>
            <a:rPr lang="en-US" b="0" i="0" baseline="0" dirty="0" err="1" smtClean="0">
              <a:solidFill>
                <a:srgbClr val="FF0000"/>
              </a:solidFill>
            </a:rPr>
            <a:t>Dastlabki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sovitish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qurilmalari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ammiakli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bo’lib</a:t>
          </a:r>
          <a:r>
            <a:rPr lang="en-US" b="0" i="0" baseline="0" dirty="0" smtClean="0">
              <a:solidFill>
                <a:srgbClr val="FF0000"/>
              </a:solidFill>
            </a:rPr>
            <a:t>, 1950 </a:t>
          </a:r>
          <a:r>
            <a:rPr lang="en-US" b="0" i="0" baseline="0" dirty="0" err="1" smtClean="0">
              <a:solidFill>
                <a:srgbClr val="FF0000"/>
              </a:solidFill>
            </a:rPr>
            <a:t>yillarda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asosan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ulardan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foydalanilgan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8B0CB430-9C99-423D-8DC7-DF85FD375AA7}" type="parTrans" cxnId="{C29A7313-736D-49A8-B289-A3C4028C1D4E}">
      <dgm:prSet/>
      <dgm:spPr/>
      <dgm:t>
        <a:bodyPr/>
        <a:lstStyle/>
        <a:p>
          <a:endParaRPr lang="ru-RU"/>
        </a:p>
      </dgm:t>
    </dgm:pt>
    <dgm:pt modelId="{FBDEF4D5-F3AE-4C58-B0BA-45B88E8123C7}" type="sibTrans" cxnId="{C29A7313-736D-49A8-B289-A3C4028C1D4E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</dgm:pt>
    <dgm:pt modelId="{1767AA17-204B-4453-BC6B-C111942A74F5}" type="pres">
      <dgm:prSet presAssocID="{EEBB7FF0-A0ED-494A-A0E8-8B5052D455A2}" presName="pyramid" presStyleLbl="node1" presStyleIdx="0" presStyleCnt="1" custScaleX="166003"/>
      <dgm:spPr>
        <a:solidFill>
          <a:srgbClr val="92D050"/>
        </a:solidFill>
      </dgm:spPr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2" custScaleX="312261" custLinFactNeighborX="-12310" custLinFactNeighborY="7254">
        <dgm:presLayoutVars>
          <dgm:bulletEnabled val="1"/>
        </dgm:presLayoutVars>
      </dgm:prSet>
      <dgm:spPr/>
    </dgm:pt>
    <dgm:pt modelId="{F88E7D43-F126-4EC8-AC8D-046E0A99E7DC}" type="pres">
      <dgm:prSet presAssocID="{0B0F1F34-A6EB-4BA9-B391-7B35646F40AE}" presName="aSpace" presStyleCnt="0"/>
      <dgm:spPr/>
    </dgm:pt>
    <dgm:pt modelId="{C4E31EFD-411A-45D3-B4A3-A9B6DCFC4015}" type="pres">
      <dgm:prSet presAssocID="{92C7A2A0-4997-4C2B-9771-15C7401FC8BA}" presName="aNode" presStyleLbl="fgAcc1" presStyleIdx="1" presStyleCnt="2" custScaleX="311770" custScaleY="146805" custLinFactNeighborX="-11489" custLinFactNeighborY="-7254">
        <dgm:presLayoutVars>
          <dgm:bulletEnabled val="1"/>
        </dgm:presLayoutVars>
      </dgm:prSet>
      <dgm:spPr/>
    </dgm:pt>
    <dgm:pt modelId="{A843373F-F48C-4784-AB03-9FCB2D340E66}" type="pres">
      <dgm:prSet presAssocID="{92C7A2A0-4997-4C2B-9771-15C7401FC8BA}" presName="aSpace" presStyleCnt="0"/>
      <dgm:spPr/>
    </dgm:pt>
  </dgm:ptLst>
  <dgm:cxnLst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9F7696B4-080A-4ABA-B6C8-CFFBB2551451}" type="presOf" srcId="{92C7A2A0-4997-4C2B-9771-15C7401FC8BA}" destId="{C4E31EFD-411A-45D3-B4A3-A9B6DCFC4015}" srcOrd="0" destOrd="0" presId="urn:microsoft.com/office/officeart/2005/8/layout/pyramid2"/>
    <dgm:cxn modelId="{A1C29910-5F70-4417-BC72-CB494976C379}" type="presOf" srcId="{0B0F1F34-A6EB-4BA9-B391-7B35646F40AE}" destId="{74AC91BE-037F-4C15-AC22-3CD1BA70D0D7}" srcOrd="0" destOrd="0" presId="urn:microsoft.com/office/officeart/2005/8/layout/pyramid2"/>
    <dgm:cxn modelId="{374CB8C1-6AD6-4D17-8562-47D9016ECA86}" type="presOf" srcId="{EEBB7FF0-A0ED-494A-A0E8-8B5052D455A2}" destId="{9DF99B1E-2B65-421B-A6CA-207BEB3527B9}" srcOrd="0" destOrd="0" presId="urn:microsoft.com/office/officeart/2005/8/layout/pyramid2"/>
    <dgm:cxn modelId="{C29A7313-736D-49A8-B289-A3C4028C1D4E}" srcId="{EEBB7FF0-A0ED-494A-A0E8-8B5052D455A2}" destId="{92C7A2A0-4997-4C2B-9771-15C7401FC8BA}" srcOrd="1" destOrd="0" parTransId="{8B0CB430-9C99-423D-8DC7-DF85FD375AA7}" sibTransId="{FBDEF4D5-F3AE-4C58-B0BA-45B88E8123C7}"/>
    <dgm:cxn modelId="{BBDE41F9-CBBE-4E68-A1A9-265CC3DDD9DC}" type="presParOf" srcId="{9DF99B1E-2B65-421B-A6CA-207BEB3527B9}" destId="{1767AA17-204B-4453-BC6B-C111942A74F5}" srcOrd="0" destOrd="0" presId="urn:microsoft.com/office/officeart/2005/8/layout/pyramid2"/>
    <dgm:cxn modelId="{BEA9FEDA-60DA-4B1E-98A5-22F9C76683EA}" type="presParOf" srcId="{9DF99B1E-2B65-421B-A6CA-207BEB3527B9}" destId="{589C3D5D-FE45-4032-9B92-5BC948D65B20}" srcOrd="1" destOrd="0" presId="urn:microsoft.com/office/officeart/2005/8/layout/pyramid2"/>
    <dgm:cxn modelId="{7DB4EC35-E76D-4060-B9FC-787A3F2E87D0}" type="presParOf" srcId="{589C3D5D-FE45-4032-9B92-5BC948D65B20}" destId="{74AC91BE-037F-4C15-AC22-3CD1BA70D0D7}" srcOrd="0" destOrd="0" presId="urn:microsoft.com/office/officeart/2005/8/layout/pyramid2"/>
    <dgm:cxn modelId="{83065513-E54C-4748-A575-69BB5BBE6CE0}" type="presParOf" srcId="{589C3D5D-FE45-4032-9B92-5BC948D65B20}" destId="{F88E7D43-F126-4EC8-AC8D-046E0A99E7DC}" srcOrd="1" destOrd="0" presId="urn:microsoft.com/office/officeart/2005/8/layout/pyramid2"/>
    <dgm:cxn modelId="{7A6AE48E-25DC-497F-B697-D4EC1533456A}" type="presParOf" srcId="{589C3D5D-FE45-4032-9B92-5BC948D65B20}" destId="{C4E31EFD-411A-45D3-B4A3-A9B6DCFC4015}" srcOrd="2" destOrd="0" presId="urn:microsoft.com/office/officeart/2005/8/layout/pyramid2"/>
    <dgm:cxn modelId="{C41065AC-CD9D-46FF-81FA-5060FE441299}" type="presParOf" srcId="{589C3D5D-FE45-4032-9B92-5BC948D65B20}" destId="{A843373F-F48C-4784-AB03-9FCB2D340E66}" srcOrd="3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7D9A1B-DB21-4BAE-AF16-361B343DFAD8}" type="doc">
      <dgm:prSet loTypeId="urn:microsoft.com/office/officeart/2005/8/layout/process4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3A7C82-C234-4D3D-80C6-F351B4E41151}">
      <dgm:prSet/>
      <dgm:spPr>
        <a:solidFill>
          <a:srgbClr val="FFFF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1" i="0" baseline="0" dirty="0" err="1" smtClean="0">
              <a:solidFill>
                <a:schemeClr val="tx1"/>
              </a:solidFill>
            </a:rPr>
            <a:t>Sun’iy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sovitish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mahsulotlarni</a:t>
          </a:r>
          <a:r>
            <a:rPr lang="en-US" b="1" i="0" baseline="0" dirty="0" smtClean="0">
              <a:solidFill>
                <a:schemeClr val="tx1"/>
              </a:solidFill>
            </a:rPr>
            <a:t> -30-4 </a:t>
          </a:r>
          <a:r>
            <a:rPr lang="en-US" b="1" i="0" baseline="30000" dirty="0" smtClean="0">
              <a:solidFill>
                <a:schemeClr val="tx1"/>
              </a:solidFill>
            </a:rPr>
            <a:t>0</a:t>
          </a:r>
          <a:r>
            <a:rPr lang="en-US" b="1" i="0" baseline="0" dirty="0" smtClean="0">
              <a:solidFill>
                <a:schemeClr val="tx1"/>
              </a:solidFill>
            </a:rPr>
            <a:t>S </a:t>
          </a:r>
          <a:r>
            <a:rPr lang="en-US" b="1" i="0" baseline="0" dirty="0" err="1" smtClean="0">
              <a:solidFill>
                <a:schemeClr val="tx1"/>
              </a:solidFill>
            </a:rPr>
            <a:t>temperaturalarda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saqlash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imkonini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beradi</a:t>
          </a:r>
          <a:r>
            <a:rPr lang="en-US" b="1" i="0" baseline="0" dirty="0" smtClean="0">
              <a:solidFill>
                <a:schemeClr val="tx1"/>
              </a:solidFill>
            </a:rPr>
            <a:t>. </a:t>
          </a:r>
          <a:r>
            <a:rPr lang="en-US" b="1" i="0" baseline="0" dirty="0" err="1" smtClean="0">
              <a:solidFill>
                <a:schemeClr val="tx1"/>
              </a:solidFill>
            </a:rPr>
            <a:t>Oziq-ovqat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sanoatida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keng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tarqalgan</a:t>
          </a:r>
          <a:r>
            <a:rPr lang="en-US" b="1" i="0" baseline="0" dirty="0" smtClean="0">
              <a:solidFill>
                <a:schemeClr val="tx1"/>
              </a:solidFill>
            </a:rPr>
            <a:t> bug’ </a:t>
          </a:r>
          <a:r>
            <a:rPr lang="en-US" b="1" i="0" baseline="0" dirty="0" err="1" smtClean="0">
              <a:solidFill>
                <a:schemeClr val="tx1"/>
              </a:solidFill>
            </a:rPr>
            <a:t>sovitish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mashinalaridan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foydalaniladi</a:t>
          </a:r>
          <a:r>
            <a:rPr lang="en-US" b="1" i="0" baseline="0" dirty="0" smtClean="0">
              <a:solidFill>
                <a:schemeClr val="tx1"/>
              </a:solidFill>
            </a:rPr>
            <a:t>. </a:t>
          </a:r>
          <a:r>
            <a:rPr lang="en-US" b="1" i="0" baseline="0" dirty="0" err="1" smtClean="0">
              <a:solidFill>
                <a:schemeClr val="tx1"/>
              </a:solidFill>
            </a:rPr>
            <a:t>Sovitish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qurilmasi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tarkibiga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texnologik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jarayonlarni</a:t>
          </a:r>
          <a:r>
            <a:rPr lang="en-US" b="1" i="0" baseline="0" dirty="0" smtClean="0">
              <a:solidFill>
                <a:schemeClr val="tx1"/>
              </a:solidFill>
            </a:rPr>
            <a:t> past </a:t>
          </a:r>
          <a:r>
            <a:rPr lang="en-US" b="1" i="0" baseline="0" dirty="0" err="1" smtClean="0">
              <a:solidFill>
                <a:schemeClr val="tx1"/>
              </a:solidFill>
            </a:rPr>
            <a:t>temperaturalarda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amalga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oshirish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uchun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zarur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bo’lgan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avtomatika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asboblari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sovitish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mashinasi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quvurlar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va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xonalar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kiradi</a:t>
          </a:r>
          <a:r>
            <a:rPr lang="en-US" b="1" i="0" baseline="0" dirty="0" smtClean="0">
              <a:solidFill>
                <a:schemeClr val="tx1"/>
              </a:solidFill>
            </a:rPr>
            <a:t>.</a:t>
          </a:r>
          <a:endParaRPr lang="ru-RU" b="1" i="0" baseline="0" dirty="0">
            <a:solidFill>
              <a:schemeClr val="tx1"/>
            </a:solidFill>
          </a:endParaRPr>
        </a:p>
      </dgm:t>
    </dgm:pt>
    <dgm:pt modelId="{0E2E5520-7DF4-450A-8CE6-99AE3C76B51C}" type="parTrans" cxnId="{2093F0F0-FD30-499B-B20D-D8DDAD6A6E63}">
      <dgm:prSet/>
      <dgm:spPr/>
      <dgm:t>
        <a:bodyPr/>
        <a:lstStyle/>
        <a:p>
          <a:endParaRPr lang="ru-RU"/>
        </a:p>
      </dgm:t>
    </dgm:pt>
    <dgm:pt modelId="{C30D887E-B95F-427F-8CCB-EC44E93EC482}" type="sibTrans" cxnId="{2093F0F0-FD30-499B-B20D-D8DDAD6A6E63}">
      <dgm:prSet/>
      <dgm:spPr/>
      <dgm:t>
        <a:bodyPr/>
        <a:lstStyle/>
        <a:p>
          <a:endParaRPr lang="ru-RU"/>
        </a:p>
      </dgm:t>
    </dgm:pt>
    <dgm:pt modelId="{0F8F417E-3FD6-48A4-B097-3267FC665BA9}">
      <dgm:prSet/>
      <dgm:spPr>
        <a:solidFill>
          <a:srgbClr val="FFFF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1" i="0" baseline="0" dirty="0" err="1" smtClean="0">
              <a:solidFill>
                <a:schemeClr val="tx1"/>
              </a:solidFill>
            </a:rPr>
            <a:t>Hozirgi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paytda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sovitish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agenti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ftor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xlor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va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uglevodorodlar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birlashib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suyuq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va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gazsimon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moddalarni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sovitish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agrosanoat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majmualarida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transportda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savdoda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kimyo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metallurgiya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elektrotexnika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mashinasozlik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qurilish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to’kimachilik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sanoatlarida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meditsina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radioelektronika</a:t>
          </a:r>
          <a:r>
            <a:rPr lang="en-US" b="1" i="0" baseline="0" dirty="0" smtClean="0">
              <a:solidFill>
                <a:schemeClr val="tx1"/>
              </a:solidFill>
            </a:rPr>
            <a:t>, </a:t>
          </a:r>
          <a:r>
            <a:rPr lang="en-US" b="1" i="0" baseline="0" dirty="0" err="1" smtClean="0">
              <a:solidFill>
                <a:schemeClr val="tx1"/>
              </a:solidFill>
            </a:rPr>
            <a:t>biologiya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va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boshqa</a:t>
          </a:r>
          <a:r>
            <a:rPr lang="en-US" b="1" i="0" baseline="0" dirty="0" smtClean="0">
              <a:solidFill>
                <a:schemeClr val="tx1"/>
              </a:solidFill>
            </a:rPr>
            <a:t> </a:t>
          </a:r>
          <a:r>
            <a:rPr lang="en-US" b="1" i="0" baseline="0" dirty="0" err="1" smtClean="0">
              <a:solidFill>
                <a:schemeClr val="tx1"/>
              </a:solidFill>
            </a:rPr>
            <a:t>tarmoqlarda</a:t>
          </a:r>
          <a:r>
            <a:rPr lang="en-US" b="1" i="0" baseline="0" dirty="0" smtClean="0">
              <a:solidFill>
                <a:schemeClr val="tx1"/>
              </a:solidFill>
            </a:rPr>
            <a:t> ham </a:t>
          </a:r>
          <a:r>
            <a:rPr lang="en-US" b="1" i="0" baseline="0" dirty="0" err="1" smtClean="0">
              <a:solidFill>
                <a:schemeClr val="tx1"/>
              </a:solidFill>
            </a:rPr>
            <a:t>qo’llaniladi</a:t>
          </a:r>
          <a:r>
            <a:rPr lang="en-US" b="1" i="0" baseline="0" dirty="0" smtClean="0">
              <a:solidFill>
                <a:schemeClr val="tx1"/>
              </a:solidFill>
            </a:rPr>
            <a:t>. </a:t>
          </a:r>
          <a:endParaRPr lang="en-US" b="1" i="0" baseline="0" dirty="0">
            <a:solidFill>
              <a:schemeClr val="tx1"/>
            </a:solidFill>
          </a:endParaRPr>
        </a:p>
      </dgm:t>
    </dgm:pt>
    <dgm:pt modelId="{486D39EB-F02C-447B-8483-5CC786550560}" type="parTrans" cxnId="{323BB05F-AC75-41BC-B20D-9A3CF6499543}">
      <dgm:prSet/>
      <dgm:spPr/>
      <dgm:t>
        <a:bodyPr/>
        <a:lstStyle/>
        <a:p>
          <a:endParaRPr lang="ru-RU"/>
        </a:p>
      </dgm:t>
    </dgm:pt>
    <dgm:pt modelId="{C8033595-4BAC-4BA8-9FD1-AF11D028DF6F}" type="sibTrans" cxnId="{323BB05F-AC75-41BC-B20D-9A3CF6499543}">
      <dgm:prSet/>
      <dgm:spPr/>
      <dgm:t>
        <a:bodyPr/>
        <a:lstStyle/>
        <a:p>
          <a:endParaRPr lang="ru-RU"/>
        </a:p>
      </dgm:t>
    </dgm:pt>
    <dgm:pt modelId="{A6775CBB-8CA0-4F7B-97F6-D2D86A3AC43C}" type="pres">
      <dgm:prSet presAssocID="{587D9A1B-DB21-4BAE-AF16-361B343DFAD8}" presName="Name0" presStyleCnt="0">
        <dgm:presLayoutVars>
          <dgm:dir/>
          <dgm:animLvl val="lvl"/>
          <dgm:resizeHandles val="exact"/>
        </dgm:presLayoutVars>
      </dgm:prSet>
      <dgm:spPr/>
    </dgm:pt>
    <dgm:pt modelId="{46FBFDCF-3DD4-4144-8B59-53F32BF4076B}" type="pres">
      <dgm:prSet presAssocID="{0F8F417E-3FD6-48A4-B097-3267FC665BA9}" presName="boxAndChildren" presStyleCnt="0"/>
      <dgm:spPr/>
    </dgm:pt>
    <dgm:pt modelId="{0B771EE2-8428-4A95-A2E6-58D9E80BAE69}" type="pres">
      <dgm:prSet presAssocID="{0F8F417E-3FD6-48A4-B097-3267FC665BA9}" presName="parentTextBox" presStyleLbl="node1" presStyleIdx="0" presStyleCnt="2"/>
      <dgm:spPr/>
    </dgm:pt>
    <dgm:pt modelId="{AFC7D286-65E4-49BC-B226-1B4BD5296CF9}" type="pres">
      <dgm:prSet presAssocID="{C30D887E-B95F-427F-8CCB-EC44E93EC482}" presName="sp" presStyleCnt="0"/>
      <dgm:spPr/>
    </dgm:pt>
    <dgm:pt modelId="{164C0589-0DB0-4C31-9822-6A69EBAE2328}" type="pres">
      <dgm:prSet presAssocID="{633A7C82-C234-4D3D-80C6-F351B4E41151}" presName="arrowAndChildren" presStyleCnt="0"/>
      <dgm:spPr/>
    </dgm:pt>
    <dgm:pt modelId="{70FCA462-778A-4FC6-A234-647E9D49FBBA}" type="pres">
      <dgm:prSet presAssocID="{633A7C82-C234-4D3D-80C6-F351B4E41151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6B66AD0E-9F94-452A-B984-F72BE2EB888A}" type="presOf" srcId="{587D9A1B-DB21-4BAE-AF16-361B343DFAD8}" destId="{A6775CBB-8CA0-4F7B-97F6-D2D86A3AC43C}" srcOrd="0" destOrd="0" presId="urn:microsoft.com/office/officeart/2005/8/layout/process4"/>
    <dgm:cxn modelId="{4D8A78DF-B095-4F41-9146-ADC6E42673A1}" type="presOf" srcId="{633A7C82-C234-4D3D-80C6-F351B4E41151}" destId="{70FCA462-778A-4FC6-A234-647E9D49FBBA}" srcOrd="0" destOrd="0" presId="urn:microsoft.com/office/officeart/2005/8/layout/process4"/>
    <dgm:cxn modelId="{2093F0F0-FD30-499B-B20D-D8DDAD6A6E63}" srcId="{587D9A1B-DB21-4BAE-AF16-361B343DFAD8}" destId="{633A7C82-C234-4D3D-80C6-F351B4E41151}" srcOrd="0" destOrd="0" parTransId="{0E2E5520-7DF4-450A-8CE6-99AE3C76B51C}" sibTransId="{C30D887E-B95F-427F-8CCB-EC44E93EC482}"/>
    <dgm:cxn modelId="{6736F205-5040-4AD4-A5BC-70A73DB8BEB6}" type="presOf" srcId="{0F8F417E-3FD6-48A4-B097-3267FC665BA9}" destId="{0B771EE2-8428-4A95-A2E6-58D9E80BAE69}" srcOrd="0" destOrd="0" presId="urn:microsoft.com/office/officeart/2005/8/layout/process4"/>
    <dgm:cxn modelId="{323BB05F-AC75-41BC-B20D-9A3CF6499543}" srcId="{587D9A1B-DB21-4BAE-AF16-361B343DFAD8}" destId="{0F8F417E-3FD6-48A4-B097-3267FC665BA9}" srcOrd="1" destOrd="0" parTransId="{486D39EB-F02C-447B-8483-5CC786550560}" sibTransId="{C8033595-4BAC-4BA8-9FD1-AF11D028DF6F}"/>
    <dgm:cxn modelId="{BE92551C-1A1D-442F-8A66-8B693654631E}" type="presParOf" srcId="{A6775CBB-8CA0-4F7B-97F6-D2D86A3AC43C}" destId="{46FBFDCF-3DD4-4144-8B59-53F32BF4076B}" srcOrd="0" destOrd="0" presId="urn:microsoft.com/office/officeart/2005/8/layout/process4"/>
    <dgm:cxn modelId="{0272504A-BE04-4444-832A-2C6CBF22FAD7}" type="presParOf" srcId="{46FBFDCF-3DD4-4144-8B59-53F32BF4076B}" destId="{0B771EE2-8428-4A95-A2E6-58D9E80BAE69}" srcOrd="0" destOrd="0" presId="urn:microsoft.com/office/officeart/2005/8/layout/process4"/>
    <dgm:cxn modelId="{AFD77A2C-1A85-4FA1-905D-2709AA8D98AD}" type="presParOf" srcId="{A6775CBB-8CA0-4F7B-97F6-D2D86A3AC43C}" destId="{AFC7D286-65E4-49BC-B226-1B4BD5296CF9}" srcOrd="1" destOrd="0" presId="urn:microsoft.com/office/officeart/2005/8/layout/process4"/>
    <dgm:cxn modelId="{30DC1BD5-57C8-4D88-8FBB-50FAACE11852}" type="presParOf" srcId="{A6775CBB-8CA0-4F7B-97F6-D2D86A3AC43C}" destId="{164C0589-0DB0-4C31-9822-6A69EBAE2328}" srcOrd="2" destOrd="0" presId="urn:microsoft.com/office/officeart/2005/8/layout/process4"/>
    <dgm:cxn modelId="{1E657528-CFB0-472A-B31F-B4212C13567C}" type="presParOf" srcId="{164C0589-0DB0-4C31-9822-6A69EBAE2328}" destId="{70FCA462-778A-4FC6-A234-647E9D49FBBA}" srcOrd="0" destOrd="0" presId="urn:microsoft.com/office/officeart/2005/8/layout/process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72DB52-B893-4BDA-B97B-A2737B963ED2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7B3065-11CC-49D3-828E-E090F4DEC359}">
      <dgm:prSet/>
      <dgm:spPr>
        <a:solidFill>
          <a:schemeClr val="bg1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tx1"/>
              </a:solidFill>
            </a:rPr>
            <a:t>Texnikaviy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termodinamika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issiqlik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dvigatellarida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bilan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issiqlikning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bir-biriga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aylanishini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o’rganish</a:t>
          </a:r>
          <a:r>
            <a:rPr lang="en-US" b="0" i="0" baseline="0" dirty="0" smtClean="0">
              <a:solidFill>
                <a:schemeClr val="tx1"/>
              </a:solidFill>
            </a:rPr>
            <a:t>  </a:t>
          </a:r>
          <a:r>
            <a:rPr lang="en-US" b="0" i="0" baseline="0" dirty="0" err="1" smtClean="0">
              <a:solidFill>
                <a:schemeClr val="tx1"/>
              </a:solidFill>
            </a:rPr>
            <a:t>asosida</a:t>
          </a:r>
          <a:r>
            <a:rPr lang="en-US" b="0" i="0" baseline="0" dirty="0" smtClean="0">
              <a:solidFill>
                <a:schemeClr val="tx1"/>
              </a:solidFill>
            </a:rPr>
            <a:t> fan </a:t>
          </a:r>
          <a:r>
            <a:rPr lang="en-US" b="0" i="0" baseline="0" dirty="0" err="1" smtClean="0">
              <a:solidFill>
                <a:schemeClr val="tx1"/>
              </a:solidFill>
            </a:rPr>
            <a:t>sifatida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tarkib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topdi</a:t>
          </a:r>
          <a:r>
            <a:rPr lang="en-US" b="0" i="0" baseline="0" dirty="0" smtClean="0">
              <a:solidFill>
                <a:schemeClr val="tx1"/>
              </a:solidFill>
            </a:rPr>
            <a:t>. </a:t>
          </a:r>
          <a:endParaRPr lang="ru-RU" b="0" i="0" baseline="0" dirty="0">
            <a:solidFill>
              <a:schemeClr val="tx1"/>
            </a:solidFill>
          </a:endParaRPr>
        </a:p>
      </dgm:t>
    </dgm:pt>
    <dgm:pt modelId="{D66E229D-6FBD-4027-AC69-6CEABB3C7C23}" type="parTrans" cxnId="{A22715A5-9A2F-4BAA-8FDB-1CB0999B5B89}">
      <dgm:prSet/>
      <dgm:spPr/>
      <dgm:t>
        <a:bodyPr/>
        <a:lstStyle/>
        <a:p>
          <a:endParaRPr lang="ru-RU"/>
        </a:p>
      </dgm:t>
    </dgm:pt>
    <dgm:pt modelId="{3BF4768D-F16F-452E-B95D-CC39DB0D0C6C}" type="sibTrans" cxnId="{A22715A5-9A2F-4BAA-8FDB-1CB0999B5B89}">
      <dgm:prSet/>
      <dgm:spPr/>
      <dgm:t>
        <a:bodyPr/>
        <a:lstStyle/>
        <a:p>
          <a:endParaRPr lang="ru-RU"/>
        </a:p>
      </dgm:t>
    </dgm:pt>
    <dgm:pt modelId="{9FBB7819-2E75-4A10-8392-9EEAC0962022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o’zgartirish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yordamida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trubinalarida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, bug’ </a:t>
          </a:r>
          <a:r>
            <a:rPr lang="en-US" b="0" i="0" baseline="0" dirty="0" err="1" smtClean="0"/>
            <a:t>trubinalarida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hisoblanadi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6FD54C12-A894-476B-BC91-1277BBE7DE71}" type="parTrans" cxnId="{58B447F5-FD5E-4C70-BA3C-512C33BDFE1B}">
      <dgm:prSet/>
      <dgm:spPr/>
      <dgm:t>
        <a:bodyPr/>
        <a:lstStyle/>
        <a:p>
          <a:endParaRPr lang="ru-RU"/>
        </a:p>
      </dgm:t>
    </dgm:pt>
    <dgm:pt modelId="{A29D466D-CF86-4583-BF98-B9B86EB9E6DE}" type="sibTrans" cxnId="{58B447F5-FD5E-4C70-BA3C-512C33BDFE1B}">
      <dgm:prSet/>
      <dgm:spPr/>
      <dgm:t>
        <a:bodyPr/>
        <a:lstStyle/>
        <a:p>
          <a:endParaRPr lang="ru-RU"/>
        </a:p>
      </dgm:t>
    </dgm:pt>
    <dgm:pt modelId="{EEA3D161-B209-4271-BE72-038EF34E4D79}">
      <dgm:prSet/>
      <dgm:spPr>
        <a:solidFill>
          <a:schemeClr val="bg1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tx1"/>
              </a:solidFill>
            </a:rPr>
            <a:t>Sovitish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mashinasida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aylanayotgan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ishchi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jismga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sovitish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agenti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deyiladi</a:t>
          </a:r>
          <a:r>
            <a:rPr lang="en-US" b="0" i="0" baseline="0" dirty="0" smtClean="0">
              <a:solidFill>
                <a:schemeClr val="tx1"/>
              </a:solidFill>
            </a:rPr>
            <a:t>. Eng </a:t>
          </a:r>
          <a:r>
            <a:rPr lang="en-US" b="0" i="0" baseline="0" dirty="0" err="1" smtClean="0">
              <a:solidFill>
                <a:schemeClr val="tx1"/>
              </a:solidFill>
            </a:rPr>
            <a:t>ko’p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ishlatilayotgan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sovitish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agentlariga</a:t>
          </a:r>
          <a:r>
            <a:rPr lang="en-US" b="0" i="0" baseline="0" dirty="0" smtClean="0">
              <a:solidFill>
                <a:schemeClr val="tx1"/>
              </a:solidFill>
            </a:rPr>
            <a:t>: </a:t>
          </a:r>
          <a:r>
            <a:rPr lang="en-US" b="0" i="0" baseline="0" dirty="0" err="1" smtClean="0">
              <a:solidFill>
                <a:schemeClr val="tx1"/>
              </a:solidFill>
            </a:rPr>
            <a:t>suv</a:t>
          </a:r>
          <a:r>
            <a:rPr lang="en-US" b="0" i="0" baseline="0" dirty="0" smtClean="0">
              <a:solidFill>
                <a:schemeClr val="tx1"/>
              </a:solidFill>
            </a:rPr>
            <a:t>, </a:t>
          </a:r>
          <a:r>
            <a:rPr lang="en-US" b="0" i="0" baseline="0" dirty="0" err="1" smtClean="0">
              <a:solidFill>
                <a:schemeClr val="tx1"/>
              </a:solidFill>
            </a:rPr>
            <a:t>ammiak</a:t>
          </a:r>
          <a:r>
            <a:rPr lang="en-US" b="0" i="0" baseline="0" dirty="0" smtClean="0">
              <a:solidFill>
                <a:schemeClr val="tx1"/>
              </a:solidFill>
            </a:rPr>
            <a:t>, </a:t>
          </a:r>
          <a:r>
            <a:rPr lang="en-US" b="0" i="0" baseline="0" dirty="0" err="1" smtClean="0">
              <a:solidFill>
                <a:schemeClr val="tx1"/>
              </a:solidFill>
            </a:rPr>
            <a:t>karbonat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angidrid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va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freonlar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kiradi</a:t>
          </a:r>
          <a:r>
            <a:rPr lang="en-US" b="0" i="0" baseline="0" dirty="0" smtClean="0">
              <a:solidFill>
                <a:schemeClr val="tx1"/>
              </a:solidFill>
            </a:rPr>
            <a:t>. </a:t>
          </a:r>
          <a:endParaRPr lang="en-US" b="0" i="0" baseline="0" dirty="0">
            <a:solidFill>
              <a:schemeClr val="tx1"/>
            </a:solidFill>
          </a:endParaRPr>
        </a:p>
      </dgm:t>
    </dgm:pt>
    <dgm:pt modelId="{D1242458-0F4B-4697-A8DD-48AE327B536A}" type="parTrans" cxnId="{65D3185F-9C69-45FB-A414-007C24EDA8EA}">
      <dgm:prSet/>
      <dgm:spPr/>
      <dgm:t>
        <a:bodyPr/>
        <a:lstStyle/>
        <a:p>
          <a:endParaRPr lang="ru-RU"/>
        </a:p>
      </dgm:t>
    </dgm:pt>
    <dgm:pt modelId="{8BCBB6D2-A2A9-4413-BA42-E2A1743FA668}" type="sibTrans" cxnId="{65D3185F-9C69-45FB-A414-007C24EDA8EA}">
      <dgm:prSet/>
      <dgm:spPr/>
      <dgm:t>
        <a:bodyPr/>
        <a:lstStyle/>
        <a:p>
          <a:endParaRPr lang="ru-RU"/>
        </a:p>
      </dgm:t>
    </dgm:pt>
    <dgm:pt modelId="{15C608C5-379D-4321-A1FF-A65B535E63F8}" type="pres">
      <dgm:prSet presAssocID="{2B72DB52-B893-4BDA-B97B-A2737B963ED2}" presName="Name0" presStyleCnt="0">
        <dgm:presLayoutVars>
          <dgm:dir/>
          <dgm:animLvl val="lvl"/>
          <dgm:resizeHandles val="exact"/>
        </dgm:presLayoutVars>
      </dgm:prSet>
      <dgm:spPr/>
    </dgm:pt>
    <dgm:pt modelId="{0E6DD1AE-F7D3-43D3-BCD4-61CB603A9986}" type="pres">
      <dgm:prSet presAssocID="{5C7B3065-11CC-49D3-828E-E090F4DEC359}" presName="linNode" presStyleCnt="0"/>
      <dgm:spPr/>
    </dgm:pt>
    <dgm:pt modelId="{51244A76-8765-40B7-B8CD-48F678AED2ED}" type="pres">
      <dgm:prSet presAssocID="{5C7B3065-11CC-49D3-828E-E090F4DEC359}" presName="parentText" presStyleLbl="node1" presStyleIdx="0" presStyleCnt="3" custScaleX="214831" custLinFactNeighborX="27472" custLinFactNeighborY="797">
        <dgm:presLayoutVars>
          <dgm:chMax val="1"/>
          <dgm:bulletEnabled val="1"/>
        </dgm:presLayoutVars>
      </dgm:prSet>
      <dgm:spPr/>
    </dgm:pt>
    <dgm:pt modelId="{4927737A-4F99-44E2-8DBD-311D5A89054C}" type="pres">
      <dgm:prSet presAssocID="{3BF4768D-F16F-452E-B95D-CC39DB0D0C6C}" presName="sp" presStyleCnt="0"/>
      <dgm:spPr/>
    </dgm:pt>
    <dgm:pt modelId="{E82A5AEF-BF5F-448B-B44C-E95827571569}" type="pres">
      <dgm:prSet presAssocID="{9FBB7819-2E75-4A10-8392-9EEAC0962022}" presName="linNode" presStyleCnt="0"/>
      <dgm:spPr/>
    </dgm:pt>
    <dgm:pt modelId="{2BACA525-8CD3-421B-B120-B7EF5ADD5507}" type="pres">
      <dgm:prSet presAssocID="{9FBB7819-2E75-4A10-8392-9EEAC0962022}" presName="parentText" presStyleLbl="node1" presStyleIdx="1" presStyleCnt="3" custScaleX="266475">
        <dgm:presLayoutVars>
          <dgm:chMax val="1"/>
          <dgm:bulletEnabled val="1"/>
        </dgm:presLayoutVars>
      </dgm:prSet>
      <dgm:spPr/>
    </dgm:pt>
    <dgm:pt modelId="{96FDD8BC-7A57-444B-A530-C91C5085A9A8}" type="pres">
      <dgm:prSet presAssocID="{A29D466D-CF86-4583-BF98-B9B86EB9E6DE}" presName="sp" presStyleCnt="0"/>
      <dgm:spPr/>
    </dgm:pt>
    <dgm:pt modelId="{FBD5E13E-7A10-46F1-AD77-43E86A5DE4EB}" type="pres">
      <dgm:prSet presAssocID="{EEA3D161-B209-4271-BE72-038EF34E4D79}" presName="linNode" presStyleCnt="0"/>
      <dgm:spPr/>
    </dgm:pt>
    <dgm:pt modelId="{E7FC9BDD-3FE4-4836-861E-DE887FE504FA}" type="pres">
      <dgm:prSet presAssocID="{EEA3D161-B209-4271-BE72-038EF34E4D79}" presName="parentText" presStyleLbl="node1" presStyleIdx="2" presStyleCnt="3" custScaleX="214012" custLinFactNeighborX="28846" custLinFactNeighborY="-3185">
        <dgm:presLayoutVars>
          <dgm:chMax val="1"/>
          <dgm:bulletEnabled val="1"/>
        </dgm:presLayoutVars>
      </dgm:prSet>
      <dgm:spPr/>
    </dgm:pt>
  </dgm:ptLst>
  <dgm:cxnLst>
    <dgm:cxn modelId="{D686439C-9D5E-4D02-8EDE-4E13CC0E358A}" type="presOf" srcId="{9FBB7819-2E75-4A10-8392-9EEAC0962022}" destId="{2BACA525-8CD3-421B-B120-B7EF5ADD5507}" srcOrd="0" destOrd="0" presId="urn:microsoft.com/office/officeart/2005/8/layout/vList5"/>
    <dgm:cxn modelId="{109DDE8B-FA91-4ACA-B87B-9BA3585857F6}" type="presOf" srcId="{EEA3D161-B209-4271-BE72-038EF34E4D79}" destId="{E7FC9BDD-3FE4-4836-861E-DE887FE504FA}" srcOrd="0" destOrd="0" presId="urn:microsoft.com/office/officeart/2005/8/layout/vList5"/>
    <dgm:cxn modelId="{A22715A5-9A2F-4BAA-8FDB-1CB0999B5B89}" srcId="{2B72DB52-B893-4BDA-B97B-A2737B963ED2}" destId="{5C7B3065-11CC-49D3-828E-E090F4DEC359}" srcOrd="0" destOrd="0" parTransId="{D66E229D-6FBD-4027-AC69-6CEABB3C7C23}" sibTransId="{3BF4768D-F16F-452E-B95D-CC39DB0D0C6C}"/>
    <dgm:cxn modelId="{65D3185F-9C69-45FB-A414-007C24EDA8EA}" srcId="{2B72DB52-B893-4BDA-B97B-A2737B963ED2}" destId="{EEA3D161-B209-4271-BE72-038EF34E4D79}" srcOrd="2" destOrd="0" parTransId="{D1242458-0F4B-4697-A8DD-48AE327B536A}" sibTransId="{8BCBB6D2-A2A9-4413-BA42-E2A1743FA668}"/>
    <dgm:cxn modelId="{B7D99EBD-FF5F-4118-88BE-14D994C2FBA3}" type="presOf" srcId="{5C7B3065-11CC-49D3-828E-E090F4DEC359}" destId="{51244A76-8765-40B7-B8CD-48F678AED2ED}" srcOrd="0" destOrd="0" presId="urn:microsoft.com/office/officeart/2005/8/layout/vList5"/>
    <dgm:cxn modelId="{58B447F5-FD5E-4C70-BA3C-512C33BDFE1B}" srcId="{2B72DB52-B893-4BDA-B97B-A2737B963ED2}" destId="{9FBB7819-2E75-4A10-8392-9EEAC0962022}" srcOrd="1" destOrd="0" parTransId="{6FD54C12-A894-476B-BC91-1277BBE7DE71}" sibTransId="{A29D466D-CF86-4583-BF98-B9B86EB9E6DE}"/>
    <dgm:cxn modelId="{FA29AE0F-9FE9-4B4C-A8CF-AB25157052D8}" type="presOf" srcId="{2B72DB52-B893-4BDA-B97B-A2737B963ED2}" destId="{15C608C5-379D-4321-A1FF-A65B535E63F8}" srcOrd="0" destOrd="0" presId="urn:microsoft.com/office/officeart/2005/8/layout/vList5"/>
    <dgm:cxn modelId="{21C2CF1E-17AD-41AB-A4BC-371EC20B4BED}" type="presParOf" srcId="{15C608C5-379D-4321-A1FF-A65B535E63F8}" destId="{0E6DD1AE-F7D3-43D3-BCD4-61CB603A9986}" srcOrd="0" destOrd="0" presId="urn:microsoft.com/office/officeart/2005/8/layout/vList5"/>
    <dgm:cxn modelId="{670D54E5-421B-47D4-A6F0-0317EE8E9EBE}" type="presParOf" srcId="{0E6DD1AE-F7D3-43D3-BCD4-61CB603A9986}" destId="{51244A76-8765-40B7-B8CD-48F678AED2ED}" srcOrd="0" destOrd="0" presId="urn:microsoft.com/office/officeart/2005/8/layout/vList5"/>
    <dgm:cxn modelId="{163B5F62-351B-4EEF-96BA-6174064332B5}" type="presParOf" srcId="{15C608C5-379D-4321-A1FF-A65B535E63F8}" destId="{4927737A-4F99-44E2-8DBD-311D5A89054C}" srcOrd="1" destOrd="0" presId="urn:microsoft.com/office/officeart/2005/8/layout/vList5"/>
    <dgm:cxn modelId="{7E518057-E54F-47FF-B95E-E7C64B6F3E52}" type="presParOf" srcId="{15C608C5-379D-4321-A1FF-A65B535E63F8}" destId="{E82A5AEF-BF5F-448B-B44C-E95827571569}" srcOrd="2" destOrd="0" presId="urn:microsoft.com/office/officeart/2005/8/layout/vList5"/>
    <dgm:cxn modelId="{BA83FF59-ADAC-4538-BEA3-079E9EF080AC}" type="presParOf" srcId="{E82A5AEF-BF5F-448B-B44C-E95827571569}" destId="{2BACA525-8CD3-421B-B120-B7EF5ADD5507}" srcOrd="0" destOrd="0" presId="urn:microsoft.com/office/officeart/2005/8/layout/vList5"/>
    <dgm:cxn modelId="{5DC0FA11-2259-40EF-ABA2-2C66EA20E19E}" type="presParOf" srcId="{15C608C5-379D-4321-A1FF-A65B535E63F8}" destId="{96FDD8BC-7A57-444B-A530-C91C5085A9A8}" srcOrd="3" destOrd="0" presId="urn:microsoft.com/office/officeart/2005/8/layout/vList5"/>
    <dgm:cxn modelId="{F3EABD9F-4EB9-43CF-B172-888364B7742D}" type="presParOf" srcId="{15C608C5-379D-4321-A1FF-A65B535E63F8}" destId="{FBD5E13E-7A10-46F1-AD77-43E86A5DE4EB}" srcOrd="4" destOrd="0" presId="urn:microsoft.com/office/officeart/2005/8/layout/vList5"/>
    <dgm:cxn modelId="{5D6ECC91-8778-4334-A18F-A2DB1345F384}" type="presParOf" srcId="{FBD5E13E-7A10-46F1-AD77-43E86A5DE4EB}" destId="{E7FC9BDD-3FE4-4836-861E-DE887FE504FA}" srcOrd="0" destOrd="0" presId="urn:microsoft.com/office/officeart/2005/8/layout/vList5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01F48E6-B689-41D4-AD06-77E602145F7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EF0A16-38B7-4418-8A65-3D50DA171BDB}">
      <dgm:prSet/>
      <dgm:spPr>
        <a:solidFill>
          <a:srgbClr val="7030A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en-US" b="1" i="0" u="sng" baseline="0" dirty="0" err="1" smtClean="0"/>
            <a:t>Solishtirma</a:t>
          </a:r>
          <a:r>
            <a:rPr lang="en-US" b="1" i="0" u="sng" baseline="0" dirty="0" smtClean="0"/>
            <a:t> </a:t>
          </a:r>
          <a:r>
            <a:rPr lang="en-US" b="1" i="0" u="sng" baseline="0" dirty="0" err="1" smtClean="0"/>
            <a:t>hajm</a:t>
          </a:r>
          <a:r>
            <a:rPr lang="en-US" b="1" i="0" u="sng" baseline="0" dirty="0" smtClean="0"/>
            <a:t> </a:t>
          </a:r>
          <a:r>
            <a:rPr lang="en-US" b="0" i="0" u="sng" baseline="0" dirty="0" smtClean="0"/>
            <a:t>.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Moddaning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egallagan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massasiga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nisbati</a:t>
          </a:r>
          <a:r>
            <a:rPr lang="en-US" b="0" i="0" baseline="0" dirty="0" smtClean="0"/>
            <a:t> -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FDC9B52B-246E-412E-A56E-A023658E9E24}" type="parTrans" cxnId="{7CB9E93E-20FB-46A7-832A-EDC89A609900}">
      <dgm:prSet/>
      <dgm:spPr/>
      <dgm:t>
        <a:bodyPr/>
        <a:lstStyle/>
        <a:p>
          <a:endParaRPr lang="ru-RU"/>
        </a:p>
      </dgm:t>
    </dgm:pt>
    <dgm:pt modelId="{E57500BD-BABB-4684-B82C-4BAF406D0DF5}" type="sibTrans" cxnId="{7CB9E93E-20FB-46A7-832A-EDC89A609900}">
      <dgm:prSet/>
      <dgm:spPr/>
      <dgm:t>
        <a:bodyPr/>
        <a:lstStyle/>
        <a:p>
          <a:endParaRPr lang="ru-RU"/>
        </a:p>
      </dgm:t>
    </dgm:pt>
    <dgm:pt modelId="{FA44DB18-04C2-446F-A9A1-E96B78F1E17B}" type="pres">
      <dgm:prSet presAssocID="{701F48E6-B689-41D4-AD06-77E602145F7F}" presName="linear" presStyleCnt="0">
        <dgm:presLayoutVars>
          <dgm:animLvl val="lvl"/>
          <dgm:resizeHandles val="exact"/>
        </dgm:presLayoutVars>
      </dgm:prSet>
      <dgm:spPr/>
    </dgm:pt>
    <dgm:pt modelId="{5B4B393D-524E-40F5-8A32-3BEC6464E5B1}" type="pres">
      <dgm:prSet presAssocID="{FDEF0A16-38B7-4418-8A65-3D50DA171BDB}" presName="parentText" presStyleLbl="node1" presStyleIdx="0" presStyleCnt="1" custLinFactNeighborX="-5372" custLinFactNeighborY="2467">
        <dgm:presLayoutVars>
          <dgm:chMax val="0"/>
          <dgm:bulletEnabled val="1"/>
        </dgm:presLayoutVars>
      </dgm:prSet>
      <dgm:spPr/>
    </dgm:pt>
  </dgm:ptLst>
  <dgm:cxnLst>
    <dgm:cxn modelId="{7CB9E93E-20FB-46A7-832A-EDC89A609900}" srcId="{701F48E6-B689-41D4-AD06-77E602145F7F}" destId="{FDEF0A16-38B7-4418-8A65-3D50DA171BDB}" srcOrd="0" destOrd="0" parTransId="{FDC9B52B-246E-412E-A56E-A023658E9E24}" sibTransId="{E57500BD-BABB-4684-B82C-4BAF406D0DF5}"/>
    <dgm:cxn modelId="{F830589C-241A-49E0-A618-45FBCF06C9A9}" type="presOf" srcId="{701F48E6-B689-41D4-AD06-77E602145F7F}" destId="{FA44DB18-04C2-446F-A9A1-E96B78F1E17B}" srcOrd="0" destOrd="0" presId="urn:microsoft.com/office/officeart/2005/8/layout/vList2"/>
    <dgm:cxn modelId="{651506E5-806E-45BE-9591-D1FC23A4467B}" type="presOf" srcId="{FDEF0A16-38B7-4418-8A65-3D50DA171BDB}" destId="{5B4B393D-524E-40F5-8A32-3BEC6464E5B1}" srcOrd="0" destOrd="0" presId="urn:microsoft.com/office/officeart/2005/8/layout/vList2"/>
    <dgm:cxn modelId="{02911E5B-77E3-433D-BDD4-7B11E41B51D5}" type="presParOf" srcId="{FA44DB18-04C2-446F-A9A1-E96B78F1E17B}" destId="{5B4B393D-524E-40F5-8A32-3BEC6464E5B1}" srcOrd="0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3101D0-F575-4085-9B2D-39F427C0DC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56ABBE-8A89-44D6-9863-4DCF7AE23DB0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teskari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kattalik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ya’ni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modda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massasining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nisbati</a:t>
          </a:r>
          <a:r>
            <a:rPr lang="en-US" b="0" i="0" baseline="0" dirty="0" smtClean="0"/>
            <a:t> - </a:t>
          </a:r>
          <a:r>
            <a:rPr lang="en-US" b="0" i="0" baseline="0" dirty="0" err="1" smtClean="0"/>
            <a:t>zichlik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:</a:t>
          </a:r>
          <a:endParaRPr lang="en-US" b="0" i="0" baseline="0" dirty="0"/>
        </a:p>
      </dgm:t>
    </dgm:pt>
    <dgm:pt modelId="{95D57151-C09E-4930-B34B-72D0C6CA6017}" type="parTrans" cxnId="{049E9FB4-B932-4235-A2B3-8F7F3AE364E3}">
      <dgm:prSet/>
      <dgm:spPr/>
      <dgm:t>
        <a:bodyPr/>
        <a:lstStyle/>
        <a:p>
          <a:endParaRPr lang="ru-RU"/>
        </a:p>
      </dgm:t>
    </dgm:pt>
    <dgm:pt modelId="{B6713066-0F13-48EE-A868-02A06CEEE45D}" type="sibTrans" cxnId="{049E9FB4-B932-4235-A2B3-8F7F3AE364E3}">
      <dgm:prSet/>
      <dgm:spPr/>
      <dgm:t>
        <a:bodyPr/>
        <a:lstStyle/>
        <a:p>
          <a:endParaRPr lang="ru-RU"/>
        </a:p>
      </dgm:t>
    </dgm:pt>
    <dgm:pt modelId="{E1B80D30-1503-48B0-AB1C-0D81CC743E50}" type="pres">
      <dgm:prSet presAssocID="{7A3101D0-F575-4085-9B2D-39F427C0DC67}" presName="linearFlow" presStyleCnt="0">
        <dgm:presLayoutVars>
          <dgm:dir/>
          <dgm:animLvl val="lvl"/>
          <dgm:resizeHandles val="exact"/>
        </dgm:presLayoutVars>
      </dgm:prSet>
      <dgm:spPr/>
    </dgm:pt>
    <dgm:pt modelId="{E0C3E3B1-D4D1-42A7-8B1A-0BFEB3A7D983}" type="pres">
      <dgm:prSet presAssocID="{4056ABBE-8A89-44D6-9863-4DCF7AE23DB0}" presName="composite" presStyleCnt="0"/>
      <dgm:spPr/>
    </dgm:pt>
    <dgm:pt modelId="{88940A77-C1F7-4950-8F40-D8F5088D16BE}" type="pres">
      <dgm:prSet presAssocID="{4056ABBE-8A89-44D6-9863-4DCF7AE23DB0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A48E0322-AD2E-4DA7-83B2-2FFBFB117929}" type="pres">
      <dgm:prSet presAssocID="{4056ABBE-8A89-44D6-9863-4DCF7AE23DB0}" presName="descendantText" presStyleLbl="alignAcc1" presStyleIdx="0" presStyleCnt="1">
        <dgm:presLayoutVars>
          <dgm:bulletEnabled val="1"/>
        </dgm:presLayoutVars>
      </dgm:prSet>
      <dgm:spPr>
        <a:ln>
          <a:solidFill>
            <a:srgbClr val="0070C0"/>
          </a:solidFill>
        </a:ln>
      </dgm:spPr>
    </dgm:pt>
  </dgm:ptLst>
  <dgm:cxnLst>
    <dgm:cxn modelId="{049E9FB4-B932-4235-A2B3-8F7F3AE364E3}" srcId="{7A3101D0-F575-4085-9B2D-39F427C0DC67}" destId="{4056ABBE-8A89-44D6-9863-4DCF7AE23DB0}" srcOrd="0" destOrd="0" parTransId="{95D57151-C09E-4930-B34B-72D0C6CA6017}" sibTransId="{B6713066-0F13-48EE-A868-02A06CEEE45D}"/>
    <dgm:cxn modelId="{93E6E368-CED1-46A6-BA6D-31A51D29B9A7}" type="presOf" srcId="{4056ABBE-8A89-44D6-9863-4DCF7AE23DB0}" destId="{88940A77-C1F7-4950-8F40-D8F5088D16BE}" srcOrd="0" destOrd="0" presId="urn:microsoft.com/office/officeart/2005/8/layout/chevron2"/>
    <dgm:cxn modelId="{F3185838-180C-410D-A5DC-43E7765D3637}" type="presOf" srcId="{7A3101D0-F575-4085-9B2D-39F427C0DC67}" destId="{E1B80D30-1503-48B0-AB1C-0D81CC743E50}" srcOrd="0" destOrd="0" presId="urn:microsoft.com/office/officeart/2005/8/layout/chevron2"/>
    <dgm:cxn modelId="{552D51C4-3657-4BC6-8D0C-3E9E82783EAB}" type="presParOf" srcId="{E1B80D30-1503-48B0-AB1C-0D81CC743E50}" destId="{E0C3E3B1-D4D1-42A7-8B1A-0BFEB3A7D983}" srcOrd="0" destOrd="0" presId="urn:microsoft.com/office/officeart/2005/8/layout/chevron2"/>
    <dgm:cxn modelId="{A5492006-E50A-4A45-AADD-7A68FC17FFE1}" type="presParOf" srcId="{E0C3E3B1-D4D1-42A7-8B1A-0BFEB3A7D983}" destId="{88940A77-C1F7-4950-8F40-D8F5088D16BE}" srcOrd="0" destOrd="0" presId="urn:microsoft.com/office/officeart/2005/8/layout/chevron2"/>
    <dgm:cxn modelId="{44E49493-B2FB-4483-A39D-7C02EB5C310D}" type="presParOf" srcId="{E0C3E3B1-D4D1-42A7-8B1A-0BFEB3A7D983}" destId="{A48E0322-AD2E-4DA7-83B2-2FFBFB117929}" srcOrd="1" destOrd="0" presId="urn:microsoft.com/office/officeart/2005/8/layout/chevron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9F966F7-BD14-43FB-9A38-EF24188B548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F47635-91B2-4E35-BF31-47E8E3601DEF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n-US" sz="3200" b="1" i="0" u="sng" baseline="0" dirty="0" err="1" smtClean="0"/>
            <a:t>Temperatura</a:t>
          </a:r>
          <a:r>
            <a:rPr lang="en-US" sz="3200" b="0" i="0" baseline="0" dirty="0" smtClean="0"/>
            <a:t>. </a:t>
          </a:r>
          <a:r>
            <a:rPr lang="en-US" sz="3200" b="0" i="0" baseline="0" dirty="0" err="1" smtClean="0"/>
            <a:t>Jismning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isiganlik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darajasini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xarakterlovchi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kattalik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temperatura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deyiladi</a:t>
          </a:r>
          <a:r>
            <a:rPr lang="en-US" sz="2400" b="0" i="0" baseline="0" dirty="0" smtClean="0"/>
            <a:t>. </a:t>
          </a:r>
          <a:endParaRPr lang="ru-RU" sz="2400" b="0" i="0" baseline="0" dirty="0"/>
        </a:p>
      </dgm:t>
    </dgm:pt>
    <dgm:pt modelId="{F69C60E4-1284-4AAF-9F1F-D5F2E48EEE3F}" type="parTrans" cxnId="{11EB94E9-82A8-4E9F-B318-62E2FAC9FC21}">
      <dgm:prSet/>
      <dgm:spPr/>
      <dgm:t>
        <a:bodyPr/>
        <a:lstStyle/>
        <a:p>
          <a:endParaRPr lang="ru-RU"/>
        </a:p>
      </dgm:t>
    </dgm:pt>
    <dgm:pt modelId="{A0EE7C18-13C4-4FD4-BEF9-890C35D434DA}" type="sibTrans" cxnId="{11EB94E9-82A8-4E9F-B318-62E2FAC9FC21}">
      <dgm:prSet/>
      <dgm:spPr/>
      <dgm:t>
        <a:bodyPr/>
        <a:lstStyle/>
        <a:p>
          <a:endParaRPr lang="ru-RU"/>
        </a:p>
      </dgm:t>
    </dgm:pt>
    <dgm:pt modelId="{93636C4B-E7E6-40CF-8700-E0717174D6A7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0" i="0" baseline="0" dirty="0" err="1" smtClean="0"/>
            <a:t>Molekulyar</a:t>
          </a:r>
          <a:r>
            <a:rPr lang="en-US" b="0" i="0" baseline="0" dirty="0" smtClean="0"/>
            <a:t> - </a:t>
          </a:r>
          <a:r>
            <a:rPr lang="en-US" b="0" i="0" baseline="0" dirty="0" err="1" smtClean="0"/>
            <a:t>kinetik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nazariyaga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isiganlik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darajasi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xaotik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tezligiga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bog’liq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Jismga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berilganda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kattalashadi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qiziydi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ya’ni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ko’tariladi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gazning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o’rtacha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kinetik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o’lchami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sifatida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5628F603-F3F2-4F90-80C8-67D8540F900A}" type="parTrans" cxnId="{9F9A8CBB-5FA0-4460-B6ED-CBB8BD82EBC1}">
      <dgm:prSet/>
      <dgm:spPr/>
      <dgm:t>
        <a:bodyPr/>
        <a:lstStyle/>
        <a:p>
          <a:endParaRPr lang="ru-RU"/>
        </a:p>
      </dgm:t>
    </dgm:pt>
    <dgm:pt modelId="{2FE735CB-DE46-4731-A938-A83C33E54F86}" type="sibTrans" cxnId="{9F9A8CBB-5FA0-4460-B6ED-CBB8BD82EBC1}">
      <dgm:prSet/>
      <dgm:spPr/>
      <dgm:t>
        <a:bodyPr/>
        <a:lstStyle/>
        <a:p>
          <a:endParaRPr lang="ru-RU"/>
        </a:p>
      </dgm:t>
    </dgm:pt>
    <dgm:pt modelId="{E9E6AC42-463A-4746-9244-5637944D9379}" type="pres">
      <dgm:prSet presAssocID="{49F966F7-BD14-43FB-9A38-EF24188B5488}" presName="linearFlow" presStyleCnt="0">
        <dgm:presLayoutVars>
          <dgm:dir/>
          <dgm:resizeHandles val="exact"/>
        </dgm:presLayoutVars>
      </dgm:prSet>
      <dgm:spPr/>
    </dgm:pt>
    <dgm:pt modelId="{06F3D788-D9E3-4B3E-B0C6-8A5A6128B75B}" type="pres">
      <dgm:prSet presAssocID="{69F47635-91B2-4E35-BF31-47E8E3601DEF}" presName="composite" presStyleCnt="0"/>
      <dgm:spPr/>
    </dgm:pt>
    <dgm:pt modelId="{22B25302-F6F1-4AA2-99F5-41A2E4B27B47}" type="pres">
      <dgm:prSet presAssocID="{69F47635-91B2-4E35-BF31-47E8E3601DEF}" presName="imgShp" presStyleLbl="fgImgPlace1" presStyleIdx="0" presStyleCnt="2" custScaleX="46616" custScaleY="45595"/>
      <dgm:spPr/>
    </dgm:pt>
    <dgm:pt modelId="{9E8AE356-2F40-4B64-A709-2F8DCC641EDC}" type="pres">
      <dgm:prSet presAssocID="{69F47635-91B2-4E35-BF31-47E8E3601DEF}" presName="txShp" presStyleLbl="node1" presStyleIdx="0" presStyleCnt="2">
        <dgm:presLayoutVars>
          <dgm:bulletEnabled val="1"/>
        </dgm:presLayoutVars>
      </dgm:prSet>
      <dgm:spPr/>
    </dgm:pt>
    <dgm:pt modelId="{F2ACC172-044E-494C-BEAC-E2E9CC26EC56}" type="pres">
      <dgm:prSet presAssocID="{A0EE7C18-13C4-4FD4-BEF9-890C35D434DA}" presName="spacing" presStyleCnt="0"/>
      <dgm:spPr/>
    </dgm:pt>
    <dgm:pt modelId="{B1333E07-B58D-4B4F-9181-8A1A39057623}" type="pres">
      <dgm:prSet presAssocID="{93636C4B-E7E6-40CF-8700-E0717174D6A7}" presName="composite" presStyleCnt="0"/>
      <dgm:spPr/>
    </dgm:pt>
    <dgm:pt modelId="{E44DEDF6-1B3D-4905-BA80-DAE5729B89F7}" type="pres">
      <dgm:prSet presAssocID="{93636C4B-E7E6-40CF-8700-E0717174D6A7}" presName="imgShp" presStyleLbl="fgImgPlace1" presStyleIdx="1" presStyleCnt="2" custScaleX="55961" custScaleY="57430" custLinFactNeighborX="-62297" custLinFactNeighborY="-779"/>
      <dgm:spPr/>
    </dgm:pt>
    <dgm:pt modelId="{E5986C45-B5D5-48B3-8889-73603A081208}" type="pres">
      <dgm:prSet presAssocID="{93636C4B-E7E6-40CF-8700-E0717174D6A7}" presName="txShp" presStyleLbl="node1" presStyleIdx="1" presStyleCnt="2" custScaleX="132184" custScaleY="191652">
        <dgm:presLayoutVars>
          <dgm:bulletEnabled val="1"/>
        </dgm:presLayoutVars>
      </dgm:prSet>
      <dgm:spPr/>
    </dgm:pt>
  </dgm:ptLst>
  <dgm:cxnLst>
    <dgm:cxn modelId="{BB53B9B8-D1DE-4548-8A97-AA93B19F59D0}" type="presOf" srcId="{93636C4B-E7E6-40CF-8700-E0717174D6A7}" destId="{E5986C45-B5D5-48B3-8889-73603A081208}" srcOrd="0" destOrd="0" presId="urn:microsoft.com/office/officeart/2005/8/layout/vList3"/>
    <dgm:cxn modelId="{9F9A8CBB-5FA0-4460-B6ED-CBB8BD82EBC1}" srcId="{49F966F7-BD14-43FB-9A38-EF24188B5488}" destId="{93636C4B-E7E6-40CF-8700-E0717174D6A7}" srcOrd="1" destOrd="0" parTransId="{5628F603-F3F2-4F90-80C8-67D8540F900A}" sibTransId="{2FE735CB-DE46-4731-A938-A83C33E54F86}"/>
    <dgm:cxn modelId="{2FF2A4A2-62D3-4847-8D8C-6655F7DA23B2}" type="presOf" srcId="{69F47635-91B2-4E35-BF31-47E8E3601DEF}" destId="{9E8AE356-2F40-4B64-A709-2F8DCC641EDC}" srcOrd="0" destOrd="0" presId="urn:microsoft.com/office/officeart/2005/8/layout/vList3"/>
    <dgm:cxn modelId="{11EB94E9-82A8-4E9F-B318-62E2FAC9FC21}" srcId="{49F966F7-BD14-43FB-9A38-EF24188B5488}" destId="{69F47635-91B2-4E35-BF31-47E8E3601DEF}" srcOrd="0" destOrd="0" parTransId="{F69C60E4-1284-4AAF-9F1F-D5F2E48EEE3F}" sibTransId="{A0EE7C18-13C4-4FD4-BEF9-890C35D434DA}"/>
    <dgm:cxn modelId="{C43AE414-2D44-4F88-B44E-60958878E253}" type="presOf" srcId="{49F966F7-BD14-43FB-9A38-EF24188B5488}" destId="{E9E6AC42-463A-4746-9244-5637944D9379}" srcOrd="0" destOrd="0" presId="urn:microsoft.com/office/officeart/2005/8/layout/vList3"/>
    <dgm:cxn modelId="{34E496E8-775E-43E8-8A7E-C094B0122FF0}" type="presParOf" srcId="{E9E6AC42-463A-4746-9244-5637944D9379}" destId="{06F3D788-D9E3-4B3E-B0C6-8A5A6128B75B}" srcOrd="0" destOrd="0" presId="urn:microsoft.com/office/officeart/2005/8/layout/vList3"/>
    <dgm:cxn modelId="{FA834E58-F7FB-46C6-9651-3BB86755AA3F}" type="presParOf" srcId="{06F3D788-D9E3-4B3E-B0C6-8A5A6128B75B}" destId="{22B25302-F6F1-4AA2-99F5-41A2E4B27B47}" srcOrd="0" destOrd="0" presId="urn:microsoft.com/office/officeart/2005/8/layout/vList3"/>
    <dgm:cxn modelId="{59F1D8EB-6B85-482B-9019-3EA79A5CE9CF}" type="presParOf" srcId="{06F3D788-D9E3-4B3E-B0C6-8A5A6128B75B}" destId="{9E8AE356-2F40-4B64-A709-2F8DCC641EDC}" srcOrd="1" destOrd="0" presId="urn:microsoft.com/office/officeart/2005/8/layout/vList3"/>
    <dgm:cxn modelId="{7F7E014D-5B6A-4341-BF9A-DF54A10821C0}" type="presParOf" srcId="{E9E6AC42-463A-4746-9244-5637944D9379}" destId="{F2ACC172-044E-494C-BEAC-E2E9CC26EC56}" srcOrd="1" destOrd="0" presId="urn:microsoft.com/office/officeart/2005/8/layout/vList3"/>
    <dgm:cxn modelId="{56C15533-276E-4FB5-957D-86D5C45668FD}" type="presParOf" srcId="{E9E6AC42-463A-4746-9244-5637944D9379}" destId="{B1333E07-B58D-4B4F-9181-8A1A39057623}" srcOrd="2" destOrd="0" presId="urn:microsoft.com/office/officeart/2005/8/layout/vList3"/>
    <dgm:cxn modelId="{40ED5110-647E-48D2-BACD-C4FDABA2AA7F}" type="presParOf" srcId="{B1333E07-B58D-4B4F-9181-8A1A39057623}" destId="{E44DEDF6-1B3D-4905-BA80-DAE5729B89F7}" srcOrd="0" destOrd="0" presId="urn:microsoft.com/office/officeart/2005/8/layout/vList3"/>
    <dgm:cxn modelId="{599AE946-5D89-4D2A-AF57-4038CDD8A66B}" type="presParOf" srcId="{B1333E07-B58D-4B4F-9181-8A1A39057623}" destId="{E5986C45-B5D5-48B3-8889-73603A081208}" srcOrd="1" destOrd="0" presId="urn:microsoft.com/office/officeart/2005/8/layout/vList3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67713B6-C6FB-4FB7-96AE-E6A3D084194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E8BCA2-3450-4107-92AD-1C98F7917408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3200" b="0" i="0" baseline="0" dirty="0" err="1" smtClean="0"/>
            <a:t>Absolyut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termodinamik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shkala</a:t>
          </a:r>
          <a:r>
            <a:rPr lang="en-US" sz="3200" b="0" i="0" baseline="0" dirty="0" smtClean="0"/>
            <a:t> (Kelvin </a:t>
          </a:r>
          <a:r>
            <a:rPr lang="en-US" sz="3200" b="0" i="0" baseline="0" dirty="0" err="1" smtClean="0"/>
            <a:t>shkalasi</a:t>
          </a:r>
          <a:r>
            <a:rPr lang="en-US" sz="3200" b="0" i="0" baseline="0" dirty="0" smtClean="0"/>
            <a:t>) </a:t>
          </a:r>
          <a:r>
            <a:rPr lang="en-US" sz="3200" b="0" i="0" baseline="0" dirty="0" err="1" smtClean="0"/>
            <a:t>va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Selsiy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shkalasi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bo’yicha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olingan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temperaturalar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orasidagi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bog’lanish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quyidagi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ifoda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bo’yicha</a:t>
          </a:r>
          <a:r>
            <a:rPr lang="en-US" sz="3200" b="0" i="0" baseline="0" dirty="0" smtClean="0"/>
            <a:t> </a:t>
          </a:r>
          <a:r>
            <a:rPr lang="en-US" sz="3200" b="0" i="0" baseline="0" dirty="0" err="1" smtClean="0"/>
            <a:t>aniqlanadi</a:t>
          </a:r>
          <a:r>
            <a:rPr lang="en-US" sz="3200" b="0" i="0" baseline="0" dirty="0" smtClean="0"/>
            <a:t> : </a:t>
          </a:r>
          <a:endParaRPr lang="ru-RU" sz="3200" b="0" i="0" baseline="0" dirty="0"/>
        </a:p>
      </dgm:t>
    </dgm:pt>
    <dgm:pt modelId="{0CFB258E-64A4-4EAE-B9B6-68010078F0B9}" type="parTrans" cxnId="{696D6AD0-3A86-4864-AC77-2052B3974D79}">
      <dgm:prSet/>
      <dgm:spPr/>
      <dgm:t>
        <a:bodyPr/>
        <a:lstStyle/>
        <a:p>
          <a:endParaRPr lang="ru-RU"/>
        </a:p>
      </dgm:t>
    </dgm:pt>
    <dgm:pt modelId="{0516EDA4-876D-4C32-B32B-DF580C702D48}" type="sibTrans" cxnId="{696D6AD0-3A86-4864-AC77-2052B3974D79}">
      <dgm:prSet/>
      <dgm:spPr/>
      <dgm:t>
        <a:bodyPr/>
        <a:lstStyle/>
        <a:p>
          <a:endParaRPr lang="ru-RU"/>
        </a:p>
      </dgm:t>
    </dgm:pt>
    <dgm:pt modelId="{1D2296E4-C9D4-41D8-8B6B-6D9C673E0AD4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en-US" sz="4000" b="0" i="1" baseline="0" dirty="0" smtClean="0">
              <a:solidFill>
                <a:srgbClr val="FF0000"/>
              </a:solidFill>
            </a:rPr>
            <a:t>T=273,15 + t</a:t>
          </a:r>
          <a:r>
            <a:rPr lang="en-US" sz="2400" b="0" i="0" baseline="0" dirty="0" smtClean="0"/>
            <a:t>	</a:t>
          </a:r>
          <a:endParaRPr lang="ru-RU" sz="2400" b="0" i="0" baseline="0" dirty="0"/>
        </a:p>
      </dgm:t>
    </dgm:pt>
    <dgm:pt modelId="{600A0BBC-2717-40D1-8FED-8700753F6544}" type="parTrans" cxnId="{F63806A3-90FD-40FC-BE31-199A5E3FA77B}">
      <dgm:prSet/>
      <dgm:spPr/>
      <dgm:t>
        <a:bodyPr/>
        <a:lstStyle/>
        <a:p>
          <a:endParaRPr lang="ru-RU"/>
        </a:p>
      </dgm:t>
    </dgm:pt>
    <dgm:pt modelId="{9164B969-E44F-40A1-8E49-0C5CF517F9E9}" type="sibTrans" cxnId="{F63806A3-90FD-40FC-BE31-199A5E3FA77B}">
      <dgm:prSet/>
      <dgm:spPr/>
      <dgm:t>
        <a:bodyPr/>
        <a:lstStyle/>
        <a:p>
          <a:endParaRPr lang="ru-RU"/>
        </a:p>
      </dgm:t>
    </dgm:pt>
    <dgm:pt modelId="{DF1935EA-3758-4557-9BCB-310A54B28FA4}">
      <dgm:prSet/>
      <dgm:spPr>
        <a:solidFill>
          <a:srgbClr val="00B050"/>
        </a:solidFill>
      </dgm:spPr>
      <dgm:t>
        <a:bodyPr/>
        <a:lstStyle/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yerda</a:t>
          </a:r>
          <a:r>
            <a:rPr lang="en-US" b="0" i="0" baseline="0" dirty="0" smtClean="0"/>
            <a:t>:       </a:t>
          </a:r>
        </a:p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b="0" i="0" baseline="0" dirty="0" smtClean="0"/>
            <a:t>T- </a:t>
          </a:r>
          <a:r>
            <a:rPr lang="en-US" b="0" i="0" baseline="0" dirty="0" err="1" smtClean="0"/>
            <a:t>absolyut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</a:t>
          </a:r>
          <a:r>
            <a:rPr lang="en-US" b="0" i="0" baseline="0" dirty="0" smtClean="0"/>
            <a:t>, K;</a:t>
          </a:r>
          <a:r>
            <a:rPr lang="en-US" b="0" i="0" baseline="0" dirty="0" smtClean="0"/>
            <a:t> </a:t>
          </a:r>
        </a:p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b="0" i="0" baseline="0" dirty="0" smtClean="0"/>
            <a:t>t-</a:t>
          </a:r>
          <a:r>
            <a:rPr lang="en-US" b="0" i="0" baseline="0" dirty="0" err="1" smtClean="0"/>
            <a:t>Selsiy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</a:t>
          </a:r>
          <a:r>
            <a:rPr lang="en-US" b="0" i="0" baseline="0" dirty="0" smtClean="0"/>
            <a:t>-</a:t>
          </a:r>
        </a:p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b="0" i="0" baseline="0" dirty="0" err="1" smtClean="0"/>
            <a:t>si</a:t>
          </a:r>
          <a:r>
            <a:rPr lang="en-US" b="0" i="0" baseline="0" dirty="0" smtClean="0"/>
            <a:t>, </a:t>
          </a:r>
          <a:r>
            <a:rPr lang="en-US" b="0" i="0" baseline="0" dirty="0" smtClean="0">
              <a:sym typeface="Symbol"/>
            </a:rPr>
            <a:t></a:t>
          </a:r>
          <a:r>
            <a:rPr lang="en-US" b="0" i="0" baseline="0" dirty="0" smtClean="0"/>
            <a:t>C </a:t>
          </a:r>
        </a:p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b="0" i="0" baseline="0" dirty="0" smtClean="0"/>
            <a:t> </a:t>
          </a:r>
          <a:endParaRPr lang="ru-RU" b="0" i="0" baseline="0" dirty="0"/>
        </a:p>
      </dgm:t>
    </dgm:pt>
    <dgm:pt modelId="{A1536E6D-3CA9-4782-9915-C5F3534A7ED6}" type="parTrans" cxnId="{B0B63F89-B36D-4755-9A50-B5C4F81F9352}">
      <dgm:prSet/>
      <dgm:spPr/>
      <dgm:t>
        <a:bodyPr/>
        <a:lstStyle/>
        <a:p>
          <a:endParaRPr lang="ru-RU"/>
        </a:p>
      </dgm:t>
    </dgm:pt>
    <dgm:pt modelId="{70BF663A-5CB2-45CD-8A79-48C8F9D285E2}" type="sibTrans" cxnId="{B0B63F89-B36D-4755-9A50-B5C4F81F9352}">
      <dgm:prSet/>
      <dgm:spPr/>
      <dgm:t>
        <a:bodyPr/>
        <a:lstStyle/>
        <a:p>
          <a:endParaRPr lang="ru-RU"/>
        </a:p>
      </dgm:t>
    </dgm:pt>
    <dgm:pt modelId="{6F57EDFE-31D5-4660-83BE-81004D90D263}" type="pres">
      <dgm:prSet presAssocID="{967713B6-C6FB-4FB7-96AE-E6A3D084194C}" presName="Name0" presStyleCnt="0">
        <dgm:presLayoutVars>
          <dgm:dir/>
          <dgm:resizeHandles val="exact"/>
        </dgm:presLayoutVars>
      </dgm:prSet>
      <dgm:spPr/>
    </dgm:pt>
    <dgm:pt modelId="{015010CD-BDE2-4866-BB82-0518771BD667}" type="pres">
      <dgm:prSet presAssocID="{77E8BCA2-3450-4107-92AD-1C98F7917408}" presName="node" presStyleLbl="node1" presStyleIdx="0" presStyleCnt="3" custScaleX="207134">
        <dgm:presLayoutVars>
          <dgm:bulletEnabled val="1"/>
        </dgm:presLayoutVars>
      </dgm:prSet>
      <dgm:spPr/>
    </dgm:pt>
    <dgm:pt modelId="{103C141B-1D26-4EDC-9A41-1B6F2F815C97}" type="pres">
      <dgm:prSet presAssocID="{0516EDA4-876D-4C32-B32B-DF580C702D48}" presName="sibTrans" presStyleCnt="0"/>
      <dgm:spPr/>
    </dgm:pt>
    <dgm:pt modelId="{A9824A1C-0BC7-40BA-88B4-8C43BA339C87}" type="pres">
      <dgm:prSet presAssocID="{1D2296E4-C9D4-41D8-8B6B-6D9C673E0AD4}" presName="node" presStyleLbl="node1" presStyleIdx="1" presStyleCnt="3" custScaleX="143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B3FAB1-2447-471C-ADDF-1FB4EB80BD97}" type="pres">
      <dgm:prSet presAssocID="{9164B969-E44F-40A1-8E49-0C5CF517F9E9}" presName="sibTrans" presStyleCnt="0"/>
      <dgm:spPr/>
    </dgm:pt>
    <dgm:pt modelId="{8F67597D-BCBA-48DB-8ADC-38646BAA9BEF}" type="pres">
      <dgm:prSet presAssocID="{DF1935EA-3758-4557-9BCB-310A54B28F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09079E-B25C-4B4F-B8FD-3A24A07C96A3}" type="presOf" srcId="{DF1935EA-3758-4557-9BCB-310A54B28FA4}" destId="{8F67597D-BCBA-48DB-8ADC-38646BAA9BEF}" srcOrd="0" destOrd="0" presId="urn:microsoft.com/office/officeart/2005/8/layout/hList6"/>
    <dgm:cxn modelId="{B0B63F89-B36D-4755-9A50-B5C4F81F9352}" srcId="{967713B6-C6FB-4FB7-96AE-E6A3D084194C}" destId="{DF1935EA-3758-4557-9BCB-310A54B28FA4}" srcOrd="2" destOrd="0" parTransId="{A1536E6D-3CA9-4782-9915-C5F3534A7ED6}" sibTransId="{70BF663A-5CB2-45CD-8A79-48C8F9D285E2}"/>
    <dgm:cxn modelId="{EA017C7C-F8D2-4811-9C5D-1E8FE2C0F083}" type="presOf" srcId="{77E8BCA2-3450-4107-92AD-1C98F7917408}" destId="{015010CD-BDE2-4866-BB82-0518771BD667}" srcOrd="0" destOrd="0" presId="urn:microsoft.com/office/officeart/2005/8/layout/hList6"/>
    <dgm:cxn modelId="{696D6AD0-3A86-4864-AC77-2052B3974D79}" srcId="{967713B6-C6FB-4FB7-96AE-E6A3D084194C}" destId="{77E8BCA2-3450-4107-92AD-1C98F7917408}" srcOrd="0" destOrd="0" parTransId="{0CFB258E-64A4-4EAE-B9B6-68010078F0B9}" sibTransId="{0516EDA4-876D-4C32-B32B-DF580C702D48}"/>
    <dgm:cxn modelId="{F63806A3-90FD-40FC-BE31-199A5E3FA77B}" srcId="{967713B6-C6FB-4FB7-96AE-E6A3D084194C}" destId="{1D2296E4-C9D4-41D8-8B6B-6D9C673E0AD4}" srcOrd="1" destOrd="0" parTransId="{600A0BBC-2717-40D1-8FED-8700753F6544}" sibTransId="{9164B969-E44F-40A1-8E49-0C5CF517F9E9}"/>
    <dgm:cxn modelId="{0E6B56FF-D118-4B95-87F0-7AE360EC4D7C}" type="presOf" srcId="{1D2296E4-C9D4-41D8-8B6B-6D9C673E0AD4}" destId="{A9824A1C-0BC7-40BA-88B4-8C43BA339C87}" srcOrd="0" destOrd="0" presId="urn:microsoft.com/office/officeart/2005/8/layout/hList6"/>
    <dgm:cxn modelId="{B4A4340C-63BE-4159-8ADE-A1B81E4A886F}" type="presOf" srcId="{967713B6-C6FB-4FB7-96AE-E6A3D084194C}" destId="{6F57EDFE-31D5-4660-83BE-81004D90D263}" srcOrd="0" destOrd="0" presId="urn:microsoft.com/office/officeart/2005/8/layout/hList6"/>
    <dgm:cxn modelId="{16EB8718-E202-415C-A536-278E9C51A0B7}" type="presParOf" srcId="{6F57EDFE-31D5-4660-83BE-81004D90D263}" destId="{015010CD-BDE2-4866-BB82-0518771BD667}" srcOrd="0" destOrd="0" presId="urn:microsoft.com/office/officeart/2005/8/layout/hList6"/>
    <dgm:cxn modelId="{6655BF1D-8FFC-4040-864A-68495BB0990C}" type="presParOf" srcId="{6F57EDFE-31D5-4660-83BE-81004D90D263}" destId="{103C141B-1D26-4EDC-9A41-1B6F2F815C97}" srcOrd="1" destOrd="0" presId="urn:microsoft.com/office/officeart/2005/8/layout/hList6"/>
    <dgm:cxn modelId="{43C0484F-5624-4CDB-9906-6094EDFF1A78}" type="presParOf" srcId="{6F57EDFE-31D5-4660-83BE-81004D90D263}" destId="{A9824A1C-0BC7-40BA-88B4-8C43BA339C87}" srcOrd="2" destOrd="0" presId="urn:microsoft.com/office/officeart/2005/8/layout/hList6"/>
    <dgm:cxn modelId="{35CCD439-75E3-47A6-8B01-266FF900EF81}" type="presParOf" srcId="{6F57EDFE-31D5-4660-83BE-81004D90D263}" destId="{03B3FAB1-2447-471C-ADDF-1FB4EB80BD97}" srcOrd="3" destOrd="0" presId="urn:microsoft.com/office/officeart/2005/8/layout/hList6"/>
    <dgm:cxn modelId="{D6EF9AFD-7B32-4CA4-8D81-04AD8CABBECE}" type="presParOf" srcId="{6F57EDFE-31D5-4660-83BE-81004D90D263}" destId="{8F67597D-BCBA-48DB-8ADC-38646BAA9BEF}" srcOrd="4" destOrd="0" presId="urn:microsoft.com/office/officeart/2005/8/layout/hList6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F573E81-8E3E-421F-AB4F-EAC42023BF3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588742-3611-4541-A228-C3075A33EC3F}">
      <dgm:prSet custT="1"/>
      <dgm:spPr/>
      <dgm:t>
        <a:bodyPr/>
        <a:lstStyle/>
        <a:p>
          <a:pPr rtl="0"/>
          <a:r>
            <a:rPr lang="en-US" sz="2800" b="1" i="0" u="sng" baseline="0" dirty="0" err="1" smtClean="0"/>
            <a:t>Bosim</a:t>
          </a:r>
          <a:r>
            <a:rPr lang="en-US" sz="2800" b="0" i="0" u="sng" baseline="0" dirty="0" smtClean="0"/>
            <a:t>.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Idishdagi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gaz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molekulalari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to’xtovsiz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va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xaotik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harakatda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bo’ladi</a:t>
          </a:r>
          <a:r>
            <a:rPr lang="en-US" sz="2800" b="0" i="0" baseline="0" dirty="0" smtClean="0"/>
            <a:t>, </a:t>
          </a:r>
          <a:r>
            <a:rPr lang="en-US" sz="2800" b="0" i="0" baseline="0" dirty="0" err="1" smtClean="0"/>
            <a:t>ular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bir-biri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bilan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to’qnashib</a:t>
          </a:r>
          <a:r>
            <a:rPr lang="en-US" sz="2800" b="0" i="0" baseline="0" dirty="0" smtClean="0"/>
            <a:t>, </a:t>
          </a:r>
          <a:r>
            <a:rPr lang="en-US" sz="2800" b="0" i="0" baseline="0" dirty="0" err="1" smtClean="0"/>
            <a:t>idish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devoriga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uriladi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va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devorga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gaz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molekulalari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zarbiy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kuchining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ta’siri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seziladi</a:t>
          </a:r>
          <a:r>
            <a:rPr lang="en-US" sz="2800" b="0" i="0" baseline="0" dirty="0" smtClean="0"/>
            <a:t>. </a:t>
          </a:r>
          <a:r>
            <a:rPr lang="en-US" sz="2800" b="0" i="0" baseline="0" dirty="0" err="1" smtClean="0"/>
            <a:t>Bosim-yuza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birligiga</a:t>
          </a:r>
          <a:r>
            <a:rPr lang="en-US" sz="2800" b="0" i="0" baseline="0" dirty="0" smtClean="0"/>
            <a:t> normal </a:t>
          </a:r>
          <a:r>
            <a:rPr lang="en-US" sz="2800" b="0" i="0" baseline="0" dirty="0" err="1" smtClean="0"/>
            <a:t>ravishda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ta’sir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etuvchi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kuch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bilan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xarakterlanuvchi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kattalik</a:t>
          </a:r>
          <a:r>
            <a:rPr lang="en-US" sz="2800" b="0" i="0" baseline="0" dirty="0" smtClean="0"/>
            <a:t>. </a:t>
          </a:r>
          <a:endParaRPr lang="ru-RU" sz="2800" b="0" i="0" baseline="0" dirty="0"/>
        </a:p>
      </dgm:t>
    </dgm:pt>
    <dgm:pt modelId="{E14755C4-CF7E-4FFA-9CDA-B26E4E0805A5}" type="parTrans" cxnId="{B2219E84-689A-42D3-801C-7A4CF57DB3E6}">
      <dgm:prSet/>
      <dgm:spPr/>
      <dgm:t>
        <a:bodyPr/>
        <a:lstStyle/>
        <a:p>
          <a:endParaRPr lang="ru-RU"/>
        </a:p>
      </dgm:t>
    </dgm:pt>
    <dgm:pt modelId="{5DD0F9F8-EA3E-4869-AA64-52ECA2617F66}" type="sibTrans" cxnId="{B2219E84-689A-42D3-801C-7A4CF57DB3E6}">
      <dgm:prSet/>
      <dgm:spPr/>
      <dgm:t>
        <a:bodyPr/>
        <a:lstStyle/>
        <a:p>
          <a:endParaRPr lang="ru-RU"/>
        </a:p>
      </dgm:t>
    </dgm:pt>
    <dgm:pt modelId="{09C989B1-C483-4CC6-9161-3AF7EA79AFF5}" type="pres">
      <dgm:prSet presAssocID="{CF573E81-8E3E-421F-AB4F-EAC42023BF3A}" presName="linear" presStyleCnt="0">
        <dgm:presLayoutVars>
          <dgm:animLvl val="lvl"/>
          <dgm:resizeHandles val="exact"/>
        </dgm:presLayoutVars>
      </dgm:prSet>
      <dgm:spPr/>
    </dgm:pt>
    <dgm:pt modelId="{4C4D70E5-7DDC-407E-9CE0-1C71E18946BD}" type="pres">
      <dgm:prSet presAssocID="{37588742-3611-4541-A228-C3075A33EC3F}" presName="parentText" presStyleLbl="node1" presStyleIdx="0" presStyleCnt="1" custScaleY="649459" custLinFactNeighborY="-13931">
        <dgm:presLayoutVars>
          <dgm:chMax val="0"/>
          <dgm:bulletEnabled val="1"/>
        </dgm:presLayoutVars>
      </dgm:prSet>
      <dgm:spPr/>
    </dgm:pt>
  </dgm:ptLst>
  <dgm:cxnLst>
    <dgm:cxn modelId="{B2219E84-689A-42D3-801C-7A4CF57DB3E6}" srcId="{CF573E81-8E3E-421F-AB4F-EAC42023BF3A}" destId="{37588742-3611-4541-A228-C3075A33EC3F}" srcOrd="0" destOrd="0" parTransId="{E14755C4-CF7E-4FFA-9CDA-B26E4E0805A5}" sibTransId="{5DD0F9F8-EA3E-4869-AA64-52ECA2617F66}"/>
    <dgm:cxn modelId="{C24BBF09-9262-4BC2-A955-B75D070C3106}" type="presOf" srcId="{37588742-3611-4541-A228-C3075A33EC3F}" destId="{4C4D70E5-7DDC-407E-9CE0-1C71E18946BD}" srcOrd="0" destOrd="0" presId="urn:microsoft.com/office/officeart/2005/8/layout/vList2"/>
    <dgm:cxn modelId="{D45A09EC-5BAA-4F5F-A091-0F5D63D5CA43}" type="presOf" srcId="{CF573E81-8E3E-421F-AB4F-EAC42023BF3A}" destId="{09C989B1-C483-4CC6-9161-3AF7EA79AFF5}" srcOrd="0" destOrd="0" presId="urn:microsoft.com/office/officeart/2005/8/layout/vList2"/>
    <dgm:cxn modelId="{B04CA18B-5DB5-45A9-A445-6FFD2BF0579B}" type="presParOf" srcId="{09C989B1-C483-4CC6-9161-3AF7EA79AFF5}" destId="{4C4D70E5-7DDC-407E-9CE0-1C71E18946BD}" srcOrd="0" destOrd="0" presId="urn:microsoft.com/office/officeart/2005/8/layout/vList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72B7C1C-B886-4D4C-AC6D-3EAA142F6E4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31F43B-2C41-475D-BD8F-BAE327F8E4F3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Ortiqcha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manometr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o’lchanadi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</a:t>
          </a:r>
          <a:r>
            <a:rPr lang="en-US" b="0" i="0" baseline="-30000" dirty="0" err="1" smtClean="0"/>
            <a:t>ort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</a:t>
          </a:r>
          <a:r>
            <a:rPr lang="en-US" b="0" i="0" baseline="-30000" dirty="0" err="1" smtClean="0"/>
            <a:t>man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orqali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belgilanadi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Atmosfera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ortiqcha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yig’indisi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to’la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absolyut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2378FD2B-3011-4258-8B87-E183606132D7}" type="parTrans" cxnId="{0C8ABDB8-6C99-4617-B157-5654F7823066}">
      <dgm:prSet/>
      <dgm:spPr/>
      <dgm:t>
        <a:bodyPr/>
        <a:lstStyle/>
        <a:p>
          <a:endParaRPr lang="ru-RU"/>
        </a:p>
      </dgm:t>
    </dgm:pt>
    <dgm:pt modelId="{CFEFCB75-425B-459D-81AD-58F8F8841B3A}" type="sibTrans" cxnId="{0C8ABDB8-6C99-4617-B157-5654F7823066}">
      <dgm:prSet/>
      <dgm:spPr/>
      <dgm:t>
        <a:bodyPr/>
        <a:lstStyle/>
        <a:p>
          <a:endParaRPr lang="ru-RU"/>
        </a:p>
      </dgm:t>
    </dgm:pt>
    <dgm:pt modelId="{28DB8830-910C-47CC-8317-AEB359987BA1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smtClean="0"/>
            <a:t>Agar </a:t>
          </a:r>
          <a:r>
            <a:rPr lang="en-US" b="0" i="0" baseline="0" dirty="0" err="1" smtClean="0"/>
            <a:t>protsesslar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siyraklanishda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vakuumda</a:t>
          </a:r>
          <a:r>
            <a:rPr lang="en-US" b="0" i="0" baseline="0" dirty="0" smtClean="0"/>
            <a:t>) </a:t>
          </a:r>
          <a:r>
            <a:rPr lang="en-US" b="0" i="0" baseline="0" dirty="0" err="1" smtClean="0"/>
            <a:t>borsa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barometrik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siyraklanish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absolyut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bosimni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ifodalaydi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5431DCA0-1D24-41CF-8F65-B97327FBA318}" type="parTrans" cxnId="{FA87701C-B992-437D-B71A-5CA2226A101A}">
      <dgm:prSet/>
      <dgm:spPr/>
      <dgm:t>
        <a:bodyPr/>
        <a:lstStyle/>
        <a:p>
          <a:endParaRPr lang="ru-RU"/>
        </a:p>
      </dgm:t>
    </dgm:pt>
    <dgm:pt modelId="{B3AC37CB-7FD5-4211-A7FD-100CCBFC425E}" type="sibTrans" cxnId="{FA87701C-B992-437D-B71A-5CA2226A101A}">
      <dgm:prSet/>
      <dgm:spPr/>
      <dgm:t>
        <a:bodyPr/>
        <a:lstStyle/>
        <a:p>
          <a:endParaRPr lang="ru-RU"/>
        </a:p>
      </dgm:t>
    </dgm:pt>
    <dgm:pt modelId="{6B7F551E-0EB1-4A35-A241-882C2EB39D2E}">
      <dgm:prSet custT="1"/>
      <dgm:spPr>
        <a:solidFill>
          <a:schemeClr val="bg1"/>
        </a:solidFill>
      </dgm:spPr>
      <dgm:t>
        <a:bodyPr/>
        <a:lstStyle/>
        <a:p>
          <a:pPr algn="ctr" rtl="0"/>
          <a:r>
            <a:rPr lang="en-US" sz="3200" b="0" i="1" baseline="0" dirty="0" err="1" smtClean="0">
              <a:solidFill>
                <a:srgbClr val="7030A0"/>
              </a:solidFill>
            </a:rPr>
            <a:t>R</a:t>
          </a:r>
          <a:r>
            <a:rPr lang="en-US" sz="3200" b="0" i="1" baseline="-30000" dirty="0" err="1" smtClean="0">
              <a:solidFill>
                <a:srgbClr val="7030A0"/>
              </a:solidFill>
            </a:rPr>
            <a:t>abs</a:t>
          </a:r>
          <a:r>
            <a:rPr lang="en-US" sz="3200" b="0" i="1" baseline="0" dirty="0" smtClean="0">
              <a:solidFill>
                <a:srgbClr val="7030A0"/>
              </a:solidFill>
            </a:rPr>
            <a:t> =</a:t>
          </a:r>
          <a:r>
            <a:rPr lang="en-US" sz="3200" b="0" i="1" baseline="0" dirty="0" err="1" smtClean="0">
              <a:solidFill>
                <a:srgbClr val="7030A0"/>
              </a:solidFill>
            </a:rPr>
            <a:t>R</a:t>
          </a:r>
          <a:r>
            <a:rPr lang="en-US" sz="3200" b="0" i="1" baseline="-30000" dirty="0" err="1" smtClean="0">
              <a:solidFill>
                <a:srgbClr val="7030A0"/>
              </a:solidFill>
            </a:rPr>
            <a:t>bar</a:t>
          </a:r>
          <a:r>
            <a:rPr lang="en-US" sz="3200" b="0" i="1" baseline="0" dirty="0" smtClean="0">
              <a:solidFill>
                <a:srgbClr val="7030A0"/>
              </a:solidFill>
            </a:rPr>
            <a:t> – </a:t>
          </a:r>
          <a:r>
            <a:rPr lang="en-US" sz="3200" b="0" i="1" baseline="0" dirty="0" err="1" smtClean="0">
              <a:solidFill>
                <a:srgbClr val="7030A0"/>
              </a:solidFill>
            </a:rPr>
            <a:t>R</a:t>
          </a:r>
          <a:r>
            <a:rPr lang="en-US" sz="3200" b="0" i="1" baseline="-30000" dirty="0" err="1" smtClean="0">
              <a:solidFill>
                <a:srgbClr val="7030A0"/>
              </a:solidFill>
            </a:rPr>
            <a:t>vak</a:t>
          </a:r>
          <a:r>
            <a:rPr lang="en-US" sz="3200" b="0" i="0" baseline="-30000" dirty="0" smtClean="0">
              <a:solidFill>
                <a:srgbClr val="7030A0"/>
              </a:solidFill>
            </a:rPr>
            <a:t>	</a:t>
          </a:r>
          <a:endParaRPr lang="ru-RU" sz="3200" b="0" i="0" baseline="0" dirty="0">
            <a:solidFill>
              <a:srgbClr val="7030A0"/>
            </a:solidFill>
          </a:endParaRPr>
        </a:p>
      </dgm:t>
    </dgm:pt>
    <dgm:pt modelId="{6E0EACD2-7862-4E75-88BE-8D066C83E211}" type="parTrans" cxnId="{D973C23F-2A49-432D-8020-1324FF444804}">
      <dgm:prSet/>
      <dgm:spPr/>
      <dgm:t>
        <a:bodyPr/>
        <a:lstStyle/>
        <a:p>
          <a:endParaRPr lang="ru-RU"/>
        </a:p>
      </dgm:t>
    </dgm:pt>
    <dgm:pt modelId="{30FE6BDF-A32E-4332-81A2-647A67A1CCCF}" type="sibTrans" cxnId="{D973C23F-2A49-432D-8020-1324FF444804}">
      <dgm:prSet/>
      <dgm:spPr/>
      <dgm:t>
        <a:bodyPr/>
        <a:lstStyle/>
        <a:p>
          <a:endParaRPr lang="ru-RU"/>
        </a:p>
      </dgm:t>
    </dgm:pt>
    <dgm:pt modelId="{3E39D10D-2169-4663-93E3-9B62F42CA93E}">
      <dgm:prSet/>
      <dgm:spPr>
        <a:solidFill>
          <a:schemeClr val="bg1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tx1"/>
              </a:solidFill>
            </a:rPr>
            <a:t>bu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yerda</a:t>
          </a:r>
          <a:r>
            <a:rPr lang="en-US" b="0" i="0" baseline="0" dirty="0" smtClean="0">
              <a:solidFill>
                <a:schemeClr val="tx1"/>
              </a:solidFill>
            </a:rPr>
            <a:t> :  </a:t>
          </a:r>
          <a:r>
            <a:rPr lang="en-US" b="0" i="0" baseline="0" dirty="0" err="1" smtClean="0">
              <a:solidFill>
                <a:schemeClr val="tx1"/>
              </a:solidFill>
            </a:rPr>
            <a:t>R</a:t>
          </a:r>
          <a:r>
            <a:rPr lang="en-US" b="0" i="0" baseline="-30000" dirty="0" err="1" smtClean="0">
              <a:solidFill>
                <a:schemeClr val="tx1"/>
              </a:solidFill>
            </a:rPr>
            <a:t>vak</a:t>
          </a:r>
          <a:r>
            <a:rPr lang="en-US" b="0" i="0" baseline="0" dirty="0" smtClean="0">
              <a:solidFill>
                <a:schemeClr val="tx1"/>
              </a:solidFill>
            </a:rPr>
            <a:t> -</a:t>
          </a:r>
          <a:r>
            <a:rPr lang="en-US" b="0" i="0" baseline="0" dirty="0" err="1" smtClean="0">
              <a:solidFill>
                <a:schemeClr val="tx1"/>
              </a:solidFill>
            </a:rPr>
            <a:t>vakuummetr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bilan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o’lchanadigan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siyraklanish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543E58BD-3F54-422E-B762-1722742E68A8}" type="parTrans" cxnId="{2DB45DC8-9B24-4A34-8333-72FBF757AA73}">
      <dgm:prSet/>
      <dgm:spPr/>
      <dgm:t>
        <a:bodyPr/>
        <a:lstStyle/>
        <a:p>
          <a:endParaRPr lang="ru-RU"/>
        </a:p>
      </dgm:t>
    </dgm:pt>
    <dgm:pt modelId="{E9731910-E28F-48FA-BC50-E6B377B9D3B1}" type="sibTrans" cxnId="{2DB45DC8-9B24-4A34-8333-72FBF757AA73}">
      <dgm:prSet/>
      <dgm:spPr/>
      <dgm:t>
        <a:bodyPr/>
        <a:lstStyle/>
        <a:p>
          <a:endParaRPr lang="ru-RU"/>
        </a:p>
      </dgm:t>
    </dgm:pt>
    <dgm:pt modelId="{2EA3EE11-9C61-4150-B0A1-CF53479DA36E}">
      <dgm:prSet custT="1"/>
      <dgm:spPr>
        <a:solidFill>
          <a:schemeClr val="bg1"/>
        </a:solidFill>
      </dgm:spPr>
      <dgm:t>
        <a:bodyPr/>
        <a:lstStyle/>
        <a:p>
          <a:pPr algn="ctr" rtl="0"/>
          <a:r>
            <a:rPr lang="en-US" sz="3200" b="0" i="1" baseline="0" dirty="0" err="1" smtClean="0">
              <a:solidFill>
                <a:srgbClr val="7030A0"/>
              </a:solidFill>
            </a:rPr>
            <a:t>R</a:t>
          </a:r>
          <a:r>
            <a:rPr lang="en-US" sz="3200" b="0" i="1" baseline="-30000" dirty="0" err="1" smtClean="0">
              <a:solidFill>
                <a:srgbClr val="7030A0"/>
              </a:solidFill>
            </a:rPr>
            <a:t>abs</a:t>
          </a:r>
          <a:r>
            <a:rPr lang="en-US" sz="3200" b="0" i="1" baseline="0" dirty="0" smtClean="0">
              <a:solidFill>
                <a:srgbClr val="7030A0"/>
              </a:solidFill>
            </a:rPr>
            <a:t> =</a:t>
          </a:r>
          <a:r>
            <a:rPr lang="en-US" sz="3200" b="0" i="1" baseline="0" dirty="0" err="1" smtClean="0">
              <a:solidFill>
                <a:srgbClr val="7030A0"/>
              </a:solidFill>
            </a:rPr>
            <a:t>R</a:t>
          </a:r>
          <a:r>
            <a:rPr lang="en-US" sz="3200" b="0" i="1" baseline="-30000" dirty="0" err="1" smtClean="0">
              <a:solidFill>
                <a:srgbClr val="7030A0"/>
              </a:solidFill>
            </a:rPr>
            <a:t>bar</a:t>
          </a:r>
          <a:r>
            <a:rPr lang="en-US" sz="3200" b="0" i="1" baseline="0" dirty="0" smtClean="0">
              <a:solidFill>
                <a:srgbClr val="7030A0"/>
              </a:solidFill>
            </a:rPr>
            <a:t> + </a:t>
          </a:r>
          <a:r>
            <a:rPr lang="en-US" sz="3200" b="0" i="1" baseline="0" dirty="0" err="1" smtClean="0">
              <a:solidFill>
                <a:srgbClr val="7030A0"/>
              </a:solidFill>
            </a:rPr>
            <a:t>R</a:t>
          </a:r>
          <a:r>
            <a:rPr lang="en-US" sz="3200" b="0" i="1" baseline="-30000" dirty="0" err="1" smtClean="0">
              <a:solidFill>
                <a:srgbClr val="7030A0"/>
              </a:solidFill>
            </a:rPr>
            <a:t>man</a:t>
          </a:r>
          <a:r>
            <a:rPr lang="en-US" sz="2300" b="0" i="0" baseline="0" dirty="0" smtClean="0">
              <a:solidFill>
                <a:srgbClr val="7030A0"/>
              </a:solidFill>
            </a:rPr>
            <a:t> </a:t>
          </a:r>
          <a:endParaRPr lang="ru-RU" sz="2300" b="0" i="0" baseline="0" dirty="0">
            <a:solidFill>
              <a:srgbClr val="7030A0"/>
            </a:solidFill>
          </a:endParaRPr>
        </a:p>
      </dgm:t>
    </dgm:pt>
    <dgm:pt modelId="{C660A55E-FE2B-45E7-A4C1-F045B783482D}" type="sibTrans" cxnId="{8721F42A-7E3C-4CBA-8FCE-C89120C45BE9}">
      <dgm:prSet/>
      <dgm:spPr/>
      <dgm:t>
        <a:bodyPr/>
        <a:lstStyle/>
        <a:p>
          <a:endParaRPr lang="ru-RU"/>
        </a:p>
      </dgm:t>
    </dgm:pt>
    <dgm:pt modelId="{5CF437EB-2811-41AE-B243-124BD65F81B2}" type="parTrans" cxnId="{8721F42A-7E3C-4CBA-8FCE-C89120C45BE9}">
      <dgm:prSet/>
      <dgm:spPr/>
      <dgm:t>
        <a:bodyPr/>
        <a:lstStyle/>
        <a:p>
          <a:endParaRPr lang="ru-RU"/>
        </a:p>
      </dgm:t>
    </dgm:pt>
    <dgm:pt modelId="{991FB109-71F9-438C-A90F-C2129A337EAA}" type="pres">
      <dgm:prSet presAssocID="{072B7C1C-B886-4D4C-AC6D-3EAA142F6E4D}" presName="linear" presStyleCnt="0">
        <dgm:presLayoutVars>
          <dgm:animLvl val="lvl"/>
          <dgm:resizeHandles val="exact"/>
        </dgm:presLayoutVars>
      </dgm:prSet>
      <dgm:spPr/>
    </dgm:pt>
    <dgm:pt modelId="{2DA6A10E-CE5E-49C6-9186-6A6C31FF31AF}" type="pres">
      <dgm:prSet presAssocID="{0031F43B-2C41-475D-BD8F-BAE327F8E4F3}" presName="parentText" presStyleLbl="node1" presStyleIdx="0" presStyleCnt="5" custScaleY="159893">
        <dgm:presLayoutVars>
          <dgm:chMax val="0"/>
          <dgm:bulletEnabled val="1"/>
        </dgm:presLayoutVars>
      </dgm:prSet>
      <dgm:spPr/>
    </dgm:pt>
    <dgm:pt modelId="{DDB3CBF3-6E11-451A-92FF-9EFF8C18454D}" type="pres">
      <dgm:prSet presAssocID="{CFEFCB75-425B-459D-81AD-58F8F8841B3A}" presName="spacer" presStyleCnt="0"/>
      <dgm:spPr/>
    </dgm:pt>
    <dgm:pt modelId="{1D1024E4-D177-47C9-BFF2-5AFFC2EEEF6D}" type="pres">
      <dgm:prSet presAssocID="{2EA3EE11-9C61-4150-B0A1-CF53479DA36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D7F02F-5F9D-4B8A-8ABA-35368AC49432}" type="pres">
      <dgm:prSet presAssocID="{C660A55E-FE2B-45E7-A4C1-F045B783482D}" presName="spacer" presStyleCnt="0"/>
      <dgm:spPr/>
    </dgm:pt>
    <dgm:pt modelId="{78B12CFC-F5AE-4EF1-B2F6-83BD9EBB6614}" type="pres">
      <dgm:prSet presAssocID="{28DB8830-910C-47CC-8317-AEB359987BA1}" presName="parentText" presStyleLbl="node1" presStyleIdx="2" presStyleCnt="5" custScaleY="143007">
        <dgm:presLayoutVars>
          <dgm:chMax val="0"/>
          <dgm:bulletEnabled val="1"/>
        </dgm:presLayoutVars>
      </dgm:prSet>
      <dgm:spPr/>
    </dgm:pt>
    <dgm:pt modelId="{452155D6-5D3C-4010-A3F7-A111A4A7E2A1}" type="pres">
      <dgm:prSet presAssocID="{B3AC37CB-7FD5-4211-A7FD-100CCBFC425E}" presName="spacer" presStyleCnt="0"/>
      <dgm:spPr/>
    </dgm:pt>
    <dgm:pt modelId="{19C452B3-9E43-4392-BC6B-B52693AC8F60}" type="pres">
      <dgm:prSet presAssocID="{6B7F551E-0EB1-4A35-A241-882C2EB39D2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7C6B94-8CAB-4E2B-B42C-13A73E0E23FC}" type="pres">
      <dgm:prSet presAssocID="{30FE6BDF-A32E-4332-81A2-647A67A1CCCF}" presName="spacer" presStyleCnt="0"/>
      <dgm:spPr/>
    </dgm:pt>
    <dgm:pt modelId="{6170D7E0-878A-4129-91EF-311FFA297A6C}" type="pres">
      <dgm:prSet presAssocID="{3E39D10D-2169-4663-93E3-9B62F42CA93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1864E97B-CE50-4CC6-9611-87ED4DCC1CA5}" type="presOf" srcId="{3E39D10D-2169-4663-93E3-9B62F42CA93E}" destId="{6170D7E0-878A-4129-91EF-311FFA297A6C}" srcOrd="0" destOrd="0" presId="urn:microsoft.com/office/officeart/2005/8/layout/vList2"/>
    <dgm:cxn modelId="{8721F42A-7E3C-4CBA-8FCE-C89120C45BE9}" srcId="{072B7C1C-B886-4D4C-AC6D-3EAA142F6E4D}" destId="{2EA3EE11-9C61-4150-B0A1-CF53479DA36E}" srcOrd="1" destOrd="0" parTransId="{5CF437EB-2811-41AE-B243-124BD65F81B2}" sibTransId="{C660A55E-FE2B-45E7-A4C1-F045B783482D}"/>
    <dgm:cxn modelId="{6072180F-13BF-4FCB-8DF1-CE30FBA563AC}" type="presOf" srcId="{0031F43B-2C41-475D-BD8F-BAE327F8E4F3}" destId="{2DA6A10E-CE5E-49C6-9186-6A6C31FF31AF}" srcOrd="0" destOrd="0" presId="urn:microsoft.com/office/officeart/2005/8/layout/vList2"/>
    <dgm:cxn modelId="{3EA324B4-409B-403F-B0B2-CD551C2AE5CE}" type="presOf" srcId="{6B7F551E-0EB1-4A35-A241-882C2EB39D2E}" destId="{19C452B3-9E43-4392-BC6B-B52693AC8F60}" srcOrd="0" destOrd="0" presId="urn:microsoft.com/office/officeart/2005/8/layout/vList2"/>
    <dgm:cxn modelId="{2DB45DC8-9B24-4A34-8333-72FBF757AA73}" srcId="{072B7C1C-B886-4D4C-AC6D-3EAA142F6E4D}" destId="{3E39D10D-2169-4663-93E3-9B62F42CA93E}" srcOrd="4" destOrd="0" parTransId="{543E58BD-3F54-422E-B762-1722742E68A8}" sibTransId="{E9731910-E28F-48FA-BC50-E6B377B9D3B1}"/>
    <dgm:cxn modelId="{FA87701C-B992-437D-B71A-5CA2226A101A}" srcId="{072B7C1C-B886-4D4C-AC6D-3EAA142F6E4D}" destId="{28DB8830-910C-47CC-8317-AEB359987BA1}" srcOrd="2" destOrd="0" parTransId="{5431DCA0-1D24-41CF-8F65-B97327FBA318}" sibTransId="{B3AC37CB-7FD5-4211-A7FD-100CCBFC425E}"/>
    <dgm:cxn modelId="{37D8287C-4C28-446C-96F1-3DA6C125BB53}" type="presOf" srcId="{2EA3EE11-9C61-4150-B0A1-CF53479DA36E}" destId="{1D1024E4-D177-47C9-BFF2-5AFFC2EEEF6D}" srcOrd="0" destOrd="0" presId="urn:microsoft.com/office/officeart/2005/8/layout/vList2"/>
    <dgm:cxn modelId="{0C8ABDB8-6C99-4617-B157-5654F7823066}" srcId="{072B7C1C-B886-4D4C-AC6D-3EAA142F6E4D}" destId="{0031F43B-2C41-475D-BD8F-BAE327F8E4F3}" srcOrd="0" destOrd="0" parTransId="{2378FD2B-3011-4258-8B87-E183606132D7}" sibTransId="{CFEFCB75-425B-459D-81AD-58F8F8841B3A}"/>
    <dgm:cxn modelId="{B3DFBD3E-C9A7-40B6-88F7-21A8F716FFA7}" type="presOf" srcId="{28DB8830-910C-47CC-8317-AEB359987BA1}" destId="{78B12CFC-F5AE-4EF1-B2F6-83BD9EBB6614}" srcOrd="0" destOrd="0" presId="urn:microsoft.com/office/officeart/2005/8/layout/vList2"/>
    <dgm:cxn modelId="{D973C23F-2A49-432D-8020-1324FF444804}" srcId="{072B7C1C-B886-4D4C-AC6D-3EAA142F6E4D}" destId="{6B7F551E-0EB1-4A35-A241-882C2EB39D2E}" srcOrd="3" destOrd="0" parTransId="{6E0EACD2-7862-4E75-88BE-8D066C83E211}" sibTransId="{30FE6BDF-A32E-4332-81A2-647A67A1CCCF}"/>
    <dgm:cxn modelId="{A9FCF94D-6711-4E4D-BDC8-12D2581D457D}" type="presOf" srcId="{072B7C1C-B886-4D4C-AC6D-3EAA142F6E4D}" destId="{991FB109-71F9-438C-A90F-C2129A337EAA}" srcOrd="0" destOrd="0" presId="urn:microsoft.com/office/officeart/2005/8/layout/vList2"/>
    <dgm:cxn modelId="{941E8914-B16E-480A-92B1-03BC2067A68F}" type="presParOf" srcId="{991FB109-71F9-438C-A90F-C2129A337EAA}" destId="{2DA6A10E-CE5E-49C6-9186-6A6C31FF31AF}" srcOrd="0" destOrd="0" presId="urn:microsoft.com/office/officeart/2005/8/layout/vList2"/>
    <dgm:cxn modelId="{FE553DE6-ECE3-4EE0-BF4C-1163B1A10632}" type="presParOf" srcId="{991FB109-71F9-438C-A90F-C2129A337EAA}" destId="{DDB3CBF3-6E11-451A-92FF-9EFF8C18454D}" srcOrd="1" destOrd="0" presId="urn:microsoft.com/office/officeart/2005/8/layout/vList2"/>
    <dgm:cxn modelId="{65364165-C4BE-4DC5-A293-6896AABB5DDA}" type="presParOf" srcId="{991FB109-71F9-438C-A90F-C2129A337EAA}" destId="{1D1024E4-D177-47C9-BFF2-5AFFC2EEEF6D}" srcOrd="2" destOrd="0" presId="urn:microsoft.com/office/officeart/2005/8/layout/vList2"/>
    <dgm:cxn modelId="{B7EC82E8-69CE-40AC-BB7C-EA1716FA862C}" type="presParOf" srcId="{991FB109-71F9-438C-A90F-C2129A337EAA}" destId="{FAD7F02F-5F9D-4B8A-8ABA-35368AC49432}" srcOrd="3" destOrd="0" presId="urn:microsoft.com/office/officeart/2005/8/layout/vList2"/>
    <dgm:cxn modelId="{FFF6196E-F8DB-4EF7-A9DF-8CEE61BD522B}" type="presParOf" srcId="{991FB109-71F9-438C-A90F-C2129A337EAA}" destId="{78B12CFC-F5AE-4EF1-B2F6-83BD9EBB6614}" srcOrd="4" destOrd="0" presId="urn:microsoft.com/office/officeart/2005/8/layout/vList2"/>
    <dgm:cxn modelId="{76F6FEDC-62F8-404B-8DC8-2FE5626B1033}" type="presParOf" srcId="{991FB109-71F9-438C-A90F-C2129A337EAA}" destId="{452155D6-5D3C-4010-A3F7-A111A4A7E2A1}" srcOrd="5" destOrd="0" presId="urn:microsoft.com/office/officeart/2005/8/layout/vList2"/>
    <dgm:cxn modelId="{0A8667A0-5782-43D4-933F-51E1F5BBAEC5}" type="presParOf" srcId="{991FB109-71F9-438C-A90F-C2129A337EAA}" destId="{19C452B3-9E43-4392-BC6B-B52693AC8F60}" srcOrd="6" destOrd="0" presId="urn:microsoft.com/office/officeart/2005/8/layout/vList2"/>
    <dgm:cxn modelId="{B8D829A2-993B-4225-AAD3-2AB1548FFAA3}" type="presParOf" srcId="{991FB109-71F9-438C-A90F-C2129A337EAA}" destId="{007C6B94-8CAB-4E2B-B42C-13A73E0E23FC}" srcOrd="7" destOrd="0" presId="urn:microsoft.com/office/officeart/2005/8/layout/vList2"/>
    <dgm:cxn modelId="{FA3C0005-F1FA-42EE-A534-600EED1E1422}" type="presParOf" srcId="{991FB109-71F9-438C-A90F-C2129A337EAA}" destId="{6170D7E0-878A-4129-91EF-311FFA297A6C}" srcOrd="8" destOrd="0" presId="urn:microsoft.com/office/officeart/2005/8/layout/vList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93CAA9B-EBFD-4C52-93E8-4F15BB73A679}" type="doc">
      <dgm:prSet loTypeId="urn:microsoft.com/office/officeart/2005/8/layout/target3" loCatId="relationship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3F780A-D8C0-4235-A1C3-960360E1DA73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Ham </a:t>
          </a:r>
          <a:r>
            <a:rPr lang="en-US" b="0" i="0" baseline="0" dirty="0" err="1" smtClean="0"/>
            <a:t>o’zaro</a:t>
          </a:r>
          <a:r>
            <a:rPr lang="en-US" b="0" i="0" baseline="0" dirty="0" smtClean="0"/>
            <a:t>, ham </a:t>
          </a:r>
          <a:r>
            <a:rPr lang="en-US" b="0" i="0" baseline="0" dirty="0" err="1" smtClean="0"/>
            <a:t>atrofdagi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muhit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ta’sirlashib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turuvchi</a:t>
          </a:r>
          <a:r>
            <a:rPr lang="en-US" b="0" i="0" baseline="0" dirty="0" smtClean="0"/>
            <a:t> material </a:t>
          </a:r>
          <a:r>
            <a:rPr lang="en-US" b="0" i="0" baseline="0" dirty="0" err="1" smtClean="0"/>
            <a:t>jismlar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to’plamini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termodinamikaviy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sistema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ko’rib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chiqilayotgan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chegarasidan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tashqarida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boshqa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barcha</a:t>
          </a:r>
          <a:r>
            <a:rPr lang="en-US" b="0" i="0" baseline="0" dirty="0" smtClean="0"/>
            <a:t> material </a:t>
          </a:r>
          <a:r>
            <a:rPr lang="en-US" b="0" i="0" baseline="0" dirty="0" err="1" smtClean="0"/>
            <a:t>jismlarni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atrofdagi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tashqi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muhit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qabul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qilingan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3A78A322-AE63-4A74-82E1-F85193E6A8F8}" type="parTrans" cxnId="{76670BE1-F2BD-4D60-87BF-BEA0D8708DFB}">
      <dgm:prSet/>
      <dgm:spPr/>
      <dgm:t>
        <a:bodyPr/>
        <a:lstStyle/>
        <a:p>
          <a:endParaRPr lang="ru-RU"/>
        </a:p>
      </dgm:t>
    </dgm:pt>
    <dgm:pt modelId="{902D4A75-01C6-4D2F-A6EF-915D8213409C}" type="sibTrans" cxnId="{76670BE1-F2BD-4D60-87BF-BEA0D8708DFB}">
      <dgm:prSet/>
      <dgm:spPr/>
      <dgm:t>
        <a:bodyPr/>
        <a:lstStyle/>
        <a:p>
          <a:endParaRPr lang="ru-RU"/>
        </a:p>
      </dgm:t>
    </dgm:pt>
    <dgm:pt modelId="{7664F397-4922-472F-B9A5-D276C44C42E2}" type="pres">
      <dgm:prSet presAssocID="{A93CAA9B-EBFD-4C52-93E8-4F15BB73A679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61B943C4-02DE-4865-AFF6-CBC044A267D7}" type="pres">
      <dgm:prSet presAssocID="{383F780A-D8C0-4235-A1C3-960360E1DA73}" presName="circle1" presStyleLbl="node1" presStyleIdx="0" presStyleCnt="1"/>
      <dgm:spPr>
        <a:solidFill>
          <a:srgbClr val="FFFF00"/>
        </a:solidFill>
      </dgm:spPr>
    </dgm:pt>
    <dgm:pt modelId="{1EDB8C73-242D-42DE-8FE9-73AC36CC9CA6}" type="pres">
      <dgm:prSet presAssocID="{383F780A-D8C0-4235-A1C3-960360E1DA73}" presName="space" presStyleCnt="0"/>
      <dgm:spPr/>
    </dgm:pt>
    <dgm:pt modelId="{8CE765F6-42CE-489D-9169-A8DFEBF60F34}" type="pres">
      <dgm:prSet presAssocID="{383F780A-D8C0-4235-A1C3-960360E1DA73}" presName="rect1" presStyleLbl="alignAcc1" presStyleIdx="0" presStyleCnt="1"/>
      <dgm:spPr/>
    </dgm:pt>
    <dgm:pt modelId="{B218CE7E-384D-4644-A0C3-4710F16D4243}" type="pres">
      <dgm:prSet presAssocID="{383F780A-D8C0-4235-A1C3-960360E1DA73}" presName="rect1ParTxNoCh" presStyleLbl="alignAcc1" presStyleIdx="0" presStyleCnt="1">
        <dgm:presLayoutVars>
          <dgm:chMax val="1"/>
          <dgm:bulletEnabled val="1"/>
        </dgm:presLayoutVars>
      </dgm:prSet>
      <dgm:spPr/>
    </dgm:pt>
  </dgm:ptLst>
  <dgm:cxnLst>
    <dgm:cxn modelId="{273C62F0-ADF8-471E-B8F4-216EA5255278}" type="presOf" srcId="{A93CAA9B-EBFD-4C52-93E8-4F15BB73A679}" destId="{7664F397-4922-472F-B9A5-D276C44C42E2}" srcOrd="0" destOrd="0" presId="urn:microsoft.com/office/officeart/2005/8/layout/target3"/>
    <dgm:cxn modelId="{6BEEF74C-F21F-4A21-96DD-B6093406D7EF}" type="presOf" srcId="{383F780A-D8C0-4235-A1C3-960360E1DA73}" destId="{B218CE7E-384D-4644-A0C3-4710F16D4243}" srcOrd="1" destOrd="0" presId="urn:microsoft.com/office/officeart/2005/8/layout/target3"/>
    <dgm:cxn modelId="{76670BE1-F2BD-4D60-87BF-BEA0D8708DFB}" srcId="{A93CAA9B-EBFD-4C52-93E8-4F15BB73A679}" destId="{383F780A-D8C0-4235-A1C3-960360E1DA73}" srcOrd="0" destOrd="0" parTransId="{3A78A322-AE63-4A74-82E1-F85193E6A8F8}" sibTransId="{902D4A75-01C6-4D2F-A6EF-915D8213409C}"/>
    <dgm:cxn modelId="{92C0609B-C2AF-446B-8930-756ECD043709}" type="presOf" srcId="{383F780A-D8C0-4235-A1C3-960360E1DA73}" destId="{8CE765F6-42CE-489D-9169-A8DFEBF60F34}" srcOrd="0" destOrd="0" presId="urn:microsoft.com/office/officeart/2005/8/layout/target3"/>
    <dgm:cxn modelId="{1F5D8A9B-6B43-4C82-BCA8-680297CF1FD3}" type="presParOf" srcId="{7664F397-4922-472F-B9A5-D276C44C42E2}" destId="{61B943C4-02DE-4865-AFF6-CBC044A267D7}" srcOrd="0" destOrd="0" presId="urn:microsoft.com/office/officeart/2005/8/layout/target3"/>
    <dgm:cxn modelId="{CA7294FB-2111-4996-8C8A-5216779C8E1A}" type="presParOf" srcId="{7664F397-4922-472F-B9A5-D276C44C42E2}" destId="{1EDB8C73-242D-42DE-8FE9-73AC36CC9CA6}" srcOrd="1" destOrd="0" presId="urn:microsoft.com/office/officeart/2005/8/layout/target3"/>
    <dgm:cxn modelId="{713ED62D-98F0-403A-9B1C-40C9B82B42B1}" type="presParOf" srcId="{7664F397-4922-472F-B9A5-D276C44C42E2}" destId="{8CE765F6-42CE-489D-9169-A8DFEBF60F34}" srcOrd="2" destOrd="0" presId="urn:microsoft.com/office/officeart/2005/8/layout/target3"/>
    <dgm:cxn modelId="{0D842781-AA04-411E-B5E1-9DAAC813E01D}" type="presParOf" srcId="{7664F397-4922-472F-B9A5-D276C44C42E2}" destId="{B218CE7E-384D-4644-A0C3-4710F16D4243}" srcOrd="3" destOrd="0" presId="urn:microsoft.com/office/officeart/2005/8/layout/target3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1E7BDD6-93CE-4426-A309-949DEA7F362A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2CA9D1-FD0B-42B1-9C88-A644D80BCBBA}">
      <dgm:prSet custT="1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sz="3600" b="0" i="0" baseline="0" dirty="0" err="1" smtClean="0">
              <a:solidFill>
                <a:srgbClr val="002060"/>
              </a:solidFill>
            </a:rPr>
            <a:t>Sistema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muvozanatdagi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holatlarining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uzluksiz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ketma-ketligidan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iborat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bo’lgan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protsesslar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1" i="0" baseline="0" dirty="0" err="1" smtClean="0">
              <a:solidFill>
                <a:srgbClr val="002060"/>
              </a:solidFill>
            </a:rPr>
            <a:t>muvozanatdagi</a:t>
          </a:r>
          <a:r>
            <a:rPr lang="en-US" sz="3600" b="1" i="0" baseline="0" dirty="0" smtClean="0">
              <a:solidFill>
                <a:srgbClr val="002060"/>
              </a:solidFill>
            </a:rPr>
            <a:t> </a:t>
          </a:r>
          <a:r>
            <a:rPr lang="en-US" sz="3600" b="1" i="0" baseline="0" dirty="0" err="1" smtClean="0">
              <a:solidFill>
                <a:srgbClr val="002060"/>
              </a:solidFill>
            </a:rPr>
            <a:t>protsess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deyiladi</a:t>
          </a:r>
          <a:r>
            <a:rPr lang="en-US" sz="3600" b="0" i="0" baseline="0" dirty="0" smtClean="0">
              <a:solidFill>
                <a:srgbClr val="002060"/>
              </a:solidFill>
            </a:rPr>
            <a:t>. </a:t>
          </a:r>
          <a:r>
            <a:rPr lang="en-US" sz="3600" b="0" i="0" baseline="0" dirty="0" err="1" smtClean="0">
              <a:solidFill>
                <a:srgbClr val="002060"/>
              </a:solidFill>
            </a:rPr>
            <a:t>Protsessning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o’tishi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jarayonida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sistema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muvozanat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holatida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bo’lmaydigan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protsess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1" i="0" baseline="0" dirty="0" err="1" smtClean="0">
              <a:solidFill>
                <a:srgbClr val="002060"/>
              </a:solidFill>
            </a:rPr>
            <a:t>muvozanat</a:t>
          </a:r>
          <a:r>
            <a:rPr lang="en-US" sz="3600" b="1" i="0" baseline="0" dirty="0" smtClean="0">
              <a:solidFill>
                <a:srgbClr val="002060"/>
              </a:solidFill>
            </a:rPr>
            <a:t> </a:t>
          </a:r>
          <a:r>
            <a:rPr lang="en-US" sz="3600" b="1" i="0" baseline="0" dirty="0" err="1" smtClean="0">
              <a:solidFill>
                <a:srgbClr val="002060"/>
              </a:solidFill>
            </a:rPr>
            <a:t>dagimas</a:t>
          </a:r>
          <a:r>
            <a:rPr lang="en-US" sz="3600" b="1" i="0" baseline="0" dirty="0" smtClean="0">
              <a:solidFill>
                <a:srgbClr val="002060"/>
              </a:solidFill>
            </a:rPr>
            <a:t> </a:t>
          </a:r>
          <a:r>
            <a:rPr lang="en-US" sz="3600" b="1" i="0" baseline="0" dirty="0" err="1" smtClean="0">
              <a:solidFill>
                <a:srgbClr val="002060"/>
              </a:solidFill>
            </a:rPr>
            <a:t>protsess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deb</a:t>
          </a:r>
          <a:r>
            <a:rPr lang="en-US" sz="3600" b="0" i="0" baseline="0" dirty="0" smtClean="0">
              <a:solidFill>
                <a:srgbClr val="002060"/>
              </a:solidFill>
            </a:rPr>
            <a:t> </a:t>
          </a:r>
          <a:r>
            <a:rPr lang="en-US" sz="3600" b="0" i="0" baseline="0" dirty="0" err="1" smtClean="0">
              <a:solidFill>
                <a:srgbClr val="002060"/>
              </a:solidFill>
            </a:rPr>
            <a:t>ataladi</a:t>
          </a:r>
          <a:r>
            <a:rPr lang="en-US" sz="3600" b="0" i="0" baseline="0" dirty="0" smtClean="0">
              <a:solidFill>
                <a:srgbClr val="002060"/>
              </a:solidFill>
            </a:rPr>
            <a:t>. </a:t>
          </a:r>
          <a:endParaRPr lang="en-US" sz="3600" b="0" i="0" baseline="0" dirty="0">
            <a:solidFill>
              <a:srgbClr val="002060"/>
            </a:solidFill>
          </a:endParaRPr>
        </a:p>
      </dgm:t>
    </dgm:pt>
    <dgm:pt modelId="{9E0BBCE2-B4C1-43BA-BAC2-4DD6F01193B8}" type="parTrans" cxnId="{DF4C0A1A-8F99-4493-9313-9ED7EF048110}">
      <dgm:prSet/>
      <dgm:spPr/>
      <dgm:t>
        <a:bodyPr/>
        <a:lstStyle/>
        <a:p>
          <a:endParaRPr lang="ru-RU"/>
        </a:p>
      </dgm:t>
    </dgm:pt>
    <dgm:pt modelId="{F41B0B71-0087-4230-88CD-C4CF0A29E1F9}" type="sibTrans" cxnId="{DF4C0A1A-8F99-4493-9313-9ED7EF048110}">
      <dgm:prSet/>
      <dgm:spPr/>
      <dgm:t>
        <a:bodyPr/>
        <a:lstStyle/>
        <a:p>
          <a:endParaRPr lang="ru-RU"/>
        </a:p>
      </dgm:t>
    </dgm:pt>
    <dgm:pt modelId="{8977CC61-8A8D-4765-97B4-66FC81283C6A}" type="pres">
      <dgm:prSet presAssocID="{11E7BDD6-93CE-4426-A309-949DEA7F362A}" presName="Name0" presStyleCnt="0">
        <dgm:presLayoutVars>
          <dgm:dir/>
          <dgm:resizeHandles val="exact"/>
        </dgm:presLayoutVars>
      </dgm:prSet>
      <dgm:spPr/>
    </dgm:pt>
    <dgm:pt modelId="{61336CF7-7F73-43ED-B963-B221EC44654F}" type="pres">
      <dgm:prSet presAssocID="{11E7BDD6-93CE-4426-A309-949DEA7F362A}" presName="fgShape" presStyleLbl="fgShp" presStyleIdx="0" presStyleCnt="1" custLinFactNeighborX="152" custLinFactNeighborY="36294"/>
      <dgm:spPr>
        <a:solidFill>
          <a:srgbClr val="00B050"/>
        </a:solidFill>
        <a:ln>
          <a:solidFill>
            <a:srgbClr val="FF0000"/>
          </a:solidFill>
        </a:ln>
      </dgm:spPr>
    </dgm:pt>
    <dgm:pt modelId="{F4C0D102-4F07-4480-B307-C8A293787D2A}" type="pres">
      <dgm:prSet presAssocID="{11E7BDD6-93CE-4426-A309-949DEA7F362A}" presName="linComp" presStyleCnt="0"/>
      <dgm:spPr/>
    </dgm:pt>
    <dgm:pt modelId="{EDB2BC8D-9D6C-4093-AD24-E9500D719245}" type="pres">
      <dgm:prSet presAssocID="{A22CA9D1-FD0B-42B1-9C88-A644D80BCBBA}" presName="compNode" presStyleCnt="0"/>
      <dgm:spPr/>
    </dgm:pt>
    <dgm:pt modelId="{16ED0597-39D2-4DED-A30C-52A429DE0421}" type="pres">
      <dgm:prSet presAssocID="{A22CA9D1-FD0B-42B1-9C88-A644D80BCBBA}" presName="bkgdShape" presStyleLbl="node1" presStyleIdx="0" presStyleCnt="1"/>
      <dgm:spPr/>
      <dgm:t>
        <a:bodyPr/>
        <a:lstStyle/>
        <a:p>
          <a:endParaRPr lang="ru-RU"/>
        </a:p>
      </dgm:t>
    </dgm:pt>
    <dgm:pt modelId="{3B685DCA-0640-4CAD-941A-122182C250A8}" type="pres">
      <dgm:prSet presAssocID="{A22CA9D1-FD0B-42B1-9C88-A644D80BCBBA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F7C19-6C7E-42EC-A75B-04E40B3AF400}" type="pres">
      <dgm:prSet presAssocID="{A22CA9D1-FD0B-42B1-9C88-A644D80BCBBA}" presName="invisiNode" presStyleLbl="node1" presStyleIdx="0" presStyleCnt="1"/>
      <dgm:spPr/>
    </dgm:pt>
    <dgm:pt modelId="{CD1FA446-EC28-49CA-BDE5-75186DEC73C7}" type="pres">
      <dgm:prSet presAssocID="{A22CA9D1-FD0B-42B1-9C88-A644D80BCBBA}" presName="imagNode" presStyleLbl="fgImgPlace1" presStyleIdx="0" presStyleCnt="1" custScaleX="39581" custScaleY="41219" custLinFactNeighborY="-35279"/>
      <dgm:spPr/>
    </dgm:pt>
  </dgm:ptLst>
  <dgm:cxnLst>
    <dgm:cxn modelId="{B3FF4B67-236E-45AF-8F76-3BC4260EB1E1}" type="presOf" srcId="{A22CA9D1-FD0B-42B1-9C88-A644D80BCBBA}" destId="{16ED0597-39D2-4DED-A30C-52A429DE0421}" srcOrd="0" destOrd="0" presId="urn:microsoft.com/office/officeart/2005/8/layout/hList7"/>
    <dgm:cxn modelId="{E73DD71D-74AD-403C-A796-88765DA60635}" type="presOf" srcId="{A22CA9D1-FD0B-42B1-9C88-A644D80BCBBA}" destId="{3B685DCA-0640-4CAD-941A-122182C250A8}" srcOrd="1" destOrd="0" presId="urn:microsoft.com/office/officeart/2005/8/layout/hList7"/>
    <dgm:cxn modelId="{69F0AB8C-B486-45EA-B98B-7E9FB15194BB}" type="presOf" srcId="{11E7BDD6-93CE-4426-A309-949DEA7F362A}" destId="{8977CC61-8A8D-4765-97B4-66FC81283C6A}" srcOrd="0" destOrd="0" presId="urn:microsoft.com/office/officeart/2005/8/layout/hList7"/>
    <dgm:cxn modelId="{DF4C0A1A-8F99-4493-9313-9ED7EF048110}" srcId="{11E7BDD6-93CE-4426-A309-949DEA7F362A}" destId="{A22CA9D1-FD0B-42B1-9C88-A644D80BCBBA}" srcOrd="0" destOrd="0" parTransId="{9E0BBCE2-B4C1-43BA-BAC2-4DD6F01193B8}" sibTransId="{F41B0B71-0087-4230-88CD-C4CF0A29E1F9}"/>
    <dgm:cxn modelId="{98F2D6E8-8C8E-439D-941A-6D32395CCE41}" type="presParOf" srcId="{8977CC61-8A8D-4765-97B4-66FC81283C6A}" destId="{61336CF7-7F73-43ED-B963-B221EC44654F}" srcOrd="0" destOrd="0" presId="urn:microsoft.com/office/officeart/2005/8/layout/hList7"/>
    <dgm:cxn modelId="{A777557E-2EF4-4653-BA08-DB7022F171FD}" type="presParOf" srcId="{8977CC61-8A8D-4765-97B4-66FC81283C6A}" destId="{F4C0D102-4F07-4480-B307-C8A293787D2A}" srcOrd="1" destOrd="0" presId="urn:microsoft.com/office/officeart/2005/8/layout/hList7"/>
    <dgm:cxn modelId="{1383F992-2907-44AB-B5D1-4E5923A21B2B}" type="presParOf" srcId="{F4C0D102-4F07-4480-B307-C8A293787D2A}" destId="{EDB2BC8D-9D6C-4093-AD24-E9500D719245}" srcOrd="0" destOrd="0" presId="urn:microsoft.com/office/officeart/2005/8/layout/hList7"/>
    <dgm:cxn modelId="{ABB38950-2302-4D63-A7CB-D44F9072A69E}" type="presParOf" srcId="{EDB2BC8D-9D6C-4093-AD24-E9500D719245}" destId="{16ED0597-39D2-4DED-A30C-52A429DE0421}" srcOrd="0" destOrd="0" presId="urn:microsoft.com/office/officeart/2005/8/layout/hList7"/>
    <dgm:cxn modelId="{894367AA-8D58-4AE9-8FAD-3A99B217B0F5}" type="presParOf" srcId="{EDB2BC8D-9D6C-4093-AD24-E9500D719245}" destId="{3B685DCA-0640-4CAD-941A-122182C250A8}" srcOrd="1" destOrd="0" presId="urn:microsoft.com/office/officeart/2005/8/layout/hList7"/>
    <dgm:cxn modelId="{C1307DE4-F4C3-4A9B-8952-028F8EDCE1B3}" type="presParOf" srcId="{EDB2BC8D-9D6C-4093-AD24-E9500D719245}" destId="{116F7C19-6C7E-42EC-A75B-04E40B3AF400}" srcOrd="2" destOrd="0" presId="urn:microsoft.com/office/officeart/2005/8/layout/hList7"/>
    <dgm:cxn modelId="{5DF723E1-552A-4D55-B25A-6F0C3C93EB17}" type="presParOf" srcId="{EDB2BC8D-9D6C-4093-AD24-E9500D719245}" destId="{CD1FA446-EC28-49CA-BDE5-75186DEC73C7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1 </a:t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/>
              <a:t>KIRISH. ASOSIY TUSHUNCHALAR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i="1" dirty="0" err="1" smtClean="0"/>
              <a:t>Kirish</a:t>
            </a:r>
            <a:r>
              <a:rPr lang="en-US" i="1" dirty="0" smtClean="0"/>
              <a:t>.</a:t>
            </a:r>
            <a:endParaRPr lang="ru-RU" b="1" i="1" dirty="0" smtClean="0"/>
          </a:p>
          <a:p>
            <a:pPr lvl="0"/>
            <a:r>
              <a:rPr lang="en-US" i="1" dirty="0" err="1" smtClean="0"/>
              <a:t>Asosiy</a:t>
            </a:r>
            <a:r>
              <a:rPr lang="en-US" i="1" dirty="0" smtClean="0"/>
              <a:t> </a:t>
            </a:r>
            <a:r>
              <a:rPr lang="en-US" i="1" dirty="0" err="1" smtClean="0"/>
              <a:t>termodinamikaviy</a:t>
            </a:r>
            <a:r>
              <a:rPr lang="en-US" i="1" dirty="0" smtClean="0"/>
              <a:t> </a:t>
            </a:r>
            <a:r>
              <a:rPr lang="en-US" i="1" dirty="0" err="1" smtClean="0"/>
              <a:t>holat</a:t>
            </a:r>
            <a:r>
              <a:rPr lang="en-US" i="1" dirty="0" smtClean="0"/>
              <a:t> </a:t>
            </a:r>
            <a:r>
              <a:rPr lang="en-US" i="1" dirty="0" err="1" smtClean="0"/>
              <a:t>parametrlari</a:t>
            </a:r>
            <a:r>
              <a:rPr lang="en-US" i="1" dirty="0" smtClean="0"/>
              <a:t>.</a:t>
            </a:r>
            <a:endParaRPr lang="ru-RU" b="1" i="1" dirty="0" smtClean="0"/>
          </a:p>
          <a:p>
            <a:r>
              <a:rPr lang="en-US" i="1" dirty="0" err="1" smtClean="0"/>
              <a:t>Termodinamikaviy</a:t>
            </a:r>
            <a:r>
              <a:rPr lang="en-US" i="1" dirty="0" smtClean="0"/>
              <a:t> </a:t>
            </a:r>
            <a:r>
              <a:rPr lang="en-US" i="1" dirty="0" err="1" smtClean="0"/>
              <a:t>protsess</a:t>
            </a:r>
            <a:r>
              <a:rPr lang="en-US" i="1" dirty="0" smtClean="0"/>
              <a:t>. </a:t>
            </a:r>
            <a:endParaRPr lang="ru-RU" b="1" i="1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609600" y="783770"/>
          <a:ext cx="10653486" cy="4941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506437" y="2405574"/>
          <a:ext cx="10803988" cy="3812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6562" name="Picture 2" descr="D:\YULDASHEV\KOZIMJON\diskdagilar\MMN\фото\111111111\Без названия (9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9821" y="391698"/>
            <a:ext cx="3450247" cy="2070148"/>
          </a:xfrm>
          <a:prstGeom prst="rect">
            <a:avLst/>
          </a:prstGeom>
          <a:noFill/>
        </p:spPr>
      </p:pic>
      <p:pic>
        <p:nvPicPr>
          <p:cNvPr id="66563" name="Picture 3" descr="D:\YULDASHEV\KOZIMJON\diskdagilar\MMN\фото\111111111\images (48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33924" y="395141"/>
            <a:ext cx="2968869" cy="21479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887158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33828" y="841829"/>
          <a:ext cx="11567886" cy="529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20207" y="792704"/>
          <a:ext cx="11379200" cy="5481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463040" y="337625"/>
          <a:ext cx="10213144" cy="1856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1681" name="Object 1"/>
          <p:cNvGraphicFramePr>
            <a:graphicFrameLocks noChangeAspect="1"/>
          </p:cNvGraphicFramePr>
          <p:nvPr/>
        </p:nvGraphicFramePr>
        <p:xfrm>
          <a:off x="4459458" y="2454812"/>
          <a:ext cx="2743200" cy="1888728"/>
        </p:xfrm>
        <a:graphic>
          <a:graphicData uri="http://schemas.openxmlformats.org/presentationml/2006/ole">
            <p:oleObj spid="_x0000_s71681" name="Формула" r:id="rId7" imgW="482600" imgH="457200" progId="Equation.3">
              <p:embed/>
            </p:oleObj>
          </a:graphicData>
        </a:graphic>
      </p:graphicFrame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2226775" y="4750337"/>
            <a:ext cx="911736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	V-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egallagan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irtec Times New Roman Uz"/>
                <a:ea typeface="Times New Roman" pitchFamily="18" charset="0"/>
                <a:cs typeface="Courier New" pitchFamily="49" charset="0"/>
              </a:rPr>
              <a:t>h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ajmi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m</a:t>
            </a:r>
            <a:r>
              <a:rPr kumimoji="0" lang="en-US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m -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massasi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kg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9489" y="464234"/>
          <a:ext cx="11437034" cy="5584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2705" name="Object 1"/>
          <p:cNvGraphicFramePr>
            <a:graphicFrameLocks noChangeAspect="1"/>
          </p:cNvGraphicFramePr>
          <p:nvPr/>
        </p:nvGraphicFramePr>
        <p:xfrm>
          <a:off x="5458264" y="1019908"/>
          <a:ext cx="4248443" cy="2420625"/>
        </p:xfrm>
        <a:graphic>
          <a:graphicData uri="http://schemas.openxmlformats.org/presentationml/2006/ole">
            <p:oleObj spid="_x0000_s72705" name="Формула" r:id="rId7" imgW="812447" imgH="457002" progId="Equation.3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0" y="609600"/>
          <a:ext cx="11509829" cy="599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65760" y="731520"/>
          <a:ext cx="11465169" cy="4909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378410" y="689317"/>
          <a:ext cx="9884229" cy="2011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1890713" y="5016953"/>
            <a:ext cx="7276094" cy="1123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  F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-normal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N;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S-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m</a:t>
            </a:r>
            <a:r>
              <a:rPr kumimoji="0" lang="en-US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5780" name="Object 4"/>
          <p:cNvGraphicFramePr>
            <a:graphicFrameLocks noChangeAspect="1"/>
          </p:cNvGraphicFramePr>
          <p:nvPr/>
        </p:nvGraphicFramePr>
        <p:xfrm>
          <a:off x="4891313" y="2786742"/>
          <a:ext cx="2554515" cy="2024333"/>
        </p:xfrm>
        <a:graphic>
          <a:graphicData uri="http://schemas.openxmlformats.org/presentationml/2006/ole">
            <p:oleObj spid="_x0000_s75780" name="Формула" r:id="rId7" imgW="495085" imgH="393529" progId="Equation.3">
              <p:embed/>
            </p:oleObj>
          </a:graphicData>
        </a:graphic>
      </p:graphicFrame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4000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0671" y="1137532"/>
            <a:ext cx="104241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/>
              <a:t>1 N </a:t>
            </a:r>
            <a:r>
              <a:rPr lang="en-US" sz="3200" dirty="0" err="1" smtClean="0"/>
              <a:t>kuchning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yo’nalishiga</a:t>
            </a:r>
            <a:r>
              <a:rPr lang="en-US" sz="3200" dirty="0" smtClean="0"/>
              <a:t> </a:t>
            </a:r>
            <a:r>
              <a:rPr lang="en-US" sz="3200" dirty="0" err="1" smtClean="0"/>
              <a:t>perpendikulyar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</a:t>
            </a:r>
            <a:r>
              <a:rPr lang="en-US" sz="3200" dirty="0" smtClean="0"/>
              <a:t> 1m</a:t>
            </a:r>
            <a:r>
              <a:rPr lang="en-US" sz="3200" baseline="30000" dirty="0" smtClean="0"/>
              <a:t>2</a:t>
            </a:r>
            <a:r>
              <a:rPr lang="en-US" sz="3200" dirty="0" smtClean="0"/>
              <a:t> </a:t>
            </a:r>
            <a:r>
              <a:rPr lang="en-US" sz="3200" dirty="0" err="1" smtClean="0"/>
              <a:t>yuzaga</a:t>
            </a:r>
            <a:r>
              <a:rPr lang="en-US" sz="3200" dirty="0" smtClean="0"/>
              <a:t> </a:t>
            </a:r>
            <a:r>
              <a:rPr lang="en-US" sz="3200" dirty="0" err="1" smtClean="0"/>
              <a:t>beradigan</a:t>
            </a:r>
            <a:r>
              <a:rPr lang="en-US" sz="3200" dirty="0" smtClean="0"/>
              <a:t> </a:t>
            </a:r>
            <a:r>
              <a:rPr lang="en-US" sz="3200" dirty="0" err="1" smtClean="0"/>
              <a:t>bosimi</a:t>
            </a:r>
            <a:r>
              <a:rPr lang="en-US" sz="3200" dirty="0" smtClean="0"/>
              <a:t> SI </a:t>
            </a:r>
            <a:r>
              <a:rPr lang="en-US" sz="3200" dirty="0" err="1" smtClean="0"/>
              <a:t>da</a:t>
            </a:r>
            <a:r>
              <a:rPr lang="en-US" sz="3200" dirty="0" smtClean="0"/>
              <a:t> </a:t>
            </a:r>
            <a:r>
              <a:rPr lang="en-US" sz="3200" dirty="0" err="1" smtClean="0"/>
              <a:t>bosim</a:t>
            </a:r>
            <a:r>
              <a:rPr lang="en-US" sz="3200" dirty="0" smtClean="0"/>
              <a:t> </a:t>
            </a:r>
            <a:r>
              <a:rPr lang="en-US" sz="3200" dirty="0" err="1" smtClean="0"/>
              <a:t>birligi</a:t>
            </a:r>
            <a:r>
              <a:rPr lang="en-US" sz="3200" dirty="0" smtClean="0"/>
              <a:t> </a:t>
            </a:r>
            <a:r>
              <a:rPr lang="en-US" sz="3200" dirty="0" err="1" smtClean="0"/>
              <a:t>tarzida</a:t>
            </a:r>
            <a:r>
              <a:rPr lang="en-US" sz="3200" dirty="0" smtClean="0"/>
              <a:t> </a:t>
            </a:r>
            <a:r>
              <a:rPr lang="en-US" sz="3200" dirty="0" err="1" smtClean="0"/>
              <a:t>qabul</a:t>
            </a:r>
            <a:r>
              <a:rPr lang="en-US" sz="3200" dirty="0" smtClean="0"/>
              <a:t>  </a:t>
            </a:r>
            <a:r>
              <a:rPr lang="en-US" sz="3200" dirty="0" err="1" smtClean="0"/>
              <a:t>qilingan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unga</a:t>
            </a:r>
            <a:r>
              <a:rPr lang="en-US" sz="3200" dirty="0" smtClean="0"/>
              <a:t> </a:t>
            </a:r>
            <a:r>
              <a:rPr lang="en-US" sz="3200" dirty="0" err="1" smtClean="0"/>
              <a:t>Paskal</a:t>
            </a:r>
            <a:r>
              <a:rPr lang="en-US" sz="3200" dirty="0" smtClean="0"/>
              <a:t> (Pa) </a:t>
            </a:r>
            <a:r>
              <a:rPr lang="en-US" sz="3200" dirty="0" err="1" smtClean="0"/>
              <a:t>deb</a:t>
            </a:r>
            <a:r>
              <a:rPr lang="en-US" sz="3200" dirty="0" smtClean="0"/>
              <a:t> nom </a:t>
            </a:r>
            <a:r>
              <a:rPr lang="en-US" sz="3200" dirty="0" err="1" smtClean="0"/>
              <a:t>berilgan</a:t>
            </a:r>
            <a:r>
              <a:rPr lang="en-US" sz="3200" dirty="0" smtClean="0"/>
              <a:t>. </a:t>
            </a:r>
            <a:r>
              <a:rPr lang="en-US" sz="3200" dirty="0" err="1" smtClean="0"/>
              <a:t>Bosimning</a:t>
            </a:r>
            <a:r>
              <a:rPr lang="en-US" sz="3200" dirty="0" smtClean="0"/>
              <a:t>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birligi</a:t>
            </a:r>
            <a:r>
              <a:rPr lang="en-US" sz="3200" dirty="0" smtClean="0"/>
              <a:t> </a:t>
            </a:r>
            <a:r>
              <a:rPr lang="en-US" sz="3200" dirty="0" err="1" smtClean="0"/>
              <a:t>kichik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bo’lganligi</a:t>
            </a:r>
            <a:r>
              <a:rPr lang="en-US" sz="3200" dirty="0" smtClean="0"/>
              <a:t> </a:t>
            </a:r>
            <a:r>
              <a:rPr lang="en-US" sz="3200" dirty="0" err="1" smtClean="0"/>
              <a:t>sababli</a:t>
            </a:r>
            <a:r>
              <a:rPr lang="en-US" sz="3200" dirty="0" smtClean="0"/>
              <a:t> </a:t>
            </a:r>
            <a:r>
              <a:rPr lang="en-US" sz="3200" dirty="0" err="1" smtClean="0"/>
              <a:t>hisoblarda</a:t>
            </a:r>
            <a:r>
              <a:rPr lang="en-US" sz="3200" dirty="0" smtClean="0"/>
              <a:t> </a:t>
            </a:r>
            <a:r>
              <a:rPr lang="en-US" sz="3200" dirty="0" err="1" smtClean="0"/>
              <a:t>kilopaskal</a:t>
            </a:r>
            <a:r>
              <a:rPr lang="en-US" sz="3200" dirty="0" smtClean="0"/>
              <a:t> (1kPa=10</a:t>
            </a:r>
            <a:r>
              <a:rPr lang="en-US" sz="3200" baseline="30000" dirty="0" smtClean="0"/>
              <a:t>3</a:t>
            </a:r>
            <a:r>
              <a:rPr lang="en-US" sz="3200" dirty="0" smtClean="0"/>
              <a:t> Pa), </a:t>
            </a:r>
            <a:r>
              <a:rPr lang="en-US" sz="3200" dirty="0" err="1" smtClean="0"/>
              <a:t>megapaskal</a:t>
            </a:r>
            <a:r>
              <a:rPr lang="en-US" sz="3200" dirty="0" smtClean="0"/>
              <a:t> (1MPa=10</a:t>
            </a:r>
            <a:r>
              <a:rPr lang="en-US" sz="3200" baseline="30000" dirty="0" smtClean="0"/>
              <a:t>6</a:t>
            </a:r>
            <a:r>
              <a:rPr lang="en-US" sz="3200" dirty="0" smtClean="0"/>
              <a:t> Pa)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</a:t>
            </a:r>
            <a:r>
              <a:rPr lang="en-US" sz="3200" dirty="0" err="1" smtClean="0"/>
              <a:t>o’lchov</a:t>
            </a:r>
            <a:r>
              <a:rPr lang="en-US" sz="3200" dirty="0" smtClean="0"/>
              <a:t> </a:t>
            </a:r>
            <a:r>
              <a:rPr lang="en-US" sz="3200" dirty="0" err="1" smtClean="0"/>
              <a:t>birligidagi</a:t>
            </a:r>
            <a:r>
              <a:rPr lang="en-US" sz="3200" dirty="0" smtClean="0"/>
              <a:t> bar (1bar=10</a:t>
            </a:r>
            <a:r>
              <a:rPr lang="en-US" sz="3200" baseline="30000" dirty="0" smtClean="0"/>
              <a:t>5</a:t>
            </a:r>
            <a:r>
              <a:rPr lang="en-US" sz="3200" dirty="0" smtClean="0"/>
              <a:t> Pa),  mm </a:t>
            </a:r>
            <a:r>
              <a:rPr lang="en-US" sz="3200" dirty="0" err="1" smtClean="0"/>
              <a:t>simob</a:t>
            </a:r>
            <a:r>
              <a:rPr lang="en-US" sz="3200" dirty="0" smtClean="0"/>
              <a:t> </a:t>
            </a:r>
            <a:r>
              <a:rPr lang="en-US" sz="3200" dirty="0" err="1" smtClean="0"/>
              <a:t>ustuni</a:t>
            </a:r>
            <a:r>
              <a:rPr lang="en-US" sz="3200" dirty="0" smtClean="0"/>
              <a:t> (1mm. </a:t>
            </a:r>
            <a:r>
              <a:rPr lang="en-US" sz="3200" dirty="0" err="1" smtClean="0"/>
              <a:t>sim</a:t>
            </a:r>
            <a:r>
              <a:rPr lang="en-US" sz="3200" dirty="0" smtClean="0"/>
              <a:t>. </a:t>
            </a:r>
            <a:r>
              <a:rPr lang="en-US" sz="3200" dirty="0" err="1" smtClean="0"/>
              <a:t>ust</a:t>
            </a:r>
            <a:r>
              <a:rPr lang="en-US" sz="3200" dirty="0" smtClean="0"/>
              <a:t>. =133, 322Pa), mm. </a:t>
            </a:r>
            <a:r>
              <a:rPr lang="en-US" sz="3200" dirty="0" err="1" smtClean="0"/>
              <a:t>suv</a:t>
            </a:r>
            <a:r>
              <a:rPr lang="en-US" sz="3200" dirty="0" smtClean="0"/>
              <a:t> </a:t>
            </a:r>
            <a:r>
              <a:rPr lang="en-US" sz="3200" dirty="0" err="1" smtClean="0"/>
              <a:t>ustuni</a:t>
            </a:r>
            <a:r>
              <a:rPr lang="en-US" sz="3200" dirty="0" smtClean="0"/>
              <a:t> (1mm. </a:t>
            </a:r>
            <a:r>
              <a:rPr lang="en-US" sz="3200" dirty="0" err="1" smtClean="0"/>
              <a:t>suv</a:t>
            </a:r>
            <a:r>
              <a:rPr lang="en-US" sz="3200" dirty="0" smtClean="0"/>
              <a:t>. </a:t>
            </a:r>
            <a:r>
              <a:rPr lang="en-US" sz="3200" dirty="0" err="1" smtClean="0"/>
              <a:t>ust</a:t>
            </a:r>
            <a:r>
              <a:rPr lang="en-US" sz="3200" dirty="0" smtClean="0"/>
              <a:t>. =9,81Pa)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</a:t>
            </a:r>
            <a:r>
              <a:rPr lang="en-US" sz="3200" dirty="0" err="1" smtClean="0"/>
              <a:t>birliklardan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foydalaniladi</a:t>
            </a: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15925" y="253218"/>
          <a:ext cx="10860258" cy="5950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82171" y="492368"/>
          <a:ext cx="10900229" cy="5655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955933" y="414901"/>
            <a:ext cx="10711543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termodinamikaviy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Virtec Times New Roman Uz" charset="-52"/>
                <a:ea typeface="Times New Roman" pitchFamily="18" charset="0"/>
                <a:cs typeface="Courier New" pitchFamily="49" charset="0"/>
              </a:rPr>
              <a:t>h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itdan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ideal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izolyatsiyasi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ajratilgan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almashinishi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bo’lmasa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adiabatik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deyiladi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Kimyoviy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fizikaviy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xossasi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qismlarida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xil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bitta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nuqtasidan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ikkinchi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nuqtasiga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qarab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uzluksiz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o’zgaradigan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gomogen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ataladi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suv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muz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Virtec Times New Roman Uz" charset="-52"/>
                <a:ea typeface="Times New Roman" pitchFamily="18" charset="0"/>
                <a:cs typeface="Courier New" pitchFamily="49" charset="0"/>
              </a:rPr>
              <a:t>h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avo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gazlar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fizikaviy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xossalarga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necha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makroskopik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qismlardan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iborat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bir-biridan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ko’rinadigan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qismlari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sirti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ajralib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geterogen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ataladi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suv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muz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suv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bug’).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almashish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natijasida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termodinamikaviy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muvozanat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boshqasiga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o’tishi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parametrlaridan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birortasi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o’zgarsa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ham)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termodinamikaviy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deyiladi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045029" y="435429"/>
          <a:ext cx="10392228" cy="55734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459</TotalTime>
  <Words>784</Words>
  <Application>Microsoft Office PowerPoint</Application>
  <PresentationFormat>Произвольный</PresentationFormat>
  <Paragraphs>50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Трек</vt:lpstr>
      <vt:lpstr>Microsoft Equation 3.0</vt:lpstr>
      <vt:lpstr>Ma’ruza №1  KIRISH. ASOSIY TUSHUNCHALAR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50</cp:revision>
  <dcterms:created xsi:type="dcterms:W3CDTF">2016-11-02T09:43:45Z</dcterms:created>
  <dcterms:modified xsi:type="dcterms:W3CDTF">2018-10-04T09:48:48Z</dcterms:modified>
</cp:coreProperties>
</file>