
<file path=[Content_Types].xml><?xml version="1.0" encoding="utf-8"?>
<Types xmlns="http://schemas.openxmlformats.org/package/2006/content-types">
  <Override PartName="/ppt/diagrams/data17.xml" ContentType="application/vnd.openxmlformats-officedocument.drawingml.diagramData+xml"/>
  <Override PartName="/ppt/diagrams/colors22.xml" ContentType="application/vnd.openxmlformats-officedocument.drawingml.diagramColors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diagrams/quickStyle17.xml" ContentType="application/vnd.openxmlformats-officedocument.drawingml.diagramStyle+xml"/>
  <Override PartName="/ppt/diagrams/data20.xml" ContentType="application/vnd.openxmlformats-officedocument.drawingml.diagramData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17.xml" ContentType="application/vnd.openxmlformats-officedocument.drawingml.diagramLayout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20.xml" ContentType="application/vnd.openxmlformats-officedocument.drawingml.diagramStyl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colors16.xml" ContentType="application/vnd.openxmlformats-officedocument.drawingml.diagramColors+xml"/>
  <Override PartName="/ppt/diagrams/data18.xml" ContentType="application/vnd.openxmlformats-officedocument.drawingml.diagramData+xml"/>
  <Override PartName="/ppt/diagrams/layout22.xml" ContentType="application/vnd.openxmlformats-officedocument.drawingml.diagramLayout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bin" ContentType="application/vnd.openxmlformats-officedocument.oleObject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diagrams/data16.xml" ContentType="application/vnd.openxmlformats-officedocument.drawingml.diagramData+xml"/>
  <Override PartName="/ppt/diagrams/layout20.xml" ContentType="application/vnd.openxmlformats-officedocument.drawingml.diagramLayout+xml"/>
  <Default Extension="png" ContentType="image/png"/>
  <Override PartName="/ppt/diagrams/colors23.xml" ContentType="application/vnd.openxmlformats-officedocument.drawingml.diagramColor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diagrams/colors21.xml" ContentType="application/vnd.openxmlformats-officedocument.drawingml.diagramColors+xml"/>
  <Override PartName="/ppt/diagrams/data23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diagrams/data21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ppt/diagrams/quickStyle16.xml" ContentType="application/vnd.openxmlformats-officedocument.drawingml.diagramStyle+xml"/>
  <Override PartName="/ppt/diagrams/quickStyle18.xml" ContentType="application/vnd.openxmlformats-officedocument.drawingml.diagramStyl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layout18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vml" ContentType="application/vnd.openxmlformats-officedocument.vmlDrawing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layout16.xml" ContentType="application/vnd.openxmlformats-officedocument.drawingml.diagramLayout+xml"/>
  <Override PartName="/ppt/diagrams/colors19.xml" ContentType="application/vnd.openxmlformats-officedocument.drawingml.diagramColors+xml"/>
  <Override PartName="/ppt/diagrams/quickStyle23.xml" ContentType="application/vnd.openxmlformats-officedocument.drawingml.diagramStyl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diagrams/quickStyle21.xml" ContentType="application/vnd.openxmlformats-officedocument.drawingml.diagramStyle+xml"/>
  <Override PartName="/ppt/diagrams/layout23.xml" ContentType="application/vnd.openxmlformats-officedocument.drawingml.diagramLayout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ppt/diagrams/data19.xml" ContentType="application/vnd.openxmlformats-officedocument.drawingml.diagramData+xml"/>
  <Override PartName="/ppt/diagrams/layout21.xml" ContentType="application/vnd.openxmlformats-officedocument.drawingml.diagram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diagrams/data15.xml" ContentType="application/vnd.openxmlformats-officedocument.drawingml.diagramData+xml"/>
  <Override PartName="/ppt/diagrams/colors20.xml" ContentType="application/vnd.openxmlformats-officedocument.drawingml.diagramColors+xml"/>
  <Override PartName="/ppt/slides/slide2.xml" ContentType="application/vnd.openxmlformats-officedocument.presentationml.slide+xml"/>
  <Override PartName="/ppt/slides/slide16.xml" ContentType="application/vnd.openxmlformats-officedocument.presentationml.slide+xml"/>
  <Default Extension="wmf" ContentType="image/x-wmf"/>
  <Override PartName="/ppt/diagrams/data11.xml" ContentType="application/vnd.openxmlformats-officedocument.drawingml.diagramData+xml"/>
  <Override PartName="/ppt/diagrams/quickStyle19.xml" ContentType="application/vnd.openxmlformats-officedocument.drawingml.diagramStyle+xml"/>
  <Override PartName="/ppt/diagrams/data22.xml" ContentType="application/vnd.openxmlformats-officedocument.drawingml.diagramData+xml"/>
  <Default Extension="rels" ContentType="application/vnd.openxmlformats-package.relationships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  <Override PartName="/ppt/diagrams/layout19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colors18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5" r:id="rId1"/>
  </p:sldMasterIdLst>
  <p:sldIdLst>
    <p:sldId id="256" r:id="rId2"/>
    <p:sldId id="267" r:id="rId3"/>
    <p:sldId id="284" r:id="rId4"/>
    <p:sldId id="298" r:id="rId5"/>
    <p:sldId id="299" r:id="rId6"/>
    <p:sldId id="300" r:id="rId7"/>
    <p:sldId id="303" r:id="rId8"/>
    <p:sldId id="302" r:id="rId9"/>
    <p:sldId id="301" r:id="rId10"/>
    <p:sldId id="308" r:id="rId11"/>
    <p:sldId id="304" r:id="rId12"/>
    <p:sldId id="305" r:id="rId13"/>
    <p:sldId id="307" r:id="rId14"/>
    <p:sldId id="306" r:id="rId15"/>
    <p:sldId id="309" r:id="rId16"/>
    <p:sldId id="278" r:id="rId17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-83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5EDE930-269C-4E91-849F-7D4BC75D4508}" type="doc">
      <dgm:prSet loTypeId="urn:microsoft.com/office/officeart/2005/8/layout/hierarchy6" loCatId="hierarchy" qsTypeId="urn:microsoft.com/office/officeart/2005/8/quickstyle/3d9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C332FDA-7B26-4FD5-BBFD-036D53350094}">
      <dgm:prSet/>
      <dgm:spPr>
        <a:solidFill>
          <a:srgbClr val="7030A0"/>
        </a:solidFill>
      </dgm:spPr>
      <dgm:t>
        <a:bodyPr/>
        <a:lstStyle/>
        <a:p>
          <a:pPr rtl="0"/>
          <a:r>
            <a:rPr lang="en-US" b="0" i="0" baseline="0" dirty="0" smtClean="0"/>
            <a:t>Ideal </a:t>
          </a:r>
          <a:r>
            <a:rPr lang="en-US" b="0" i="0" baseline="0" dirty="0" err="1" smtClean="0"/>
            <a:t>gaz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modeli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hodisaning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sodir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bo’lishida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ikkinchi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darajali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ta’sir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ko’rsatadigan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omillarni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hisobga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olmasdan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quyidagi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soddalashtirishlar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asosida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vujudga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keltirilgan</a:t>
          </a:r>
          <a:r>
            <a:rPr lang="en-US" b="0" i="0" baseline="0" dirty="0" smtClean="0"/>
            <a:t>: </a:t>
          </a:r>
          <a:endParaRPr lang="ru-RU" b="0" i="0" baseline="0" dirty="0"/>
        </a:p>
      </dgm:t>
    </dgm:pt>
    <dgm:pt modelId="{B72E3FE5-8714-42BB-8885-DE2D2B237C43}" type="parTrans" cxnId="{82C86C57-1325-433A-BD19-70DA58247B70}">
      <dgm:prSet/>
      <dgm:spPr/>
      <dgm:t>
        <a:bodyPr/>
        <a:lstStyle/>
        <a:p>
          <a:endParaRPr lang="ru-RU"/>
        </a:p>
      </dgm:t>
    </dgm:pt>
    <dgm:pt modelId="{699EC848-168A-4773-8B30-450E4C4C71FA}" type="sibTrans" cxnId="{82C86C57-1325-433A-BD19-70DA58247B70}">
      <dgm:prSet/>
      <dgm:spPr/>
      <dgm:t>
        <a:bodyPr/>
        <a:lstStyle/>
        <a:p>
          <a:endParaRPr lang="ru-RU"/>
        </a:p>
      </dgm:t>
    </dgm:pt>
    <dgm:pt modelId="{5C244085-87EA-4B72-BDC0-8D432EF4C7D2}">
      <dgm:prSet custT="1"/>
      <dgm:spPr/>
      <dgm:t>
        <a:bodyPr/>
        <a:lstStyle/>
        <a:p>
          <a:pPr rtl="0"/>
          <a:r>
            <a:rPr lang="en-US" sz="2000" b="0" i="0" baseline="0" dirty="0" err="1" smtClean="0"/>
            <a:t>Gaz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molekulalarining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o’lchamlari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hisobga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olmasa</a:t>
          </a:r>
          <a:r>
            <a:rPr lang="en-US" sz="2000" b="0" i="0" baseline="0" dirty="0" smtClean="0"/>
            <a:t> ham </a:t>
          </a:r>
          <a:r>
            <a:rPr lang="en-US" sz="2000" b="0" i="0" baseline="0" dirty="0" err="1" smtClean="0"/>
            <a:t>bo’ladigan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darajada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kichik</a:t>
          </a:r>
          <a:r>
            <a:rPr lang="en-US" sz="2000" b="0" i="0" baseline="0" dirty="0" smtClean="0"/>
            <a:t>; </a:t>
          </a:r>
          <a:endParaRPr lang="ru-RU" sz="2000" b="0" i="0" baseline="0" dirty="0"/>
        </a:p>
      </dgm:t>
    </dgm:pt>
    <dgm:pt modelId="{EF990D32-4E0D-466B-BCAB-91B52A7AE6C9}" type="parTrans" cxnId="{5E05E9FF-8946-4AEB-AEE7-026BB9A9D0D8}">
      <dgm:prSet/>
      <dgm:spPr/>
      <dgm:t>
        <a:bodyPr/>
        <a:lstStyle/>
        <a:p>
          <a:endParaRPr lang="ru-RU"/>
        </a:p>
      </dgm:t>
    </dgm:pt>
    <dgm:pt modelId="{A4EA6B11-7FD7-4C7F-BDCA-E2A0D887EA2D}" type="sibTrans" cxnId="{5E05E9FF-8946-4AEB-AEE7-026BB9A9D0D8}">
      <dgm:prSet/>
      <dgm:spPr/>
      <dgm:t>
        <a:bodyPr/>
        <a:lstStyle/>
        <a:p>
          <a:endParaRPr lang="ru-RU"/>
        </a:p>
      </dgm:t>
    </dgm:pt>
    <dgm:pt modelId="{A62B1CD0-B594-4A27-B926-1E29B24E6CDB}">
      <dgm:prSet custT="1"/>
      <dgm:spPr/>
      <dgm:t>
        <a:bodyPr/>
        <a:lstStyle/>
        <a:p>
          <a:pPr rtl="0"/>
          <a:r>
            <a:rPr lang="en-US" sz="2000" b="0" i="0" baseline="0" dirty="0" err="1" smtClean="0"/>
            <a:t>Gaz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molekulalari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orasida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o’zaro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ta’sirlashish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kuchlari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mavjud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emas</a:t>
          </a:r>
          <a:r>
            <a:rPr lang="en-US" sz="2000" b="0" i="0" baseline="0" dirty="0" smtClean="0"/>
            <a:t>; </a:t>
          </a:r>
          <a:endParaRPr lang="ru-RU" sz="2000" b="0" i="0" baseline="0" dirty="0"/>
        </a:p>
      </dgm:t>
    </dgm:pt>
    <dgm:pt modelId="{56806123-4C81-46D7-8816-19E3F57D383E}" type="sibTrans" cxnId="{3D82209A-4E5D-4ECF-993D-76EA5DBF9C94}">
      <dgm:prSet/>
      <dgm:spPr/>
      <dgm:t>
        <a:bodyPr/>
        <a:lstStyle/>
        <a:p>
          <a:endParaRPr lang="ru-RU"/>
        </a:p>
      </dgm:t>
    </dgm:pt>
    <dgm:pt modelId="{E0D8C3B2-214D-403D-BAC2-1CF99BB814D1}" type="parTrans" cxnId="{3D82209A-4E5D-4ECF-993D-76EA5DBF9C94}">
      <dgm:prSet/>
      <dgm:spPr/>
      <dgm:t>
        <a:bodyPr/>
        <a:lstStyle/>
        <a:p>
          <a:endParaRPr lang="ru-RU"/>
        </a:p>
      </dgm:t>
    </dgm:pt>
    <dgm:pt modelId="{DBD9D4F1-71CC-460A-95C3-10D80BCB4322}">
      <dgm:prSet custT="1"/>
      <dgm:spPr/>
      <dgm:t>
        <a:bodyPr/>
        <a:lstStyle/>
        <a:p>
          <a:pPr rtl="0"/>
          <a:r>
            <a:rPr lang="en-US" sz="2000" b="0" i="0" baseline="0" dirty="0" err="1" smtClean="0"/>
            <a:t>Gaz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molekulalarining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o’zaro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to’qnashuvlari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xuddi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elastik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sharlarning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to’qnashuvidek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sodir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bo’ladi</a:t>
          </a:r>
          <a:r>
            <a:rPr lang="en-US" sz="2000" b="0" i="0" baseline="0" dirty="0" smtClean="0"/>
            <a:t>. </a:t>
          </a:r>
          <a:endParaRPr lang="en-US" sz="2000" b="0" i="0" baseline="0" dirty="0"/>
        </a:p>
      </dgm:t>
    </dgm:pt>
    <dgm:pt modelId="{352E7BE2-497A-476B-812E-AD6342EB5F77}" type="sibTrans" cxnId="{FAF6D928-1118-4244-950E-502DE3113D85}">
      <dgm:prSet/>
      <dgm:spPr/>
      <dgm:t>
        <a:bodyPr/>
        <a:lstStyle/>
        <a:p>
          <a:endParaRPr lang="ru-RU"/>
        </a:p>
      </dgm:t>
    </dgm:pt>
    <dgm:pt modelId="{7BFC4B5F-571C-44A4-8F0C-19E62AA66C78}" type="parTrans" cxnId="{FAF6D928-1118-4244-950E-502DE3113D85}">
      <dgm:prSet/>
      <dgm:spPr/>
      <dgm:t>
        <a:bodyPr/>
        <a:lstStyle/>
        <a:p>
          <a:endParaRPr lang="ru-RU"/>
        </a:p>
      </dgm:t>
    </dgm:pt>
    <dgm:pt modelId="{6A272D0D-D591-4E51-BD35-E4BDBB44496D}" type="pres">
      <dgm:prSet presAssocID="{B5EDE930-269C-4E91-849F-7D4BC75D4508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5733AE99-9B87-41E0-8B9C-8FCA69370D92}" type="pres">
      <dgm:prSet presAssocID="{B5EDE930-269C-4E91-849F-7D4BC75D4508}" presName="hierFlow" presStyleCnt="0"/>
      <dgm:spPr/>
    </dgm:pt>
    <dgm:pt modelId="{08D230D7-985E-4116-8CF0-81B3BF008420}" type="pres">
      <dgm:prSet presAssocID="{B5EDE930-269C-4E91-849F-7D4BC75D4508}" presName="firstBuf" presStyleCnt="0"/>
      <dgm:spPr/>
    </dgm:pt>
    <dgm:pt modelId="{1AAD3AF4-8315-477F-B49F-A3701C34309D}" type="pres">
      <dgm:prSet presAssocID="{B5EDE930-269C-4E91-849F-7D4BC75D4508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0E59E285-AD54-404A-B871-BF0943185C3C}" type="pres">
      <dgm:prSet presAssocID="{2C332FDA-7B26-4FD5-BBFD-036D53350094}" presName="Name14" presStyleCnt="0"/>
      <dgm:spPr/>
    </dgm:pt>
    <dgm:pt modelId="{83CC45C1-F020-42A4-82AA-DBDBD24F5CF6}" type="pres">
      <dgm:prSet presAssocID="{2C332FDA-7B26-4FD5-BBFD-036D53350094}" presName="level1Shape" presStyleLbl="node0" presStyleIdx="0" presStyleCnt="1">
        <dgm:presLayoutVars>
          <dgm:chPref val="3"/>
        </dgm:presLayoutVars>
      </dgm:prSet>
      <dgm:spPr/>
    </dgm:pt>
    <dgm:pt modelId="{6BF60F31-5158-48AE-8B5E-7D788D7A3D8B}" type="pres">
      <dgm:prSet presAssocID="{2C332FDA-7B26-4FD5-BBFD-036D53350094}" presName="hierChild2" presStyleCnt="0"/>
      <dgm:spPr/>
    </dgm:pt>
    <dgm:pt modelId="{8BD28A31-BECC-4E50-96FB-0B179692EE07}" type="pres">
      <dgm:prSet presAssocID="{B5EDE930-269C-4E91-849F-7D4BC75D4508}" presName="bgShapesFlow" presStyleCnt="0"/>
      <dgm:spPr/>
    </dgm:pt>
    <dgm:pt modelId="{B250599C-FDDB-4979-B69D-679102529B65}" type="pres">
      <dgm:prSet presAssocID="{A62B1CD0-B594-4A27-B926-1E29B24E6CDB}" presName="rectComp" presStyleCnt="0"/>
      <dgm:spPr/>
    </dgm:pt>
    <dgm:pt modelId="{BF96AE78-9049-4CF3-827F-985D5AC51679}" type="pres">
      <dgm:prSet presAssocID="{A62B1CD0-B594-4A27-B926-1E29B24E6CDB}" presName="bgRect" presStyleLbl="bgShp" presStyleIdx="0" presStyleCnt="3"/>
      <dgm:spPr/>
    </dgm:pt>
    <dgm:pt modelId="{C7A8A0D3-ADD0-4DC7-8F17-4A7BF0AA2BF1}" type="pres">
      <dgm:prSet presAssocID="{A62B1CD0-B594-4A27-B926-1E29B24E6CDB}" presName="bgRectTx" presStyleLbl="bgShp" presStyleIdx="0" presStyleCnt="3">
        <dgm:presLayoutVars>
          <dgm:bulletEnabled val="1"/>
        </dgm:presLayoutVars>
      </dgm:prSet>
      <dgm:spPr/>
    </dgm:pt>
    <dgm:pt modelId="{CBAD25CA-7A27-4D12-A707-B6E845C6FF1E}" type="pres">
      <dgm:prSet presAssocID="{A62B1CD0-B594-4A27-B926-1E29B24E6CDB}" presName="spComp" presStyleCnt="0"/>
      <dgm:spPr/>
    </dgm:pt>
    <dgm:pt modelId="{D6F61A80-7249-4950-92F8-E9F2EC61FC78}" type="pres">
      <dgm:prSet presAssocID="{A62B1CD0-B594-4A27-B926-1E29B24E6CDB}" presName="vSp" presStyleCnt="0"/>
      <dgm:spPr/>
    </dgm:pt>
    <dgm:pt modelId="{C65BE1E2-ED14-47AF-A9E4-5AFA330AB5BE}" type="pres">
      <dgm:prSet presAssocID="{5C244085-87EA-4B72-BDC0-8D432EF4C7D2}" presName="rectComp" presStyleCnt="0"/>
      <dgm:spPr/>
    </dgm:pt>
    <dgm:pt modelId="{B57D4B7B-742B-4BD0-9DA4-D7B93DD0DE8D}" type="pres">
      <dgm:prSet presAssocID="{5C244085-87EA-4B72-BDC0-8D432EF4C7D2}" presName="bgRect" presStyleLbl="bgShp" presStyleIdx="1" presStyleCnt="3"/>
      <dgm:spPr/>
    </dgm:pt>
    <dgm:pt modelId="{89F494B5-B6B1-4115-A9A7-EE9236F15BBB}" type="pres">
      <dgm:prSet presAssocID="{5C244085-87EA-4B72-BDC0-8D432EF4C7D2}" presName="bgRectTx" presStyleLbl="bgShp" presStyleIdx="1" presStyleCnt="3">
        <dgm:presLayoutVars>
          <dgm:bulletEnabled val="1"/>
        </dgm:presLayoutVars>
      </dgm:prSet>
      <dgm:spPr/>
    </dgm:pt>
    <dgm:pt modelId="{89F41F87-994A-41B7-9B17-398DE47EFEF6}" type="pres">
      <dgm:prSet presAssocID="{5C244085-87EA-4B72-BDC0-8D432EF4C7D2}" presName="spComp" presStyleCnt="0"/>
      <dgm:spPr/>
    </dgm:pt>
    <dgm:pt modelId="{C6FC4484-CA57-49A7-ACFD-AF9167A00F5F}" type="pres">
      <dgm:prSet presAssocID="{5C244085-87EA-4B72-BDC0-8D432EF4C7D2}" presName="vSp" presStyleCnt="0"/>
      <dgm:spPr/>
    </dgm:pt>
    <dgm:pt modelId="{715FAC6C-1FB4-4806-B334-369E5FF9E0D5}" type="pres">
      <dgm:prSet presAssocID="{DBD9D4F1-71CC-460A-95C3-10D80BCB4322}" presName="rectComp" presStyleCnt="0"/>
      <dgm:spPr/>
    </dgm:pt>
    <dgm:pt modelId="{EEF40EA6-1765-4E8C-9D3E-B72B60598C8E}" type="pres">
      <dgm:prSet presAssocID="{DBD9D4F1-71CC-460A-95C3-10D80BCB4322}" presName="bgRect" presStyleLbl="bgShp" presStyleIdx="2" presStyleCnt="3"/>
      <dgm:spPr/>
    </dgm:pt>
    <dgm:pt modelId="{2E46D1EB-682E-4506-B335-B4A5D59F35A3}" type="pres">
      <dgm:prSet presAssocID="{DBD9D4F1-71CC-460A-95C3-10D80BCB4322}" presName="bgRectTx" presStyleLbl="bgShp" presStyleIdx="2" presStyleCnt="3">
        <dgm:presLayoutVars>
          <dgm:bulletEnabled val="1"/>
        </dgm:presLayoutVars>
      </dgm:prSet>
      <dgm:spPr/>
    </dgm:pt>
  </dgm:ptLst>
  <dgm:cxnLst>
    <dgm:cxn modelId="{A4EEA9E5-FFC3-4063-8232-1DFE92B5BF94}" type="presOf" srcId="{DBD9D4F1-71CC-460A-95C3-10D80BCB4322}" destId="{EEF40EA6-1765-4E8C-9D3E-B72B60598C8E}" srcOrd="0" destOrd="0" presId="urn:microsoft.com/office/officeart/2005/8/layout/hierarchy6"/>
    <dgm:cxn modelId="{1DBA05FB-DBEB-4757-83C2-D060AA6F61EA}" type="presOf" srcId="{5C244085-87EA-4B72-BDC0-8D432EF4C7D2}" destId="{B57D4B7B-742B-4BD0-9DA4-D7B93DD0DE8D}" srcOrd="0" destOrd="0" presId="urn:microsoft.com/office/officeart/2005/8/layout/hierarchy6"/>
    <dgm:cxn modelId="{5943266F-D01C-4F4E-A8E3-D7DE3409CF7B}" type="presOf" srcId="{B5EDE930-269C-4E91-849F-7D4BC75D4508}" destId="{6A272D0D-D591-4E51-BD35-E4BDBB44496D}" srcOrd="0" destOrd="0" presId="urn:microsoft.com/office/officeart/2005/8/layout/hierarchy6"/>
    <dgm:cxn modelId="{82C86C57-1325-433A-BD19-70DA58247B70}" srcId="{B5EDE930-269C-4E91-849F-7D4BC75D4508}" destId="{2C332FDA-7B26-4FD5-BBFD-036D53350094}" srcOrd="0" destOrd="0" parTransId="{B72E3FE5-8714-42BB-8885-DE2D2B237C43}" sibTransId="{699EC848-168A-4773-8B30-450E4C4C71FA}"/>
    <dgm:cxn modelId="{FAF6D928-1118-4244-950E-502DE3113D85}" srcId="{B5EDE930-269C-4E91-849F-7D4BC75D4508}" destId="{DBD9D4F1-71CC-460A-95C3-10D80BCB4322}" srcOrd="3" destOrd="0" parTransId="{7BFC4B5F-571C-44A4-8F0C-19E62AA66C78}" sibTransId="{352E7BE2-497A-476B-812E-AD6342EB5F77}"/>
    <dgm:cxn modelId="{4C63A5B7-8BFE-4592-9BA6-56759E42F086}" type="presOf" srcId="{DBD9D4F1-71CC-460A-95C3-10D80BCB4322}" destId="{2E46D1EB-682E-4506-B335-B4A5D59F35A3}" srcOrd="1" destOrd="0" presId="urn:microsoft.com/office/officeart/2005/8/layout/hierarchy6"/>
    <dgm:cxn modelId="{BDC137B9-0125-4C35-BC3C-4426F954E334}" type="presOf" srcId="{2C332FDA-7B26-4FD5-BBFD-036D53350094}" destId="{83CC45C1-F020-42A4-82AA-DBDBD24F5CF6}" srcOrd="0" destOrd="0" presId="urn:microsoft.com/office/officeart/2005/8/layout/hierarchy6"/>
    <dgm:cxn modelId="{DDFAB452-A0F3-4C48-AA1C-72E62232808D}" type="presOf" srcId="{5C244085-87EA-4B72-BDC0-8D432EF4C7D2}" destId="{89F494B5-B6B1-4115-A9A7-EE9236F15BBB}" srcOrd="1" destOrd="0" presId="urn:microsoft.com/office/officeart/2005/8/layout/hierarchy6"/>
    <dgm:cxn modelId="{5E05E9FF-8946-4AEB-AEE7-026BB9A9D0D8}" srcId="{B5EDE930-269C-4E91-849F-7D4BC75D4508}" destId="{5C244085-87EA-4B72-BDC0-8D432EF4C7D2}" srcOrd="2" destOrd="0" parTransId="{EF990D32-4E0D-466B-BCAB-91B52A7AE6C9}" sibTransId="{A4EA6B11-7FD7-4C7F-BDCA-E2A0D887EA2D}"/>
    <dgm:cxn modelId="{DED43F1A-9F95-44A2-94A7-DF06A9B9EB1C}" type="presOf" srcId="{A62B1CD0-B594-4A27-B926-1E29B24E6CDB}" destId="{C7A8A0D3-ADD0-4DC7-8F17-4A7BF0AA2BF1}" srcOrd="1" destOrd="0" presId="urn:microsoft.com/office/officeart/2005/8/layout/hierarchy6"/>
    <dgm:cxn modelId="{3D82209A-4E5D-4ECF-993D-76EA5DBF9C94}" srcId="{B5EDE930-269C-4E91-849F-7D4BC75D4508}" destId="{A62B1CD0-B594-4A27-B926-1E29B24E6CDB}" srcOrd="1" destOrd="0" parTransId="{E0D8C3B2-214D-403D-BAC2-1CF99BB814D1}" sibTransId="{56806123-4C81-46D7-8816-19E3F57D383E}"/>
    <dgm:cxn modelId="{7FB964EB-A69E-49F1-8E32-A3034548FC23}" type="presOf" srcId="{A62B1CD0-B594-4A27-B926-1E29B24E6CDB}" destId="{BF96AE78-9049-4CF3-827F-985D5AC51679}" srcOrd="0" destOrd="0" presId="urn:microsoft.com/office/officeart/2005/8/layout/hierarchy6"/>
    <dgm:cxn modelId="{C2C62B59-2DEA-42C0-99AB-F6AC812561C8}" type="presParOf" srcId="{6A272D0D-D591-4E51-BD35-E4BDBB44496D}" destId="{5733AE99-9B87-41E0-8B9C-8FCA69370D92}" srcOrd="0" destOrd="0" presId="urn:microsoft.com/office/officeart/2005/8/layout/hierarchy6"/>
    <dgm:cxn modelId="{DCCA5E87-4FD9-4013-8215-4647FCBEE44D}" type="presParOf" srcId="{5733AE99-9B87-41E0-8B9C-8FCA69370D92}" destId="{08D230D7-985E-4116-8CF0-81B3BF008420}" srcOrd="0" destOrd="0" presId="urn:microsoft.com/office/officeart/2005/8/layout/hierarchy6"/>
    <dgm:cxn modelId="{BF2FFADF-5934-4903-8B6D-486FD2D04499}" type="presParOf" srcId="{5733AE99-9B87-41E0-8B9C-8FCA69370D92}" destId="{1AAD3AF4-8315-477F-B49F-A3701C34309D}" srcOrd="1" destOrd="0" presId="urn:microsoft.com/office/officeart/2005/8/layout/hierarchy6"/>
    <dgm:cxn modelId="{F1B84740-AEF4-4BDD-A490-5E7B33CB198F}" type="presParOf" srcId="{1AAD3AF4-8315-477F-B49F-A3701C34309D}" destId="{0E59E285-AD54-404A-B871-BF0943185C3C}" srcOrd="0" destOrd="0" presId="urn:microsoft.com/office/officeart/2005/8/layout/hierarchy6"/>
    <dgm:cxn modelId="{0792BB72-B77C-40D7-AF19-CD37E1413FE3}" type="presParOf" srcId="{0E59E285-AD54-404A-B871-BF0943185C3C}" destId="{83CC45C1-F020-42A4-82AA-DBDBD24F5CF6}" srcOrd="0" destOrd="0" presId="urn:microsoft.com/office/officeart/2005/8/layout/hierarchy6"/>
    <dgm:cxn modelId="{ADE65FFB-7DAE-4E92-855D-035358E1013A}" type="presParOf" srcId="{0E59E285-AD54-404A-B871-BF0943185C3C}" destId="{6BF60F31-5158-48AE-8B5E-7D788D7A3D8B}" srcOrd="1" destOrd="0" presId="urn:microsoft.com/office/officeart/2005/8/layout/hierarchy6"/>
    <dgm:cxn modelId="{D4A1D24F-094E-466F-98DD-9B99943ACEE6}" type="presParOf" srcId="{6A272D0D-D591-4E51-BD35-E4BDBB44496D}" destId="{8BD28A31-BECC-4E50-96FB-0B179692EE07}" srcOrd="1" destOrd="0" presId="urn:microsoft.com/office/officeart/2005/8/layout/hierarchy6"/>
    <dgm:cxn modelId="{636806F6-1EF9-4455-9F13-B7BFD273690C}" type="presParOf" srcId="{8BD28A31-BECC-4E50-96FB-0B179692EE07}" destId="{B250599C-FDDB-4979-B69D-679102529B65}" srcOrd="0" destOrd="0" presId="urn:microsoft.com/office/officeart/2005/8/layout/hierarchy6"/>
    <dgm:cxn modelId="{010E533E-E189-4C9E-81D8-0134384962C1}" type="presParOf" srcId="{B250599C-FDDB-4979-B69D-679102529B65}" destId="{BF96AE78-9049-4CF3-827F-985D5AC51679}" srcOrd="0" destOrd="0" presId="urn:microsoft.com/office/officeart/2005/8/layout/hierarchy6"/>
    <dgm:cxn modelId="{696F6C42-7BA1-445A-91BA-D36A28D9D8E7}" type="presParOf" srcId="{B250599C-FDDB-4979-B69D-679102529B65}" destId="{C7A8A0D3-ADD0-4DC7-8F17-4A7BF0AA2BF1}" srcOrd="1" destOrd="0" presId="urn:microsoft.com/office/officeart/2005/8/layout/hierarchy6"/>
    <dgm:cxn modelId="{7206A5D8-34CF-4320-9238-F5EE37326248}" type="presParOf" srcId="{8BD28A31-BECC-4E50-96FB-0B179692EE07}" destId="{CBAD25CA-7A27-4D12-A707-B6E845C6FF1E}" srcOrd="1" destOrd="0" presId="urn:microsoft.com/office/officeart/2005/8/layout/hierarchy6"/>
    <dgm:cxn modelId="{198CACC7-D85F-499E-A499-3877F5339460}" type="presParOf" srcId="{CBAD25CA-7A27-4D12-A707-B6E845C6FF1E}" destId="{D6F61A80-7249-4950-92F8-E9F2EC61FC78}" srcOrd="0" destOrd="0" presId="urn:microsoft.com/office/officeart/2005/8/layout/hierarchy6"/>
    <dgm:cxn modelId="{968B8842-C5F8-4056-AD15-4A1FC7C6359E}" type="presParOf" srcId="{8BD28A31-BECC-4E50-96FB-0B179692EE07}" destId="{C65BE1E2-ED14-47AF-A9E4-5AFA330AB5BE}" srcOrd="2" destOrd="0" presId="urn:microsoft.com/office/officeart/2005/8/layout/hierarchy6"/>
    <dgm:cxn modelId="{1671D10D-9B17-4351-839F-045565A19DF0}" type="presParOf" srcId="{C65BE1E2-ED14-47AF-A9E4-5AFA330AB5BE}" destId="{B57D4B7B-742B-4BD0-9DA4-D7B93DD0DE8D}" srcOrd="0" destOrd="0" presId="urn:microsoft.com/office/officeart/2005/8/layout/hierarchy6"/>
    <dgm:cxn modelId="{78FA5225-9C35-4A76-9597-EF576D5DD92B}" type="presParOf" srcId="{C65BE1E2-ED14-47AF-A9E4-5AFA330AB5BE}" destId="{89F494B5-B6B1-4115-A9A7-EE9236F15BBB}" srcOrd="1" destOrd="0" presId="urn:microsoft.com/office/officeart/2005/8/layout/hierarchy6"/>
    <dgm:cxn modelId="{2BD1CEB9-7763-410F-B656-B253EEBD3FCD}" type="presParOf" srcId="{8BD28A31-BECC-4E50-96FB-0B179692EE07}" destId="{89F41F87-994A-41B7-9B17-398DE47EFEF6}" srcOrd="3" destOrd="0" presId="urn:microsoft.com/office/officeart/2005/8/layout/hierarchy6"/>
    <dgm:cxn modelId="{A1E1B17E-CE8E-4879-BFDF-8C0809B6D37B}" type="presParOf" srcId="{89F41F87-994A-41B7-9B17-398DE47EFEF6}" destId="{C6FC4484-CA57-49A7-ACFD-AF9167A00F5F}" srcOrd="0" destOrd="0" presId="urn:microsoft.com/office/officeart/2005/8/layout/hierarchy6"/>
    <dgm:cxn modelId="{D0B00360-F6C5-49D7-B90A-9058755CBBEA}" type="presParOf" srcId="{8BD28A31-BECC-4E50-96FB-0B179692EE07}" destId="{715FAC6C-1FB4-4806-B334-369E5FF9E0D5}" srcOrd="4" destOrd="0" presId="urn:microsoft.com/office/officeart/2005/8/layout/hierarchy6"/>
    <dgm:cxn modelId="{CA3490A8-C778-401B-A111-3543DE8637DE}" type="presParOf" srcId="{715FAC6C-1FB4-4806-B334-369E5FF9E0D5}" destId="{EEF40EA6-1765-4E8C-9D3E-B72B60598C8E}" srcOrd="0" destOrd="0" presId="urn:microsoft.com/office/officeart/2005/8/layout/hierarchy6"/>
    <dgm:cxn modelId="{FDA2690D-2DBC-477D-B1AB-D61903A6736C}" type="presParOf" srcId="{715FAC6C-1FB4-4806-B334-369E5FF9E0D5}" destId="{2E46D1EB-682E-4506-B335-B4A5D59F35A3}" srcOrd="1" destOrd="0" presId="urn:microsoft.com/office/officeart/2005/8/layout/hierarchy6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1347C0C-2D48-4E2E-B7AB-D6D2A66D8BFF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6900D70-3B7D-47D8-84E4-C99FB13FDBEA}">
      <dgm:prSet custT="1"/>
      <dgm:spPr>
        <a:solidFill>
          <a:srgbClr val="FFFF00">
            <a:alpha val="50000"/>
          </a:srgbClr>
        </a:solidFill>
      </dgm:spPr>
      <dgm:t>
        <a:bodyPr/>
        <a:lstStyle/>
        <a:p>
          <a:pPr rtl="0"/>
          <a:r>
            <a:rPr lang="en-US" sz="3200" dirty="0" err="1" smtClean="0"/>
            <a:t>Sof</a:t>
          </a:r>
          <a:r>
            <a:rPr lang="en-US" sz="3200" dirty="0" smtClean="0"/>
            <a:t> </a:t>
          </a:r>
          <a:r>
            <a:rPr lang="en-US" sz="3200" dirty="0" err="1" smtClean="0"/>
            <a:t>moddaning</a:t>
          </a:r>
          <a:r>
            <a:rPr lang="en-US" sz="3200" dirty="0" smtClean="0"/>
            <a:t> </a:t>
          </a:r>
          <a:r>
            <a:rPr lang="en-US" sz="3200" dirty="0" err="1" smtClean="0"/>
            <a:t>har</a:t>
          </a:r>
          <a:r>
            <a:rPr lang="en-US" sz="3200" dirty="0" smtClean="0"/>
            <a:t> </a:t>
          </a:r>
          <a:r>
            <a:rPr lang="en-US" sz="3200" dirty="0" err="1" smtClean="0"/>
            <a:t>qanday</a:t>
          </a:r>
          <a:r>
            <a:rPr lang="en-US" sz="3200" dirty="0" smtClean="0"/>
            <a:t> </a:t>
          </a:r>
          <a:r>
            <a:rPr lang="en-US" sz="3200" dirty="0" err="1" smtClean="0"/>
            <a:t>uchta</a:t>
          </a:r>
          <a:r>
            <a:rPr lang="en-US" sz="3200" dirty="0" smtClean="0"/>
            <a:t> </a:t>
          </a:r>
          <a:r>
            <a:rPr lang="en-US" sz="3200" dirty="0" err="1" smtClean="0"/>
            <a:t>holat</a:t>
          </a:r>
          <a:r>
            <a:rPr lang="en-US" sz="3200" dirty="0" smtClean="0"/>
            <a:t> </a:t>
          </a:r>
          <a:r>
            <a:rPr lang="en-US" sz="3200" dirty="0" err="1" smtClean="0"/>
            <a:t>parametri</a:t>
          </a:r>
          <a:r>
            <a:rPr lang="en-US" sz="3200" dirty="0" smtClean="0"/>
            <a:t> (P,  </a:t>
          </a:r>
          <a:r>
            <a:rPr lang="en-US" sz="3200" dirty="0" err="1" smtClean="0"/>
            <a:t>va</a:t>
          </a:r>
          <a:r>
            <a:rPr lang="en-US" sz="3200" dirty="0" smtClean="0"/>
            <a:t> T) </a:t>
          </a:r>
          <a:r>
            <a:rPr lang="en-US" sz="3200" dirty="0" err="1" smtClean="0"/>
            <a:t>o’zaro</a:t>
          </a:r>
          <a:r>
            <a:rPr lang="en-US" sz="3200" dirty="0" smtClean="0"/>
            <a:t> </a:t>
          </a:r>
          <a:r>
            <a:rPr lang="en-US" sz="3200" dirty="0" err="1" smtClean="0"/>
            <a:t>bir</a:t>
          </a:r>
          <a:r>
            <a:rPr lang="en-US" sz="3200" dirty="0" smtClean="0"/>
            <a:t> </a:t>
          </a:r>
          <a:r>
            <a:rPr lang="en-US" sz="3200" dirty="0" err="1" smtClean="0"/>
            <a:t>qiymat</a:t>
          </a:r>
          <a:r>
            <a:rPr lang="en-US" sz="3200" dirty="0" smtClean="0"/>
            <a:t> </a:t>
          </a:r>
          <a:r>
            <a:rPr lang="en-US" sz="3200" dirty="0" err="1" smtClean="0"/>
            <a:t>bilan</a:t>
          </a:r>
          <a:r>
            <a:rPr lang="en-US" sz="3200" dirty="0" smtClean="0"/>
            <a:t> </a:t>
          </a:r>
          <a:r>
            <a:rPr lang="en-US" sz="3200" dirty="0" err="1" smtClean="0"/>
            <a:t>bog’langan</a:t>
          </a:r>
          <a:r>
            <a:rPr lang="en-US" sz="3200" dirty="0" smtClean="0"/>
            <a:t>. Bu </a:t>
          </a:r>
          <a:r>
            <a:rPr lang="en-US" sz="3200" dirty="0" err="1" smtClean="0"/>
            <a:t>qiymatlarni</a:t>
          </a:r>
          <a:r>
            <a:rPr lang="en-US" sz="3200" dirty="0" smtClean="0"/>
            <a:t> </a:t>
          </a:r>
          <a:r>
            <a:rPr lang="en-US" sz="3200" dirty="0" err="1" smtClean="0"/>
            <a:t>o’zaro</a:t>
          </a:r>
          <a:r>
            <a:rPr lang="en-US" sz="3200" dirty="0" smtClean="0"/>
            <a:t> </a:t>
          </a:r>
          <a:r>
            <a:rPr lang="en-US" sz="3200" dirty="0" err="1" smtClean="0"/>
            <a:t>bog’laydigan</a:t>
          </a:r>
          <a:r>
            <a:rPr lang="en-US" sz="3200" dirty="0" smtClean="0"/>
            <a:t> </a:t>
          </a:r>
          <a:r>
            <a:rPr lang="en-US" sz="3200" dirty="0" err="1" smtClean="0"/>
            <a:t>tenglama</a:t>
          </a:r>
          <a:r>
            <a:rPr lang="en-US" sz="3200" dirty="0" smtClean="0"/>
            <a:t> </a:t>
          </a:r>
          <a:r>
            <a:rPr lang="en-US" sz="3200" dirty="0" err="1" smtClean="0"/>
            <a:t>ayni</a:t>
          </a:r>
          <a:r>
            <a:rPr lang="en-US" sz="3200" dirty="0" smtClean="0"/>
            <a:t> </a:t>
          </a:r>
          <a:r>
            <a:rPr lang="en-US" sz="3200" dirty="0" err="1" smtClean="0"/>
            <a:t>moddaning</a:t>
          </a:r>
          <a:r>
            <a:rPr lang="en-US" sz="3200" dirty="0" smtClean="0"/>
            <a:t> </a:t>
          </a:r>
          <a:r>
            <a:rPr lang="en-US" sz="3200" dirty="0" err="1" smtClean="0"/>
            <a:t>holat</a:t>
          </a:r>
          <a:r>
            <a:rPr lang="en-US" sz="3200" dirty="0" smtClean="0"/>
            <a:t> </a:t>
          </a:r>
          <a:r>
            <a:rPr lang="en-US" sz="3200" dirty="0" err="1" smtClean="0"/>
            <a:t>tenglamasi</a:t>
          </a:r>
          <a:r>
            <a:rPr lang="en-US" sz="3200" dirty="0" smtClean="0"/>
            <a:t> </a:t>
          </a:r>
          <a:r>
            <a:rPr lang="en-US" sz="3200" dirty="0" err="1" smtClean="0"/>
            <a:t>deyiladi</a:t>
          </a:r>
          <a:r>
            <a:rPr lang="en-US" sz="3200" dirty="0" smtClean="0"/>
            <a:t> </a:t>
          </a:r>
          <a:r>
            <a:rPr lang="en-US" sz="3200" dirty="0" err="1" smtClean="0"/>
            <a:t>va</a:t>
          </a:r>
          <a:r>
            <a:rPr lang="en-US" sz="3200" dirty="0" smtClean="0"/>
            <a:t> </a:t>
          </a:r>
          <a:r>
            <a:rPr lang="en-US" sz="3200" dirty="0" err="1" smtClean="0"/>
            <a:t>quyidagicha</a:t>
          </a:r>
          <a:r>
            <a:rPr lang="en-US" sz="3200" dirty="0" smtClean="0"/>
            <a:t> </a:t>
          </a:r>
          <a:r>
            <a:rPr lang="en-US" sz="3200" dirty="0" err="1" smtClean="0"/>
            <a:t>yoziladi</a:t>
          </a:r>
          <a:r>
            <a:rPr lang="en-US" sz="3200" dirty="0" smtClean="0"/>
            <a:t>: </a:t>
          </a:r>
          <a:endParaRPr lang="ru-RU" sz="3200" dirty="0" smtClean="0"/>
        </a:p>
        <a:p>
          <a:r>
            <a:rPr lang="en-US" sz="4000" i="1" dirty="0" smtClean="0"/>
            <a:t>F (P, V, T)=O</a:t>
          </a:r>
          <a:endParaRPr lang="en-US" sz="4000" b="0" i="0" baseline="0" dirty="0"/>
        </a:p>
      </dgm:t>
    </dgm:pt>
    <dgm:pt modelId="{32A3FB74-1DF8-4344-93CF-8AB11EAE6653}" type="parTrans" cxnId="{3230E80A-7A2F-4BF8-A3B9-17CB3736AE38}">
      <dgm:prSet/>
      <dgm:spPr/>
      <dgm:t>
        <a:bodyPr/>
        <a:lstStyle/>
        <a:p>
          <a:endParaRPr lang="ru-RU"/>
        </a:p>
      </dgm:t>
    </dgm:pt>
    <dgm:pt modelId="{5B5E3B9F-0562-4F4E-86ED-1686A98CA231}" type="sibTrans" cxnId="{3230E80A-7A2F-4BF8-A3B9-17CB3736AE38}">
      <dgm:prSet/>
      <dgm:spPr/>
      <dgm:t>
        <a:bodyPr/>
        <a:lstStyle/>
        <a:p>
          <a:endParaRPr lang="ru-RU"/>
        </a:p>
      </dgm:t>
    </dgm:pt>
    <dgm:pt modelId="{8F2B2222-7914-479B-95D0-67EAFE9661CE}" type="pres">
      <dgm:prSet presAssocID="{F1347C0C-2D48-4E2E-B7AB-D6D2A66D8BFF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DF46E56-0536-4BB6-A50C-E9F435DF444B}" type="pres">
      <dgm:prSet presAssocID="{96900D70-3B7D-47D8-84E4-C99FB13FDBEA}" presName="circ1TxSh" presStyleLbl="vennNode1" presStyleIdx="0" presStyleCnt="1" custScaleX="205825" custLinFactNeighborX="11439" custLinFactNeighborY="369"/>
      <dgm:spPr/>
      <dgm:t>
        <a:bodyPr/>
        <a:lstStyle/>
        <a:p>
          <a:endParaRPr lang="ru-RU"/>
        </a:p>
      </dgm:t>
    </dgm:pt>
  </dgm:ptLst>
  <dgm:cxnLst>
    <dgm:cxn modelId="{4EBFF867-55E8-4D66-A559-C68A37E03DC7}" type="presOf" srcId="{96900D70-3B7D-47D8-84E4-C99FB13FDBEA}" destId="{FDF46E56-0536-4BB6-A50C-E9F435DF444B}" srcOrd="0" destOrd="0" presId="urn:microsoft.com/office/officeart/2005/8/layout/venn1"/>
    <dgm:cxn modelId="{3230E80A-7A2F-4BF8-A3B9-17CB3736AE38}" srcId="{F1347C0C-2D48-4E2E-B7AB-D6D2A66D8BFF}" destId="{96900D70-3B7D-47D8-84E4-C99FB13FDBEA}" srcOrd="0" destOrd="0" parTransId="{32A3FB74-1DF8-4344-93CF-8AB11EAE6653}" sibTransId="{5B5E3B9F-0562-4F4E-86ED-1686A98CA231}"/>
    <dgm:cxn modelId="{4C6EFD23-F8C6-47FE-ABAC-D263BA8738BF}" type="presOf" srcId="{F1347C0C-2D48-4E2E-B7AB-D6D2A66D8BFF}" destId="{8F2B2222-7914-479B-95D0-67EAFE9661CE}" srcOrd="0" destOrd="0" presId="urn:microsoft.com/office/officeart/2005/8/layout/venn1"/>
    <dgm:cxn modelId="{F0DD35C4-0A4D-4C0B-BC45-8895DBB3719F}" type="presParOf" srcId="{8F2B2222-7914-479B-95D0-67EAFE9661CE}" destId="{FDF46E56-0536-4BB6-A50C-E9F435DF444B}" srcOrd="0" destOrd="0" presId="urn:microsoft.com/office/officeart/2005/8/layout/venn1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01B55D5-68FD-44FC-B992-6FFA6697D08E}" type="doc">
      <dgm:prSet loTypeId="urn:microsoft.com/office/officeart/2005/8/layout/vList2" loCatId="list" qsTypeId="urn:microsoft.com/office/officeart/2005/8/quickstyle/3d8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D07A658-3A2F-4FA5-BD4B-F55854913388}">
      <dgm:prSet/>
      <dgm:spPr>
        <a:solidFill>
          <a:srgbClr val="7030A0"/>
        </a:solidFill>
      </dgm:spPr>
      <dgm:t>
        <a:bodyPr/>
        <a:lstStyle/>
        <a:p>
          <a:pPr rtl="0"/>
          <a:r>
            <a:rPr lang="en-US" dirty="0" err="1" smtClean="0"/>
            <a:t>Klayperon</a:t>
          </a:r>
          <a:r>
            <a:rPr lang="en-US" dirty="0" smtClean="0"/>
            <a:t> </a:t>
          </a:r>
          <a:r>
            <a:rPr lang="en-US" dirty="0" err="1" smtClean="0"/>
            <a:t>tenglamasi</a:t>
          </a:r>
          <a:endParaRPr lang="ru-RU" dirty="0"/>
        </a:p>
      </dgm:t>
    </dgm:pt>
    <dgm:pt modelId="{9008AF46-5B3E-449A-BA78-672455EA9642}" type="parTrans" cxnId="{3CE18C2C-2DA4-4C91-8138-ACFDB1E8A2F4}">
      <dgm:prSet/>
      <dgm:spPr/>
      <dgm:t>
        <a:bodyPr/>
        <a:lstStyle/>
        <a:p>
          <a:endParaRPr lang="ru-RU"/>
        </a:p>
      </dgm:t>
    </dgm:pt>
    <dgm:pt modelId="{D25993B6-28A7-4486-B76B-9C9B41410C2D}" type="sibTrans" cxnId="{3CE18C2C-2DA4-4C91-8138-ACFDB1E8A2F4}">
      <dgm:prSet/>
      <dgm:spPr/>
      <dgm:t>
        <a:bodyPr/>
        <a:lstStyle/>
        <a:p>
          <a:endParaRPr lang="ru-RU"/>
        </a:p>
      </dgm:t>
    </dgm:pt>
    <dgm:pt modelId="{72A45952-786A-4966-A9A8-A8FA16103BA7}" type="pres">
      <dgm:prSet presAssocID="{701B55D5-68FD-44FC-B992-6FFA6697D08E}" presName="linear" presStyleCnt="0">
        <dgm:presLayoutVars>
          <dgm:animLvl val="lvl"/>
          <dgm:resizeHandles val="exact"/>
        </dgm:presLayoutVars>
      </dgm:prSet>
      <dgm:spPr/>
    </dgm:pt>
    <dgm:pt modelId="{9A029A67-7D54-4F83-8B19-893EB5517683}" type="pres">
      <dgm:prSet presAssocID="{0D07A658-3A2F-4FA5-BD4B-F55854913388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5795DA81-C183-4299-A6D4-5086F784AC92}" type="presOf" srcId="{0D07A658-3A2F-4FA5-BD4B-F55854913388}" destId="{9A029A67-7D54-4F83-8B19-893EB5517683}" srcOrd="0" destOrd="0" presId="urn:microsoft.com/office/officeart/2005/8/layout/vList2"/>
    <dgm:cxn modelId="{3CE18C2C-2DA4-4C91-8138-ACFDB1E8A2F4}" srcId="{701B55D5-68FD-44FC-B992-6FFA6697D08E}" destId="{0D07A658-3A2F-4FA5-BD4B-F55854913388}" srcOrd="0" destOrd="0" parTransId="{9008AF46-5B3E-449A-BA78-672455EA9642}" sibTransId="{D25993B6-28A7-4486-B76B-9C9B41410C2D}"/>
    <dgm:cxn modelId="{7A89AAD3-8F83-4E47-B0F7-C6DBBFC4C80A}" type="presOf" srcId="{701B55D5-68FD-44FC-B992-6FFA6697D08E}" destId="{72A45952-786A-4966-A9A8-A8FA16103BA7}" srcOrd="0" destOrd="0" presId="urn:microsoft.com/office/officeart/2005/8/layout/vList2"/>
    <dgm:cxn modelId="{A9EF2CCD-5DB0-47F6-8E47-171AB4543215}" type="presParOf" srcId="{72A45952-786A-4966-A9A8-A8FA16103BA7}" destId="{9A029A67-7D54-4F83-8B19-893EB5517683}" srcOrd="0" destOrd="0" presId="urn:microsoft.com/office/officeart/2005/8/layout/vList2"/>
  </dgm:cxnLst>
  <dgm:bg>
    <a:noFill/>
  </dgm:bg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AEA5901-B71C-44A6-A1EA-D76A0A72CE5F}" type="doc">
      <dgm:prSet loTypeId="urn:microsoft.com/office/officeart/2005/8/layout/vList2" loCatId="list" qsTypeId="urn:microsoft.com/office/officeart/2005/8/quickstyle/3d8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78C6FEB-AF14-45EE-9FED-DF7DB9157FB1}">
      <dgm:prSet/>
      <dgm:spPr>
        <a:solidFill>
          <a:srgbClr val="FF0000"/>
        </a:solidFill>
      </dgm:spPr>
      <dgm:t>
        <a:bodyPr/>
        <a:lstStyle/>
        <a:p>
          <a:pPr rtl="0"/>
          <a:r>
            <a:rPr lang="en-US" dirty="0" err="1" smtClean="0"/>
            <a:t>Gazning</a:t>
          </a:r>
          <a:r>
            <a:rPr lang="en-US" dirty="0" smtClean="0"/>
            <a:t> </a:t>
          </a:r>
          <a:r>
            <a:rPr lang="en-US" dirty="0" err="1" smtClean="0"/>
            <a:t>ixtiyoriy</a:t>
          </a:r>
          <a:r>
            <a:rPr lang="en-US" dirty="0" smtClean="0"/>
            <a:t> </a:t>
          </a:r>
          <a:r>
            <a:rPr lang="en-US" dirty="0" err="1" smtClean="0"/>
            <a:t>miqdori</a:t>
          </a:r>
          <a:r>
            <a:rPr lang="en-US" dirty="0" smtClean="0"/>
            <a:t> </a:t>
          </a:r>
          <a:r>
            <a:rPr lang="en-US" dirty="0" err="1" smtClean="0"/>
            <a:t>uchun</a:t>
          </a:r>
          <a:r>
            <a:rPr lang="en-US" dirty="0" smtClean="0"/>
            <a:t> </a:t>
          </a:r>
          <a:r>
            <a:rPr lang="en-US" dirty="0" err="1" smtClean="0"/>
            <a:t>holat</a:t>
          </a:r>
          <a:r>
            <a:rPr lang="en-US" dirty="0" smtClean="0"/>
            <a:t> </a:t>
          </a:r>
          <a:r>
            <a:rPr lang="en-US" dirty="0" err="1" smtClean="0"/>
            <a:t>tenglamasi</a:t>
          </a:r>
          <a:endParaRPr lang="ru-RU" dirty="0"/>
        </a:p>
      </dgm:t>
    </dgm:pt>
    <dgm:pt modelId="{90C9DABC-83B7-4A3E-A908-DB1A8270707C}" type="parTrans" cxnId="{37DA0C53-DEEC-459D-B8D4-EF289230BF96}">
      <dgm:prSet/>
      <dgm:spPr/>
      <dgm:t>
        <a:bodyPr/>
        <a:lstStyle/>
        <a:p>
          <a:endParaRPr lang="ru-RU"/>
        </a:p>
      </dgm:t>
    </dgm:pt>
    <dgm:pt modelId="{6070BCBB-BD4D-41F6-A2E5-41EFAE178F54}" type="sibTrans" cxnId="{37DA0C53-DEEC-459D-B8D4-EF289230BF96}">
      <dgm:prSet/>
      <dgm:spPr/>
      <dgm:t>
        <a:bodyPr/>
        <a:lstStyle/>
        <a:p>
          <a:endParaRPr lang="ru-RU"/>
        </a:p>
      </dgm:t>
    </dgm:pt>
    <dgm:pt modelId="{E2BBBF71-56BB-440F-8CCF-BF5621EFA09E}" type="pres">
      <dgm:prSet presAssocID="{CAEA5901-B71C-44A6-A1EA-D76A0A72CE5F}" presName="linear" presStyleCnt="0">
        <dgm:presLayoutVars>
          <dgm:animLvl val="lvl"/>
          <dgm:resizeHandles val="exact"/>
        </dgm:presLayoutVars>
      </dgm:prSet>
      <dgm:spPr/>
    </dgm:pt>
    <dgm:pt modelId="{311C0C00-EFAB-422B-AD76-C50F9A810EEC}" type="pres">
      <dgm:prSet presAssocID="{478C6FEB-AF14-45EE-9FED-DF7DB9157FB1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5B226AD7-1351-48DC-894E-33B2B52BF80B}" type="presOf" srcId="{CAEA5901-B71C-44A6-A1EA-D76A0A72CE5F}" destId="{E2BBBF71-56BB-440F-8CCF-BF5621EFA09E}" srcOrd="0" destOrd="0" presId="urn:microsoft.com/office/officeart/2005/8/layout/vList2"/>
    <dgm:cxn modelId="{6128261A-0FD5-46BF-9F6D-83D5BEE234D7}" type="presOf" srcId="{478C6FEB-AF14-45EE-9FED-DF7DB9157FB1}" destId="{311C0C00-EFAB-422B-AD76-C50F9A810EEC}" srcOrd="0" destOrd="0" presId="urn:microsoft.com/office/officeart/2005/8/layout/vList2"/>
    <dgm:cxn modelId="{37DA0C53-DEEC-459D-B8D4-EF289230BF96}" srcId="{CAEA5901-B71C-44A6-A1EA-D76A0A72CE5F}" destId="{478C6FEB-AF14-45EE-9FED-DF7DB9157FB1}" srcOrd="0" destOrd="0" parTransId="{90C9DABC-83B7-4A3E-A908-DB1A8270707C}" sibTransId="{6070BCBB-BD4D-41F6-A2E5-41EFAE178F54}"/>
    <dgm:cxn modelId="{CE45E04A-57E5-4858-80B7-A207AC9C0B8E}" type="presParOf" srcId="{E2BBBF71-56BB-440F-8CCF-BF5621EFA09E}" destId="{311C0C00-EFAB-422B-AD76-C50F9A810EEC}" srcOrd="0" destOrd="0" presId="urn:microsoft.com/office/officeart/2005/8/layout/vList2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ED5D7A5-1F60-453E-A6EC-905B20745D53}" type="doc">
      <dgm:prSet loTypeId="urn:microsoft.com/office/officeart/2005/8/layout/vList2" loCatId="list" qsTypeId="urn:microsoft.com/office/officeart/2005/8/quickstyle/3d8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83BF3CF-62D5-4217-86CB-5384A8EE1604}">
      <dgm:prSet/>
      <dgm:spPr>
        <a:solidFill>
          <a:srgbClr val="FFFF00"/>
        </a:solidFill>
      </dgm:spPr>
      <dgm:t>
        <a:bodyPr/>
        <a:lstStyle/>
        <a:p>
          <a:pPr rtl="0"/>
          <a:r>
            <a:rPr lang="en-US" dirty="0" err="1" smtClean="0">
              <a:solidFill>
                <a:srgbClr val="7030A0"/>
              </a:solidFill>
            </a:rPr>
            <a:t>Gaz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doimiysi</a:t>
          </a:r>
          <a:r>
            <a:rPr lang="en-US" dirty="0" smtClean="0">
              <a:solidFill>
                <a:srgbClr val="7030A0"/>
              </a:solidFill>
            </a:rPr>
            <a:t> R </a:t>
          </a:r>
          <a:r>
            <a:rPr lang="en-US" dirty="0" err="1" smtClean="0">
              <a:solidFill>
                <a:srgbClr val="7030A0"/>
              </a:solidFill>
            </a:rPr>
            <a:t>ning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fizikaviy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ma’nosi</a:t>
          </a:r>
          <a:endParaRPr lang="ru-RU" dirty="0">
            <a:solidFill>
              <a:srgbClr val="7030A0"/>
            </a:solidFill>
          </a:endParaRPr>
        </a:p>
      </dgm:t>
    </dgm:pt>
    <dgm:pt modelId="{55E055BA-0160-434C-857E-4C0CF570EC10}" type="parTrans" cxnId="{2FA85C07-567C-4C73-9537-65B1091D878A}">
      <dgm:prSet/>
      <dgm:spPr/>
      <dgm:t>
        <a:bodyPr/>
        <a:lstStyle/>
        <a:p>
          <a:endParaRPr lang="ru-RU"/>
        </a:p>
      </dgm:t>
    </dgm:pt>
    <dgm:pt modelId="{8C66F8C6-C7D0-4C24-960D-BB7613021024}" type="sibTrans" cxnId="{2FA85C07-567C-4C73-9537-65B1091D878A}">
      <dgm:prSet/>
      <dgm:spPr/>
      <dgm:t>
        <a:bodyPr/>
        <a:lstStyle/>
        <a:p>
          <a:endParaRPr lang="ru-RU"/>
        </a:p>
      </dgm:t>
    </dgm:pt>
    <dgm:pt modelId="{188BC389-1FB9-4E1B-A464-736EEF4426F1}" type="pres">
      <dgm:prSet presAssocID="{9ED5D7A5-1F60-453E-A6EC-905B20745D53}" presName="linear" presStyleCnt="0">
        <dgm:presLayoutVars>
          <dgm:animLvl val="lvl"/>
          <dgm:resizeHandles val="exact"/>
        </dgm:presLayoutVars>
      </dgm:prSet>
      <dgm:spPr/>
    </dgm:pt>
    <dgm:pt modelId="{D8B826AE-9766-4967-9AAA-46D91BD9E2BC}" type="pres">
      <dgm:prSet presAssocID="{B83BF3CF-62D5-4217-86CB-5384A8EE1604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1B5B029B-7574-4CF7-A9F0-E001C496A376}" type="presOf" srcId="{B83BF3CF-62D5-4217-86CB-5384A8EE1604}" destId="{D8B826AE-9766-4967-9AAA-46D91BD9E2BC}" srcOrd="0" destOrd="0" presId="urn:microsoft.com/office/officeart/2005/8/layout/vList2"/>
    <dgm:cxn modelId="{2FA85C07-567C-4C73-9537-65B1091D878A}" srcId="{9ED5D7A5-1F60-453E-A6EC-905B20745D53}" destId="{B83BF3CF-62D5-4217-86CB-5384A8EE1604}" srcOrd="0" destOrd="0" parTransId="{55E055BA-0160-434C-857E-4C0CF570EC10}" sibTransId="{8C66F8C6-C7D0-4C24-960D-BB7613021024}"/>
    <dgm:cxn modelId="{B6856465-6FC9-4CAE-969B-DE283BC8735C}" type="presOf" srcId="{9ED5D7A5-1F60-453E-A6EC-905B20745D53}" destId="{188BC389-1FB9-4E1B-A464-736EEF4426F1}" srcOrd="0" destOrd="0" presId="urn:microsoft.com/office/officeart/2005/8/layout/vList2"/>
    <dgm:cxn modelId="{29ECDB69-9B4E-42B5-8A57-468A983D4E50}" type="presParOf" srcId="{188BC389-1FB9-4E1B-A464-736EEF4426F1}" destId="{D8B826AE-9766-4967-9AAA-46D91BD9E2BC}" srcOrd="0" destOrd="0" presId="urn:microsoft.com/office/officeart/2005/8/layout/vList2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6F793CE-774D-4285-A361-F3B6A623FAF2}" type="doc">
      <dgm:prSet loTypeId="urn:microsoft.com/office/officeart/2005/8/layout/vList2" loCatId="list" qsTypeId="urn:microsoft.com/office/officeart/2005/8/quickstyle/3d8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D3865ED8-502A-466F-9BA6-38D05048062D}">
      <dgm:prSet/>
      <dgm:spPr/>
      <dgm:t>
        <a:bodyPr/>
        <a:lstStyle/>
        <a:p>
          <a:pPr rtl="0"/>
          <a:r>
            <a:rPr lang="en-US" dirty="0" err="1" smtClean="0"/>
            <a:t>B</a:t>
          </a:r>
          <a:r>
            <a:rPr lang="en-US" b="0" i="0" baseline="0" dirty="0" err="1" smtClean="0"/>
            <a:t>ir</a:t>
          </a:r>
          <a:r>
            <a:rPr lang="en-US" b="0" i="0" baseline="0" dirty="0" smtClean="0"/>
            <a:t> mol ideal </a:t>
          </a:r>
          <a:r>
            <a:rPr lang="en-US" b="0" i="0" baseline="0" dirty="0" err="1" smtClean="0"/>
            <a:t>gaz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uchun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holat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tenglamasi</a:t>
          </a:r>
          <a:r>
            <a:rPr lang="en-US" b="0" i="0" baseline="0" dirty="0" smtClean="0"/>
            <a:t> </a:t>
          </a:r>
          <a:endParaRPr lang="en-US" b="0" i="1" baseline="0" dirty="0"/>
        </a:p>
      </dgm:t>
    </dgm:pt>
    <dgm:pt modelId="{85D850B8-BD06-4A32-A8FE-ABFEB14F47C3}" type="parTrans" cxnId="{4AEFD208-F6A1-4F70-B1D6-A3E76F0FBC61}">
      <dgm:prSet/>
      <dgm:spPr/>
      <dgm:t>
        <a:bodyPr/>
        <a:lstStyle/>
        <a:p>
          <a:endParaRPr lang="ru-RU"/>
        </a:p>
      </dgm:t>
    </dgm:pt>
    <dgm:pt modelId="{51C61508-8773-41D8-AF78-DDF04B14228C}" type="sibTrans" cxnId="{4AEFD208-F6A1-4F70-B1D6-A3E76F0FBC61}">
      <dgm:prSet/>
      <dgm:spPr/>
      <dgm:t>
        <a:bodyPr/>
        <a:lstStyle/>
        <a:p>
          <a:endParaRPr lang="ru-RU"/>
        </a:p>
      </dgm:t>
    </dgm:pt>
    <dgm:pt modelId="{45618FA9-2ADC-412F-840E-DE398AAB9ADC}" type="pres">
      <dgm:prSet presAssocID="{76F793CE-774D-4285-A361-F3B6A623FAF2}" presName="linear" presStyleCnt="0">
        <dgm:presLayoutVars>
          <dgm:animLvl val="lvl"/>
          <dgm:resizeHandles val="exact"/>
        </dgm:presLayoutVars>
      </dgm:prSet>
      <dgm:spPr/>
    </dgm:pt>
    <dgm:pt modelId="{B629C832-389E-40ED-B806-0F08308154EA}" type="pres">
      <dgm:prSet presAssocID="{D3865ED8-502A-466F-9BA6-38D05048062D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4AEFD208-F6A1-4F70-B1D6-A3E76F0FBC61}" srcId="{76F793CE-774D-4285-A361-F3B6A623FAF2}" destId="{D3865ED8-502A-466F-9BA6-38D05048062D}" srcOrd="0" destOrd="0" parTransId="{85D850B8-BD06-4A32-A8FE-ABFEB14F47C3}" sibTransId="{51C61508-8773-41D8-AF78-DDF04B14228C}"/>
    <dgm:cxn modelId="{E02005A2-0419-44CA-9791-4F9FBEB3386A}" type="presOf" srcId="{D3865ED8-502A-466F-9BA6-38D05048062D}" destId="{B629C832-389E-40ED-B806-0F08308154EA}" srcOrd="0" destOrd="0" presId="urn:microsoft.com/office/officeart/2005/8/layout/vList2"/>
    <dgm:cxn modelId="{4A7F5938-0F5E-4394-A167-8C0738A5D813}" type="presOf" srcId="{76F793CE-774D-4285-A361-F3B6A623FAF2}" destId="{45618FA9-2ADC-412F-840E-DE398AAB9ADC}" srcOrd="0" destOrd="0" presId="urn:microsoft.com/office/officeart/2005/8/layout/vList2"/>
    <dgm:cxn modelId="{7057086E-93E6-4DF4-A06A-AB183138FBAE}" type="presParOf" srcId="{45618FA9-2ADC-412F-840E-DE398AAB9ADC}" destId="{B629C832-389E-40ED-B806-0F08308154EA}" srcOrd="0" destOrd="0" presId="urn:microsoft.com/office/officeart/2005/8/layout/vList2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74DAE55-CF98-4F80-9F33-19B28C28569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34FCE4F-8AB0-4CED-A2B6-9C36CE3C3ABD}">
      <dgm:prSet/>
      <dgm:spPr>
        <a:solidFill>
          <a:srgbClr val="FF0000"/>
        </a:solidFill>
      </dgm:spPr>
      <dgm:t>
        <a:bodyPr/>
        <a:lstStyle/>
        <a:p>
          <a:pPr algn="ctr" rtl="0"/>
          <a:r>
            <a:rPr lang="en-US" b="0" i="0" baseline="0" dirty="0" smtClean="0"/>
            <a:t>UNIVERSAL GAZ DOIMIYSINING SON QIYMATINI TOPAMIZ. </a:t>
          </a:r>
          <a:endParaRPr lang="ru-RU" b="0" i="0" baseline="0" dirty="0"/>
        </a:p>
      </dgm:t>
    </dgm:pt>
    <dgm:pt modelId="{49A87ACE-21B4-407A-846A-5F00E4DDB127}" type="parTrans" cxnId="{70845573-E447-4FC3-A1CF-B1E078A7D340}">
      <dgm:prSet/>
      <dgm:spPr/>
      <dgm:t>
        <a:bodyPr/>
        <a:lstStyle/>
        <a:p>
          <a:endParaRPr lang="ru-RU"/>
        </a:p>
      </dgm:t>
    </dgm:pt>
    <dgm:pt modelId="{CF703827-8D31-4BB6-8D2A-7E521A4C1805}" type="sibTrans" cxnId="{70845573-E447-4FC3-A1CF-B1E078A7D340}">
      <dgm:prSet/>
      <dgm:spPr/>
      <dgm:t>
        <a:bodyPr/>
        <a:lstStyle/>
        <a:p>
          <a:endParaRPr lang="ru-RU"/>
        </a:p>
      </dgm:t>
    </dgm:pt>
    <dgm:pt modelId="{2AD9ED5B-FFE5-4015-B4F5-7C54BFAD8FBB}" type="pres">
      <dgm:prSet presAssocID="{774DAE55-CF98-4F80-9F33-19B28C28569A}" presName="linear" presStyleCnt="0">
        <dgm:presLayoutVars>
          <dgm:animLvl val="lvl"/>
          <dgm:resizeHandles val="exact"/>
        </dgm:presLayoutVars>
      </dgm:prSet>
      <dgm:spPr/>
    </dgm:pt>
    <dgm:pt modelId="{1CA8BF95-EDA3-4A66-B690-D7CAD624A389}" type="pres">
      <dgm:prSet presAssocID="{234FCE4F-8AB0-4CED-A2B6-9C36CE3C3ABD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70845573-E447-4FC3-A1CF-B1E078A7D340}" srcId="{774DAE55-CF98-4F80-9F33-19B28C28569A}" destId="{234FCE4F-8AB0-4CED-A2B6-9C36CE3C3ABD}" srcOrd="0" destOrd="0" parTransId="{49A87ACE-21B4-407A-846A-5F00E4DDB127}" sibTransId="{CF703827-8D31-4BB6-8D2A-7E521A4C1805}"/>
    <dgm:cxn modelId="{28793BEE-74BF-4580-B07F-C85C248A59F3}" type="presOf" srcId="{234FCE4F-8AB0-4CED-A2B6-9C36CE3C3ABD}" destId="{1CA8BF95-EDA3-4A66-B690-D7CAD624A389}" srcOrd="0" destOrd="0" presId="urn:microsoft.com/office/officeart/2005/8/layout/vList2"/>
    <dgm:cxn modelId="{7B86E934-D957-4969-9601-F385DEF6F2BC}" type="presOf" srcId="{774DAE55-CF98-4F80-9F33-19B28C28569A}" destId="{2AD9ED5B-FFE5-4015-B4F5-7C54BFAD8FBB}" srcOrd="0" destOrd="0" presId="urn:microsoft.com/office/officeart/2005/8/layout/vList2"/>
    <dgm:cxn modelId="{F089EFB1-5ECE-469D-9674-007D85BAC8B0}" type="presParOf" srcId="{2AD9ED5B-FFE5-4015-B4F5-7C54BFAD8FBB}" destId="{1CA8BF95-EDA3-4A66-B690-D7CAD624A389}" srcOrd="0" destOrd="0" presId="urn:microsoft.com/office/officeart/2005/8/layout/vList2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12D322C-CA12-44EF-AEEC-114C210A35A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077645A-C3DC-4758-B9C2-B602B2870261}">
      <dgm:prSet custT="1"/>
      <dgm:spPr>
        <a:solidFill>
          <a:srgbClr val="FF0000"/>
        </a:solidFill>
      </dgm:spPr>
      <dgm:t>
        <a:bodyPr/>
        <a:lstStyle/>
        <a:p>
          <a:pPr algn="ctr" rtl="0"/>
          <a:r>
            <a:rPr lang="en-US" sz="2600" b="0" i="0" baseline="0" dirty="0" smtClean="0">
              <a:sym typeface="Symbol"/>
            </a:rPr>
            <a:t></a:t>
          </a:r>
          <a:r>
            <a:rPr lang="en-US" sz="2600" b="0" i="0" baseline="0" dirty="0" smtClean="0"/>
            <a:t>R=R</a:t>
          </a:r>
          <a:r>
            <a:rPr lang="en-US" sz="2600" b="0" i="0" baseline="-30000" dirty="0" smtClean="0"/>
            <a:t>0</a:t>
          </a:r>
          <a:r>
            <a:rPr lang="en-US" sz="2600" b="0" i="0" baseline="0" dirty="0" smtClean="0"/>
            <a:t> </a:t>
          </a:r>
          <a:r>
            <a:rPr lang="en-US" sz="2600" b="0" i="0" baseline="0" dirty="0" err="1" smtClean="0"/>
            <a:t>bo’lgani</a:t>
          </a:r>
          <a:r>
            <a:rPr lang="en-US" sz="2600" b="0" i="0" baseline="0" dirty="0" smtClean="0"/>
            <a:t> </a:t>
          </a:r>
          <a:r>
            <a:rPr lang="en-US" sz="2600" b="0" i="0" baseline="0" dirty="0" err="1" smtClean="0"/>
            <a:t>uchun</a:t>
          </a:r>
          <a:r>
            <a:rPr lang="en-US" sz="2600" b="0" i="0" baseline="0" dirty="0" smtClean="0"/>
            <a:t>, </a:t>
          </a:r>
          <a:r>
            <a:rPr lang="en-US" sz="2600" b="0" i="0" baseline="0" dirty="0" err="1" smtClean="0"/>
            <a:t>gaz</a:t>
          </a:r>
          <a:r>
            <a:rPr lang="en-US" sz="2600" b="0" i="0" baseline="0" dirty="0" smtClean="0"/>
            <a:t> </a:t>
          </a:r>
          <a:r>
            <a:rPr lang="en-US" sz="2600" b="0" i="0" baseline="0" dirty="0" err="1" smtClean="0"/>
            <a:t>doimiysi</a:t>
          </a:r>
          <a:r>
            <a:rPr lang="en-US" sz="2600" b="0" i="0" baseline="0" dirty="0" smtClean="0"/>
            <a:t> R </a:t>
          </a:r>
          <a:r>
            <a:rPr lang="en-US" sz="2600" b="0" i="0" baseline="0" dirty="0" err="1" smtClean="0"/>
            <a:t>ning</a:t>
          </a:r>
          <a:r>
            <a:rPr lang="en-US" sz="2600" b="0" i="0" baseline="0" dirty="0" smtClean="0"/>
            <a:t> </a:t>
          </a:r>
          <a:r>
            <a:rPr lang="en-US" sz="2600" b="0" i="0" baseline="0" dirty="0" err="1" smtClean="0"/>
            <a:t>qiymati</a:t>
          </a:r>
          <a:r>
            <a:rPr lang="en-US" sz="2600" b="0" i="0" baseline="0" dirty="0" smtClean="0"/>
            <a:t> </a:t>
          </a:r>
          <a:r>
            <a:rPr lang="en-US" sz="2600" b="0" i="0" baseline="0" dirty="0" err="1" smtClean="0"/>
            <a:t>quyidagiga</a:t>
          </a:r>
          <a:r>
            <a:rPr lang="en-US" sz="2600" b="0" i="0" baseline="0" dirty="0" smtClean="0"/>
            <a:t> </a:t>
          </a:r>
          <a:r>
            <a:rPr lang="en-US" sz="2600" b="0" i="0" baseline="0" dirty="0" err="1" smtClean="0"/>
            <a:t>teng</a:t>
          </a:r>
          <a:r>
            <a:rPr lang="en-US" sz="2600" b="0" i="0" baseline="0" dirty="0" smtClean="0"/>
            <a:t> </a:t>
          </a:r>
          <a:r>
            <a:rPr lang="en-US" sz="2600" b="0" i="0" baseline="0" dirty="0" err="1" smtClean="0"/>
            <a:t>bo’ladi</a:t>
          </a:r>
          <a:r>
            <a:rPr lang="en-US" sz="2600" b="0" i="0" baseline="0" dirty="0" smtClean="0"/>
            <a:t>: </a:t>
          </a:r>
          <a:endParaRPr lang="en-US" sz="2600" b="0" i="0" baseline="0" dirty="0"/>
        </a:p>
      </dgm:t>
    </dgm:pt>
    <dgm:pt modelId="{27B180A9-E989-4A87-9E8F-813AC067BCD8}" type="parTrans" cxnId="{B704AA4E-0367-4FE4-A999-F6C15255F3B2}">
      <dgm:prSet/>
      <dgm:spPr/>
      <dgm:t>
        <a:bodyPr/>
        <a:lstStyle/>
        <a:p>
          <a:endParaRPr lang="ru-RU"/>
        </a:p>
      </dgm:t>
    </dgm:pt>
    <dgm:pt modelId="{5CA5382F-9FEC-4DDE-8144-412A278672E8}" type="sibTrans" cxnId="{B704AA4E-0367-4FE4-A999-F6C15255F3B2}">
      <dgm:prSet/>
      <dgm:spPr/>
      <dgm:t>
        <a:bodyPr/>
        <a:lstStyle/>
        <a:p>
          <a:endParaRPr lang="ru-RU"/>
        </a:p>
      </dgm:t>
    </dgm:pt>
    <dgm:pt modelId="{73A7FD2E-97F7-4FD9-9DE4-56B6F0AB61C5}" type="pres">
      <dgm:prSet presAssocID="{112D322C-CA12-44EF-AEEC-114C210A35AB}" presName="linear" presStyleCnt="0">
        <dgm:presLayoutVars>
          <dgm:animLvl val="lvl"/>
          <dgm:resizeHandles val="exact"/>
        </dgm:presLayoutVars>
      </dgm:prSet>
      <dgm:spPr/>
    </dgm:pt>
    <dgm:pt modelId="{CFF8D845-0297-47E0-B35B-D0C80BE828AF}" type="pres">
      <dgm:prSet presAssocID="{3077645A-C3DC-4758-B9C2-B602B2870261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D76D82B8-B24F-4598-B6E0-33CE1727960C}" type="presOf" srcId="{112D322C-CA12-44EF-AEEC-114C210A35AB}" destId="{73A7FD2E-97F7-4FD9-9DE4-56B6F0AB61C5}" srcOrd="0" destOrd="0" presId="urn:microsoft.com/office/officeart/2005/8/layout/vList2"/>
    <dgm:cxn modelId="{B704AA4E-0367-4FE4-A999-F6C15255F3B2}" srcId="{112D322C-CA12-44EF-AEEC-114C210A35AB}" destId="{3077645A-C3DC-4758-B9C2-B602B2870261}" srcOrd="0" destOrd="0" parTransId="{27B180A9-E989-4A87-9E8F-813AC067BCD8}" sibTransId="{5CA5382F-9FEC-4DDE-8144-412A278672E8}"/>
    <dgm:cxn modelId="{35D3B8D0-9AC4-4CAB-A5EB-D5AEA33B9776}" type="presOf" srcId="{3077645A-C3DC-4758-B9C2-B602B2870261}" destId="{CFF8D845-0297-47E0-B35B-D0C80BE828AF}" srcOrd="0" destOrd="0" presId="urn:microsoft.com/office/officeart/2005/8/layout/vList2"/>
    <dgm:cxn modelId="{E4632556-A102-49E2-B7E3-8E9AE2BDD25A}" type="presParOf" srcId="{73A7FD2E-97F7-4FD9-9DE4-56B6F0AB61C5}" destId="{CFF8D845-0297-47E0-B35B-D0C80BE828AF}" srcOrd="0" destOrd="0" presId="urn:microsoft.com/office/officeart/2005/8/layout/vList2"/>
  </dgm:cxnLst>
  <dgm:bg>
    <a:noFill/>
  </dgm:bg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C3D6A280-74CC-4E9A-A50B-ECF37298FAA7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89D4747-1298-48DA-8AAC-ABB8D2AE5CB2}">
      <dgm:prSet/>
      <dgm:spPr>
        <a:solidFill>
          <a:srgbClr val="FF0000"/>
        </a:solidFill>
      </dgm:spPr>
      <dgm:t>
        <a:bodyPr/>
        <a:lstStyle/>
        <a:p>
          <a:pPr rtl="0"/>
          <a:r>
            <a:rPr lang="en-US" b="0" i="0" baseline="0" dirty="0" err="1" smtClean="0"/>
            <a:t>Aralashmaning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massasi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ayrim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komponentlar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massalarining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yig’indisiga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bo’ladi</a:t>
          </a:r>
          <a:r>
            <a:rPr lang="en-US" b="0" i="0" baseline="0" dirty="0" smtClean="0"/>
            <a:t>: </a:t>
          </a:r>
          <a:endParaRPr lang="ru-RU" b="0" i="0" baseline="0" dirty="0"/>
        </a:p>
      </dgm:t>
    </dgm:pt>
    <dgm:pt modelId="{75D91DAE-53C2-4C04-92CD-56BD8939B4CA}" type="parTrans" cxnId="{3CBC69BF-49E1-4D01-84DB-3E6D4CDCDCB1}">
      <dgm:prSet/>
      <dgm:spPr/>
      <dgm:t>
        <a:bodyPr/>
        <a:lstStyle/>
        <a:p>
          <a:endParaRPr lang="ru-RU"/>
        </a:p>
      </dgm:t>
    </dgm:pt>
    <dgm:pt modelId="{4039F662-D1E9-46AD-80ED-65FF9329CF04}" type="sibTrans" cxnId="{3CBC69BF-49E1-4D01-84DB-3E6D4CDCDCB1}">
      <dgm:prSet/>
      <dgm:spPr/>
      <dgm:t>
        <a:bodyPr/>
        <a:lstStyle/>
        <a:p>
          <a:endParaRPr lang="ru-RU"/>
        </a:p>
      </dgm:t>
    </dgm:pt>
    <dgm:pt modelId="{5D865B21-7782-4B48-B417-4F7B68A8E496}" type="pres">
      <dgm:prSet presAssocID="{C3D6A280-74CC-4E9A-A50B-ECF37298FAA7}" presName="linearFlow" presStyleCnt="0">
        <dgm:presLayoutVars>
          <dgm:dir/>
          <dgm:resizeHandles val="exact"/>
        </dgm:presLayoutVars>
      </dgm:prSet>
      <dgm:spPr/>
    </dgm:pt>
    <dgm:pt modelId="{8D1C026E-C76E-4F02-8C32-28E2CDC68744}" type="pres">
      <dgm:prSet presAssocID="{B89D4747-1298-48DA-8AAC-ABB8D2AE5CB2}" presName="composite" presStyleCnt="0"/>
      <dgm:spPr/>
    </dgm:pt>
    <dgm:pt modelId="{EC78DA7F-1298-4E73-A108-88F5FD3F56C5}" type="pres">
      <dgm:prSet presAssocID="{B89D4747-1298-48DA-8AAC-ABB8D2AE5CB2}" presName="imgShp" presStyleLbl="fgImgPlace1" presStyleIdx="0" presStyleCnt="1"/>
      <dgm:spPr/>
    </dgm:pt>
    <dgm:pt modelId="{36EBAEAB-28BA-4570-ADDC-0F01282075CC}" type="pres">
      <dgm:prSet presAssocID="{B89D4747-1298-48DA-8AAC-ABB8D2AE5CB2}" presName="txShp" presStyleLbl="node1" presStyleIdx="0" presStyleCnt="1">
        <dgm:presLayoutVars>
          <dgm:bulletEnabled val="1"/>
        </dgm:presLayoutVars>
      </dgm:prSet>
      <dgm:spPr/>
    </dgm:pt>
  </dgm:ptLst>
  <dgm:cxnLst>
    <dgm:cxn modelId="{3CBC69BF-49E1-4D01-84DB-3E6D4CDCDCB1}" srcId="{C3D6A280-74CC-4E9A-A50B-ECF37298FAA7}" destId="{B89D4747-1298-48DA-8AAC-ABB8D2AE5CB2}" srcOrd="0" destOrd="0" parTransId="{75D91DAE-53C2-4C04-92CD-56BD8939B4CA}" sibTransId="{4039F662-D1E9-46AD-80ED-65FF9329CF04}"/>
    <dgm:cxn modelId="{6B2F6825-5A94-4CF6-9B49-C69F38FED28D}" type="presOf" srcId="{C3D6A280-74CC-4E9A-A50B-ECF37298FAA7}" destId="{5D865B21-7782-4B48-B417-4F7B68A8E496}" srcOrd="0" destOrd="0" presId="urn:microsoft.com/office/officeart/2005/8/layout/vList3"/>
    <dgm:cxn modelId="{89DBA2B4-74CA-45E3-A12E-A708E793E672}" type="presOf" srcId="{B89D4747-1298-48DA-8AAC-ABB8D2AE5CB2}" destId="{36EBAEAB-28BA-4570-ADDC-0F01282075CC}" srcOrd="0" destOrd="0" presId="urn:microsoft.com/office/officeart/2005/8/layout/vList3"/>
    <dgm:cxn modelId="{E9749DE1-F404-46F5-B693-8D6A8348713C}" type="presParOf" srcId="{5D865B21-7782-4B48-B417-4F7B68A8E496}" destId="{8D1C026E-C76E-4F02-8C32-28E2CDC68744}" srcOrd="0" destOrd="0" presId="urn:microsoft.com/office/officeart/2005/8/layout/vList3"/>
    <dgm:cxn modelId="{31D22AE6-77A1-4BE1-B4FC-8ACAB75648BA}" type="presParOf" srcId="{8D1C026E-C76E-4F02-8C32-28E2CDC68744}" destId="{EC78DA7F-1298-4E73-A108-88F5FD3F56C5}" srcOrd="0" destOrd="0" presId="urn:microsoft.com/office/officeart/2005/8/layout/vList3"/>
    <dgm:cxn modelId="{A658F48F-D574-4008-9D11-86A352167208}" type="presParOf" srcId="{8D1C026E-C76E-4F02-8C32-28E2CDC68744}" destId="{36EBAEAB-28BA-4570-ADDC-0F01282075CC}" srcOrd="1" destOrd="0" presId="urn:microsoft.com/office/officeart/2005/8/layout/vList3"/>
  </dgm:cxnLst>
  <dgm:bg/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10E686F-C654-4C71-B4FD-C2EA358D5ABC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723CE4-16C6-4FEB-933A-4B3A0C74A99E}">
      <dgm:prSet custT="1"/>
      <dgm:spPr>
        <a:solidFill>
          <a:srgbClr val="0070C0"/>
        </a:solidFill>
      </dgm:spPr>
      <dgm:t>
        <a:bodyPr/>
        <a:lstStyle/>
        <a:p>
          <a:pPr rtl="0"/>
          <a:r>
            <a:rPr lang="en-US" sz="2000" b="0" i="0" baseline="0" dirty="0" err="1" smtClean="0"/>
            <a:t>Gazlar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aralashmasidagi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ayrim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komponentlar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massaviy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ulushlarining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yig’indisi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birga</a:t>
          </a:r>
          <a:r>
            <a:rPr lang="en-US" sz="2000" b="0" i="0" baseline="0" dirty="0" smtClean="0"/>
            <a:t> </a:t>
          </a:r>
          <a:r>
            <a:rPr lang="en-US" sz="2000" b="0" i="0" baseline="0" dirty="0" err="1" smtClean="0"/>
            <a:t>teng</a:t>
          </a:r>
          <a:r>
            <a:rPr lang="en-US" sz="1700" b="0" i="0" baseline="0" dirty="0" smtClean="0"/>
            <a:t>: </a:t>
          </a:r>
          <a:endParaRPr lang="ru-RU" sz="1700" b="0" i="0" baseline="0" dirty="0"/>
        </a:p>
      </dgm:t>
    </dgm:pt>
    <dgm:pt modelId="{98B1A1FA-EC66-4BA8-AFD9-616933F2CD3A}" type="parTrans" cxnId="{A78D034D-96D3-49F5-8158-336443F81F12}">
      <dgm:prSet/>
      <dgm:spPr/>
      <dgm:t>
        <a:bodyPr/>
        <a:lstStyle/>
        <a:p>
          <a:endParaRPr lang="ru-RU"/>
        </a:p>
      </dgm:t>
    </dgm:pt>
    <dgm:pt modelId="{FF0C8E87-F790-4CDE-BBFA-AA200A2A0BCB}" type="sibTrans" cxnId="{A78D034D-96D3-49F5-8158-336443F81F12}">
      <dgm:prSet/>
      <dgm:spPr/>
      <dgm:t>
        <a:bodyPr/>
        <a:lstStyle/>
        <a:p>
          <a:endParaRPr lang="ru-RU"/>
        </a:p>
      </dgm:t>
    </dgm:pt>
    <dgm:pt modelId="{8D96C22C-2675-4B45-BE24-E41BF2935882}" type="pres">
      <dgm:prSet presAssocID="{910E686F-C654-4C71-B4FD-C2EA358D5ABC}" presName="linearFlow" presStyleCnt="0">
        <dgm:presLayoutVars>
          <dgm:dir/>
          <dgm:resizeHandles val="exact"/>
        </dgm:presLayoutVars>
      </dgm:prSet>
      <dgm:spPr/>
    </dgm:pt>
    <dgm:pt modelId="{520F74A8-DD9B-4CA5-9C7F-8B359BFB5441}" type="pres">
      <dgm:prSet presAssocID="{E8723CE4-16C6-4FEB-933A-4B3A0C74A99E}" presName="composite" presStyleCnt="0"/>
      <dgm:spPr/>
    </dgm:pt>
    <dgm:pt modelId="{FBBCE496-7024-42C8-8567-211644DD9818}" type="pres">
      <dgm:prSet presAssocID="{E8723CE4-16C6-4FEB-933A-4B3A0C74A99E}" presName="imgShp" presStyleLbl="fgImgPlace1" presStyleIdx="0" presStyleCnt="1" custLinFactX="-61332" custLinFactNeighborX="-100000" custLinFactNeighborY="4964"/>
      <dgm:spPr/>
    </dgm:pt>
    <dgm:pt modelId="{7674E4F5-96D6-4E53-B263-392415903FB7}" type="pres">
      <dgm:prSet presAssocID="{E8723CE4-16C6-4FEB-933A-4B3A0C74A99E}" presName="txShp" presStyleLbl="node1" presStyleIdx="0" presStyleCnt="1" custScaleX="132347">
        <dgm:presLayoutVars>
          <dgm:bulletEnabled val="1"/>
        </dgm:presLayoutVars>
      </dgm:prSet>
      <dgm:spPr/>
    </dgm:pt>
  </dgm:ptLst>
  <dgm:cxnLst>
    <dgm:cxn modelId="{C61B53BC-F50D-487E-9000-DF50A57E8ACE}" type="presOf" srcId="{E8723CE4-16C6-4FEB-933A-4B3A0C74A99E}" destId="{7674E4F5-96D6-4E53-B263-392415903FB7}" srcOrd="0" destOrd="0" presId="urn:microsoft.com/office/officeart/2005/8/layout/vList3"/>
    <dgm:cxn modelId="{D7A0FCC3-DFF3-4602-8C9C-61DCD27FE435}" type="presOf" srcId="{910E686F-C654-4C71-B4FD-C2EA358D5ABC}" destId="{8D96C22C-2675-4B45-BE24-E41BF2935882}" srcOrd="0" destOrd="0" presId="urn:microsoft.com/office/officeart/2005/8/layout/vList3"/>
    <dgm:cxn modelId="{A78D034D-96D3-49F5-8158-336443F81F12}" srcId="{910E686F-C654-4C71-B4FD-C2EA358D5ABC}" destId="{E8723CE4-16C6-4FEB-933A-4B3A0C74A99E}" srcOrd="0" destOrd="0" parTransId="{98B1A1FA-EC66-4BA8-AFD9-616933F2CD3A}" sibTransId="{FF0C8E87-F790-4CDE-BBFA-AA200A2A0BCB}"/>
    <dgm:cxn modelId="{642F0777-954E-4D4D-ABA7-F605443B5E7F}" type="presParOf" srcId="{8D96C22C-2675-4B45-BE24-E41BF2935882}" destId="{520F74A8-DD9B-4CA5-9C7F-8B359BFB5441}" srcOrd="0" destOrd="0" presId="urn:microsoft.com/office/officeart/2005/8/layout/vList3"/>
    <dgm:cxn modelId="{8662C0CE-624F-4410-95AF-3A1B284F17B0}" type="presParOf" srcId="{520F74A8-DD9B-4CA5-9C7F-8B359BFB5441}" destId="{FBBCE496-7024-42C8-8567-211644DD9818}" srcOrd="0" destOrd="0" presId="urn:microsoft.com/office/officeart/2005/8/layout/vList3"/>
    <dgm:cxn modelId="{9D00AE33-6272-48B1-9216-53DB40D4115A}" type="presParOf" srcId="{520F74A8-DD9B-4CA5-9C7F-8B359BFB5441}" destId="{7674E4F5-96D6-4E53-B263-392415903FB7}" srcOrd="1" destOrd="0" presId="urn:microsoft.com/office/officeart/2005/8/layout/vList3"/>
  </dgm:cxnLst>
  <dgm:bg>
    <a:noFill/>
  </dgm:bg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CFDBE560-1835-4DB5-85F1-AE86B1264C57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859569F-CF15-42ED-ABA6-C931A5AC90ED}">
      <dgm:prSet/>
      <dgm:spPr>
        <a:solidFill>
          <a:srgbClr val="FFFF00"/>
        </a:solidFill>
      </dgm:spPr>
      <dgm:t>
        <a:bodyPr/>
        <a:lstStyle/>
        <a:p>
          <a:pPr rtl="0"/>
          <a:r>
            <a:rPr lang="en-US" b="0" i="0" baseline="0" dirty="0" smtClean="0">
              <a:solidFill>
                <a:srgbClr val="7030A0"/>
              </a:solidFill>
            </a:rPr>
            <a:t>Agar n </a:t>
          </a:r>
          <a:r>
            <a:rPr lang="en-US" b="0" i="0" baseline="0" dirty="0" err="1" smtClean="0">
              <a:solidFill>
                <a:srgbClr val="7030A0"/>
              </a:solidFill>
            </a:rPr>
            <a:t>komponentdan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tarkib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topgan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aralashmaning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hajmi</a:t>
          </a:r>
          <a:r>
            <a:rPr lang="en-US" b="0" i="0" baseline="0" dirty="0" smtClean="0">
              <a:solidFill>
                <a:srgbClr val="7030A0"/>
              </a:solidFill>
            </a:rPr>
            <a:t> V </a:t>
          </a:r>
          <a:r>
            <a:rPr lang="en-US" b="0" i="0" baseline="0" dirty="0" err="1" smtClean="0">
              <a:solidFill>
                <a:srgbClr val="7030A0"/>
              </a:solidFill>
            </a:rPr>
            <a:t>bo’lsa</a:t>
          </a:r>
          <a:r>
            <a:rPr lang="en-US" b="0" i="0" baseline="0" dirty="0" smtClean="0">
              <a:solidFill>
                <a:srgbClr val="7030A0"/>
              </a:solidFill>
            </a:rPr>
            <a:t>, u </a:t>
          </a:r>
          <a:r>
            <a:rPr lang="en-US" b="0" i="0" baseline="0" dirty="0" err="1" smtClean="0">
              <a:solidFill>
                <a:srgbClr val="7030A0"/>
              </a:solidFill>
            </a:rPr>
            <a:t>holda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aralashmadagi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komponentlarning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hajmiy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ulushlari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quyidagi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tengliklar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bilan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aniqlanadi</a:t>
          </a:r>
          <a:r>
            <a:rPr lang="en-US" b="0" i="0" baseline="0" dirty="0" smtClean="0">
              <a:solidFill>
                <a:srgbClr val="7030A0"/>
              </a:solidFill>
            </a:rPr>
            <a:t>: </a:t>
          </a:r>
          <a:endParaRPr lang="en-US" b="0" i="0" baseline="0" dirty="0">
            <a:solidFill>
              <a:srgbClr val="7030A0"/>
            </a:solidFill>
          </a:endParaRPr>
        </a:p>
      </dgm:t>
    </dgm:pt>
    <dgm:pt modelId="{AB6E6777-8EBA-4A1F-9B6F-75487EBB7903}" type="parTrans" cxnId="{2676F2B4-51F4-4FB2-B5D3-87608FC955EF}">
      <dgm:prSet/>
      <dgm:spPr/>
      <dgm:t>
        <a:bodyPr/>
        <a:lstStyle/>
        <a:p>
          <a:endParaRPr lang="ru-RU"/>
        </a:p>
      </dgm:t>
    </dgm:pt>
    <dgm:pt modelId="{B4DF0D54-DB32-4ACC-A618-4086DC4E5CFF}" type="sibTrans" cxnId="{2676F2B4-51F4-4FB2-B5D3-87608FC955EF}">
      <dgm:prSet/>
      <dgm:spPr/>
      <dgm:t>
        <a:bodyPr/>
        <a:lstStyle/>
        <a:p>
          <a:endParaRPr lang="ru-RU"/>
        </a:p>
      </dgm:t>
    </dgm:pt>
    <dgm:pt modelId="{652C95B6-40A1-4E0D-9A4C-21C79DCB49CA}" type="pres">
      <dgm:prSet presAssocID="{CFDBE560-1835-4DB5-85F1-AE86B1264C57}" presName="linearFlow" presStyleCnt="0">
        <dgm:presLayoutVars>
          <dgm:dir/>
          <dgm:resizeHandles val="exact"/>
        </dgm:presLayoutVars>
      </dgm:prSet>
      <dgm:spPr/>
    </dgm:pt>
    <dgm:pt modelId="{07DB3947-79ED-4E8C-9F19-C01BD896A893}" type="pres">
      <dgm:prSet presAssocID="{D859569F-CF15-42ED-ABA6-C931A5AC90ED}" presName="composite" presStyleCnt="0"/>
      <dgm:spPr/>
    </dgm:pt>
    <dgm:pt modelId="{B3C046D6-2D3D-412D-9173-E15ADC3C9287}" type="pres">
      <dgm:prSet presAssocID="{D859569F-CF15-42ED-ABA6-C931A5AC90ED}" presName="imgShp" presStyleLbl="fgImgPlace1" presStyleIdx="0" presStyleCnt="1" custScaleX="52781" custScaleY="49951" custLinFactX="-46196" custLinFactNeighborX="-100000" custLinFactNeighborY="1317"/>
      <dgm:spPr/>
    </dgm:pt>
    <dgm:pt modelId="{065662EA-5660-43D9-BBD8-EFD2D3D8B273}" type="pres">
      <dgm:prSet presAssocID="{D859569F-CF15-42ED-ABA6-C931A5AC90ED}" presName="txShp" presStyleLbl="node1" presStyleIdx="0" presStyleCnt="1" custScaleX="150376">
        <dgm:presLayoutVars>
          <dgm:bulletEnabled val="1"/>
        </dgm:presLayoutVars>
      </dgm:prSet>
      <dgm:spPr/>
    </dgm:pt>
  </dgm:ptLst>
  <dgm:cxnLst>
    <dgm:cxn modelId="{2676F2B4-51F4-4FB2-B5D3-87608FC955EF}" srcId="{CFDBE560-1835-4DB5-85F1-AE86B1264C57}" destId="{D859569F-CF15-42ED-ABA6-C931A5AC90ED}" srcOrd="0" destOrd="0" parTransId="{AB6E6777-8EBA-4A1F-9B6F-75487EBB7903}" sibTransId="{B4DF0D54-DB32-4ACC-A618-4086DC4E5CFF}"/>
    <dgm:cxn modelId="{CAC4647F-C830-45B5-A0C7-95E9F1033E3D}" type="presOf" srcId="{CFDBE560-1835-4DB5-85F1-AE86B1264C57}" destId="{652C95B6-40A1-4E0D-9A4C-21C79DCB49CA}" srcOrd="0" destOrd="0" presId="urn:microsoft.com/office/officeart/2005/8/layout/vList3"/>
    <dgm:cxn modelId="{DDB79B76-1E7A-4C06-8DBB-841D98FB8F8E}" type="presOf" srcId="{D859569F-CF15-42ED-ABA6-C931A5AC90ED}" destId="{065662EA-5660-43D9-BBD8-EFD2D3D8B273}" srcOrd="0" destOrd="0" presId="urn:microsoft.com/office/officeart/2005/8/layout/vList3"/>
    <dgm:cxn modelId="{0FE7F1BC-239C-45B8-BA94-69B284F62461}" type="presParOf" srcId="{652C95B6-40A1-4E0D-9A4C-21C79DCB49CA}" destId="{07DB3947-79ED-4E8C-9F19-C01BD896A893}" srcOrd="0" destOrd="0" presId="urn:microsoft.com/office/officeart/2005/8/layout/vList3"/>
    <dgm:cxn modelId="{A2705FB8-EA41-4BF3-A7A2-0E34B2E30AAF}" type="presParOf" srcId="{07DB3947-79ED-4E8C-9F19-C01BD896A893}" destId="{B3C046D6-2D3D-412D-9173-E15ADC3C9287}" srcOrd="0" destOrd="0" presId="urn:microsoft.com/office/officeart/2005/8/layout/vList3"/>
    <dgm:cxn modelId="{3745F139-3CBD-4599-A130-08794644F9D5}" type="presParOf" srcId="{07DB3947-79ED-4E8C-9F19-C01BD896A893}" destId="{065662EA-5660-43D9-BBD8-EFD2D3D8B273}" srcOrd="1" destOrd="0" presId="urn:microsoft.com/office/officeart/2005/8/layout/vList3"/>
  </dgm:cxnLst>
  <dgm:bg/>
  <dgm:whole/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5D33869A-BF54-4A88-9D80-80B2EC8CA4AF}" type="doc">
      <dgm:prSet loTypeId="urn:microsoft.com/office/officeart/2005/8/layout/vList2" loCatId="list" qsTypeId="urn:microsoft.com/office/officeart/2005/8/quickstyle/3d8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19E76FE-B75D-4253-91CD-4E4304800320}">
      <dgm:prSet/>
      <dgm:spPr>
        <a:solidFill>
          <a:srgbClr val="7030A0"/>
        </a:solidFill>
      </dgm:spPr>
      <dgm:t>
        <a:bodyPr/>
        <a:lstStyle/>
        <a:p>
          <a:pPr rtl="0"/>
          <a:r>
            <a:rPr lang="en-US" b="0" i="0" baseline="0" dirty="0" err="1" smtClean="0"/>
            <a:t>Gazlar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aralashmasidagi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komponentlar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partsial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hajmlarning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yig’indisi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aralashmaning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to’la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hajmiga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teng</a:t>
          </a:r>
          <a:r>
            <a:rPr lang="en-US" b="0" i="0" baseline="0" dirty="0" smtClean="0"/>
            <a:t>: </a:t>
          </a:r>
          <a:endParaRPr lang="ru-RU" b="0" i="0" baseline="0" dirty="0"/>
        </a:p>
      </dgm:t>
    </dgm:pt>
    <dgm:pt modelId="{D0C5767D-9A3C-4381-925C-0E85D18823A7}" type="parTrans" cxnId="{94917288-ED55-47BC-832A-23FFF071E8B6}">
      <dgm:prSet/>
      <dgm:spPr/>
      <dgm:t>
        <a:bodyPr/>
        <a:lstStyle/>
        <a:p>
          <a:endParaRPr lang="ru-RU"/>
        </a:p>
      </dgm:t>
    </dgm:pt>
    <dgm:pt modelId="{8A8A2D40-C25E-41A9-8102-306BDF01B804}" type="sibTrans" cxnId="{94917288-ED55-47BC-832A-23FFF071E8B6}">
      <dgm:prSet/>
      <dgm:spPr/>
      <dgm:t>
        <a:bodyPr/>
        <a:lstStyle/>
        <a:p>
          <a:endParaRPr lang="ru-RU"/>
        </a:p>
      </dgm:t>
    </dgm:pt>
    <dgm:pt modelId="{DCBA58F9-7127-450F-9370-814D8F851CD1}" type="pres">
      <dgm:prSet presAssocID="{5D33869A-BF54-4A88-9D80-80B2EC8CA4AF}" presName="linear" presStyleCnt="0">
        <dgm:presLayoutVars>
          <dgm:animLvl val="lvl"/>
          <dgm:resizeHandles val="exact"/>
        </dgm:presLayoutVars>
      </dgm:prSet>
      <dgm:spPr/>
    </dgm:pt>
    <dgm:pt modelId="{FDF2995B-FFB0-4C88-A371-29A070FD9CE6}" type="pres">
      <dgm:prSet presAssocID="{819E76FE-B75D-4253-91CD-4E4304800320}" presName="parentText" presStyleLbl="node1" presStyleIdx="0" presStyleCnt="1" custLinFactNeighborX="314" custLinFactNeighborY="-8652">
        <dgm:presLayoutVars>
          <dgm:chMax val="0"/>
          <dgm:bulletEnabled val="1"/>
        </dgm:presLayoutVars>
      </dgm:prSet>
      <dgm:spPr/>
    </dgm:pt>
  </dgm:ptLst>
  <dgm:cxnLst>
    <dgm:cxn modelId="{94917288-ED55-47BC-832A-23FFF071E8B6}" srcId="{5D33869A-BF54-4A88-9D80-80B2EC8CA4AF}" destId="{819E76FE-B75D-4253-91CD-4E4304800320}" srcOrd="0" destOrd="0" parTransId="{D0C5767D-9A3C-4381-925C-0E85D18823A7}" sibTransId="{8A8A2D40-C25E-41A9-8102-306BDF01B804}"/>
    <dgm:cxn modelId="{1746F142-63A7-4BF8-9871-A39385B3BE39}" type="presOf" srcId="{819E76FE-B75D-4253-91CD-4E4304800320}" destId="{FDF2995B-FFB0-4C88-A371-29A070FD9CE6}" srcOrd="0" destOrd="0" presId="urn:microsoft.com/office/officeart/2005/8/layout/vList2"/>
    <dgm:cxn modelId="{190E2738-F8AB-4014-A28B-4C3FED664B00}" type="presOf" srcId="{5D33869A-BF54-4A88-9D80-80B2EC8CA4AF}" destId="{DCBA58F9-7127-450F-9370-814D8F851CD1}" srcOrd="0" destOrd="0" presId="urn:microsoft.com/office/officeart/2005/8/layout/vList2"/>
    <dgm:cxn modelId="{6AD1BC04-BAF4-42A1-A2A4-5B38897C4731}" type="presParOf" srcId="{DCBA58F9-7127-450F-9370-814D8F851CD1}" destId="{FDF2995B-FFB0-4C88-A371-29A070FD9CE6}" srcOrd="0" destOrd="0" presId="urn:microsoft.com/office/officeart/2005/8/layout/vList2"/>
  </dgm:cxnLst>
  <dgm:bg>
    <a:noFill/>
  </dgm:bg>
  <dgm:whole/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AF198025-3D96-4738-8D30-BD695CED0595}" type="doc">
      <dgm:prSet loTypeId="urn:microsoft.com/office/officeart/2005/8/layout/vList2" loCatId="list" qsTypeId="urn:microsoft.com/office/officeart/2005/8/quickstyle/3d8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BAFEBA-1711-410E-AC7E-1CC3659A474F}">
      <dgm:prSet/>
      <dgm:spPr>
        <a:solidFill>
          <a:srgbClr val="7030A0"/>
        </a:solidFill>
      </dgm:spPr>
      <dgm:t>
        <a:bodyPr/>
        <a:lstStyle/>
        <a:p>
          <a:pPr rtl="0"/>
          <a:r>
            <a:rPr lang="en-US" b="0" i="0" baseline="0" dirty="0" err="1" smtClean="0"/>
            <a:t>Gazlar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aralashmasidagi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komponentlar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hajmiy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ulushlarining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yig’indisi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birga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teng</a:t>
          </a:r>
          <a:r>
            <a:rPr lang="en-US" b="0" i="0" baseline="0" dirty="0" smtClean="0"/>
            <a:t>: </a:t>
          </a:r>
          <a:endParaRPr lang="ru-RU" b="0" i="0" baseline="0" dirty="0"/>
        </a:p>
      </dgm:t>
    </dgm:pt>
    <dgm:pt modelId="{E2736D7A-CFF0-4DA3-B95A-D51FBAEEE98B}" type="parTrans" cxnId="{001AA833-608F-451A-9240-CCD046172474}">
      <dgm:prSet/>
      <dgm:spPr/>
      <dgm:t>
        <a:bodyPr/>
        <a:lstStyle/>
        <a:p>
          <a:endParaRPr lang="ru-RU"/>
        </a:p>
      </dgm:t>
    </dgm:pt>
    <dgm:pt modelId="{CF5EA5E7-CF27-40A2-A9C9-21EE0D8E0BCF}" type="sibTrans" cxnId="{001AA833-608F-451A-9240-CCD046172474}">
      <dgm:prSet/>
      <dgm:spPr/>
      <dgm:t>
        <a:bodyPr/>
        <a:lstStyle/>
        <a:p>
          <a:endParaRPr lang="ru-RU"/>
        </a:p>
      </dgm:t>
    </dgm:pt>
    <dgm:pt modelId="{66EA9824-AB82-49C9-909B-C3713CEFF3F0}" type="pres">
      <dgm:prSet presAssocID="{AF198025-3D96-4738-8D30-BD695CED0595}" presName="linear" presStyleCnt="0">
        <dgm:presLayoutVars>
          <dgm:animLvl val="lvl"/>
          <dgm:resizeHandles val="exact"/>
        </dgm:presLayoutVars>
      </dgm:prSet>
      <dgm:spPr/>
    </dgm:pt>
    <dgm:pt modelId="{102862A2-2BA9-4D39-AFC7-66A0A3EACFAF}" type="pres">
      <dgm:prSet presAssocID="{2EBAFEBA-1711-410E-AC7E-1CC3659A474F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001AA833-608F-451A-9240-CCD046172474}" srcId="{AF198025-3D96-4738-8D30-BD695CED0595}" destId="{2EBAFEBA-1711-410E-AC7E-1CC3659A474F}" srcOrd="0" destOrd="0" parTransId="{E2736D7A-CFF0-4DA3-B95A-D51FBAEEE98B}" sibTransId="{CF5EA5E7-CF27-40A2-A9C9-21EE0D8E0BCF}"/>
    <dgm:cxn modelId="{984329CA-1200-4B15-84C6-709B32FF16FF}" type="presOf" srcId="{2EBAFEBA-1711-410E-AC7E-1CC3659A474F}" destId="{102862A2-2BA9-4D39-AFC7-66A0A3EACFAF}" srcOrd="0" destOrd="0" presId="urn:microsoft.com/office/officeart/2005/8/layout/vList2"/>
    <dgm:cxn modelId="{A4AE028B-08DE-403D-B722-4C667AED0052}" type="presOf" srcId="{AF198025-3D96-4738-8D30-BD695CED0595}" destId="{66EA9824-AB82-49C9-909B-C3713CEFF3F0}" srcOrd="0" destOrd="0" presId="urn:microsoft.com/office/officeart/2005/8/layout/vList2"/>
    <dgm:cxn modelId="{1241F454-6853-4347-A230-9AFD084BF620}" type="presParOf" srcId="{66EA9824-AB82-49C9-909B-C3713CEFF3F0}" destId="{102862A2-2BA9-4D39-AFC7-66A0A3EACFAF}" srcOrd="0" destOrd="0" presId="urn:microsoft.com/office/officeart/2005/8/layout/vList2"/>
  </dgm:cxnLst>
  <dgm:bg/>
  <dgm:whole/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E14B1D4A-A0E8-47B3-A70F-5AC66F31A205}" type="doc">
      <dgm:prSet loTypeId="urn:microsoft.com/office/officeart/2005/8/layout/vList2" loCatId="list" qsTypeId="urn:microsoft.com/office/officeart/2005/8/quickstyle/3d8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B4D7F12-19F0-4052-AD09-10091C6EC6F2}">
      <dgm:prSet/>
      <dgm:spPr>
        <a:solidFill>
          <a:srgbClr val="7030A0"/>
        </a:solidFill>
      </dgm:spPr>
      <dgm:t>
        <a:bodyPr/>
        <a:lstStyle/>
        <a:p>
          <a:pPr rtl="0"/>
          <a:r>
            <a:rPr lang="en-US" b="0" i="0" baseline="0" dirty="0" err="1" smtClean="0"/>
            <a:t>Massaviy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hajmiy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ulushlar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orasida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quyidagi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bog’lanishlar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mavjud</a:t>
          </a:r>
          <a:r>
            <a:rPr lang="en-US" b="0" i="0" baseline="0" dirty="0" smtClean="0"/>
            <a:t>: </a:t>
          </a:r>
          <a:endParaRPr lang="ru-RU" b="0" i="0" baseline="0" dirty="0"/>
        </a:p>
      </dgm:t>
    </dgm:pt>
    <dgm:pt modelId="{EDC82426-907D-43BA-A06C-41D153E12AA8}" type="parTrans" cxnId="{7222BBF5-EC78-4138-9BCA-20B04A94AC64}">
      <dgm:prSet/>
      <dgm:spPr/>
      <dgm:t>
        <a:bodyPr/>
        <a:lstStyle/>
        <a:p>
          <a:endParaRPr lang="ru-RU"/>
        </a:p>
      </dgm:t>
    </dgm:pt>
    <dgm:pt modelId="{0A051E64-E460-4D43-8129-0BB7AC58B4FE}" type="sibTrans" cxnId="{7222BBF5-EC78-4138-9BCA-20B04A94AC64}">
      <dgm:prSet/>
      <dgm:spPr/>
      <dgm:t>
        <a:bodyPr/>
        <a:lstStyle/>
        <a:p>
          <a:endParaRPr lang="ru-RU"/>
        </a:p>
      </dgm:t>
    </dgm:pt>
    <dgm:pt modelId="{4A01B55C-6CBA-4618-8394-EE04CA5D52B6}" type="pres">
      <dgm:prSet presAssocID="{E14B1D4A-A0E8-47B3-A70F-5AC66F31A205}" presName="linear" presStyleCnt="0">
        <dgm:presLayoutVars>
          <dgm:animLvl val="lvl"/>
          <dgm:resizeHandles val="exact"/>
        </dgm:presLayoutVars>
      </dgm:prSet>
      <dgm:spPr/>
    </dgm:pt>
    <dgm:pt modelId="{BBA666DD-B612-44EB-8688-A61656FCF503}" type="pres">
      <dgm:prSet presAssocID="{7B4D7F12-19F0-4052-AD09-10091C6EC6F2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C3ACFAF0-8DB8-4A39-84DF-040C2B9C538C}" type="presOf" srcId="{E14B1D4A-A0E8-47B3-A70F-5AC66F31A205}" destId="{4A01B55C-6CBA-4618-8394-EE04CA5D52B6}" srcOrd="0" destOrd="0" presId="urn:microsoft.com/office/officeart/2005/8/layout/vList2"/>
    <dgm:cxn modelId="{D4CFA148-75E0-4EDF-B03E-2BFC6061DBD4}" type="presOf" srcId="{7B4D7F12-19F0-4052-AD09-10091C6EC6F2}" destId="{BBA666DD-B612-44EB-8688-A61656FCF503}" srcOrd="0" destOrd="0" presId="urn:microsoft.com/office/officeart/2005/8/layout/vList2"/>
    <dgm:cxn modelId="{7222BBF5-EC78-4138-9BCA-20B04A94AC64}" srcId="{E14B1D4A-A0E8-47B3-A70F-5AC66F31A205}" destId="{7B4D7F12-19F0-4052-AD09-10091C6EC6F2}" srcOrd="0" destOrd="0" parTransId="{EDC82426-907D-43BA-A06C-41D153E12AA8}" sibTransId="{0A051E64-E460-4D43-8129-0BB7AC58B4FE}"/>
    <dgm:cxn modelId="{CC93EF9D-3168-4913-B5D0-43BFBC703534}" type="presParOf" srcId="{4A01B55C-6CBA-4618-8394-EE04CA5D52B6}" destId="{BBA666DD-B612-44EB-8688-A61656FCF503}" srcOrd="0" destOrd="0" presId="urn:microsoft.com/office/officeart/2005/8/layout/vList2"/>
  </dgm:cxnLst>
  <dgm:bg/>
  <dgm:whole/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2E6849C0-7C88-4816-969A-6095E5714EB4}" type="doc">
      <dgm:prSet loTypeId="urn:microsoft.com/office/officeart/2005/8/layout/vList2" loCatId="list" qsTypeId="urn:microsoft.com/office/officeart/2005/8/quickstyle/3d8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AC39FCC-3E0A-4F17-B794-2BC81B5068FF}">
      <dgm:prSet/>
      <dgm:spPr>
        <a:solidFill>
          <a:srgbClr val="7030A0"/>
        </a:solidFill>
      </dgm:spPr>
      <dgm:t>
        <a:bodyPr/>
        <a:lstStyle/>
        <a:p>
          <a:pPr rtl="0"/>
          <a:r>
            <a:rPr lang="en-US" b="0" i="0" baseline="0" dirty="0" err="1" smtClean="0"/>
            <a:t>Gazlar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aralashmasi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holat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tenglamalariga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bo’ysunadi</a:t>
          </a:r>
          <a:r>
            <a:rPr lang="en-US" b="0" i="0" baseline="0" dirty="0" smtClean="0"/>
            <a:t>: </a:t>
          </a:r>
          <a:endParaRPr lang="ru-RU" b="0" i="0" baseline="0" dirty="0"/>
        </a:p>
      </dgm:t>
    </dgm:pt>
    <dgm:pt modelId="{8D30CE46-2F40-4841-BFD5-29A05B7D07DE}" type="parTrans" cxnId="{119ED8C9-3FAB-4B8B-B9FE-FCBC4F37252E}">
      <dgm:prSet/>
      <dgm:spPr/>
      <dgm:t>
        <a:bodyPr/>
        <a:lstStyle/>
        <a:p>
          <a:endParaRPr lang="ru-RU"/>
        </a:p>
      </dgm:t>
    </dgm:pt>
    <dgm:pt modelId="{C6DB2FBE-44B7-4FB2-81A8-C5C727B5DA82}" type="sibTrans" cxnId="{119ED8C9-3FAB-4B8B-B9FE-FCBC4F37252E}">
      <dgm:prSet/>
      <dgm:spPr/>
      <dgm:t>
        <a:bodyPr/>
        <a:lstStyle/>
        <a:p>
          <a:endParaRPr lang="ru-RU"/>
        </a:p>
      </dgm:t>
    </dgm:pt>
    <dgm:pt modelId="{F250D978-EAA8-41D3-B94C-76E1CB3D599A}" type="pres">
      <dgm:prSet presAssocID="{2E6849C0-7C88-4816-969A-6095E5714EB4}" presName="linear" presStyleCnt="0">
        <dgm:presLayoutVars>
          <dgm:animLvl val="lvl"/>
          <dgm:resizeHandles val="exact"/>
        </dgm:presLayoutVars>
      </dgm:prSet>
      <dgm:spPr/>
    </dgm:pt>
    <dgm:pt modelId="{9D1DF2F6-B7BF-4E3C-B84F-AB45C45DD8D6}" type="pres">
      <dgm:prSet presAssocID="{6AC39FCC-3E0A-4F17-B794-2BC81B5068FF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5C3771BC-4812-4A36-9B21-5DDD3CF07C40}" type="presOf" srcId="{6AC39FCC-3E0A-4F17-B794-2BC81B5068FF}" destId="{9D1DF2F6-B7BF-4E3C-B84F-AB45C45DD8D6}" srcOrd="0" destOrd="0" presId="urn:microsoft.com/office/officeart/2005/8/layout/vList2"/>
    <dgm:cxn modelId="{3DCC58B8-1775-4FB5-A7B2-7CFEA6E92A12}" type="presOf" srcId="{2E6849C0-7C88-4816-969A-6095E5714EB4}" destId="{F250D978-EAA8-41D3-B94C-76E1CB3D599A}" srcOrd="0" destOrd="0" presId="urn:microsoft.com/office/officeart/2005/8/layout/vList2"/>
    <dgm:cxn modelId="{119ED8C9-3FAB-4B8B-B9FE-FCBC4F37252E}" srcId="{2E6849C0-7C88-4816-969A-6095E5714EB4}" destId="{6AC39FCC-3E0A-4F17-B794-2BC81B5068FF}" srcOrd="0" destOrd="0" parTransId="{8D30CE46-2F40-4841-BFD5-29A05B7D07DE}" sibTransId="{C6DB2FBE-44B7-4FB2-81A8-C5C727B5DA82}"/>
    <dgm:cxn modelId="{F40D2BC0-DDDC-469F-877F-3C59CFCCB23E}" type="presParOf" srcId="{F250D978-EAA8-41D3-B94C-76E1CB3D599A}" destId="{9D1DF2F6-B7BF-4E3C-B84F-AB45C45DD8D6}" srcOrd="0" destOrd="0" presId="urn:microsoft.com/office/officeart/2005/8/layout/vList2"/>
  </dgm:cxnLst>
  <dgm:bg/>
  <dgm:whole/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5D33869A-BF54-4A88-9D80-80B2EC8CA4AF}" type="doc">
      <dgm:prSet loTypeId="urn:microsoft.com/office/officeart/2005/8/layout/vList2" loCatId="list" qsTypeId="urn:microsoft.com/office/officeart/2005/8/quickstyle/3d8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19E76FE-B75D-4253-91CD-4E4304800320}">
      <dgm:prSet/>
      <dgm:spPr>
        <a:solidFill>
          <a:srgbClr val="92D050"/>
        </a:solidFill>
      </dgm:spPr>
      <dgm:t>
        <a:bodyPr/>
        <a:lstStyle/>
        <a:p>
          <a:pPr rtl="0"/>
          <a:r>
            <a:rPr lang="en-US" dirty="0" err="1" smtClean="0"/>
            <a:t>Aralashmaning</a:t>
          </a:r>
          <a:r>
            <a:rPr lang="en-US" dirty="0" smtClean="0"/>
            <a:t> </a:t>
          </a:r>
          <a:r>
            <a:rPr lang="en-US" dirty="0" err="1" smtClean="0"/>
            <a:t>gaz</a:t>
          </a:r>
          <a:r>
            <a:rPr lang="en-US" dirty="0" smtClean="0"/>
            <a:t> </a:t>
          </a:r>
          <a:r>
            <a:rPr lang="en-US" dirty="0" err="1" smtClean="0"/>
            <a:t>doimiysini</a:t>
          </a:r>
          <a:r>
            <a:rPr lang="en-US" dirty="0" smtClean="0"/>
            <a:t> </a:t>
          </a:r>
          <a:r>
            <a:rPr lang="en-US" dirty="0" err="1" smtClean="0"/>
            <a:t>massaviy</a:t>
          </a:r>
          <a:r>
            <a:rPr lang="en-US" dirty="0" smtClean="0"/>
            <a:t> </a:t>
          </a:r>
          <a:r>
            <a:rPr lang="en-US" dirty="0" err="1" smtClean="0"/>
            <a:t>ulushlar</a:t>
          </a:r>
          <a:r>
            <a:rPr lang="en-US" dirty="0" smtClean="0"/>
            <a:t> </a:t>
          </a:r>
          <a:r>
            <a:rPr lang="en-US" dirty="0" err="1" smtClean="0"/>
            <a:t>orqali</a:t>
          </a:r>
          <a:r>
            <a:rPr lang="en-US" dirty="0" smtClean="0"/>
            <a:t> </a:t>
          </a:r>
          <a:r>
            <a:rPr lang="en-US" dirty="0" err="1" smtClean="0"/>
            <a:t>quyidagi</a:t>
          </a:r>
          <a:r>
            <a:rPr lang="en-US" dirty="0" smtClean="0"/>
            <a:t> </a:t>
          </a:r>
          <a:r>
            <a:rPr lang="en-US" dirty="0" err="1" smtClean="0"/>
            <a:t>tenglikdan</a:t>
          </a:r>
          <a:r>
            <a:rPr lang="en-US" dirty="0" smtClean="0"/>
            <a:t> </a:t>
          </a:r>
          <a:r>
            <a:rPr lang="en-US" dirty="0" err="1" smtClean="0"/>
            <a:t>topish</a:t>
          </a:r>
          <a:r>
            <a:rPr lang="en-US" dirty="0" smtClean="0"/>
            <a:t> </a:t>
          </a:r>
          <a:r>
            <a:rPr lang="en-US" dirty="0" err="1" smtClean="0"/>
            <a:t>mumkin</a:t>
          </a:r>
          <a:r>
            <a:rPr lang="en-US" dirty="0" smtClean="0"/>
            <a:t>:</a:t>
          </a:r>
          <a:r>
            <a:rPr lang="en-US" b="0" i="0" baseline="0" dirty="0" smtClean="0"/>
            <a:t> </a:t>
          </a:r>
          <a:endParaRPr lang="ru-RU" b="0" i="0" baseline="0" dirty="0"/>
        </a:p>
      </dgm:t>
    </dgm:pt>
    <dgm:pt modelId="{D0C5767D-9A3C-4381-925C-0E85D18823A7}" type="parTrans" cxnId="{94917288-ED55-47BC-832A-23FFF071E8B6}">
      <dgm:prSet/>
      <dgm:spPr/>
      <dgm:t>
        <a:bodyPr/>
        <a:lstStyle/>
        <a:p>
          <a:endParaRPr lang="ru-RU"/>
        </a:p>
      </dgm:t>
    </dgm:pt>
    <dgm:pt modelId="{8A8A2D40-C25E-41A9-8102-306BDF01B804}" type="sibTrans" cxnId="{94917288-ED55-47BC-832A-23FFF071E8B6}">
      <dgm:prSet/>
      <dgm:spPr/>
      <dgm:t>
        <a:bodyPr/>
        <a:lstStyle/>
        <a:p>
          <a:endParaRPr lang="ru-RU"/>
        </a:p>
      </dgm:t>
    </dgm:pt>
    <dgm:pt modelId="{DCBA58F9-7127-450F-9370-814D8F851CD1}" type="pres">
      <dgm:prSet presAssocID="{5D33869A-BF54-4A88-9D80-80B2EC8CA4AF}" presName="linear" presStyleCnt="0">
        <dgm:presLayoutVars>
          <dgm:animLvl val="lvl"/>
          <dgm:resizeHandles val="exact"/>
        </dgm:presLayoutVars>
      </dgm:prSet>
      <dgm:spPr/>
    </dgm:pt>
    <dgm:pt modelId="{FDF2995B-FFB0-4C88-A371-29A070FD9CE6}" type="pres">
      <dgm:prSet presAssocID="{819E76FE-B75D-4253-91CD-4E4304800320}" presName="parentText" presStyleLbl="node1" presStyleIdx="0" presStyleCnt="1" custLinFactNeighborX="314" custLinFactNeighborY="-865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4917288-ED55-47BC-832A-23FFF071E8B6}" srcId="{5D33869A-BF54-4A88-9D80-80B2EC8CA4AF}" destId="{819E76FE-B75D-4253-91CD-4E4304800320}" srcOrd="0" destOrd="0" parTransId="{D0C5767D-9A3C-4381-925C-0E85D18823A7}" sibTransId="{8A8A2D40-C25E-41A9-8102-306BDF01B804}"/>
    <dgm:cxn modelId="{D7FDC569-AA26-4095-9CC1-609B34EC863C}" type="presOf" srcId="{5D33869A-BF54-4A88-9D80-80B2EC8CA4AF}" destId="{DCBA58F9-7127-450F-9370-814D8F851CD1}" srcOrd="0" destOrd="0" presId="urn:microsoft.com/office/officeart/2005/8/layout/vList2"/>
    <dgm:cxn modelId="{F535D856-C2EB-42A0-B41B-44C9CBE75326}" type="presOf" srcId="{819E76FE-B75D-4253-91CD-4E4304800320}" destId="{FDF2995B-FFB0-4C88-A371-29A070FD9CE6}" srcOrd="0" destOrd="0" presId="urn:microsoft.com/office/officeart/2005/8/layout/vList2"/>
    <dgm:cxn modelId="{50E38AEF-52F2-429A-8BB6-43D08E5694E0}" type="presParOf" srcId="{DCBA58F9-7127-450F-9370-814D8F851CD1}" destId="{FDF2995B-FFB0-4C88-A371-29A070FD9CE6}" srcOrd="0" destOrd="0" presId="urn:microsoft.com/office/officeart/2005/8/layout/vList2"/>
  </dgm:cxnLst>
  <dgm:bg>
    <a:noFill/>
  </dgm:bg>
  <dgm:whole/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AF198025-3D96-4738-8D30-BD695CED0595}" type="doc">
      <dgm:prSet loTypeId="urn:microsoft.com/office/officeart/2005/8/layout/vList2" loCatId="list" qsTypeId="urn:microsoft.com/office/officeart/2005/8/quickstyle/3d8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BAFEBA-1711-410E-AC7E-1CC3659A474F}">
      <dgm:prSet/>
      <dgm:spPr>
        <a:solidFill>
          <a:srgbClr val="92D050"/>
        </a:solidFill>
      </dgm:spPr>
      <dgm:t>
        <a:bodyPr/>
        <a:lstStyle/>
        <a:p>
          <a:pPr rtl="0"/>
          <a:r>
            <a:rPr lang="en-US" dirty="0" err="1" smtClean="0"/>
            <a:t>Aralashmaning</a:t>
          </a:r>
          <a:r>
            <a:rPr lang="en-US" dirty="0" smtClean="0"/>
            <a:t> </a:t>
          </a:r>
          <a:r>
            <a:rPr lang="en-US" dirty="0" err="1" smtClean="0"/>
            <a:t>o’rtacha</a:t>
          </a:r>
          <a:r>
            <a:rPr lang="en-US" dirty="0" smtClean="0"/>
            <a:t> </a:t>
          </a:r>
          <a:r>
            <a:rPr lang="en-US" dirty="0" err="1" smtClean="0"/>
            <a:t>molekulyar</a:t>
          </a:r>
          <a:r>
            <a:rPr lang="en-US" dirty="0" smtClean="0"/>
            <a:t> </a:t>
          </a:r>
          <a:r>
            <a:rPr lang="en-US" dirty="0" err="1" smtClean="0"/>
            <a:t>massasi</a:t>
          </a:r>
          <a:r>
            <a:rPr lang="en-US" dirty="0" smtClean="0"/>
            <a:t>:</a:t>
          </a:r>
          <a:endParaRPr lang="ru-RU" b="0" i="0" baseline="0" dirty="0"/>
        </a:p>
      </dgm:t>
    </dgm:pt>
    <dgm:pt modelId="{E2736D7A-CFF0-4DA3-B95A-D51FBAEEE98B}" type="parTrans" cxnId="{001AA833-608F-451A-9240-CCD046172474}">
      <dgm:prSet/>
      <dgm:spPr/>
      <dgm:t>
        <a:bodyPr/>
        <a:lstStyle/>
        <a:p>
          <a:endParaRPr lang="ru-RU"/>
        </a:p>
      </dgm:t>
    </dgm:pt>
    <dgm:pt modelId="{CF5EA5E7-CF27-40A2-A9C9-21EE0D8E0BCF}" type="sibTrans" cxnId="{001AA833-608F-451A-9240-CCD046172474}">
      <dgm:prSet/>
      <dgm:spPr/>
      <dgm:t>
        <a:bodyPr/>
        <a:lstStyle/>
        <a:p>
          <a:endParaRPr lang="ru-RU"/>
        </a:p>
      </dgm:t>
    </dgm:pt>
    <dgm:pt modelId="{66EA9824-AB82-49C9-909B-C3713CEFF3F0}" type="pres">
      <dgm:prSet presAssocID="{AF198025-3D96-4738-8D30-BD695CED0595}" presName="linear" presStyleCnt="0">
        <dgm:presLayoutVars>
          <dgm:animLvl val="lvl"/>
          <dgm:resizeHandles val="exact"/>
        </dgm:presLayoutVars>
      </dgm:prSet>
      <dgm:spPr/>
    </dgm:pt>
    <dgm:pt modelId="{102862A2-2BA9-4D39-AFC7-66A0A3EACFAF}" type="pres">
      <dgm:prSet presAssocID="{2EBAFEBA-1711-410E-AC7E-1CC3659A474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73BD020-BF73-4518-89FB-8676DE4CDB68}" type="presOf" srcId="{AF198025-3D96-4738-8D30-BD695CED0595}" destId="{66EA9824-AB82-49C9-909B-C3713CEFF3F0}" srcOrd="0" destOrd="0" presId="urn:microsoft.com/office/officeart/2005/8/layout/vList2"/>
    <dgm:cxn modelId="{001AA833-608F-451A-9240-CCD046172474}" srcId="{AF198025-3D96-4738-8D30-BD695CED0595}" destId="{2EBAFEBA-1711-410E-AC7E-1CC3659A474F}" srcOrd="0" destOrd="0" parTransId="{E2736D7A-CFF0-4DA3-B95A-D51FBAEEE98B}" sibTransId="{CF5EA5E7-CF27-40A2-A9C9-21EE0D8E0BCF}"/>
    <dgm:cxn modelId="{324453F3-218D-4181-A77F-65162E61C252}" type="presOf" srcId="{2EBAFEBA-1711-410E-AC7E-1CC3659A474F}" destId="{102862A2-2BA9-4D39-AFC7-66A0A3EACFAF}" srcOrd="0" destOrd="0" presId="urn:microsoft.com/office/officeart/2005/8/layout/vList2"/>
    <dgm:cxn modelId="{F01F8439-7B5F-4081-98A5-1268A32E322E}" type="presParOf" srcId="{66EA9824-AB82-49C9-909B-C3713CEFF3F0}" destId="{102862A2-2BA9-4D39-AFC7-66A0A3EACFAF}" srcOrd="0" destOrd="0" presId="urn:microsoft.com/office/officeart/2005/8/layout/vList2"/>
  </dgm:cxnLst>
  <dgm:bg/>
  <dgm:whole/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E14B1D4A-A0E8-47B3-A70F-5AC66F31A205}" type="doc">
      <dgm:prSet loTypeId="urn:microsoft.com/office/officeart/2005/8/layout/vList2" loCatId="list" qsTypeId="urn:microsoft.com/office/officeart/2005/8/quickstyle/3d8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B4D7F12-19F0-4052-AD09-10091C6EC6F2}">
      <dgm:prSet custT="1"/>
      <dgm:spPr>
        <a:solidFill>
          <a:srgbClr val="92D050"/>
        </a:solidFill>
      </dgm:spPr>
      <dgm:t>
        <a:bodyPr/>
        <a:lstStyle/>
        <a:p>
          <a:pPr rtl="0"/>
          <a:r>
            <a:rPr lang="en-US" sz="2800" dirty="0" err="1" smtClean="0"/>
            <a:t>Gazlar</a:t>
          </a:r>
          <a:r>
            <a:rPr lang="en-US" sz="2800" dirty="0" smtClean="0"/>
            <a:t> </a:t>
          </a:r>
          <a:r>
            <a:rPr lang="en-US" sz="2800" dirty="0" err="1" smtClean="0"/>
            <a:t>aralashmasining</a:t>
          </a:r>
          <a:r>
            <a:rPr lang="en-US" sz="2800" dirty="0" smtClean="0"/>
            <a:t> </a:t>
          </a:r>
          <a:r>
            <a:rPr lang="en-US" sz="2800" dirty="0" err="1" smtClean="0"/>
            <a:t>tarkibi</a:t>
          </a:r>
          <a:r>
            <a:rPr lang="en-US" sz="2800" dirty="0" smtClean="0"/>
            <a:t> </a:t>
          </a:r>
          <a:r>
            <a:rPr lang="en-US" sz="2800" dirty="0" err="1" smtClean="0"/>
            <a:t>hajmiy</a:t>
          </a:r>
          <a:r>
            <a:rPr lang="en-US" sz="2800" dirty="0" smtClean="0"/>
            <a:t> </a:t>
          </a:r>
          <a:r>
            <a:rPr lang="en-US" sz="2800" dirty="0" err="1" smtClean="0"/>
            <a:t>ulushlarda</a:t>
          </a:r>
          <a:r>
            <a:rPr lang="en-US" sz="2800" dirty="0" smtClean="0"/>
            <a:t> </a:t>
          </a:r>
          <a:r>
            <a:rPr lang="en-US" sz="2800" dirty="0" err="1" smtClean="0"/>
            <a:t>berilgan</a:t>
          </a:r>
          <a:r>
            <a:rPr lang="en-US" sz="2800" dirty="0" smtClean="0"/>
            <a:t> </a:t>
          </a:r>
          <a:r>
            <a:rPr lang="en-US" sz="2800" dirty="0" err="1" smtClean="0"/>
            <a:t>bo’lsa</a:t>
          </a:r>
          <a:r>
            <a:rPr lang="en-US" sz="2800" dirty="0" smtClean="0"/>
            <a:t>, </a:t>
          </a:r>
          <a:r>
            <a:rPr lang="en-US" sz="2800" dirty="0" err="1" smtClean="0"/>
            <a:t>aralashmaning</a:t>
          </a:r>
          <a:r>
            <a:rPr lang="en-US" sz="2800" dirty="0" smtClean="0"/>
            <a:t> </a:t>
          </a:r>
          <a:r>
            <a:rPr lang="en-US" sz="2800" dirty="0" err="1" smtClean="0"/>
            <a:t>o’rtacha</a:t>
          </a:r>
          <a:r>
            <a:rPr lang="en-US" sz="2800" dirty="0" smtClean="0"/>
            <a:t> </a:t>
          </a:r>
          <a:r>
            <a:rPr lang="en-US" sz="2800" dirty="0" err="1" smtClean="0"/>
            <a:t>molekulyar</a:t>
          </a:r>
          <a:r>
            <a:rPr lang="en-US" sz="2800" dirty="0" smtClean="0"/>
            <a:t> </a:t>
          </a:r>
          <a:r>
            <a:rPr lang="en-US" sz="2800" dirty="0" err="1" smtClean="0"/>
            <a:t>massasi</a:t>
          </a:r>
          <a:r>
            <a:rPr lang="en-US" sz="2800" dirty="0" smtClean="0"/>
            <a:t>: </a:t>
          </a:r>
          <a:endParaRPr lang="ru-RU" sz="2800" b="0" i="0" baseline="0" dirty="0"/>
        </a:p>
      </dgm:t>
    </dgm:pt>
    <dgm:pt modelId="{EDC82426-907D-43BA-A06C-41D153E12AA8}" type="parTrans" cxnId="{7222BBF5-EC78-4138-9BCA-20B04A94AC64}">
      <dgm:prSet/>
      <dgm:spPr/>
      <dgm:t>
        <a:bodyPr/>
        <a:lstStyle/>
        <a:p>
          <a:endParaRPr lang="ru-RU"/>
        </a:p>
      </dgm:t>
    </dgm:pt>
    <dgm:pt modelId="{0A051E64-E460-4D43-8129-0BB7AC58B4FE}" type="sibTrans" cxnId="{7222BBF5-EC78-4138-9BCA-20B04A94AC64}">
      <dgm:prSet/>
      <dgm:spPr/>
      <dgm:t>
        <a:bodyPr/>
        <a:lstStyle/>
        <a:p>
          <a:endParaRPr lang="ru-RU"/>
        </a:p>
      </dgm:t>
    </dgm:pt>
    <dgm:pt modelId="{4A01B55C-6CBA-4618-8394-EE04CA5D52B6}" type="pres">
      <dgm:prSet presAssocID="{E14B1D4A-A0E8-47B3-A70F-5AC66F31A205}" presName="linear" presStyleCnt="0">
        <dgm:presLayoutVars>
          <dgm:animLvl val="lvl"/>
          <dgm:resizeHandles val="exact"/>
        </dgm:presLayoutVars>
      </dgm:prSet>
      <dgm:spPr/>
    </dgm:pt>
    <dgm:pt modelId="{BBA666DD-B612-44EB-8688-A61656FCF503}" type="pres">
      <dgm:prSet presAssocID="{7B4D7F12-19F0-4052-AD09-10091C6EC6F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FC08EC6-EA6B-48ED-8DC6-23AD7AD7C343}" type="presOf" srcId="{E14B1D4A-A0E8-47B3-A70F-5AC66F31A205}" destId="{4A01B55C-6CBA-4618-8394-EE04CA5D52B6}" srcOrd="0" destOrd="0" presId="urn:microsoft.com/office/officeart/2005/8/layout/vList2"/>
    <dgm:cxn modelId="{67B17C03-AF06-4CBF-89F0-EC1E73C65A66}" type="presOf" srcId="{7B4D7F12-19F0-4052-AD09-10091C6EC6F2}" destId="{BBA666DD-B612-44EB-8688-A61656FCF503}" srcOrd="0" destOrd="0" presId="urn:microsoft.com/office/officeart/2005/8/layout/vList2"/>
    <dgm:cxn modelId="{7222BBF5-EC78-4138-9BCA-20B04A94AC64}" srcId="{E14B1D4A-A0E8-47B3-A70F-5AC66F31A205}" destId="{7B4D7F12-19F0-4052-AD09-10091C6EC6F2}" srcOrd="0" destOrd="0" parTransId="{EDC82426-907D-43BA-A06C-41D153E12AA8}" sibTransId="{0A051E64-E460-4D43-8129-0BB7AC58B4FE}"/>
    <dgm:cxn modelId="{C2162749-09AD-433E-819E-0277DB8D5F1F}" type="presParOf" srcId="{4A01B55C-6CBA-4618-8394-EE04CA5D52B6}" destId="{BBA666DD-B612-44EB-8688-A61656FCF503}" srcOrd="0" destOrd="0" presId="urn:microsoft.com/office/officeart/2005/8/layout/vList2"/>
  </dgm:cxnLst>
  <dgm:bg/>
  <dgm:whole/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2E6849C0-7C88-4816-969A-6095E5714EB4}" type="doc">
      <dgm:prSet loTypeId="urn:microsoft.com/office/officeart/2005/8/layout/vList2" loCatId="list" qsTypeId="urn:microsoft.com/office/officeart/2005/8/quickstyle/3d8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AC39FCC-3E0A-4F17-B794-2BC81B5068FF}">
      <dgm:prSet/>
      <dgm:spPr>
        <a:solidFill>
          <a:srgbClr val="92D050"/>
        </a:solidFill>
      </dgm:spPr>
      <dgm:t>
        <a:bodyPr/>
        <a:lstStyle/>
        <a:p>
          <a:pPr rtl="0"/>
          <a:r>
            <a:rPr lang="en-US" dirty="0" err="1" smtClean="0"/>
            <a:t>Aralashmaning</a:t>
          </a:r>
          <a:r>
            <a:rPr lang="en-US" dirty="0" smtClean="0"/>
            <a:t> </a:t>
          </a:r>
          <a:r>
            <a:rPr lang="en-US" dirty="0" err="1" smtClean="0"/>
            <a:t>gaz</a:t>
          </a:r>
          <a:r>
            <a:rPr lang="en-US" dirty="0" smtClean="0"/>
            <a:t> </a:t>
          </a:r>
          <a:r>
            <a:rPr lang="en-US" dirty="0" err="1" smtClean="0"/>
            <a:t>doimiysi</a:t>
          </a:r>
          <a:r>
            <a:rPr lang="en-US" dirty="0" smtClean="0"/>
            <a:t>: </a:t>
          </a:r>
          <a:endParaRPr lang="ru-RU" b="0" i="0" baseline="0" dirty="0"/>
        </a:p>
      </dgm:t>
    </dgm:pt>
    <dgm:pt modelId="{8D30CE46-2F40-4841-BFD5-29A05B7D07DE}" type="parTrans" cxnId="{119ED8C9-3FAB-4B8B-B9FE-FCBC4F37252E}">
      <dgm:prSet/>
      <dgm:spPr/>
      <dgm:t>
        <a:bodyPr/>
        <a:lstStyle/>
        <a:p>
          <a:endParaRPr lang="ru-RU"/>
        </a:p>
      </dgm:t>
    </dgm:pt>
    <dgm:pt modelId="{C6DB2FBE-44B7-4FB2-81A8-C5C727B5DA82}" type="sibTrans" cxnId="{119ED8C9-3FAB-4B8B-B9FE-FCBC4F37252E}">
      <dgm:prSet/>
      <dgm:spPr/>
      <dgm:t>
        <a:bodyPr/>
        <a:lstStyle/>
        <a:p>
          <a:endParaRPr lang="ru-RU"/>
        </a:p>
      </dgm:t>
    </dgm:pt>
    <dgm:pt modelId="{F250D978-EAA8-41D3-B94C-76E1CB3D599A}" type="pres">
      <dgm:prSet presAssocID="{2E6849C0-7C88-4816-969A-6095E5714EB4}" presName="linear" presStyleCnt="0">
        <dgm:presLayoutVars>
          <dgm:animLvl val="lvl"/>
          <dgm:resizeHandles val="exact"/>
        </dgm:presLayoutVars>
      </dgm:prSet>
      <dgm:spPr/>
    </dgm:pt>
    <dgm:pt modelId="{9D1DF2F6-B7BF-4E3C-B84F-AB45C45DD8D6}" type="pres">
      <dgm:prSet presAssocID="{6AC39FCC-3E0A-4F17-B794-2BC81B5068F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E6CDC11-ACEE-43B3-AC36-9FCE6EBEB8EB}" type="presOf" srcId="{6AC39FCC-3E0A-4F17-B794-2BC81B5068FF}" destId="{9D1DF2F6-B7BF-4E3C-B84F-AB45C45DD8D6}" srcOrd="0" destOrd="0" presId="urn:microsoft.com/office/officeart/2005/8/layout/vList2"/>
    <dgm:cxn modelId="{A4A101D4-2270-4A0C-91FF-85EA603CCAF8}" type="presOf" srcId="{2E6849C0-7C88-4816-969A-6095E5714EB4}" destId="{F250D978-EAA8-41D3-B94C-76E1CB3D599A}" srcOrd="0" destOrd="0" presId="urn:microsoft.com/office/officeart/2005/8/layout/vList2"/>
    <dgm:cxn modelId="{119ED8C9-3FAB-4B8B-B9FE-FCBC4F37252E}" srcId="{2E6849C0-7C88-4816-969A-6095E5714EB4}" destId="{6AC39FCC-3E0A-4F17-B794-2BC81B5068FF}" srcOrd="0" destOrd="0" parTransId="{8D30CE46-2F40-4841-BFD5-29A05B7D07DE}" sibTransId="{C6DB2FBE-44B7-4FB2-81A8-C5C727B5DA82}"/>
    <dgm:cxn modelId="{15EFAD8E-1656-4366-B318-4F864325E91B}" type="presParOf" srcId="{F250D978-EAA8-41D3-B94C-76E1CB3D599A}" destId="{9D1DF2F6-B7BF-4E3C-B84F-AB45C45DD8D6}" srcOrd="0" destOrd="0" presId="urn:microsoft.com/office/officeart/2005/8/layout/vList2"/>
  </dgm:cxnLst>
  <dgm:bg/>
  <dgm:whole/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31DBF3D1-0AA2-4193-BBC0-CBE7726A1635}" type="doc">
      <dgm:prSet loTypeId="urn:microsoft.com/office/officeart/2005/8/layout/target3" loCatId="relationship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6362425-B9A1-4E80-AD90-8EC74B8DFA68}">
      <dgm:prSet/>
      <dgm:spPr>
        <a:solidFill>
          <a:srgbClr val="FFFF00"/>
        </a:solidFill>
      </dgm:spPr>
      <dgm:t>
        <a:bodyPr/>
        <a:lstStyle/>
        <a:p>
          <a:pPr rtl="0"/>
          <a:r>
            <a:rPr lang="en-US" b="0" i="0" baseline="0" dirty="0" err="1" smtClean="0"/>
            <a:t>Massalari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xil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ikkita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turli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moddani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xil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temperaturagacha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qizdirish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uchun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turli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miqdorda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sarflash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kerak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Demak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har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qanday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moddaning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faqat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shu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jismga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xos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sig’imi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bo’ladi</a:t>
          </a:r>
          <a:r>
            <a:rPr lang="en-US" b="0" i="0" baseline="0" dirty="0" smtClean="0"/>
            <a:t>. </a:t>
          </a:r>
          <a:endParaRPr lang="en-US" b="0" i="0" baseline="0" dirty="0"/>
        </a:p>
      </dgm:t>
    </dgm:pt>
    <dgm:pt modelId="{BA3592AC-EB95-4750-A058-203A403DC8CD}" type="parTrans" cxnId="{D12C1E31-1D5C-47CA-A4AD-8B5BFC8C6C4D}">
      <dgm:prSet/>
      <dgm:spPr/>
      <dgm:t>
        <a:bodyPr/>
        <a:lstStyle/>
        <a:p>
          <a:endParaRPr lang="ru-RU"/>
        </a:p>
      </dgm:t>
    </dgm:pt>
    <dgm:pt modelId="{A8ED4CE0-54F8-4367-8D09-C6E38C786743}" type="sibTrans" cxnId="{D12C1E31-1D5C-47CA-A4AD-8B5BFC8C6C4D}">
      <dgm:prSet/>
      <dgm:spPr/>
      <dgm:t>
        <a:bodyPr/>
        <a:lstStyle/>
        <a:p>
          <a:endParaRPr lang="ru-RU"/>
        </a:p>
      </dgm:t>
    </dgm:pt>
    <dgm:pt modelId="{1D846178-41C5-48EF-9979-F460579E3B26}" type="pres">
      <dgm:prSet presAssocID="{31DBF3D1-0AA2-4193-BBC0-CBE7726A1635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608686D2-913C-4773-8B6E-F62F629ACE7B}" type="pres">
      <dgm:prSet presAssocID="{26362425-B9A1-4E80-AD90-8EC74B8DFA68}" presName="circle1" presStyleLbl="node1" presStyleIdx="0" presStyleCnt="1"/>
      <dgm:spPr>
        <a:solidFill>
          <a:srgbClr val="0070C0"/>
        </a:solidFill>
      </dgm:spPr>
    </dgm:pt>
    <dgm:pt modelId="{34501A52-7D12-46CA-9D87-F5A5494D66EF}" type="pres">
      <dgm:prSet presAssocID="{26362425-B9A1-4E80-AD90-8EC74B8DFA68}" presName="space" presStyleCnt="0"/>
      <dgm:spPr/>
    </dgm:pt>
    <dgm:pt modelId="{E726A204-738A-474F-B5B3-900B45DA206B}" type="pres">
      <dgm:prSet presAssocID="{26362425-B9A1-4E80-AD90-8EC74B8DFA68}" presName="rect1" presStyleLbl="alignAcc1" presStyleIdx="0" presStyleCnt="1"/>
      <dgm:spPr/>
    </dgm:pt>
    <dgm:pt modelId="{E4F2A8ED-56F4-4C30-8CBE-E327D923B2B0}" type="pres">
      <dgm:prSet presAssocID="{26362425-B9A1-4E80-AD90-8EC74B8DFA68}" presName="rect1ParTxNoCh" presStyleLbl="alignAcc1" presStyleIdx="0" presStyleCnt="1">
        <dgm:presLayoutVars>
          <dgm:chMax val="1"/>
          <dgm:bulletEnabled val="1"/>
        </dgm:presLayoutVars>
      </dgm:prSet>
      <dgm:spPr/>
    </dgm:pt>
  </dgm:ptLst>
  <dgm:cxnLst>
    <dgm:cxn modelId="{33E2F49F-6AE3-4A91-AECB-9D7A9A376B59}" type="presOf" srcId="{26362425-B9A1-4E80-AD90-8EC74B8DFA68}" destId="{E4F2A8ED-56F4-4C30-8CBE-E327D923B2B0}" srcOrd="1" destOrd="0" presId="urn:microsoft.com/office/officeart/2005/8/layout/target3"/>
    <dgm:cxn modelId="{3B3D7510-AAC3-4447-ACC7-CB3728F46957}" type="presOf" srcId="{31DBF3D1-0AA2-4193-BBC0-CBE7726A1635}" destId="{1D846178-41C5-48EF-9979-F460579E3B26}" srcOrd="0" destOrd="0" presId="urn:microsoft.com/office/officeart/2005/8/layout/target3"/>
    <dgm:cxn modelId="{D12C1E31-1D5C-47CA-A4AD-8B5BFC8C6C4D}" srcId="{31DBF3D1-0AA2-4193-BBC0-CBE7726A1635}" destId="{26362425-B9A1-4E80-AD90-8EC74B8DFA68}" srcOrd="0" destOrd="0" parTransId="{BA3592AC-EB95-4750-A058-203A403DC8CD}" sibTransId="{A8ED4CE0-54F8-4367-8D09-C6E38C786743}"/>
    <dgm:cxn modelId="{5FA925F9-228F-4672-976A-F844F082FA70}" type="presOf" srcId="{26362425-B9A1-4E80-AD90-8EC74B8DFA68}" destId="{E726A204-738A-474F-B5B3-900B45DA206B}" srcOrd="0" destOrd="0" presId="urn:microsoft.com/office/officeart/2005/8/layout/target3"/>
    <dgm:cxn modelId="{10616D04-9DCB-4ED1-BFF4-066928D2CD96}" type="presParOf" srcId="{1D846178-41C5-48EF-9979-F460579E3B26}" destId="{608686D2-913C-4773-8B6E-F62F629ACE7B}" srcOrd="0" destOrd="0" presId="urn:microsoft.com/office/officeart/2005/8/layout/target3"/>
    <dgm:cxn modelId="{1AF5C82E-2E8F-4B00-AE3E-381B577A6FB3}" type="presParOf" srcId="{1D846178-41C5-48EF-9979-F460579E3B26}" destId="{34501A52-7D12-46CA-9D87-F5A5494D66EF}" srcOrd="1" destOrd="0" presId="urn:microsoft.com/office/officeart/2005/8/layout/target3"/>
    <dgm:cxn modelId="{2D85BD44-EB44-4113-A534-7CD7B222A016}" type="presParOf" srcId="{1D846178-41C5-48EF-9979-F460579E3B26}" destId="{E726A204-738A-474F-B5B3-900B45DA206B}" srcOrd="2" destOrd="0" presId="urn:microsoft.com/office/officeart/2005/8/layout/target3"/>
    <dgm:cxn modelId="{8031EDA8-63EF-47C1-BA60-33F6605A6912}" type="presParOf" srcId="{1D846178-41C5-48EF-9979-F460579E3B26}" destId="{E4F2A8ED-56F4-4C30-8CBE-E327D923B2B0}" srcOrd="3" destOrd="0" presId="urn:microsoft.com/office/officeart/2005/8/layout/target3"/>
  </dgm:cxnLst>
  <dgm:bg/>
  <dgm:whole/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1E74A96B-679A-413E-97D4-FC08FD70A3C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959B29B-F72B-4EC0-A2B3-547C3E9F71BD}">
      <dgm:prSet/>
      <dgm:spPr>
        <a:solidFill>
          <a:srgbClr val="00B0F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err="1" smtClean="0"/>
            <a:t>Jismning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temperaturasini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gradusga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o’zgartirish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uchun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zarur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miqdori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jismning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sig’imi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deyiladi</a:t>
          </a:r>
          <a:r>
            <a:rPr lang="en-US" b="0" i="0" baseline="0" dirty="0" smtClean="0"/>
            <a:t>: </a:t>
          </a:r>
          <a:endParaRPr lang="en-US" b="0" i="0" baseline="0" dirty="0"/>
        </a:p>
      </dgm:t>
    </dgm:pt>
    <dgm:pt modelId="{6E18574F-B7AB-410A-8242-DE3094A7AF46}" type="parTrans" cxnId="{72E94F81-7FED-4175-ADF0-43EA18D286AE}">
      <dgm:prSet/>
      <dgm:spPr/>
      <dgm:t>
        <a:bodyPr/>
        <a:lstStyle/>
        <a:p>
          <a:endParaRPr lang="ru-RU"/>
        </a:p>
      </dgm:t>
    </dgm:pt>
    <dgm:pt modelId="{32BF4968-DC95-4BFE-A34E-3C90F2F83640}" type="sibTrans" cxnId="{72E94F81-7FED-4175-ADF0-43EA18D286AE}">
      <dgm:prSet/>
      <dgm:spPr/>
      <dgm:t>
        <a:bodyPr/>
        <a:lstStyle/>
        <a:p>
          <a:endParaRPr lang="ru-RU"/>
        </a:p>
      </dgm:t>
    </dgm:pt>
    <dgm:pt modelId="{BBD74AF3-9C7E-4E02-B9F8-C613DB57B9E3}" type="pres">
      <dgm:prSet presAssocID="{1E74A96B-679A-413E-97D4-FC08FD70A3CD}" presName="linear" presStyleCnt="0">
        <dgm:presLayoutVars>
          <dgm:animLvl val="lvl"/>
          <dgm:resizeHandles val="exact"/>
        </dgm:presLayoutVars>
      </dgm:prSet>
      <dgm:spPr/>
    </dgm:pt>
    <dgm:pt modelId="{3C8AD6A4-0290-40EF-8F2B-6653159EB557}" type="pres">
      <dgm:prSet presAssocID="{7959B29B-F72B-4EC0-A2B3-547C3E9F71BD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F8DE9F1E-CF78-4CE8-9682-1AB6CFFED2AE}" type="presOf" srcId="{7959B29B-F72B-4EC0-A2B3-547C3E9F71BD}" destId="{3C8AD6A4-0290-40EF-8F2B-6653159EB557}" srcOrd="0" destOrd="0" presId="urn:microsoft.com/office/officeart/2005/8/layout/vList2"/>
    <dgm:cxn modelId="{72E94F81-7FED-4175-ADF0-43EA18D286AE}" srcId="{1E74A96B-679A-413E-97D4-FC08FD70A3CD}" destId="{7959B29B-F72B-4EC0-A2B3-547C3E9F71BD}" srcOrd="0" destOrd="0" parTransId="{6E18574F-B7AB-410A-8242-DE3094A7AF46}" sibTransId="{32BF4968-DC95-4BFE-A34E-3C90F2F83640}"/>
    <dgm:cxn modelId="{ED599AD4-31C6-4E46-997F-C7E74549B2ED}" type="presOf" srcId="{1E74A96B-679A-413E-97D4-FC08FD70A3CD}" destId="{BBD74AF3-9C7E-4E02-B9F8-C613DB57B9E3}" srcOrd="0" destOrd="0" presId="urn:microsoft.com/office/officeart/2005/8/layout/vList2"/>
    <dgm:cxn modelId="{68EDB3F2-2827-4D66-9CA0-CFF6F4C39B65}" type="presParOf" srcId="{BBD74AF3-9C7E-4E02-B9F8-C613DB57B9E3}" destId="{3C8AD6A4-0290-40EF-8F2B-6653159EB557}" srcOrd="0" destOrd="0" presId="urn:microsoft.com/office/officeart/2005/8/layout/vList2"/>
  </dgm:cxnLst>
  <dgm:bg>
    <a:solidFill>
      <a:srgbClr val="FFFF00"/>
    </a:solidFill>
  </dgm:bg>
  <dgm:whole/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20B8C515-FA02-4263-B5BB-05384FD92C5A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A8E595E-9941-440B-89F8-4104CD5488FC}">
      <dgm:prSet/>
      <dgm:spPr>
        <a:solidFill>
          <a:srgbClr val="7030A0">
            <a:alpha val="90000"/>
          </a:srgbClr>
        </a:solidFill>
      </dgm:spPr>
      <dgm:t>
        <a:bodyPr/>
        <a:lstStyle/>
        <a:p>
          <a:pPr rtl="0"/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Issiqlik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qurilmalarini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hisoblashlarda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gazlar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aralashmasining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issiqlik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sig’imini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aniqlashga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to’g’ri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keladi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Aralashmaning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issiqlik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sig’imi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aralashmani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tashkil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etuvchi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komponentlarning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issiqlik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sig’imlari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bilan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ularning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massaviy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yoki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hajmiy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ulushlari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ko’paytmasining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yig’indisiga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teng</a:t>
          </a:r>
          <a:r>
            <a:rPr lang="en-US" b="0" i="0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. </a:t>
          </a:r>
          <a:endParaRPr lang="ru-RU" b="0" i="0" baseline="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69A8C60-39A5-4B97-9122-42B4CB1AA833}" type="parTrans" cxnId="{15F3703D-9EFD-4C0D-AE9D-3B0BE625FBA3}">
      <dgm:prSet/>
      <dgm:spPr/>
      <dgm:t>
        <a:bodyPr/>
        <a:lstStyle/>
        <a:p>
          <a:endParaRPr lang="ru-RU"/>
        </a:p>
      </dgm:t>
    </dgm:pt>
    <dgm:pt modelId="{F9862AFC-F838-4DB2-9D07-60F162DC5814}" type="sibTrans" cxnId="{15F3703D-9EFD-4C0D-AE9D-3B0BE625FBA3}">
      <dgm:prSet/>
      <dgm:spPr/>
      <dgm:t>
        <a:bodyPr/>
        <a:lstStyle/>
        <a:p>
          <a:endParaRPr lang="ru-RU"/>
        </a:p>
      </dgm:t>
    </dgm:pt>
    <dgm:pt modelId="{F95F8060-4161-460A-AC2A-F83CEF62B6DE}">
      <dgm:prSet/>
      <dgm:spPr>
        <a:ln>
          <a:solidFill>
            <a:srgbClr val="00B050"/>
          </a:solidFill>
        </a:ln>
      </dgm:spPr>
      <dgm:t>
        <a:bodyPr/>
        <a:lstStyle/>
        <a:p>
          <a:pPr rtl="0"/>
          <a:r>
            <a:rPr lang="en-US" b="0" i="0" baseline="0" dirty="0" smtClean="0">
              <a:latin typeface="Times New Roman" pitchFamily="18" charset="0"/>
              <a:cs typeface="Times New Roman" pitchFamily="18" charset="0"/>
            </a:rPr>
            <a:t>Agar </a:t>
          </a:r>
          <a:r>
            <a:rPr lang="en-US" b="0" i="0" baseline="0" dirty="0" err="1" smtClean="0">
              <a:latin typeface="Times New Roman" pitchFamily="18" charset="0"/>
              <a:cs typeface="Times New Roman" pitchFamily="18" charset="0"/>
            </a:rPr>
            <a:t>aralashmaning</a:t>
          </a:r>
          <a:r>
            <a:rPr lang="en-US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latin typeface="Times New Roman" pitchFamily="18" charset="0"/>
              <a:cs typeface="Times New Roman" pitchFamily="18" charset="0"/>
            </a:rPr>
            <a:t>tarkibi</a:t>
          </a:r>
          <a:r>
            <a:rPr lang="en-US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latin typeface="Times New Roman" pitchFamily="18" charset="0"/>
              <a:cs typeface="Times New Roman" pitchFamily="18" charset="0"/>
            </a:rPr>
            <a:t>gazning</a:t>
          </a:r>
          <a:r>
            <a:rPr lang="en-US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latin typeface="Times New Roman" pitchFamily="18" charset="0"/>
              <a:cs typeface="Times New Roman" pitchFamily="18" charset="0"/>
            </a:rPr>
            <a:t>massasi</a:t>
          </a:r>
          <a:r>
            <a:rPr lang="en-US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latin typeface="Times New Roman" pitchFamily="18" charset="0"/>
              <a:cs typeface="Times New Roman" pitchFamily="18" charset="0"/>
            </a:rPr>
            <a:t>bo’yicha</a:t>
          </a:r>
          <a:r>
            <a:rPr lang="en-US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latin typeface="Times New Roman" pitchFamily="18" charset="0"/>
              <a:cs typeface="Times New Roman" pitchFamily="18" charset="0"/>
            </a:rPr>
            <a:t>berilgan</a:t>
          </a:r>
          <a:r>
            <a:rPr lang="en-US" b="0" i="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0" i="0" baseline="0" dirty="0" err="1" smtClean="0">
              <a:latin typeface="Times New Roman" pitchFamily="18" charset="0"/>
              <a:cs typeface="Times New Roman" pitchFamily="18" charset="0"/>
            </a:rPr>
            <a:t>bo’lsa</a:t>
          </a:r>
          <a:r>
            <a:rPr lang="en-US" b="0" i="0" baseline="0" dirty="0" smtClean="0"/>
            <a:t>:</a:t>
          </a:r>
          <a:endParaRPr lang="en-US" b="0" i="0" baseline="0" dirty="0"/>
        </a:p>
      </dgm:t>
    </dgm:pt>
    <dgm:pt modelId="{65055D82-9418-4113-AE36-FD27E2136785}" type="parTrans" cxnId="{8ADC864F-7081-497D-AD9B-AA9C79B6E3D7}">
      <dgm:prSet/>
      <dgm:spPr/>
      <dgm:t>
        <a:bodyPr/>
        <a:lstStyle/>
        <a:p>
          <a:endParaRPr lang="ru-RU"/>
        </a:p>
      </dgm:t>
    </dgm:pt>
    <dgm:pt modelId="{5A04FE82-6EC2-42C7-978B-8210A3A563E4}" type="sibTrans" cxnId="{8ADC864F-7081-497D-AD9B-AA9C79B6E3D7}">
      <dgm:prSet/>
      <dgm:spPr/>
      <dgm:t>
        <a:bodyPr/>
        <a:lstStyle/>
        <a:p>
          <a:endParaRPr lang="ru-RU"/>
        </a:p>
      </dgm:t>
    </dgm:pt>
    <dgm:pt modelId="{57B13BC2-6B5D-4388-9D8C-6B6398E46489}" type="pres">
      <dgm:prSet presAssocID="{20B8C515-FA02-4263-B5BB-05384FD92C5A}" presName="compositeShape" presStyleCnt="0">
        <dgm:presLayoutVars>
          <dgm:dir/>
          <dgm:resizeHandles/>
        </dgm:presLayoutVars>
      </dgm:prSet>
      <dgm:spPr/>
    </dgm:pt>
    <dgm:pt modelId="{D4A74A8E-6BF6-42A1-8ED9-79B5F1A557A6}" type="pres">
      <dgm:prSet presAssocID="{20B8C515-FA02-4263-B5BB-05384FD92C5A}" presName="pyramid" presStyleLbl="node1" presStyleIdx="0" presStyleCnt="1" custScaleX="445534" custScaleY="97688"/>
      <dgm:spPr>
        <a:solidFill>
          <a:srgbClr val="FFFF00"/>
        </a:solidFill>
      </dgm:spPr>
    </dgm:pt>
    <dgm:pt modelId="{26A4F221-3C0C-4E4C-9306-7C7EB1496BAA}" type="pres">
      <dgm:prSet presAssocID="{20B8C515-FA02-4263-B5BB-05384FD92C5A}" presName="theList" presStyleCnt="0"/>
      <dgm:spPr/>
    </dgm:pt>
    <dgm:pt modelId="{CF03479C-4931-400F-944B-7A573CB87DED}" type="pres">
      <dgm:prSet presAssocID="{DA8E595E-9941-440B-89F8-4104CD5488FC}" presName="aNode" presStyleLbl="fgAcc1" presStyleIdx="0" presStyleCnt="2" custScaleX="621762" custScaleY="304999" custLinFactNeighborX="-44872" custLinFactNeighborY="-60715">
        <dgm:presLayoutVars>
          <dgm:bulletEnabled val="1"/>
        </dgm:presLayoutVars>
      </dgm:prSet>
      <dgm:spPr/>
    </dgm:pt>
    <dgm:pt modelId="{2921A947-37F6-47E1-BACC-53E449B23B62}" type="pres">
      <dgm:prSet presAssocID="{DA8E595E-9941-440B-89F8-4104CD5488FC}" presName="aSpace" presStyleCnt="0"/>
      <dgm:spPr/>
    </dgm:pt>
    <dgm:pt modelId="{26B70BBA-6C38-4CF7-B59A-1837FD21E104}" type="pres">
      <dgm:prSet presAssocID="{F95F8060-4161-460A-AC2A-F83CEF62B6DE}" presName="aNode" presStyleLbl="fgAcc1" presStyleIdx="1" presStyleCnt="2" custScaleX="654420" custScaleY="216425" custLinFactNeighborX="-45111" custLinFactNeighborY="86054">
        <dgm:presLayoutVars>
          <dgm:bulletEnabled val="1"/>
        </dgm:presLayoutVars>
      </dgm:prSet>
      <dgm:spPr/>
    </dgm:pt>
    <dgm:pt modelId="{67CE28E7-CDD4-449A-B0B9-4404CE733AB6}" type="pres">
      <dgm:prSet presAssocID="{F95F8060-4161-460A-AC2A-F83CEF62B6DE}" presName="aSpace" presStyleCnt="0"/>
      <dgm:spPr/>
    </dgm:pt>
  </dgm:ptLst>
  <dgm:cxnLst>
    <dgm:cxn modelId="{15F3703D-9EFD-4C0D-AE9D-3B0BE625FBA3}" srcId="{20B8C515-FA02-4263-B5BB-05384FD92C5A}" destId="{DA8E595E-9941-440B-89F8-4104CD5488FC}" srcOrd="0" destOrd="0" parTransId="{269A8C60-39A5-4B97-9122-42B4CB1AA833}" sibTransId="{F9862AFC-F838-4DB2-9D07-60F162DC5814}"/>
    <dgm:cxn modelId="{8ADC864F-7081-497D-AD9B-AA9C79B6E3D7}" srcId="{20B8C515-FA02-4263-B5BB-05384FD92C5A}" destId="{F95F8060-4161-460A-AC2A-F83CEF62B6DE}" srcOrd="1" destOrd="0" parTransId="{65055D82-9418-4113-AE36-FD27E2136785}" sibTransId="{5A04FE82-6EC2-42C7-978B-8210A3A563E4}"/>
    <dgm:cxn modelId="{7E8EE2B0-11E8-4E4E-81CE-B292DBC6F845}" type="presOf" srcId="{F95F8060-4161-460A-AC2A-F83CEF62B6DE}" destId="{26B70BBA-6C38-4CF7-B59A-1837FD21E104}" srcOrd="0" destOrd="0" presId="urn:microsoft.com/office/officeart/2005/8/layout/pyramid2"/>
    <dgm:cxn modelId="{E03061D6-359D-438A-B47B-147B7ED5293D}" type="presOf" srcId="{DA8E595E-9941-440B-89F8-4104CD5488FC}" destId="{CF03479C-4931-400F-944B-7A573CB87DED}" srcOrd="0" destOrd="0" presId="urn:microsoft.com/office/officeart/2005/8/layout/pyramid2"/>
    <dgm:cxn modelId="{F641BC19-26D2-4981-AB1A-E17AC6645E39}" type="presOf" srcId="{20B8C515-FA02-4263-B5BB-05384FD92C5A}" destId="{57B13BC2-6B5D-4388-9D8C-6B6398E46489}" srcOrd="0" destOrd="0" presId="urn:microsoft.com/office/officeart/2005/8/layout/pyramid2"/>
    <dgm:cxn modelId="{8431923E-033C-4857-8DAC-064BCBB11E5B}" type="presParOf" srcId="{57B13BC2-6B5D-4388-9D8C-6B6398E46489}" destId="{D4A74A8E-6BF6-42A1-8ED9-79B5F1A557A6}" srcOrd="0" destOrd="0" presId="urn:microsoft.com/office/officeart/2005/8/layout/pyramid2"/>
    <dgm:cxn modelId="{7E54883B-70FB-47CC-BCBF-30C1C8AE569D}" type="presParOf" srcId="{57B13BC2-6B5D-4388-9D8C-6B6398E46489}" destId="{26A4F221-3C0C-4E4C-9306-7C7EB1496BAA}" srcOrd="1" destOrd="0" presId="urn:microsoft.com/office/officeart/2005/8/layout/pyramid2"/>
    <dgm:cxn modelId="{BB750755-D413-4079-8EF1-2DCF3300E8D1}" type="presParOf" srcId="{26A4F221-3C0C-4E4C-9306-7C7EB1496BAA}" destId="{CF03479C-4931-400F-944B-7A573CB87DED}" srcOrd="0" destOrd="0" presId="urn:microsoft.com/office/officeart/2005/8/layout/pyramid2"/>
    <dgm:cxn modelId="{94051CCD-33E0-451E-AE99-C1F703E7EABE}" type="presParOf" srcId="{26A4F221-3C0C-4E4C-9306-7C7EB1496BAA}" destId="{2921A947-37F6-47E1-BACC-53E449B23B62}" srcOrd="1" destOrd="0" presId="urn:microsoft.com/office/officeart/2005/8/layout/pyramid2"/>
    <dgm:cxn modelId="{B285B6AB-5547-409B-9428-712CB1FCDE0E}" type="presParOf" srcId="{26A4F221-3C0C-4E4C-9306-7C7EB1496BAA}" destId="{26B70BBA-6C38-4CF7-B59A-1837FD21E104}" srcOrd="2" destOrd="0" presId="urn:microsoft.com/office/officeart/2005/8/layout/pyramid2"/>
    <dgm:cxn modelId="{216A8B1A-1973-406A-B99D-79F96C4B7BCA}" type="presParOf" srcId="{26A4F221-3C0C-4E4C-9306-7C7EB1496BAA}" destId="{67CE28E7-CDD4-449A-B0B9-4404CE733AB6}" srcOrd="3" destOrd="0" presId="urn:microsoft.com/office/officeart/2005/8/layout/pyramid2"/>
  </dgm:cxnLst>
  <dgm:bg/>
  <dgm:whole/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F2DAC68F-3AFE-4CCC-8042-96FCE4C92F6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EB78290-8D90-4840-97AA-BBE386847F00}">
      <dgm:prSet/>
      <dgm:spPr>
        <a:solidFill>
          <a:srgbClr val="FF0000"/>
        </a:solidFill>
        <a:ln>
          <a:solidFill>
            <a:srgbClr val="7030A0"/>
          </a:solidFill>
        </a:ln>
      </dgm:spPr>
      <dgm:t>
        <a:bodyPr/>
        <a:lstStyle/>
        <a:p>
          <a:pPr rtl="0"/>
          <a:r>
            <a:rPr lang="en-US" b="0" i="0" baseline="0" dirty="0" smtClean="0"/>
            <a:t>Agar </a:t>
          </a:r>
          <a:r>
            <a:rPr lang="en-US" b="0" i="0" baseline="0" dirty="0" err="1" smtClean="0"/>
            <a:t>aralashmaning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tarkibi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hajmiy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ulushlarda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berilgan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bo’lsa</a:t>
          </a:r>
          <a:r>
            <a:rPr lang="en-US" b="0" i="0" baseline="0" dirty="0" smtClean="0"/>
            <a:t>: </a:t>
          </a:r>
          <a:endParaRPr lang="en-US" b="0" i="0" baseline="0" dirty="0"/>
        </a:p>
      </dgm:t>
    </dgm:pt>
    <dgm:pt modelId="{93091CBF-8349-4C4B-BBC6-81659D604CF0}" type="parTrans" cxnId="{21A78A9E-C878-4B30-AC06-5E094B55659C}">
      <dgm:prSet/>
      <dgm:spPr/>
      <dgm:t>
        <a:bodyPr/>
        <a:lstStyle/>
        <a:p>
          <a:endParaRPr lang="ru-RU"/>
        </a:p>
      </dgm:t>
    </dgm:pt>
    <dgm:pt modelId="{46B7CE38-AFFF-438E-8913-8F81C70334C9}" type="sibTrans" cxnId="{21A78A9E-C878-4B30-AC06-5E094B55659C}">
      <dgm:prSet/>
      <dgm:spPr/>
      <dgm:t>
        <a:bodyPr/>
        <a:lstStyle/>
        <a:p>
          <a:endParaRPr lang="ru-RU"/>
        </a:p>
      </dgm:t>
    </dgm:pt>
    <dgm:pt modelId="{5319EF43-CB77-46ED-8585-137DFACBAC45}" type="pres">
      <dgm:prSet presAssocID="{F2DAC68F-3AFE-4CCC-8042-96FCE4C92F60}" presName="linear" presStyleCnt="0">
        <dgm:presLayoutVars>
          <dgm:animLvl val="lvl"/>
          <dgm:resizeHandles val="exact"/>
        </dgm:presLayoutVars>
      </dgm:prSet>
      <dgm:spPr/>
    </dgm:pt>
    <dgm:pt modelId="{292EBB1C-A196-4B0C-8888-CC51D504BCC7}" type="pres">
      <dgm:prSet presAssocID="{5EB78290-8D90-4840-97AA-BBE386847F00}" presName="parentText" presStyleLbl="node1" presStyleIdx="0" presStyleCnt="1" custScaleY="155862">
        <dgm:presLayoutVars>
          <dgm:chMax val="0"/>
          <dgm:bulletEnabled val="1"/>
        </dgm:presLayoutVars>
      </dgm:prSet>
      <dgm:spPr/>
    </dgm:pt>
  </dgm:ptLst>
  <dgm:cxnLst>
    <dgm:cxn modelId="{FDAF0A27-095C-4F20-BE4A-EEDF8B103245}" type="presOf" srcId="{5EB78290-8D90-4840-97AA-BBE386847F00}" destId="{292EBB1C-A196-4B0C-8888-CC51D504BCC7}" srcOrd="0" destOrd="0" presId="urn:microsoft.com/office/officeart/2005/8/layout/vList2"/>
    <dgm:cxn modelId="{23459837-C231-4CEB-AF9D-5391CBE35167}" type="presOf" srcId="{F2DAC68F-3AFE-4CCC-8042-96FCE4C92F60}" destId="{5319EF43-CB77-46ED-8585-137DFACBAC45}" srcOrd="0" destOrd="0" presId="urn:microsoft.com/office/officeart/2005/8/layout/vList2"/>
    <dgm:cxn modelId="{21A78A9E-C878-4B30-AC06-5E094B55659C}" srcId="{F2DAC68F-3AFE-4CCC-8042-96FCE4C92F60}" destId="{5EB78290-8D90-4840-97AA-BBE386847F00}" srcOrd="0" destOrd="0" parTransId="{93091CBF-8349-4C4B-BBC6-81659D604CF0}" sibTransId="{46B7CE38-AFFF-438E-8913-8F81C70334C9}"/>
    <dgm:cxn modelId="{88CAAE72-76CA-44A6-9C95-6B5A50D330A0}" type="presParOf" srcId="{5319EF43-CB77-46ED-8585-137DFACBAC45}" destId="{292EBB1C-A196-4B0C-8888-CC51D504BCC7}" srcOrd="0" destOrd="0" presId="urn:microsoft.com/office/officeart/2005/8/layout/vList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Relationship Id="rId4" Type="http://schemas.openxmlformats.org/officeDocument/2006/relationships/image" Target="../media/image19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Relationship Id="rId4" Type="http://schemas.openxmlformats.org/officeDocument/2006/relationships/image" Target="../media/image23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5349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508000" y="4853412"/>
            <a:ext cx="112776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08000" y="3886200"/>
            <a:ext cx="112776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B318AC-E278-4DD4-84CE-755C75CD06E5}" type="datetimeFigureOut">
              <a:rPr lang="ru-RU" smtClean="0"/>
              <a:pPr>
                <a:defRPr/>
              </a:pPr>
              <a:t>04.10.2018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pPr>
              <a:defRPr/>
            </a:pPr>
            <a:fld id="{D49AAC49-1D6B-4CAB-90BA-68E2407C1C4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D2B964-7780-4F45-9EF0-FDB6AEA18FC8}" type="datetimeFigureOut">
              <a:rPr lang="ru-RU" smtClean="0"/>
              <a:pPr>
                <a:defRPr/>
              </a:pPr>
              <a:t>04.10.2018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4775200" y="76201"/>
            <a:ext cx="3860800" cy="2889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pPr>
              <a:defRPr/>
            </a:pPr>
            <a:fld id="{8111C011-A536-4C61-9E0F-BB81A16DF05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3444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508000" y="1676400"/>
            <a:ext cx="112776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7CE23B-F9BA-4D09-8185-DBB6518172DA}" type="datetimeFigureOut">
              <a:rPr lang="ru-RU" smtClean="0"/>
              <a:pPr>
                <a:defRPr/>
              </a:pPr>
              <a:t>04.10.2018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56D8A6-F0B8-4543-9531-C2A4F530E79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40633" y="2947086"/>
            <a:ext cx="115824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06400" y="1600200"/>
            <a:ext cx="5588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791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070AB9-72F0-4D41-A8AB-18AD3E4AFFD0}" type="datetimeFigureOut">
              <a:rPr lang="ru-RU" smtClean="0"/>
              <a:pPr>
                <a:defRPr/>
              </a:pPr>
              <a:t>04.10.2018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EC6C2C-C66B-4526-88F1-1C468D1115E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406400" y="5410200"/>
            <a:ext cx="114808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75259" y="666750"/>
            <a:ext cx="57207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6193367" y="666750"/>
            <a:ext cx="5722988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375259" y="1316038"/>
            <a:ext cx="5720741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6198307" y="1316038"/>
            <a:ext cx="571804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124E85B-238C-4768-B03E-B4358FF14381}" type="datetimeFigureOut">
              <a:rPr lang="ru-RU" smtClean="0"/>
              <a:pPr>
                <a:defRPr/>
              </a:pPr>
              <a:t>04.10.2018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972800" y="6477000"/>
            <a:ext cx="1016000" cy="246888"/>
          </a:xfrm>
        </p:spPr>
        <p:txBody>
          <a:bodyPr/>
          <a:lstStyle/>
          <a:p>
            <a:pPr>
              <a:defRPr/>
            </a:pPr>
            <a:fld id="{D9FEA659-A0EC-4C54-AC23-80D2C899CDC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85800" y="6019801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64A0C8-EB2F-4BE9-9F4E-49C786CC214D}" type="datetimeFigureOut">
              <a:rPr lang="ru-RU" smtClean="0"/>
              <a:pPr>
                <a:defRPr/>
              </a:pPr>
              <a:t>04.10.2018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2A19E9-0F43-4554-AE23-26478D8844A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BC6117-665E-4065-826B-D786553AEE15}" type="datetimeFigureOut">
              <a:rPr lang="ru-RU" smtClean="0"/>
              <a:pPr>
                <a:defRPr/>
              </a:pPr>
              <a:t>04.10.2018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ECCCE2-5B19-493E-A9A3-0F13E95D2F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85800" y="5849118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609600" y="5486400"/>
            <a:ext cx="112776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609601" y="609600"/>
            <a:ext cx="4011084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766733" y="609600"/>
            <a:ext cx="7120467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1F5E12-7E6C-4CEC-95B8-FB482C37D725}" type="datetimeFigureOut">
              <a:rPr lang="ru-RU" smtClean="0"/>
              <a:pPr>
                <a:defRPr/>
              </a:pPr>
              <a:t>04.10.2018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70C05E-15CF-4E3B-A33B-333932826B1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4673600" y="616634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B23D4A-C346-4EC3-9045-40A3E5013143}" type="datetimeFigureOut">
              <a:rPr lang="ru-RU" smtClean="0"/>
              <a:pPr>
                <a:defRPr/>
              </a:pPr>
              <a:t>04.10.2018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12B034-054A-4A5D-946B-7311AAE7FC0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508000" y="4993760"/>
            <a:ext cx="78232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508000" y="5533218"/>
            <a:ext cx="78232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6884E5-D772-4287-81F1-01B77B24A710}" type="datetimeFigureOut">
              <a:rPr lang="ru-RU" smtClean="0"/>
              <a:pPr>
                <a:defRPr/>
              </a:pPr>
              <a:t>04.10.2018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03CB8-68B8-4FC5-81A0-DB2D7B3F8E8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44000" y="549277"/>
            <a:ext cx="2438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549277"/>
            <a:ext cx="83312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AF73D6-AB74-4778-BF45-27CFED1497F7}" type="datetimeFigureOut">
              <a:rPr lang="ru-RU" smtClean="0"/>
              <a:pPr>
                <a:defRPr/>
              </a:pPr>
              <a:t>04.10.2018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902C13-2514-41B8-9774-64707A7719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406400" y="1554163"/>
            <a:ext cx="11582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8636000" y="76201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FCCE646-B046-4993-AF09-F6DE73EEAF7B}" type="datetimeFigureOut">
              <a:rPr lang="ru-RU" smtClean="0"/>
              <a:pPr>
                <a:defRPr/>
              </a:pPr>
              <a:t>04.10.2018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4165600" y="76201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0972800" y="6477001"/>
            <a:ext cx="1016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954958D-1F61-4E93-8760-D6DA66623EC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06400" y="457200"/>
            <a:ext cx="11582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685800" y="1057987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4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13" Type="http://schemas.openxmlformats.org/officeDocument/2006/relationships/diagramLayout" Target="../diagrams/layout5.xml"/><Relationship Id="rId18" Type="http://schemas.openxmlformats.org/officeDocument/2006/relationships/diagramLayout" Target="../diagrams/layout6.xml"/><Relationship Id="rId3" Type="http://schemas.openxmlformats.org/officeDocument/2006/relationships/diagramData" Target="../diagrams/data3.xml"/><Relationship Id="rId7" Type="http://schemas.openxmlformats.org/officeDocument/2006/relationships/oleObject" Target="../embeddings/oleObject1.bin"/><Relationship Id="rId12" Type="http://schemas.openxmlformats.org/officeDocument/2006/relationships/diagramData" Target="../diagrams/data5.xml"/><Relationship Id="rId17" Type="http://schemas.openxmlformats.org/officeDocument/2006/relationships/diagramData" Target="../diagrams/data6.xml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2.bin"/><Relationship Id="rId20" Type="http://schemas.openxmlformats.org/officeDocument/2006/relationships/diagramColors" Target="../diagrams/colors6.xml"/><Relationship Id="rId1" Type="http://schemas.openxmlformats.org/officeDocument/2006/relationships/vmlDrawing" Target="../drawings/vmlDrawing1.v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5" Type="http://schemas.openxmlformats.org/officeDocument/2006/relationships/diagramColors" Target="../diagrams/colors5.xml"/><Relationship Id="rId10" Type="http://schemas.openxmlformats.org/officeDocument/2006/relationships/diagramQuickStyle" Target="../diagrams/quickStyle4.xml"/><Relationship Id="rId19" Type="http://schemas.openxmlformats.org/officeDocument/2006/relationships/diagramQuickStyle" Target="../diagrams/quickStyle6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Relationship Id="rId14" Type="http://schemas.openxmlformats.org/officeDocument/2006/relationships/diagramQuickStyle" Target="../diagrams/quickStyl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8.xml"/><Relationship Id="rId3" Type="http://schemas.openxmlformats.org/officeDocument/2006/relationships/diagramData" Target="../diagrams/data7.xml"/><Relationship Id="rId7" Type="http://schemas.openxmlformats.org/officeDocument/2006/relationships/oleObject" Target="../embeddings/oleObject4.bin"/><Relationship Id="rId12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diagramColors" Target="../diagrams/colors7.xml"/><Relationship Id="rId11" Type="http://schemas.openxmlformats.org/officeDocument/2006/relationships/diagramColors" Target="../diagrams/colors8.xml"/><Relationship Id="rId5" Type="http://schemas.openxmlformats.org/officeDocument/2006/relationships/diagramQuickStyle" Target="../diagrams/quickStyle7.xml"/><Relationship Id="rId10" Type="http://schemas.openxmlformats.org/officeDocument/2006/relationships/diagramQuickStyle" Target="../diagrams/quickStyle8.xml"/><Relationship Id="rId4" Type="http://schemas.openxmlformats.org/officeDocument/2006/relationships/diagramLayout" Target="../diagrams/layout7.xml"/><Relationship Id="rId9" Type="http://schemas.openxmlformats.org/officeDocument/2006/relationships/diagramLayout" Target="../diagrams/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7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13" Type="http://schemas.openxmlformats.org/officeDocument/2006/relationships/diagramQuickStyle" Target="../diagrams/quickStyle10.xml"/><Relationship Id="rId18" Type="http://schemas.openxmlformats.org/officeDocument/2006/relationships/diagramColors" Target="../diagrams/colors11.xml"/><Relationship Id="rId3" Type="http://schemas.openxmlformats.org/officeDocument/2006/relationships/oleObject" Target="../embeddings/oleObject8.bin"/><Relationship Id="rId7" Type="http://schemas.openxmlformats.org/officeDocument/2006/relationships/diagramData" Target="../diagrams/data9.xml"/><Relationship Id="rId12" Type="http://schemas.openxmlformats.org/officeDocument/2006/relationships/diagramLayout" Target="../diagrams/layout10.xml"/><Relationship Id="rId17" Type="http://schemas.openxmlformats.org/officeDocument/2006/relationships/diagramQuickStyle" Target="../diagrams/quickStyle11.xml"/><Relationship Id="rId2" Type="http://schemas.openxmlformats.org/officeDocument/2006/relationships/slideLayout" Target="../slideLayouts/slideLayout7.xml"/><Relationship Id="rId16" Type="http://schemas.openxmlformats.org/officeDocument/2006/relationships/diagramLayout" Target="../diagrams/layout11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5.wmf"/><Relationship Id="rId11" Type="http://schemas.openxmlformats.org/officeDocument/2006/relationships/diagramData" Target="../diagrams/data10.xml"/><Relationship Id="rId5" Type="http://schemas.openxmlformats.org/officeDocument/2006/relationships/oleObject" Target="../embeddings/oleObject10.bin"/><Relationship Id="rId15" Type="http://schemas.openxmlformats.org/officeDocument/2006/relationships/diagramData" Target="../diagrams/data11.xml"/><Relationship Id="rId10" Type="http://schemas.openxmlformats.org/officeDocument/2006/relationships/diagramColors" Target="../diagrams/colors9.xml"/><Relationship Id="rId4" Type="http://schemas.openxmlformats.org/officeDocument/2006/relationships/oleObject" Target="../embeddings/oleObject9.bin"/><Relationship Id="rId9" Type="http://schemas.openxmlformats.org/officeDocument/2006/relationships/diagramQuickStyle" Target="../diagrams/quickStyle9.xml"/><Relationship Id="rId14" Type="http://schemas.openxmlformats.org/officeDocument/2006/relationships/diagramColors" Target="../diagrams/colors10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.xml"/><Relationship Id="rId13" Type="http://schemas.openxmlformats.org/officeDocument/2006/relationships/diagramQuickStyle" Target="../diagrams/quickStyle13.xml"/><Relationship Id="rId18" Type="http://schemas.openxmlformats.org/officeDocument/2006/relationships/diagramColors" Target="../diagrams/colors14.xml"/><Relationship Id="rId3" Type="http://schemas.openxmlformats.org/officeDocument/2006/relationships/oleObject" Target="../embeddings/oleObject11.bin"/><Relationship Id="rId21" Type="http://schemas.openxmlformats.org/officeDocument/2006/relationships/diagramQuickStyle" Target="../diagrams/quickStyle15.xml"/><Relationship Id="rId7" Type="http://schemas.openxmlformats.org/officeDocument/2006/relationships/diagramData" Target="../diagrams/data12.xml"/><Relationship Id="rId12" Type="http://schemas.openxmlformats.org/officeDocument/2006/relationships/diagramLayout" Target="../diagrams/layout13.xml"/><Relationship Id="rId17" Type="http://schemas.openxmlformats.org/officeDocument/2006/relationships/diagramQuickStyle" Target="../diagrams/quickStyle14.xml"/><Relationship Id="rId2" Type="http://schemas.openxmlformats.org/officeDocument/2006/relationships/slideLayout" Target="../slideLayouts/slideLayout7.xml"/><Relationship Id="rId16" Type="http://schemas.openxmlformats.org/officeDocument/2006/relationships/diagramLayout" Target="../diagrams/layout14.xml"/><Relationship Id="rId20" Type="http://schemas.openxmlformats.org/officeDocument/2006/relationships/diagramLayout" Target="../diagrams/layout15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4.bin"/><Relationship Id="rId11" Type="http://schemas.openxmlformats.org/officeDocument/2006/relationships/diagramData" Target="../diagrams/data13.xml"/><Relationship Id="rId5" Type="http://schemas.openxmlformats.org/officeDocument/2006/relationships/oleObject" Target="../embeddings/oleObject13.bin"/><Relationship Id="rId15" Type="http://schemas.openxmlformats.org/officeDocument/2006/relationships/diagramData" Target="../diagrams/data14.xml"/><Relationship Id="rId10" Type="http://schemas.openxmlformats.org/officeDocument/2006/relationships/diagramColors" Target="../diagrams/colors12.xml"/><Relationship Id="rId19" Type="http://schemas.openxmlformats.org/officeDocument/2006/relationships/diagramData" Target="../diagrams/data15.xml"/><Relationship Id="rId4" Type="http://schemas.openxmlformats.org/officeDocument/2006/relationships/oleObject" Target="../embeddings/oleObject12.bin"/><Relationship Id="rId9" Type="http://schemas.openxmlformats.org/officeDocument/2006/relationships/diagramQuickStyle" Target="../diagrams/quickStyle12.xml"/><Relationship Id="rId14" Type="http://schemas.openxmlformats.org/officeDocument/2006/relationships/diagramColors" Target="../diagrams/colors13.xml"/><Relationship Id="rId22" Type="http://schemas.openxmlformats.org/officeDocument/2006/relationships/diagramColors" Target="../diagrams/colors1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7.xml"/><Relationship Id="rId13" Type="http://schemas.openxmlformats.org/officeDocument/2006/relationships/diagramQuickStyle" Target="../diagrams/quickStyle18.xml"/><Relationship Id="rId18" Type="http://schemas.openxmlformats.org/officeDocument/2006/relationships/diagramColors" Target="../diagrams/colors19.xml"/><Relationship Id="rId3" Type="http://schemas.openxmlformats.org/officeDocument/2006/relationships/diagramData" Target="../diagrams/data16.xml"/><Relationship Id="rId21" Type="http://schemas.openxmlformats.org/officeDocument/2006/relationships/oleObject" Target="../embeddings/oleObject17.bin"/><Relationship Id="rId7" Type="http://schemas.openxmlformats.org/officeDocument/2006/relationships/diagramData" Target="../diagrams/data17.xml"/><Relationship Id="rId12" Type="http://schemas.openxmlformats.org/officeDocument/2006/relationships/diagramLayout" Target="../diagrams/layout18.xml"/><Relationship Id="rId17" Type="http://schemas.openxmlformats.org/officeDocument/2006/relationships/diagramQuickStyle" Target="../diagrams/quickStyle19.xml"/><Relationship Id="rId2" Type="http://schemas.openxmlformats.org/officeDocument/2006/relationships/slideLayout" Target="../slideLayouts/slideLayout7.xml"/><Relationship Id="rId16" Type="http://schemas.openxmlformats.org/officeDocument/2006/relationships/diagramLayout" Target="../diagrams/layout19.xml"/><Relationship Id="rId20" Type="http://schemas.openxmlformats.org/officeDocument/2006/relationships/oleObject" Target="../embeddings/oleObject16.bin"/><Relationship Id="rId1" Type="http://schemas.openxmlformats.org/officeDocument/2006/relationships/vmlDrawing" Target="../drawings/vmlDrawing7.vml"/><Relationship Id="rId6" Type="http://schemas.openxmlformats.org/officeDocument/2006/relationships/diagramColors" Target="../diagrams/colors16.xml"/><Relationship Id="rId11" Type="http://schemas.openxmlformats.org/officeDocument/2006/relationships/diagramData" Target="../diagrams/data18.xml"/><Relationship Id="rId5" Type="http://schemas.openxmlformats.org/officeDocument/2006/relationships/diagramQuickStyle" Target="../diagrams/quickStyle16.xml"/><Relationship Id="rId15" Type="http://schemas.openxmlformats.org/officeDocument/2006/relationships/diagramData" Target="../diagrams/data19.xml"/><Relationship Id="rId10" Type="http://schemas.openxmlformats.org/officeDocument/2006/relationships/diagramColors" Target="../diagrams/colors17.xml"/><Relationship Id="rId19" Type="http://schemas.openxmlformats.org/officeDocument/2006/relationships/oleObject" Target="../embeddings/oleObject15.bin"/><Relationship Id="rId4" Type="http://schemas.openxmlformats.org/officeDocument/2006/relationships/diagramLayout" Target="../diagrams/layout16.xml"/><Relationship Id="rId9" Type="http://schemas.openxmlformats.org/officeDocument/2006/relationships/diagramQuickStyle" Target="../diagrams/quickStyle17.xml"/><Relationship Id="rId14" Type="http://schemas.openxmlformats.org/officeDocument/2006/relationships/diagramColors" Target="../diagrams/colors18.xml"/><Relationship Id="rId22" Type="http://schemas.openxmlformats.org/officeDocument/2006/relationships/oleObject" Target="../embeddings/oleObject18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diagramData" Target="../diagrams/data21.xml"/><Relationship Id="rId7" Type="http://schemas.openxmlformats.org/officeDocument/2006/relationships/oleObject" Target="../embeddings/oleObject1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diagramColors" Target="../diagrams/colors21.xml"/><Relationship Id="rId5" Type="http://schemas.openxmlformats.org/officeDocument/2006/relationships/diagramQuickStyle" Target="../diagrams/quickStyle21.xml"/><Relationship Id="rId4" Type="http://schemas.openxmlformats.org/officeDocument/2006/relationships/diagramLayout" Target="../diagrams/layout2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4" Type="http://schemas.openxmlformats.org/officeDocument/2006/relationships/oleObject" Target="../embeddings/oleObject21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3.xml"/><Relationship Id="rId3" Type="http://schemas.openxmlformats.org/officeDocument/2006/relationships/diagramData" Target="../diagrams/data22.xml"/><Relationship Id="rId7" Type="http://schemas.openxmlformats.org/officeDocument/2006/relationships/oleObject" Target="../embeddings/oleObject23.bin"/><Relationship Id="rId12" Type="http://schemas.openxmlformats.org/officeDocument/2006/relationships/oleObject" Target="../embeddings/oleObject2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diagramColors" Target="../diagrams/colors22.xml"/><Relationship Id="rId11" Type="http://schemas.openxmlformats.org/officeDocument/2006/relationships/diagramColors" Target="../diagrams/colors23.xml"/><Relationship Id="rId5" Type="http://schemas.openxmlformats.org/officeDocument/2006/relationships/diagramQuickStyle" Target="../diagrams/quickStyle22.xml"/><Relationship Id="rId10" Type="http://schemas.openxmlformats.org/officeDocument/2006/relationships/diagramQuickStyle" Target="../diagrams/quickStyle23.xml"/><Relationship Id="rId4" Type="http://schemas.openxmlformats.org/officeDocument/2006/relationships/diagramLayout" Target="../diagrams/layout22.xml"/><Relationship Id="rId9" Type="http://schemas.openxmlformats.org/officeDocument/2006/relationships/diagramLayout" Target="../diagrams/layout2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>
          <a:xfrm>
            <a:off x="885117" y="919310"/>
            <a:ext cx="10945812" cy="127317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900" dirty="0" err="1" smtClean="0">
                <a:latin typeface="Times New Roman" pitchFamily="18" charset="0"/>
                <a:cs typeface="Times New Roman" pitchFamily="18" charset="0"/>
              </a:rPr>
              <a:t>Ma’ruza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9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4000" dirty="0" smtClean="0"/>
              <a:t>IDEAL GAZNING HOLAT TENGLAMASI</a:t>
            </a:r>
            <a:endParaRPr lang="ru-RU" sz="4400" dirty="0" smtClean="0"/>
          </a:p>
        </p:txBody>
      </p:sp>
      <p:sp>
        <p:nvSpPr>
          <p:cNvPr id="18434" name="Объект 2"/>
          <p:cNvSpPr>
            <a:spLocks noGrp="1"/>
          </p:cNvSpPr>
          <p:nvPr>
            <p:ph idx="1"/>
          </p:nvPr>
        </p:nvSpPr>
        <p:spPr>
          <a:xfrm>
            <a:off x="1092200" y="2377440"/>
            <a:ext cx="10412413" cy="3982085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  <a:buNone/>
            </a:pPr>
            <a:r>
              <a:rPr lang="en-US" sz="6700" dirty="0" err="1" smtClean="0"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sz="67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0"/>
            <a:r>
              <a:rPr lang="en-US" i="1" dirty="0" err="1" smtClean="0"/>
              <a:t>Gazning</a:t>
            </a:r>
            <a:r>
              <a:rPr lang="en-US" i="1" dirty="0" smtClean="0"/>
              <a:t> </a:t>
            </a:r>
            <a:r>
              <a:rPr lang="en-US" i="1" dirty="0" err="1" smtClean="0"/>
              <a:t>holat</a:t>
            </a:r>
            <a:r>
              <a:rPr lang="en-US" i="1" dirty="0" smtClean="0"/>
              <a:t> </a:t>
            </a:r>
            <a:r>
              <a:rPr lang="en-US" i="1" dirty="0" err="1" smtClean="0"/>
              <a:t>tenglamasi</a:t>
            </a:r>
            <a:endParaRPr lang="ru-RU" dirty="0" smtClean="0"/>
          </a:p>
          <a:p>
            <a:pPr lvl="0"/>
            <a:r>
              <a:rPr lang="en-US" i="1" dirty="0" smtClean="0"/>
              <a:t>Ideal </a:t>
            </a:r>
            <a:r>
              <a:rPr lang="en-US" i="1" dirty="0" err="1" smtClean="0"/>
              <a:t>gazlar</a:t>
            </a:r>
            <a:r>
              <a:rPr lang="en-US" i="1" dirty="0" smtClean="0"/>
              <a:t> </a:t>
            </a:r>
            <a:r>
              <a:rPr lang="en-US" i="1" dirty="0" err="1" smtClean="0"/>
              <a:t>aralashmasi</a:t>
            </a:r>
            <a:endParaRPr lang="ru-RU" dirty="0" smtClean="0"/>
          </a:p>
          <a:p>
            <a:pPr lvl="0"/>
            <a:r>
              <a:rPr lang="ru-RU" i="1" dirty="0" smtClean="0"/>
              <a:t> </a:t>
            </a:r>
            <a:r>
              <a:rPr lang="ru-RU" i="1" dirty="0" err="1" smtClean="0"/>
              <a:t>Gazlarning</a:t>
            </a:r>
            <a:r>
              <a:rPr lang="ru-RU" i="1" dirty="0" smtClean="0"/>
              <a:t> </a:t>
            </a:r>
            <a:r>
              <a:rPr lang="ru-RU" i="1" dirty="0" err="1" smtClean="0"/>
              <a:t>issi</a:t>
            </a:r>
            <a:r>
              <a:rPr lang="en-US" i="1" dirty="0" smtClean="0"/>
              <a:t>q</a:t>
            </a:r>
            <a:r>
              <a:rPr lang="ru-RU" i="1" dirty="0" err="1" smtClean="0"/>
              <a:t>lik</a:t>
            </a:r>
            <a:r>
              <a:rPr lang="ru-RU" i="1" dirty="0" smtClean="0"/>
              <a:t> </a:t>
            </a:r>
            <a:r>
              <a:rPr lang="ru-RU" i="1" dirty="0" err="1" smtClean="0"/>
              <a:t>sig’imi</a:t>
            </a:r>
            <a:endParaRPr lang="ru-RU" dirty="0" smtClean="0"/>
          </a:p>
          <a:p>
            <a:pPr lvl="0">
              <a:buNone/>
            </a:pPr>
            <a:endParaRPr lang="ru-RU" sz="3200" dirty="0" smtClean="0"/>
          </a:p>
          <a:p>
            <a:pPr lvl="0">
              <a:buNone/>
            </a:pPr>
            <a:endParaRPr lang="en-US" sz="53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815926" y="478302"/>
          <a:ext cx="11127545" cy="55989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393895" y="1631853"/>
          <a:ext cx="10803988" cy="46704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4210" name="Picture 2" descr="ÐÐ°ÑÑÐ¸Ð½ÐºÐ¸ Ð¿Ð¾ Ð·Ð°Ð¿ÑÐ¾ÑÑ issiqlik texnikasi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80597" y="692883"/>
            <a:ext cx="2800350" cy="1638300"/>
          </a:xfrm>
          <a:prstGeom prst="rect">
            <a:avLst/>
          </a:prstGeom>
          <a:noFill/>
        </p:spPr>
      </p:pic>
      <p:pic>
        <p:nvPicPr>
          <p:cNvPr id="94212" name="Picture 4" descr="ÐÐ°ÑÑÐ¸Ð½ÐºÐ¸ Ð¿Ð¾ Ð·Ð°Ð¿ÑÐ¾ÑÑ issiqlik texnikasi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60486" y="575017"/>
            <a:ext cx="2193729" cy="21431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хема 7"/>
          <p:cNvGraphicFramePr/>
          <p:nvPr/>
        </p:nvGraphicFramePr>
        <p:xfrm>
          <a:off x="577615" y="235634"/>
          <a:ext cx="5965869" cy="14102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03426" name="Object 2"/>
          <p:cNvGraphicFramePr>
            <a:graphicFrameLocks noChangeAspect="1"/>
          </p:cNvGraphicFramePr>
          <p:nvPr/>
        </p:nvGraphicFramePr>
        <p:xfrm>
          <a:off x="7765367" y="323558"/>
          <a:ext cx="1631852" cy="1217413"/>
        </p:xfrm>
        <a:graphic>
          <a:graphicData uri="http://schemas.openxmlformats.org/presentationml/2006/ole">
            <p:oleObj spid="_x0000_s103426" name="Формула" r:id="rId7" imgW="596641" imgH="444307" progId="Equation.3">
              <p:embed/>
            </p:oleObj>
          </a:graphicData>
        </a:graphic>
      </p:graphicFrame>
      <p:sp>
        <p:nvSpPr>
          <p:cNvPr id="103427" name="Rectangle 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Схема 9"/>
          <p:cNvGraphicFramePr/>
          <p:nvPr/>
        </p:nvGraphicFramePr>
        <p:xfrm>
          <a:off x="628198" y="1856935"/>
          <a:ext cx="6757340" cy="14771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7870151" y="2250439"/>
            <a:ext cx="223089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i="1" dirty="0" smtClean="0"/>
              <a:t>PV=</a:t>
            </a:r>
            <a:r>
              <a:rPr lang="en-US" sz="3200" i="1" dirty="0" err="1" smtClean="0"/>
              <a:t>mRT</a:t>
            </a:r>
            <a:endParaRPr lang="ru-RU" sz="3200" dirty="0"/>
          </a:p>
        </p:txBody>
      </p:sp>
      <p:graphicFrame>
        <p:nvGraphicFramePr>
          <p:cNvPr id="13" name="Схема 12"/>
          <p:cNvGraphicFramePr/>
          <p:nvPr/>
        </p:nvGraphicFramePr>
        <p:xfrm>
          <a:off x="834350" y="3581959"/>
          <a:ext cx="5369502" cy="15105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103431" name="Rectangle 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3430" name="Object 6"/>
          <p:cNvGraphicFramePr>
            <a:graphicFrameLocks noChangeAspect="1"/>
          </p:cNvGraphicFramePr>
          <p:nvPr/>
        </p:nvGraphicFramePr>
        <p:xfrm>
          <a:off x="6252085" y="3571185"/>
          <a:ext cx="5492568" cy="1201336"/>
        </p:xfrm>
        <a:graphic>
          <a:graphicData uri="http://schemas.openxmlformats.org/presentationml/2006/ole">
            <p:oleObj spid="_x0000_s103430" name="Формула" r:id="rId16" imgW="2667000" imgH="508000" progId="Equation.3">
              <p:embed/>
            </p:oleObj>
          </a:graphicData>
        </a:graphic>
      </p:graphicFrame>
      <p:graphicFrame>
        <p:nvGraphicFramePr>
          <p:cNvPr id="16" name="Схема 15"/>
          <p:cNvGraphicFramePr/>
          <p:nvPr/>
        </p:nvGraphicFramePr>
        <p:xfrm>
          <a:off x="1012873" y="5106572"/>
          <a:ext cx="4768949" cy="17514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sp>
        <p:nvSpPr>
          <p:cNvPr id="17" name="Прямоугольник 16"/>
          <p:cNvSpPr/>
          <p:nvPr/>
        </p:nvSpPr>
        <p:spPr>
          <a:xfrm>
            <a:off x="8038157" y="5523300"/>
            <a:ext cx="21207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i="1" dirty="0" smtClean="0"/>
              <a:t>PV</a:t>
            </a:r>
            <a:r>
              <a:rPr lang="en-US" sz="3600" i="1" baseline="-25000" dirty="0" smtClean="0">
                <a:sym typeface="Symbol"/>
              </a:rPr>
              <a:t></a:t>
            </a:r>
            <a:r>
              <a:rPr lang="en-US" sz="3600" i="1" dirty="0" smtClean="0"/>
              <a:t>=</a:t>
            </a:r>
            <a:r>
              <a:rPr lang="en-US" sz="3600" i="1" dirty="0" smtClean="0">
                <a:sym typeface="Symbol"/>
              </a:rPr>
              <a:t></a:t>
            </a:r>
            <a:r>
              <a:rPr lang="en-US" sz="3600" i="1" dirty="0" smtClean="0"/>
              <a:t>RT</a:t>
            </a:r>
            <a:endParaRPr lang="ru-RU" sz="3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3" name="Rectangle 3"/>
          <p:cNvSpPr>
            <a:spLocks noChangeArrowheads="1"/>
          </p:cNvSpPr>
          <p:nvPr/>
        </p:nvSpPr>
        <p:spPr bwMode="auto">
          <a:xfrm>
            <a:off x="726382" y="1000816"/>
            <a:ext cx="110744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BalticaUzbek"/>
                <a:ea typeface="Times New Roman" pitchFamily="18" charset="0"/>
                <a:cs typeface="Times New Roman" pitchFamily="18" charset="0"/>
              </a:rPr>
              <a:t>Q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ulaylik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maqsadida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R</a:t>
            </a:r>
            <a:r>
              <a:rPr kumimoji="0" lang="en-US" sz="2800" b="0" i="0" u="none" strike="noStrike" cap="none" normalizeH="0" baseline="-3000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qiymatini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normal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fizik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sharoitlarda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Virtec Times New Roman Uz"/>
                <a:ea typeface="Times New Roman" pitchFamily="18" charset="0"/>
                <a:cs typeface="Times New Roman" pitchFamily="18" charset="0"/>
              </a:rPr>
              <a:t>h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isoblaymiz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Normal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sharoitda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ya’ni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T</a:t>
            </a:r>
            <a:r>
              <a:rPr kumimoji="0" lang="en-US" sz="2800" b="0" i="0" u="none" strike="noStrike" cap="none" normalizeH="0" baseline="-3000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=273,15 K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temperatura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</a:t>
            </a:r>
            <a:r>
              <a:rPr kumimoji="0" lang="en-US" sz="2800" b="0" i="0" u="none" strike="noStrike" cap="none" normalizeH="0" baseline="-3000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0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=101325 Pa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atmosfera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bosimiga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bosimda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Virtec Times New Roman Uz"/>
                <a:ea typeface="Times New Roman" pitchFamily="18" charset="0"/>
                <a:cs typeface="Times New Roman" pitchFamily="18" charset="0"/>
              </a:rPr>
              <a:t>h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qanday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gazning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1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kmoli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22,414 m</a:t>
            </a:r>
            <a:r>
              <a:rPr kumimoji="0" lang="en-US" sz="2800" b="0" i="0" u="none" strike="noStrike" cap="none" normalizeH="0" baseline="3000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Virtec Times New Roman Uz"/>
                <a:ea typeface="Times New Roman" pitchFamily="18" charset="0"/>
                <a:cs typeface="Times New Roman" pitchFamily="18" charset="0"/>
              </a:rPr>
              <a:t>h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ajmni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egallaydi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	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02402" name="Object 2"/>
          <p:cNvGraphicFramePr>
            <a:graphicFrameLocks noChangeAspect="1"/>
          </p:cNvGraphicFramePr>
          <p:nvPr/>
        </p:nvGraphicFramePr>
        <p:xfrm>
          <a:off x="3583690" y="3266384"/>
          <a:ext cx="5442856" cy="1253032"/>
        </p:xfrm>
        <a:graphic>
          <a:graphicData uri="http://schemas.openxmlformats.org/presentationml/2006/ole">
            <p:oleObj spid="_x0000_s102402" name="Формула" r:id="rId3" imgW="1320227" imgH="304668" progId="Equation.3">
              <p:embed/>
            </p:oleObj>
          </a:graphicData>
        </a:graphic>
      </p:graphicFrame>
      <p:sp>
        <p:nvSpPr>
          <p:cNvPr id="102404" name="Rectangle 4"/>
          <p:cNvSpPr>
            <a:spLocks noChangeArrowheads="1"/>
          </p:cNvSpPr>
          <p:nvPr/>
        </p:nvSpPr>
        <p:spPr bwMode="auto">
          <a:xfrm>
            <a:off x="3840927" y="5119524"/>
            <a:ext cx="55703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	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</a:t>
            </a:r>
            <a:r>
              <a:rPr kumimoji="0" lang="en-US" sz="2800" b="0" i="0" u="none" strike="noStrike" cap="none" normalizeH="0" baseline="3000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/mol</a:t>
            </a:r>
            <a:r>
              <a:rPr kumimoji="0" lang="en-US" sz="2800" b="0" i="0" u="none" strike="noStrike" cap="none" normalizeH="0" baseline="3000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bo’ladi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2912013" y="801858"/>
          <a:ext cx="6935372" cy="9848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01377" name="Object 1"/>
          <p:cNvGraphicFramePr>
            <a:graphicFrameLocks noChangeAspect="1"/>
          </p:cNvGraphicFramePr>
          <p:nvPr/>
        </p:nvGraphicFramePr>
        <p:xfrm>
          <a:off x="492369" y="2159389"/>
          <a:ext cx="11009355" cy="977705"/>
        </p:xfrm>
        <a:graphic>
          <a:graphicData uri="http://schemas.openxmlformats.org/presentationml/2006/ole">
            <p:oleObj spid="_x0000_s101377" name="Формула" r:id="rId7" imgW="4965700" imgH="533400" progId="Equation.3">
              <p:embed/>
            </p:oleObj>
          </a:graphicData>
        </a:graphic>
      </p:graphicFrame>
      <p:sp>
        <p:nvSpPr>
          <p:cNvPr id="101379" name="Rectangle 3"/>
          <p:cNvSpPr>
            <a:spLocks noChangeArrowheads="1"/>
          </p:cNvSpPr>
          <p:nvPr/>
        </p:nvSpPr>
        <p:spPr bwMode="auto">
          <a:xfrm>
            <a:off x="468313" y="99060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Схема 7"/>
          <p:cNvGraphicFramePr/>
          <p:nvPr/>
        </p:nvGraphicFramePr>
        <p:xfrm>
          <a:off x="2996417" y="3165231"/>
          <a:ext cx="6921306" cy="1280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01380" name="Object 4"/>
          <p:cNvGraphicFramePr>
            <a:graphicFrameLocks noChangeAspect="1"/>
          </p:cNvGraphicFramePr>
          <p:nvPr/>
        </p:nvGraphicFramePr>
        <p:xfrm>
          <a:off x="5387926" y="4790048"/>
          <a:ext cx="2504049" cy="1052121"/>
        </p:xfrm>
        <a:graphic>
          <a:graphicData uri="http://schemas.openxmlformats.org/presentationml/2006/ole">
            <p:oleObj spid="_x0000_s101380" name="Формула" r:id="rId12" imgW="1130300" imgH="482600" progId="Equation.3">
              <p:embed/>
            </p:oleObj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ChangeArrowheads="1"/>
          </p:cNvSpPr>
          <p:nvPr/>
        </p:nvSpPr>
        <p:spPr bwMode="auto">
          <a:xfrm>
            <a:off x="1097280" y="464234"/>
            <a:ext cx="1007246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683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Ideal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gazlar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aralashmasi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Dalton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qonuniga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bo’ysunadi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qonunga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gazlar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aralashmasining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bosimi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ayrim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komponentlar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partsial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bosimlarining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yi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Virtec Times New Roman Uz"/>
                <a:ea typeface="Times New Roman" pitchFamily="18" charset="0"/>
                <a:cs typeface="Courier New" pitchFamily="49" charset="0"/>
              </a:rPr>
              <a:t>g’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indisiga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04449" name="Object 1"/>
          <p:cNvGraphicFramePr>
            <a:graphicFrameLocks noChangeAspect="1"/>
          </p:cNvGraphicFramePr>
          <p:nvPr/>
        </p:nvGraphicFramePr>
        <p:xfrm>
          <a:off x="4360984" y="2103119"/>
          <a:ext cx="4687149" cy="1216856"/>
        </p:xfrm>
        <a:graphic>
          <a:graphicData uri="http://schemas.openxmlformats.org/presentationml/2006/ole">
            <p:oleObj spid="_x0000_s104449" name="Формула" r:id="rId3" imgW="1981200" imgH="520700" progId="Equation.3">
              <p:embed/>
            </p:oleObj>
          </a:graphicData>
        </a:graphic>
      </p:graphicFrame>
      <p:sp>
        <p:nvSpPr>
          <p:cNvPr id="104452" name="Rectangle 4"/>
          <p:cNvSpPr>
            <a:spLocks noChangeArrowheads="1"/>
          </p:cNvSpPr>
          <p:nvPr/>
        </p:nvSpPr>
        <p:spPr bwMode="auto">
          <a:xfrm>
            <a:off x="1294228" y="3376246"/>
            <a:ext cx="1004433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683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Agar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massasi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m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aralashma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n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komponentdan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tarkib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topgan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bo’lsa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aralashmadagi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ayrim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komponentlarning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massaviy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ulushlari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04451" name="Object 3"/>
          <p:cNvGraphicFramePr>
            <a:graphicFrameLocks noChangeAspect="1"/>
          </p:cNvGraphicFramePr>
          <p:nvPr/>
        </p:nvGraphicFramePr>
        <p:xfrm>
          <a:off x="4571999" y="5099539"/>
          <a:ext cx="4979100" cy="991772"/>
        </p:xfrm>
        <a:graphic>
          <a:graphicData uri="http://schemas.openxmlformats.org/presentationml/2006/ole">
            <p:oleObj spid="_x0000_s104451" name="Формула" r:id="rId4" imgW="2349500" imgH="457200" progId="Equation.3">
              <p:embed/>
            </p:oleObj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5476" name="Object 4"/>
          <p:cNvGraphicFramePr>
            <a:graphicFrameLocks noChangeAspect="1"/>
          </p:cNvGraphicFramePr>
          <p:nvPr/>
        </p:nvGraphicFramePr>
        <p:xfrm>
          <a:off x="5065485" y="1690914"/>
          <a:ext cx="3696677" cy="558800"/>
        </p:xfrm>
        <a:graphic>
          <a:graphicData uri="http://schemas.openxmlformats.org/presentationml/2006/ole">
            <p:oleObj spid="_x0000_s105476" name="Формула" r:id="rId3" imgW="1638300" imgH="241300" progId="Equation.3">
              <p:embed/>
            </p:oleObj>
          </a:graphicData>
        </a:graphic>
      </p:graphicFrame>
      <p:graphicFrame>
        <p:nvGraphicFramePr>
          <p:cNvPr id="105475" name="Object 3"/>
          <p:cNvGraphicFramePr>
            <a:graphicFrameLocks noChangeAspect="1"/>
          </p:cNvGraphicFramePr>
          <p:nvPr/>
        </p:nvGraphicFramePr>
        <p:xfrm>
          <a:off x="0" y="1162050"/>
          <a:ext cx="104775" cy="219075"/>
        </p:xfrm>
        <a:graphic>
          <a:graphicData uri="http://schemas.openxmlformats.org/presentationml/2006/ole">
            <p:oleObj spid="_x0000_s105475" name="Формула" r:id="rId4" imgW="114399" imgH="216088" progId="Equation.3">
              <p:embed/>
            </p:oleObj>
          </a:graphicData>
        </a:graphic>
      </p:graphicFrame>
      <p:graphicFrame>
        <p:nvGraphicFramePr>
          <p:cNvPr id="105474" name="Object 2"/>
          <p:cNvGraphicFramePr>
            <a:graphicFrameLocks noChangeAspect="1"/>
          </p:cNvGraphicFramePr>
          <p:nvPr/>
        </p:nvGraphicFramePr>
        <p:xfrm>
          <a:off x="4630057" y="3207659"/>
          <a:ext cx="4034972" cy="1030832"/>
        </p:xfrm>
        <a:graphic>
          <a:graphicData uri="http://schemas.openxmlformats.org/presentationml/2006/ole">
            <p:oleObj spid="_x0000_s105474" name="Формула" r:id="rId5" imgW="2032000" imgH="520700" progId="Equation.3">
              <p:embed/>
            </p:oleObj>
          </a:graphicData>
        </a:graphic>
      </p:graphicFrame>
      <p:pic>
        <p:nvPicPr>
          <p:cNvPr id="105473" name="Рисунок 2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5429703"/>
            <a:ext cx="3852954" cy="884011"/>
          </a:xfrm>
          <a:prstGeom prst="rect">
            <a:avLst/>
          </a:prstGeom>
          <a:noFill/>
        </p:spPr>
      </p:pic>
      <p:graphicFrame>
        <p:nvGraphicFramePr>
          <p:cNvPr id="11" name="Схема 10"/>
          <p:cNvGraphicFramePr/>
          <p:nvPr/>
        </p:nvGraphicFramePr>
        <p:xfrm>
          <a:off x="1828800" y="348343"/>
          <a:ext cx="9129486" cy="9848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05478" name="Rectangle 6"/>
          <p:cNvSpPr>
            <a:spLocks noChangeArrowheads="1"/>
          </p:cNvSpPr>
          <p:nvPr/>
        </p:nvSpPr>
        <p:spPr bwMode="auto">
          <a:xfrm>
            <a:off x="468313" y="70485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" name="Схема 11"/>
          <p:cNvGraphicFramePr/>
          <p:nvPr/>
        </p:nvGraphicFramePr>
        <p:xfrm>
          <a:off x="2050370" y="2455182"/>
          <a:ext cx="10141630" cy="5847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graphicFrame>
        <p:nvGraphicFramePr>
          <p:cNvPr id="13" name="Схема 12"/>
          <p:cNvGraphicFramePr/>
          <p:nvPr/>
        </p:nvGraphicFramePr>
        <p:xfrm>
          <a:off x="682172" y="4281716"/>
          <a:ext cx="11176000" cy="1103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6500" name="Object 4"/>
          <p:cNvGraphicFramePr>
            <a:graphicFrameLocks noChangeAspect="1"/>
          </p:cNvGraphicFramePr>
          <p:nvPr/>
        </p:nvGraphicFramePr>
        <p:xfrm>
          <a:off x="8436824" y="858129"/>
          <a:ext cx="3164626" cy="633046"/>
        </p:xfrm>
        <a:graphic>
          <a:graphicData uri="http://schemas.openxmlformats.org/presentationml/2006/ole">
            <p:oleObj spid="_x0000_s106500" name="Формула" r:id="rId3" imgW="1536700" imgH="241300" progId="Equation.3">
              <p:embed/>
            </p:oleObj>
          </a:graphicData>
        </a:graphic>
      </p:graphicFrame>
      <p:graphicFrame>
        <p:nvGraphicFramePr>
          <p:cNvPr id="106499" name="Object 3"/>
          <p:cNvGraphicFramePr>
            <a:graphicFrameLocks noChangeAspect="1"/>
          </p:cNvGraphicFramePr>
          <p:nvPr/>
        </p:nvGraphicFramePr>
        <p:xfrm>
          <a:off x="8285871" y="2556590"/>
          <a:ext cx="3165231" cy="897029"/>
        </p:xfrm>
        <a:graphic>
          <a:graphicData uri="http://schemas.openxmlformats.org/presentationml/2006/ole">
            <p:oleObj spid="_x0000_s106499" name="Формула" r:id="rId4" imgW="1828800" imgH="520700" progId="Equation.3">
              <p:embed/>
            </p:oleObj>
          </a:graphicData>
        </a:graphic>
      </p:graphicFrame>
      <p:graphicFrame>
        <p:nvGraphicFramePr>
          <p:cNvPr id="106498" name="Object 2"/>
          <p:cNvGraphicFramePr>
            <a:graphicFrameLocks noChangeAspect="1"/>
          </p:cNvGraphicFramePr>
          <p:nvPr/>
        </p:nvGraphicFramePr>
        <p:xfrm>
          <a:off x="6696220" y="4023360"/>
          <a:ext cx="2373923" cy="914400"/>
        </p:xfrm>
        <a:graphic>
          <a:graphicData uri="http://schemas.openxmlformats.org/presentationml/2006/ole">
            <p:oleObj spid="_x0000_s106498" name="Формула" r:id="rId5" imgW="1282700" imgH="495300" progId="Equation.3">
              <p:embed/>
            </p:oleObj>
          </a:graphicData>
        </a:graphic>
      </p:graphicFrame>
      <p:graphicFrame>
        <p:nvGraphicFramePr>
          <p:cNvPr id="106497" name="Object 1"/>
          <p:cNvGraphicFramePr>
            <a:graphicFrameLocks noChangeAspect="1"/>
          </p:cNvGraphicFramePr>
          <p:nvPr/>
        </p:nvGraphicFramePr>
        <p:xfrm>
          <a:off x="9524479" y="4145865"/>
          <a:ext cx="2192001" cy="820029"/>
        </p:xfrm>
        <a:graphic>
          <a:graphicData uri="http://schemas.openxmlformats.org/presentationml/2006/ole">
            <p:oleObj spid="_x0000_s106497" name="Формула" r:id="rId6" imgW="1320227" imgH="495085" progId="Equation.3">
              <p:embed/>
            </p:oleObj>
          </a:graphicData>
        </a:graphic>
      </p:graphicFrame>
      <p:graphicFrame>
        <p:nvGraphicFramePr>
          <p:cNvPr id="11" name="Схема 10"/>
          <p:cNvGraphicFramePr/>
          <p:nvPr/>
        </p:nvGraphicFramePr>
        <p:xfrm>
          <a:off x="661182" y="295421"/>
          <a:ext cx="8947052" cy="2447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2" name="Схема 11"/>
          <p:cNvGraphicFramePr/>
          <p:nvPr/>
        </p:nvGraphicFramePr>
        <p:xfrm>
          <a:off x="763734" y="2533648"/>
          <a:ext cx="7114173" cy="1461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graphicFrame>
        <p:nvGraphicFramePr>
          <p:cNvPr id="13" name="Схема 12"/>
          <p:cNvGraphicFramePr/>
          <p:nvPr/>
        </p:nvGraphicFramePr>
        <p:xfrm>
          <a:off x="369838" y="3861582"/>
          <a:ext cx="7001633" cy="13293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  <p:graphicFrame>
        <p:nvGraphicFramePr>
          <p:cNvPr id="16" name="Схема 15"/>
          <p:cNvGraphicFramePr/>
          <p:nvPr/>
        </p:nvGraphicFramePr>
        <p:xfrm>
          <a:off x="623056" y="5416062"/>
          <a:ext cx="5299441" cy="10832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9" r:lo="rId20" r:qs="rId21" r:cs="rId22"/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6797242" y="5762450"/>
            <a:ext cx="44364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468313" algn="just" eaLnBrk="0" hangingPunct="0"/>
            <a:r>
              <a:rPr lang="en-US" sz="2400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PV=</a:t>
            </a:r>
            <a:r>
              <a:rPr lang="en-US" sz="2400" i="1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mRT</a:t>
            </a:r>
            <a:r>
              <a:rPr lang="en-US" sz="2400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</a:t>
            </a:r>
            <a:r>
              <a:rPr lang="en-US" sz="2400" i="1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yoki</a:t>
            </a:r>
            <a:r>
              <a:rPr lang="en-US" sz="2400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PV</a:t>
            </a:r>
            <a:r>
              <a:rPr lang="en-US" sz="2400" i="1" baseline="-30000" dirty="0" smtClean="0"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</a:t>
            </a:r>
            <a:r>
              <a:rPr lang="en-US" sz="2400" i="1" baseline="-30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400" i="1" dirty="0" smtClean="0"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=</a:t>
            </a:r>
            <a:r>
              <a:rPr lang="en-US" sz="2400" i="1" baseline="-30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RT </a:t>
            </a:r>
            <a:endParaRPr lang="en-US" sz="2400" i="1" baseline="-30000" dirty="0" smtClean="0">
              <a:latin typeface="Times New Roman" pitchFamily="18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Схема 10"/>
          <p:cNvGraphicFramePr/>
          <p:nvPr/>
        </p:nvGraphicFramePr>
        <p:xfrm>
          <a:off x="661182" y="295422"/>
          <a:ext cx="7466818" cy="1823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2" name="Схема 11"/>
          <p:cNvGraphicFramePr/>
          <p:nvPr/>
        </p:nvGraphicFramePr>
        <p:xfrm>
          <a:off x="763734" y="2533648"/>
          <a:ext cx="6478895" cy="11384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3" name="Схема 12"/>
          <p:cNvGraphicFramePr/>
          <p:nvPr/>
        </p:nvGraphicFramePr>
        <p:xfrm>
          <a:off x="282753" y="3164114"/>
          <a:ext cx="6959876" cy="30334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graphicFrame>
        <p:nvGraphicFramePr>
          <p:cNvPr id="16" name="Схема 15"/>
          <p:cNvGraphicFramePr/>
          <p:nvPr/>
        </p:nvGraphicFramePr>
        <p:xfrm>
          <a:off x="623056" y="5416061"/>
          <a:ext cx="5676144" cy="12605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  <p:sp>
        <p:nvSpPr>
          <p:cNvPr id="107527" name="Rectangle 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7526" name="Object 6"/>
          <p:cNvGraphicFramePr>
            <a:graphicFrameLocks noChangeAspect="1"/>
          </p:cNvGraphicFramePr>
          <p:nvPr/>
        </p:nvGraphicFramePr>
        <p:xfrm>
          <a:off x="8432801" y="5343242"/>
          <a:ext cx="2423885" cy="1342727"/>
        </p:xfrm>
        <a:graphic>
          <a:graphicData uri="http://schemas.openxmlformats.org/presentationml/2006/ole">
            <p:oleObj spid="_x0000_s107526" name="Формула" r:id="rId19" imgW="1320800" imgH="736600" progId="Equation.3">
              <p:embed/>
            </p:oleObj>
          </a:graphicData>
        </a:graphic>
      </p:graphicFrame>
      <p:sp>
        <p:nvSpPr>
          <p:cNvPr id="107529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7528" name="Object 8"/>
          <p:cNvGraphicFramePr>
            <a:graphicFrameLocks noChangeAspect="1"/>
          </p:cNvGraphicFramePr>
          <p:nvPr/>
        </p:nvGraphicFramePr>
        <p:xfrm>
          <a:off x="6593447" y="3846286"/>
          <a:ext cx="5332548" cy="1117600"/>
        </p:xfrm>
        <a:graphic>
          <a:graphicData uri="http://schemas.openxmlformats.org/presentationml/2006/ole">
            <p:oleObj spid="_x0000_s107528" name="Формула" r:id="rId20" imgW="2501900" imgH="520700" progId="Equation.3">
              <p:embed/>
            </p:oleObj>
          </a:graphicData>
        </a:graphic>
      </p:graphicFrame>
      <p:sp>
        <p:nvSpPr>
          <p:cNvPr id="107531" name="Rectangle 1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7530" name="Object 10"/>
          <p:cNvGraphicFramePr>
            <a:graphicFrameLocks noChangeAspect="1"/>
          </p:cNvGraphicFramePr>
          <p:nvPr/>
        </p:nvGraphicFramePr>
        <p:xfrm>
          <a:off x="7590971" y="2452915"/>
          <a:ext cx="2206172" cy="1171553"/>
        </p:xfrm>
        <a:graphic>
          <a:graphicData uri="http://schemas.openxmlformats.org/presentationml/2006/ole">
            <p:oleObj spid="_x0000_s107530" name="Формула" r:id="rId21" imgW="1371600" imgH="736600" progId="Equation.3">
              <p:embed/>
            </p:oleObj>
          </a:graphicData>
        </a:graphic>
      </p:graphicFrame>
      <p:sp>
        <p:nvSpPr>
          <p:cNvPr id="107533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7532" name="Object 12"/>
          <p:cNvGraphicFramePr>
            <a:graphicFrameLocks noChangeAspect="1"/>
          </p:cNvGraphicFramePr>
          <p:nvPr/>
        </p:nvGraphicFramePr>
        <p:xfrm>
          <a:off x="7203931" y="638629"/>
          <a:ext cx="4876795" cy="914399"/>
        </p:xfrm>
        <a:graphic>
          <a:graphicData uri="http://schemas.openxmlformats.org/presentationml/2006/ole">
            <p:oleObj spid="_x0000_s107532" name="Формула" r:id="rId22" imgW="2743200" imgH="520700" progId="Equation.3">
              <p:embed/>
            </p:oleObj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522514" y="841828"/>
          <a:ext cx="10450286" cy="53267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Схема 12"/>
          <p:cNvGraphicFramePr/>
          <p:nvPr/>
        </p:nvGraphicFramePr>
        <p:xfrm>
          <a:off x="1561514" y="281353"/>
          <a:ext cx="9298745" cy="9566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10593" name="Object 1"/>
          <p:cNvGraphicFramePr>
            <a:graphicFrameLocks noChangeAspect="1"/>
          </p:cNvGraphicFramePr>
          <p:nvPr/>
        </p:nvGraphicFramePr>
        <p:xfrm>
          <a:off x="5570806" y="1259058"/>
          <a:ext cx="1688123" cy="1219200"/>
        </p:xfrm>
        <a:graphic>
          <a:graphicData uri="http://schemas.openxmlformats.org/presentationml/2006/ole">
            <p:oleObj spid="_x0000_s110593" name="Формула" r:id="rId7" imgW="685800" imgH="495300" progId="Equation.3">
              <p:embed/>
            </p:oleObj>
          </a:graphicData>
        </a:graphic>
      </p:graphicFrame>
      <p:pic>
        <p:nvPicPr>
          <p:cNvPr id="17" name="Picture 12"/>
          <p:cNvPicPr>
            <a:picLocks noChangeAspect="1" noChangeArrowheads="1"/>
          </p:cNvPicPr>
          <p:nvPr/>
        </p:nvPicPr>
        <p:blipFill>
          <a:blip r:embed="rId8"/>
          <a:srcRect l="28652" t="44808" r="23775" b="16154"/>
          <a:stretch>
            <a:fillRect/>
          </a:stretch>
        </p:blipFill>
        <p:spPr bwMode="auto">
          <a:xfrm>
            <a:off x="1783547" y="2433711"/>
            <a:ext cx="8851628" cy="408382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5" name="Rectangle 1"/>
          <p:cNvSpPr>
            <a:spLocks noChangeArrowheads="1"/>
          </p:cNvSpPr>
          <p:nvPr/>
        </p:nvSpPr>
        <p:spPr bwMode="auto">
          <a:xfrm>
            <a:off x="182879" y="309488"/>
            <a:ext cx="11760591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683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</a:t>
            </a:r>
            <a:r>
              <a:rPr kumimoji="0" lang="en-US" sz="2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&gt;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</a:t>
            </a:r>
            <a:r>
              <a:rPr kumimoji="0" lang="en-US" sz="20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orasidagi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miqdoriy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bog’liqlik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Mayer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tenglamasiga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aniqlanadi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endParaRPr kumimoji="0" lang="en-US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683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683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</a:t>
            </a:r>
            <a:r>
              <a:rPr kumimoji="0" lang="en-US" sz="2800" b="0" i="1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=R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08547" name="Rectangle 3"/>
          <p:cNvSpPr>
            <a:spLocks noChangeArrowheads="1"/>
          </p:cNvSpPr>
          <p:nvPr/>
        </p:nvSpPr>
        <p:spPr bwMode="auto">
          <a:xfrm>
            <a:off x="520505" y="1856935"/>
            <a:ext cx="1098932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683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Jismga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berilayotgan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issiqlik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miqdori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q</a:t>
            </a:r>
            <a:r>
              <a:rPr kumimoji="0" lang="en-US" sz="2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1-2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temperaturalar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farqi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</a:t>
            </a:r>
            <a:r>
              <a:rPr kumimoji="0" lang="en-US" sz="2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-t</a:t>
            </a:r>
            <a:r>
              <a:rPr kumimoji="0" lang="en-US" sz="2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nisbati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jismning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</a:t>
            </a:r>
            <a:r>
              <a:rPr kumimoji="0" lang="en-US" sz="2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-t</a:t>
            </a:r>
            <a:r>
              <a:rPr kumimoji="0" lang="en-US" sz="2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temperaturalar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oralig’idagi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o’rtacha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issiqlik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sig’imi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deyiladi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8546" name="Object 2"/>
          <p:cNvGraphicFramePr>
            <a:graphicFrameLocks noChangeAspect="1"/>
          </p:cNvGraphicFramePr>
          <p:nvPr/>
        </p:nvGraphicFramePr>
        <p:xfrm>
          <a:off x="4684541" y="2609557"/>
          <a:ext cx="3967089" cy="1196966"/>
        </p:xfrm>
        <a:graphic>
          <a:graphicData uri="http://schemas.openxmlformats.org/presentationml/2006/ole">
            <p:oleObj spid="_x0000_s108546" name="Формула" r:id="rId3" imgW="2209800" imgH="673100" progId="Equation.3">
              <p:embed/>
            </p:oleObj>
          </a:graphicData>
        </a:graphic>
      </p:graphicFrame>
      <p:sp>
        <p:nvSpPr>
          <p:cNvPr id="108549" name="Rectangle 5"/>
          <p:cNvSpPr>
            <a:spLocks noChangeArrowheads="1"/>
          </p:cNvSpPr>
          <p:nvPr/>
        </p:nvSpPr>
        <p:spPr bwMode="auto">
          <a:xfrm>
            <a:off x="211016" y="4121834"/>
            <a:ext cx="1147298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683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Agar O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t, </a:t>
            </a:r>
            <a:r>
              <a:rPr kumimoji="0" lang="en-US" sz="20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gacha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oraliqdagi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issiqlik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sig’imi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jadvallarda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berilgan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bo’lsa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o’rtacha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issiqlik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sig’imi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tenglikdan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topilishi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mumkin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8548" name="Object 4"/>
          <p:cNvGraphicFramePr>
            <a:graphicFrameLocks noChangeAspect="1"/>
          </p:cNvGraphicFramePr>
          <p:nvPr/>
        </p:nvGraphicFramePr>
        <p:xfrm>
          <a:off x="5181599" y="4971143"/>
          <a:ext cx="2583543" cy="1247734"/>
        </p:xfrm>
        <a:graphic>
          <a:graphicData uri="http://schemas.openxmlformats.org/presentationml/2006/ole">
            <p:oleObj spid="_x0000_s108548" name="Формула" r:id="rId4" imgW="1676400" imgH="800100" progId="Equation.3">
              <p:embed/>
            </p:oleObj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Rectangle 1"/>
          <p:cNvSpPr>
            <a:spLocks noChangeArrowheads="1"/>
          </p:cNvSpPr>
          <p:nvPr/>
        </p:nvSpPr>
        <p:spPr bwMode="auto">
          <a:xfrm>
            <a:off x="1153551" y="872197"/>
            <a:ext cx="967857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683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Termodinamikada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izoborik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izoxorik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issiqlik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sig’imlarining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nisbati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qo’llaniladi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K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harfi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belgilanib-adiabata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ko’rsatgichi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deyiladi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endParaRPr kumimoji="0" lang="en-US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683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683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K=C</a:t>
            </a:r>
            <a:r>
              <a:rPr kumimoji="0" lang="en-US" sz="36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</a:t>
            </a:r>
            <a:r>
              <a:rPr kumimoji="0" lang="en-US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/</a:t>
            </a:r>
            <a:r>
              <a:rPr kumimoji="0" lang="en-US" sz="36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</a:t>
            </a:r>
            <a:r>
              <a:rPr kumimoji="0" lang="en-US" sz="3600" b="0" i="1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09571" name="Rectangle 3"/>
          <p:cNvSpPr>
            <a:spLocks noChangeArrowheads="1"/>
          </p:cNvSpPr>
          <p:nvPr/>
        </p:nvSpPr>
        <p:spPr bwMode="auto">
          <a:xfrm>
            <a:off x="1997612" y="2897944"/>
            <a:ext cx="782163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683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Klassik-kinetik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nazariyaga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K-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molekula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erkinlik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darajalari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sonidan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foydalanib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topishimiz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mumkin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09570" name="Object 2"/>
          <p:cNvGraphicFramePr>
            <a:graphicFrameLocks noChangeAspect="1"/>
          </p:cNvGraphicFramePr>
          <p:nvPr/>
        </p:nvGraphicFramePr>
        <p:xfrm>
          <a:off x="4754878" y="4128868"/>
          <a:ext cx="3207435" cy="935502"/>
        </p:xfrm>
        <a:graphic>
          <a:graphicData uri="http://schemas.openxmlformats.org/presentationml/2006/ole">
            <p:oleObj spid="_x0000_s109570" name="Формула" r:id="rId3" imgW="1828800" imgH="533400" progId="Equation.3">
              <p:embed/>
            </p:oleObj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783772" y="899886"/>
          <a:ext cx="11219542" cy="25109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12641" name="Object 1"/>
          <p:cNvGraphicFramePr>
            <a:graphicFrameLocks noChangeAspect="1"/>
          </p:cNvGraphicFramePr>
          <p:nvPr/>
        </p:nvGraphicFramePr>
        <p:xfrm>
          <a:off x="3120571" y="3389085"/>
          <a:ext cx="7173284" cy="1008743"/>
        </p:xfrm>
        <a:graphic>
          <a:graphicData uri="http://schemas.openxmlformats.org/presentationml/2006/ole">
            <p:oleObj spid="_x0000_s112641" name="Формула" r:id="rId7" imgW="3657600" imgH="520700" progId="Equation.3">
              <p:embed/>
            </p:oleObj>
          </a:graphicData>
        </a:graphic>
      </p:graphicFrame>
      <p:graphicFrame>
        <p:nvGraphicFramePr>
          <p:cNvPr id="7" name="Схема 6"/>
          <p:cNvGraphicFramePr/>
          <p:nvPr/>
        </p:nvGraphicFramePr>
        <p:xfrm>
          <a:off x="2931886" y="4499429"/>
          <a:ext cx="7082971" cy="71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12643" name="Object 3"/>
          <p:cNvGraphicFramePr>
            <a:graphicFrameLocks noChangeAspect="1"/>
          </p:cNvGraphicFramePr>
          <p:nvPr/>
        </p:nvGraphicFramePr>
        <p:xfrm>
          <a:off x="3733115" y="5290455"/>
          <a:ext cx="5870375" cy="878117"/>
        </p:xfrm>
        <a:graphic>
          <a:graphicData uri="http://schemas.openxmlformats.org/presentationml/2006/ole">
            <p:oleObj spid="_x0000_s112643" name="Формула" r:id="rId12" imgW="3441700" imgH="520700" progId="Equation.3">
              <p:embed/>
            </p:oleObj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894522" y="775252"/>
            <a:ext cx="10575235" cy="544664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RAXMAT!  </a:t>
            </a:r>
            <a:endParaRPr lang="en-US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612</TotalTime>
  <Words>534</Words>
  <Application>Microsoft Office PowerPoint</Application>
  <PresentationFormat>Произвольный</PresentationFormat>
  <Paragraphs>52</Paragraphs>
  <Slides>16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8" baseType="lpstr">
      <vt:lpstr>Трек</vt:lpstr>
      <vt:lpstr>Microsoft Equation 3.0</vt:lpstr>
      <vt:lpstr>Ma’ruza №2  IDEAL GAZNING HOLAT TENGLAMASI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№2 KINEMATIK JUFTLAR VA ULARNING TURLARI </dc:title>
  <dc:creator>Admin</dc:creator>
  <cp:lastModifiedBy>Asus</cp:lastModifiedBy>
  <cp:revision>76</cp:revision>
  <dcterms:created xsi:type="dcterms:W3CDTF">2016-11-02T09:43:45Z</dcterms:created>
  <dcterms:modified xsi:type="dcterms:W3CDTF">2018-10-04T12:23:21Z</dcterms:modified>
</cp:coreProperties>
</file>