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diagrams/layout9.xml" ContentType="application/vnd.openxmlformats-officedocument.drawingml.diagramLayout+xml"/>
  <Override PartName="/ppt/diagrams/data11.xml" ContentType="application/vnd.openxmlformats-officedocument.drawingml.diagramData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colors8.xml" ContentType="application/vnd.openxmlformats-officedocument.drawingml.diagramColors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diagrams/layout11.xml" ContentType="application/vnd.openxmlformats-officedocument.drawingml.diagramLayout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Default Extension="bin" ContentType="application/vnd.openxmlformats-officedocument.oleObject"/>
  <Override PartName="/ppt/diagrams/quickStyle5.xml" ContentType="application/vnd.openxmlformats-officedocument.drawingml.diagramStyle+xml"/>
  <Override PartName="/ppt/diagrams/colors1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vml" ContentType="application/vnd.openxmlformats-officedocument.vmlDrawing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6" r:id="rId2"/>
    <p:sldId id="267" r:id="rId3"/>
    <p:sldId id="284" r:id="rId4"/>
    <p:sldId id="310" r:id="rId5"/>
    <p:sldId id="311" r:id="rId6"/>
    <p:sldId id="312" r:id="rId7"/>
    <p:sldId id="313" r:id="rId8"/>
    <p:sldId id="314" r:id="rId9"/>
    <p:sldId id="315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3" r:id="rId18"/>
    <p:sldId id="278" r:id="rId19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CD2181C-F3C8-40AA-B453-55121E3BDCDE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91F802-B7C3-4D97-88EC-022424D6723A}">
      <dgm:prSet/>
      <dgm:spPr>
        <a:solidFill>
          <a:srgbClr val="7030A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termodinamikaning</a:t>
          </a:r>
          <a:r>
            <a:rPr lang="en-US" b="0" i="0" baseline="0" dirty="0" smtClean="0"/>
            <a:t> eng </a:t>
          </a:r>
          <a:r>
            <a:rPr lang="en-US" b="0" i="0" baseline="0" dirty="0" err="1" smtClean="0"/>
            <a:t>muhim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tushunchalaridan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biridir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tushunchasi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mohiyatan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tushunchasiga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yaqin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ham,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ham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shakllaridandir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ham </a:t>
          </a:r>
          <a:r>
            <a:rPr lang="en-US" b="0" i="0" baseline="0" dirty="0" err="1" smtClean="0"/>
            <a:t>jismning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zaxirasi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aytishning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xech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ma’nosi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yo’q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Faqat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ma’lum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ta’kidlash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o’rinli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1EF781E0-0106-4030-B1C7-8C4FDD33AA35}" type="parTrans" cxnId="{6FC3D3A1-0D1E-4E67-93A6-9CF90AE4A899}">
      <dgm:prSet/>
      <dgm:spPr/>
      <dgm:t>
        <a:bodyPr/>
        <a:lstStyle/>
        <a:p>
          <a:endParaRPr lang="ru-RU"/>
        </a:p>
      </dgm:t>
    </dgm:pt>
    <dgm:pt modelId="{CDEF8F83-5DC7-44BB-ACAE-323A89B82896}" type="sibTrans" cxnId="{6FC3D3A1-0D1E-4E67-93A6-9CF90AE4A899}">
      <dgm:prSet/>
      <dgm:spPr/>
      <dgm:t>
        <a:bodyPr/>
        <a:lstStyle/>
        <a:p>
          <a:endParaRPr lang="ru-RU"/>
        </a:p>
      </dgm:t>
    </dgm:pt>
    <dgm:pt modelId="{7318BBF1-2E22-494D-9AC9-9F97467E312D}">
      <dgm:prSet/>
      <dgm:spPr>
        <a:solidFill>
          <a:srgbClr val="FF000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shunday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shakliki</a:t>
          </a:r>
          <a:r>
            <a:rPr lang="en-US" b="0" i="0" baseline="0" dirty="0" smtClean="0"/>
            <a:t>, u </a:t>
          </a:r>
          <a:r>
            <a:rPr lang="en-US" b="0" i="0" baseline="0" dirty="0" err="1" smtClean="0"/>
            <a:t>jismlarning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bevosita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o’zaro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kontaklashishi</a:t>
          </a:r>
          <a:r>
            <a:rPr lang="en-US" b="0" i="0" baseline="0" dirty="0" smtClean="0"/>
            <a:t> (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o’tkazuvchanlik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konvektsiya</a:t>
          </a:r>
          <a:r>
            <a:rPr lang="en-US" b="0" i="0" baseline="0" dirty="0" smtClean="0"/>
            <a:t>), </a:t>
          </a:r>
          <a:r>
            <a:rPr lang="en-US" b="0" i="0" baseline="0" dirty="0" err="1" smtClean="0"/>
            <a:t>yoki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nur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ifodalanadi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bu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shakli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uzatilgan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ataladi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Binobarin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ham </a:t>
          </a:r>
          <a:r>
            <a:rPr lang="en-US" b="0" i="0" baseline="0" dirty="0" err="1" smtClean="0"/>
            <a:t>energiya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birliklarida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o’lchanishi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lozim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SHuning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SI </a:t>
          </a:r>
          <a:r>
            <a:rPr lang="en-US" b="0" i="0" baseline="0" dirty="0" err="1" smtClean="0"/>
            <a:t>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joul</a:t>
          </a:r>
          <a:r>
            <a:rPr lang="en-US" b="0" i="0" baseline="0" dirty="0" smtClean="0"/>
            <a:t> (J) </a:t>
          </a:r>
          <a:r>
            <a:rPr lang="en-US" b="0" i="0" baseline="0" dirty="0" err="1" smtClean="0"/>
            <a:t>hisobida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o’lchanadi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Ixtiyoriy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Q(J),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q (J/kg)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belgilanadi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musbat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manfiy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deb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atash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qabul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qilingan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C2D2E3C7-2D3D-4229-A880-67FC10E107DC}" type="parTrans" cxnId="{A0EF4687-C98F-4CFF-B1AE-89424E83773B}">
      <dgm:prSet/>
      <dgm:spPr/>
      <dgm:t>
        <a:bodyPr/>
        <a:lstStyle/>
        <a:p>
          <a:endParaRPr lang="ru-RU"/>
        </a:p>
      </dgm:t>
    </dgm:pt>
    <dgm:pt modelId="{CC924C38-E0B5-48BF-BA45-DDFBA884A81F}" type="sibTrans" cxnId="{A0EF4687-C98F-4CFF-B1AE-89424E83773B}">
      <dgm:prSet/>
      <dgm:spPr/>
      <dgm:t>
        <a:bodyPr/>
        <a:lstStyle/>
        <a:p>
          <a:endParaRPr lang="ru-RU"/>
        </a:p>
      </dgm:t>
    </dgm:pt>
    <dgm:pt modelId="{76CCCCF5-AA90-42A5-B1C1-2B96A859E19C}" type="pres">
      <dgm:prSet presAssocID="{7CD2181C-F3C8-40AA-B453-55121E3BDCDE}" presName="linear" presStyleCnt="0">
        <dgm:presLayoutVars>
          <dgm:dir/>
          <dgm:resizeHandles val="exact"/>
        </dgm:presLayoutVars>
      </dgm:prSet>
      <dgm:spPr/>
    </dgm:pt>
    <dgm:pt modelId="{939FCBB6-8654-4B3E-BC6A-8E79B65369FB}" type="pres">
      <dgm:prSet presAssocID="{4B91F802-B7C3-4D97-88EC-022424D6723A}" presName="comp" presStyleCnt="0"/>
      <dgm:spPr/>
    </dgm:pt>
    <dgm:pt modelId="{5CDBBAF8-0FA3-48B6-A2DD-DB84A773058B}" type="pres">
      <dgm:prSet presAssocID="{4B91F802-B7C3-4D97-88EC-022424D6723A}" presName="box" presStyleLbl="node1" presStyleIdx="0" presStyleCnt="2"/>
      <dgm:spPr/>
    </dgm:pt>
    <dgm:pt modelId="{A7DCC95D-085B-4689-8E0F-C8E1996BC36D}" type="pres">
      <dgm:prSet presAssocID="{4B91F802-B7C3-4D97-88EC-022424D6723A}" presName="img" presStyleLbl="fgImgPlace1" presStyleIdx="0" presStyleCnt="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CAFC388E-F26D-426A-BBAB-E24F965CE760}" type="pres">
      <dgm:prSet presAssocID="{4B91F802-B7C3-4D97-88EC-022424D6723A}" presName="text" presStyleLbl="node1" presStyleIdx="0" presStyleCnt="2">
        <dgm:presLayoutVars>
          <dgm:bulletEnabled val="1"/>
        </dgm:presLayoutVars>
      </dgm:prSet>
      <dgm:spPr/>
    </dgm:pt>
    <dgm:pt modelId="{47040496-5EB4-4683-B121-18AA9004543E}" type="pres">
      <dgm:prSet presAssocID="{CDEF8F83-5DC7-44BB-ACAE-323A89B82896}" presName="spacer" presStyleCnt="0"/>
      <dgm:spPr/>
    </dgm:pt>
    <dgm:pt modelId="{12D88B81-BBED-4C23-B7F3-AC523BC77BE1}" type="pres">
      <dgm:prSet presAssocID="{7318BBF1-2E22-494D-9AC9-9F97467E312D}" presName="comp" presStyleCnt="0"/>
      <dgm:spPr/>
    </dgm:pt>
    <dgm:pt modelId="{7AF6589C-B98C-4139-A2E8-298A5EEBDB12}" type="pres">
      <dgm:prSet presAssocID="{7318BBF1-2E22-494D-9AC9-9F97467E312D}" presName="box" presStyleLbl="node1" presStyleIdx="1" presStyleCnt="2"/>
      <dgm:spPr/>
    </dgm:pt>
    <dgm:pt modelId="{CD8E5FA6-C782-4D47-BE75-F64086960A79}" type="pres">
      <dgm:prSet presAssocID="{7318BBF1-2E22-494D-9AC9-9F97467E312D}" presName="img" presStyleLbl="fgImgPlace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5B41E1E6-0893-4797-9A5C-9F69E56249F6}" type="pres">
      <dgm:prSet presAssocID="{7318BBF1-2E22-494D-9AC9-9F97467E312D}" presName="text" presStyleLbl="node1" presStyleIdx="1" presStyleCnt="2">
        <dgm:presLayoutVars>
          <dgm:bulletEnabled val="1"/>
        </dgm:presLayoutVars>
      </dgm:prSet>
      <dgm:spPr/>
    </dgm:pt>
  </dgm:ptLst>
  <dgm:cxnLst>
    <dgm:cxn modelId="{6FC3D3A1-0D1E-4E67-93A6-9CF90AE4A899}" srcId="{7CD2181C-F3C8-40AA-B453-55121E3BDCDE}" destId="{4B91F802-B7C3-4D97-88EC-022424D6723A}" srcOrd="0" destOrd="0" parTransId="{1EF781E0-0106-4030-B1C7-8C4FDD33AA35}" sibTransId="{CDEF8F83-5DC7-44BB-ACAE-323A89B82896}"/>
    <dgm:cxn modelId="{07313150-6EA2-48E7-90D6-298B2BCC8332}" type="presOf" srcId="{7318BBF1-2E22-494D-9AC9-9F97467E312D}" destId="{7AF6589C-B98C-4139-A2E8-298A5EEBDB12}" srcOrd="0" destOrd="0" presId="urn:microsoft.com/office/officeart/2005/8/layout/vList4"/>
    <dgm:cxn modelId="{57B60957-AE6F-4BBC-97F0-C5B870CC5C57}" type="presOf" srcId="{7CD2181C-F3C8-40AA-B453-55121E3BDCDE}" destId="{76CCCCF5-AA90-42A5-B1C1-2B96A859E19C}" srcOrd="0" destOrd="0" presId="urn:microsoft.com/office/officeart/2005/8/layout/vList4"/>
    <dgm:cxn modelId="{A0EF4687-C98F-4CFF-B1AE-89424E83773B}" srcId="{7CD2181C-F3C8-40AA-B453-55121E3BDCDE}" destId="{7318BBF1-2E22-494D-9AC9-9F97467E312D}" srcOrd="1" destOrd="0" parTransId="{C2D2E3C7-2D3D-4229-A880-67FC10E107DC}" sibTransId="{CC924C38-E0B5-48BF-BA45-DDFBA884A81F}"/>
    <dgm:cxn modelId="{9462EE38-CD41-475B-BD2D-0F5702084575}" type="presOf" srcId="{7318BBF1-2E22-494D-9AC9-9F97467E312D}" destId="{5B41E1E6-0893-4797-9A5C-9F69E56249F6}" srcOrd="1" destOrd="0" presId="urn:microsoft.com/office/officeart/2005/8/layout/vList4"/>
    <dgm:cxn modelId="{3FDBABB0-0249-465E-AD16-F6C0A47A5190}" type="presOf" srcId="{4B91F802-B7C3-4D97-88EC-022424D6723A}" destId="{5CDBBAF8-0FA3-48B6-A2DD-DB84A773058B}" srcOrd="0" destOrd="0" presId="urn:microsoft.com/office/officeart/2005/8/layout/vList4"/>
    <dgm:cxn modelId="{2895F468-EC1B-4420-8A73-ABCFC4C4F400}" type="presOf" srcId="{4B91F802-B7C3-4D97-88EC-022424D6723A}" destId="{CAFC388E-F26D-426A-BBAB-E24F965CE760}" srcOrd="1" destOrd="0" presId="urn:microsoft.com/office/officeart/2005/8/layout/vList4"/>
    <dgm:cxn modelId="{DA5C7CB5-A9EE-4255-B583-7370BAD49CF9}" type="presParOf" srcId="{76CCCCF5-AA90-42A5-B1C1-2B96A859E19C}" destId="{939FCBB6-8654-4B3E-BC6A-8E79B65369FB}" srcOrd="0" destOrd="0" presId="urn:microsoft.com/office/officeart/2005/8/layout/vList4"/>
    <dgm:cxn modelId="{0EBA02BA-A6ED-42E3-9396-688C1FBAF643}" type="presParOf" srcId="{939FCBB6-8654-4B3E-BC6A-8E79B65369FB}" destId="{5CDBBAF8-0FA3-48B6-A2DD-DB84A773058B}" srcOrd="0" destOrd="0" presId="urn:microsoft.com/office/officeart/2005/8/layout/vList4"/>
    <dgm:cxn modelId="{4A416F3B-52D5-4ABD-BF82-FFC3CBC422DE}" type="presParOf" srcId="{939FCBB6-8654-4B3E-BC6A-8E79B65369FB}" destId="{A7DCC95D-085B-4689-8E0F-C8E1996BC36D}" srcOrd="1" destOrd="0" presId="urn:microsoft.com/office/officeart/2005/8/layout/vList4"/>
    <dgm:cxn modelId="{685F145E-EF7F-4610-827D-D67E4E9524EC}" type="presParOf" srcId="{939FCBB6-8654-4B3E-BC6A-8E79B65369FB}" destId="{CAFC388E-F26D-426A-BBAB-E24F965CE760}" srcOrd="2" destOrd="0" presId="urn:microsoft.com/office/officeart/2005/8/layout/vList4"/>
    <dgm:cxn modelId="{C847B930-8F96-49EE-84EF-03EC9B5EF42E}" type="presParOf" srcId="{76CCCCF5-AA90-42A5-B1C1-2B96A859E19C}" destId="{47040496-5EB4-4683-B121-18AA9004543E}" srcOrd="1" destOrd="0" presId="urn:microsoft.com/office/officeart/2005/8/layout/vList4"/>
    <dgm:cxn modelId="{61989BEB-6324-44D9-AFD4-21BC19C8B8D7}" type="presParOf" srcId="{76CCCCF5-AA90-42A5-B1C1-2B96A859E19C}" destId="{12D88B81-BBED-4C23-B7F3-AC523BC77BE1}" srcOrd="2" destOrd="0" presId="urn:microsoft.com/office/officeart/2005/8/layout/vList4"/>
    <dgm:cxn modelId="{C88E57E2-7575-4ED5-802B-EA86E7448821}" type="presParOf" srcId="{12D88B81-BBED-4C23-B7F3-AC523BC77BE1}" destId="{7AF6589C-B98C-4139-A2E8-298A5EEBDB12}" srcOrd="0" destOrd="0" presId="urn:microsoft.com/office/officeart/2005/8/layout/vList4"/>
    <dgm:cxn modelId="{E03FFE71-6EF0-4170-9388-2105F2A5BAED}" type="presParOf" srcId="{12D88B81-BBED-4C23-B7F3-AC523BC77BE1}" destId="{CD8E5FA6-C782-4D47-BE75-F64086960A79}" srcOrd="1" destOrd="0" presId="urn:microsoft.com/office/officeart/2005/8/layout/vList4"/>
    <dgm:cxn modelId="{EC278EEC-D03B-4DB6-BEFA-D79EBB7083B2}" type="presParOf" srcId="{12D88B81-BBED-4C23-B7F3-AC523BC77BE1}" destId="{5B41E1E6-0893-4797-9A5C-9F69E56249F6}" srcOrd="2" destOrd="0" presId="urn:microsoft.com/office/officeart/2005/8/layout/vList4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45DCD8D-5F1E-4195-9CB1-4BB8A05D8F70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F1D7FD0-B74B-4D16-B91A-654A0B5A11C9}">
      <dgm:prSet/>
      <dgm:spPr>
        <a:solidFill>
          <a:srgbClr val="92D050"/>
        </a:solidFill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Jismning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holati</a:t>
          </a:r>
          <a:r>
            <a:rPr lang="en-US" b="0" i="0" baseline="0" dirty="0" smtClean="0"/>
            <a:t> 1 </a:t>
          </a:r>
          <a:r>
            <a:rPr lang="en-US" b="0" i="0" baseline="0" dirty="0" err="1" smtClean="0"/>
            <a:t>dan</a:t>
          </a:r>
          <a:r>
            <a:rPr lang="en-US" b="0" i="0" baseline="0" dirty="0" smtClean="0"/>
            <a:t> 2 </a:t>
          </a:r>
          <a:r>
            <a:rPr lang="en-US" b="0" i="0" baseline="0" dirty="0" err="1" smtClean="0"/>
            <a:t>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o’zgarganda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uzatilgan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miqdori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bajarilgan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termodinamik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bo’lganligi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quyidagicha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belgilanadi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71997029-3887-4CCA-AC67-6D6CA3315AAB}" type="parTrans" cxnId="{A51179BD-52F6-4ED9-8CA2-82A86493FFB1}">
      <dgm:prSet/>
      <dgm:spPr/>
      <dgm:t>
        <a:bodyPr/>
        <a:lstStyle/>
        <a:p>
          <a:endParaRPr lang="ru-RU"/>
        </a:p>
      </dgm:t>
    </dgm:pt>
    <dgm:pt modelId="{B3D8AA80-3595-46E6-A88A-6E350A428BB7}" type="sibTrans" cxnId="{A51179BD-52F6-4ED9-8CA2-82A86493FFB1}">
      <dgm:prSet/>
      <dgm:spPr/>
      <dgm:t>
        <a:bodyPr/>
        <a:lstStyle/>
        <a:p>
          <a:endParaRPr lang="ru-RU"/>
        </a:p>
      </dgm:t>
    </dgm:pt>
    <dgm:pt modelId="{F62F168C-FE22-491A-8813-267ACCE9B699}" type="pres">
      <dgm:prSet presAssocID="{345DCD8D-5F1E-4195-9CB1-4BB8A05D8F70}" presName="Name0" presStyleCnt="0">
        <dgm:presLayoutVars>
          <dgm:dir/>
          <dgm:animLvl val="lvl"/>
          <dgm:resizeHandles/>
        </dgm:presLayoutVars>
      </dgm:prSet>
      <dgm:spPr/>
    </dgm:pt>
    <dgm:pt modelId="{294B2B6A-0CD5-4B04-889D-37116DFBB136}" type="pres">
      <dgm:prSet presAssocID="{8F1D7FD0-B74B-4D16-B91A-654A0B5A11C9}" presName="linNode" presStyleCnt="0"/>
      <dgm:spPr/>
    </dgm:pt>
    <dgm:pt modelId="{AC4E1FAA-DFE5-4395-B3E3-68BDEDFC736C}" type="pres">
      <dgm:prSet presAssocID="{8F1D7FD0-B74B-4D16-B91A-654A0B5A11C9}" presName="parentShp" presStyleLbl="node1" presStyleIdx="0" presStyleCnt="1">
        <dgm:presLayoutVars>
          <dgm:bulletEnabled val="1"/>
        </dgm:presLayoutVars>
      </dgm:prSet>
      <dgm:spPr/>
    </dgm:pt>
    <dgm:pt modelId="{8F807EAF-C608-4908-BEE9-60E81D4C49A1}" type="pres">
      <dgm:prSet presAssocID="{8F1D7FD0-B74B-4D16-B91A-654A0B5A11C9}" presName="childShp" presStyleLbl="bgAccFollowNode1" presStyleIdx="0" presStyleCnt="1">
        <dgm:presLayoutVars>
          <dgm:bulletEnabled val="1"/>
        </dgm:presLayoutVars>
      </dgm:prSet>
      <dgm:spPr>
        <a:solidFill>
          <a:schemeClr val="bg1">
            <a:alpha val="90000"/>
          </a:schemeClr>
        </a:solidFill>
        <a:ln>
          <a:solidFill>
            <a:srgbClr val="7030A0">
              <a:alpha val="90000"/>
            </a:srgbClr>
          </a:solidFill>
        </a:ln>
      </dgm:spPr>
    </dgm:pt>
  </dgm:ptLst>
  <dgm:cxnLst>
    <dgm:cxn modelId="{03834035-25F9-40B8-A161-142DC63AAB5F}" type="presOf" srcId="{8F1D7FD0-B74B-4D16-B91A-654A0B5A11C9}" destId="{AC4E1FAA-DFE5-4395-B3E3-68BDEDFC736C}" srcOrd="0" destOrd="0" presId="urn:microsoft.com/office/officeart/2005/8/layout/vList6"/>
    <dgm:cxn modelId="{A51179BD-52F6-4ED9-8CA2-82A86493FFB1}" srcId="{345DCD8D-5F1E-4195-9CB1-4BB8A05D8F70}" destId="{8F1D7FD0-B74B-4D16-B91A-654A0B5A11C9}" srcOrd="0" destOrd="0" parTransId="{71997029-3887-4CCA-AC67-6D6CA3315AAB}" sibTransId="{B3D8AA80-3595-46E6-A88A-6E350A428BB7}"/>
    <dgm:cxn modelId="{BD394ED1-D071-4A9F-A944-AE0938A91C86}" type="presOf" srcId="{345DCD8D-5F1E-4195-9CB1-4BB8A05D8F70}" destId="{F62F168C-FE22-491A-8813-267ACCE9B699}" srcOrd="0" destOrd="0" presId="urn:microsoft.com/office/officeart/2005/8/layout/vList6"/>
    <dgm:cxn modelId="{8F10272E-EA4A-4A6F-8CFB-8145B54020EF}" type="presParOf" srcId="{F62F168C-FE22-491A-8813-267ACCE9B699}" destId="{294B2B6A-0CD5-4B04-889D-37116DFBB136}" srcOrd="0" destOrd="0" presId="urn:microsoft.com/office/officeart/2005/8/layout/vList6"/>
    <dgm:cxn modelId="{24EC1728-6776-4674-AF4E-393060F3D644}" type="presParOf" srcId="{294B2B6A-0CD5-4B04-889D-37116DFBB136}" destId="{AC4E1FAA-DFE5-4395-B3E3-68BDEDFC736C}" srcOrd="0" destOrd="0" presId="urn:microsoft.com/office/officeart/2005/8/layout/vList6"/>
    <dgm:cxn modelId="{2E711513-815F-4B66-AD40-BE80DA33D7CA}" type="presParOf" srcId="{294B2B6A-0CD5-4B04-889D-37116DFBB136}" destId="{8F807EAF-C608-4908-BEE9-60E81D4C49A1}" srcOrd="1" destOrd="0" presId="urn:microsoft.com/office/officeart/2005/8/layout/vList6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BF0775-BC8D-49D0-B20D-4DE98FCA4CBF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6A09E0E-AA39-43BA-B0A4-210390534519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dirty="0" smtClean="0">
              <a:solidFill>
                <a:schemeClr val="tx1"/>
              </a:solidFill>
            </a:rPr>
            <a:t>Agar 1 kg </a:t>
          </a:r>
          <a:r>
            <a:rPr lang="en-US" dirty="0" err="1" smtClean="0">
              <a:solidFill>
                <a:schemeClr val="tx1"/>
              </a:solidFill>
            </a:rPr>
            <a:t>ishchi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jism</a:t>
          </a:r>
          <a:r>
            <a:rPr lang="en-US" dirty="0" smtClean="0">
              <a:solidFill>
                <a:schemeClr val="tx1"/>
              </a:solidFill>
            </a:rPr>
            <a:t> AV-</a:t>
          </a:r>
          <a:r>
            <a:rPr lang="en-US" dirty="0" err="1" smtClean="0">
              <a:solidFill>
                <a:schemeClr val="tx1"/>
              </a:solidFill>
            </a:rPr>
            <a:t>termodinamik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protsessni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amalga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oshirib</a:t>
          </a:r>
          <a:r>
            <a:rPr lang="en-US" dirty="0" smtClean="0">
              <a:solidFill>
                <a:schemeClr val="tx1"/>
              </a:solidFill>
            </a:rPr>
            <a:t>  a-v </a:t>
          </a:r>
          <a:r>
            <a:rPr lang="en-US" dirty="0" err="1" smtClean="0">
              <a:solidFill>
                <a:schemeClr val="tx1"/>
              </a:solidFill>
            </a:rPr>
            <a:t>elementar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uchastkada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cheksiz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kichik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energiyani-dq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issiqlik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miqdori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shaklida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uzatsa</a:t>
          </a:r>
          <a:r>
            <a:rPr lang="en-US" dirty="0" smtClean="0">
              <a:solidFill>
                <a:schemeClr val="tx1"/>
              </a:solidFill>
            </a:rPr>
            <a:t>, </a:t>
          </a:r>
          <a:r>
            <a:rPr lang="en-US" dirty="0" err="1" smtClean="0">
              <a:solidFill>
                <a:schemeClr val="tx1"/>
              </a:solidFill>
            </a:rPr>
            <a:t>uning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temperaturasi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hajmi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mos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ravishda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cheksiz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kichik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miqdor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dT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va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dV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ga</a:t>
          </a:r>
          <a:r>
            <a:rPr lang="en-US" dirty="0" smtClean="0">
              <a:solidFill>
                <a:schemeClr val="tx1"/>
              </a:solidFill>
            </a:rPr>
            <a:t> </a:t>
          </a:r>
          <a:r>
            <a:rPr lang="en-US" dirty="0" err="1" smtClean="0">
              <a:solidFill>
                <a:schemeClr val="tx1"/>
              </a:solidFill>
            </a:rPr>
            <a:t>o’zgaradi</a:t>
          </a:r>
          <a:r>
            <a:rPr lang="en-US" dirty="0" smtClean="0"/>
            <a:t>.</a:t>
          </a:r>
          <a:endParaRPr lang="ru-RU" dirty="0"/>
        </a:p>
      </dgm:t>
    </dgm:pt>
    <dgm:pt modelId="{23CC0B2E-3F73-424B-A099-978BCA58FF25}" type="parTrans" cxnId="{ED017F28-F9DC-41C4-A1A2-8A045D8BF95B}">
      <dgm:prSet/>
      <dgm:spPr/>
      <dgm:t>
        <a:bodyPr/>
        <a:lstStyle/>
        <a:p>
          <a:endParaRPr lang="ru-RU"/>
        </a:p>
      </dgm:t>
    </dgm:pt>
    <dgm:pt modelId="{E4CC5388-DBF6-4BE0-BEAB-FFDE5F53FF29}" type="sibTrans" cxnId="{ED017F28-F9DC-41C4-A1A2-8A045D8BF95B}">
      <dgm:prSet/>
      <dgm:spPr/>
      <dgm:t>
        <a:bodyPr/>
        <a:lstStyle/>
        <a:p>
          <a:endParaRPr lang="ru-RU"/>
        </a:p>
      </dgm:t>
    </dgm:pt>
    <dgm:pt modelId="{AB6655B9-3AE1-46C9-A631-9EA746241CFB}" type="pres">
      <dgm:prSet presAssocID="{49BF0775-BC8D-49D0-B20D-4DE98FCA4CBF}" presName="diagram" presStyleCnt="0">
        <dgm:presLayoutVars>
          <dgm:dir/>
          <dgm:animLvl val="lvl"/>
          <dgm:resizeHandles val="exact"/>
        </dgm:presLayoutVars>
      </dgm:prSet>
      <dgm:spPr/>
    </dgm:pt>
    <dgm:pt modelId="{46E7CFEB-8CAA-4C1F-A4BE-16C5FFD60AC4}" type="pres">
      <dgm:prSet presAssocID="{D6A09E0E-AA39-43BA-B0A4-210390534519}" presName="compNode" presStyleCnt="0"/>
      <dgm:spPr/>
    </dgm:pt>
    <dgm:pt modelId="{8A6E295B-656F-45DD-947C-F7F2B3EDB402}" type="pres">
      <dgm:prSet presAssocID="{D6A09E0E-AA39-43BA-B0A4-210390534519}" presName="childRect" presStyleLbl="bgAcc1" presStyleIdx="0" presStyleCnt="1" custAng="10800000" custLinFactNeighborX="2825" custLinFactNeighborY="44044">
        <dgm:presLayoutVars>
          <dgm:bulletEnabled val="1"/>
        </dgm:presLayoutVars>
      </dgm:prSet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rgbClr val="FF0000"/>
          </a:solidFill>
        </a:ln>
      </dgm:spPr>
    </dgm:pt>
    <dgm:pt modelId="{F2C81C61-4DB0-417D-AFB2-71B5CE8B7390}" type="pres">
      <dgm:prSet presAssocID="{D6A09E0E-AA39-43BA-B0A4-210390534519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8B85F7-6C91-463C-A22E-9E09F6656F70}" type="pres">
      <dgm:prSet presAssocID="{D6A09E0E-AA39-43BA-B0A4-210390534519}" presName="parentRect" presStyleLbl="alignNode1" presStyleIdx="0" presStyleCnt="1" custScaleX="159127" custLinFactY="-100000" custLinFactNeighborX="771" custLinFactNeighborY="-131260"/>
      <dgm:spPr/>
      <dgm:t>
        <a:bodyPr/>
        <a:lstStyle/>
        <a:p>
          <a:endParaRPr lang="ru-RU"/>
        </a:p>
      </dgm:t>
    </dgm:pt>
    <dgm:pt modelId="{A2B2738A-5E76-441D-AB3F-0CF195D671AA}" type="pres">
      <dgm:prSet presAssocID="{D6A09E0E-AA39-43BA-B0A4-210390534519}" presName="adorn" presStyleLbl="fgAccFollowNode1" presStyleIdx="0" presStyleCnt="1" custScaleX="3147" custScaleY="32885"/>
      <dgm:spPr/>
    </dgm:pt>
  </dgm:ptLst>
  <dgm:cxnLst>
    <dgm:cxn modelId="{2C74AC56-0D5E-41D2-B508-22497D1AA81F}" type="presOf" srcId="{D6A09E0E-AA39-43BA-B0A4-210390534519}" destId="{F2C81C61-4DB0-417D-AFB2-71B5CE8B7390}" srcOrd="0" destOrd="0" presId="urn:microsoft.com/office/officeart/2005/8/layout/bList2"/>
    <dgm:cxn modelId="{F7A83E56-EF54-48E1-8FDD-7DF0A72FE7BF}" type="presOf" srcId="{49BF0775-BC8D-49D0-B20D-4DE98FCA4CBF}" destId="{AB6655B9-3AE1-46C9-A631-9EA746241CFB}" srcOrd="0" destOrd="0" presId="urn:microsoft.com/office/officeart/2005/8/layout/bList2"/>
    <dgm:cxn modelId="{F158DF31-23B4-4D58-95AD-EBF5D0D17A8A}" type="presOf" srcId="{D6A09E0E-AA39-43BA-B0A4-210390534519}" destId="{8D8B85F7-6C91-463C-A22E-9E09F6656F70}" srcOrd="1" destOrd="0" presId="urn:microsoft.com/office/officeart/2005/8/layout/bList2"/>
    <dgm:cxn modelId="{ED017F28-F9DC-41C4-A1A2-8A045D8BF95B}" srcId="{49BF0775-BC8D-49D0-B20D-4DE98FCA4CBF}" destId="{D6A09E0E-AA39-43BA-B0A4-210390534519}" srcOrd="0" destOrd="0" parTransId="{23CC0B2E-3F73-424B-A099-978BCA58FF25}" sibTransId="{E4CC5388-DBF6-4BE0-BEAB-FFDE5F53FF29}"/>
    <dgm:cxn modelId="{17267DE8-578C-4690-B915-32049291A687}" type="presParOf" srcId="{AB6655B9-3AE1-46C9-A631-9EA746241CFB}" destId="{46E7CFEB-8CAA-4C1F-A4BE-16C5FFD60AC4}" srcOrd="0" destOrd="0" presId="urn:microsoft.com/office/officeart/2005/8/layout/bList2"/>
    <dgm:cxn modelId="{993D5B1F-3038-4A61-87D0-359A62371D51}" type="presParOf" srcId="{46E7CFEB-8CAA-4C1F-A4BE-16C5FFD60AC4}" destId="{8A6E295B-656F-45DD-947C-F7F2B3EDB402}" srcOrd="0" destOrd="0" presId="urn:microsoft.com/office/officeart/2005/8/layout/bList2"/>
    <dgm:cxn modelId="{EB78C87B-E718-49C6-9A36-8823C12EA2AF}" type="presParOf" srcId="{46E7CFEB-8CAA-4C1F-A4BE-16C5FFD60AC4}" destId="{F2C81C61-4DB0-417D-AFB2-71B5CE8B7390}" srcOrd="1" destOrd="0" presId="urn:microsoft.com/office/officeart/2005/8/layout/bList2"/>
    <dgm:cxn modelId="{946B5ACA-025D-4C81-B457-849E5E8169DC}" type="presParOf" srcId="{46E7CFEB-8CAA-4C1F-A4BE-16C5FFD60AC4}" destId="{8D8B85F7-6C91-463C-A22E-9E09F6656F70}" srcOrd="2" destOrd="0" presId="urn:microsoft.com/office/officeart/2005/8/layout/bList2"/>
    <dgm:cxn modelId="{D21F9264-0512-4538-82F9-6739FF07EF79}" type="presParOf" srcId="{46E7CFEB-8CAA-4C1F-A4BE-16C5FFD60AC4}" destId="{A2B2738A-5E76-441D-AB3F-0CF195D671AA}" srcOrd="3" destOrd="0" presId="urn:microsoft.com/office/officeart/2005/8/layout/b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A521228-6460-4D89-BD91-9D383668E90A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56883B-A9B5-4EE3-8B95-09CD2AA3A31E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>
              <a:solidFill>
                <a:schemeClr val="tx1"/>
              </a:solidFill>
            </a:rPr>
            <a:t>Energiyaning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saqlanish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va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aylanish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qonuniga</a:t>
          </a:r>
          <a:r>
            <a:rPr lang="en-US" b="0" i="0" baseline="0" dirty="0" smtClean="0">
              <a:solidFill>
                <a:schemeClr val="tx1"/>
              </a:solidFill>
            </a:rPr>
            <a:t> </a:t>
          </a:r>
          <a:r>
            <a:rPr lang="en-US" b="0" i="0" baseline="0" dirty="0" err="1" smtClean="0">
              <a:solidFill>
                <a:schemeClr val="tx1"/>
              </a:solidFill>
            </a:rPr>
            <a:t>ko’ra</a:t>
          </a:r>
          <a:r>
            <a:rPr lang="en-US" b="0" i="0" baseline="0" dirty="0" smtClean="0">
              <a:solidFill>
                <a:schemeClr val="tx1"/>
              </a:solidFill>
            </a:rPr>
            <a:t>: </a:t>
          </a:r>
          <a:endParaRPr lang="ru-RU" b="0" i="0" baseline="0" dirty="0">
            <a:solidFill>
              <a:schemeClr val="tx1"/>
            </a:solidFill>
          </a:endParaRPr>
        </a:p>
      </dgm:t>
    </dgm:pt>
    <dgm:pt modelId="{4081A3ED-2A0B-456D-B26E-67351789D6EB}" type="parTrans" cxnId="{AE4C699F-14C2-40C8-B0C1-AA7C46EEE259}">
      <dgm:prSet/>
      <dgm:spPr/>
      <dgm:t>
        <a:bodyPr/>
        <a:lstStyle/>
        <a:p>
          <a:endParaRPr lang="ru-RU"/>
        </a:p>
      </dgm:t>
    </dgm:pt>
    <dgm:pt modelId="{7ED0617D-BD06-47B0-B4AE-39AB350A1304}" type="sibTrans" cxnId="{AE4C699F-14C2-40C8-B0C1-AA7C46EEE259}">
      <dgm:prSet/>
      <dgm:spPr/>
      <dgm:t>
        <a:bodyPr/>
        <a:lstStyle/>
        <a:p>
          <a:endParaRPr lang="ru-RU"/>
        </a:p>
      </dgm:t>
    </dgm:pt>
    <dgm:pt modelId="{5CF4E5AE-9268-4BDD-B68D-29511649A46C}">
      <dgm:prSet/>
      <dgm:spPr>
        <a:solidFill>
          <a:srgbClr val="FFFF00"/>
        </a:solidFill>
        <a:ln>
          <a:solidFill>
            <a:srgbClr val="FF0000"/>
          </a:solidFill>
        </a:ln>
      </dgm:spPr>
      <dgm:t>
        <a:bodyPr/>
        <a:lstStyle/>
        <a:p>
          <a:pPr rtl="0"/>
          <a:endParaRPr lang="ru-RU" b="0" i="0" baseline="0" dirty="0"/>
        </a:p>
      </dgm:t>
    </dgm:pt>
    <dgm:pt modelId="{3B7F0A1D-3799-42B7-B81B-08B4A3DE807C}" type="parTrans" cxnId="{0C45D362-4528-441F-9A6A-546BD066AE98}">
      <dgm:prSet/>
      <dgm:spPr/>
      <dgm:t>
        <a:bodyPr/>
        <a:lstStyle/>
        <a:p>
          <a:endParaRPr lang="ru-RU"/>
        </a:p>
      </dgm:t>
    </dgm:pt>
    <dgm:pt modelId="{BE8F331D-1CDC-49AD-88DB-829DF66DDC62}" type="sibTrans" cxnId="{0C45D362-4528-441F-9A6A-546BD066AE98}">
      <dgm:prSet/>
      <dgm:spPr/>
      <dgm:t>
        <a:bodyPr/>
        <a:lstStyle/>
        <a:p>
          <a:endParaRPr lang="ru-RU"/>
        </a:p>
      </dgm:t>
    </dgm:pt>
    <dgm:pt modelId="{D6E9388C-D663-4CFF-B1E7-15C662B29526}" type="pres">
      <dgm:prSet presAssocID="{2A521228-6460-4D89-BD91-9D383668E90A}" presName="linearFlow" presStyleCnt="0">
        <dgm:presLayoutVars>
          <dgm:dir/>
          <dgm:animLvl val="lvl"/>
          <dgm:resizeHandles val="exact"/>
        </dgm:presLayoutVars>
      </dgm:prSet>
      <dgm:spPr/>
    </dgm:pt>
    <dgm:pt modelId="{899BF5DA-55E7-4166-8949-8AF6DA0140C8}" type="pres">
      <dgm:prSet presAssocID="{4B56883B-A9B5-4EE3-8B95-09CD2AA3A31E}" presName="composite" presStyleCnt="0"/>
      <dgm:spPr/>
    </dgm:pt>
    <dgm:pt modelId="{CAA6F749-FA48-41E4-9C5B-371318B02498}" type="pres">
      <dgm:prSet presAssocID="{4B56883B-A9B5-4EE3-8B95-09CD2AA3A31E}" presName="parentText" presStyleLbl="alignNode1" presStyleIdx="0" presStyleCnt="2">
        <dgm:presLayoutVars>
          <dgm:chMax val="1"/>
          <dgm:bulletEnabled val="1"/>
        </dgm:presLayoutVars>
      </dgm:prSet>
      <dgm:spPr/>
    </dgm:pt>
    <dgm:pt modelId="{D0E491BB-BA90-4422-A9D6-D2319FBC365F}" type="pres">
      <dgm:prSet presAssocID="{4B56883B-A9B5-4EE3-8B95-09CD2AA3A31E}" presName="descendantText" presStyleLbl="alignAcc1" presStyleIdx="0" presStyleCnt="2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  <dgm:pt modelId="{1A1C7C0B-09D9-4BE6-9755-C99F49FE192A}" type="pres">
      <dgm:prSet presAssocID="{7ED0617D-BD06-47B0-B4AE-39AB350A1304}" presName="sp" presStyleCnt="0"/>
      <dgm:spPr/>
    </dgm:pt>
    <dgm:pt modelId="{6879BCFE-E9AD-4CCF-B10A-E277B403A92F}" type="pres">
      <dgm:prSet presAssocID="{5CF4E5AE-9268-4BDD-B68D-29511649A46C}" presName="composite" presStyleCnt="0"/>
      <dgm:spPr/>
    </dgm:pt>
    <dgm:pt modelId="{B9D8485A-B3FA-4203-866C-B79BD6B186F1}" type="pres">
      <dgm:prSet presAssocID="{5CF4E5AE-9268-4BDD-B68D-29511649A46C}" presName="parentText" presStyleLbl="alignNode1" presStyleIdx="1" presStyleCnt="2">
        <dgm:presLayoutVars>
          <dgm:chMax val="1"/>
          <dgm:bulletEnabled val="1"/>
        </dgm:presLayoutVars>
      </dgm:prSet>
      <dgm:spPr/>
    </dgm:pt>
    <dgm:pt modelId="{03B0D2EC-1C8A-42F0-BB15-EA6ECA203C53}" type="pres">
      <dgm:prSet presAssocID="{5CF4E5AE-9268-4BDD-B68D-29511649A46C}" presName="descendantText" presStyleLbl="alignAcc1" presStyleIdx="1" presStyleCnt="2">
        <dgm:presLayoutVars>
          <dgm:bulletEnabled val="1"/>
        </dgm:presLayoutVars>
      </dgm:prSet>
      <dgm:spPr>
        <a:ln>
          <a:solidFill>
            <a:srgbClr val="FF0000"/>
          </a:solidFill>
        </a:ln>
      </dgm:spPr>
    </dgm:pt>
  </dgm:ptLst>
  <dgm:cxnLst>
    <dgm:cxn modelId="{8E015586-98D9-4E6E-9D09-F91940F255C8}" type="presOf" srcId="{2A521228-6460-4D89-BD91-9D383668E90A}" destId="{D6E9388C-D663-4CFF-B1E7-15C662B29526}" srcOrd="0" destOrd="0" presId="urn:microsoft.com/office/officeart/2005/8/layout/chevron2"/>
    <dgm:cxn modelId="{AC1BA171-582A-4CFF-820F-075670F350DE}" type="presOf" srcId="{5CF4E5AE-9268-4BDD-B68D-29511649A46C}" destId="{B9D8485A-B3FA-4203-866C-B79BD6B186F1}" srcOrd="0" destOrd="0" presId="urn:microsoft.com/office/officeart/2005/8/layout/chevron2"/>
    <dgm:cxn modelId="{AE4C699F-14C2-40C8-B0C1-AA7C46EEE259}" srcId="{2A521228-6460-4D89-BD91-9D383668E90A}" destId="{4B56883B-A9B5-4EE3-8B95-09CD2AA3A31E}" srcOrd="0" destOrd="0" parTransId="{4081A3ED-2A0B-456D-B26E-67351789D6EB}" sibTransId="{7ED0617D-BD06-47B0-B4AE-39AB350A1304}"/>
    <dgm:cxn modelId="{08E053CA-52EC-4295-8D9F-3CDD99A96D7F}" type="presOf" srcId="{4B56883B-A9B5-4EE3-8B95-09CD2AA3A31E}" destId="{CAA6F749-FA48-41E4-9C5B-371318B02498}" srcOrd="0" destOrd="0" presId="urn:microsoft.com/office/officeart/2005/8/layout/chevron2"/>
    <dgm:cxn modelId="{0C45D362-4528-441F-9A6A-546BD066AE98}" srcId="{2A521228-6460-4D89-BD91-9D383668E90A}" destId="{5CF4E5AE-9268-4BDD-B68D-29511649A46C}" srcOrd="1" destOrd="0" parTransId="{3B7F0A1D-3799-42B7-B81B-08B4A3DE807C}" sibTransId="{BE8F331D-1CDC-49AD-88DB-829DF66DDC62}"/>
    <dgm:cxn modelId="{B1BDA10A-C4F8-48DA-AB0B-73D242B071BB}" type="presParOf" srcId="{D6E9388C-D663-4CFF-B1E7-15C662B29526}" destId="{899BF5DA-55E7-4166-8949-8AF6DA0140C8}" srcOrd="0" destOrd="0" presId="urn:microsoft.com/office/officeart/2005/8/layout/chevron2"/>
    <dgm:cxn modelId="{3DF1DC7C-0C6A-410D-8AF4-8B7622E032E0}" type="presParOf" srcId="{899BF5DA-55E7-4166-8949-8AF6DA0140C8}" destId="{CAA6F749-FA48-41E4-9C5B-371318B02498}" srcOrd="0" destOrd="0" presId="urn:microsoft.com/office/officeart/2005/8/layout/chevron2"/>
    <dgm:cxn modelId="{465621E1-C788-42AE-9B7B-CDFCF1EB7F7A}" type="presParOf" srcId="{899BF5DA-55E7-4166-8949-8AF6DA0140C8}" destId="{D0E491BB-BA90-4422-A9D6-D2319FBC365F}" srcOrd="1" destOrd="0" presId="urn:microsoft.com/office/officeart/2005/8/layout/chevron2"/>
    <dgm:cxn modelId="{B80B60C2-7E74-42F4-B6F3-EF31B3A59ACA}" type="presParOf" srcId="{D6E9388C-D663-4CFF-B1E7-15C662B29526}" destId="{1A1C7C0B-09D9-4BE6-9755-C99F49FE192A}" srcOrd="1" destOrd="0" presId="urn:microsoft.com/office/officeart/2005/8/layout/chevron2"/>
    <dgm:cxn modelId="{E954D7D9-0684-4BA4-9BD1-433DCD1BA22C}" type="presParOf" srcId="{D6E9388C-D663-4CFF-B1E7-15C662B29526}" destId="{6879BCFE-E9AD-4CCF-B10A-E277B403A92F}" srcOrd="2" destOrd="0" presId="urn:microsoft.com/office/officeart/2005/8/layout/chevron2"/>
    <dgm:cxn modelId="{9765E4CD-56E8-4F5C-A007-9B1A567F9EEC}" type="presParOf" srcId="{6879BCFE-E9AD-4CCF-B10A-E277B403A92F}" destId="{B9D8485A-B3FA-4203-866C-B79BD6B186F1}" srcOrd="0" destOrd="0" presId="urn:microsoft.com/office/officeart/2005/8/layout/chevron2"/>
    <dgm:cxn modelId="{63940DC4-CD5E-436D-9D43-7433C5270CC1}" type="presParOf" srcId="{6879BCFE-E9AD-4CCF-B10A-E277B403A92F}" destId="{03B0D2EC-1C8A-42F0-BB15-EA6ECA203C53}" srcOrd="1" destOrd="0" presId="urn:microsoft.com/office/officeart/2005/8/layout/chevron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B82AA37-5CE6-4772-B652-BDA79D80FCF3}" type="doc">
      <dgm:prSet loTypeId="urn:microsoft.com/office/officeart/2005/8/layout/target3" loCatId="list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3F8F6E4-60DA-4E92-86A8-2AD0ACCACC0B}">
      <dgm:prSet/>
      <dgm:spPr/>
      <dgm:t>
        <a:bodyPr/>
        <a:lstStyle/>
        <a:p>
          <a:pPr rtl="0"/>
          <a:r>
            <a:rPr lang="en-US" b="0" i="0" baseline="0" dirty="0" err="1" smtClean="0"/>
            <a:t>Yuqoridagi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bog’lanish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termodinamika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birinchi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qonunining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matematik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ifodasi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bo’lib</a:t>
          </a:r>
          <a:r>
            <a:rPr lang="en-US" b="0" i="0" baseline="0" dirty="0" smtClean="0"/>
            <a:t>, u </a:t>
          </a:r>
          <a:r>
            <a:rPr lang="en-US" b="0" i="0" baseline="0" dirty="0" err="1" smtClean="0"/>
            <a:t>quyidagicha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ta’riflanadi</a:t>
          </a:r>
          <a:r>
            <a:rPr lang="en-US" b="0" i="0" baseline="0" dirty="0" smtClean="0"/>
            <a:t>: </a:t>
          </a:r>
          <a:r>
            <a:rPr lang="en-US" b="1" i="0" baseline="0" dirty="0" err="1" smtClean="0"/>
            <a:t>sistema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atrofidagi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jismlar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bergan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issiqlik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miqdori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sistema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ichki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energiyasini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o’zgartirishga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va</a:t>
          </a:r>
          <a:r>
            <a:rPr lang="en-US" b="1" i="0" baseline="0" dirty="0" smtClean="0"/>
            <a:t>  </a:t>
          </a:r>
          <a:r>
            <a:rPr lang="en-US" b="1" i="0" baseline="0" dirty="0" err="1" smtClean="0"/>
            <a:t>sistemaning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tashqi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jismlar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ustida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ish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bajarishiga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sarflanadi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D48427B6-4AB3-4EA4-8C33-39E6DE83074B}" type="parTrans" cxnId="{9C58E0CC-3742-4358-8085-D378E555930B}">
      <dgm:prSet/>
      <dgm:spPr/>
      <dgm:t>
        <a:bodyPr/>
        <a:lstStyle/>
        <a:p>
          <a:endParaRPr lang="ru-RU"/>
        </a:p>
      </dgm:t>
    </dgm:pt>
    <dgm:pt modelId="{F0BB23CD-9BC9-4935-BDFA-8F8FA48AD055}" type="sibTrans" cxnId="{9C58E0CC-3742-4358-8085-D378E555930B}">
      <dgm:prSet/>
      <dgm:spPr/>
      <dgm:t>
        <a:bodyPr/>
        <a:lstStyle/>
        <a:p>
          <a:endParaRPr lang="ru-RU"/>
        </a:p>
      </dgm:t>
    </dgm:pt>
    <dgm:pt modelId="{412D28F6-8C46-4611-96ED-CBAF6E68AC00}" type="pres">
      <dgm:prSet presAssocID="{4B82AA37-5CE6-4772-B652-BDA79D80FCF3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6D565377-1590-4D85-8A9C-58F8F5A08830}" type="pres">
      <dgm:prSet presAssocID="{C3F8F6E4-60DA-4E92-86A8-2AD0ACCACC0B}" presName="circle1" presStyleLbl="node1" presStyleIdx="0" presStyleCnt="1"/>
      <dgm:spPr>
        <a:solidFill>
          <a:srgbClr val="FF0000"/>
        </a:solidFill>
      </dgm:spPr>
    </dgm:pt>
    <dgm:pt modelId="{4D1A05D8-B276-4733-B654-0C9D1C003368}" type="pres">
      <dgm:prSet presAssocID="{C3F8F6E4-60DA-4E92-86A8-2AD0ACCACC0B}" presName="space" presStyleCnt="0"/>
      <dgm:spPr/>
    </dgm:pt>
    <dgm:pt modelId="{6A8E0190-93A3-4596-ADCC-12CE5211BE59}" type="pres">
      <dgm:prSet presAssocID="{C3F8F6E4-60DA-4E92-86A8-2AD0ACCACC0B}" presName="rect1" presStyleLbl="alignAcc1" presStyleIdx="0" presStyleCnt="1"/>
      <dgm:spPr/>
    </dgm:pt>
    <dgm:pt modelId="{D06903E6-3924-4240-842F-97685D31D888}" type="pres">
      <dgm:prSet presAssocID="{C3F8F6E4-60DA-4E92-86A8-2AD0ACCACC0B}" presName="rect1ParTxNoCh" presStyleLbl="alignAcc1" presStyleIdx="0" presStyleCnt="1">
        <dgm:presLayoutVars>
          <dgm:chMax val="1"/>
          <dgm:bulletEnabled val="1"/>
        </dgm:presLayoutVars>
      </dgm:prSet>
      <dgm:spPr/>
    </dgm:pt>
  </dgm:ptLst>
  <dgm:cxnLst>
    <dgm:cxn modelId="{4492DC4F-5C69-4050-B57E-1E06965E25BA}" type="presOf" srcId="{C3F8F6E4-60DA-4E92-86A8-2AD0ACCACC0B}" destId="{6A8E0190-93A3-4596-ADCC-12CE5211BE59}" srcOrd="0" destOrd="0" presId="urn:microsoft.com/office/officeart/2005/8/layout/target3"/>
    <dgm:cxn modelId="{0C34CFF7-5B3A-4E2D-8619-56C9FEFCA385}" type="presOf" srcId="{4B82AA37-5CE6-4772-B652-BDA79D80FCF3}" destId="{412D28F6-8C46-4611-96ED-CBAF6E68AC00}" srcOrd="0" destOrd="0" presId="urn:microsoft.com/office/officeart/2005/8/layout/target3"/>
    <dgm:cxn modelId="{B8A664F3-8A55-4124-BFE6-99E075EB8C59}" type="presOf" srcId="{C3F8F6E4-60DA-4E92-86A8-2AD0ACCACC0B}" destId="{D06903E6-3924-4240-842F-97685D31D888}" srcOrd="1" destOrd="0" presId="urn:microsoft.com/office/officeart/2005/8/layout/target3"/>
    <dgm:cxn modelId="{9C58E0CC-3742-4358-8085-D378E555930B}" srcId="{4B82AA37-5CE6-4772-B652-BDA79D80FCF3}" destId="{C3F8F6E4-60DA-4E92-86A8-2AD0ACCACC0B}" srcOrd="0" destOrd="0" parTransId="{D48427B6-4AB3-4EA4-8C33-39E6DE83074B}" sibTransId="{F0BB23CD-9BC9-4935-BDFA-8F8FA48AD055}"/>
    <dgm:cxn modelId="{8F3D72A1-FE0F-4965-8A99-7DE72F9BDDF4}" type="presParOf" srcId="{412D28F6-8C46-4611-96ED-CBAF6E68AC00}" destId="{6D565377-1590-4D85-8A9C-58F8F5A08830}" srcOrd="0" destOrd="0" presId="urn:microsoft.com/office/officeart/2005/8/layout/target3"/>
    <dgm:cxn modelId="{EE6FED37-5F3D-4BEF-8A14-55E66528D09C}" type="presParOf" srcId="{412D28F6-8C46-4611-96ED-CBAF6E68AC00}" destId="{4D1A05D8-B276-4733-B654-0C9D1C003368}" srcOrd="1" destOrd="0" presId="urn:microsoft.com/office/officeart/2005/8/layout/target3"/>
    <dgm:cxn modelId="{DAFCA47A-CAE9-447E-9257-10E076BEFCBA}" type="presParOf" srcId="{412D28F6-8C46-4611-96ED-CBAF6E68AC00}" destId="{6A8E0190-93A3-4596-ADCC-12CE5211BE59}" srcOrd="2" destOrd="0" presId="urn:microsoft.com/office/officeart/2005/8/layout/target3"/>
    <dgm:cxn modelId="{5D02F39F-B64F-4703-A3D8-1CE48EDDA935}" type="presParOf" srcId="{412D28F6-8C46-4611-96ED-CBAF6E68AC00}" destId="{D06903E6-3924-4240-842F-97685D31D888}" srcOrd="3" destOrd="0" presId="urn:microsoft.com/office/officeart/2005/8/layout/target3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49D4CFC-C760-47FB-BFB3-08FC7F20FBAE}" type="doc">
      <dgm:prSet loTypeId="urn:microsoft.com/office/officeart/2005/8/layout/equation2" loCatId="process" qsTypeId="urn:microsoft.com/office/officeart/2005/8/quickstyle/3d7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67EEC40-253C-4593-A4A7-9EC46CA92CB8}">
      <dgm:prSet/>
      <dgm:spPr/>
      <dgm:t>
        <a:bodyPr/>
        <a:lstStyle/>
        <a:p>
          <a:pPr rtl="0"/>
          <a:r>
            <a:rPr lang="en-US" b="0" i="0" baseline="0" dirty="0" err="1" smtClean="0"/>
            <a:t>Termodinamikaning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birinchi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qonuni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birinchi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tur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abadiy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dvigatel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yasash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yo’lidagi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urinishlarga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chek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qo’ydi</a:t>
          </a:r>
          <a:r>
            <a:rPr lang="en-US" b="0" i="0" baseline="0" dirty="0" smtClean="0"/>
            <a:t>: </a:t>
          </a:r>
          <a:r>
            <a:rPr lang="en-US" b="1" i="0" baseline="0" dirty="0" err="1" smtClean="0"/>
            <a:t>issiqlik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dvigatellarida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yonilg’ining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yonishi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tufayli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ajratiladigan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issiqlik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miqdori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evaziga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ish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bajariladi</a:t>
          </a:r>
          <a:r>
            <a:rPr lang="en-US" b="1" i="0" baseline="0" dirty="0" smtClean="0"/>
            <a:t>, </a:t>
          </a:r>
          <a:r>
            <a:rPr lang="en-US" b="1" i="0" baseline="0" dirty="0" err="1" smtClean="0"/>
            <a:t>lekin</a:t>
          </a:r>
          <a:r>
            <a:rPr lang="en-US" b="1" i="0" baseline="0" dirty="0" smtClean="0"/>
            <a:t>  </a:t>
          </a:r>
          <a:r>
            <a:rPr lang="en-US" b="1" i="0" baseline="0" dirty="0" err="1" smtClean="0"/>
            <a:t>sistema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davriy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ravishda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o’zining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boshlang’ich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holatiga</a:t>
          </a:r>
          <a:r>
            <a:rPr lang="en-US" b="1" i="0" baseline="0" dirty="0" smtClean="0"/>
            <a:t> </a:t>
          </a:r>
          <a:r>
            <a:rPr lang="en-US" b="1" i="0" baseline="0" dirty="0" err="1" smtClean="0"/>
            <a:t>qaytad</a:t>
          </a:r>
          <a:r>
            <a:rPr lang="en-US" b="0" i="0" baseline="0" dirty="0" err="1" smtClean="0"/>
            <a:t>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CED531E8-9FA0-4A3D-AA06-B5887326A8CE}" type="parTrans" cxnId="{7650310C-743D-4202-97D9-0917C5561DB3}">
      <dgm:prSet/>
      <dgm:spPr/>
      <dgm:t>
        <a:bodyPr/>
        <a:lstStyle/>
        <a:p>
          <a:endParaRPr lang="ru-RU"/>
        </a:p>
      </dgm:t>
    </dgm:pt>
    <dgm:pt modelId="{D5978EA2-A9F0-459B-BF4D-07D5295C5873}" type="sibTrans" cxnId="{7650310C-743D-4202-97D9-0917C5561DB3}">
      <dgm:prSet/>
      <dgm:spPr/>
      <dgm:t>
        <a:bodyPr/>
        <a:lstStyle/>
        <a:p>
          <a:endParaRPr lang="ru-RU"/>
        </a:p>
      </dgm:t>
    </dgm:pt>
    <dgm:pt modelId="{DC16306A-C19F-4C92-A68B-E0CED1B829F7}" type="pres">
      <dgm:prSet presAssocID="{D49D4CFC-C760-47FB-BFB3-08FC7F20FBAE}" presName="Name0" presStyleCnt="0">
        <dgm:presLayoutVars>
          <dgm:dir/>
          <dgm:resizeHandles val="exact"/>
        </dgm:presLayoutVars>
      </dgm:prSet>
      <dgm:spPr/>
    </dgm:pt>
    <dgm:pt modelId="{976D4837-8CD9-4903-A94F-AB2A7FD0481A}" type="pres">
      <dgm:prSet presAssocID="{D49D4CFC-C760-47FB-BFB3-08FC7F20FBAE}" presName="vNodes" presStyleCnt="0"/>
      <dgm:spPr/>
    </dgm:pt>
    <dgm:pt modelId="{E33B3716-9771-42A4-8F88-637F9B1EF7DD}" type="pres">
      <dgm:prSet presAssocID="{D49D4CFC-C760-47FB-BFB3-08FC7F20FBAE}" presName="lastNode" presStyleLbl="node1" presStyleIdx="0" presStyleCnt="1" custScaleX="156301">
        <dgm:presLayoutVars>
          <dgm:bulletEnabled val="1"/>
        </dgm:presLayoutVars>
      </dgm:prSet>
      <dgm:spPr/>
    </dgm:pt>
  </dgm:ptLst>
  <dgm:cxnLst>
    <dgm:cxn modelId="{7650310C-743D-4202-97D9-0917C5561DB3}" srcId="{D49D4CFC-C760-47FB-BFB3-08FC7F20FBAE}" destId="{A67EEC40-253C-4593-A4A7-9EC46CA92CB8}" srcOrd="0" destOrd="0" parTransId="{CED531E8-9FA0-4A3D-AA06-B5887326A8CE}" sibTransId="{D5978EA2-A9F0-459B-BF4D-07D5295C5873}"/>
    <dgm:cxn modelId="{F32CCDA8-9948-4F2D-92DF-8EA32CC7FE49}" type="presOf" srcId="{A67EEC40-253C-4593-A4A7-9EC46CA92CB8}" destId="{E33B3716-9771-42A4-8F88-637F9B1EF7DD}" srcOrd="0" destOrd="0" presId="urn:microsoft.com/office/officeart/2005/8/layout/equation2"/>
    <dgm:cxn modelId="{D9658B8F-D517-418A-A6B9-ABA6C70DFFAC}" type="presOf" srcId="{D49D4CFC-C760-47FB-BFB3-08FC7F20FBAE}" destId="{DC16306A-C19F-4C92-A68B-E0CED1B829F7}" srcOrd="0" destOrd="0" presId="urn:microsoft.com/office/officeart/2005/8/layout/equation2"/>
    <dgm:cxn modelId="{B43D3ADB-6C61-43E0-9E5D-703E69540A70}" type="presParOf" srcId="{DC16306A-C19F-4C92-A68B-E0CED1B829F7}" destId="{976D4837-8CD9-4903-A94F-AB2A7FD0481A}" srcOrd="0" destOrd="0" presId="urn:microsoft.com/office/officeart/2005/8/layout/equation2"/>
    <dgm:cxn modelId="{8E7957AD-CB42-4349-8D7E-79FCCB55F458}" type="presParOf" srcId="{DC16306A-C19F-4C92-A68B-E0CED1B829F7}" destId="{E33B3716-9771-42A4-8F88-637F9B1EF7DD}" srcOrd="1" destOrd="0" presId="urn:microsoft.com/office/officeart/2005/8/layout/equation2"/>
  </dgm:cxnLst>
  <dgm:bg/>
  <dgm:whole/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D43CC4-59A4-423A-84D7-A15A502006C2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3CF965-8860-41D8-8C3D-0CF47E10427E}">
      <dgm:prSet/>
      <dgm:spPr>
        <a:solidFill>
          <a:srgbClr val="00B0F0"/>
        </a:solidFill>
        <a:ln>
          <a:solidFill>
            <a:srgbClr val="FF0000"/>
          </a:solidFill>
        </a:ln>
      </dgm:spPr>
      <dgm:t>
        <a:bodyPr/>
        <a:lstStyle/>
        <a:p>
          <a:pPr algn="ctr" rtl="0"/>
          <a:r>
            <a:rPr lang="en-US" b="0" i="0" baseline="0" dirty="0" err="1" smtClean="0"/>
            <a:t>Jism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entalpiyasining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biror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xarakteriga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bo’lmasdan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uning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boshlang’ich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oxirgi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holatlari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aniqlanadi</a:t>
          </a:r>
          <a:r>
            <a:rPr lang="en-US" b="0" i="0" baseline="0" dirty="0" smtClean="0"/>
            <a:t>.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entalpiyaning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o’zgarishi</a:t>
          </a:r>
          <a:r>
            <a:rPr lang="en-US" b="0" i="0" baseline="0" dirty="0" smtClean="0"/>
            <a:t> 1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2 </a:t>
          </a:r>
          <a:r>
            <a:rPr lang="en-US" b="0" i="0" baseline="0" dirty="0" err="1" smtClean="0"/>
            <a:t>nuqta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orasida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boradigan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protsesslar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uchun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bo’ladi</a:t>
          </a:r>
          <a:r>
            <a:rPr lang="en-US" b="0" i="0" baseline="0" dirty="0" smtClean="0"/>
            <a:t>.</a:t>
          </a:r>
          <a:endParaRPr lang="en-US" b="0" i="0" baseline="0" dirty="0"/>
        </a:p>
      </dgm:t>
    </dgm:pt>
    <dgm:pt modelId="{221C0DB5-4A52-45FD-899B-32C573E388FB}" type="parTrans" cxnId="{8CE69A90-F34B-49DA-88FC-31C3C03CD77E}">
      <dgm:prSet/>
      <dgm:spPr/>
      <dgm:t>
        <a:bodyPr/>
        <a:lstStyle/>
        <a:p>
          <a:endParaRPr lang="ru-RU"/>
        </a:p>
      </dgm:t>
    </dgm:pt>
    <dgm:pt modelId="{F0DBC0DE-1DBD-4E24-9B7D-ADCD6DC61774}" type="sibTrans" cxnId="{8CE69A90-F34B-49DA-88FC-31C3C03CD77E}">
      <dgm:prSet/>
      <dgm:spPr/>
      <dgm:t>
        <a:bodyPr/>
        <a:lstStyle/>
        <a:p>
          <a:endParaRPr lang="ru-RU"/>
        </a:p>
      </dgm:t>
    </dgm:pt>
    <dgm:pt modelId="{4F4151FE-EF27-49A0-9FC8-E7F40283D6C5}" type="pres">
      <dgm:prSet presAssocID="{C6D43CC4-59A4-423A-84D7-A15A502006C2}" presName="linear" presStyleCnt="0">
        <dgm:presLayoutVars>
          <dgm:animLvl val="lvl"/>
          <dgm:resizeHandles val="exact"/>
        </dgm:presLayoutVars>
      </dgm:prSet>
      <dgm:spPr/>
    </dgm:pt>
    <dgm:pt modelId="{8107D80D-670A-4302-A44C-E76A51A946C4}" type="pres">
      <dgm:prSet presAssocID="{273CF965-8860-41D8-8C3D-0CF47E10427E}" presName="parentText" presStyleLbl="node1" presStyleIdx="0" presStyleCnt="1" custLinFactNeighborX="1178" custLinFactNeighborY="-20775">
        <dgm:presLayoutVars>
          <dgm:chMax val="0"/>
          <dgm:bulletEnabled val="1"/>
        </dgm:presLayoutVars>
      </dgm:prSet>
      <dgm:spPr/>
    </dgm:pt>
  </dgm:ptLst>
  <dgm:cxnLst>
    <dgm:cxn modelId="{8CE69A90-F34B-49DA-88FC-31C3C03CD77E}" srcId="{C6D43CC4-59A4-423A-84D7-A15A502006C2}" destId="{273CF965-8860-41D8-8C3D-0CF47E10427E}" srcOrd="0" destOrd="0" parTransId="{221C0DB5-4A52-45FD-899B-32C573E388FB}" sibTransId="{F0DBC0DE-1DBD-4E24-9B7D-ADCD6DC61774}"/>
    <dgm:cxn modelId="{43B2A69E-D6A7-46E1-A841-92E67A6894D8}" type="presOf" srcId="{C6D43CC4-59A4-423A-84D7-A15A502006C2}" destId="{4F4151FE-EF27-49A0-9FC8-E7F40283D6C5}" srcOrd="0" destOrd="0" presId="urn:microsoft.com/office/officeart/2005/8/layout/vList2"/>
    <dgm:cxn modelId="{2BDB00F7-F415-4885-93AF-F382E2C62623}" type="presOf" srcId="{273CF965-8860-41D8-8C3D-0CF47E10427E}" destId="{8107D80D-670A-4302-A44C-E76A51A946C4}" srcOrd="0" destOrd="0" presId="urn:microsoft.com/office/officeart/2005/8/layout/vList2"/>
    <dgm:cxn modelId="{A3539BE9-C51A-4F93-B71E-3AEA0D5182A9}" type="presParOf" srcId="{4F4151FE-EF27-49A0-9FC8-E7F40283D6C5}" destId="{8107D80D-670A-4302-A44C-E76A51A946C4}" srcOrd="0" destOrd="0" presId="urn:microsoft.com/office/officeart/2005/8/layout/vList2"/>
  </dgm:cxnLst>
  <dgm:bg>
    <a:solidFill>
      <a:srgbClr val="FFFF00"/>
    </a:solidFill>
  </dgm:bg>
  <dgm:whole/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3E44EA6-BE47-4FD5-A9B1-858C94E62CA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1644D51-7729-4E02-8202-CB579AA58354}">
      <dgm:prSet/>
      <dgm:spPr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smtClean="0"/>
            <a:t>Agar </a:t>
          </a:r>
          <a:r>
            <a:rPr lang="en-US" b="0" i="0" baseline="0" dirty="0" err="1" smtClean="0"/>
            <a:t>termodinamik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qaytar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sodir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bo’layotgan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bo’lsa</a:t>
          </a:r>
          <a:r>
            <a:rPr lang="en-US" b="0" i="0" baseline="0" dirty="0" smtClean="0"/>
            <a:t>, </a:t>
          </a:r>
          <a:r>
            <a:rPr lang="en-US" b="0" i="0" baseline="0" dirty="0" err="1" smtClean="0"/>
            <a:t>kengayish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Pdv</a:t>
          </a:r>
          <a:endParaRPr lang="en-US" b="0" i="0" baseline="0" dirty="0"/>
        </a:p>
      </dgm:t>
    </dgm:pt>
    <dgm:pt modelId="{FE6067F5-57CE-4414-AB65-479C3B6AF499}" type="parTrans" cxnId="{5D3B7042-E8EC-411F-98B1-BE1C4F42B52F}">
      <dgm:prSet/>
      <dgm:spPr/>
      <dgm:t>
        <a:bodyPr/>
        <a:lstStyle/>
        <a:p>
          <a:endParaRPr lang="ru-RU"/>
        </a:p>
      </dgm:t>
    </dgm:pt>
    <dgm:pt modelId="{862B76AA-2929-4B0C-99C9-0F20D8119D9E}" type="sibTrans" cxnId="{5D3B7042-E8EC-411F-98B1-BE1C4F42B52F}">
      <dgm:prSet/>
      <dgm:spPr/>
      <dgm:t>
        <a:bodyPr/>
        <a:lstStyle/>
        <a:p>
          <a:endParaRPr lang="ru-RU"/>
        </a:p>
      </dgm:t>
    </dgm:pt>
    <dgm:pt modelId="{A8CA5EBA-5EF1-462C-9CE3-4C473AA5CD95}" type="pres">
      <dgm:prSet presAssocID="{F3E44EA6-BE47-4FD5-A9B1-858C94E62CA5}" presName="linear" presStyleCnt="0">
        <dgm:presLayoutVars>
          <dgm:animLvl val="lvl"/>
          <dgm:resizeHandles val="exact"/>
        </dgm:presLayoutVars>
      </dgm:prSet>
      <dgm:spPr/>
    </dgm:pt>
    <dgm:pt modelId="{44F6935E-379B-4758-8BD0-573B2AC3C4E4}" type="pres">
      <dgm:prSet presAssocID="{41644D51-7729-4E02-8202-CB579AA58354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51821836-81ED-43E5-8A52-1682BC267F81}" type="presOf" srcId="{F3E44EA6-BE47-4FD5-A9B1-858C94E62CA5}" destId="{A8CA5EBA-5EF1-462C-9CE3-4C473AA5CD95}" srcOrd="0" destOrd="0" presId="urn:microsoft.com/office/officeart/2005/8/layout/vList2"/>
    <dgm:cxn modelId="{5D3B7042-E8EC-411F-98B1-BE1C4F42B52F}" srcId="{F3E44EA6-BE47-4FD5-A9B1-858C94E62CA5}" destId="{41644D51-7729-4E02-8202-CB579AA58354}" srcOrd="0" destOrd="0" parTransId="{FE6067F5-57CE-4414-AB65-479C3B6AF499}" sibTransId="{862B76AA-2929-4B0C-99C9-0F20D8119D9E}"/>
    <dgm:cxn modelId="{A5C48BF2-0FD1-4F8F-8429-9316EA70BFBB}" type="presOf" srcId="{41644D51-7729-4E02-8202-CB579AA58354}" destId="{44F6935E-379B-4758-8BD0-573B2AC3C4E4}" srcOrd="0" destOrd="0" presId="urn:microsoft.com/office/officeart/2005/8/layout/vList2"/>
    <dgm:cxn modelId="{93190E7E-DA24-4201-85BE-56C973F23803}" type="presParOf" srcId="{A8CA5EBA-5EF1-462C-9CE3-4C473AA5CD95}" destId="{44F6935E-379B-4758-8BD0-573B2AC3C4E4}" srcOrd="0" destOrd="0" presId="urn:microsoft.com/office/officeart/2005/8/layout/vList2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D7C5D3F-1A32-4D6F-8D31-8D057A94A13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D6C93A-B634-41C8-AC72-12CF0E94152B}">
      <dgm:prSet/>
      <dgm:spPr>
        <a:ln>
          <a:solidFill>
            <a:srgbClr val="7030A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tashqari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sistema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hajmining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o’zgarishiga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bog’liq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bo’lmagan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tashqi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ob’ektga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beriladigan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bajariladi</a:t>
          </a:r>
          <a:r>
            <a:rPr lang="en-US" b="0" i="0" baseline="0" dirty="0" smtClean="0"/>
            <a:t>. </a:t>
          </a:r>
          <a:endParaRPr lang="ru-RU" b="0" i="0" baseline="0" dirty="0"/>
        </a:p>
      </dgm:t>
    </dgm:pt>
    <dgm:pt modelId="{FC7B82B9-8535-4D9D-965F-33A76A082C92}" type="parTrans" cxnId="{B5F59078-4F6C-46E6-8A51-BEA05D11652A}">
      <dgm:prSet/>
      <dgm:spPr/>
      <dgm:t>
        <a:bodyPr/>
        <a:lstStyle/>
        <a:p>
          <a:endParaRPr lang="ru-RU"/>
        </a:p>
      </dgm:t>
    </dgm:pt>
    <dgm:pt modelId="{3ED182E4-3247-4193-9824-475DD5D71968}" type="sibTrans" cxnId="{B5F59078-4F6C-46E6-8A51-BEA05D11652A}">
      <dgm:prSet/>
      <dgm:spPr/>
      <dgm:t>
        <a:bodyPr/>
        <a:lstStyle/>
        <a:p>
          <a:endParaRPr lang="ru-RU"/>
        </a:p>
      </dgm:t>
    </dgm:pt>
    <dgm:pt modelId="{2DC26985-7688-4C8E-8AE2-40315E577808}" type="pres">
      <dgm:prSet presAssocID="{9D7C5D3F-1A32-4D6F-8D31-8D057A94A135}" presName="linear" presStyleCnt="0">
        <dgm:presLayoutVars>
          <dgm:animLvl val="lvl"/>
          <dgm:resizeHandles val="exact"/>
        </dgm:presLayoutVars>
      </dgm:prSet>
      <dgm:spPr/>
    </dgm:pt>
    <dgm:pt modelId="{A707ADA6-EEA3-4420-9B44-5CE9D6D07E27}" type="pres">
      <dgm:prSet presAssocID="{F6D6C93A-B634-41C8-AC72-12CF0E94152B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3D59EEA0-DE33-4C46-8D73-ED21D848A5E8}" type="presOf" srcId="{F6D6C93A-B634-41C8-AC72-12CF0E94152B}" destId="{A707ADA6-EEA3-4420-9B44-5CE9D6D07E27}" srcOrd="0" destOrd="0" presId="urn:microsoft.com/office/officeart/2005/8/layout/vList2"/>
    <dgm:cxn modelId="{B5F59078-4F6C-46E6-8A51-BEA05D11652A}" srcId="{9D7C5D3F-1A32-4D6F-8D31-8D057A94A135}" destId="{F6D6C93A-B634-41C8-AC72-12CF0E94152B}" srcOrd="0" destOrd="0" parTransId="{FC7B82B9-8535-4D9D-965F-33A76A082C92}" sibTransId="{3ED182E4-3247-4193-9824-475DD5D71968}"/>
    <dgm:cxn modelId="{E157FC36-4CA0-445A-A7C0-B1D4376067AC}" type="presOf" srcId="{9D7C5D3F-1A32-4D6F-8D31-8D057A94A135}" destId="{2DC26985-7688-4C8E-8AE2-40315E577808}" srcOrd="0" destOrd="0" presId="urn:microsoft.com/office/officeart/2005/8/layout/vList2"/>
    <dgm:cxn modelId="{26088A5C-45FA-4B22-B415-B87F1437F6BA}" type="presParOf" srcId="{2DC26985-7688-4C8E-8AE2-40315E577808}" destId="{A707ADA6-EEA3-4420-9B44-5CE9D6D07E27}" srcOrd="0" destOrd="0" presId="urn:microsoft.com/office/officeart/2005/8/layout/vList2"/>
  </dgm:cxnLst>
  <dgm:bg/>
  <dgm:whole/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0ABEA37-5FD7-4620-8DD9-9D540198D2E0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5631D6-0DDF-4F99-884B-8F90EB542342}">
      <dgm:prSet/>
      <dgm:spPr>
        <a:solidFill>
          <a:srgbClr val="FFFF00"/>
        </a:solidFill>
      </dgm:spPr>
      <dgm:t>
        <a:bodyPr/>
        <a:lstStyle/>
        <a:p>
          <a:pPr algn="ctr" rtl="0"/>
          <a:r>
            <a:rPr lang="en-US" b="0" i="0" baseline="0" dirty="0" err="1" smtClean="0">
              <a:solidFill>
                <a:srgbClr val="7030A0"/>
              </a:solidFill>
            </a:rPr>
            <a:t>Entropiya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tushunchasi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issiqlik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dvigatellarining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tsikllarini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analiz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qilish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uchun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juda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qulay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holat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diagrammasini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kiritishga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imkon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beradi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r>
            <a:rPr lang="en-US" b="0" i="0" baseline="0" dirty="0" err="1" smtClean="0">
              <a:solidFill>
                <a:srgbClr val="7030A0"/>
              </a:solidFill>
            </a:rPr>
            <a:t>Holat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diagrammasida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abtsissa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bo’yicha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entropiya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ordinata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bo’yicha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esa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absolyut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temperatura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qo’yiladi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r>
            <a:rPr lang="en-US" b="0" i="0" baseline="0" dirty="0" smtClean="0"/>
            <a:t>	</a:t>
          </a:r>
          <a:endParaRPr lang="ru-RU" b="0" i="0" baseline="0" dirty="0"/>
        </a:p>
      </dgm:t>
    </dgm:pt>
    <dgm:pt modelId="{24883594-543F-48FA-B5E6-726D9CEED33B}" type="parTrans" cxnId="{A5C78E86-60E5-42F0-AE00-0EA1719B88CD}">
      <dgm:prSet/>
      <dgm:spPr/>
      <dgm:t>
        <a:bodyPr/>
        <a:lstStyle/>
        <a:p>
          <a:endParaRPr lang="ru-RU"/>
        </a:p>
      </dgm:t>
    </dgm:pt>
    <dgm:pt modelId="{4E66B1F8-8316-4D84-97D3-8379AC189864}" type="sibTrans" cxnId="{A5C78E86-60E5-42F0-AE00-0EA1719B88CD}">
      <dgm:prSet/>
      <dgm:spPr/>
      <dgm:t>
        <a:bodyPr/>
        <a:lstStyle/>
        <a:p>
          <a:endParaRPr lang="ru-RU"/>
        </a:p>
      </dgm:t>
    </dgm:pt>
    <dgm:pt modelId="{73AFCF08-4A1E-47DD-B1BD-4E086D449235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smtClean="0">
              <a:solidFill>
                <a:srgbClr val="7030A0"/>
              </a:solidFill>
            </a:rPr>
            <a:t>Ts-</a:t>
          </a:r>
          <a:r>
            <a:rPr lang="en-US" b="0" i="0" baseline="0" dirty="0" err="1" smtClean="0">
              <a:solidFill>
                <a:srgbClr val="7030A0"/>
              </a:solidFill>
            </a:rPr>
            <a:t>diagrammada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gazning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holati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nuqta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, </a:t>
          </a:r>
          <a:r>
            <a:rPr lang="en-US" b="0" i="0" baseline="0" dirty="0" err="1" smtClean="0">
              <a:solidFill>
                <a:srgbClr val="7030A0"/>
              </a:solidFill>
            </a:rPr>
            <a:t>protsess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esa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egri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chiziq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tasvirlanib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uning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tenglamasi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quyidagicha</a:t>
          </a:r>
          <a:r>
            <a:rPr lang="en-US" b="0" i="0" baseline="0" dirty="0" smtClean="0">
              <a:solidFill>
                <a:srgbClr val="7030A0"/>
              </a:solidFill>
            </a:rPr>
            <a:t> T=f(s) </a:t>
          </a:r>
          <a:r>
            <a:rPr lang="en-US" b="0" i="0" baseline="0" dirty="0" err="1" smtClean="0">
              <a:solidFill>
                <a:srgbClr val="7030A0"/>
              </a:solidFill>
            </a:rPr>
            <a:t>ifodalanadi</a:t>
          </a:r>
          <a:r>
            <a:rPr lang="en-US" b="0" i="0" baseline="0" dirty="0" smtClean="0">
              <a:solidFill>
                <a:srgbClr val="7030A0"/>
              </a:solidFill>
            </a:rPr>
            <a:t>.</a:t>
          </a:r>
          <a:endParaRPr lang="ru-RU" b="0" i="0" baseline="0" dirty="0">
            <a:solidFill>
              <a:srgbClr val="7030A0"/>
            </a:solidFill>
          </a:endParaRPr>
        </a:p>
      </dgm:t>
    </dgm:pt>
    <dgm:pt modelId="{9924369D-F98A-4105-8EA2-B9B18C8F1AE1}" type="parTrans" cxnId="{3FF9D19A-9859-42CB-8FD8-67EF93F87727}">
      <dgm:prSet/>
      <dgm:spPr/>
      <dgm:t>
        <a:bodyPr/>
        <a:lstStyle/>
        <a:p>
          <a:endParaRPr lang="ru-RU"/>
        </a:p>
      </dgm:t>
    </dgm:pt>
    <dgm:pt modelId="{2894FF29-14DD-413E-95D9-C4132D48583C}" type="sibTrans" cxnId="{3FF9D19A-9859-42CB-8FD8-67EF93F87727}">
      <dgm:prSet/>
      <dgm:spPr/>
      <dgm:t>
        <a:bodyPr/>
        <a:lstStyle/>
        <a:p>
          <a:endParaRPr lang="ru-RU"/>
        </a:p>
      </dgm:t>
    </dgm:pt>
    <dgm:pt modelId="{CFAD21A9-5CF1-4BE5-BDDC-92E4816B9C39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err="1" smtClean="0">
              <a:solidFill>
                <a:srgbClr val="7030A0"/>
              </a:solidFill>
            </a:rPr>
            <a:t>Protsess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issiqligi</a:t>
          </a:r>
          <a:r>
            <a:rPr lang="en-US" b="0" i="0" baseline="0" dirty="0" smtClean="0">
              <a:solidFill>
                <a:srgbClr val="7030A0"/>
              </a:solidFill>
            </a:rPr>
            <a:t> Ts-</a:t>
          </a:r>
          <a:r>
            <a:rPr lang="en-US" b="0" i="0" baseline="0" dirty="0" err="1" smtClean="0">
              <a:solidFill>
                <a:srgbClr val="7030A0"/>
              </a:solidFill>
            </a:rPr>
            <a:t>diagrammada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protsess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chizig’i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ostidagi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yuza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bilan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aniqlanadi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endParaRPr lang="ru-RU" b="0" i="0" baseline="0" dirty="0">
            <a:solidFill>
              <a:srgbClr val="7030A0"/>
            </a:solidFill>
          </a:endParaRPr>
        </a:p>
      </dgm:t>
    </dgm:pt>
    <dgm:pt modelId="{5248BC1E-15E5-44B5-A4A8-07DEEF2DDB4E}" type="parTrans" cxnId="{46BA023D-7E0D-486D-80BF-65C2FA16F67A}">
      <dgm:prSet/>
      <dgm:spPr/>
      <dgm:t>
        <a:bodyPr/>
        <a:lstStyle/>
        <a:p>
          <a:endParaRPr lang="ru-RU"/>
        </a:p>
      </dgm:t>
    </dgm:pt>
    <dgm:pt modelId="{89CF52D6-4EC0-4CC7-94AA-3987B904FEB1}" type="sibTrans" cxnId="{46BA023D-7E0D-486D-80BF-65C2FA16F67A}">
      <dgm:prSet/>
      <dgm:spPr/>
      <dgm:t>
        <a:bodyPr/>
        <a:lstStyle/>
        <a:p>
          <a:endParaRPr lang="ru-RU"/>
        </a:p>
      </dgm:t>
    </dgm:pt>
    <dgm:pt modelId="{3E885D92-49B6-40F2-8EFA-760CD1F1C462}">
      <dgm:prSet/>
      <dgm:spPr>
        <a:solidFill>
          <a:srgbClr val="FFFF00"/>
        </a:solidFill>
      </dgm:spPr>
      <dgm:t>
        <a:bodyPr/>
        <a:lstStyle/>
        <a:p>
          <a:pPr rtl="0"/>
          <a:r>
            <a:rPr lang="en-US" b="0" i="0" baseline="0" dirty="0" smtClean="0">
              <a:solidFill>
                <a:srgbClr val="7030A0"/>
              </a:solidFill>
            </a:rPr>
            <a:t>Agar Ts-</a:t>
          </a:r>
          <a:r>
            <a:rPr lang="en-US" b="0" i="0" baseline="0" dirty="0" err="1" smtClean="0">
              <a:solidFill>
                <a:srgbClr val="7030A0"/>
              </a:solidFill>
            </a:rPr>
            <a:t>diagrammada</a:t>
          </a:r>
          <a:r>
            <a:rPr lang="en-US" b="0" i="0" baseline="0" dirty="0" smtClean="0">
              <a:solidFill>
                <a:srgbClr val="7030A0"/>
              </a:solidFill>
            </a:rPr>
            <a:t> 1-2 </a:t>
          </a:r>
          <a:r>
            <a:rPr lang="en-US" b="0" i="0" baseline="0" dirty="0" err="1" smtClean="0">
              <a:solidFill>
                <a:srgbClr val="7030A0"/>
              </a:solidFill>
            </a:rPr>
            <a:t>chiziq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ixtiyoriy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protsessni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tasvirlasa</a:t>
          </a:r>
          <a:r>
            <a:rPr lang="en-US" b="0" i="0" baseline="0" dirty="0" smtClean="0">
              <a:solidFill>
                <a:srgbClr val="7030A0"/>
              </a:solidFill>
            </a:rPr>
            <a:t>, u </a:t>
          </a:r>
          <a:r>
            <a:rPr lang="en-US" b="0" i="0" baseline="0" dirty="0" err="1" smtClean="0">
              <a:solidFill>
                <a:srgbClr val="7030A0"/>
              </a:solidFill>
            </a:rPr>
            <a:t>holda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protsessning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elementar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issiqlik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miqdori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dq</a:t>
          </a:r>
          <a:r>
            <a:rPr lang="en-US" b="0" i="0" baseline="0" dirty="0" smtClean="0">
              <a:solidFill>
                <a:srgbClr val="7030A0"/>
              </a:solidFill>
            </a:rPr>
            <a:t> son </a:t>
          </a:r>
          <a:r>
            <a:rPr lang="en-US" b="0" i="0" baseline="0" dirty="0" err="1" smtClean="0">
              <a:solidFill>
                <a:srgbClr val="7030A0"/>
              </a:solidFill>
            </a:rPr>
            <a:t>jihatdan</a:t>
          </a:r>
          <a:r>
            <a:rPr lang="en-US" b="0" i="0" baseline="0" dirty="0" smtClean="0">
              <a:solidFill>
                <a:srgbClr val="7030A0"/>
              </a:solidFill>
            </a:rPr>
            <a:t>  </a:t>
          </a:r>
          <a:r>
            <a:rPr lang="en-US" b="0" i="0" baseline="0" dirty="0" err="1" smtClean="0">
              <a:solidFill>
                <a:srgbClr val="7030A0"/>
              </a:solidFill>
            </a:rPr>
            <a:t>balandligi</a:t>
          </a:r>
          <a:r>
            <a:rPr lang="en-US" b="0" i="0" baseline="0" dirty="0" smtClean="0">
              <a:solidFill>
                <a:srgbClr val="7030A0"/>
              </a:solidFill>
            </a:rPr>
            <a:t> T </a:t>
          </a:r>
          <a:r>
            <a:rPr lang="en-US" b="0" i="0" baseline="0" dirty="0" err="1" smtClean="0">
              <a:solidFill>
                <a:srgbClr val="7030A0"/>
              </a:solidFill>
            </a:rPr>
            <a:t>va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asosi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dS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bo’lgan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yuzaga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teng</a:t>
          </a:r>
          <a:r>
            <a:rPr lang="en-US" b="0" i="0" baseline="0" dirty="0" smtClean="0">
              <a:solidFill>
                <a:srgbClr val="7030A0"/>
              </a:solidFill>
            </a:rPr>
            <a:t> </a:t>
          </a:r>
          <a:r>
            <a:rPr lang="en-US" b="0" i="0" baseline="0" dirty="0" err="1" smtClean="0">
              <a:solidFill>
                <a:srgbClr val="7030A0"/>
              </a:solidFill>
            </a:rPr>
            <a:t>bo’ladi</a:t>
          </a:r>
          <a:r>
            <a:rPr lang="en-US" b="0" i="0" baseline="0" dirty="0" smtClean="0">
              <a:solidFill>
                <a:srgbClr val="7030A0"/>
              </a:solidFill>
            </a:rPr>
            <a:t>. </a:t>
          </a:r>
          <a:endParaRPr lang="en-US" b="0" i="0" baseline="0" dirty="0">
            <a:solidFill>
              <a:srgbClr val="7030A0"/>
            </a:solidFill>
          </a:endParaRPr>
        </a:p>
      </dgm:t>
    </dgm:pt>
    <dgm:pt modelId="{31E960D4-1DAD-4206-A71B-7035B8CCED2A}" type="parTrans" cxnId="{3ECA8DAC-0983-4713-86F5-FAE632002C04}">
      <dgm:prSet/>
      <dgm:spPr/>
      <dgm:t>
        <a:bodyPr/>
        <a:lstStyle/>
        <a:p>
          <a:endParaRPr lang="ru-RU"/>
        </a:p>
      </dgm:t>
    </dgm:pt>
    <dgm:pt modelId="{F697D271-8B9F-496C-A962-622059BE3A0C}" type="sibTrans" cxnId="{3ECA8DAC-0983-4713-86F5-FAE632002C04}">
      <dgm:prSet/>
      <dgm:spPr/>
      <dgm:t>
        <a:bodyPr/>
        <a:lstStyle/>
        <a:p>
          <a:endParaRPr lang="ru-RU"/>
        </a:p>
      </dgm:t>
    </dgm:pt>
    <dgm:pt modelId="{57EEB36F-508B-4CE4-81D2-DA3F6761E062}" type="pres">
      <dgm:prSet presAssocID="{10ABEA37-5FD7-4620-8DD9-9D540198D2E0}" presName="outerComposite" presStyleCnt="0">
        <dgm:presLayoutVars>
          <dgm:chMax val="5"/>
          <dgm:dir/>
          <dgm:resizeHandles val="exact"/>
        </dgm:presLayoutVars>
      </dgm:prSet>
      <dgm:spPr/>
    </dgm:pt>
    <dgm:pt modelId="{613914B4-DB4C-4FFA-9983-B99AC7FD5217}" type="pres">
      <dgm:prSet presAssocID="{10ABEA37-5FD7-4620-8DD9-9D540198D2E0}" presName="dummyMaxCanvas" presStyleCnt="0">
        <dgm:presLayoutVars/>
      </dgm:prSet>
      <dgm:spPr/>
    </dgm:pt>
    <dgm:pt modelId="{E6FA509C-975A-49AA-99A2-ABA86ABC2290}" type="pres">
      <dgm:prSet presAssocID="{10ABEA37-5FD7-4620-8DD9-9D540198D2E0}" presName="FourNodes_1" presStyleLbl="node1" presStyleIdx="0" presStyleCnt="4">
        <dgm:presLayoutVars>
          <dgm:bulletEnabled val="1"/>
        </dgm:presLayoutVars>
      </dgm:prSet>
      <dgm:spPr/>
    </dgm:pt>
    <dgm:pt modelId="{9D46843E-FEB7-48FD-9690-1907154A7C48}" type="pres">
      <dgm:prSet presAssocID="{10ABEA37-5FD7-4620-8DD9-9D540198D2E0}" presName="FourNodes_2" presStyleLbl="node1" presStyleIdx="1" presStyleCnt="4">
        <dgm:presLayoutVars>
          <dgm:bulletEnabled val="1"/>
        </dgm:presLayoutVars>
      </dgm:prSet>
      <dgm:spPr/>
    </dgm:pt>
    <dgm:pt modelId="{ECB1AD26-D80D-4EF3-9130-00C571C7C588}" type="pres">
      <dgm:prSet presAssocID="{10ABEA37-5FD7-4620-8DD9-9D540198D2E0}" presName="FourNodes_3" presStyleLbl="node1" presStyleIdx="2" presStyleCnt="4">
        <dgm:presLayoutVars>
          <dgm:bulletEnabled val="1"/>
        </dgm:presLayoutVars>
      </dgm:prSet>
      <dgm:spPr/>
    </dgm:pt>
    <dgm:pt modelId="{1D65F816-B760-4426-A2B7-3938E45117B4}" type="pres">
      <dgm:prSet presAssocID="{10ABEA37-5FD7-4620-8DD9-9D540198D2E0}" presName="FourNodes_4" presStyleLbl="node1" presStyleIdx="3" presStyleCnt="4">
        <dgm:presLayoutVars>
          <dgm:bulletEnabled val="1"/>
        </dgm:presLayoutVars>
      </dgm:prSet>
      <dgm:spPr/>
    </dgm:pt>
    <dgm:pt modelId="{CF64A715-4EAA-4AA8-A578-F0D874180302}" type="pres">
      <dgm:prSet presAssocID="{10ABEA37-5FD7-4620-8DD9-9D540198D2E0}" presName="FourConn_1-2" presStyleLbl="fgAccFollowNode1" presStyleIdx="0" presStyleCnt="3">
        <dgm:presLayoutVars>
          <dgm:bulletEnabled val="1"/>
        </dgm:presLayoutVars>
      </dgm:prSet>
      <dgm:spPr/>
    </dgm:pt>
    <dgm:pt modelId="{54EC0989-4DE4-4E5C-8C61-AB9097A66A76}" type="pres">
      <dgm:prSet presAssocID="{10ABEA37-5FD7-4620-8DD9-9D540198D2E0}" presName="FourConn_2-3" presStyleLbl="fgAccFollowNode1" presStyleIdx="1" presStyleCnt="3">
        <dgm:presLayoutVars>
          <dgm:bulletEnabled val="1"/>
        </dgm:presLayoutVars>
      </dgm:prSet>
      <dgm:spPr/>
    </dgm:pt>
    <dgm:pt modelId="{0EA460E4-0342-4B36-8EAB-17ED7FD905E9}" type="pres">
      <dgm:prSet presAssocID="{10ABEA37-5FD7-4620-8DD9-9D540198D2E0}" presName="FourConn_3-4" presStyleLbl="fgAccFollowNode1" presStyleIdx="2" presStyleCnt="3">
        <dgm:presLayoutVars>
          <dgm:bulletEnabled val="1"/>
        </dgm:presLayoutVars>
      </dgm:prSet>
      <dgm:spPr/>
    </dgm:pt>
    <dgm:pt modelId="{2E50B808-3F8E-4018-B04C-6212EAE5E773}" type="pres">
      <dgm:prSet presAssocID="{10ABEA37-5FD7-4620-8DD9-9D540198D2E0}" presName="FourNodes_1_text" presStyleLbl="node1" presStyleIdx="3" presStyleCnt="4">
        <dgm:presLayoutVars>
          <dgm:bulletEnabled val="1"/>
        </dgm:presLayoutVars>
      </dgm:prSet>
      <dgm:spPr/>
    </dgm:pt>
    <dgm:pt modelId="{39B70196-17F6-4F0E-A34F-801FFDB0DA93}" type="pres">
      <dgm:prSet presAssocID="{10ABEA37-5FD7-4620-8DD9-9D540198D2E0}" presName="FourNodes_2_text" presStyleLbl="node1" presStyleIdx="3" presStyleCnt="4">
        <dgm:presLayoutVars>
          <dgm:bulletEnabled val="1"/>
        </dgm:presLayoutVars>
      </dgm:prSet>
      <dgm:spPr/>
    </dgm:pt>
    <dgm:pt modelId="{071D450F-5FFE-4883-9974-D76818D2B32F}" type="pres">
      <dgm:prSet presAssocID="{10ABEA37-5FD7-4620-8DD9-9D540198D2E0}" presName="FourNodes_3_text" presStyleLbl="node1" presStyleIdx="3" presStyleCnt="4">
        <dgm:presLayoutVars>
          <dgm:bulletEnabled val="1"/>
        </dgm:presLayoutVars>
      </dgm:prSet>
      <dgm:spPr/>
    </dgm:pt>
    <dgm:pt modelId="{8530CC7B-F8F9-4FC9-A034-0C99F6C3AA70}" type="pres">
      <dgm:prSet presAssocID="{10ABEA37-5FD7-4620-8DD9-9D540198D2E0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6575E096-AC1D-4D4F-98FC-D3D3B421892D}" type="presOf" srcId="{3E885D92-49B6-40F2-8EFA-760CD1F1C462}" destId="{1D65F816-B760-4426-A2B7-3938E45117B4}" srcOrd="0" destOrd="0" presId="urn:microsoft.com/office/officeart/2005/8/layout/vProcess5"/>
    <dgm:cxn modelId="{19956203-46B2-4894-BFCA-F50C98C6F94D}" type="presOf" srcId="{CFAD21A9-5CF1-4BE5-BDDC-92E4816B9C39}" destId="{ECB1AD26-D80D-4EF3-9130-00C571C7C588}" srcOrd="0" destOrd="0" presId="urn:microsoft.com/office/officeart/2005/8/layout/vProcess5"/>
    <dgm:cxn modelId="{574E9451-EDD6-46A0-B2B4-78E16E651FF6}" type="presOf" srcId="{2894FF29-14DD-413E-95D9-C4132D48583C}" destId="{54EC0989-4DE4-4E5C-8C61-AB9097A66A76}" srcOrd="0" destOrd="0" presId="urn:microsoft.com/office/officeart/2005/8/layout/vProcess5"/>
    <dgm:cxn modelId="{4E612B9B-895E-4DB3-9ECD-A6A497DBF275}" type="presOf" srcId="{3E885D92-49B6-40F2-8EFA-760CD1F1C462}" destId="{8530CC7B-F8F9-4FC9-A034-0C99F6C3AA70}" srcOrd="1" destOrd="0" presId="urn:microsoft.com/office/officeart/2005/8/layout/vProcess5"/>
    <dgm:cxn modelId="{0FF75AA8-E8A6-4CFB-B034-691F410873F6}" type="presOf" srcId="{755631D6-0DDF-4F99-884B-8F90EB542342}" destId="{2E50B808-3F8E-4018-B04C-6212EAE5E773}" srcOrd="1" destOrd="0" presId="urn:microsoft.com/office/officeart/2005/8/layout/vProcess5"/>
    <dgm:cxn modelId="{EEC89FF1-8204-4B3E-B7CF-5AECAF9FFC4C}" type="presOf" srcId="{755631D6-0DDF-4F99-884B-8F90EB542342}" destId="{E6FA509C-975A-49AA-99A2-ABA86ABC2290}" srcOrd="0" destOrd="0" presId="urn:microsoft.com/office/officeart/2005/8/layout/vProcess5"/>
    <dgm:cxn modelId="{7F5DF747-D9EE-4445-A2A2-79E8CA709EB9}" type="presOf" srcId="{73AFCF08-4A1E-47DD-B1BD-4E086D449235}" destId="{9D46843E-FEB7-48FD-9690-1907154A7C48}" srcOrd="0" destOrd="0" presId="urn:microsoft.com/office/officeart/2005/8/layout/vProcess5"/>
    <dgm:cxn modelId="{F9C2D488-9C38-4AF4-9F96-F78C5D3F3F8E}" type="presOf" srcId="{4E66B1F8-8316-4D84-97D3-8379AC189864}" destId="{CF64A715-4EAA-4AA8-A578-F0D874180302}" srcOrd="0" destOrd="0" presId="urn:microsoft.com/office/officeart/2005/8/layout/vProcess5"/>
    <dgm:cxn modelId="{3ECA8DAC-0983-4713-86F5-FAE632002C04}" srcId="{10ABEA37-5FD7-4620-8DD9-9D540198D2E0}" destId="{3E885D92-49B6-40F2-8EFA-760CD1F1C462}" srcOrd="3" destOrd="0" parTransId="{31E960D4-1DAD-4206-A71B-7035B8CCED2A}" sibTransId="{F697D271-8B9F-496C-A962-622059BE3A0C}"/>
    <dgm:cxn modelId="{3FF9D19A-9859-42CB-8FD8-67EF93F87727}" srcId="{10ABEA37-5FD7-4620-8DD9-9D540198D2E0}" destId="{73AFCF08-4A1E-47DD-B1BD-4E086D449235}" srcOrd="1" destOrd="0" parTransId="{9924369D-F98A-4105-8EA2-B9B18C8F1AE1}" sibTransId="{2894FF29-14DD-413E-95D9-C4132D48583C}"/>
    <dgm:cxn modelId="{A5C78E86-60E5-42F0-AE00-0EA1719B88CD}" srcId="{10ABEA37-5FD7-4620-8DD9-9D540198D2E0}" destId="{755631D6-0DDF-4F99-884B-8F90EB542342}" srcOrd="0" destOrd="0" parTransId="{24883594-543F-48FA-B5E6-726D9CEED33B}" sibTransId="{4E66B1F8-8316-4D84-97D3-8379AC189864}"/>
    <dgm:cxn modelId="{D1C87E6C-2A75-4C8E-8A0F-44D386C42146}" type="presOf" srcId="{CFAD21A9-5CF1-4BE5-BDDC-92E4816B9C39}" destId="{071D450F-5FFE-4883-9974-D76818D2B32F}" srcOrd="1" destOrd="0" presId="urn:microsoft.com/office/officeart/2005/8/layout/vProcess5"/>
    <dgm:cxn modelId="{D99AFF0B-1A40-4B4E-BB61-367E361753C0}" type="presOf" srcId="{89CF52D6-4EC0-4CC7-94AA-3987B904FEB1}" destId="{0EA460E4-0342-4B36-8EAB-17ED7FD905E9}" srcOrd="0" destOrd="0" presId="urn:microsoft.com/office/officeart/2005/8/layout/vProcess5"/>
    <dgm:cxn modelId="{0A5AA6CB-AAC3-4A96-8511-9EB2B1B6200E}" type="presOf" srcId="{73AFCF08-4A1E-47DD-B1BD-4E086D449235}" destId="{39B70196-17F6-4F0E-A34F-801FFDB0DA93}" srcOrd="1" destOrd="0" presId="urn:microsoft.com/office/officeart/2005/8/layout/vProcess5"/>
    <dgm:cxn modelId="{46BA023D-7E0D-486D-80BF-65C2FA16F67A}" srcId="{10ABEA37-5FD7-4620-8DD9-9D540198D2E0}" destId="{CFAD21A9-5CF1-4BE5-BDDC-92E4816B9C39}" srcOrd="2" destOrd="0" parTransId="{5248BC1E-15E5-44B5-A4A8-07DEEF2DDB4E}" sibTransId="{89CF52D6-4EC0-4CC7-94AA-3987B904FEB1}"/>
    <dgm:cxn modelId="{B18EDF59-2D68-41E6-8CB9-3F59E733E2CE}" type="presOf" srcId="{10ABEA37-5FD7-4620-8DD9-9D540198D2E0}" destId="{57EEB36F-508B-4CE4-81D2-DA3F6761E062}" srcOrd="0" destOrd="0" presId="urn:microsoft.com/office/officeart/2005/8/layout/vProcess5"/>
    <dgm:cxn modelId="{0B7F7198-0716-4385-99D9-5AF59241CDB2}" type="presParOf" srcId="{57EEB36F-508B-4CE4-81D2-DA3F6761E062}" destId="{613914B4-DB4C-4FFA-9983-B99AC7FD5217}" srcOrd="0" destOrd="0" presId="urn:microsoft.com/office/officeart/2005/8/layout/vProcess5"/>
    <dgm:cxn modelId="{F6D83272-2EB0-488F-BF90-5958567FF071}" type="presParOf" srcId="{57EEB36F-508B-4CE4-81D2-DA3F6761E062}" destId="{E6FA509C-975A-49AA-99A2-ABA86ABC2290}" srcOrd="1" destOrd="0" presId="urn:microsoft.com/office/officeart/2005/8/layout/vProcess5"/>
    <dgm:cxn modelId="{38044A45-BDC9-4A0D-AEF2-F385A90CE20B}" type="presParOf" srcId="{57EEB36F-508B-4CE4-81D2-DA3F6761E062}" destId="{9D46843E-FEB7-48FD-9690-1907154A7C48}" srcOrd="2" destOrd="0" presId="urn:microsoft.com/office/officeart/2005/8/layout/vProcess5"/>
    <dgm:cxn modelId="{1477ADD7-5CD3-47A5-B997-804ED6A8857D}" type="presParOf" srcId="{57EEB36F-508B-4CE4-81D2-DA3F6761E062}" destId="{ECB1AD26-D80D-4EF3-9130-00C571C7C588}" srcOrd="3" destOrd="0" presId="urn:microsoft.com/office/officeart/2005/8/layout/vProcess5"/>
    <dgm:cxn modelId="{E1949044-7513-4F93-B384-B6EC09936B0E}" type="presParOf" srcId="{57EEB36F-508B-4CE4-81D2-DA3F6761E062}" destId="{1D65F816-B760-4426-A2B7-3938E45117B4}" srcOrd="4" destOrd="0" presId="urn:microsoft.com/office/officeart/2005/8/layout/vProcess5"/>
    <dgm:cxn modelId="{1BD3A5F7-B945-4300-A9DE-65AF9AD627AE}" type="presParOf" srcId="{57EEB36F-508B-4CE4-81D2-DA3F6761E062}" destId="{CF64A715-4EAA-4AA8-A578-F0D874180302}" srcOrd="5" destOrd="0" presId="urn:microsoft.com/office/officeart/2005/8/layout/vProcess5"/>
    <dgm:cxn modelId="{41F8C93A-6C96-488E-AD1C-4AF1301EE11D}" type="presParOf" srcId="{57EEB36F-508B-4CE4-81D2-DA3F6761E062}" destId="{54EC0989-4DE4-4E5C-8C61-AB9097A66A76}" srcOrd="6" destOrd="0" presId="urn:microsoft.com/office/officeart/2005/8/layout/vProcess5"/>
    <dgm:cxn modelId="{DCABBCA7-3606-475A-AD48-CB8FC4EB4BD5}" type="presParOf" srcId="{57EEB36F-508B-4CE4-81D2-DA3F6761E062}" destId="{0EA460E4-0342-4B36-8EAB-17ED7FD905E9}" srcOrd="7" destOrd="0" presId="urn:microsoft.com/office/officeart/2005/8/layout/vProcess5"/>
    <dgm:cxn modelId="{7EF04AB2-4CF3-4B6A-9EF1-D8145CAF9AB3}" type="presParOf" srcId="{57EEB36F-508B-4CE4-81D2-DA3F6761E062}" destId="{2E50B808-3F8E-4018-B04C-6212EAE5E773}" srcOrd="8" destOrd="0" presId="urn:microsoft.com/office/officeart/2005/8/layout/vProcess5"/>
    <dgm:cxn modelId="{8405EBD7-AA18-4120-B86B-A11C81396046}" type="presParOf" srcId="{57EEB36F-508B-4CE4-81D2-DA3F6761E062}" destId="{39B70196-17F6-4F0E-A34F-801FFDB0DA93}" srcOrd="9" destOrd="0" presId="urn:microsoft.com/office/officeart/2005/8/layout/vProcess5"/>
    <dgm:cxn modelId="{FB0D77A6-7E4E-4D8D-8FDB-7CB95B98A11F}" type="presParOf" srcId="{57EEB36F-508B-4CE4-81D2-DA3F6761E062}" destId="{071D450F-5FFE-4883-9974-D76818D2B32F}" srcOrd="10" destOrd="0" presId="urn:microsoft.com/office/officeart/2005/8/layout/vProcess5"/>
    <dgm:cxn modelId="{9DA3BD5F-2B01-4673-8B19-610335C27679}" type="presParOf" srcId="{57EEB36F-508B-4CE4-81D2-DA3F6761E062}" destId="{8530CC7B-F8F9-4FC9-A034-0C99F6C3AA70}" srcOrd="11" destOrd="0" presId="urn:microsoft.com/office/officeart/2005/8/layout/vProcess5"/>
  </dgm:cxnLst>
  <dgm:bg>
    <a:solidFill>
      <a:srgbClr val="FF0000"/>
    </a:solidFill>
  </dgm:bg>
  <dgm:whole/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D2686EA-E600-46EB-869D-744B4A0085B7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31F1626-99D7-4F27-9E6A-1D635294E6CC}">
      <dgm:prSet/>
      <dgm:spPr>
        <a:solidFill>
          <a:srgbClr val="0070C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Protsessning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barcha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egri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chizig’i</a:t>
          </a:r>
          <a:r>
            <a:rPr lang="en-US" b="0" i="0" baseline="0" dirty="0" smtClean="0"/>
            <a:t> 1-a-2 </a:t>
          </a:r>
          <a:r>
            <a:rPr lang="en-US" b="0" i="0" baseline="0" dirty="0" err="1" smtClean="0"/>
            <a:t>ostidagi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yuzaga</a:t>
          </a:r>
          <a:r>
            <a:rPr lang="en-US" b="0" i="0" baseline="0" dirty="0" smtClean="0"/>
            <a:t> son </a:t>
          </a:r>
          <a:r>
            <a:rPr lang="en-US" b="0" i="0" baseline="0" dirty="0" err="1" smtClean="0"/>
            <a:t>jihatdan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</a:t>
          </a:r>
          <a:r>
            <a:rPr lang="en-US" b="0" i="0" baseline="0" dirty="0" smtClean="0"/>
            <a:t>: </a:t>
          </a:r>
          <a:endParaRPr lang="ru-RU" b="0" i="0" baseline="0" dirty="0"/>
        </a:p>
      </dgm:t>
    </dgm:pt>
    <dgm:pt modelId="{6482A6EA-DE11-4496-B11B-8DBAC32D4438}" type="parTrans" cxnId="{62D8D5BF-66C1-4E1E-AF2F-D20A73299829}">
      <dgm:prSet/>
      <dgm:spPr/>
      <dgm:t>
        <a:bodyPr/>
        <a:lstStyle/>
        <a:p>
          <a:endParaRPr lang="ru-RU"/>
        </a:p>
      </dgm:t>
    </dgm:pt>
    <dgm:pt modelId="{FDC78AA7-3975-468D-B9FE-31B490D5C5BA}" type="sibTrans" cxnId="{62D8D5BF-66C1-4E1E-AF2F-D20A73299829}">
      <dgm:prSet/>
      <dgm:spPr/>
      <dgm:t>
        <a:bodyPr/>
        <a:lstStyle/>
        <a:p>
          <a:endParaRPr lang="ru-RU"/>
        </a:p>
      </dgm:t>
    </dgm:pt>
    <dgm:pt modelId="{BBD84A8A-D22A-4098-8817-7C9FD29FB60D}" type="pres">
      <dgm:prSet presAssocID="{5D2686EA-E600-46EB-869D-744B4A0085B7}" presName="linear" presStyleCnt="0">
        <dgm:presLayoutVars>
          <dgm:animLvl val="lvl"/>
          <dgm:resizeHandles val="exact"/>
        </dgm:presLayoutVars>
      </dgm:prSet>
      <dgm:spPr/>
    </dgm:pt>
    <dgm:pt modelId="{59D23C93-CE52-4542-AB69-B7CFECF61707}" type="pres">
      <dgm:prSet presAssocID="{031F1626-99D7-4F27-9E6A-1D635294E6CC}" presName="parent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62D8D5BF-66C1-4E1E-AF2F-D20A73299829}" srcId="{5D2686EA-E600-46EB-869D-744B4A0085B7}" destId="{031F1626-99D7-4F27-9E6A-1D635294E6CC}" srcOrd="0" destOrd="0" parTransId="{6482A6EA-DE11-4496-B11B-8DBAC32D4438}" sibTransId="{FDC78AA7-3975-468D-B9FE-31B490D5C5BA}"/>
    <dgm:cxn modelId="{8FCF5DDA-4D2C-431D-A136-2E6C6F52A562}" type="presOf" srcId="{031F1626-99D7-4F27-9E6A-1D635294E6CC}" destId="{59D23C93-CE52-4542-AB69-B7CFECF61707}" srcOrd="0" destOrd="0" presId="urn:microsoft.com/office/officeart/2005/8/layout/vList2"/>
    <dgm:cxn modelId="{4BA630B1-EC5D-4BF0-A50A-4880A98801EE}" type="presOf" srcId="{5D2686EA-E600-46EB-869D-744B4A0085B7}" destId="{BBD84A8A-D22A-4098-8817-7C9FD29FB60D}" srcOrd="0" destOrd="0" presId="urn:microsoft.com/office/officeart/2005/8/layout/vList2"/>
    <dgm:cxn modelId="{1957E48A-7E96-4730-93A0-9B789224D736}" type="presParOf" srcId="{BBD84A8A-D22A-4098-8817-7C9FD29FB60D}" destId="{59D23C93-CE52-4542-AB69-B7CFECF61707}" srcOrd="0" destOrd="0" presId="urn:microsoft.com/office/officeart/2005/8/layout/vList2"/>
  </dgm:cxnLst>
  <dgm:bg/>
  <dgm:whole/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13038C3-D593-4ABD-9B5F-B10472D0629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AA58AE8-A143-4AEA-81BA-58881D9585B0}">
      <dgm:prSet/>
      <dgm:spPr>
        <a:solidFill>
          <a:srgbClr val="0070C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dq</a:t>
          </a:r>
          <a:r>
            <a:rPr lang="en-US" b="0" i="0" baseline="0" dirty="0" smtClean="0"/>
            <a:t>=</a:t>
          </a:r>
          <a:r>
            <a:rPr lang="en-US" b="0" i="0" baseline="0" dirty="0" err="1" smtClean="0"/>
            <a:t>TdS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tenglikdan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ko’rinib</a:t>
          </a:r>
          <a:r>
            <a:rPr lang="en-US" b="0" i="0" baseline="0" dirty="0" smtClean="0"/>
            <a:t>  </a:t>
          </a:r>
          <a:r>
            <a:rPr lang="en-US" b="0" i="0" baseline="0" dirty="0" err="1" smtClean="0"/>
            <a:t>turibdiki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dq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va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dS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xil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ishoraga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ega</a:t>
          </a:r>
          <a:r>
            <a:rPr lang="en-US" b="0" i="0" baseline="0" dirty="0" smtClean="0"/>
            <a:t>. Agar </a:t>
          </a:r>
          <a:r>
            <a:rPr lang="en-US" b="0" i="0" baseline="0" dirty="0" err="1" smtClean="0"/>
            <a:t>protsessda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solishtirma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entropiya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ortsa</a:t>
          </a:r>
          <a:r>
            <a:rPr lang="en-US" b="0" i="0" baseline="0" dirty="0" smtClean="0"/>
            <a:t>, u </a:t>
          </a:r>
          <a:r>
            <a:rPr lang="en-US" b="0" i="0" baseline="0" dirty="0" err="1" smtClean="0"/>
            <a:t>holda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ishchi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jismga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beriladi</a:t>
          </a:r>
          <a:r>
            <a:rPr lang="en-US" b="0" i="0" baseline="0" dirty="0" smtClean="0"/>
            <a:t>, agar </a:t>
          </a:r>
          <a:r>
            <a:rPr lang="en-US" b="0" i="0" baseline="0" dirty="0" err="1" smtClean="0"/>
            <a:t>kamaysa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issiqlik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olinadi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5F501076-6A79-4620-816E-F23993A5915C}" type="parTrans" cxnId="{33972361-F395-4615-A044-31BF3F0449DA}">
      <dgm:prSet/>
      <dgm:spPr/>
      <dgm:t>
        <a:bodyPr/>
        <a:lstStyle/>
        <a:p>
          <a:endParaRPr lang="ru-RU"/>
        </a:p>
      </dgm:t>
    </dgm:pt>
    <dgm:pt modelId="{CE76A989-6BAF-459D-9F7A-95E9874A6335}" type="sibTrans" cxnId="{33972361-F395-4615-A044-31BF3F0449DA}">
      <dgm:prSet/>
      <dgm:spPr/>
      <dgm:t>
        <a:bodyPr/>
        <a:lstStyle/>
        <a:p>
          <a:endParaRPr lang="ru-RU"/>
        </a:p>
      </dgm:t>
    </dgm:pt>
    <dgm:pt modelId="{89E427B3-30A3-4423-821A-587700FB558D}">
      <dgm:prSet/>
      <dgm:spPr>
        <a:solidFill>
          <a:srgbClr val="0070C0"/>
        </a:solidFill>
        <a:ln>
          <a:solidFill>
            <a:srgbClr val="FF0000"/>
          </a:solidFill>
        </a:ln>
      </dgm:spPr>
      <dgm:t>
        <a:bodyPr/>
        <a:lstStyle/>
        <a:p>
          <a:pPr rtl="0"/>
          <a:r>
            <a:rPr lang="en-US" b="0" i="0" baseline="0" dirty="0" err="1" smtClean="0"/>
            <a:t>Qaytar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aylanma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protsess</a:t>
          </a:r>
          <a:r>
            <a:rPr lang="en-US" b="0" i="0" baseline="0" dirty="0" smtClean="0"/>
            <a:t> Ts-</a:t>
          </a:r>
          <a:r>
            <a:rPr lang="en-US" b="0" i="0" baseline="0" dirty="0" err="1" smtClean="0"/>
            <a:t>diagrammada</a:t>
          </a:r>
          <a:r>
            <a:rPr lang="en-US" b="0" i="0" baseline="0" dirty="0" smtClean="0"/>
            <a:t> 1-a-2-b-1 </a:t>
          </a:r>
          <a:r>
            <a:rPr lang="en-US" b="0" i="0" baseline="0" dirty="0" err="1" smtClean="0"/>
            <a:t>yuza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bilan</a:t>
          </a:r>
          <a:r>
            <a:rPr lang="en-US" b="0" i="0" baseline="0" dirty="0" smtClean="0"/>
            <a:t> </a:t>
          </a:r>
          <a:r>
            <a:rPr lang="en-US" b="0" i="0" baseline="0" dirty="0" err="1" smtClean="0"/>
            <a:t>tasvirlanadi</a:t>
          </a:r>
          <a:r>
            <a:rPr lang="en-US" b="0" i="0" baseline="0" dirty="0" smtClean="0"/>
            <a:t>. </a:t>
          </a:r>
          <a:endParaRPr lang="en-US" b="0" i="0" baseline="0" dirty="0"/>
        </a:p>
      </dgm:t>
    </dgm:pt>
    <dgm:pt modelId="{EE8C76F7-AF64-44D2-A306-C5E17A973E97}" type="parTrans" cxnId="{1182D094-89E2-4B57-A594-D525AB7ACE4C}">
      <dgm:prSet/>
      <dgm:spPr/>
      <dgm:t>
        <a:bodyPr/>
        <a:lstStyle/>
        <a:p>
          <a:endParaRPr lang="ru-RU"/>
        </a:p>
      </dgm:t>
    </dgm:pt>
    <dgm:pt modelId="{ABC5DF3C-8BCA-4762-BB5E-439C02BC7FF2}" type="sibTrans" cxnId="{1182D094-89E2-4B57-A594-D525AB7ACE4C}">
      <dgm:prSet/>
      <dgm:spPr/>
      <dgm:t>
        <a:bodyPr/>
        <a:lstStyle/>
        <a:p>
          <a:endParaRPr lang="ru-RU"/>
        </a:p>
      </dgm:t>
    </dgm:pt>
    <dgm:pt modelId="{E4B8AF2F-C1F8-4C79-938A-CF7DB55EEFC0}" type="pres">
      <dgm:prSet presAssocID="{C13038C3-D593-4ABD-9B5F-B10472D0629C}" presName="linear" presStyleCnt="0">
        <dgm:presLayoutVars>
          <dgm:animLvl val="lvl"/>
          <dgm:resizeHandles val="exact"/>
        </dgm:presLayoutVars>
      </dgm:prSet>
      <dgm:spPr/>
    </dgm:pt>
    <dgm:pt modelId="{E00C6BBA-48B0-4C24-9D1A-825C8A571FE8}" type="pres">
      <dgm:prSet presAssocID="{AAA58AE8-A143-4AEA-81BA-58881D9585B0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8E7E8A3-A3AF-4F90-9A21-A26132CF8DD1}" type="pres">
      <dgm:prSet presAssocID="{CE76A989-6BAF-459D-9F7A-95E9874A6335}" presName="spacer" presStyleCnt="0"/>
      <dgm:spPr/>
    </dgm:pt>
    <dgm:pt modelId="{7A57D285-0951-4D44-B2F0-5AF0087D233B}" type="pres">
      <dgm:prSet presAssocID="{89E427B3-30A3-4423-821A-587700FB558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497827BD-904A-4CB7-BFC9-67071B85A7C9}" type="presOf" srcId="{C13038C3-D593-4ABD-9B5F-B10472D0629C}" destId="{E4B8AF2F-C1F8-4C79-938A-CF7DB55EEFC0}" srcOrd="0" destOrd="0" presId="urn:microsoft.com/office/officeart/2005/8/layout/vList2"/>
    <dgm:cxn modelId="{33972361-F395-4615-A044-31BF3F0449DA}" srcId="{C13038C3-D593-4ABD-9B5F-B10472D0629C}" destId="{AAA58AE8-A143-4AEA-81BA-58881D9585B0}" srcOrd="0" destOrd="0" parTransId="{5F501076-6A79-4620-816E-F23993A5915C}" sibTransId="{CE76A989-6BAF-459D-9F7A-95E9874A6335}"/>
    <dgm:cxn modelId="{1BDE87AE-C4FB-4903-9D69-0AA1AFC229A0}" type="presOf" srcId="{89E427B3-30A3-4423-821A-587700FB558D}" destId="{7A57D285-0951-4D44-B2F0-5AF0087D233B}" srcOrd="0" destOrd="0" presId="urn:microsoft.com/office/officeart/2005/8/layout/vList2"/>
    <dgm:cxn modelId="{1182D094-89E2-4B57-A594-D525AB7ACE4C}" srcId="{C13038C3-D593-4ABD-9B5F-B10472D0629C}" destId="{89E427B3-30A3-4423-821A-587700FB558D}" srcOrd="1" destOrd="0" parTransId="{EE8C76F7-AF64-44D2-A306-C5E17A973E97}" sibTransId="{ABC5DF3C-8BCA-4762-BB5E-439C02BC7FF2}"/>
    <dgm:cxn modelId="{1C0FE1CB-099B-4B26-95A2-9078C6A733E2}" type="presOf" srcId="{AAA58AE8-A143-4AEA-81BA-58881D9585B0}" destId="{E00C6BBA-48B0-4C24-9D1A-825C8A571FE8}" srcOrd="0" destOrd="0" presId="urn:microsoft.com/office/officeart/2005/8/layout/vList2"/>
    <dgm:cxn modelId="{B8F8E62B-335E-4B86-8598-7EAA47492879}" type="presParOf" srcId="{E4B8AF2F-C1F8-4C79-938A-CF7DB55EEFC0}" destId="{E00C6BBA-48B0-4C24-9D1A-825C8A571FE8}" srcOrd="0" destOrd="0" presId="urn:microsoft.com/office/officeart/2005/8/layout/vList2"/>
    <dgm:cxn modelId="{B47BD64E-2836-4552-96F7-DCBD3BE3DCFA}" type="presParOf" srcId="{E4B8AF2F-C1F8-4C79-938A-CF7DB55EEFC0}" destId="{A8E7E8A3-A3AF-4F90-9A21-A26132CF8DD1}" srcOrd="1" destOrd="0" presId="urn:microsoft.com/office/officeart/2005/8/layout/vList2"/>
    <dgm:cxn modelId="{92D9F5F2-9F12-4D9E-8BA1-EE609C1BCB5D}" type="presParOf" srcId="{E4B8AF2F-C1F8-4C79-938A-CF7DB55EEFC0}" destId="{7A57D285-0951-4D44-B2F0-5AF0087D233B}" srcOrd="2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5349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508000" y="4853412"/>
            <a:ext cx="112776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08000" y="3886200"/>
            <a:ext cx="112776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5B318AC-E278-4DD4-84CE-755C75CD06E5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D49AAC49-1D6B-4CAB-90BA-68E2407C1C4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AD2B964-7780-4F45-9EF0-FDB6AEA18FC8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4775200" y="76201"/>
            <a:ext cx="3860800" cy="288925"/>
          </a:xfrm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10972800" y="6473952"/>
            <a:ext cx="1011936" cy="246888"/>
          </a:xfrm>
        </p:spPr>
        <p:txBody>
          <a:bodyPr/>
          <a:lstStyle/>
          <a:p>
            <a:pPr>
              <a:defRPr/>
            </a:pPr>
            <a:fld id="{8111C011-A536-4C61-9E0F-BB81A16DF05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3444903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508000" y="1676400"/>
            <a:ext cx="112776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7CE23B-F9BA-4D09-8185-DBB6518172DA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F56D8A6-F0B8-4543-9531-C2A4F530E79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240633" y="2947086"/>
            <a:ext cx="115824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06400" y="1600200"/>
            <a:ext cx="5588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6197600" y="1600200"/>
            <a:ext cx="57912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070AB9-72F0-4D41-A8AB-18AD3E4AFFD0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9EC6C2C-C66B-4526-88F1-1C468D1115E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406400" y="5410200"/>
            <a:ext cx="114808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75259" y="666750"/>
            <a:ext cx="57207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6193367" y="666750"/>
            <a:ext cx="5722988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375259" y="1316038"/>
            <a:ext cx="5720741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6198307" y="1316038"/>
            <a:ext cx="571804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24E85B-238C-4768-B03E-B4358FF14381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0972800" y="6477000"/>
            <a:ext cx="1016000" cy="246888"/>
          </a:xfrm>
        </p:spPr>
        <p:txBody>
          <a:bodyPr/>
          <a:lstStyle/>
          <a:p>
            <a:pPr>
              <a:defRPr/>
            </a:pPr>
            <a:fld id="{D9FEA659-A0EC-4C54-AC23-80D2C899CDC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685800" y="6019801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402336" y="457200"/>
            <a:ext cx="115824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D64A0C8-EB2F-4BE9-9F4E-49C786CC214D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2A19E9-0F43-4554-AE23-26478D8844A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DBC6117-665E-4065-826B-D786553AEE15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BECCCE2-5B19-493E-A9A3-0F13E95D2FC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85800" y="5849118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609600" y="5486400"/>
            <a:ext cx="112776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609601" y="609600"/>
            <a:ext cx="4011084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4766733" y="609600"/>
            <a:ext cx="7120467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E1F5E12-7E6C-4CEC-95B8-FB482C37D725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70C05E-15CF-4E3B-A33B-333932826B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4673600" y="616634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B23D4A-C346-4EC3-9045-40A3E5013143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2B034-054A-4A5D-946B-7311AAE7FC0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508000" y="4993760"/>
            <a:ext cx="78232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508000" y="5533218"/>
            <a:ext cx="78232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B6884E5-D772-4287-81F1-01B77B24A710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E03CB8-68B8-4FC5-81A0-DB2D7B3F8E8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144000" y="549277"/>
            <a:ext cx="2438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549277"/>
            <a:ext cx="83312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AF73D6-AB74-4778-BF45-27CFED1497F7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7902C13-2514-41B8-9774-64707A7719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406400" y="1554163"/>
            <a:ext cx="115824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8636000" y="76201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FCCE646-B046-4993-AF09-F6DE73EEAF7B}" type="datetimeFigureOut">
              <a:rPr lang="ru-RU" smtClean="0"/>
              <a:pPr>
                <a:defRPr/>
              </a:pPr>
              <a:t>05.10.2018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4165600" y="76201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0972800" y="6477001"/>
            <a:ext cx="1016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D954958D-1F61-4E93-8760-D6DA66623EC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406400" y="457200"/>
            <a:ext cx="115824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85800" y="1050899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685800" y="1057987"/>
            <a:ext cx="1150620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diagramData" Target="../diagrams/data4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Data" Target="../diagrams/data7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8.xml"/><Relationship Id="rId13" Type="http://schemas.openxmlformats.org/officeDocument/2006/relationships/diagramColors" Target="../diagrams/colors9.xml"/><Relationship Id="rId3" Type="http://schemas.openxmlformats.org/officeDocument/2006/relationships/oleObject" Target="../embeddings/oleObject4.bin"/><Relationship Id="rId7" Type="http://schemas.openxmlformats.org/officeDocument/2006/relationships/diagramLayout" Target="../diagrams/layout8.xml"/><Relationship Id="rId12" Type="http://schemas.openxmlformats.org/officeDocument/2006/relationships/diagramQuickStyle" Target="../diagrams/quickStyl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diagramData" Target="../diagrams/data8.xml"/><Relationship Id="rId11" Type="http://schemas.openxmlformats.org/officeDocument/2006/relationships/diagramLayout" Target="../diagrams/layout9.xml"/><Relationship Id="rId5" Type="http://schemas.openxmlformats.org/officeDocument/2006/relationships/oleObject" Target="../embeddings/oleObject6.bin"/><Relationship Id="rId10" Type="http://schemas.openxmlformats.org/officeDocument/2006/relationships/diagramData" Target="../diagrams/data9.xml"/><Relationship Id="rId4" Type="http://schemas.openxmlformats.org/officeDocument/2006/relationships/oleObject" Target="../embeddings/oleObject5.bin"/><Relationship Id="rId9" Type="http://schemas.openxmlformats.org/officeDocument/2006/relationships/diagramColors" Target="../diagrams/colors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1.png"/><Relationship Id="rId4" Type="http://schemas.openxmlformats.org/officeDocument/2006/relationships/oleObject" Target="../embeddings/oleObject10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diagramColors" Target="../diagrams/colors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2.xml"/><Relationship Id="rId3" Type="http://schemas.openxmlformats.org/officeDocument/2006/relationships/diagramData" Target="../diagrams/data11.xml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diagramColors" Target="../diagrams/colors11.xml"/><Relationship Id="rId11" Type="http://schemas.openxmlformats.org/officeDocument/2006/relationships/diagramColors" Target="../diagrams/colors12.xml"/><Relationship Id="rId5" Type="http://schemas.openxmlformats.org/officeDocument/2006/relationships/diagramQuickStyle" Target="../diagrams/quickStyle11.xml"/><Relationship Id="rId10" Type="http://schemas.openxmlformats.org/officeDocument/2006/relationships/diagramQuickStyle" Target="../diagrams/quickStyle12.xml"/><Relationship Id="rId4" Type="http://schemas.openxmlformats.org/officeDocument/2006/relationships/diagramLayout" Target="../diagrams/layout11.xml"/><Relationship Id="rId9" Type="http://schemas.openxmlformats.org/officeDocument/2006/relationships/diagramLayout" Target="../diagrams/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Заголовок 1"/>
          <p:cNvSpPr>
            <a:spLocks noGrp="1"/>
          </p:cNvSpPr>
          <p:nvPr>
            <p:ph type="title"/>
          </p:nvPr>
        </p:nvSpPr>
        <p:spPr>
          <a:xfrm>
            <a:off x="885117" y="919310"/>
            <a:ext cx="10945812" cy="127317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dirty="0" err="1" smtClean="0">
                <a:latin typeface="Times New Roman" pitchFamily="18" charset="0"/>
                <a:cs typeface="Times New Roman" pitchFamily="18" charset="0"/>
              </a:rPr>
              <a:t>Ma’ruza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900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>3 </a:t>
            </a:r>
            <a:r>
              <a:rPr lang="en-US" sz="49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4900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dirty="0" smtClean="0"/>
              <a:t>TEMODINAMIKANING BIRINCHI QONUNI</a:t>
            </a:r>
            <a:endParaRPr lang="ru-RU" sz="4400" dirty="0" smtClean="0"/>
          </a:p>
        </p:txBody>
      </p:sp>
      <p:sp>
        <p:nvSpPr>
          <p:cNvPr id="18434" name="Объект 2"/>
          <p:cNvSpPr>
            <a:spLocks noGrp="1"/>
          </p:cNvSpPr>
          <p:nvPr>
            <p:ph idx="1"/>
          </p:nvPr>
        </p:nvSpPr>
        <p:spPr>
          <a:xfrm>
            <a:off x="1092200" y="2377440"/>
            <a:ext cx="10412413" cy="3982085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lnSpc>
                <a:spcPct val="80000"/>
              </a:lnSpc>
              <a:buNone/>
            </a:pPr>
            <a:r>
              <a:rPr lang="en-US" sz="6700" dirty="0" err="1" smtClean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67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lvl="1"/>
            <a:r>
              <a:rPr lang="ru-RU" i="1" dirty="0" err="1" smtClean="0"/>
              <a:t>Iissiqlik</a:t>
            </a:r>
            <a:r>
              <a:rPr lang="ru-RU" i="1" dirty="0" smtClean="0"/>
              <a:t> </a:t>
            </a:r>
            <a:r>
              <a:rPr lang="ru-RU" i="1" dirty="0" err="1" smtClean="0"/>
              <a:t>va</a:t>
            </a:r>
            <a:r>
              <a:rPr lang="ru-RU" i="1" dirty="0" smtClean="0"/>
              <a:t> </a:t>
            </a:r>
            <a:r>
              <a:rPr lang="ru-RU" i="1" dirty="0" err="1" smtClean="0"/>
              <a:t>ish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1"/>
            <a:r>
              <a:rPr lang="ru-RU" i="1" dirty="0" err="1" smtClean="0"/>
              <a:t>Termodinamika</a:t>
            </a:r>
            <a:r>
              <a:rPr lang="ru-RU" i="1" dirty="0" smtClean="0"/>
              <a:t> </a:t>
            </a:r>
            <a:r>
              <a:rPr lang="ru-RU" i="1" dirty="0" err="1" smtClean="0"/>
              <a:t>birinchi</a:t>
            </a:r>
            <a:r>
              <a:rPr lang="ru-RU" i="1" dirty="0" smtClean="0"/>
              <a:t>  </a:t>
            </a:r>
            <a:r>
              <a:rPr lang="ru-RU" i="1" dirty="0" err="1" smtClean="0"/>
              <a:t>qonunining</a:t>
            </a:r>
            <a:r>
              <a:rPr lang="ru-RU" i="1" dirty="0" smtClean="0"/>
              <a:t> </a:t>
            </a:r>
            <a:r>
              <a:rPr lang="ru-RU" i="1" dirty="0" err="1" smtClean="0"/>
              <a:t>tenglamasi</a:t>
            </a:r>
            <a:r>
              <a:rPr lang="ru-RU" i="1" dirty="0" smtClean="0"/>
              <a:t>.</a:t>
            </a:r>
            <a:endParaRPr lang="ru-RU" b="1" i="1" dirty="0" smtClean="0"/>
          </a:p>
          <a:p>
            <a:pPr lvl="1"/>
            <a:r>
              <a:rPr lang="ru-RU" i="1" dirty="0" err="1" smtClean="0"/>
              <a:t>Entalpiya</a:t>
            </a:r>
            <a:r>
              <a:rPr lang="ru-RU" i="1" dirty="0" smtClean="0"/>
              <a:t>.</a:t>
            </a:r>
            <a:endParaRPr lang="en-US" i="1" dirty="0" smtClean="0"/>
          </a:p>
          <a:p>
            <a:pPr lvl="1"/>
            <a:r>
              <a:rPr lang="ru-RU" dirty="0" err="1" smtClean="0"/>
              <a:t>Entropiya</a:t>
            </a:r>
            <a:endParaRPr lang="ru-RU" sz="6000" dirty="0" smtClean="0"/>
          </a:p>
          <a:p>
            <a:pPr lvl="0">
              <a:buNone/>
            </a:pPr>
            <a:endParaRPr lang="en-US" sz="53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478971" y="449943"/>
          <a:ext cx="11132457" cy="59086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1237957" y="956601"/>
          <a:ext cx="10128738" cy="47689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Рисунок 8"/>
          <p:cNvPicPr/>
          <p:nvPr/>
        </p:nvPicPr>
        <p:blipFill>
          <a:blip r:embed="rId6"/>
          <a:srcRect l="32066" t="64898" r="49401" b="24862"/>
          <a:stretch>
            <a:fillRect/>
          </a:stretch>
        </p:blipFill>
        <p:spPr bwMode="auto">
          <a:xfrm>
            <a:off x="5391102" y="2573496"/>
            <a:ext cx="4954855" cy="15421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506437" y="422031"/>
          <a:ext cx="10874326" cy="58521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/>
        </p:nvGraphicFramePr>
        <p:xfrm>
          <a:off x="-1" y="844062"/>
          <a:ext cx="11507373" cy="54019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0" y="4756786"/>
            <a:ext cx="1772529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Yoki</a:t>
            </a:r>
            <a:r>
              <a:rPr lang="en-US" sz="14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qaytar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protsesslar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: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0050" name="Object 2"/>
          <p:cNvGraphicFramePr>
            <a:graphicFrameLocks noChangeAspect="1"/>
          </p:cNvGraphicFramePr>
          <p:nvPr/>
        </p:nvGraphicFramePr>
        <p:xfrm>
          <a:off x="3770141" y="1287195"/>
          <a:ext cx="7427722" cy="611943"/>
        </p:xfrm>
        <a:graphic>
          <a:graphicData uri="http://schemas.openxmlformats.org/presentationml/2006/ole">
            <p:oleObj spid="_x0000_s130050" name="Формула" r:id="rId7" imgW="3352800" imgH="279400" progId="Equation.3">
              <p:embed/>
            </p:oleObj>
          </a:graphicData>
        </a:graphic>
      </p:graphicFrame>
      <p:graphicFrame>
        <p:nvGraphicFramePr>
          <p:cNvPr id="130049" name="Object 1"/>
          <p:cNvGraphicFramePr>
            <a:graphicFrameLocks noChangeAspect="1"/>
          </p:cNvGraphicFramePr>
          <p:nvPr/>
        </p:nvGraphicFramePr>
        <p:xfrm>
          <a:off x="3601329" y="3687640"/>
          <a:ext cx="6217920" cy="1210422"/>
        </p:xfrm>
        <a:graphic>
          <a:graphicData uri="http://schemas.openxmlformats.org/presentationml/2006/ole">
            <p:oleObj spid="_x0000_s130049" name="Формула" r:id="rId8" imgW="3568700" imgH="698500" progId="Equation.3">
              <p:embed/>
            </p:oleObj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217714" y="348342"/>
          <a:ext cx="11669486" cy="6037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/>
        </p:nvGraphicFramePr>
        <p:xfrm>
          <a:off x="435429" y="333829"/>
          <a:ext cx="11001829" cy="62991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0" y="1"/>
            <a:ext cx="12192000" cy="6858000"/>
          </a:xfrm>
          <a:prstGeom prst="ellipse">
            <a:avLst/>
          </a:prstGeom>
          <a:solidFill>
            <a:srgbClr val="92D05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4111" t="36538" r="26046" b="11154"/>
          <a:stretch>
            <a:fillRect/>
          </a:stretch>
        </p:blipFill>
        <p:spPr bwMode="auto">
          <a:xfrm>
            <a:off x="1533377" y="773722"/>
            <a:ext cx="9045527" cy="53370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944913" y="667657"/>
          <a:ext cx="8621487" cy="2206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5169" name="Object 1"/>
          <p:cNvGraphicFramePr>
            <a:graphicFrameLocks noChangeAspect="1"/>
          </p:cNvGraphicFramePr>
          <p:nvPr/>
        </p:nvGraphicFramePr>
        <p:xfrm>
          <a:off x="449943" y="3592285"/>
          <a:ext cx="5050972" cy="1444172"/>
        </p:xfrm>
        <a:graphic>
          <a:graphicData uri="http://schemas.openxmlformats.org/presentationml/2006/ole">
            <p:oleObj spid="_x0000_s135169" name="Формула" r:id="rId7" imgW="2590800" imgH="546100" progId="Equation.3">
              <p:embed/>
            </p:oleObj>
          </a:graphicData>
        </a:graphic>
      </p:graphicFrame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0" y="100965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8"/>
          <a:srcRect l="27701" t="50612" r="40898" b="16735"/>
          <a:stretch>
            <a:fillRect/>
          </a:stretch>
        </p:blipFill>
        <p:spPr bwMode="auto">
          <a:xfrm>
            <a:off x="6555935" y="3280228"/>
            <a:ext cx="4184636" cy="2902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6195" name="Object 3"/>
          <p:cNvGraphicFramePr>
            <a:graphicFrameLocks noChangeAspect="1"/>
          </p:cNvGraphicFramePr>
          <p:nvPr/>
        </p:nvGraphicFramePr>
        <p:xfrm>
          <a:off x="6286265" y="5064369"/>
          <a:ext cx="4505605" cy="717453"/>
        </p:xfrm>
        <a:graphic>
          <a:graphicData uri="http://schemas.openxmlformats.org/presentationml/2006/ole">
            <p:oleObj spid="_x0000_s136195" name="Формула" r:id="rId3" imgW="1497950" imgH="241195" progId="Equation.3">
              <p:embed/>
            </p:oleObj>
          </a:graphicData>
        </a:graphic>
      </p:graphicFrame>
      <p:graphicFrame>
        <p:nvGraphicFramePr>
          <p:cNvPr id="136194" name="Object 2"/>
          <p:cNvGraphicFramePr>
            <a:graphicFrameLocks noChangeAspect="1"/>
          </p:cNvGraphicFramePr>
          <p:nvPr/>
        </p:nvGraphicFramePr>
        <p:xfrm>
          <a:off x="1049364" y="5078437"/>
          <a:ext cx="4351898" cy="701919"/>
        </p:xfrm>
        <a:graphic>
          <a:graphicData uri="http://schemas.openxmlformats.org/presentationml/2006/ole">
            <p:oleObj spid="_x0000_s136194" name="Формула" r:id="rId4" imgW="1473200" imgH="241300" progId="Equation.3">
              <p:embed/>
            </p:oleObj>
          </a:graphicData>
        </a:graphic>
      </p:graphicFrame>
      <p:graphicFrame>
        <p:nvGraphicFramePr>
          <p:cNvPr id="136193" name="Object 1"/>
          <p:cNvGraphicFramePr>
            <a:graphicFrameLocks noChangeAspect="1"/>
          </p:cNvGraphicFramePr>
          <p:nvPr/>
        </p:nvGraphicFramePr>
        <p:xfrm>
          <a:off x="0" y="1123950"/>
          <a:ext cx="123825" cy="238125"/>
        </p:xfrm>
        <a:graphic>
          <a:graphicData uri="http://schemas.openxmlformats.org/presentationml/2006/ole">
            <p:oleObj spid="_x0000_s136193" name="Формула" r:id="rId5" imgW="127000" imgH="241300" progId="Equation.3">
              <p:embed/>
            </p:oleObj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2518118" y="365761"/>
          <a:ext cx="7180492" cy="18850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graphicFrame>
        <p:nvGraphicFramePr>
          <p:cNvPr id="10" name="Схема 9"/>
          <p:cNvGraphicFramePr/>
          <p:nvPr/>
        </p:nvGraphicFramePr>
        <p:xfrm>
          <a:off x="2489982" y="2518702"/>
          <a:ext cx="7244861" cy="22361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7218" name="Object 2"/>
          <p:cNvGraphicFramePr>
            <a:graphicFrameLocks noChangeAspect="1"/>
          </p:cNvGraphicFramePr>
          <p:nvPr/>
        </p:nvGraphicFramePr>
        <p:xfrm>
          <a:off x="4473526" y="1427872"/>
          <a:ext cx="3165228" cy="1230922"/>
        </p:xfrm>
        <a:graphic>
          <a:graphicData uri="http://schemas.openxmlformats.org/presentationml/2006/ole">
            <p:oleObj spid="_x0000_s137218" name="Формула" r:id="rId3" imgW="685502" imgH="266584" progId="Equation.3">
              <p:embed/>
            </p:oleObj>
          </a:graphicData>
        </a:graphic>
      </p:graphicFrame>
      <p:graphicFrame>
        <p:nvGraphicFramePr>
          <p:cNvPr id="137217" name="Object 1"/>
          <p:cNvGraphicFramePr>
            <a:graphicFrameLocks noChangeAspect="1"/>
          </p:cNvGraphicFramePr>
          <p:nvPr/>
        </p:nvGraphicFramePr>
        <p:xfrm>
          <a:off x="4431322" y="4634717"/>
          <a:ext cx="3891297" cy="1709812"/>
        </p:xfrm>
        <a:graphic>
          <a:graphicData uri="http://schemas.openxmlformats.org/presentationml/2006/ole">
            <p:oleObj spid="_x0000_s137217" name="Формула" r:id="rId4" imgW="1256755" imgH="545863" progId="Equation.3">
              <p:embed/>
            </p:oleObj>
          </a:graphicData>
        </a:graphic>
      </p:graphicFrame>
      <p:sp>
        <p:nvSpPr>
          <p:cNvPr id="137219" name="Rectangle 3"/>
          <p:cNvSpPr>
            <a:spLocks noChangeArrowheads="1"/>
          </p:cNvSpPr>
          <p:nvPr/>
        </p:nvSpPr>
        <p:spPr bwMode="auto">
          <a:xfrm>
            <a:off x="4262510" y="379828"/>
            <a:ext cx="375968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P=const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bo’lganda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</a:t>
            </a: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6831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7220" name="Rectangle 4"/>
          <p:cNvSpPr>
            <a:spLocks noChangeArrowheads="1"/>
          </p:cNvSpPr>
          <p:nvPr/>
        </p:nvSpPr>
        <p:spPr bwMode="auto">
          <a:xfrm>
            <a:off x="1692202" y="2960664"/>
            <a:ext cx="9224327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8313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O’zgarmas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bosimda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boradigan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protsessda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issiqlik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miqdori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faqat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jismning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entalpiyasini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o’zgarishiga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sarf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bo’ladi</a:t>
            </a:r>
            <a:r>
              <a:rPr kumimoji="0" 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  <a:endParaRPr kumimoji="0" lang="en-US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омб 2"/>
          <p:cNvSpPr/>
          <p:nvPr/>
        </p:nvSpPr>
        <p:spPr>
          <a:xfrm>
            <a:off x="0" y="0"/>
            <a:ext cx="12192000" cy="68580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4219" t="31731" r="28208" b="20577"/>
          <a:stretch>
            <a:fillRect/>
          </a:stretch>
        </p:blipFill>
        <p:spPr bwMode="auto">
          <a:xfrm>
            <a:off x="1614155" y="858128"/>
            <a:ext cx="9203900" cy="5187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0" y="0"/>
            <a:ext cx="12192000" cy="6858000"/>
          </a:xfrm>
          <a:prstGeom prst="roundRect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3786" t="32885" r="18802" b="17115"/>
          <a:stretch>
            <a:fillRect/>
          </a:stretch>
        </p:blipFill>
        <p:spPr bwMode="auto">
          <a:xfrm>
            <a:off x="2044738" y="1097279"/>
            <a:ext cx="8590437" cy="45297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0290" name="Object 2"/>
          <p:cNvGraphicFramePr>
            <a:graphicFrameLocks noChangeAspect="1"/>
          </p:cNvGraphicFramePr>
          <p:nvPr/>
        </p:nvGraphicFramePr>
        <p:xfrm>
          <a:off x="436097" y="1090247"/>
          <a:ext cx="2335053" cy="1019908"/>
        </p:xfrm>
        <a:graphic>
          <a:graphicData uri="http://schemas.openxmlformats.org/presentationml/2006/ole">
            <p:oleObj spid="_x0000_s140290" name="Формула" r:id="rId3" imgW="825500" imgH="368300" progId="Equation.3">
              <p:embed/>
            </p:oleObj>
          </a:graphicData>
        </a:graphic>
      </p:graphicFrame>
      <p:graphicFrame>
        <p:nvGraphicFramePr>
          <p:cNvPr id="140289" name="Object 1"/>
          <p:cNvGraphicFramePr>
            <a:graphicFrameLocks noChangeAspect="1"/>
          </p:cNvGraphicFramePr>
          <p:nvPr/>
        </p:nvGraphicFramePr>
        <p:xfrm>
          <a:off x="337623" y="3843704"/>
          <a:ext cx="4965895" cy="1262870"/>
        </p:xfrm>
        <a:graphic>
          <a:graphicData uri="http://schemas.openxmlformats.org/presentationml/2006/ole">
            <p:oleObj spid="_x0000_s140289" name="Формула" r:id="rId4" imgW="2019300" imgH="495300" progId="Equation.3">
              <p:embed/>
            </p:oleObj>
          </a:graphicData>
        </a:graphic>
      </p:graphicFrame>
      <p:sp>
        <p:nvSpPr>
          <p:cNvPr id="14029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40292" name="Rectangle 4"/>
          <p:cNvSpPr>
            <a:spLocks noChangeArrowheads="1"/>
          </p:cNvSpPr>
          <p:nvPr/>
        </p:nvSpPr>
        <p:spPr bwMode="auto">
          <a:xfrm>
            <a:off x="2147668" y="1353722"/>
            <a:ext cx="8515643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bo’lganda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integrallab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ideal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gaz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uchun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entropiyaning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o’zgarishini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40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topamiz</a:t>
            </a:r>
            <a:r>
              <a:rPr kumimoji="0" lang="en-US" sz="40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 </a:t>
            </a:r>
            <a:endParaRPr kumimoji="0" lang="en-US" sz="40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0293" name="Picture 5"/>
          <p:cNvPicPr>
            <a:picLocks noChangeAspect="1" noChangeArrowheads="1"/>
          </p:cNvPicPr>
          <p:nvPr/>
        </p:nvPicPr>
        <p:blipFill>
          <a:blip r:embed="rId5"/>
          <a:srcRect l="29192" t="38462" r="30371" b="24038"/>
          <a:stretch>
            <a:fillRect/>
          </a:stretch>
        </p:blipFill>
        <p:spPr bwMode="auto">
          <a:xfrm>
            <a:off x="5964701" y="3094893"/>
            <a:ext cx="5261317" cy="3038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1313" name="Object 1"/>
          <p:cNvGraphicFramePr>
            <a:graphicFrameLocks noChangeAspect="1"/>
          </p:cNvGraphicFramePr>
          <p:nvPr/>
        </p:nvGraphicFramePr>
        <p:xfrm>
          <a:off x="0" y="457200"/>
          <a:ext cx="123825" cy="238125"/>
        </p:xfrm>
        <a:graphic>
          <a:graphicData uri="http://schemas.openxmlformats.org/presentationml/2006/ole">
            <p:oleObj spid="_x0000_s141313" name="Формула" r:id="rId3" imgW="127000" imgH="241300" progId="Equation.3">
              <p:embed/>
            </p:oleObj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580571" y="297543"/>
          <a:ext cx="10711543" cy="63717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1915884" y="885370"/>
          <a:ext cx="8447315" cy="15965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42337" name="Object 1"/>
          <p:cNvGraphicFramePr>
            <a:graphicFrameLocks noChangeAspect="1"/>
          </p:cNvGraphicFramePr>
          <p:nvPr/>
        </p:nvGraphicFramePr>
        <p:xfrm>
          <a:off x="3193141" y="2779485"/>
          <a:ext cx="5353541" cy="994229"/>
        </p:xfrm>
        <a:graphic>
          <a:graphicData uri="http://schemas.openxmlformats.org/presentationml/2006/ole">
            <p:oleObj spid="_x0000_s142337" name="Формула" r:id="rId7" imgW="2667000" imgH="495300" progId="Equation.3">
              <p:embed/>
            </p:oleObj>
          </a:graphicData>
        </a:graphic>
      </p:graphicFrame>
      <p:graphicFrame>
        <p:nvGraphicFramePr>
          <p:cNvPr id="6" name="Схема 5"/>
          <p:cNvGraphicFramePr/>
          <p:nvPr/>
        </p:nvGraphicFramePr>
        <p:xfrm>
          <a:off x="1281113" y="4131127"/>
          <a:ext cx="9764258" cy="21971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/>
          <p:nvPr/>
        </p:nvSpPr>
        <p:spPr>
          <a:xfrm>
            <a:off x="379828" y="0"/>
            <a:ext cx="11812172" cy="6858000"/>
          </a:xfrm>
          <a:prstGeom prst="triangle">
            <a:avLst/>
          </a:prstGeom>
          <a:solidFill>
            <a:srgbClr val="0070C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24111" t="39423" r="19234" b="14038"/>
          <a:stretch>
            <a:fillRect/>
          </a:stretch>
        </p:blipFill>
        <p:spPr bwMode="auto">
          <a:xfrm>
            <a:off x="1063912" y="1041009"/>
            <a:ext cx="10204309" cy="483928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775252"/>
            <a:ext cx="10575235" cy="5446643"/>
          </a:xfrm>
          <a:prstGeom prst="ellipse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 extrusionH="57150">
              <a:bevelT w="57150" h="38100" prst="hardEdge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RAXMAT!  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689</TotalTime>
  <Words>519</Words>
  <Application>Microsoft Office PowerPoint</Application>
  <PresentationFormat>Произвольный</PresentationFormat>
  <Paragraphs>30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Трек</vt:lpstr>
      <vt:lpstr>Microsoft Equation 3.0</vt:lpstr>
      <vt:lpstr>Ma’ruza №3  TEMODINAMIKANING BIRINCHI QONUNI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Asus</cp:lastModifiedBy>
  <cp:revision>89</cp:revision>
  <dcterms:created xsi:type="dcterms:W3CDTF">2016-11-02T09:43:45Z</dcterms:created>
  <dcterms:modified xsi:type="dcterms:W3CDTF">2018-10-05T14:11:44Z</dcterms:modified>
</cp:coreProperties>
</file>