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6" r:id="rId3"/>
    <p:sldId id="307" r:id="rId4"/>
    <p:sldId id="274" r:id="rId5"/>
    <p:sldId id="308" r:id="rId6"/>
    <p:sldId id="275" r:id="rId7"/>
    <p:sldId id="263" r:id="rId8"/>
    <p:sldId id="313" r:id="rId9"/>
    <p:sldId id="264" r:id="rId10"/>
    <p:sldId id="344" r:id="rId11"/>
    <p:sldId id="265" r:id="rId12"/>
    <p:sldId id="345" r:id="rId13"/>
    <p:sldId id="266" r:id="rId14"/>
    <p:sldId id="271" r:id="rId15"/>
    <p:sldId id="267" r:id="rId16"/>
    <p:sldId id="343" r:id="rId17"/>
    <p:sldId id="273" r:id="rId18"/>
    <p:sldId id="268" r:id="rId19"/>
    <p:sldId id="258" r:id="rId20"/>
    <p:sldId id="260" r:id="rId21"/>
    <p:sldId id="261" r:id="rId22"/>
    <p:sldId id="262" r:id="rId23"/>
    <p:sldId id="346" r:id="rId24"/>
    <p:sldId id="347" r:id="rId25"/>
    <p:sldId id="348" r:id="rId26"/>
    <p:sldId id="331" r:id="rId27"/>
    <p:sldId id="332" r:id="rId28"/>
    <p:sldId id="333" r:id="rId29"/>
    <p:sldId id="334" r:id="rId30"/>
    <p:sldId id="335" r:id="rId31"/>
    <p:sldId id="336" r:id="rId32"/>
    <p:sldId id="337" r:id="rId33"/>
    <p:sldId id="338" r:id="rId34"/>
    <p:sldId id="339" r:id="rId35"/>
    <p:sldId id="309" r:id="rId36"/>
    <p:sldId id="342" r:id="rId37"/>
    <p:sldId id="310" r:id="rId38"/>
    <p:sldId id="316" r:id="rId39"/>
    <p:sldId id="311" r:id="rId40"/>
    <p:sldId id="320" r:id="rId41"/>
    <p:sldId id="312" r:id="rId42"/>
    <p:sldId id="340" r:id="rId43"/>
    <p:sldId id="341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27566-C5F9-4FFF-B03C-12AB5BB89E4C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50DF-5136-4EB3-9A05-700F879BC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27566-C5F9-4FFF-B03C-12AB5BB89E4C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50DF-5136-4EB3-9A05-700F879BC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27566-C5F9-4FFF-B03C-12AB5BB89E4C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50DF-5136-4EB3-9A05-700F879BC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27566-C5F9-4FFF-B03C-12AB5BB89E4C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50DF-5136-4EB3-9A05-700F879BC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27566-C5F9-4FFF-B03C-12AB5BB89E4C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50DF-5136-4EB3-9A05-700F879BC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27566-C5F9-4FFF-B03C-12AB5BB89E4C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50DF-5136-4EB3-9A05-700F879BC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27566-C5F9-4FFF-B03C-12AB5BB89E4C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50DF-5136-4EB3-9A05-700F879BC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27566-C5F9-4FFF-B03C-12AB5BB89E4C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50DF-5136-4EB3-9A05-700F879BC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27566-C5F9-4FFF-B03C-12AB5BB89E4C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50DF-5136-4EB3-9A05-700F879BC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27566-C5F9-4FFF-B03C-12AB5BB89E4C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50DF-5136-4EB3-9A05-700F879BC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27566-C5F9-4FFF-B03C-12AB5BB89E4C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50DF-5136-4EB3-9A05-700F879BC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27566-C5F9-4FFF-B03C-12AB5BB89E4C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950DF-5136-4EB3-9A05-700F879BC75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357167"/>
            <a:ext cx="7772400" cy="1000132"/>
          </a:xfrm>
        </p:spPr>
        <p:txBody>
          <a:bodyPr/>
          <a:lstStyle/>
          <a:p>
            <a:r>
              <a:rPr lang="en-US" dirty="0" smtClean="0"/>
              <a:t> 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5852" y="1643050"/>
            <a:ext cx="6400800" cy="2857520"/>
          </a:xfrm>
        </p:spPr>
        <p:txBody>
          <a:bodyPr>
            <a:noAutofit/>
          </a:bodyPr>
          <a:lstStyle/>
          <a:p>
            <a:r>
              <a:rPr lang="en-US" sz="4800" b="1" dirty="0" err="1">
                <a:solidFill>
                  <a:schemeClr val="tx1"/>
                </a:solidFill>
              </a:rPr>
              <a:t>Texnologiyalarning</a:t>
            </a:r>
            <a:r>
              <a:rPr lang="en-US" sz="4800" b="1" dirty="0">
                <a:solidFill>
                  <a:schemeClr val="tx1"/>
                </a:solidFill>
              </a:rPr>
              <a:t> </a:t>
            </a:r>
            <a:r>
              <a:rPr lang="en-US" sz="4800" b="1" dirty="0" err="1">
                <a:solidFill>
                  <a:schemeClr val="tx1"/>
                </a:solidFill>
              </a:rPr>
              <a:t>unifikatsiyalashgan</a:t>
            </a:r>
            <a:r>
              <a:rPr lang="en-US" sz="4800" b="1" dirty="0">
                <a:solidFill>
                  <a:schemeClr val="tx1"/>
                </a:solidFill>
              </a:rPr>
              <a:t> </a:t>
            </a:r>
            <a:r>
              <a:rPr lang="en-US" sz="4800" b="1" dirty="0" err="1">
                <a:solidFill>
                  <a:schemeClr val="tx1"/>
                </a:solidFill>
              </a:rPr>
              <a:t>tizimlarida</a:t>
            </a:r>
            <a:r>
              <a:rPr lang="en-US" sz="4800" b="1" dirty="0">
                <a:solidFill>
                  <a:schemeClr val="tx1"/>
                </a:solidFill>
              </a:rPr>
              <a:t> </a:t>
            </a:r>
            <a:r>
              <a:rPr lang="en-US" sz="4800" b="1" dirty="0" err="1">
                <a:solidFill>
                  <a:schemeClr val="tx1"/>
                </a:solidFill>
              </a:rPr>
              <a:t>texnologik</a:t>
            </a:r>
            <a:r>
              <a:rPr lang="en-US" sz="4800" b="1" dirty="0">
                <a:solidFill>
                  <a:schemeClr val="tx1"/>
                </a:solidFill>
              </a:rPr>
              <a:t> </a:t>
            </a:r>
            <a:r>
              <a:rPr lang="en-US" sz="4800" b="1" dirty="0" err="1">
                <a:solidFill>
                  <a:schemeClr val="tx1"/>
                </a:solidFill>
              </a:rPr>
              <a:t>va</a:t>
            </a:r>
            <a:r>
              <a:rPr lang="en-US" sz="4800" b="1" dirty="0">
                <a:solidFill>
                  <a:schemeClr val="tx1"/>
                </a:solidFill>
              </a:rPr>
              <a:t> </a:t>
            </a:r>
            <a:r>
              <a:rPr lang="en-US" sz="4800" b="1" dirty="0" err="1">
                <a:solidFill>
                  <a:schemeClr val="tx1"/>
                </a:solidFill>
              </a:rPr>
              <a:t>matematik</a:t>
            </a:r>
            <a:r>
              <a:rPr lang="en-US" sz="4800" b="1" dirty="0">
                <a:solidFill>
                  <a:schemeClr val="tx1"/>
                </a:solidFill>
              </a:rPr>
              <a:t> </a:t>
            </a:r>
            <a:r>
              <a:rPr lang="en-US" sz="4800" b="1" dirty="0" err="1">
                <a:solidFill>
                  <a:schemeClr val="tx1"/>
                </a:solidFill>
              </a:rPr>
              <a:t>usullar</a:t>
            </a:r>
            <a:endParaRPr lang="ru-RU" sz="4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 smtClean="0"/>
              <a:t>Texnologik</a:t>
            </a:r>
            <a:r>
              <a:rPr lang="en-US" sz="3600" dirty="0" smtClean="0"/>
              <a:t> </a:t>
            </a:r>
            <a:r>
              <a:rPr lang="en-US" sz="3600" dirty="0" err="1" smtClean="0"/>
              <a:t>jarayonlar</a:t>
            </a:r>
            <a:r>
              <a:rPr lang="en-US" sz="3600" dirty="0" smtClean="0"/>
              <a:t> (TJ) </a:t>
            </a:r>
            <a:r>
              <a:rPr lang="en-US" sz="3600" dirty="0" err="1" smtClean="0"/>
              <a:t>turlari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tavsifi</a:t>
            </a:r>
            <a:endParaRPr lang="ru-RU" sz="3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9F33-37E4-4129-8266-EE51EDEEFA43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000364" y="1714488"/>
            <a:ext cx="121444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 smtClean="0"/>
              <a:t>Yagona</a:t>
            </a:r>
            <a:r>
              <a:rPr lang="en-US" dirty="0" smtClean="0"/>
              <a:t> TJ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57158" y="1500174"/>
            <a:ext cx="1285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Unifiatsiya</a:t>
            </a:r>
            <a:r>
              <a:rPr lang="en-US" dirty="0" smtClean="0"/>
              <a:t> </a:t>
            </a:r>
            <a:r>
              <a:rPr lang="en-US" dirty="0" err="1" smtClean="0"/>
              <a:t>bo’icha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42844" y="2854107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Ilm</a:t>
            </a:r>
            <a:r>
              <a:rPr lang="en-US" dirty="0" smtClean="0"/>
              <a:t>-fan </a:t>
            </a:r>
            <a:r>
              <a:rPr lang="en-US" dirty="0" err="1" smtClean="0"/>
              <a:t>yutuklari</a:t>
            </a:r>
            <a:r>
              <a:rPr lang="en-US" dirty="0" smtClean="0"/>
              <a:t> </a:t>
            </a:r>
            <a:r>
              <a:rPr lang="en-US" dirty="0" err="1" smtClean="0"/>
              <a:t>darajasi</a:t>
            </a:r>
            <a:r>
              <a:rPr lang="en-US" dirty="0" smtClean="0"/>
              <a:t> </a:t>
            </a:r>
            <a:r>
              <a:rPr lang="en-US" dirty="0" err="1" smtClean="0"/>
              <a:t>bo’yicha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42844" y="3786190"/>
            <a:ext cx="22145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TJ </a:t>
            </a:r>
            <a:r>
              <a:rPr lang="en-US" dirty="0" err="1" smtClean="0"/>
              <a:t>standartlashtirish</a:t>
            </a:r>
            <a:r>
              <a:rPr lang="en-US" dirty="0" smtClean="0"/>
              <a:t>,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ISCHi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tayorlash</a:t>
            </a:r>
            <a:r>
              <a:rPr lang="en-US" dirty="0" smtClean="0"/>
              <a:t> </a:t>
            </a:r>
            <a:r>
              <a:rPr lang="en-US" dirty="0" err="1" smtClean="0"/>
              <a:t>bo’yicha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42844" y="5140123"/>
            <a:ext cx="2214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TJ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jildirish</a:t>
            </a:r>
            <a:r>
              <a:rPr lang="en-US" dirty="0" smtClean="0"/>
              <a:t> </a:t>
            </a:r>
            <a:r>
              <a:rPr lang="en-US" dirty="0" err="1" smtClean="0"/>
              <a:t>amallari</a:t>
            </a:r>
            <a:r>
              <a:rPr lang="en-US" dirty="0" smtClean="0"/>
              <a:t> </a:t>
            </a:r>
            <a:r>
              <a:rPr lang="en-US" dirty="0" err="1" smtClean="0"/>
              <a:t>mazmuni</a:t>
            </a:r>
            <a:r>
              <a:rPr lang="en-US" dirty="0" smtClean="0"/>
              <a:t> </a:t>
            </a:r>
            <a:r>
              <a:rPr lang="en-US" dirty="0" err="1" smtClean="0"/>
              <a:t>bo’yicha</a:t>
            </a:r>
            <a:endParaRPr lang="ru-RU" dirty="0"/>
          </a:p>
        </p:txBody>
      </p:sp>
      <p:sp>
        <p:nvSpPr>
          <p:cNvPr id="10" name="Стрелка вправо 9"/>
          <p:cNvSpPr/>
          <p:nvPr/>
        </p:nvSpPr>
        <p:spPr>
          <a:xfrm>
            <a:off x="2214546" y="1785926"/>
            <a:ext cx="28575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2214546" y="3000372"/>
            <a:ext cx="28575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2214546" y="4214818"/>
            <a:ext cx="28575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2214546" y="5286388"/>
            <a:ext cx="28575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3071802" y="2916792"/>
            <a:ext cx="121444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 smtClean="0"/>
              <a:t>Istiqbolli</a:t>
            </a:r>
            <a:r>
              <a:rPr lang="en-US" dirty="0" smtClean="0"/>
              <a:t> TJ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4286248" y="5214950"/>
            <a:ext cx="1500198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 smtClean="0"/>
              <a:t>Kompleks</a:t>
            </a:r>
            <a:r>
              <a:rPr lang="en-US" dirty="0" smtClean="0"/>
              <a:t> TJ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4500562" y="1714488"/>
            <a:ext cx="407196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Unifikatsiyalashtirilgan</a:t>
            </a:r>
            <a:r>
              <a:rPr lang="en-US" dirty="0" smtClean="0"/>
              <a:t> TJ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4500562" y="2285992"/>
            <a:ext cx="121444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Tipli</a:t>
            </a:r>
            <a:r>
              <a:rPr lang="en-US" dirty="0" smtClean="0"/>
              <a:t> TJ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6643702" y="2285992"/>
            <a:ext cx="121444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Guruhli</a:t>
            </a:r>
            <a:r>
              <a:rPr lang="en-US" dirty="0" smtClean="0"/>
              <a:t> TJ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4572000" y="2928934"/>
            <a:ext cx="407196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Ishchi</a:t>
            </a:r>
            <a:r>
              <a:rPr lang="en-US" dirty="0" smtClean="0"/>
              <a:t> TJ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4786314" y="4000504"/>
            <a:ext cx="121444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 smtClean="0"/>
              <a:t>Loihaviy</a:t>
            </a:r>
            <a:r>
              <a:rPr lang="en-US" dirty="0" smtClean="0"/>
              <a:t> TJ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6072198" y="4000504"/>
            <a:ext cx="1285884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 smtClean="0"/>
              <a:t>V</a:t>
            </a:r>
            <a:r>
              <a:rPr lang="en-US" smtClean="0"/>
              <a:t>aqtinchaTJ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7500958" y="4000504"/>
            <a:ext cx="1214446" cy="3693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err="1" smtClean="0"/>
              <a:t>Standart</a:t>
            </a:r>
            <a:r>
              <a:rPr lang="en-US" dirty="0" smtClean="0"/>
              <a:t> TJ</a:t>
            </a:r>
            <a:endParaRPr lang="ru-RU" dirty="0"/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 rot="5400000">
            <a:off x="3571868" y="2500306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5400000">
            <a:off x="2928926" y="2500306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4000496" y="2786058"/>
            <a:ext cx="328614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>
            <a:endCxn id="19" idx="2"/>
          </p:cNvCxnSpPr>
          <p:nvPr/>
        </p:nvCxnSpPr>
        <p:spPr>
          <a:xfrm rot="16200000" flipV="1">
            <a:off x="7203418" y="2702831"/>
            <a:ext cx="130734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>
            <a:endCxn id="18" idx="2"/>
          </p:cNvCxnSpPr>
          <p:nvPr/>
        </p:nvCxnSpPr>
        <p:spPr>
          <a:xfrm rot="16200000" flipV="1">
            <a:off x="5060278" y="2702831"/>
            <a:ext cx="130734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>
            <a:stCxn id="18" idx="0"/>
          </p:cNvCxnSpPr>
          <p:nvPr/>
        </p:nvCxnSpPr>
        <p:spPr>
          <a:xfrm rot="16200000" flipV="1">
            <a:off x="4982769" y="2160975"/>
            <a:ext cx="214314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>
            <a:stCxn id="19" idx="0"/>
          </p:cNvCxnSpPr>
          <p:nvPr/>
        </p:nvCxnSpPr>
        <p:spPr>
          <a:xfrm rot="5400000" flipH="1" flipV="1">
            <a:off x="7161627" y="2160976"/>
            <a:ext cx="214314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>
            <a:stCxn id="23" idx="0"/>
          </p:cNvCxnSpPr>
          <p:nvPr/>
        </p:nvCxnSpPr>
        <p:spPr>
          <a:xfrm rot="16200000" flipV="1">
            <a:off x="5018488" y="3625454"/>
            <a:ext cx="714380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>
            <a:stCxn id="25" idx="0"/>
          </p:cNvCxnSpPr>
          <p:nvPr/>
        </p:nvCxnSpPr>
        <p:spPr>
          <a:xfrm rot="5400000" flipH="1" flipV="1">
            <a:off x="6357950" y="3643314"/>
            <a:ext cx="7143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>
            <a:stCxn id="26" idx="0"/>
          </p:cNvCxnSpPr>
          <p:nvPr/>
        </p:nvCxnSpPr>
        <p:spPr>
          <a:xfrm rot="16200000" flipV="1">
            <a:off x="7768851" y="3661173"/>
            <a:ext cx="642942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>
            <a:stCxn id="23" idx="2"/>
          </p:cNvCxnSpPr>
          <p:nvPr/>
        </p:nvCxnSpPr>
        <p:spPr>
          <a:xfrm rot="16200000" flipH="1">
            <a:off x="5203153" y="4560219"/>
            <a:ext cx="416486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>
            <a:stCxn id="26" idx="2"/>
          </p:cNvCxnSpPr>
          <p:nvPr/>
        </p:nvCxnSpPr>
        <p:spPr>
          <a:xfrm rot="16200000" flipH="1">
            <a:off x="7917797" y="4560219"/>
            <a:ext cx="416486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>
            <a:off x="5429256" y="4786322"/>
            <a:ext cx="278608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 rot="5400000">
            <a:off x="3679025" y="4250537"/>
            <a:ext cx="192882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Unfikatsiya</a:t>
            </a:r>
            <a:r>
              <a:rPr lang="en-US" dirty="0" smtClean="0"/>
              <a:t> </a:t>
            </a:r>
            <a:r>
              <a:rPr lang="en-US" dirty="0" err="1" smtClean="0"/>
              <a:t>atamasi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mazmuni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61461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600" dirty="0" err="1" smtClean="0"/>
              <a:t>Unifikatsiya-mahsulotlar</a:t>
            </a:r>
            <a:r>
              <a:rPr lang="en-US" sz="3600" dirty="0" smtClean="0"/>
              <a:t>, </a:t>
            </a:r>
            <a:r>
              <a:rPr lang="en-US" sz="3600" dirty="0" err="1" smtClean="0"/>
              <a:t>jarayonlar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xizmatlarning</a:t>
            </a:r>
            <a:r>
              <a:rPr lang="en-US" sz="3600" dirty="0" smtClean="0"/>
              <a:t> optimal </a:t>
            </a:r>
            <a:r>
              <a:rPr lang="en-US" sz="3600" dirty="0" err="1" smtClean="0"/>
              <a:t>sonini</a:t>
            </a:r>
            <a:r>
              <a:rPr lang="en-US" sz="3600" dirty="0" smtClean="0"/>
              <a:t>, </a:t>
            </a:r>
            <a:r>
              <a:rPr lang="en-US" sz="3600" dirty="0" err="1" smtClean="0"/>
              <a:t>ularning</a:t>
            </a:r>
            <a:r>
              <a:rPr lang="en-US" sz="3600" dirty="0" smtClean="0"/>
              <a:t> </a:t>
            </a:r>
            <a:r>
              <a:rPr lang="en-US" sz="3600" dirty="0" err="1" smtClean="0"/>
              <a:t>parametrlari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o'lchamlari</a:t>
            </a:r>
            <a:r>
              <a:rPr lang="en-US" sz="3600" dirty="0" smtClean="0"/>
              <a:t> </a:t>
            </a:r>
            <a:r>
              <a:rPr lang="en-US" sz="3600" dirty="0" err="1" smtClean="0"/>
              <a:t>qiymatlarini</a:t>
            </a:r>
            <a:r>
              <a:rPr lang="en-US" sz="3600" dirty="0" smtClean="0"/>
              <a:t> </a:t>
            </a:r>
            <a:r>
              <a:rPr lang="en-US" sz="3600" dirty="0" err="1" smtClean="0"/>
              <a:t>belgilash</a:t>
            </a:r>
            <a:r>
              <a:rPr lang="en-US" sz="3600" dirty="0" smtClean="0"/>
              <a:t> "(GOST r 1.0-95).</a:t>
            </a:r>
            <a:endParaRPr lang="ru-RU" sz="3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Unifikatsiya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 err="1" smtClean="0"/>
              <a:t>Unifikatsiya</a:t>
            </a:r>
            <a:r>
              <a:rPr lang="en-US" dirty="0" smtClean="0"/>
              <a:t> (</a:t>
            </a:r>
            <a:r>
              <a:rPr lang="en-US" dirty="0" err="1" smtClean="0"/>
              <a:t>lotin</a:t>
            </a:r>
            <a:r>
              <a:rPr lang="en-US" dirty="0" smtClean="0"/>
              <a:t>. </a:t>
            </a:r>
            <a:r>
              <a:rPr lang="en-US" dirty="0" err="1" smtClean="0"/>
              <a:t>unus</a:t>
            </a:r>
            <a:r>
              <a:rPr lang="en-US" dirty="0" smtClean="0"/>
              <a:t> " One "+ </a:t>
            </a:r>
            <a:r>
              <a:rPr lang="en-US" dirty="0" err="1" smtClean="0"/>
              <a:t>facio</a:t>
            </a:r>
            <a:r>
              <a:rPr lang="en-US" dirty="0" smtClean="0"/>
              <a:t> "men </a:t>
            </a:r>
            <a:r>
              <a:rPr lang="en-US" dirty="0" err="1" smtClean="0"/>
              <a:t>qilaman</a:t>
            </a:r>
            <a:r>
              <a:rPr lang="en-US" dirty="0" smtClean="0"/>
              <a:t>"; "</a:t>
            </a:r>
            <a:r>
              <a:rPr lang="en-US" dirty="0" err="1" smtClean="0"/>
              <a:t>birlashma</a:t>
            </a:r>
            <a:r>
              <a:rPr lang="en-US" dirty="0" smtClean="0"/>
              <a:t>") —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xil</a:t>
            </a:r>
            <a:r>
              <a:rPr lang="en-US" dirty="0" smtClean="0"/>
              <a:t> </a:t>
            </a:r>
            <a:r>
              <a:rPr lang="en-US" dirty="0" err="1" smtClean="0"/>
              <a:t>tizim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shaklga</a:t>
            </a:r>
            <a:r>
              <a:rPr lang="en-US" dirty="0" smtClean="0"/>
              <a:t> </a:t>
            </a:r>
            <a:r>
              <a:rPr lang="en-US" dirty="0" err="1" smtClean="0"/>
              <a:t>olib</a:t>
            </a:r>
            <a:r>
              <a:rPr lang="en-US" dirty="0" smtClean="0"/>
              <a:t> </a:t>
            </a:r>
            <a:r>
              <a:rPr lang="en-US" dirty="0" err="1" smtClean="0"/>
              <a:t>kelish</a:t>
            </a:r>
            <a:r>
              <a:rPr lang="en-US" dirty="0" smtClean="0"/>
              <a:t>. </a:t>
            </a:r>
          </a:p>
          <a:p>
            <a:pPr>
              <a:buNone/>
            </a:pPr>
            <a:r>
              <a:rPr lang="en-US" dirty="0" err="1" smtClean="0"/>
              <a:t>Texnikada-xilma-xillikni</a:t>
            </a:r>
            <a:r>
              <a:rPr lang="en-US" dirty="0" smtClean="0"/>
              <a:t> </a:t>
            </a:r>
            <a:r>
              <a:rPr lang="en-US" dirty="0" err="1" smtClean="0"/>
              <a:t>boshqarish</a:t>
            </a:r>
            <a:r>
              <a:rPr lang="en-US" dirty="0" smtClean="0"/>
              <a:t> (Variety control – </a:t>
            </a:r>
            <a:r>
              <a:rPr lang="en-US" dirty="0" err="1" smtClean="0"/>
              <a:t>ingl</a:t>
            </a:r>
            <a:r>
              <a:rPr lang="en-US" dirty="0" smtClean="0"/>
              <a:t>.).</a:t>
            </a:r>
          </a:p>
          <a:p>
            <a:pPr>
              <a:buNone/>
            </a:pPr>
            <a:r>
              <a:rPr lang="en-US" dirty="0" err="1" smtClean="0"/>
              <a:t>Unifikatsiya</a:t>
            </a:r>
            <a:r>
              <a:rPr lang="en-US" dirty="0" smtClean="0"/>
              <a:t> </a:t>
            </a:r>
            <a:r>
              <a:rPr lang="en-US" dirty="0" err="1" smtClean="0"/>
              <a:t>mahsulotlar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jarayonlarning</a:t>
            </a:r>
            <a:r>
              <a:rPr lang="en-US" dirty="0" smtClean="0"/>
              <a:t> </a:t>
            </a:r>
            <a:r>
              <a:rPr lang="en-US" dirty="0" err="1" smtClean="0"/>
              <a:t>ortiqcha</a:t>
            </a:r>
            <a:r>
              <a:rPr lang="en-US" dirty="0" smtClean="0"/>
              <a:t> </a:t>
            </a:r>
            <a:r>
              <a:rPr lang="en-US" dirty="0" err="1" smtClean="0"/>
              <a:t>xilma-xilligini</a:t>
            </a:r>
            <a:r>
              <a:rPr lang="en-US" dirty="0" smtClean="0"/>
              <a:t>, </a:t>
            </a:r>
            <a:r>
              <a:rPr lang="en-US" dirty="0" err="1" smtClean="0"/>
              <a:t>ularning</a:t>
            </a:r>
            <a:r>
              <a:rPr lang="en-US" dirty="0" smtClean="0"/>
              <a:t> </a:t>
            </a:r>
            <a:r>
              <a:rPr lang="en-US" dirty="0" err="1" smtClean="0"/>
              <a:t>tarkibiy</a:t>
            </a:r>
            <a:r>
              <a:rPr lang="en-US" dirty="0" smtClean="0"/>
              <a:t> </a:t>
            </a:r>
            <a:r>
              <a:rPr lang="en-US" dirty="0" err="1" smtClean="0"/>
              <a:t>qismlarini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jarayonlariningortiqcha</a:t>
            </a:r>
            <a:r>
              <a:rPr lang="en-US" dirty="0" smtClean="0"/>
              <a:t> rang-</a:t>
            </a:r>
            <a:r>
              <a:rPr lang="en-US" dirty="0" err="1" smtClean="0"/>
              <a:t>barangligini</a:t>
            </a:r>
            <a:r>
              <a:rPr lang="en-US" dirty="0" smtClean="0"/>
              <a:t> </a:t>
            </a:r>
            <a:r>
              <a:rPr lang="en-US" dirty="0" err="1" smtClean="0"/>
              <a:t>bartaraf</a:t>
            </a:r>
            <a:r>
              <a:rPr lang="en-US" dirty="0" smtClean="0"/>
              <a:t> </a:t>
            </a:r>
            <a:r>
              <a:rPr lang="en-US" dirty="0" err="1" smtClean="0"/>
              <a:t>etishga</a:t>
            </a:r>
            <a:r>
              <a:rPr lang="en-US" dirty="0" smtClean="0"/>
              <a:t> </a:t>
            </a:r>
            <a:r>
              <a:rPr lang="en-US" dirty="0" err="1" smtClean="0"/>
              <a:t>qaratilgan</a:t>
            </a:r>
            <a:r>
              <a:rPr lang="en-US" dirty="0" smtClean="0"/>
              <a:t>. </a:t>
            </a:r>
          </a:p>
          <a:p>
            <a:pPr>
              <a:buNone/>
            </a:pPr>
            <a:r>
              <a:rPr lang="en-US" dirty="0" err="1" smtClean="0"/>
              <a:t>Texnik</a:t>
            </a:r>
            <a:r>
              <a:rPr lang="en-US" dirty="0" smtClean="0"/>
              <a:t> </a:t>
            </a:r>
            <a:r>
              <a:rPr lang="en-US" dirty="0" err="1" smtClean="0"/>
              <a:t>unifiqatsiya</a:t>
            </a:r>
            <a:r>
              <a:rPr lang="en-US" dirty="0" smtClean="0"/>
              <a:t> </a:t>
            </a:r>
            <a:r>
              <a:rPr lang="en-US" dirty="0" err="1" smtClean="0"/>
              <a:t>tamoyillari</a:t>
            </a:r>
            <a:r>
              <a:rPr lang="en-US" dirty="0" smtClean="0"/>
              <a:t> </a:t>
            </a:r>
            <a:r>
              <a:rPr lang="en-US" dirty="0" err="1" smtClean="0"/>
              <a:t>nafaqat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sohasida</a:t>
            </a:r>
            <a:r>
              <a:rPr lang="en-US" dirty="0" smtClean="0"/>
              <a:t>, </a:t>
            </a:r>
            <a:r>
              <a:rPr lang="en-US" dirty="0" err="1" smtClean="0"/>
              <a:t>balki</a:t>
            </a:r>
            <a:r>
              <a:rPr lang="en-US" dirty="0" smtClean="0"/>
              <a:t> </a:t>
            </a:r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faoliyat</a:t>
            </a:r>
            <a:r>
              <a:rPr lang="en-US" dirty="0" smtClean="0"/>
              <a:t> </a:t>
            </a:r>
            <a:r>
              <a:rPr lang="en-US" dirty="0" err="1" smtClean="0"/>
              <a:t>sohalarida</a:t>
            </a:r>
            <a:r>
              <a:rPr lang="en-US" dirty="0" smtClean="0"/>
              <a:t> ham </a:t>
            </a:r>
            <a:r>
              <a:rPr lang="en-US" dirty="0" err="1" smtClean="0"/>
              <a:t>qaratilgan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Unifikatsiya</a:t>
            </a:r>
            <a:r>
              <a:rPr lang="en-US" dirty="0" smtClean="0"/>
              <a:t> </a:t>
            </a:r>
            <a:r>
              <a:rPr lang="en-US" dirty="0" err="1" smtClean="0"/>
              <a:t>maqsadi</a:t>
            </a:r>
            <a:r>
              <a:rPr lang="en-US" dirty="0" smtClean="0"/>
              <a:t> - </a:t>
            </a:r>
            <a:r>
              <a:rPr lang="en-US" dirty="0" err="1" smtClean="0"/>
              <a:t>mahsulotlar</a:t>
            </a:r>
            <a:r>
              <a:rPr lang="en-US" dirty="0" smtClean="0"/>
              <a:t>, </a:t>
            </a:r>
            <a:r>
              <a:rPr lang="en-US" dirty="0" err="1" smtClean="0"/>
              <a:t>buyumlar</a:t>
            </a:r>
            <a:r>
              <a:rPr lang="en-US" dirty="0" smtClean="0"/>
              <a:t>, </a:t>
            </a:r>
            <a:r>
              <a:rPr lang="en-US" dirty="0" err="1" smtClean="0"/>
              <a:t>komponentlar</a:t>
            </a:r>
            <a:r>
              <a:rPr lang="en-US" dirty="0" smtClean="0"/>
              <a:t>, </a:t>
            </a:r>
            <a:r>
              <a:rPr lang="en-US" dirty="0" err="1" smtClean="0"/>
              <a:t>elementlar</a:t>
            </a:r>
            <a:r>
              <a:rPr lang="en-US" dirty="0" smtClean="0"/>
              <a:t>, </a:t>
            </a:r>
            <a:r>
              <a:rPr lang="en-US" dirty="0" err="1" smtClean="0"/>
              <a:t>jarayonlar</a:t>
            </a:r>
            <a:r>
              <a:rPr lang="en-US" dirty="0" smtClean="0"/>
              <a:t> </a:t>
            </a:r>
            <a:r>
              <a:rPr lang="en-US" dirty="0" err="1" smtClean="0"/>
              <a:t>asossiz</a:t>
            </a:r>
            <a:r>
              <a:rPr lang="en-US" dirty="0" smtClean="0"/>
              <a:t> </a:t>
            </a:r>
            <a:r>
              <a:rPr lang="en-US" dirty="0" err="1" smtClean="0"/>
              <a:t>xilma</a:t>
            </a:r>
            <a:r>
              <a:rPr lang="en-US" dirty="0" smtClean="0"/>
              <a:t> </a:t>
            </a:r>
            <a:r>
              <a:rPr lang="en-US" dirty="0" err="1" smtClean="0"/>
              <a:t>bartaraf</a:t>
            </a:r>
            <a:r>
              <a:rPr lang="en-US" dirty="0" smtClean="0"/>
              <a:t> </a:t>
            </a:r>
            <a:r>
              <a:rPr lang="en-US" dirty="0" err="1" smtClean="0"/>
              <a:t>etish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mahsulot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mahsulot</a:t>
            </a:r>
            <a:r>
              <a:rPr lang="en-US" dirty="0" smtClean="0"/>
              <a:t> </a:t>
            </a:r>
            <a:r>
              <a:rPr lang="en-US" dirty="0" err="1" smtClean="0"/>
              <a:t>guruhida</a:t>
            </a:r>
            <a:r>
              <a:rPr lang="en-US" dirty="0" smtClean="0"/>
              <a:t> </a:t>
            </a:r>
            <a:r>
              <a:rPr lang="en-US" dirty="0" err="1" smtClean="0"/>
              <a:t>komponentlarini</a:t>
            </a:r>
            <a:r>
              <a:rPr lang="en-US" dirty="0" smtClean="0"/>
              <a:t> </a:t>
            </a:r>
            <a:r>
              <a:rPr lang="en-US" dirty="0" err="1" smtClean="0"/>
              <a:t>kamaytirish</a:t>
            </a:r>
            <a:r>
              <a:rPr lang="en-US" dirty="0" smtClean="0"/>
              <a:t> </a:t>
            </a:r>
            <a:r>
              <a:rPr lang="en-US" dirty="0" err="1" smtClean="0"/>
              <a:t>tomonidan</a:t>
            </a:r>
            <a:r>
              <a:rPr lang="en-US" dirty="0" smtClean="0"/>
              <a:t> minimal </a:t>
            </a:r>
            <a:r>
              <a:rPr lang="en-US" dirty="0" err="1" smtClean="0"/>
              <a:t>ularni</a:t>
            </a:r>
            <a:r>
              <a:rPr lang="en-US" dirty="0" smtClean="0"/>
              <a:t> </a:t>
            </a:r>
            <a:r>
              <a:rPr lang="en-US" dirty="0" err="1" smtClean="0"/>
              <a:t>kamaytirish</a:t>
            </a:r>
            <a:r>
              <a:rPr lang="en-US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Unifikatsiya</a:t>
            </a:r>
            <a:r>
              <a:rPr lang="en-US" dirty="0" smtClean="0"/>
              <a:t> </a:t>
            </a:r>
            <a:r>
              <a:rPr lang="en-US" dirty="0" err="1" smtClean="0"/>
              <a:t>darajasi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err="1" smtClean="0"/>
              <a:t>Unifikatsiya</a:t>
            </a:r>
            <a:r>
              <a:rPr lang="en-US" dirty="0" smtClean="0"/>
              <a:t> </a:t>
            </a:r>
            <a:r>
              <a:rPr lang="en-US" dirty="0" err="1" smtClean="0"/>
              <a:t>darajasi</a:t>
            </a:r>
            <a:r>
              <a:rPr lang="en-US" dirty="0" smtClean="0"/>
              <a:t> </a:t>
            </a:r>
            <a:r>
              <a:rPr lang="en-US" dirty="0" err="1" smtClean="0"/>
              <a:t>ko'rsatkichlar</a:t>
            </a:r>
            <a:r>
              <a:rPr lang="en-US" dirty="0" smtClean="0"/>
              <a:t> </a:t>
            </a:r>
            <a:r>
              <a:rPr lang="en-US" dirty="0" err="1" smtClean="0"/>
              <a:t>tizimi</a:t>
            </a:r>
            <a:r>
              <a:rPr lang="en-US" dirty="0" smtClean="0"/>
              <a:t> </a:t>
            </a:r>
            <a:r>
              <a:rPr lang="en-US" dirty="0" err="1" smtClean="0"/>
              <a:t>yordamida</a:t>
            </a:r>
            <a:r>
              <a:rPr lang="en-US" dirty="0" smtClean="0"/>
              <a:t> </a:t>
            </a:r>
            <a:r>
              <a:rPr lang="en-US" dirty="0" err="1" smtClean="0"/>
              <a:t>aniqlanadi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err="1" smtClean="0"/>
              <a:t>Masalan</a:t>
            </a:r>
            <a:r>
              <a:rPr lang="en-US" dirty="0" smtClean="0"/>
              <a:t>, </a:t>
            </a:r>
            <a:r>
              <a:rPr lang="en-US" dirty="0" err="1" smtClean="0"/>
              <a:t>unifikatsiyalashtirilgan</a:t>
            </a:r>
            <a:r>
              <a:rPr lang="en-US" dirty="0" smtClean="0"/>
              <a:t> (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xil</a:t>
            </a:r>
            <a:r>
              <a:rPr lang="en-US" dirty="0" smtClean="0"/>
              <a:t>) </a:t>
            </a:r>
            <a:r>
              <a:rPr lang="en-US" dirty="0" err="1" smtClean="0"/>
              <a:t>elementlarning</a:t>
            </a:r>
            <a:r>
              <a:rPr lang="en-US" dirty="0" smtClean="0"/>
              <a:t> </a:t>
            </a:r>
            <a:r>
              <a:rPr lang="en-US" dirty="0" err="1" smtClean="0"/>
              <a:t>umumiy</a:t>
            </a:r>
            <a:r>
              <a:rPr lang="en-US" dirty="0" smtClean="0"/>
              <a:t> </a:t>
            </a:r>
            <a:r>
              <a:rPr lang="en-US" dirty="0" err="1" smtClean="0"/>
              <a:t>soniga</a:t>
            </a:r>
            <a:r>
              <a:rPr lang="en-US" dirty="0" smtClean="0"/>
              <a:t> </a:t>
            </a:r>
            <a:r>
              <a:rPr lang="en-US" dirty="0" err="1" smtClean="0"/>
              <a:t>nisbati</a:t>
            </a:r>
            <a:r>
              <a:rPr lang="en-US" dirty="0" smtClean="0"/>
              <a:t> </a:t>
            </a:r>
            <a:r>
              <a:rPr lang="en-US" dirty="0" err="1" smtClean="0"/>
              <a:t>teng</a:t>
            </a:r>
            <a:r>
              <a:rPr lang="en-US" dirty="0" smtClean="0"/>
              <a:t> </a:t>
            </a:r>
            <a:r>
              <a:rPr lang="en-US" dirty="0" err="1" smtClean="0"/>
              <a:t>bo'lgan</a:t>
            </a:r>
            <a:r>
              <a:rPr lang="en-US" dirty="0" smtClean="0"/>
              <a:t> </a:t>
            </a:r>
            <a:r>
              <a:rPr lang="en-US" dirty="0" err="1" smtClean="0"/>
              <a:t>koeffitsient</a:t>
            </a:r>
            <a:r>
              <a:rPr lang="en-US" dirty="0" smtClean="0"/>
              <a:t>. </a:t>
            </a:r>
          </a:p>
          <a:p>
            <a:pPr>
              <a:buNone/>
            </a:pPr>
            <a:r>
              <a:rPr lang="en-US" dirty="0" err="1" smtClean="0"/>
              <a:t>Unifikatsiyalashtirilgan</a:t>
            </a:r>
            <a:r>
              <a:rPr lang="en-US" dirty="0" smtClean="0"/>
              <a:t> </a:t>
            </a:r>
            <a:r>
              <a:rPr lang="en-US" dirty="0" err="1" smtClean="0"/>
              <a:t>qismlarning</a:t>
            </a:r>
            <a:r>
              <a:rPr lang="en-US" dirty="0" smtClean="0"/>
              <a:t> </a:t>
            </a:r>
            <a:r>
              <a:rPr lang="en-US" dirty="0" err="1" smtClean="0"/>
              <a:t>massasi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qiymatiga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butun</a:t>
            </a:r>
            <a:r>
              <a:rPr lang="en-US" dirty="0" smtClean="0"/>
              <a:t> </a:t>
            </a:r>
            <a:r>
              <a:rPr lang="en-US" dirty="0" err="1" smtClean="0"/>
              <a:t>mahsulotning</a:t>
            </a:r>
            <a:r>
              <a:rPr lang="en-US" dirty="0" smtClean="0"/>
              <a:t> </a:t>
            </a:r>
            <a:r>
              <a:rPr lang="en-US" dirty="0" err="1" smtClean="0"/>
              <a:t>umumiy</a:t>
            </a:r>
            <a:r>
              <a:rPr lang="en-US" dirty="0" smtClean="0"/>
              <a:t> </a:t>
            </a:r>
            <a:r>
              <a:rPr lang="en-US" dirty="0" err="1" smtClean="0"/>
              <a:t>massasi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qiymatiga</a:t>
            </a:r>
            <a:r>
              <a:rPr lang="en-US" dirty="0" smtClean="0"/>
              <a:t> </a:t>
            </a:r>
            <a:r>
              <a:rPr lang="en-US" dirty="0" err="1" smtClean="0"/>
              <a:t>nisbati</a:t>
            </a:r>
            <a:r>
              <a:rPr lang="en-US" dirty="0" smtClean="0"/>
              <a:t> </a:t>
            </a:r>
            <a:r>
              <a:rPr lang="en-US" dirty="0" err="1" smtClean="0"/>
              <a:t>unifikatsiya</a:t>
            </a:r>
            <a:r>
              <a:rPr lang="en-US" dirty="0" smtClean="0"/>
              <a:t> </a:t>
            </a:r>
            <a:r>
              <a:rPr lang="en-US" dirty="0" err="1" smtClean="0"/>
              <a:t>darajasini</a:t>
            </a:r>
            <a:r>
              <a:rPr lang="en-US" dirty="0" smtClean="0"/>
              <a:t> </a:t>
            </a:r>
            <a:r>
              <a:rPr lang="en-US" dirty="0" err="1" smtClean="0"/>
              <a:t>baholash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unifikatsiya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tushunchasi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85860"/>
            <a:ext cx="8229600" cy="492922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unifikatsiya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echimlar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jarayonlar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hilma-hilligini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kamaytirish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ichlab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chiqishni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tayorlaha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qaytarmaslik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chiqishda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kamaytirish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ilg'or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vositalar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jarayonlarni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qo'llash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ko'lamini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kengaytiradi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resurslarni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tejashni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oshiradi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moslashuvchanligini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ta'minlaydi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unifikatsiyasining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vositasi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mazmuni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bo’icha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jarayonlarni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minimal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asoslashdir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Unifiktasiya</a:t>
            </a:r>
            <a:r>
              <a:rPr lang="en-US" dirty="0" smtClean="0"/>
              <a:t> </a:t>
            </a:r>
            <a:r>
              <a:rPr lang="en-US" dirty="0" err="1" smtClean="0"/>
              <a:t>uslublari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err="1" smtClean="0"/>
              <a:t>Unifikatsiya</a:t>
            </a:r>
            <a:r>
              <a:rPr lang="en-US" dirty="0" smtClean="0"/>
              <a:t> </a:t>
            </a:r>
            <a:r>
              <a:rPr lang="en-US" dirty="0" err="1" smtClean="0"/>
              <a:t>uslublari</a:t>
            </a:r>
            <a:r>
              <a:rPr lang="en-US" dirty="0" smtClean="0"/>
              <a:t>: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simplifikatsiya</a:t>
            </a:r>
            <a:r>
              <a:rPr lang="en-US" dirty="0" smtClean="0"/>
              <a:t> </a:t>
            </a:r>
            <a:r>
              <a:rPr lang="en-US" dirty="0" err="1" smtClean="0"/>
              <a:t>hisoblanadi</a:t>
            </a:r>
            <a:r>
              <a:rPr lang="en-US" dirty="0" smtClean="0"/>
              <a:t> (</a:t>
            </a:r>
            <a:r>
              <a:rPr lang="en-US" dirty="0" err="1" smtClean="0"/>
              <a:t>jarayonlarni</a:t>
            </a:r>
            <a:r>
              <a:rPr lang="en-US" dirty="0" smtClean="0"/>
              <a:t> </a:t>
            </a:r>
            <a:r>
              <a:rPr lang="en-US" dirty="0" err="1" smtClean="0"/>
              <a:t>soddalashtirish</a:t>
            </a:r>
            <a:r>
              <a:rPr lang="en-US" dirty="0" smtClean="0"/>
              <a:t>)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Agregatlash</a:t>
            </a:r>
            <a:r>
              <a:rPr lang="en-US" dirty="0" smtClean="0"/>
              <a:t> (</a:t>
            </a:r>
            <a:r>
              <a:rPr lang="en-US" dirty="0" err="1" smtClean="0"/>
              <a:t>yagona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standart</a:t>
            </a:r>
            <a:r>
              <a:rPr lang="en-US" dirty="0" smtClean="0"/>
              <a:t> </a:t>
            </a:r>
            <a:r>
              <a:rPr lang="en-US" dirty="0" err="1" smtClean="0"/>
              <a:t>qismlarni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montaj</a:t>
            </a:r>
            <a:r>
              <a:rPr lang="en-US" dirty="0" smtClean="0"/>
              <a:t> </a:t>
            </a:r>
            <a:r>
              <a:rPr lang="en-US" dirty="0" err="1" smtClean="0"/>
              <a:t>birliklarini</a:t>
            </a:r>
            <a:r>
              <a:rPr lang="en-US" dirty="0" smtClean="0"/>
              <a:t> </a:t>
            </a:r>
            <a:r>
              <a:rPr lang="en-US" dirty="0" err="1" smtClean="0"/>
              <a:t>birlashtirib</a:t>
            </a:r>
            <a:r>
              <a:rPr lang="en-US" dirty="0" smtClean="0"/>
              <a:t>, </a:t>
            </a:r>
            <a:r>
              <a:rPr lang="en-US" dirty="0" err="1" smtClean="0"/>
              <a:t>mashinalarni</a:t>
            </a:r>
            <a:r>
              <a:rPr lang="en-US" dirty="0" smtClean="0"/>
              <a:t> </a:t>
            </a:r>
            <a:r>
              <a:rPr lang="en-US" dirty="0" err="1" smtClean="0"/>
              <a:t>loyihalash</a:t>
            </a:r>
            <a:r>
              <a:rPr lang="en-US" dirty="0" smtClean="0"/>
              <a:t>, </a:t>
            </a:r>
            <a:r>
              <a:rPr lang="en-US" dirty="0" err="1" smtClean="0"/>
              <a:t>yaratish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ishlatish</a:t>
            </a:r>
            <a:r>
              <a:rPr lang="en-US" dirty="0" smtClean="0"/>
              <a:t> </a:t>
            </a:r>
            <a:r>
              <a:rPr lang="en-US" dirty="0" err="1" smtClean="0"/>
              <a:t>usuli</a:t>
            </a:r>
            <a:r>
              <a:rPr lang="en-US" dirty="0" smtClean="0"/>
              <a:t>).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9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unifikatsiya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tushunchasi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 fontAlgn="base">
              <a:buNone/>
            </a:pPr>
            <a:r>
              <a:rPr lang="en-US" sz="4000" b="1" dirty="0" err="1" smtClean="0"/>
              <a:t>Texnologik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unifikatsiyaning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quidagi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turlari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mavud</a:t>
            </a:r>
            <a:r>
              <a:rPr lang="ru-RU" sz="4000" b="1" dirty="0" smtClean="0"/>
              <a:t>:</a:t>
            </a:r>
            <a:endParaRPr lang="ru-RU" sz="4000" b="1" dirty="0"/>
          </a:p>
          <a:p>
            <a:pPr lvl="2" algn="ctr" fontAlgn="base"/>
            <a:r>
              <a:rPr lang="en-US" sz="4000" b="1" dirty="0" err="1" smtClean="0"/>
              <a:t>Tipli</a:t>
            </a:r>
            <a:r>
              <a:rPr lang="en-US" sz="4000" b="1" dirty="0" smtClean="0"/>
              <a:t>,</a:t>
            </a:r>
            <a:endParaRPr lang="ru-RU" sz="4000" b="1" dirty="0"/>
          </a:p>
          <a:p>
            <a:pPr lvl="2" algn="ctr" fontAlgn="base"/>
            <a:r>
              <a:rPr lang="en-US" sz="4000" b="1" dirty="0" err="1" smtClean="0"/>
              <a:t>G’uruhli</a:t>
            </a:r>
            <a:r>
              <a:rPr lang="en-US" sz="4000" b="1" dirty="0" smtClean="0"/>
              <a:t>,</a:t>
            </a:r>
            <a:endParaRPr lang="ru-RU" sz="4000" b="1" dirty="0"/>
          </a:p>
          <a:p>
            <a:pPr lvl="2" algn="ctr"/>
            <a:r>
              <a:rPr lang="en-US" sz="4000" b="1" dirty="0" err="1" smtClean="0"/>
              <a:t>Modulli</a:t>
            </a:r>
            <a:r>
              <a:rPr lang="en-US" sz="4000" b="1" dirty="0" smtClean="0"/>
              <a:t>.</a:t>
            </a:r>
            <a:endParaRPr lang="ru-RU" sz="40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Tip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g’uruh</a:t>
            </a:r>
            <a:r>
              <a:rPr lang="en-US" dirty="0" smtClean="0"/>
              <a:t> </a:t>
            </a:r>
            <a:r>
              <a:rPr lang="en-US" dirty="0" err="1" smtClean="0"/>
              <a:t>unifikatsiasi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err="1" smtClean="0"/>
              <a:t>Topli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g’uruhli</a:t>
            </a:r>
            <a:r>
              <a:rPr lang="en-US" dirty="0" smtClean="0"/>
              <a:t> </a:t>
            </a:r>
            <a:r>
              <a:rPr lang="en-US" dirty="0" err="1" smtClean="0"/>
              <a:t>unifatsiyalah</a:t>
            </a:r>
            <a:r>
              <a:rPr lang="en-US" dirty="0" smtClean="0"/>
              <a:t> </a:t>
            </a:r>
            <a:r>
              <a:rPr lang="en-US" dirty="0" err="1" smtClean="0"/>
              <a:t>alomatlari</a:t>
            </a:r>
            <a:r>
              <a:rPr lang="en-US" dirty="0" smtClean="0"/>
              <a:t> </a:t>
            </a:r>
            <a:r>
              <a:rPr lang="en-US" dirty="0" err="1" smtClean="0"/>
              <a:t>quidagilar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farqlanadi</a:t>
            </a:r>
            <a:r>
              <a:rPr lang="en-US" dirty="0" smtClean="0"/>
              <a:t>: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Tipli</a:t>
            </a:r>
            <a:r>
              <a:rPr lang="en-US" dirty="0" smtClean="0"/>
              <a:t> </a:t>
            </a:r>
            <a:r>
              <a:rPr lang="en-US" dirty="0" err="1" smtClean="0"/>
              <a:t>unifikatsiyalashda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hil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xususiyatlarga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detallar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hil</a:t>
            </a:r>
            <a:r>
              <a:rPr lang="en-US" dirty="0" smtClean="0"/>
              <a:t> </a:t>
            </a:r>
            <a:r>
              <a:rPr lang="en-US" dirty="0" err="1" smtClean="0"/>
              <a:t>konstruktiv</a:t>
            </a:r>
            <a:r>
              <a:rPr lang="en-US" dirty="0" smtClean="0"/>
              <a:t> </a:t>
            </a:r>
            <a:r>
              <a:rPr lang="en-US" dirty="0" err="1" smtClean="0"/>
              <a:t>alomatlar</a:t>
            </a:r>
            <a:r>
              <a:rPr lang="en-US" dirty="0" smtClean="0"/>
              <a:t> </a:t>
            </a:r>
            <a:r>
              <a:rPr lang="en-US" dirty="0" err="1" smtClean="0"/>
              <a:t>bo’yicha</a:t>
            </a:r>
            <a:r>
              <a:rPr lang="en-US" dirty="0" smtClean="0"/>
              <a:t>, </a:t>
            </a:r>
            <a:r>
              <a:rPr lang="en-US" dirty="0" err="1" smtClean="0"/>
              <a:t>g’uruh</a:t>
            </a:r>
            <a:r>
              <a:rPr lang="en-US" dirty="0" smtClean="0"/>
              <a:t> </a:t>
            </a:r>
            <a:r>
              <a:rPr lang="en-US" dirty="0" err="1" smtClean="0"/>
              <a:t>unifiatsiyada</a:t>
            </a:r>
            <a:r>
              <a:rPr lang="en-US" dirty="0" smtClean="0"/>
              <a:t> </a:t>
            </a:r>
            <a:r>
              <a:rPr lang="en-US" dirty="0" err="1" smtClean="0"/>
              <a:t>esa</a:t>
            </a:r>
            <a:r>
              <a:rPr lang="en-US" dirty="0" smtClean="0"/>
              <a:t> </a:t>
            </a:r>
            <a:r>
              <a:rPr lang="en-US" dirty="0" err="1" smtClean="0"/>
              <a:t>har</a:t>
            </a:r>
            <a:r>
              <a:rPr lang="en-US" dirty="0" smtClean="0"/>
              <a:t> </a:t>
            </a:r>
            <a:r>
              <a:rPr lang="en-US" dirty="0" err="1" smtClean="0"/>
              <a:t>hil</a:t>
            </a:r>
            <a:r>
              <a:rPr lang="en-US" dirty="0" smtClean="0"/>
              <a:t> </a:t>
            </a:r>
            <a:r>
              <a:rPr lang="en-US" dirty="0" err="1" smtClean="0"/>
              <a:t>konstruktiv</a:t>
            </a:r>
            <a:r>
              <a:rPr lang="en-US" dirty="0" smtClean="0"/>
              <a:t> </a:t>
            </a:r>
            <a:r>
              <a:rPr lang="en-US" dirty="0" err="1" smtClean="0"/>
              <a:t>alomatlari</a:t>
            </a:r>
            <a:r>
              <a:rPr lang="en-US" dirty="0" smtClean="0"/>
              <a:t> </a:t>
            </a:r>
            <a:r>
              <a:rPr lang="en-US" dirty="0" err="1" smtClean="0"/>
              <a:t>bo’icha</a:t>
            </a:r>
            <a:r>
              <a:rPr lang="en-US" dirty="0" smtClean="0"/>
              <a:t> </a:t>
            </a:r>
            <a:r>
              <a:rPr lang="en-US" dirty="0" err="1" smtClean="0"/>
              <a:t>qo’shiladi</a:t>
            </a:r>
            <a:r>
              <a:rPr lang="en-US" dirty="0" smtClean="0"/>
              <a:t>.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Nasniflash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g’uruhlarga</a:t>
            </a:r>
            <a:r>
              <a:rPr lang="en-US" dirty="0" smtClean="0"/>
              <a:t> </a:t>
            </a:r>
            <a:r>
              <a:rPr lang="en-US" dirty="0" err="1" smtClean="0"/>
              <a:t>ajratish</a:t>
            </a:r>
            <a:r>
              <a:rPr lang="en-US" dirty="0" smtClean="0"/>
              <a:t> </a:t>
            </a:r>
            <a:r>
              <a:rPr lang="en-US" dirty="0" err="1" smtClean="0"/>
              <a:t>tasniflahning</a:t>
            </a:r>
            <a:r>
              <a:rPr lang="en-US" dirty="0" smtClean="0"/>
              <a:t> </a:t>
            </a:r>
            <a:r>
              <a:rPr lang="en-US" dirty="0" err="1" smtClean="0"/>
              <a:t>asosida</a:t>
            </a:r>
            <a:r>
              <a:rPr lang="en-US" dirty="0" smtClean="0"/>
              <a:t> </a:t>
            </a:r>
            <a:r>
              <a:rPr lang="en-US" dirty="0" err="1" smtClean="0"/>
              <a:t>bo’ladi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/>
          <a:lstStyle/>
          <a:p>
            <a:r>
              <a:rPr lang="en-US" b="1" dirty="0" err="1" smtClean="0"/>
              <a:t>Tipli</a:t>
            </a:r>
            <a:r>
              <a:rPr lang="en-US" b="1" dirty="0" smtClean="0"/>
              <a:t> </a:t>
            </a:r>
            <a:r>
              <a:rPr lang="en-US" b="1" dirty="0" err="1" smtClean="0"/>
              <a:t>unifikatsiya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fontAlgn="base"/>
            <a:r>
              <a:rPr lang="en-US" dirty="0" err="1" smtClean="0"/>
              <a:t>Asosi</a:t>
            </a:r>
            <a:r>
              <a:rPr lang="en-US" dirty="0" smtClean="0"/>
              <a:t> : </a:t>
            </a:r>
            <a:r>
              <a:rPr lang="en-US" dirty="0" err="1" smtClean="0"/>
              <a:t>detallarni</a:t>
            </a:r>
            <a:r>
              <a:rPr lang="en-US" dirty="0" smtClean="0"/>
              <a:t> </a:t>
            </a:r>
            <a:r>
              <a:rPr lang="en-US" dirty="0" err="1" smtClean="0"/>
              <a:t>tasniflash</a:t>
            </a:r>
            <a:r>
              <a:rPr lang="en-US" dirty="0" smtClean="0"/>
              <a:t>.</a:t>
            </a:r>
          </a:p>
          <a:p>
            <a:pPr fontAlgn="base"/>
            <a:r>
              <a:rPr lang="en-US" dirty="0" err="1" smtClean="0"/>
              <a:t>Tasniflash</a:t>
            </a:r>
            <a:r>
              <a:rPr lang="en-US" dirty="0" smtClean="0"/>
              <a:t>: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vazifasi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geometrik</a:t>
            </a:r>
            <a:r>
              <a:rPr lang="en-US" dirty="0" smtClean="0"/>
              <a:t> </a:t>
            </a:r>
            <a:r>
              <a:rPr lang="en-US" dirty="0" err="1" smtClean="0"/>
              <a:t>shakli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hil</a:t>
            </a:r>
            <a:r>
              <a:rPr lang="en-US" dirty="0" smtClean="0"/>
              <a:t> </a:t>
            </a:r>
            <a:r>
              <a:rPr lang="en-US" dirty="0" err="1" smtClean="0"/>
              <a:t>bo’lgan</a:t>
            </a:r>
            <a:r>
              <a:rPr lang="en-US" dirty="0" smtClean="0"/>
              <a:t> </a:t>
            </a:r>
            <a:r>
              <a:rPr lang="en-US" dirty="0" err="1" smtClean="0"/>
              <a:t>detallar</a:t>
            </a:r>
            <a:r>
              <a:rPr lang="en-US" dirty="0" smtClean="0"/>
              <a:t>.</a:t>
            </a:r>
          </a:p>
          <a:p>
            <a:pPr fontAlgn="base"/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classda</a:t>
            </a:r>
            <a:r>
              <a:rPr lang="en-US" dirty="0" smtClean="0"/>
              <a:t> </a:t>
            </a:r>
            <a:r>
              <a:rPr lang="en-US" dirty="0" err="1" smtClean="0"/>
              <a:t>bo’lgan</a:t>
            </a:r>
            <a:r>
              <a:rPr lang="en-US" dirty="0" smtClean="0"/>
              <a:t> </a:t>
            </a:r>
            <a:r>
              <a:rPr lang="en-US" dirty="0" err="1" smtClean="0"/>
              <a:t>detallar</a:t>
            </a:r>
            <a:r>
              <a:rPr lang="en-US" dirty="0" smtClean="0"/>
              <a:t> </a:t>
            </a:r>
            <a:r>
              <a:rPr lang="en-US" dirty="0" err="1" smtClean="0"/>
              <a:t>tipli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jarayonlar</a:t>
            </a:r>
            <a:r>
              <a:rPr lang="en-US" dirty="0" smtClean="0"/>
              <a:t> </a:t>
            </a:r>
            <a:r>
              <a:rPr lang="en-US" dirty="0" err="1" smtClean="0"/>
              <a:t>bo’yicha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qilinadi</a:t>
            </a:r>
            <a:r>
              <a:rPr lang="en-US" dirty="0" smtClean="0"/>
              <a:t>.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jarayonlar</a:t>
            </a:r>
            <a:r>
              <a:rPr lang="en-US" dirty="0" smtClean="0"/>
              <a:t> </a:t>
            </a:r>
            <a:r>
              <a:rPr lang="en-US" dirty="0" err="1" smtClean="0"/>
              <a:t>mazmunan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hil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o’tishlarning</a:t>
            </a:r>
            <a:r>
              <a:rPr lang="en-US" dirty="0" smtClean="0"/>
              <a:t> </a:t>
            </a:r>
            <a:r>
              <a:rPr lang="en-US" dirty="0" err="1" smtClean="0"/>
              <a:t>o’pchiligi</a:t>
            </a:r>
            <a:r>
              <a:rPr lang="en-US" dirty="0" smtClean="0"/>
              <a:t> </a:t>
            </a:r>
            <a:r>
              <a:rPr lang="en-US" dirty="0" err="1" smtClean="0"/>
              <a:t>ketma-ketligi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hil</a:t>
            </a:r>
            <a:r>
              <a:rPr lang="en-US" dirty="0" smtClean="0"/>
              <a:t>. </a:t>
            </a:r>
          </a:p>
          <a:p>
            <a:pPr fontAlgn="base"/>
            <a:r>
              <a:rPr lang="en-US" dirty="0" err="1" smtClean="0"/>
              <a:t>Ushbu</a:t>
            </a:r>
            <a:r>
              <a:rPr lang="en-US" dirty="0" smtClean="0"/>
              <a:t> </a:t>
            </a:r>
            <a:r>
              <a:rPr lang="en-US" dirty="0" err="1" smtClean="0"/>
              <a:t>unifikatsiyaturi</a:t>
            </a:r>
            <a:r>
              <a:rPr lang="en-US" dirty="0" smtClean="0"/>
              <a:t> </a:t>
            </a:r>
            <a:r>
              <a:rPr lang="en-US" dirty="0" err="1" smtClean="0"/>
              <a:t>avtomobilsozlik</a:t>
            </a:r>
            <a:r>
              <a:rPr lang="en-US" dirty="0" smtClean="0"/>
              <a:t> </a:t>
            </a:r>
            <a:r>
              <a:rPr lang="en-US" dirty="0" err="1" smtClean="0"/>
              <a:t>sohasida</a:t>
            </a:r>
            <a:r>
              <a:rPr lang="en-US" dirty="0" smtClean="0"/>
              <a:t> eng </a:t>
            </a:r>
            <a:r>
              <a:rPr lang="en-US" dirty="0" err="1" smtClean="0"/>
              <a:t>keng</a:t>
            </a:r>
            <a:r>
              <a:rPr lang="en-US" dirty="0" smtClean="0"/>
              <a:t> </a:t>
            </a:r>
            <a:r>
              <a:rPr lang="en-US" dirty="0" err="1" smtClean="0"/>
              <a:t>jotiy</a:t>
            </a:r>
            <a:r>
              <a:rPr lang="en-US" dirty="0" smtClean="0"/>
              <a:t> </a:t>
            </a:r>
            <a:r>
              <a:rPr lang="en-US" dirty="0" err="1" smtClean="0"/>
              <a:t>etilgan</a:t>
            </a:r>
            <a:r>
              <a:rPr lang="en-US" dirty="0" smtClean="0"/>
              <a:t>, </a:t>
            </a:r>
            <a:r>
              <a:rPr lang="en-US" dirty="0" err="1" smtClean="0"/>
              <a:t>misol</a:t>
            </a:r>
            <a:r>
              <a:rPr lang="en-US" dirty="0" smtClean="0"/>
              <a:t>: </a:t>
            </a:r>
            <a:r>
              <a:rPr lang="en-US" dirty="0" err="1" smtClean="0"/>
              <a:t>tipli</a:t>
            </a:r>
            <a:r>
              <a:rPr lang="en-US" dirty="0" smtClean="0"/>
              <a:t> </a:t>
            </a:r>
            <a:r>
              <a:rPr lang="en-US" dirty="0" err="1" smtClean="0"/>
              <a:t>p’lat</a:t>
            </a:r>
            <a:r>
              <a:rPr lang="en-US" dirty="0" smtClean="0"/>
              <a:t> </a:t>
            </a:r>
            <a:r>
              <a:rPr lang="en-US" dirty="0" err="1" smtClean="0"/>
              <a:t>listlarning</a:t>
            </a:r>
            <a:r>
              <a:rPr lang="en-US" dirty="0" smtClean="0"/>
              <a:t> </a:t>
            </a:r>
            <a:r>
              <a:rPr lang="en-US" dirty="0" err="1" smtClean="0"/>
              <a:t>sthtamplash</a:t>
            </a:r>
            <a:r>
              <a:rPr lang="en-US" dirty="0" smtClean="0"/>
              <a:t>, metal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lak-buyok</a:t>
            </a:r>
            <a:r>
              <a:rPr lang="en-US" dirty="0" smtClean="0"/>
              <a:t> </a:t>
            </a:r>
            <a:r>
              <a:rPr lang="en-US" dirty="0" err="1" smtClean="0"/>
              <a:t>oplama</a:t>
            </a:r>
            <a:r>
              <a:rPr lang="en-US" dirty="0" smtClean="0"/>
              <a:t> </a:t>
            </a:r>
            <a:r>
              <a:rPr lang="en-US" dirty="0" err="1" smtClean="0"/>
              <a:t>yaratish</a:t>
            </a:r>
            <a:r>
              <a:rPr lang="en-US" dirty="0" smtClean="0"/>
              <a:t>, </a:t>
            </a:r>
            <a:r>
              <a:rPr lang="en-US" dirty="0" err="1" smtClean="0"/>
              <a:t>qesish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yig’ish</a:t>
            </a:r>
            <a:r>
              <a:rPr lang="en-US" dirty="0" smtClean="0"/>
              <a:t> </a:t>
            </a:r>
            <a:r>
              <a:rPr lang="en-US" dirty="0" err="1" smtClean="0"/>
              <a:t>jarayonlari</a:t>
            </a:r>
            <a:r>
              <a:rPr lang="en-US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357431"/>
            <a:ext cx="8262966" cy="3143272"/>
          </a:xfrm>
        </p:spPr>
        <p:txBody>
          <a:bodyPr>
            <a:noAutofit/>
          </a:bodyPr>
          <a:lstStyle/>
          <a:p>
            <a:pPr marL="179388" indent="268288">
              <a:buNone/>
            </a:pPr>
            <a:r>
              <a:rPr lang="en-US" sz="3200" dirty="0" err="1" smtClean="0"/>
              <a:t>Texnologik</a:t>
            </a:r>
            <a:r>
              <a:rPr lang="en-US" sz="3200" dirty="0" smtClean="0"/>
              <a:t> </a:t>
            </a:r>
            <a:r>
              <a:rPr lang="en-US" sz="3200" dirty="0" err="1" smtClean="0"/>
              <a:t>amallar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jarayonlarni</a:t>
            </a:r>
            <a:r>
              <a:rPr lang="en-US" sz="3200" dirty="0" smtClean="0"/>
              <a:t> </a:t>
            </a:r>
            <a:r>
              <a:rPr lang="en-US" sz="3200" dirty="0" err="1" smtClean="0"/>
              <a:t>tiplash</a:t>
            </a:r>
            <a:r>
              <a:rPr lang="en-US" sz="3200" dirty="0" smtClean="0"/>
              <a:t> </a:t>
            </a:r>
            <a:r>
              <a:rPr lang="ru-RU" sz="3200" dirty="0" smtClean="0"/>
              <a:t>- </a:t>
            </a:r>
            <a:r>
              <a:rPr lang="en-US" sz="3200" dirty="0" err="1" smtClean="0"/>
              <a:t>bu</a:t>
            </a:r>
            <a:r>
              <a:rPr lang="ru-RU" sz="3200" dirty="0" smtClean="0"/>
              <a:t> </a:t>
            </a:r>
            <a:r>
              <a:rPr lang="en-US" sz="3200" dirty="0" err="1" smtClean="0"/>
              <a:t>bir</a:t>
            </a:r>
            <a:r>
              <a:rPr lang="en-US" sz="3200" dirty="0" smtClean="0"/>
              <a:t> </a:t>
            </a:r>
            <a:r>
              <a:rPr lang="en-US" sz="3200" dirty="0" err="1" smtClean="0"/>
              <a:t>qator</a:t>
            </a:r>
            <a:r>
              <a:rPr lang="en-US" sz="3200" dirty="0" smtClean="0"/>
              <a:t> </a:t>
            </a:r>
            <a:r>
              <a:rPr lang="en-US" sz="3200" dirty="0" err="1" smtClean="0"/>
              <a:t>amallar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jarayonlar</a:t>
            </a:r>
            <a:r>
              <a:rPr lang="en-US" sz="3200" dirty="0" smtClean="0"/>
              <a:t> </a:t>
            </a:r>
            <a:r>
              <a:rPr lang="en-US" sz="3200" dirty="0" err="1" smtClean="0"/>
              <a:t>uchun</a:t>
            </a:r>
            <a:r>
              <a:rPr lang="en-US" sz="3200" dirty="0" smtClean="0"/>
              <a:t> </a:t>
            </a:r>
            <a:r>
              <a:rPr lang="en-US" sz="3200" dirty="0" err="1" smtClean="0"/>
              <a:t>umumiy</a:t>
            </a:r>
            <a:r>
              <a:rPr lang="en-US" sz="3200" dirty="0" smtClean="0"/>
              <a:t> </a:t>
            </a:r>
            <a:r>
              <a:rPr lang="en-US" sz="3200" dirty="0" err="1" smtClean="0"/>
              <a:t>texnik</a:t>
            </a:r>
            <a:r>
              <a:rPr lang="en-US" sz="3200" dirty="0" smtClean="0"/>
              <a:t> </a:t>
            </a:r>
            <a:r>
              <a:rPr lang="en-US" sz="3200" dirty="0" err="1" smtClean="0"/>
              <a:t>ko’rsatkichlar</a:t>
            </a:r>
            <a:r>
              <a:rPr lang="en-US" sz="3200" dirty="0" smtClean="0"/>
              <a:t> </a:t>
            </a:r>
            <a:r>
              <a:rPr lang="en-US" sz="3200" dirty="0" err="1" smtClean="0"/>
              <a:t>o’rnatish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ular</a:t>
            </a:r>
            <a:r>
              <a:rPr lang="en-US" sz="3200" dirty="0" smtClean="0"/>
              <a:t> </a:t>
            </a:r>
            <a:r>
              <a:rPr lang="en-US" sz="3200" dirty="0" err="1" smtClean="0"/>
              <a:t>asosida</a:t>
            </a:r>
            <a:r>
              <a:rPr lang="en-US" sz="3200" dirty="0" smtClean="0"/>
              <a:t> </a:t>
            </a:r>
            <a:r>
              <a:rPr lang="en-US" sz="3200" dirty="0" err="1" smtClean="0"/>
              <a:t>tipli</a:t>
            </a:r>
            <a:r>
              <a:rPr lang="en-US" sz="3200" dirty="0" smtClean="0"/>
              <a:t> </a:t>
            </a:r>
            <a:r>
              <a:rPr lang="en-US" sz="3200" dirty="0" err="1" smtClean="0"/>
              <a:t>texnologik</a:t>
            </a:r>
            <a:r>
              <a:rPr lang="en-US" sz="3200" dirty="0" smtClean="0"/>
              <a:t> </a:t>
            </a:r>
            <a:r>
              <a:rPr lang="en-US" sz="3200" dirty="0" err="1" smtClean="0"/>
              <a:t>jarayonlar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amallar</a:t>
            </a:r>
            <a:r>
              <a:rPr lang="en-US" sz="3200" dirty="0" smtClean="0"/>
              <a:t> </a:t>
            </a:r>
            <a:r>
              <a:rPr lang="en-US" sz="3200" dirty="0" err="1" smtClean="0"/>
              <a:t>yaratish</a:t>
            </a:r>
            <a:r>
              <a:rPr lang="en-US" sz="3200" dirty="0" smtClean="0"/>
              <a:t>.</a:t>
            </a:r>
          </a:p>
          <a:p>
            <a:pPr marL="179388" indent="268288">
              <a:spcBef>
                <a:spcPts val="1200"/>
              </a:spcBef>
              <a:buNone/>
            </a:pPr>
            <a:r>
              <a:rPr lang="en-US" sz="3200" dirty="0" err="1" smtClean="0"/>
              <a:t>Pessimistik</a:t>
            </a:r>
            <a:r>
              <a:rPr lang="en-US" sz="3200" dirty="0" smtClean="0"/>
              <a:t>, </a:t>
            </a:r>
            <a:r>
              <a:rPr lang="en-US" sz="3200" dirty="0" err="1" smtClean="0"/>
              <a:t>Optimistik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Eng </a:t>
            </a:r>
            <a:r>
              <a:rPr lang="en-US" sz="3200" dirty="0" err="1" smtClean="0"/>
              <a:t>extimolli</a:t>
            </a:r>
            <a:r>
              <a:rPr lang="en-US" sz="3200" dirty="0" smtClean="0"/>
              <a:t> </a:t>
            </a:r>
            <a:r>
              <a:rPr lang="en-US" sz="3200" dirty="0" err="1" smtClean="0"/>
              <a:t>yondashuvlar</a:t>
            </a:r>
            <a:r>
              <a:rPr lang="en-US" sz="3200" dirty="0" smtClean="0"/>
              <a:t>.</a:t>
            </a:r>
            <a:endParaRPr lang="ru-RU" sz="3200" dirty="0" smtClean="0"/>
          </a:p>
          <a:p>
            <a:pPr>
              <a:buNone/>
            </a:pP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n-US" b="1" dirty="0" err="1" smtClean="0"/>
              <a:t>Texnologik</a:t>
            </a:r>
            <a:r>
              <a:rPr lang="en-US" b="1" dirty="0" smtClean="0"/>
              <a:t> </a:t>
            </a:r>
            <a:r>
              <a:rPr lang="en-US" b="1" dirty="0" err="1" smtClean="0"/>
              <a:t>amallar</a:t>
            </a:r>
            <a:r>
              <a:rPr lang="en-US" b="1" dirty="0" smtClean="0"/>
              <a:t>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jarayonlarni</a:t>
            </a:r>
            <a:r>
              <a:rPr lang="en-US" b="1" dirty="0" smtClean="0"/>
              <a:t> </a:t>
            </a:r>
            <a:r>
              <a:rPr lang="en-US" b="1" dirty="0" err="1" smtClean="0"/>
              <a:t>tiplash</a:t>
            </a:r>
            <a:r>
              <a:rPr lang="en-US" b="1" dirty="0" smtClean="0"/>
              <a:t> </a:t>
            </a:r>
            <a:endParaRPr lang="ru-RU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/>
          <a:lstStyle/>
          <a:p>
            <a:r>
              <a:rPr lang="en-US" b="1" dirty="0" err="1" smtClean="0"/>
              <a:t>Guruhli</a:t>
            </a:r>
            <a:r>
              <a:rPr lang="en-US" b="1" dirty="0" smtClean="0"/>
              <a:t> </a:t>
            </a:r>
            <a:r>
              <a:rPr lang="en-US" b="1" dirty="0" err="1" smtClean="0"/>
              <a:t>unifikatsiya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4525963"/>
          </a:xfrm>
        </p:spPr>
        <p:txBody>
          <a:bodyPr>
            <a:normAutofit/>
          </a:bodyPr>
          <a:lstStyle/>
          <a:p>
            <a:pPr fontAlgn="base">
              <a:buNone/>
            </a:pPr>
            <a:r>
              <a:rPr lang="en-US" sz="4000" dirty="0" err="1" smtClean="0"/>
              <a:t>Guruhda</a:t>
            </a:r>
            <a:r>
              <a:rPr lang="en-US" sz="4000" dirty="0" smtClean="0"/>
              <a:t> </a:t>
            </a:r>
            <a:r>
              <a:rPr lang="en-US" sz="4000" dirty="0" err="1" smtClean="0"/>
              <a:t>ishlov</a:t>
            </a:r>
            <a:r>
              <a:rPr lang="en-US" sz="4000" dirty="0" smtClean="0"/>
              <a:t> </a:t>
            </a:r>
            <a:r>
              <a:rPr lang="en-US" sz="4000" dirty="0" err="1" smtClean="0"/>
              <a:t>berish</a:t>
            </a:r>
            <a:r>
              <a:rPr lang="en-US" sz="4000" dirty="0" smtClean="0"/>
              <a:t> </a:t>
            </a:r>
            <a:r>
              <a:rPr lang="en-US" sz="4000" dirty="0" err="1" smtClean="0"/>
              <a:t>texnologik</a:t>
            </a:r>
            <a:r>
              <a:rPr lang="en-US" sz="4000" dirty="0" smtClean="0"/>
              <a:t> </a:t>
            </a:r>
            <a:r>
              <a:rPr lang="en-US" sz="4000" dirty="0" err="1" smtClean="0"/>
              <a:t>bir</a:t>
            </a:r>
            <a:r>
              <a:rPr lang="en-US" sz="4000" dirty="0" smtClean="0"/>
              <a:t> </a:t>
            </a:r>
            <a:r>
              <a:rPr lang="en-US" sz="4000" dirty="0" err="1" smtClean="0"/>
              <a:t>xil</a:t>
            </a:r>
            <a:r>
              <a:rPr lang="en-US" sz="4000" dirty="0" smtClean="0"/>
              <a:t>, ammo </a:t>
            </a:r>
            <a:r>
              <a:rPr lang="en-US" sz="4000" dirty="0" err="1" smtClean="0"/>
              <a:t>konstruktiv</a:t>
            </a:r>
            <a:r>
              <a:rPr lang="en-US" sz="4000" dirty="0" smtClean="0"/>
              <a:t> </a:t>
            </a:r>
            <a:r>
              <a:rPr lang="en-US" sz="4000" dirty="0" err="1" smtClean="0"/>
              <a:t>xususiyatlari</a:t>
            </a:r>
            <a:r>
              <a:rPr lang="en-US" sz="4000" dirty="0" smtClean="0"/>
              <a:t> </a:t>
            </a:r>
            <a:r>
              <a:rPr lang="en-US" sz="4000" dirty="0" err="1" smtClean="0"/>
              <a:t>bo’yicha</a:t>
            </a:r>
            <a:r>
              <a:rPr lang="en-US" sz="4000" dirty="0" smtClean="0"/>
              <a:t> </a:t>
            </a:r>
            <a:r>
              <a:rPr lang="en-US" sz="4000" dirty="0" err="1" smtClean="0"/>
              <a:t>turli</a:t>
            </a:r>
            <a:r>
              <a:rPr lang="en-US" sz="4000" dirty="0" smtClean="0"/>
              <a:t> </a:t>
            </a:r>
            <a:r>
              <a:rPr lang="en-US" sz="4000" dirty="0" err="1" smtClean="0"/>
              <a:t>xil</a:t>
            </a:r>
            <a:r>
              <a:rPr lang="en-US" sz="4000" dirty="0" smtClean="0"/>
              <a:t> </a:t>
            </a:r>
            <a:r>
              <a:rPr lang="en-US" sz="4000" dirty="0" err="1" smtClean="0"/>
              <a:t>bo'lgan</a:t>
            </a:r>
            <a:r>
              <a:rPr lang="en-US" sz="4000" dirty="0" smtClean="0"/>
              <a:t> </a:t>
            </a:r>
            <a:r>
              <a:rPr lang="en-US" sz="4000" dirty="0" err="1" smtClean="0"/>
              <a:t>detallarni</a:t>
            </a:r>
            <a:r>
              <a:rPr lang="en-US" sz="4000" dirty="0" smtClean="0"/>
              <a:t> </a:t>
            </a:r>
            <a:r>
              <a:rPr lang="en-US" sz="4000" dirty="0" err="1" smtClean="0"/>
              <a:t>tezkor</a:t>
            </a:r>
            <a:r>
              <a:rPr lang="en-US" sz="4000" dirty="0" smtClean="0"/>
              <a:t> </a:t>
            </a:r>
            <a:r>
              <a:rPr lang="en-US" sz="4000" dirty="0" err="1" smtClean="0"/>
              <a:t>ishlov</a:t>
            </a:r>
            <a:r>
              <a:rPr lang="en-US" sz="4000" dirty="0" smtClean="0"/>
              <a:t> </a:t>
            </a:r>
            <a:r>
              <a:rPr lang="en-US" sz="4000" dirty="0" err="1" smtClean="0"/>
              <a:t>berashda</a:t>
            </a:r>
            <a:r>
              <a:rPr lang="en-US" sz="4000" dirty="0" smtClean="0"/>
              <a:t> </a:t>
            </a:r>
            <a:r>
              <a:rPr lang="en-US" sz="4000" dirty="0" err="1" smtClean="0"/>
              <a:t>tez</a:t>
            </a:r>
            <a:r>
              <a:rPr lang="en-US" sz="4000" dirty="0" smtClean="0"/>
              <a:t> </a:t>
            </a:r>
            <a:r>
              <a:rPr lang="en-US" sz="4000" dirty="0" err="1" smtClean="0"/>
              <a:t>qayta</a:t>
            </a:r>
            <a:r>
              <a:rPr lang="en-US" sz="4000" dirty="0" smtClean="0"/>
              <a:t> </a:t>
            </a:r>
            <a:r>
              <a:rPr lang="en-US" sz="4000" dirty="0" err="1" smtClean="0"/>
              <a:t>o’rnatiladigan</a:t>
            </a:r>
            <a:r>
              <a:rPr lang="en-US" sz="4000" dirty="0" smtClean="0"/>
              <a:t> </a:t>
            </a:r>
            <a:r>
              <a:rPr lang="en-US" sz="4000" dirty="0" err="1" smtClean="0"/>
              <a:t>ishlab</a:t>
            </a:r>
            <a:r>
              <a:rPr lang="en-US" sz="4000" dirty="0" smtClean="0"/>
              <a:t> </a:t>
            </a:r>
            <a:r>
              <a:rPr lang="en-US" sz="4000" dirty="0" err="1" smtClean="0"/>
              <a:t>chiqarish</a:t>
            </a:r>
            <a:r>
              <a:rPr lang="en-US" sz="4000" dirty="0" smtClean="0"/>
              <a:t> </a:t>
            </a:r>
            <a:r>
              <a:rPr lang="en-US" sz="4000" dirty="0" err="1" smtClean="0"/>
              <a:t>vositalardan</a:t>
            </a:r>
            <a:r>
              <a:rPr lang="en-US" sz="4000" dirty="0" smtClean="0"/>
              <a:t> </a:t>
            </a:r>
            <a:r>
              <a:rPr lang="en-US" sz="4000" dirty="0" err="1" smtClean="0"/>
              <a:t>foydalangan</a:t>
            </a:r>
            <a:r>
              <a:rPr lang="en-US" sz="4000" dirty="0" smtClean="0"/>
              <a:t> </a:t>
            </a:r>
            <a:r>
              <a:rPr lang="en-US" sz="4000" dirty="0" err="1" smtClean="0"/>
              <a:t>holda</a:t>
            </a:r>
            <a:r>
              <a:rPr lang="en-US" sz="4000" dirty="0" smtClean="0"/>
              <a:t>.</a:t>
            </a:r>
            <a:endParaRPr lang="ru-RU" sz="4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/>
          <a:lstStyle/>
          <a:p>
            <a:r>
              <a:rPr lang="en-US" b="1" dirty="0" err="1" smtClean="0"/>
              <a:t>Guruhli</a:t>
            </a:r>
            <a:r>
              <a:rPr lang="en-US" b="1" dirty="0" smtClean="0"/>
              <a:t> </a:t>
            </a:r>
            <a:r>
              <a:rPr lang="en-US" b="1" dirty="0" err="1" smtClean="0"/>
              <a:t>unifikatsiya</a:t>
            </a:r>
            <a:r>
              <a:rPr lang="en-US" b="1" dirty="0" smtClean="0"/>
              <a:t> 2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fontAlgn="base"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4000" dirty="0" err="1" smtClean="0"/>
              <a:t>Guruhli</a:t>
            </a:r>
            <a:r>
              <a:rPr lang="en-US" sz="4000" dirty="0" smtClean="0"/>
              <a:t> </a:t>
            </a:r>
            <a:r>
              <a:rPr lang="en-US" sz="4000" dirty="0" err="1" smtClean="0"/>
              <a:t>texnologik</a:t>
            </a:r>
            <a:r>
              <a:rPr lang="en-US" sz="4000" dirty="0" smtClean="0"/>
              <a:t> </a:t>
            </a:r>
            <a:r>
              <a:rPr lang="en-US" sz="4000" dirty="0" err="1" smtClean="0"/>
              <a:t>jarayoni</a:t>
            </a:r>
            <a:r>
              <a:rPr lang="en-US" sz="4000" dirty="0" smtClean="0"/>
              <a:t> </a:t>
            </a:r>
            <a:r>
              <a:rPr lang="en-US" sz="4000" dirty="0" err="1" smtClean="0"/>
              <a:t>maxsus</a:t>
            </a:r>
            <a:r>
              <a:rPr lang="en-US" sz="4000" dirty="0" smtClean="0"/>
              <a:t> </a:t>
            </a:r>
            <a:r>
              <a:rPr lang="en-US" sz="4000" dirty="0" err="1" smtClean="0"/>
              <a:t>ish</a:t>
            </a:r>
            <a:r>
              <a:rPr lang="en-US" sz="4000" dirty="0" smtClean="0"/>
              <a:t> </a:t>
            </a:r>
            <a:r>
              <a:rPr lang="en-US" sz="4000" dirty="0" err="1" smtClean="0"/>
              <a:t>joylarida</a:t>
            </a:r>
            <a:r>
              <a:rPr lang="en-US" sz="4000" dirty="0" smtClean="0"/>
              <a:t> </a:t>
            </a:r>
            <a:r>
              <a:rPr lang="en-US" sz="4000" dirty="0" err="1" smtClean="0"/>
              <a:t>texnologik</a:t>
            </a:r>
            <a:r>
              <a:rPr lang="en-US" sz="4000" dirty="0" smtClean="0"/>
              <a:t> </a:t>
            </a:r>
            <a:r>
              <a:rPr lang="en-US" sz="4000" dirty="0" err="1" smtClean="0"/>
              <a:t>marshrut</a:t>
            </a:r>
            <a:r>
              <a:rPr lang="en-US" sz="4000" dirty="0" smtClean="0"/>
              <a:t> </a:t>
            </a:r>
            <a:r>
              <a:rPr lang="en-US" sz="4000" dirty="0" err="1" smtClean="0"/>
              <a:t>ketma-ketligida</a:t>
            </a:r>
            <a:r>
              <a:rPr lang="en-US" sz="4000" dirty="0" smtClean="0"/>
              <a:t> </a:t>
            </a:r>
            <a:r>
              <a:rPr lang="en-US" sz="4000" dirty="0" err="1" smtClean="0"/>
              <a:t>muayyan</a:t>
            </a:r>
            <a:r>
              <a:rPr lang="en-US" sz="4000" dirty="0" smtClean="0"/>
              <a:t> </a:t>
            </a:r>
            <a:r>
              <a:rPr lang="en-US" sz="4000" dirty="0" err="1" smtClean="0"/>
              <a:t>ishlab</a:t>
            </a:r>
            <a:r>
              <a:rPr lang="en-US" sz="4000" dirty="0" smtClean="0"/>
              <a:t> </a:t>
            </a:r>
            <a:r>
              <a:rPr lang="en-US" sz="4000" dirty="0" err="1" smtClean="0"/>
              <a:t>chiqarish</a:t>
            </a:r>
            <a:r>
              <a:rPr lang="en-US" sz="4000" dirty="0" smtClean="0"/>
              <a:t> </a:t>
            </a:r>
            <a:r>
              <a:rPr lang="en-US" sz="4000" dirty="0" err="1" smtClean="0"/>
              <a:t>sharoitlarida</a:t>
            </a:r>
            <a:r>
              <a:rPr lang="en-US" sz="4000" dirty="0" smtClean="0"/>
              <a:t> </a:t>
            </a:r>
            <a:r>
              <a:rPr lang="en-US" sz="4000" dirty="0" err="1" smtClean="0"/>
              <a:t>turli</a:t>
            </a:r>
            <a:r>
              <a:rPr lang="en-US" sz="4000" dirty="0" smtClean="0"/>
              <a:t> </a:t>
            </a:r>
            <a:r>
              <a:rPr lang="en-US" sz="4000" dirty="0" err="1" smtClean="0"/>
              <a:t>shakldagi</a:t>
            </a:r>
            <a:r>
              <a:rPr lang="en-US" sz="4000" dirty="0" smtClean="0"/>
              <a:t> </a:t>
            </a:r>
            <a:r>
              <a:rPr lang="en-US" sz="4000" dirty="0" err="1" smtClean="0"/>
              <a:t>mahsulotlar</a:t>
            </a:r>
            <a:r>
              <a:rPr lang="en-US" sz="4000" dirty="0" smtClean="0"/>
              <a:t> </a:t>
            </a:r>
            <a:r>
              <a:rPr lang="en-US" sz="4000" dirty="0" err="1" smtClean="0"/>
              <a:t>guruhini</a:t>
            </a:r>
            <a:r>
              <a:rPr lang="en-US" sz="4000" dirty="0" smtClean="0"/>
              <a:t> </a:t>
            </a:r>
            <a:r>
              <a:rPr lang="en-US" sz="4000" dirty="0" err="1" smtClean="0"/>
              <a:t>birgalikda</a:t>
            </a:r>
            <a:r>
              <a:rPr lang="en-US" sz="4000" dirty="0" smtClean="0"/>
              <a:t> </a:t>
            </a:r>
            <a:r>
              <a:rPr lang="en-US" sz="4000" dirty="0" err="1" smtClean="0"/>
              <a:t>ishlab</a:t>
            </a:r>
            <a:r>
              <a:rPr lang="en-US" sz="4000" dirty="0" smtClean="0"/>
              <a:t> </a:t>
            </a:r>
            <a:r>
              <a:rPr lang="en-US" sz="4000" dirty="0" err="1" smtClean="0"/>
              <a:t>chiqarish</a:t>
            </a:r>
            <a:r>
              <a:rPr lang="en-US" sz="4000" dirty="0" smtClean="0"/>
              <a:t> </a:t>
            </a:r>
            <a:r>
              <a:rPr lang="en-US" sz="4000" dirty="0" err="1" smtClean="0"/>
              <a:t>uchun</a:t>
            </a:r>
            <a:r>
              <a:rPr lang="en-US" sz="4000" dirty="0" smtClean="0"/>
              <a:t> </a:t>
            </a:r>
            <a:r>
              <a:rPr lang="en-US" sz="4000" dirty="0" err="1" smtClean="0"/>
              <a:t>mo'ljallangan</a:t>
            </a:r>
            <a:r>
              <a:rPr lang="en-US" sz="4000" dirty="0" smtClean="0"/>
              <a:t>. </a:t>
            </a:r>
          </a:p>
          <a:p>
            <a:pPr fontAlgn="base"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4000" dirty="0" err="1" smtClean="0"/>
              <a:t>Bir</a:t>
            </a:r>
            <a:r>
              <a:rPr lang="en-US" sz="4000" dirty="0" smtClean="0"/>
              <a:t> </a:t>
            </a:r>
            <a:r>
              <a:rPr lang="en-US" sz="4000" dirty="0" err="1" smtClean="0"/>
              <a:t>guruh</a:t>
            </a:r>
            <a:r>
              <a:rPr lang="en-US" sz="4000" dirty="0" smtClean="0"/>
              <a:t> </a:t>
            </a:r>
            <a:r>
              <a:rPr lang="en-US" sz="4000" dirty="0" err="1" smtClean="0"/>
              <a:t>mahsulotini</a:t>
            </a:r>
            <a:r>
              <a:rPr lang="en-US" sz="4000" dirty="0" smtClean="0"/>
              <a:t> </a:t>
            </a:r>
            <a:r>
              <a:rPr lang="en-US" sz="4000" dirty="0" err="1" smtClean="0"/>
              <a:t>qayta</a:t>
            </a:r>
            <a:r>
              <a:rPr lang="en-US" sz="4000" dirty="0" smtClean="0"/>
              <a:t> </a:t>
            </a:r>
            <a:r>
              <a:rPr lang="en-US" sz="4000" dirty="0" err="1" smtClean="0"/>
              <a:t>ishlashda</a:t>
            </a:r>
            <a:r>
              <a:rPr lang="en-US" sz="4000" dirty="0" smtClean="0"/>
              <a:t> </a:t>
            </a:r>
            <a:r>
              <a:rPr lang="en-US" sz="4000" dirty="0" err="1" smtClean="0"/>
              <a:t>texnologik</a:t>
            </a:r>
            <a:r>
              <a:rPr lang="en-US" sz="4000" dirty="0" smtClean="0"/>
              <a:t> </a:t>
            </a:r>
            <a:r>
              <a:rPr lang="en-US" sz="4000" dirty="0" err="1" smtClean="0"/>
              <a:t>vositalar</a:t>
            </a:r>
            <a:r>
              <a:rPr lang="en-US" sz="4000" dirty="0" smtClean="0"/>
              <a:t> </a:t>
            </a:r>
            <a:r>
              <a:rPr lang="en-US" sz="4000" dirty="0" err="1" smtClean="0"/>
              <a:t>qayta</a:t>
            </a:r>
            <a:r>
              <a:rPr lang="en-US" sz="4000" dirty="0" smtClean="0"/>
              <a:t> </a:t>
            </a:r>
            <a:r>
              <a:rPr lang="en-US" sz="4000" dirty="0" err="1" smtClean="0"/>
              <a:t>sozlanishi</a:t>
            </a:r>
            <a:r>
              <a:rPr lang="en-US" sz="4000" dirty="0" smtClean="0"/>
              <a:t> </a:t>
            </a:r>
            <a:r>
              <a:rPr lang="en-US" sz="4000" dirty="0" err="1" smtClean="0"/>
              <a:t>mumkin</a:t>
            </a:r>
            <a:r>
              <a:rPr lang="en-US" sz="4000" dirty="0" smtClean="0"/>
              <a:t>. </a:t>
            </a:r>
          </a:p>
          <a:p>
            <a:pPr fontAlgn="base"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4000" dirty="0" err="1" smtClean="0"/>
              <a:t>Guruh</a:t>
            </a:r>
            <a:r>
              <a:rPr lang="en-US" sz="4000" dirty="0" smtClean="0"/>
              <a:t> </a:t>
            </a:r>
            <a:r>
              <a:rPr lang="en-US" sz="4000" dirty="0" err="1" smtClean="0"/>
              <a:t>ishlab</a:t>
            </a:r>
            <a:r>
              <a:rPr lang="en-US" sz="4000" dirty="0" smtClean="0"/>
              <a:t> </a:t>
            </a:r>
            <a:r>
              <a:rPr lang="en-US" sz="4000" dirty="0" err="1" smtClean="0"/>
              <a:t>chiqarishni</a:t>
            </a:r>
            <a:r>
              <a:rPr lang="en-US" sz="4000" dirty="0" smtClean="0"/>
              <a:t> </a:t>
            </a:r>
            <a:r>
              <a:rPr lang="en-US" sz="4000" dirty="0" err="1" smtClean="0"/>
              <a:t>tashkil</a:t>
            </a:r>
            <a:r>
              <a:rPr lang="en-US" sz="4000" dirty="0" smtClean="0"/>
              <a:t> </a:t>
            </a:r>
            <a:r>
              <a:rPr lang="en-US" sz="4000" dirty="0" err="1" smtClean="0"/>
              <a:t>etish</a:t>
            </a:r>
            <a:r>
              <a:rPr lang="en-US" sz="4000" dirty="0" smtClean="0"/>
              <a:t> </a:t>
            </a:r>
            <a:r>
              <a:rPr lang="en-US" sz="4000" dirty="0" err="1" smtClean="0"/>
              <a:t>ishlab</a:t>
            </a:r>
            <a:r>
              <a:rPr lang="en-US" sz="4000" dirty="0" smtClean="0"/>
              <a:t> </a:t>
            </a:r>
            <a:r>
              <a:rPr lang="en-US" sz="4000" dirty="0" err="1" smtClean="0"/>
              <a:t>chiqarishning</a:t>
            </a:r>
            <a:r>
              <a:rPr lang="en-US" sz="4000" dirty="0" smtClean="0"/>
              <a:t> </a:t>
            </a:r>
            <a:r>
              <a:rPr lang="en-US" sz="4000" dirty="0" err="1" smtClean="0"/>
              <a:t>ketma-ketligini</a:t>
            </a:r>
            <a:r>
              <a:rPr lang="en-US" sz="4000" dirty="0" smtClean="0"/>
              <a:t> (</a:t>
            </a:r>
            <a:r>
              <a:rPr lang="en-US" sz="4000" dirty="0" err="1" smtClean="0"/>
              <a:t>serialligini</a:t>
            </a:r>
            <a:r>
              <a:rPr lang="en-US" sz="4000" dirty="0" smtClean="0"/>
              <a:t>) </a:t>
            </a:r>
            <a:r>
              <a:rPr lang="en-US" sz="4000" dirty="0" err="1" smtClean="0"/>
              <a:t>sezilarli</a:t>
            </a:r>
            <a:r>
              <a:rPr lang="en-US" sz="4000" dirty="0" smtClean="0"/>
              <a:t> </a:t>
            </a:r>
            <a:r>
              <a:rPr lang="en-US" sz="4000" dirty="0" err="1" smtClean="0"/>
              <a:t>darajada</a:t>
            </a:r>
            <a:r>
              <a:rPr lang="en-US" sz="4000" dirty="0" smtClean="0"/>
              <a:t> </a:t>
            </a:r>
            <a:r>
              <a:rPr lang="en-US" sz="4000" dirty="0" err="1" smtClean="0"/>
              <a:t>oshiradi</a:t>
            </a:r>
            <a:r>
              <a:rPr lang="en-US" sz="4000" dirty="0" smtClean="0"/>
              <a:t>.</a:t>
            </a:r>
            <a:endParaRPr lang="ru-RU" sz="4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/>
          <a:lstStyle/>
          <a:p>
            <a:r>
              <a:rPr lang="en-US" b="1" dirty="0" err="1" smtClean="0"/>
              <a:t>Modul</a:t>
            </a:r>
            <a:r>
              <a:rPr lang="en-US" b="1" dirty="0" smtClean="0"/>
              <a:t> </a:t>
            </a:r>
            <a:r>
              <a:rPr lang="en-US" b="1" dirty="0" err="1" smtClean="0"/>
              <a:t>unifikatsiya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4525963"/>
          </a:xfrm>
        </p:spPr>
        <p:txBody>
          <a:bodyPr>
            <a:normAutofit fontScale="85000" lnSpcReduction="10000"/>
          </a:bodyPr>
          <a:lstStyle/>
          <a:p>
            <a:pPr fontAlgn="base">
              <a:buNone/>
            </a:pPr>
            <a:r>
              <a:rPr lang="en-US" sz="4000" dirty="0" err="1" smtClean="0"/>
              <a:t>Modulli</a:t>
            </a:r>
            <a:r>
              <a:rPr lang="en-US" sz="4000" dirty="0" smtClean="0"/>
              <a:t> </a:t>
            </a:r>
            <a:r>
              <a:rPr lang="en-US" sz="4000" dirty="0" err="1" smtClean="0"/>
              <a:t>texnologiyaning</a:t>
            </a:r>
            <a:r>
              <a:rPr lang="en-US" sz="4000" dirty="0" smtClean="0"/>
              <a:t> </a:t>
            </a:r>
            <a:r>
              <a:rPr lang="en-US" sz="4000" dirty="0" err="1" smtClean="0"/>
              <a:t>mohiyati</a:t>
            </a:r>
            <a:r>
              <a:rPr lang="en-US" sz="4000" dirty="0" smtClean="0"/>
              <a:t> </a:t>
            </a:r>
            <a:r>
              <a:rPr lang="en-US" sz="4000" dirty="0" err="1" smtClean="0"/>
              <a:t>bloklardan</a:t>
            </a:r>
            <a:r>
              <a:rPr lang="en-US" sz="4000" dirty="0" smtClean="0"/>
              <a:t> (</a:t>
            </a:r>
            <a:r>
              <a:rPr lang="en-US" sz="4000" dirty="0" err="1" smtClean="0"/>
              <a:t>modullardan</a:t>
            </a:r>
            <a:r>
              <a:rPr lang="en-US" sz="4000" dirty="0" smtClean="0"/>
              <a:t>) </a:t>
            </a:r>
            <a:r>
              <a:rPr lang="en-US" sz="4000" dirty="0" err="1" smtClean="0"/>
              <a:t>jarayonlarni</a:t>
            </a:r>
            <a:r>
              <a:rPr lang="en-US" sz="4000" dirty="0" smtClean="0"/>
              <a:t> </a:t>
            </a:r>
            <a:r>
              <a:rPr lang="en-US" sz="4000" dirty="0" err="1" smtClean="0"/>
              <a:t>yaratishdir</a:t>
            </a:r>
            <a:r>
              <a:rPr lang="en-US" sz="4000" dirty="0" smtClean="0"/>
              <a:t>, </a:t>
            </a:r>
            <a:r>
              <a:rPr lang="en-US" sz="4000" dirty="0" err="1" smtClean="0"/>
              <a:t>ularning</a:t>
            </a:r>
            <a:r>
              <a:rPr lang="en-US" sz="4000" dirty="0" smtClean="0"/>
              <a:t> </a:t>
            </a:r>
            <a:r>
              <a:rPr lang="en-US" sz="4000" dirty="0" err="1" smtClean="0"/>
              <a:t>kombinatsiyasi</a:t>
            </a:r>
            <a:r>
              <a:rPr lang="en-US" sz="4000" dirty="0" smtClean="0"/>
              <a:t> </a:t>
            </a:r>
            <a:r>
              <a:rPr lang="en-US" sz="4000" dirty="0" err="1" smtClean="0"/>
              <a:t>muayyan</a:t>
            </a:r>
            <a:r>
              <a:rPr lang="en-US" sz="4000" dirty="0" smtClean="0"/>
              <a:t> </a:t>
            </a:r>
            <a:r>
              <a:rPr lang="en-US" sz="4000" dirty="0" err="1" smtClean="0"/>
              <a:t>vazifalar</a:t>
            </a:r>
            <a:r>
              <a:rPr lang="en-US" sz="4000" dirty="0" smtClean="0"/>
              <a:t> </a:t>
            </a:r>
            <a:r>
              <a:rPr lang="en-US" sz="4000" dirty="0" err="1" smtClean="0"/>
              <a:t>va</a:t>
            </a:r>
            <a:r>
              <a:rPr lang="en-US" sz="4000" dirty="0" smtClean="0"/>
              <a:t> </a:t>
            </a:r>
            <a:r>
              <a:rPr lang="en-US" sz="4000" dirty="0" err="1" smtClean="0"/>
              <a:t>ishlab</a:t>
            </a:r>
            <a:r>
              <a:rPr lang="en-US" sz="4000" dirty="0" smtClean="0"/>
              <a:t> </a:t>
            </a:r>
            <a:r>
              <a:rPr lang="en-US" sz="4000" dirty="0" err="1" smtClean="0"/>
              <a:t>chiqarish</a:t>
            </a:r>
            <a:r>
              <a:rPr lang="en-US" sz="4000" dirty="0" smtClean="0"/>
              <a:t> </a:t>
            </a:r>
            <a:r>
              <a:rPr lang="en-US" sz="4000" dirty="0" err="1" smtClean="0"/>
              <a:t>sharoitlari</a:t>
            </a:r>
            <a:r>
              <a:rPr lang="en-US" sz="4000" dirty="0" smtClean="0"/>
              <a:t> </a:t>
            </a:r>
            <a:r>
              <a:rPr lang="en-US" sz="4000" dirty="0" err="1" smtClean="0"/>
              <a:t>bilan</a:t>
            </a:r>
            <a:r>
              <a:rPr lang="en-US" sz="4000" dirty="0" smtClean="0"/>
              <a:t> </a:t>
            </a:r>
            <a:r>
              <a:rPr lang="en-US" sz="4000" dirty="0" err="1" smtClean="0"/>
              <a:t>belgilanadi</a:t>
            </a:r>
            <a:r>
              <a:rPr lang="en-US" sz="4000" dirty="0" smtClean="0"/>
              <a:t>. </a:t>
            </a:r>
          </a:p>
          <a:p>
            <a:pPr fontAlgn="base">
              <a:buNone/>
            </a:pPr>
            <a:r>
              <a:rPr lang="en-US" sz="4000" dirty="0" err="1" smtClean="0"/>
              <a:t>Modulli</a:t>
            </a:r>
            <a:r>
              <a:rPr lang="en-US" sz="4000" dirty="0" smtClean="0"/>
              <a:t> </a:t>
            </a:r>
            <a:r>
              <a:rPr lang="en-US" sz="4000" dirty="0" err="1" smtClean="0"/>
              <a:t>texnologiyasi</a:t>
            </a:r>
            <a:r>
              <a:rPr lang="en-US" sz="4000" dirty="0" smtClean="0"/>
              <a:t> </a:t>
            </a:r>
            <a:r>
              <a:rPr lang="en-US" sz="4000" dirty="0" err="1" smtClean="0"/>
              <a:t>asosida</a:t>
            </a:r>
            <a:r>
              <a:rPr lang="en-US" sz="4000" dirty="0" smtClean="0"/>
              <a:t>: </a:t>
            </a:r>
            <a:r>
              <a:rPr lang="en-US" sz="4000" dirty="0" err="1" smtClean="0"/>
              <a:t>detallar</a:t>
            </a:r>
            <a:r>
              <a:rPr lang="en-US" sz="4000" dirty="0" smtClean="0"/>
              <a:t> - </a:t>
            </a:r>
            <a:r>
              <a:rPr lang="en-US" sz="4000" dirty="0" err="1" smtClean="0"/>
              <a:t>bu</a:t>
            </a:r>
            <a:r>
              <a:rPr lang="en-US" sz="4000" dirty="0" smtClean="0"/>
              <a:t> </a:t>
            </a:r>
            <a:r>
              <a:rPr lang="en-US" sz="4000" dirty="0" err="1" smtClean="0"/>
              <a:t>qismning</a:t>
            </a:r>
            <a:r>
              <a:rPr lang="en-US" sz="4000" dirty="0" smtClean="0"/>
              <a:t> </a:t>
            </a:r>
            <a:r>
              <a:rPr lang="en-US" sz="4000" dirty="0" err="1" smtClean="0"/>
              <a:t>rasmiy</a:t>
            </a:r>
            <a:r>
              <a:rPr lang="en-US" sz="4000" dirty="0" smtClean="0"/>
              <a:t> </a:t>
            </a:r>
            <a:r>
              <a:rPr lang="en-US" sz="4000" dirty="0" err="1" smtClean="0"/>
              <a:t>funktsiyasini</a:t>
            </a:r>
            <a:r>
              <a:rPr lang="en-US" sz="4000" dirty="0" smtClean="0"/>
              <a:t> </a:t>
            </a:r>
            <a:r>
              <a:rPr lang="en-US" sz="4000" dirty="0" err="1" smtClean="0"/>
              <a:t>birgalikda</a:t>
            </a:r>
            <a:r>
              <a:rPr lang="en-US" sz="4000" dirty="0" smtClean="0"/>
              <a:t> </a:t>
            </a:r>
            <a:r>
              <a:rPr lang="en-US" sz="4000" dirty="0" err="1" smtClean="0"/>
              <a:t>amalga</a:t>
            </a:r>
            <a:r>
              <a:rPr lang="en-US" sz="4000" dirty="0" smtClean="0"/>
              <a:t> </a:t>
            </a:r>
            <a:r>
              <a:rPr lang="en-US" sz="4000" dirty="0" err="1" smtClean="0"/>
              <a:t>oshirish</a:t>
            </a:r>
            <a:r>
              <a:rPr lang="en-US" sz="4000" dirty="0" smtClean="0"/>
              <a:t> </a:t>
            </a:r>
            <a:r>
              <a:rPr lang="en-US" sz="4000" dirty="0" err="1" smtClean="0"/>
              <a:t>uchun</a:t>
            </a:r>
            <a:r>
              <a:rPr lang="en-US" sz="4000" dirty="0" smtClean="0"/>
              <a:t> </a:t>
            </a:r>
            <a:r>
              <a:rPr lang="en-US" sz="4000" dirty="0" err="1" smtClean="0"/>
              <a:t>mo'ljallangan</a:t>
            </a:r>
            <a:r>
              <a:rPr lang="en-US" sz="4000" dirty="0" smtClean="0"/>
              <a:t> </a:t>
            </a:r>
            <a:r>
              <a:rPr lang="en-US" sz="4000" dirty="0" err="1" smtClean="0"/>
              <a:t>sirtlarning</a:t>
            </a:r>
            <a:r>
              <a:rPr lang="en-US" sz="4000" dirty="0" smtClean="0"/>
              <a:t> </a:t>
            </a:r>
            <a:r>
              <a:rPr lang="en-US" sz="4000" dirty="0" err="1" smtClean="0"/>
              <a:t>kombinatsiyasi</a:t>
            </a:r>
            <a:r>
              <a:rPr lang="en-US" sz="4000" dirty="0" smtClean="0"/>
              <a:t> </a:t>
            </a:r>
            <a:r>
              <a:rPr lang="en-US" sz="4000" dirty="0" err="1" smtClean="0"/>
              <a:t>deb</a:t>
            </a:r>
            <a:r>
              <a:rPr lang="en-US" sz="4000" dirty="0" smtClean="0"/>
              <a:t> </a:t>
            </a:r>
            <a:r>
              <a:rPr lang="en-US" sz="4000" dirty="0" err="1" smtClean="0"/>
              <a:t>tushuniladi</a:t>
            </a:r>
            <a:r>
              <a:rPr lang="en-US" sz="4000" dirty="0" smtClean="0"/>
              <a:t>.</a:t>
            </a:r>
            <a:endParaRPr lang="ru-RU" sz="4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Modulli</a:t>
            </a:r>
            <a:r>
              <a:rPr lang="en-US" b="1" dirty="0" smtClean="0"/>
              <a:t> </a:t>
            </a:r>
            <a:r>
              <a:rPr lang="en-US" b="1" dirty="0" err="1" smtClean="0"/>
              <a:t>unifikatsiya</a:t>
            </a:r>
            <a:r>
              <a:rPr lang="en-US" b="1" dirty="0" smtClean="0"/>
              <a:t> 2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Modulli</a:t>
            </a:r>
            <a:r>
              <a:rPr lang="en-US" dirty="0" smtClean="0"/>
              <a:t> </a:t>
            </a:r>
            <a:r>
              <a:rPr lang="en-US" dirty="0" err="1" smtClean="0"/>
              <a:t>tamoiyil</a:t>
            </a:r>
            <a:r>
              <a:rPr lang="en-US" dirty="0" smtClean="0"/>
              <a:t> (</a:t>
            </a:r>
            <a:r>
              <a:rPr lang="en-US" dirty="0" err="1" smtClean="0"/>
              <a:t>modullashtirish</a:t>
            </a:r>
            <a:r>
              <a:rPr lang="en-US" dirty="0" smtClean="0"/>
              <a:t>) - </a:t>
            </a:r>
            <a:r>
              <a:rPr lang="en-US" dirty="0" err="1" smtClean="0"/>
              <a:t>texnik</a:t>
            </a:r>
            <a:r>
              <a:rPr lang="en-US" dirty="0" smtClean="0"/>
              <a:t> </a:t>
            </a:r>
            <a:r>
              <a:rPr lang="en-US" dirty="0" err="1" smtClean="0"/>
              <a:t>tizimning</a:t>
            </a:r>
            <a:r>
              <a:rPr lang="en-US" dirty="0" smtClean="0"/>
              <a:t> </a:t>
            </a:r>
            <a:r>
              <a:rPr lang="en-US" dirty="0" err="1" smtClean="0"/>
              <a:t>umumiy</a:t>
            </a:r>
            <a:r>
              <a:rPr lang="en-US" dirty="0" smtClean="0"/>
              <a:t> </a:t>
            </a:r>
            <a:r>
              <a:rPr lang="en-US" dirty="0" err="1" smtClean="0"/>
              <a:t>tuzilmasidan</a:t>
            </a:r>
            <a:r>
              <a:rPr lang="en-US" dirty="0" smtClean="0"/>
              <a:t> </a:t>
            </a:r>
            <a:r>
              <a:rPr lang="en-US" dirty="0" err="1" smtClean="0"/>
              <a:t>ular</a:t>
            </a:r>
            <a:r>
              <a:rPr lang="en-US" dirty="0" smtClean="0"/>
              <a:t> </a:t>
            </a:r>
            <a:r>
              <a:rPr lang="en-US" dirty="0" err="1" smtClean="0"/>
              <a:t>o'rtasida</a:t>
            </a:r>
            <a:r>
              <a:rPr lang="en-US" dirty="0" smtClean="0"/>
              <a:t> </a:t>
            </a:r>
            <a:r>
              <a:rPr lang="en-US" dirty="0" err="1" smtClean="0"/>
              <a:t>qat'iy</a:t>
            </a:r>
            <a:r>
              <a:rPr lang="en-US" dirty="0" smtClean="0"/>
              <a:t> </a:t>
            </a:r>
            <a:r>
              <a:rPr lang="en-US" dirty="0" err="1" smtClean="0"/>
              <a:t>yo'naltirilgan</a:t>
            </a:r>
            <a:r>
              <a:rPr lang="en-US" dirty="0" smtClean="0"/>
              <a:t> </a:t>
            </a:r>
            <a:r>
              <a:rPr lang="en-US" dirty="0" err="1" smtClean="0"/>
              <a:t>aloqalar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funktsional</a:t>
            </a:r>
            <a:r>
              <a:rPr lang="en-US" dirty="0" smtClean="0"/>
              <a:t> </a:t>
            </a:r>
            <a:r>
              <a:rPr lang="en-US" dirty="0" err="1" smtClean="0"/>
              <a:t>ravishda</a:t>
            </a:r>
            <a:r>
              <a:rPr lang="en-US" dirty="0" smtClean="0"/>
              <a:t> </a:t>
            </a:r>
            <a:r>
              <a:rPr lang="en-US" dirty="0" err="1" smtClean="0"/>
              <a:t>bog'langan</a:t>
            </a:r>
            <a:r>
              <a:rPr lang="en-US" dirty="0" smtClean="0"/>
              <a:t> </a:t>
            </a:r>
            <a:r>
              <a:rPr lang="en-US" dirty="0" err="1" smtClean="0"/>
              <a:t>tarkibiy</a:t>
            </a:r>
            <a:r>
              <a:rPr lang="en-US" dirty="0" smtClean="0"/>
              <a:t> </a:t>
            </a:r>
            <a:r>
              <a:rPr lang="en-US" dirty="0" err="1" smtClean="0"/>
              <a:t>qismlar</a:t>
            </a:r>
            <a:r>
              <a:rPr lang="en-US" dirty="0" smtClean="0"/>
              <a:t> (</a:t>
            </a:r>
            <a:r>
              <a:rPr lang="en-US" dirty="0" err="1" smtClean="0"/>
              <a:t>modullar</a:t>
            </a:r>
            <a:r>
              <a:rPr lang="en-US" dirty="0" smtClean="0"/>
              <a:t>) </a:t>
            </a:r>
            <a:r>
              <a:rPr lang="en-US" dirty="0" err="1" smtClean="0"/>
              <a:t>ga</a:t>
            </a:r>
            <a:r>
              <a:rPr lang="en-US" dirty="0" smtClean="0"/>
              <a:t> </a:t>
            </a:r>
            <a:r>
              <a:rPr lang="en-US" dirty="0" err="1" smtClean="0"/>
              <a:t>bo'lishdir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Modul</a:t>
            </a:r>
            <a:r>
              <a:rPr lang="en-US" dirty="0" smtClean="0"/>
              <a:t> 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xil</a:t>
            </a:r>
            <a:r>
              <a:rPr lang="en-US" dirty="0" smtClean="0"/>
              <a:t> </a:t>
            </a:r>
            <a:r>
              <a:rPr lang="en-US" dirty="0" err="1" smtClean="0"/>
              <a:t>maqsadlar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mahsulotlarning</a:t>
            </a:r>
            <a:r>
              <a:rPr lang="en-US" dirty="0" smtClean="0"/>
              <a:t> </a:t>
            </a:r>
            <a:r>
              <a:rPr lang="en-US" dirty="0" err="1" smtClean="0"/>
              <a:t>alohida</a:t>
            </a:r>
            <a:r>
              <a:rPr lang="en-US" dirty="0" smtClean="0"/>
              <a:t> </a:t>
            </a:r>
            <a:r>
              <a:rPr lang="en-US" dirty="0" err="1" smtClean="0"/>
              <a:t>variantlarini</a:t>
            </a:r>
            <a:r>
              <a:rPr lang="en-US" dirty="0" smtClean="0"/>
              <a:t> </a:t>
            </a:r>
            <a:r>
              <a:rPr lang="en-US" dirty="0" err="1" smtClean="0"/>
              <a:t>tuzadigan</a:t>
            </a:r>
            <a:r>
              <a:rPr lang="en-US" dirty="0" smtClean="0"/>
              <a:t> </a:t>
            </a:r>
            <a:r>
              <a:rPr lang="en-US" dirty="0" err="1" smtClean="0"/>
              <a:t>kichik</a:t>
            </a:r>
            <a:r>
              <a:rPr lang="en-US" dirty="0" smtClean="0"/>
              <a:t> </a:t>
            </a:r>
            <a:r>
              <a:rPr lang="en-US" dirty="0" err="1" smtClean="0"/>
              <a:t>miqdordagi</a:t>
            </a:r>
            <a:r>
              <a:rPr lang="en-US" dirty="0" smtClean="0"/>
              <a:t> </a:t>
            </a:r>
            <a:r>
              <a:rPr lang="en-US" dirty="0" err="1" smtClean="0"/>
              <a:t>maxsus</a:t>
            </a:r>
            <a:r>
              <a:rPr lang="en-US" dirty="0" smtClean="0"/>
              <a:t> (original) </a:t>
            </a:r>
            <a:r>
              <a:rPr lang="en-US" dirty="0" err="1" smtClean="0"/>
              <a:t>qismlardan</a:t>
            </a:r>
            <a:r>
              <a:rPr lang="en-US" dirty="0" smtClean="0"/>
              <a:t> </a:t>
            </a:r>
            <a:r>
              <a:rPr lang="en-US" dirty="0" err="1" smtClean="0"/>
              <a:t>foydalangan</a:t>
            </a:r>
            <a:r>
              <a:rPr lang="en-US" dirty="0" smtClean="0"/>
              <a:t> </a:t>
            </a:r>
            <a:r>
              <a:rPr lang="en-US" dirty="0" err="1" smtClean="0"/>
              <a:t>holda</a:t>
            </a:r>
            <a:r>
              <a:rPr lang="en-US" dirty="0" smtClean="0"/>
              <a:t>, </a:t>
            </a:r>
            <a:r>
              <a:rPr lang="en-US" dirty="0" err="1" smtClean="0"/>
              <a:t>unifikatsiyalash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en-US" b="1" dirty="0" err="1" smtClean="0"/>
              <a:t>Modul</a:t>
            </a:r>
            <a:r>
              <a:rPr lang="en-US" b="1" dirty="0" smtClean="0"/>
              <a:t> </a:t>
            </a:r>
            <a:r>
              <a:rPr lang="en-US" b="1" dirty="0" err="1" smtClean="0"/>
              <a:t>unifikatsiya</a:t>
            </a:r>
            <a:r>
              <a:rPr lang="en-US" b="1" dirty="0" smtClean="0"/>
              <a:t> 3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142984"/>
            <a:ext cx="8229600" cy="4668839"/>
          </a:xfrm>
        </p:spPr>
        <p:txBody>
          <a:bodyPr>
            <a:noAutofit/>
          </a:bodyPr>
          <a:lstStyle/>
          <a:p>
            <a:pPr fontAlgn="base">
              <a:spcBef>
                <a:spcPts val="600"/>
              </a:spcBef>
              <a:buNone/>
            </a:pPr>
            <a:r>
              <a:rPr lang="en-US" sz="2400" dirty="0" err="1" smtClean="0"/>
              <a:t>Detallar</a:t>
            </a:r>
            <a:r>
              <a:rPr lang="en-US" sz="2400" dirty="0" smtClean="0"/>
              <a:t> </a:t>
            </a:r>
            <a:r>
              <a:rPr lang="en-US" sz="2400" dirty="0" err="1" smtClean="0"/>
              <a:t>sirtlari</a:t>
            </a:r>
            <a:r>
              <a:rPr lang="en-US" sz="2400" dirty="0" smtClean="0"/>
              <a:t> </a:t>
            </a:r>
            <a:r>
              <a:rPr lang="en-US" sz="2400" dirty="0" err="1" smtClean="0"/>
              <a:t>soni</a:t>
            </a:r>
            <a:r>
              <a:rPr lang="en-US" sz="2400" dirty="0" smtClean="0"/>
              <a:t> </a:t>
            </a:r>
            <a:r>
              <a:rPr lang="en-US" sz="2400" dirty="0" err="1" smtClean="0"/>
              <a:t>cheklangan</a:t>
            </a:r>
            <a:r>
              <a:rPr lang="en-US" sz="2400" dirty="0" smtClean="0"/>
              <a:t> - 26 </a:t>
            </a:r>
            <a:r>
              <a:rPr lang="en-US" sz="2400" dirty="0" err="1" smtClean="0"/>
              <a:t>ta</a:t>
            </a:r>
            <a:r>
              <a:rPr lang="en-US" sz="2400" dirty="0" smtClean="0"/>
              <a:t>,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texnologik</a:t>
            </a:r>
            <a:r>
              <a:rPr lang="en-US" sz="2400" dirty="0" smtClean="0"/>
              <a:t> </a:t>
            </a:r>
            <a:r>
              <a:rPr lang="en-US" sz="2400" dirty="0" err="1" smtClean="0"/>
              <a:t>jaryonlarni</a:t>
            </a:r>
            <a:r>
              <a:rPr lang="en-US" sz="2400" dirty="0" smtClean="0"/>
              <a:t> </a:t>
            </a:r>
            <a:r>
              <a:rPr lang="en-US" sz="2400" dirty="0" err="1" smtClean="0"/>
              <a:t>modulash</a:t>
            </a:r>
            <a:r>
              <a:rPr lang="en-US" sz="2400" dirty="0" smtClean="0"/>
              <a:t> </a:t>
            </a:r>
            <a:r>
              <a:rPr lang="en-US" sz="2400" dirty="0" err="1" smtClean="0"/>
              <a:t>xisobidan</a:t>
            </a:r>
            <a:r>
              <a:rPr lang="en-US" sz="2400" dirty="0" smtClean="0"/>
              <a:t> </a:t>
            </a:r>
            <a:r>
              <a:rPr lang="en-US" sz="2400" dirty="0" err="1" smtClean="0"/>
              <a:t>unifikatsiyalashga</a:t>
            </a:r>
            <a:r>
              <a:rPr lang="en-US" sz="2400" dirty="0" smtClean="0"/>
              <a:t> </a:t>
            </a:r>
            <a:r>
              <a:rPr lang="en-US" sz="2400" dirty="0" err="1" smtClean="0"/>
              <a:t>katta</a:t>
            </a:r>
            <a:r>
              <a:rPr lang="en-US" sz="2400" dirty="0" smtClean="0"/>
              <a:t> </a:t>
            </a:r>
            <a:r>
              <a:rPr lang="en-US" sz="2400" dirty="0" err="1" smtClean="0"/>
              <a:t>imqon</a:t>
            </a:r>
            <a:r>
              <a:rPr lang="en-US" sz="2400" dirty="0" smtClean="0"/>
              <a:t> </a:t>
            </a:r>
            <a:r>
              <a:rPr lang="en-US" sz="2400" dirty="0" err="1" smtClean="0"/>
              <a:t>beradi</a:t>
            </a:r>
            <a:r>
              <a:rPr lang="en-US" sz="2400" dirty="0" smtClean="0"/>
              <a:t>. </a:t>
            </a:r>
          </a:p>
          <a:p>
            <a:pPr fontAlgn="base">
              <a:spcBef>
                <a:spcPts val="600"/>
              </a:spcBef>
              <a:buNone/>
            </a:pPr>
            <a:r>
              <a:rPr lang="en-US" sz="2400" dirty="0" err="1" smtClean="0"/>
              <a:t>Modulli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texnologik</a:t>
            </a:r>
            <a:r>
              <a:rPr lang="en-US" sz="2400" dirty="0" smtClean="0"/>
              <a:t> </a:t>
            </a:r>
            <a:r>
              <a:rPr lang="en-US" sz="2400" dirty="0" err="1" smtClean="0"/>
              <a:t>jarayonlarni</a:t>
            </a:r>
            <a:r>
              <a:rPr lang="en-US" sz="2400" dirty="0" smtClean="0"/>
              <a:t> </a:t>
            </a: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chiqishda</a:t>
            </a:r>
            <a:r>
              <a:rPr lang="en-US" sz="2400" dirty="0" smtClean="0"/>
              <a:t> </a:t>
            </a:r>
            <a:r>
              <a:rPr lang="en-US" sz="2400" dirty="0" err="1" smtClean="0"/>
              <a:t>turli</a:t>
            </a:r>
            <a:r>
              <a:rPr lang="en-US" sz="2400" dirty="0" smtClean="0"/>
              <a:t> </a:t>
            </a:r>
            <a:r>
              <a:rPr lang="en-US" sz="2400" dirty="0" err="1" smtClean="0"/>
              <a:t>qismlar</a:t>
            </a:r>
            <a:r>
              <a:rPr lang="en-US" sz="2400" dirty="0" smtClean="0"/>
              <a:t>  </a:t>
            </a:r>
            <a:r>
              <a:rPr lang="en-US" sz="2400" dirty="0" err="1" smtClean="0"/>
              <a:t>ishlovida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texnologik</a:t>
            </a:r>
            <a:r>
              <a:rPr lang="en-US" sz="2400" dirty="0" smtClean="0"/>
              <a:t> </a:t>
            </a:r>
            <a:r>
              <a:rPr lang="en-US" sz="2400" dirty="0" err="1" smtClean="0"/>
              <a:t>jarayonlar</a:t>
            </a:r>
            <a:r>
              <a:rPr lang="en-US" sz="2400" dirty="0" smtClean="0"/>
              <a:t>, </a:t>
            </a:r>
            <a:r>
              <a:rPr lang="en-US" sz="2400" dirty="0" err="1" smtClean="0"/>
              <a:t>uskunalarni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jihozlarni</a:t>
            </a:r>
            <a:r>
              <a:rPr lang="en-US" sz="2400" dirty="0" smtClean="0"/>
              <a:t> </a:t>
            </a:r>
            <a:r>
              <a:rPr lang="en-US" sz="2400" dirty="0" err="1" smtClean="0"/>
              <a:t>birlashtirish</a:t>
            </a:r>
            <a:r>
              <a:rPr lang="en-US" sz="2400" dirty="0" smtClean="0"/>
              <a:t> </a:t>
            </a:r>
            <a:r>
              <a:rPr lang="en-US" sz="2400" dirty="0" err="1" smtClean="0"/>
              <a:t>istiqbollarini</a:t>
            </a:r>
            <a:r>
              <a:rPr lang="en-US" sz="2400" dirty="0" smtClean="0"/>
              <a:t> </a:t>
            </a:r>
            <a:r>
              <a:rPr lang="en-US" sz="2400" dirty="0" err="1" smtClean="0"/>
              <a:t>ochib</a:t>
            </a:r>
            <a:r>
              <a:rPr lang="en-US" sz="2400" dirty="0" smtClean="0"/>
              <a:t> </a:t>
            </a:r>
            <a:r>
              <a:rPr lang="en-US" sz="2400" dirty="0" err="1" smtClean="0"/>
              <a:t>beradi</a:t>
            </a:r>
            <a:r>
              <a:rPr lang="en-US" sz="2400" dirty="0" smtClean="0"/>
              <a:t>. </a:t>
            </a:r>
          </a:p>
          <a:p>
            <a:pPr fontAlgn="base">
              <a:spcBef>
                <a:spcPts val="600"/>
              </a:spcBef>
              <a:buNone/>
            </a:pPr>
            <a:r>
              <a:rPr lang="en-US" sz="2400" dirty="0" err="1" smtClean="0"/>
              <a:t>Har</a:t>
            </a:r>
            <a:r>
              <a:rPr lang="en-US" sz="2400" dirty="0" smtClean="0"/>
              <a:t>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operatsiya</a:t>
            </a:r>
            <a:r>
              <a:rPr lang="en-US" sz="2400" dirty="0" smtClean="0"/>
              <a:t> </a:t>
            </a:r>
            <a:r>
              <a:rPr lang="en-US" sz="2400" dirty="0" err="1" smtClean="0"/>
              <a:t>tegishli</a:t>
            </a:r>
            <a:r>
              <a:rPr lang="en-US" sz="2400" dirty="0" smtClean="0"/>
              <a:t> </a:t>
            </a:r>
            <a:r>
              <a:rPr lang="en-US" sz="2400" dirty="0" err="1" smtClean="0"/>
              <a:t>standart</a:t>
            </a:r>
            <a:r>
              <a:rPr lang="en-US" sz="2400" dirty="0" smtClean="0"/>
              <a:t> </a:t>
            </a:r>
            <a:r>
              <a:rPr lang="en-US" sz="2400" dirty="0" err="1" smtClean="0"/>
              <a:t>uskunalar</a:t>
            </a:r>
            <a:r>
              <a:rPr lang="en-US" sz="2400" dirty="0" smtClean="0"/>
              <a:t>, </a:t>
            </a:r>
            <a:r>
              <a:rPr lang="en-US" sz="2400" dirty="0" err="1" smtClean="0"/>
              <a:t>asboblar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o'lchash</a:t>
            </a:r>
            <a:r>
              <a:rPr lang="en-US" sz="2400" dirty="0" smtClean="0"/>
              <a:t> </a:t>
            </a:r>
            <a:r>
              <a:rPr lang="en-US" sz="2400" dirty="0" err="1" smtClean="0"/>
              <a:t>vositalari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ta'minlanadi</a:t>
            </a:r>
            <a:r>
              <a:rPr lang="en-US" sz="2400" dirty="0" smtClean="0"/>
              <a:t>. </a:t>
            </a:r>
            <a:r>
              <a:rPr lang="en-US" sz="2400" dirty="0" err="1" smtClean="0"/>
              <a:t>Modullash</a:t>
            </a:r>
            <a:r>
              <a:rPr lang="en-US" sz="2400" dirty="0" smtClean="0"/>
              <a:t> </a:t>
            </a:r>
            <a:r>
              <a:rPr lang="en-US" sz="2400" dirty="0" err="1" smtClean="0"/>
              <a:t>afzalliklarini</a:t>
            </a:r>
            <a:r>
              <a:rPr lang="en-US" sz="2400" dirty="0" smtClean="0"/>
              <a:t> </a:t>
            </a:r>
            <a:r>
              <a:rPr lang="en-US" sz="2400" dirty="0" err="1" smtClean="0"/>
              <a:t>birlashtiradi</a:t>
            </a:r>
            <a:r>
              <a:rPr lang="en-US" sz="2400" dirty="0" smtClean="0"/>
              <a:t>. </a:t>
            </a:r>
            <a:r>
              <a:rPr lang="en-US" sz="2400" dirty="0" err="1" smtClean="0"/>
              <a:t>Modulli</a:t>
            </a:r>
            <a:r>
              <a:rPr lang="en-US" sz="2400" dirty="0" smtClean="0"/>
              <a:t> </a:t>
            </a:r>
            <a:r>
              <a:rPr lang="en-US" sz="2400" dirty="0" err="1" smtClean="0"/>
              <a:t>birlashuvning</a:t>
            </a:r>
            <a:r>
              <a:rPr lang="en-US" sz="2400" dirty="0" smtClean="0"/>
              <a:t> </a:t>
            </a:r>
            <a:r>
              <a:rPr lang="en-US" sz="2400" dirty="0" err="1" smtClean="0"/>
              <a:t>asosiy</a:t>
            </a:r>
            <a:r>
              <a:rPr lang="en-US" sz="2400" dirty="0" smtClean="0"/>
              <a:t> </a:t>
            </a:r>
            <a:r>
              <a:rPr lang="en-US" sz="2400" dirty="0" err="1" smtClean="0"/>
              <a:t>xususiyati</a:t>
            </a:r>
            <a:r>
              <a:rPr lang="en-US" sz="2400" dirty="0" smtClean="0"/>
              <a:t> </a:t>
            </a:r>
            <a:r>
              <a:rPr lang="en-US" sz="2400" dirty="0" err="1" smtClean="0"/>
              <a:t>cheklangan</a:t>
            </a:r>
            <a:r>
              <a:rPr lang="en-US" sz="2400" dirty="0" smtClean="0"/>
              <a:t> </a:t>
            </a:r>
            <a:r>
              <a:rPr lang="en-US" sz="2400" dirty="0" err="1" smtClean="0"/>
              <a:t>miqdordagi</a:t>
            </a:r>
            <a:r>
              <a:rPr lang="en-US" sz="2400" dirty="0" smtClean="0"/>
              <a:t> </a:t>
            </a:r>
            <a:r>
              <a:rPr lang="en-US" sz="2400" dirty="0" err="1" smtClean="0"/>
              <a:t>modulli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texnologik</a:t>
            </a:r>
            <a:r>
              <a:rPr lang="en-US" sz="2400" dirty="0" smtClean="0"/>
              <a:t> </a:t>
            </a:r>
            <a:r>
              <a:rPr lang="en-US" sz="2400" dirty="0" err="1" smtClean="0"/>
              <a:t>operatsiyalarni</a:t>
            </a:r>
            <a:r>
              <a:rPr lang="en-US" sz="2400" dirty="0" smtClean="0"/>
              <a:t> </a:t>
            </a:r>
            <a:r>
              <a:rPr lang="en-US" sz="2400" dirty="0" err="1" smtClean="0"/>
              <a:t>cheksiz</a:t>
            </a:r>
            <a:r>
              <a:rPr lang="en-US" sz="2400" dirty="0" smtClean="0"/>
              <a:t> </a:t>
            </a:r>
            <a:r>
              <a:rPr lang="en-US" sz="2400" dirty="0" err="1" smtClean="0"/>
              <a:t>miqdordagi</a:t>
            </a:r>
            <a:r>
              <a:rPr lang="en-US" sz="2400" dirty="0" smtClean="0"/>
              <a:t> </a:t>
            </a:r>
            <a:r>
              <a:rPr lang="en-US" sz="2400" dirty="0" err="1" smtClean="0"/>
              <a:t>qismlarni</a:t>
            </a:r>
            <a:r>
              <a:rPr lang="en-US" sz="2400" dirty="0" smtClean="0"/>
              <a:t> </a:t>
            </a:r>
            <a:r>
              <a:rPr lang="en-US" sz="2400" dirty="0" err="1" smtClean="0"/>
              <a:t>qayta</a:t>
            </a:r>
            <a:r>
              <a:rPr lang="en-US" sz="2400" dirty="0" smtClean="0"/>
              <a:t> </a:t>
            </a:r>
            <a:r>
              <a:rPr lang="en-US" sz="2400" dirty="0" err="1" smtClean="0"/>
              <a:t>tiklash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qo'llashdir</a:t>
            </a:r>
            <a:r>
              <a:rPr lang="en-US" sz="2400" dirty="0" smtClean="0"/>
              <a:t>. </a:t>
            </a:r>
            <a:r>
              <a:rPr lang="en-US" sz="2400" dirty="0" err="1" smtClean="0"/>
              <a:t>Modulli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texnologik</a:t>
            </a:r>
            <a:r>
              <a:rPr lang="en-US" sz="2400" dirty="0" smtClean="0"/>
              <a:t> </a:t>
            </a:r>
            <a:r>
              <a:rPr lang="en-US" sz="2400" dirty="0" err="1" smtClean="0"/>
              <a:t>jarayonning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texnologik</a:t>
            </a:r>
            <a:r>
              <a:rPr lang="en-US" sz="2400" dirty="0" smtClean="0"/>
              <a:t> </a:t>
            </a:r>
            <a:r>
              <a:rPr lang="en-US" sz="2400" dirty="0" err="1" smtClean="0"/>
              <a:t>xaritalari</a:t>
            </a:r>
            <a:r>
              <a:rPr lang="en-US" sz="2400" dirty="0" smtClean="0"/>
              <a:t> </a:t>
            </a:r>
            <a:r>
              <a:rPr lang="en-US" sz="2400" dirty="0" err="1" smtClean="0"/>
              <a:t>korxona</a:t>
            </a:r>
            <a:r>
              <a:rPr lang="en-US" sz="2400" dirty="0" smtClean="0"/>
              <a:t> </a:t>
            </a:r>
            <a:r>
              <a:rPr lang="en-US" sz="2400" dirty="0" err="1" smtClean="0"/>
              <a:t>standartlariga</a:t>
            </a:r>
            <a:r>
              <a:rPr lang="en-US" sz="2400" dirty="0" smtClean="0"/>
              <a:t> </a:t>
            </a:r>
            <a:r>
              <a:rPr lang="en-US" sz="2400" dirty="0" err="1" smtClean="0"/>
              <a:t>muvofiq</a:t>
            </a:r>
            <a:r>
              <a:rPr lang="en-US" sz="2400" dirty="0" smtClean="0"/>
              <a:t> </a:t>
            </a: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chiqiladi</a:t>
            </a:r>
            <a:r>
              <a:rPr lang="en-US" sz="2400" dirty="0" smtClean="0"/>
              <a:t>. </a:t>
            </a:r>
            <a:endParaRPr lang="ru-RU" sz="2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unifikatsiya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darajalari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>
              <a:spcBef>
                <a:spcPts val="1200"/>
              </a:spcBef>
              <a:spcAft>
                <a:spcPts val="600"/>
              </a:spcAft>
              <a:buNone/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jaratonlar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unifikatsiyasi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uchta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ijro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lvl="2" fontAlgn="base">
              <a:spcBef>
                <a:spcPts val="1200"/>
              </a:spcBef>
              <a:spcAft>
                <a:spcPts val="600"/>
              </a:spcAft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lvl="2" fontAlgn="base">
              <a:spcBef>
                <a:spcPts val="1200"/>
              </a:spcBef>
              <a:spcAft>
                <a:spcPts val="600"/>
              </a:spcAft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Soha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lvl="2" fontAlgn="base">
              <a:spcBef>
                <a:spcPts val="1200"/>
              </a:spcBef>
              <a:spcAft>
                <a:spcPts val="600"/>
              </a:spcAft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Korhona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571636"/>
          </a:xfrm>
        </p:spPr>
        <p:txBody>
          <a:bodyPr>
            <a:normAutofit/>
          </a:bodyPr>
          <a:lstStyle/>
          <a:p>
            <a:r>
              <a:rPr lang="en-US" b="1" dirty="0" err="1" smtClean="0"/>
              <a:t>Texnologik</a:t>
            </a:r>
            <a:r>
              <a:rPr lang="en-US" b="1" dirty="0" smtClean="0"/>
              <a:t> </a:t>
            </a:r>
            <a:r>
              <a:rPr lang="en-US" b="1" dirty="0" err="1" smtClean="0"/>
              <a:t>unifikatsiya</a:t>
            </a:r>
            <a:r>
              <a:rPr lang="en-US" b="1" dirty="0" smtClean="0"/>
              <a:t>  </a:t>
            </a:r>
            <a:r>
              <a:rPr lang="en-US" b="1" dirty="0" err="1" smtClean="0"/>
              <a:t>yo’nalishlari</a:t>
            </a:r>
            <a:r>
              <a:rPr lang="en-US" b="1" dirty="0" smtClean="0"/>
              <a:t> 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57158" y="1571612"/>
            <a:ext cx="857256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600" dirty="0" smtClean="0"/>
              <a:t>- </a:t>
            </a:r>
            <a:r>
              <a:rPr lang="en-US" sz="3600" dirty="0" err="1" smtClean="0"/>
              <a:t>Texnologik</a:t>
            </a:r>
            <a:r>
              <a:rPr lang="en-US" sz="3600" dirty="0" smtClean="0"/>
              <a:t> </a:t>
            </a:r>
            <a:r>
              <a:rPr lang="en-US" sz="3600" dirty="0" err="1" smtClean="0"/>
              <a:t>amallar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jarayonlarni</a:t>
            </a:r>
            <a:r>
              <a:rPr lang="en-US" sz="3600" dirty="0" smtClean="0"/>
              <a:t> </a:t>
            </a:r>
            <a:r>
              <a:rPr lang="en-US" sz="3600" dirty="0" err="1" smtClean="0"/>
              <a:t>tiplash</a:t>
            </a:r>
            <a:r>
              <a:rPr lang="en-US" sz="3600" dirty="0" smtClean="0"/>
              <a:t>,</a:t>
            </a:r>
            <a:endParaRPr lang="ru-RU" sz="3600" dirty="0" smtClean="0"/>
          </a:p>
          <a:p>
            <a:pPr>
              <a:buFontTx/>
              <a:buChar char="-"/>
            </a:pPr>
            <a:r>
              <a:rPr lang="en-US" sz="3600" dirty="0" smtClean="0"/>
              <a:t> </a:t>
            </a:r>
            <a:r>
              <a:rPr lang="en-US" sz="3600" dirty="0" err="1" smtClean="0"/>
              <a:t>Texnologik</a:t>
            </a:r>
            <a:r>
              <a:rPr lang="en-US" sz="3600" dirty="0" smtClean="0"/>
              <a:t> </a:t>
            </a:r>
            <a:r>
              <a:rPr lang="en-US" sz="3600" dirty="0" err="1" smtClean="0"/>
              <a:t>xujjatlarni</a:t>
            </a:r>
            <a:r>
              <a:rPr lang="en-US" sz="3600" dirty="0" smtClean="0"/>
              <a:t> </a:t>
            </a:r>
            <a:r>
              <a:rPr lang="en-US" sz="3600" dirty="0" err="1" smtClean="0"/>
              <a:t>unifikatsiyalashtirish</a:t>
            </a:r>
            <a:r>
              <a:rPr lang="en-US" sz="3600" dirty="0" smtClean="0"/>
              <a:t> </a:t>
            </a:r>
            <a:r>
              <a:rPr lang="ru-RU" sz="3600" dirty="0" smtClean="0"/>
              <a:t> </a:t>
            </a:r>
            <a:endParaRPr lang="en-US" sz="3600" dirty="0" smtClean="0"/>
          </a:p>
          <a:p>
            <a:pPr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US" sz="3600" dirty="0" smtClean="0"/>
              <a:t> </a:t>
            </a:r>
            <a:r>
              <a:rPr lang="en-US" sz="3600" dirty="0" err="1" smtClean="0"/>
              <a:t>Texnologik</a:t>
            </a:r>
            <a:r>
              <a:rPr lang="en-US" sz="3600" dirty="0" smtClean="0"/>
              <a:t> </a:t>
            </a:r>
            <a:r>
              <a:rPr lang="en-US" sz="3600" dirty="0" err="1" smtClean="0"/>
              <a:t>jihozlarni</a:t>
            </a:r>
            <a:r>
              <a:rPr lang="en-US" sz="3600" dirty="0" smtClean="0"/>
              <a:t> </a:t>
            </a:r>
            <a:r>
              <a:rPr lang="en-US" sz="3600" dirty="0" err="1" smtClean="0"/>
              <a:t>standartlashtirish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modullash</a:t>
            </a:r>
            <a:endParaRPr lang="en-US" sz="3600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3600" dirty="0" smtClean="0"/>
              <a:t>- </a:t>
            </a:r>
            <a:r>
              <a:rPr lang="en-US" sz="3600" dirty="0" err="1" smtClean="0"/>
              <a:t>Texnologik</a:t>
            </a:r>
            <a:r>
              <a:rPr lang="en-US" sz="3600" dirty="0" smtClean="0"/>
              <a:t> </a:t>
            </a:r>
            <a:r>
              <a:rPr lang="en-US" sz="3600" dirty="0" err="1" smtClean="0"/>
              <a:t>jihoz-uskunalarni</a:t>
            </a:r>
            <a:r>
              <a:rPr lang="en-US" sz="3600" dirty="0" smtClean="0"/>
              <a:t> </a:t>
            </a:r>
            <a:r>
              <a:rPr lang="en-US" sz="3600" dirty="0" err="1" smtClean="0"/>
              <a:t>standartlash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  </a:t>
            </a:r>
            <a:r>
              <a:rPr lang="en-US" sz="3600" dirty="0" err="1" smtClean="0"/>
              <a:t>unifikatsiyalashtirish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382000" cy="1071570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err="1" smtClean="0"/>
              <a:t>Texnologik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hujjatlarni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unifikatsiyalash</a:t>
            </a:r>
            <a:r>
              <a:rPr lang="en-US" sz="4000" b="1" dirty="0" smtClean="0"/>
              <a:t>.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14282" y="1500150"/>
            <a:ext cx="8786874" cy="4714932"/>
          </a:xfrm>
        </p:spPr>
        <p:txBody>
          <a:bodyPr>
            <a:noAutofit/>
          </a:bodyPr>
          <a:lstStyle/>
          <a:p>
            <a:pPr marL="88900" indent="358775">
              <a:buNone/>
            </a:pPr>
            <a:r>
              <a:rPr lang="en-US" sz="3200" dirty="0" err="1" smtClean="0"/>
              <a:t>Asasiy</a:t>
            </a:r>
            <a:r>
              <a:rPr lang="en-US" sz="3200" dirty="0" smtClean="0"/>
              <a:t> </a:t>
            </a:r>
            <a:r>
              <a:rPr lang="en-US" sz="3200" dirty="0" err="1" smtClean="0"/>
              <a:t>unifikatsiyalashgan</a:t>
            </a:r>
            <a:r>
              <a:rPr lang="en-US" sz="3200" dirty="0" smtClean="0"/>
              <a:t> </a:t>
            </a:r>
            <a:r>
              <a:rPr lang="en-US" sz="3200" dirty="0" err="1" smtClean="0"/>
              <a:t>hujjatlar</a:t>
            </a:r>
            <a:r>
              <a:rPr lang="en-US" sz="3200" dirty="0" smtClean="0"/>
              <a:t> </a:t>
            </a:r>
            <a:r>
              <a:rPr lang="en-US" sz="3200" dirty="0" err="1" smtClean="0"/>
              <a:t>qatoriga</a:t>
            </a:r>
            <a:r>
              <a:rPr lang="en-US" sz="3200" dirty="0" smtClean="0"/>
              <a:t> </a:t>
            </a:r>
            <a:r>
              <a:rPr lang="en-US" sz="3200" dirty="0" err="1" smtClean="0"/>
              <a:t>quyidagilar</a:t>
            </a:r>
            <a:r>
              <a:rPr lang="en-US" sz="3200" dirty="0" smtClean="0"/>
              <a:t> </a:t>
            </a:r>
            <a:r>
              <a:rPr lang="en-US" sz="3200" dirty="0" err="1" smtClean="0"/>
              <a:t>kiradi</a:t>
            </a:r>
            <a:r>
              <a:rPr lang="ru-RU" sz="3200" dirty="0" smtClean="0"/>
              <a:t>:</a:t>
            </a:r>
          </a:p>
          <a:p>
            <a:pPr marL="88900" indent="358775">
              <a:buFont typeface="Wingdings" pitchFamily="2" charset="2"/>
              <a:buChar char="§"/>
            </a:pPr>
            <a:r>
              <a:rPr lang="en-US" sz="3200" dirty="0" err="1" smtClean="0"/>
              <a:t>Tipli</a:t>
            </a:r>
            <a:r>
              <a:rPr lang="en-US" sz="3200" dirty="0" smtClean="0"/>
              <a:t> </a:t>
            </a:r>
            <a:r>
              <a:rPr lang="en-US" sz="3200" dirty="0" err="1" smtClean="0"/>
              <a:t>detalarning</a:t>
            </a:r>
            <a:r>
              <a:rPr lang="en-US" sz="3200" dirty="0" smtClean="0"/>
              <a:t> </a:t>
            </a:r>
            <a:r>
              <a:rPr lang="en-US" sz="3200" dirty="0" err="1" smtClean="0"/>
              <a:t>kartalari</a:t>
            </a:r>
            <a:r>
              <a:rPr lang="ru-RU" sz="3200" dirty="0" smtClean="0"/>
              <a:t>;</a:t>
            </a:r>
          </a:p>
          <a:p>
            <a:pPr marL="88900" indent="358775">
              <a:buFont typeface="Wingdings" pitchFamily="2" charset="2"/>
              <a:buChar char="§"/>
            </a:pPr>
            <a:r>
              <a:rPr lang="en-US" sz="3200" dirty="0" err="1" smtClean="0"/>
              <a:t>Opertsion</a:t>
            </a:r>
            <a:r>
              <a:rPr lang="en-US" sz="3200" dirty="0" smtClean="0"/>
              <a:t> (</a:t>
            </a:r>
            <a:r>
              <a:rPr lang="en-US" sz="3200" dirty="0" err="1" smtClean="0"/>
              <a:t>amallar</a:t>
            </a:r>
            <a:r>
              <a:rPr lang="en-US" sz="3200" dirty="0" smtClean="0"/>
              <a:t>) </a:t>
            </a:r>
            <a:r>
              <a:rPr lang="en-US" sz="3200" dirty="0" err="1" smtClean="0"/>
              <a:t>texnologik</a:t>
            </a:r>
            <a:r>
              <a:rPr lang="en-US" sz="3200" dirty="0" smtClean="0"/>
              <a:t> </a:t>
            </a:r>
            <a:r>
              <a:rPr lang="en-US" sz="3200" dirty="0" err="1" smtClean="0"/>
              <a:t>kartalar</a:t>
            </a:r>
            <a:r>
              <a:rPr lang="ru-RU" sz="3200" dirty="0" smtClean="0"/>
              <a:t>;</a:t>
            </a:r>
          </a:p>
          <a:p>
            <a:pPr marL="88900" indent="358775">
              <a:buFont typeface="Wingdings" pitchFamily="2" charset="2"/>
              <a:buChar char="§"/>
            </a:pPr>
            <a:r>
              <a:rPr lang="ru-RU" sz="3200" dirty="0" smtClean="0"/>
              <a:t> </a:t>
            </a:r>
            <a:r>
              <a:rPr lang="en-US" sz="3200" dirty="0" err="1" smtClean="0"/>
              <a:t>Tipli</a:t>
            </a:r>
            <a:r>
              <a:rPr lang="en-US" sz="3200" dirty="0" smtClean="0"/>
              <a:t> </a:t>
            </a:r>
            <a:r>
              <a:rPr lang="en-US" sz="3200" dirty="0" err="1" smtClean="0"/>
              <a:t>texnologik</a:t>
            </a:r>
            <a:r>
              <a:rPr lang="en-US" sz="3200" dirty="0" smtClean="0"/>
              <a:t> </a:t>
            </a:r>
            <a:r>
              <a:rPr lang="en-US" sz="3200" dirty="0" err="1" smtClean="0"/>
              <a:t>jarayonlarning</a:t>
            </a:r>
            <a:r>
              <a:rPr lang="en-US" sz="3200" dirty="0" smtClean="0"/>
              <a:t> </a:t>
            </a:r>
            <a:r>
              <a:rPr lang="en-US" sz="3200" dirty="0" err="1" smtClean="0"/>
              <a:t>umumlashtirilgan</a:t>
            </a:r>
            <a:r>
              <a:rPr lang="en-US" sz="3200" dirty="0" smtClean="0"/>
              <a:t> </a:t>
            </a:r>
            <a:r>
              <a:rPr lang="en-US" sz="3200" dirty="0" err="1" smtClean="0"/>
              <a:t>kartalari</a:t>
            </a:r>
            <a:r>
              <a:rPr lang="ru-RU" sz="3200" dirty="0" smtClean="0"/>
              <a:t>;</a:t>
            </a:r>
          </a:p>
          <a:p>
            <a:pPr marL="88900" indent="358775">
              <a:buFont typeface="Wingdings" pitchFamily="2" charset="2"/>
              <a:buChar char="§"/>
            </a:pPr>
            <a:r>
              <a:rPr lang="ru-RU" sz="3200" dirty="0" smtClean="0"/>
              <a:t> </a:t>
            </a:r>
            <a:r>
              <a:rPr lang="en-US" sz="3200" dirty="0" err="1" smtClean="0"/>
              <a:t>Guruhda</a:t>
            </a:r>
            <a:r>
              <a:rPr lang="en-US" sz="3200" dirty="0" smtClean="0"/>
              <a:t> </a:t>
            </a:r>
            <a:r>
              <a:rPr lang="en-US" sz="3200" dirty="0" err="1" smtClean="0"/>
              <a:t>ishlov</a:t>
            </a:r>
            <a:r>
              <a:rPr lang="en-US" sz="3200" dirty="0" smtClean="0"/>
              <a:t> </a:t>
            </a:r>
            <a:r>
              <a:rPr lang="en-US" sz="3200" dirty="0" err="1" smtClean="0"/>
              <a:t>berish</a:t>
            </a:r>
            <a:r>
              <a:rPr lang="en-US" sz="3200" dirty="0" smtClean="0"/>
              <a:t> </a:t>
            </a:r>
            <a:r>
              <a:rPr lang="en-US" sz="3200" dirty="0" err="1" smtClean="0"/>
              <a:t>opratsion</a:t>
            </a:r>
            <a:r>
              <a:rPr lang="en-US" sz="3200" dirty="0" smtClean="0"/>
              <a:t>  </a:t>
            </a:r>
            <a:r>
              <a:rPr lang="ru-RU" sz="3200" dirty="0" smtClean="0"/>
              <a:t>карт</a:t>
            </a:r>
            <a:r>
              <a:rPr lang="en-US" sz="3200" dirty="0" err="1" smtClean="0"/>
              <a:t>alari</a:t>
            </a:r>
            <a:r>
              <a:rPr lang="ru-RU" sz="3200" dirty="0" smtClean="0"/>
              <a:t>;</a:t>
            </a:r>
          </a:p>
          <a:p>
            <a:pPr marL="88900" indent="358775">
              <a:buFont typeface="Wingdings" pitchFamily="2" charset="2"/>
              <a:buChar char="§"/>
            </a:pPr>
            <a:r>
              <a:rPr lang="ru-RU" sz="3200" dirty="0" smtClean="0"/>
              <a:t> </a:t>
            </a:r>
            <a:r>
              <a:rPr lang="en-US" sz="3200" dirty="0" err="1" smtClean="0"/>
              <a:t>Guruh</a:t>
            </a:r>
            <a:r>
              <a:rPr lang="en-US" sz="3200" dirty="0" smtClean="0"/>
              <a:t> </a:t>
            </a:r>
            <a:r>
              <a:rPr lang="en-US" sz="3200" dirty="0" err="1" smtClean="0"/>
              <a:t>jarayonlari</a:t>
            </a:r>
            <a:r>
              <a:rPr lang="en-US" sz="3200" dirty="0"/>
              <a:t> </a:t>
            </a:r>
            <a:r>
              <a:rPr lang="en-US" sz="3200" dirty="0" err="1"/>
              <a:t>umumlashtirilgan</a:t>
            </a:r>
            <a:r>
              <a:rPr lang="en-US" sz="3200" dirty="0"/>
              <a:t> </a:t>
            </a:r>
            <a:r>
              <a:rPr lang="en-US" sz="3200" dirty="0" err="1"/>
              <a:t>kartalari</a:t>
            </a:r>
            <a:r>
              <a:rPr lang="ru-RU" sz="3200" dirty="0" smtClean="0"/>
              <a:t>.</a:t>
            </a:r>
            <a:br>
              <a:rPr lang="ru-RU" sz="3200" dirty="0" smtClean="0"/>
            </a:br>
            <a:endParaRPr lang="ru-RU" sz="32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8596314" cy="150019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 smtClean="0"/>
              <a:t>Jihozlarni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agregatlash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va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standartlash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1928802"/>
            <a:ext cx="7977214" cy="3286148"/>
          </a:xfrm>
        </p:spPr>
        <p:txBody>
          <a:bodyPr>
            <a:normAutofit/>
          </a:bodyPr>
          <a:lstStyle/>
          <a:p>
            <a:pPr marL="179388" indent="179388" algn="ctr">
              <a:buNone/>
            </a:pPr>
            <a:r>
              <a:rPr lang="en-US" sz="3600" dirty="0" err="1" smtClean="0"/>
              <a:t>Jihozlarni</a:t>
            </a:r>
            <a:r>
              <a:rPr lang="en-US" sz="3600" dirty="0" smtClean="0"/>
              <a:t> </a:t>
            </a:r>
            <a:r>
              <a:rPr lang="en-US" sz="3600" dirty="0" err="1" smtClean="0"/>
              <a:t>agregatlash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standartlash</a:t>
            </a:r>
            <a:r>
              <a:rPr lang="en-US" sz="3600" dirty="0" smtClean="0"/>
              <a:t> </a:t>
            </a:r>
            <a:r>
              <a:rPr lang="en-US" sz="3600" dirty="0" err="1" smtClean="0"/>
              <a:t>jihozlar</a:t>
            </a:r>
            <a:r>
              <a:rPr lang="en-US" sz="3600" dirty="0" smtClean="0"/>
              <a:t> </a:t>
            </a:r>
            <a:r>
              <a:rPr lang="en-US" sz="3600" dirty="0" err="1" smtClean="0"/>
              <a:t>birikmalarni</a:t>
            </a:r>
            <a:r>
              <a:rPr lang="en-US" sz="3600" dirty="0" smtClean="0"/>
              <a:t> (</a:t>
            </a:r>
            <a:r>
              <a:rPr lang="en-US" sz="3600" dirty="0" err="1" smtClean="0"/>
              <a:t>uztllarni</a:t>
            </a:r>
            <a:r>
              <a:rPr lang="en-US" sz="3600" dirty="0" smtClean="0"/>
              <a:t>) </a:t>
            </a:r>
            <a:r>
              <a:rPr lang="en-US" sz="3600" dirty="0" err="1" smtClean="0"/>
              <a:t>konstruktiv</a:t>
            </a:r>
            <a:r>
              <a:rPr lang="en-US" sz="3600" dirty="0" smtClean="0"/>
              <a:t> </a:t>
            </a:r>
            <a:r>
              <a:rPr lang="en-US" sz="3600" dirty="0" err="1" smtClean="0"/>
              <a:t>unifikatsiyalash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yangi</a:t>
            </a:r>
            <a:r>
              <a:rPr lang="en-US" sz="3600" dirty="0" smtClean="0"/>
              <a:t> </a:t>
            </a:r>
            <a:r>
              <a:rPr lang="en-US" sz="3600" dirty="0" err="1" smtClean="0"/>
              <a:t>jihozlarni</a:t>
            </a:r>
            <a:r>
              <a:rPr lang="en-US" sz="3600" dirty="0" smtClean="0"/>
              <a:t> </a:t>
            </a:r>
            <a:r>
              <a:rPr lang="en-US" sz="3600" dirty="0" err="1" smtClean="0"/>
              <a:t>yaratish</a:t>
            </a:r>
            <a:r>
              <a:rPr lang="en-US" sz="3600" dirty="0" smtClean="0"/>
              <a:t> </a:t>
            </a:r>
            <a:r>
              <a:rPr lang="en-US" sz="3600" dirty="0" err="1" smtClean="0"/>
              <a:t>uchun</a:t>
            </a:r>
            <a:r>
              <a:rPr lang="en-US" sz="3600" dirty="0" smtClean="0"/>
              <a:t> </a:t>
            </a:r>
            <a:r>
              <a:rPr lang="en-US" sz="3600" dirty="0" err="1" smtClean="0"/>
              <a:t>alohida</a:t>
            </a:r>
            <a:r>
              <a:rPr lang="en-US" sz="3600" dirty="0" smtClean="0"/>
              <a:t> </a:t>
            </a:r>
            <a:r>
              <a:rPr lang="en-US" sz="3600" dirty="0" err="1" smtClean="0"/>
              <a:t>modullar</a:t>
            </a:r>
            <a:r>
              <a:rPr lang="en-US" sz="3600" dirty="0" smtClean="0"/>
              <a:t> </a:t>
            </a:r>
            <a:r>
              <a:rPr lang="en-US" sz="3600" dirty="0" err="1" smtClean="0"/>
              <a:t>yaratishni</a:t>
            </a:r>
            <a:r>
              <a:rPr lang="en-US" sz="3600" dirty="0" smtClean="0"/>
              <a:t> </a:t>
            </a:r>
            <a:r>
              <a:rPr lang="en-US" sz="3600" dirty="0" err="1" smtClean="0"/>
              <a:t>taqozo</a:t>
            </a:r>
            <a:r>
              <a:rPr lang="en-US" sz="3600" dirty="0" smtClean="0"/>
              <a:t> </a:t>
            </a:r>
            <a:r>
              <a:rPr lang="en-US" sz="3600" dirty="0" err="1" smtClean="0"/>
              <a:t>etadi</a:t>
            </a:r>
            <a:r>
              <a:rPr lang="en-US" sz="3600" dirty="0" smtClean="0"/>
              <a:t>.</a:t>
            </a:r>
            <a:endParaRPr lang="ru-RU" sz="36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000132"/>
          </a:xfrm>
        </p:spPr>
        <p:txBody>
          <a:bodyPr>
            <a:normAutofit fontScale="90000"/>
          </a:bodyPr>
          <a:lstStyle/>
          <a:p>
            <a:r>
              <a:rPr lang="en-US" b="1" dirty="0" err="1" smtClean="0"/>
              <a:t>Asbob-uskunalarni</a:t>
            </a:r>
            <a:r>
              <a:rPr lang="en-US" b="1" dirty="0" smtClean="0"/>
              <a:t> </a:t>
            </a:r>
            <a:r>
              <a:rPr lang="en-US" b="1" dirty="0" err="1" smtClean="0"/>
              <a:t>unifikatsiyalash</a:t>
            </a:r>
            <a:r>
              <a:rPr lang="en-US" b="1" dirty="0" smtClean="0"/>
              <a:t> </a:t>
            </a:r>
            <a:endParaRPr lang="ru-RU" dirty="0"/>
          </a:p>
        </p:txBody>
      </p:sp>
      <p:sp>
        <p:nvSpPr>
          <p:cNvPr id="5" name="Содержимое 5"/>
          <p:cNvSpPr txBox="1">
            <a:spLocks/>
          </p:cNvSpPr>
          <p:nvPr/>
        </p:nvSpPr>
        <p:spPr>
          <a:xfrm>
            <a:off x="428596" y="1428736"/>
            <a:ext cx="8229600" cy="500066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indent="268288"/>
            <a:r>
              <a:rPr lang="en-US" sz="3200" dirty="0" err="1" smtClean="0"/>
              <a:t>Texnologik</a:t>
            </a:r>
            <a:r>
              <a:rPr lang="en-US" sz="3200" dirty="0" smtClean="0"/>
              <a:t> </a:t>
            </a:r>
            <a:r>
              <a:rPr lang="en-US" sz="3200" dirty="0" err="1"/>
              <a:t>asbob-uskunalarni</a:t>
            </a:r>
            <a:r>
              <a:rPr lang="en-US" sz="3200" dirty="0"/>
              <a:t> </a:t>
            </a:r>
            <a:r>
              <a:rPr lang="en-US" sz="3200" dirty="0" err="1"/>
              <a:t>unifikatsiyalash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standartlashtirish</a:t>
            </a:r>
            <a:r>
              <a:rPr lang="en-US" sz="3200" dirty="0"/>
              <a:t> </a:t>
            </a:r>
            <a:r>
              <a:rPr lang="en-US" sz="3200" dirty="0" err="1" smtClean="0"/>
              <a:t>ishlab</a:t>
            </a:r>
            <a:r>
              <a:rPr lang="en-US" sz="3200" dirty="0" smtClean="0"/>
              <a:t> </a:t>
            </a:r>
            <a:r>
              <a:rPr lang="en-US" sz="3200" dirty="0" err="1" smtClean="0"/>
              <a:t>chiqarish</a:t>
            </a:r>
            <a:r>
              <a:rPr lang="en-US" sz="3200" dirty="0" smtClean="0"/>
              <a:t> </a:t>
            </a:r>
            <a:r>
              <a:rPr lang="en-US" sz="3200" dirty="0" err="1" smtClean="0"/>
              <a:t>ob'ektlarini</a:t>
            </a:r>
            <a:r>
              <a:rPr lang="en-US" sz="3200" dirty="0" smtClean="0"/>
              <a:t> </a:t>
            </a:r>
            <a:r>
              <a:rPr lang="en-US" sz="3200" dirty="0" err="1" smtClean="0"/>
              <a:t>o'zgartirganda</a:t>
            </a:r>
            <a:r>
              <a:rPr lang="en-US" sz="3200" dirty="0" smtClean="0"/>
              <a:t>, </a:t>
            </a:r>
            <a:r>
              <a:rPr lang="en-US" sz="3200" dirty="0" err="1" smtClean="0"/>
              <a:t>asbob-uskunalardan</a:t>
            </a:r>
            <a:r>
              <a:rPr lang="en-US" sz="3200" dirty="0" smtClean="0"/>
              <a:t> </a:t>
            </a:r>
            <a:r>
              <a:rPr lang="en-US" sz="3200" dirty="0" err="1" smtClean="0"/>
              <a:t>foydalanish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ularning</a:t>
            </a:r>
            <a:r>
              <a:rPr lang="en-US" sz="3200" dirty="0" smtClean="0"/>
              <a:t> </a:t>
            </a:r>
            <a:r>
              <a:rPr lang="en-US" sz="3200" dirty="0" err="1" smtClean="0"/>
              <a:t>samaradorligini</a:t>
            </a:r>
            <a:r>
              <a:rPr lang="en-US" sz="3200" dirty="0" smtClean="0"/>
              <a:t> </a:t>
            </a:r>
            <a:r>
              <a:rPr lang="en-US" sz="3200" dirty="0" err="1" smtClean="0"/>
              <a:t>oshirishga</a:t>
            </a:r>
            <a:r>
              <a:rPr lang="en-US" sz="3200" dirty="0" smtClean="0"/>
              <a:t> </a:t>
            </a:r>
            <a:r>
              <a:rPr lang="en-US" sz="3200" dirty="0" err="1" smtClean="0"/>
              <a:t>imkon</a:t>
            </a:r>
            <a:r>
              <a:rPr lang="en-US" sz="3200" dirty="0" smtClean="0"/>
              <a:t> </a:t>
            </a:r>
            <a:r>
              <a:rPr lang="en-US" sz="3200" dirty="0" err="1" smtClean="0"/>
              <a:t>beradi</a:t>
            </a:r>
            <a:r>
              <a:rPr lang="en-US" sz="3200" dirty="0" smtClean="0"/>
              <a:t>.</a:t>
            </a:r>
          </a:p>
          <a:p>
            <a:pPr indent="268288"/>
            <a:r>
              <a:rPr lang="en-US" sz="3200" dirty="0" smtClean="0"/>
              <a:t>Eng </a:t>
            </a:r>
            <a:r>
              <a:rPr lang="en-US" sz="3200" dirty="0" err="1" smtClean="0"/>
              <a:t>keng</a:t>
            </a:r>
            <a:r>
              <a:rPr lang="en-US" sz="3200" dirty="0" smtClean="0"/>
              <a:t> </a:t>
            </a:r>
            <a:r>
              <a:rPr lang="en-US" sz="3200" dirty="0" err="1" smtClean="0"/>
              <a:t>tarqalgan</a:t>
            </a:r>
            <a:r>
              <a:rPr lang="en-US" sz="3200" dirty="0" smtClean="0"/>
              <a:t> </a:t>
            </a:r>
            <a:r>
              <a:rPr lang="en-US" sz="3200" dirty="0" err="1" smtClean="0"/>
              <a:t>unifikatsiyalashgan</a:t>
            </a:r>
            <a:r>
              <a:rPr lang="en-US" sz="3200" dirty="0" smtClean="0"/>
              <a:t> </a:t>
            </a:r>
            <a:r>
              <a:rPr lang="en-US" sz="3200" dirty="0" err="1" smtClean="0"/>
              <a:t>asbob-uskunalar</a:t>
            </a:r>
            <a:r>
              <a:rPr lang="en-US" sz="3200" dirty="0" smtClean="0"/>
              <a:t> </a:t>
            </a:r>
            <a:r>
              <a:rPr lang="en-US" sz="3200" dirty="0" err="1" smtClean="0"/>
              <a:t>tizimlari</a:t>
            </a:r>
            <a:r>
              <a:rPr lang="en-US" sz="3200" dirty="0" smtClean="0"/>
              <a:t>: </a:t>
            </a:r>
          </a:p>
          <a:p>
            <a:pPr lvl="2" indent="268288">
              <a:buAutoNum type="arabicPeriod"/>
            </a:pPr>
            <a:r>
              <a:rPr lang="en-US" sz="3200" dirty="0" err="1" smtClean="0"/>
              <a:t>Yig'ma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qayta</a:t>
            </a:r>
            <a:r>
              <a:rPr lang="en-US" sz="3200" dirty="0" smtClean="0"/>
              <a:t> </a:t>
            </a:r>
            <a:r>
              <a:rPr lang="en-US" sz="3200" dirty="0" err="1" smtClean="0"/>
              <a:t>qurilmalar</a:t>
            </a:r>
            <a:r>
              <a:rPr lang="en-US" sz="3200" dirty="0" smtClean="0"/>
              <a:t>;</a:t>
            </a:r>
          </a:p>
          <a:p>
            <a:pPr lvl="2" indent="268288">
              <a:buAutoNum type="arabicPeriod"/>
            </a:pPr>
            <a:r>
              <a:rPr lang="en-US" sz="3200" dirty="0"/>
              <a:t>Universal-</a:t>
            </a:r>
            <a:r>
              <a:rPr lang="en-US" sz="3200" dirty="0" err="1"/>
              <a:t>yig’ma</a:t>
            </a:r>
            <a:r>
              <a:rPr lang="en-US" sz="3200" dirty="0"/>
              <a:t> </a:t>
            </a:r>
            <a:r>
              <a:rPr lang="en-US" sz="3200" dirty="0" err="1"/>
              <a:t>qurilmalar</a:t>
            </a:r>
            <a:r>
              <a:rPr lang="en-US" sz="3200" dirty="0"/>
              <a:t>;</a:t>
            </a:r>
          </a:p>
          <a:p>
            <a:pPr lvl="2" indent="268288">
              <a:buAutoNum type="arabicPeriod"/>
            </a:pPr>
            <a:r>
              <a:rPr lang="en-US" sz="3200" dirty="0"/>
              <a:t>Universal-</a:t>
            </a:r>
            <a:r>
              <a:rPr lang="en-US" sz="3200" dirty="0" err="1"/>
              <a:t>sozlash</a:t>
            </a:r>
            <a:r>
              <a:rPr lang="en-US" sz="3200" dirty="0"/>
              <a:t> </a:t>
            </a:r>
            <a:r>
              <a:rPr lang="en-US" sz="3200" dirty="0" err="1" smtClean="0"/>
              <a:t>moslamalari</a:t>
            </a:r>
            <a:r>
              <a:rPr lang="en-US" sz="3200" dirty="0" smtClean="0"/>
              <a:t>.</a:t>
            </a:r>
            <a:endParaRPr lang="ru-RU" sz="32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214422"/>
            <a:ext cx="8929718" cy="535785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jarayonlar</a:t>
            </a:r>
            <a:r>
              <a:rPr lang="en-US" dirty="0" smtClean="0"/>
              <a:t> </a:t>
            </a:r>
            <a:r>
              <a:rPr lang="en-US" dirty="0" err="1" smtClean="0"/>
              <a:t>modellarining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talabi</a:t>
            </a:r>
            <a:r>
              <a:rPr lang="en-US" dirty="0" smtClean="0"/>
              <a:t> </a:t>
            </a:r>
            <a:r>
              <a:rPr lang="en-US" dirty="0" err="1" smtClean="0"/>
              <a:t>modelning</a:t>
            </a:r>
            <a:r>
              <a:rPr lang="en-US" dirty="0" smtClean="0"/>
              <a:t> </a:t>
            </a:r>
            <a:r>
              <a:rPr lang="en-US" dirty="0" err="1" smtClean="0"/>
              <a:t>haqiqiy</a:t>
            </a:r>
            <a:r>
              <a:rPr lang="en-US" dirty="0" smtClean="0"/>
              <a:t> TJ </a:t>
            </a:r>
            <a:r>
              <a:rPr lang="en-US" dirty="0" err="1" smtClean="0"/>
              <a:t>ga</a:t>
            </a:r>
            <a:r>
              <a:rPr lang="en-US" dirty="0" smtClean="0"/>
              <a:t> </a:t>
            </a:r>
            <a:r>
              <a:rPr lang="en-US" dirty="0" err="1" smtClean="0"/>
              <a:t>mos</a:t>
            </a:r>
            <a:r>
              <a:rPr lang="en-US" dirty="0" smtClean="0"/>
              <a:t> </a:t>
            </a:r>
            <a:r>
              <a:rPr lang="en-US" dirty="0" err="1" smtClean="0"/>
              <a:t>kelishining</a:t>
            </a:r>
            <a:r>
              <a:rPr lang="en-US" dirty="0" smtClean="0"/>
              <a:t> </a:t>
            </a:r>
            <a:r>
              <a:rPr lang="en-US" dirty="0" err="1" smtClean="0"/>
              <a:t>aniqligi</a:t>
            </a:r>
            <a:r>
              <a:rPr lang="en-US" dirty="0" smtClean="0"/>
              <a:t> </a:t>
            </a:r>
            <a:r>
              <a:rPr lang="en-US" dirty="0" err="1" smtClean="0"/>
              <a:t>hisoblanadi</a:t>
            </a:r>
            <a:r>
              <a:rPr lang="en-US" dirty="0" smtClean="0"/>
              <a:t>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dirty="0" err="1" smtClean="0"/>
              <a:t>Modelning</a:t>
            </a:r>
            <a:r>
              <a:rPr lang="en-US" dirty="0" smtClean="0"/>
              <a:t> </a:t>
            </a:r>
            <a:r>
              <a:rPr lang="en-US" dirty="0" err="1" smtClean="0"/>
              <a:t>aniqligi</a:t>
            </a:r>
            <a:r>
              <a:rPr lang="en-US" dirty="0" smtClean="0"/>
              <a:t> TJ </a:t>
            </a:r>
            <a:r>
              <a:rPr lang="en-US" dirty="0" err="1" smtClean="0"/>
              <a:t>parametrlarining</a:t>
            </a:r>
            <a:r>
              <a:rPr lang="en-US" dirty="0" smtClean="0"/>
              <a:t> </a:t>
            </a:r>
            <a:r>
              <a:rPr lang="en-US" dirty="0" err="1" smtClean="0"/>
              <a:t>o'zaro</a:t>
            </a:r>
            <a:r>
              <a:rPr lang="en-US" dirty="0" smtClean="0"/>
              <a:t> </a:t>
            </a:r>
            <a:r>
              <a:rPr lang="en-US" dirty="0" err="1" smtClean="0"/>
              <a:t>ta'sirini</a:t>
            </a:r>
            <a:r>
              <a:rPr lang="en-US" dirty="0" smtClean="0"/>
              <a:t>, </a:t>
            </a:r>
            <a:r>
              <a:rPr lang="en-US" dirty="0" err="1" smtClean="0"/>
              <a:t>tashqi</a:t>
            </a:r>
            <a:r>
              <a:rPr lang="en-US" dirty="0" smtClean="0"/>
              <a:t> </a:t>
            </a:r>
            <a:r>
              <a:rPr lang="en-US" dirty="0" err="1" smtClean="0"/>
              <a:t>ta'sir</a:t>
            </a:r>
            <a:r>
              <a:rPr lang="en-US" dirty="0" smtClean="0"/>
              <a:t> </a:t>
            </a:r>
            <a:r>
              <a:rPr lang="en-US" dirty="0" err="1" smtClean="0"/>
              <a:t>parametrlarini</a:t>
            </a:r>
            <a:r>
              <a:rPr lang="en-US" dirty="0" smtClean="0"/>
              <a:t>,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rejimlarini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boshqalarni</a:t>
            </a:r>
            <a:r>
              <a:rPr lang="en-US" dirty="0" smtClean="0"/>
              <a:t> </a:t>
            </a:r>
            <a:r>
              <a:rPr lang="en-US" dirty="0" err="1" smtClean="0"/>
              <a:t>batafsil</a:t>
            </a:r>
            <a:r>
              <a:rPr lang="en-US" dirty="0" smtClean="0"/>
              <a:t> </a:t>
            </a:r>
            <a:r>
              <a:rPr lang="en-US" dirty="0" err="1" smtClean="0"/>
              <a:t>o'rganish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tavsiflash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ta'minlanadi</a:t>
            </a:r>
            <a:r>
              <a:rPr lang="en-US" dirty="0" smtClean="0"/>
              <a:t>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dirty="0" smtClean="0"/>
              <a:t>Model, </a:t>
            </a:r>
            <a:r>
              <a:rPr lang="en-US" dirty="0" err="1" smtClean="0"/>
              <a:t>maqsadga</a:t>
            </a:r>
            <a:r>
              <a:rPr lang="en-US" dirty="0" smtClean="0"/>
              <a:t> </a:t>
            </a:r>
            <a:r>
              <a:rPr lang="en-US" dirty="0" err="1" smtClean="0"/>
              <a:t>qarab</a:t>
            </a:r>
            <a:r>
              <a:rPr lang="en-US" dirty="0" smtClean="0"/>
              <a:t>, </a:t>
            </a:r>
            <a:r>
              <a:rPr lang="en-US" dirty="0" err="1" smtClean="0"/>
              <a:t>soddalashtirishlar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jarayonning</a:t>
            </a:r>
            <a:r>
              <a:rPr lang="en-US" dirty="0" smtClean="0"/>
              <a:t> </a:t>
            </a:r>
            <a:r>
              <a:rPr lang="en-US" dirty="0" err="1" smtClean="0"/>
              <a:t>tavsifini</a:t>
            </a:r>
            <a:r>
              <a:rPr lang="en-US" dirty="0" smtClean="0"/>
              <a:t> takrorlaydi.TJ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operatsiya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eng </a:t>
            </a:r>
            <a:r>
              <a:rPr lang="en-US" dirty="0" err="1" smtClean="0"/>
              <a:t>murakkab</a:t>
            </a:r>
            <a:r>
              <a:rPr lang="en-US" dirty="0" smtClean="0"/>
              <a:t> </a:t>
            </a:r>
            <a:r>
              <a:rPr lang="en-US" dirty="0" err="1" smtClean="0"/>
              <a:t>modelni</a:t>
            </a:r>
            <a:r>
              <a:rPr lang="en-US" dirty="0" smtClean="0"/>
              <a:t> </a:t>
            </a:r>
            <a:r>
              <a:rPr lang="en-US" dirty="0" err="1" smtClean="0"/>
              <a:t>emas</a:t>
            </a:r>
            <a:r>
              <a:rPr lang="en-US" dirty="0" smtClean="0"/>
              <a:t>, </a:t>
            </a:r>
            <a:r>
              <a:rPr lang="en-US" dirty="0" err="1" smtClean="0"/>
              <a:t>balki</a:t>
            </a:r>
            <a:r>
              <a:rPr lang="en-US" dirty="0" smtClean="0"/>
              <a:t> </a:t>
            </a:r>
            <a:r>
              <a:rPr lang="en-US" dirty="0" err="1" smtClean="0"/>
              <a:t>murakkablik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aniqlikning</a:t>
            </a:r>
            <a:r>
              <a:rPr lang="en-US" dirty="0" smtClean="0"/>
              <a:t> 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darajadagi</a:t>
            </a:r>
            <a:r>
              <a:rPr lang="en-US" dirty="0" smtClean="0"/>
              <a:t> </a:t>
            </a:r>
            <a:r>
              <a:rPr lang="en-US" dirty="0" err="1" smtClean="0"/>
              <a:t>modellarini</a:t>
            </a:r>
            <a:r>
              <a:rPr lang="en-US" dirty="0" smtClean="0"/>
              <a:t> </a:t>
            </a:r>
            <a:r>
              <a:rPr lang="en-US" dirty="0" err="1" smtClean="0"/>
              <a:t>ishlatish</a:t>
            </a:r>
            <a:r>
              <a:rPr lang="en-US" dirty="0" smtClean="0"/>
              <a:t> </a:t>
            </a:r>
            <a:r>
              <a:rPr lang="en-US" dirty="0" err="1" smtClean="0"/>
              <a:t>tavsiya</a:t>
            </a:r>
            <a:r>
              <a:rPr lang="en-US" dirty="0" smtClean="0"/>
              <a:t> </a:t>
            </a:r>
            <a:r>
              <a:rPr lang="en-US" dirty="0" err="1" smtClean="0"/>
              <a:t>etiladi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42852"/>
            <a:ext cx="82153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 smtClean="0">
                <a:solidFill>
                  <a:prstClr val="black"/>
                </a:solidFill>
              </a:rPr>
              <a:t>Texnologik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jarayonlarning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matematik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modellari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va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ularni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qurish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usullari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endParaRPr lang="ru-RU" sz="32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472" y="1785926"/>
            <a:ext cx="8072494" cy="35719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spcBef>
                <a:spcPts val="12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en-US" sz="3600" dirty="0" smtClean="0"/>
              <a:t>Model, </a:t>
            </a:r>
            <a:r>
              <a:rPr lang="en-US" sz="3600" dirty="0" err="1" smtClean="0"/>
              <a:t>belgilangan</a:t>
            </a:r>
            <a:r>
              <a:rPr lang="en-US" sz="3600" dirty="0" smtClean="0"/>
              <a:t> </a:t>
            </a:r>
            <a:r>
              <a:rPr lang="en-US" sz="3600" dirty="0" err="1" smtClean="0"/>
              <a:t>maqsadga</a:t>
            </a:r>
            <a:r>
              <a:rPr lang="en-US" sz="3600" dirty="0" smtClean="0"/>
              <a:t> </a:t>
            </a:r>
            <a:r>
              <a:rPr lang="en-US" sz="3600" dirty="0" err="1" smtClean="0"/>
              <a:t>qarab</a:t>
            </a:r>
            <a:r>
              <a:rPr lang="en-US" sz="3600" dirty="0" smtClean="0"/>
              <a:t>, </a:t>
            </a:r>
            <a:r>
              <a:rPr lang="en-US" sz="3600" dirty="0" err="1" smtClean="0"/>
              <a:t>katta</a:t>
            </a:r>
            <a:r>
              <a:rPr lang="en-US" sz="3600" dirty="0" smtClean="0"/>
              <a:t> </a:t>
            </a:r>
            <a:r>
              <a:rPr lang="en-US" sz="3600" dirty="0" err="1" smtClean="0"/>
              <a:t>yoki</a:t>
            </a:r>
            <a:r>
              <a:rPr lang="en-US" sz="3600" dirty="0" smtClean="0"/>
              <a:t> </a:t>
            </a:r>
            <a:r>
              <a:rPr lang="en-US" sz="3600" dirty="0" err="1" smtClean="0"/>
              <a:t>kichik</a:t>
            </a:r>
            <a:r>
              <a:rPr lang="en-US" sz="3600" dirty="0" smtClean="0"/>
              <a:t> </a:t>
            </a:r>
            <a:r>
              <a:rPr lang="en-US" sz="3600" dirty="0" err="1" smtClean="0"/>
              <a:t>soddalashtirishlar</a:t>
            </a:r>
            <a:r>
              <a:rPr lang="en-US" sz="3600" dirty="0" smtClean="0"/>
              <a:t> </a:t>
            </a:r>
            <a:r>
              <a:rPr lang="en-US" sz="3600" dirty="0" err="1" smtClean="0"/>
              <a:t>bilan</a:t>
            </a:r>
            <a:r>
              <a:rPr lang="en-US" sz="3600" dirty="0" smtClean="0"/>
              <a:t> </a:t>
            </a:r>
            <a:r>
              <a:rPr lang="en-US" sz="3600" dirty="0" err="1" smtClean="0"/>
              <a:t>jarayonning</a:t>
            </a:r>
            <a:r>
              <a:rPr lang="en-US" sz="3600" dirty="0" smtClean="0"/>
              <a:t> </a:t>
            </a:r>
            <a:r>
              <a:rPr lang="en-US" sz="3600" dirty="0" err="1" smtClean="0"/>
              <a:t>tavsifini</a:t>
            </a:r>
            <a:r>
              <a:rPr lang="en-US" sz="3600" dirty="0" smtClean="0"/>
              <a:t> </a:t>
            </a:r>
            <a:r>
              <a:rPr lang="en-US" sz="3600" dirty="0" err="1" smtClean="0"/>
              <a:t>takrorlaydi</a:t>
            </a:r>
            <a:r>
              <a:rPr lang="en-US" sz="3600" dirty="0" smtClean="0"/>
              <a:t>.</a:t>
            </a:r>
          </a:p>
          <a:p>
            <a:pPr>
              <a:lnSpc>
                <a:spcPct val="80000"/>
              </a:lnSpc>
              <a:spcBef>
                <a:spcPts val="1200"/>
              </a:spcBef>
              <a:spcAft>
                <a:spcPts val="600"/>
              </a:spcAft>
              <a:buFont typeface="Wingdings" pitchFamily="2" charset="2"/>
              <a:buNone/>
            </a:pPr>
            <a:endParaRPr lang="en-US" sz="1400" dirty="0" smtClean="0"/>
          </a:p>
          <a:p>
            <a:pPr>
              <a:lnSpc>
                <a:spcPct val="80000"/>
              </a:lnSpc>
              <a:spcBef>
                <a:spcPts val="12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en-US" sz="3600" dirty="0" smtClean="0"/>
              <a:t>TJ </a:t>
            </a:r>
            <a:r>
              <a:rPr lang="en-US" sz="3600" dirty="0" err="1" smtClean="0"/>
              <a:t>yoki</a:t>
            </a:r>
            <a:r>
              <a:rPr lang="en-US" sz="3600" dirty="0" smtClean="0"/>
              <a:t> </a:t>
            </a:r>
            <a:r>
              <a:rPr lang="en-US" sz="3600" dirty="0" err="1" smtClean="0"/>
              <a:t>amal</a:t>
            </a:r>
            <a:r>
              <a:rPr lang="en-US" sz="3600" dirty="0" smtClean="0"/>
              <a:t> (</a:t>
            </a:r>
            <a:r>
              <a:rPr lang="en-US" sz="3600" dirty="0" err="1" smtClean="0"/>
              <a:t>operatsiya</a:t>
            </a:r>
            <a:r>
              <a:rPr lang="en-US" sz="3600" dirty="0" smtClean="0"/>
              <a:t>) </a:t>
            </a:r>
            <a:r>
              <a:rPr lang="en-US" sz="3600" dirty="0" err="1" smtClean="0"/>
              <a:t>uchun</a:t>
            </a:r>
            <a:r>
              <a:rPr lang="en-US" sz="3600" dirty="0" smtClean="0"/>
              <a:t> eng </a:t>
            </a:r>
            <a:r>
              <a:rPr lang="en-US" sz="3600" dirty="0" err="1" smtClean="0"/>
              <a:t>aniq</a:t>
            </a:r>
            <a:r>
              <a:rPr lang="en-US" sz="3600" dirty="0" smtClean="0"/>
              <a:t> (eng </a:t>
            </a:r>
            <a:r>
              <a:rPr lang="en-US" sz="3600" dirty="0" err="1" smtClean="0"/>
              <a:t>murakkab</a:t>
            </a:r>
            <a:r>
              <a:rPr lang="en-US" sz="3600" dirty="0" smtClean="0"/>
              <a:t>) </a:t>
            </a:r>
            <a:r>
              <a:rPr lang="en-US" sz="3600" dirty="0" err="1" smtClean="0"/>
              <a:t>modelni</a:t>
            </a:r>
            <a:r>
              <a:rPr lang="en-US" sz="3600" dirty="0" smtClean="0"/>
              <a:t> </a:t>
            </a:r>
            <a:r>
              <a:rPr lang="en-US" sz="3600" dirty="0" err="1" smtClean="0"/>
              <a:t>emas</a:t>
            </a:r>
            <a:r>
              <a:rPr lang="en-US" sz="3600" dirty="0" smtClean="0"/>
              <a:t>, </a:t>
            </a:r>
            <a:r>
              <a:rPr lang="en-US" sz="3600" dirty="0" err="1" smtClean="0"/>
              <a:t>balki</a:t>
            </a:r>
            <a:r>
              <a:rPr lang="en-US" sz="3600" dirty="0" smtClean="0"/>
              <a:t> </a:t>
            </a:r>
            <a:r>
              <a:rPr lang="en-US" sz="3600" dirty="0" err="1" smtClean="0"/>
              <a:t>murakkablik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aniqlikning</a:t>
            </a:r>
            <a:r>
              <a:rPr lang="en-US" sz="3600" dirty="0" smtClean="0"/>
              <a:t> </a:t>
            </a:r>
            <a:r>
              <a:rPr lang="en-US" sz="3600" dirty="0" err="1" smtClean="0"/>
              <a:t>turli</a:t>
            </a:r>
            <a:r>
              <a:rPr lang="en-US" sz="3600" dirty="0" smtClean="0"/>
              <a:t> </a:t>
            </a:r>
            <a:r>
              <a:rPr lang="en-US" sz="3600" dirty="0" err="1" smtClean="0"/>
              <a:t>darajadagi</a:t>
            </a:r>
            <a:r>
              <a:rPr lang="en-US" sz="3600" dirty="0" smtClean="0"/>
              <a:t> </a:t>
            </a:r>
            <a:r>
              <a:rPr lang="en-US" sz="3600" dirty="0" err="1" smtClean="0"/>
              <a:t>modellarini</a:t>
            </a:r>
            <a:r>
              <a:rPr lang="en-US" sz="3600" dirty="0" smtClean="0"/>
              <a:t> </a:t>
            </a:r>
            <a:r>
              <a:rPr lang="en-US" sz="3600" dirty="0" err="1" smtClean="0"/>
              <a:t>ishlatiladi</a:t>
            </a:r>
            <a:r>
              <a:rPr lang="en-US" sz="3600" dirty="0" smtClean="0"/>
              <a:t>.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42852"/>
            <a:ext cx="82153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 smtClean="0">
                <a:solidFill>
                  <a:prstClr val="black"/>
                </a:solidFill>
              </a:rPr>
              <a:t>Texnologik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jarayonlarning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matematik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modellari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va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ularni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qurish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usullari</a:t>
            </a:r>
            <a:r>
              <a:rPr lang="en-US" sz="3200" b="1" dirty="0" smtClean="0">
                <a:solidFill>
                  <a:prstClr val="black"/>
                </a:solidFill>
              </a:rPr>
              <a:t> 2</a:t>
            </a:r>
            <a:endParaRPr lang="ru-RU" sz="32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472" y="1285860"/>
            <a:ext cx="8072494" cy="392909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  <a:buFont typeface="Wingdings" pitchFamily="2" charset="2"/>
              <a:buNone/>
            </a:pPr>
            <a:r>
              <a:rPr lang="en-US" dirty="0" err="1" smtClean="0"/>
              <a:t>Modelni</a:t>
            </a:r>
            <a:r>
              <a:rPr lang="en-US" dirty="0" smtClean="0"/>
              <a:t> </a:t>
            </a:r>
            <a:r>
              <a:rPr lang="en-US" dirty="0" err="1" smtClean="0"/>
              <a:t>yaratish</a:t>
            </a:r>
            <a:r>
              <a:rPr lang="en-US" dirty="0" smtClean="0"/>
              <a:t> </a:t>
            </a:r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bosqichlarni</a:t>
            </a:r>
            <a:r>
              <a:rPr lang="en-US" dirty="0" smtClean="0"/>
              <a:t> </a:t>
            </a:r>
            <a:r>
              <a:rPr lang="en-US" dirty="0" err="1" smtClean="0"/>
              <a:t>o'z</a:t>
            </a:r>
            <a:r>
              <a:rPr lang="en-US" dirty="0" smtClean="0"/>
              <a:t> </a:t>
            </a:r>
            <a:r>
              <a:rPr lang="en-US" dirty="0" err="1" smtClean="0"/>
              <a:t>ichiga</a:t>
            </a:r>
            <a:r>
              <a:rPr lang="en-US" dirty="0" smtClean="0"/>
              <a:t> </a:t>
            </a:r>
            <a:r>
              <a:rPr lang="en-US" dirty="0" err="1" smtClean="0"/>
              <a:t>oladi</a:t>
            </a:r>
            <a:r>
              <a:rPr lang="en-US" dirty="0" smtClean="0"/>
              <a:t>.</a:t>
            </a:r>
          </a:p>
          <a:p>
            <a:pPr marL="514350" indent="-514350">
              <a:lnSpc>
                <a:spcPct val="80000"/>
              </a:lnSpc>
              <a:spcBef>
                <a:spcPts val="1200"/>
              </a:spcBef>
              <a:spcAft>
                <a:spcPts val="600"/>
              </a:spcAft>
              <a:buFont typeface="Wingdings" pitchFamily="2" charset="2"/>
              <a:buAutoNum type="arabicPeriod"/>
            </a:pPr>
            <a:r>
              <a:rPr lang="en-US" dirty="0" err="1" smtClean="0"/>
              <a:t>Baholash-tavsiya</a:t>
            </a:r>
            <a:r>
              <a:rPr lang="en-US" dirty="0" smtClean="0"/>
              <a:t> </a:t>
            </a:r>
            <a:r>
              <a:rPr lang="en-US" dirty="0" err="1" smtClean="0"/>
              <a:t>etilgan</a:t>
            </a:r>
            <a:r>
              <a:rPr lang="en-US" dirty="0" smtClean="0"/>
              <a:t> TJ </a:t>
            </a:r>
            <a:r>
              <a:rPr lang="en-US" dirty="0" err="1" smtClean="0"/>
              <a:t>tanlangan</a:t>
            </a:r>
            <a:r>
              <a:rPr lang="en-US" dirty="0" smtClean="0"/>
              <a:t> </a:t>
            </a:r>
            <a:r>
              <a:rPr lang="en-US" dirty="0" err="1" smtClean="0"/>
              <a:t>maxsus</a:t>
            </a:r>
            <a:r>
              <a:rPr lang="en-US" dirty="0" smtClean="0"/>
              <a:t> </a:t>
            </a:r>
            <a:r>
              <a:rPr lang="en-US" dirty="0" err="1" smtClean="0"/>
              <a:t>mezonlarga</a:t>
            </a:r>
            <a:r>
              <a:rPr lang="en-US" dirty="0" smtClean="0"/>
              <a:t> </a:t>
            </a:r>
            <a:r>
              <a:rPr lang="en-US" dirty="0" err="1" smtClean="0"/>
              <a:t>qanchalik</a:t>
            </a:r>
            <a:r>
              <a:rPr lang="en-US" dirty="0" smtClean="0"/>
              <a:t> </a:t>
            </a:r>
            <a:r>
              <a:rPr lang="en-US" dirty="0" err="1" smtClean="0"/>
              <a:t>mos</a:t>
            </a:r>
            <a:r>
              <a:rPr lang="en-US" dirty="0" smtClean="0"/>
              <a:t> </a:t>
            </a:r>
            <a:r>
              <a:rPr lang="en-US" dirty="0" err="1" smtClean="0"/>
              <a:t>kelishini</a:t>
            </a:r>
            <a:r>
              <a:rPr lang="en-US" dirty="0" smtClean="0"/>
              <a:t> </a:t>
            </a:r>
            <a:r>
              <a:rPr lang="en-US" dirty="0" err="1" smtClean="0"/>
              <a:t>aniqlash</a:t>
            </a:r>
            <a:r>
              <a:rPr lang="en-US" dirty="0" smtClean="0"/>
              <a:t>.</a:t>
            </a:r>
          </a:p>
          <a:p>
            <a:pPr marL="514350" indent="-514350">
              <a:lnSpc>
                <a:spcPct val="80000"/>
              </a:lnSpc>
              <a:spcBef>
                <a:spcPts val="1200"/>
              </a:spcBef>
              <a:spcAft>
                <a:spcPts val="600"/>
              </a:spcAft>
              <a:buFont typeface="Wingdings" pitchFamily="2" charset="2"/>
              <a:buAutoNum type="arabicPeriod"/>
            </a:pPr>
            <a:r>
              <a:rPr lang="en-US" dirty="0" err="1" smtClean="0"/>
              <a:t>Taqqoslash-muayyan</a:t>
            </a:r>
            <a:r>
              <a:rPr lang="en-US" dirty="0" smtClean="0"/>
              <a:t> </a:t>
            </a:r>
            <a:r>
              <a:rPr lang="en-US" dirty="0" err="1" smtClean="0"/>
              <a:t>funktsiyani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ayrim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rejimlarni</a:t>
            </a:r>
            <a:r>
              <a:rPr lang="en-US" dirty="0" smtClean="0"/>
              <a:t> </a:t>
            </a:r>
            <a:r>
              <a:rPr lang="en-US" dirty="0" err="1" smtClean="0"/>
              <a:t>bajarish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mo'ljallangan</a:t>
            </a:r>
            <a:r>
              <a:rPr lang="en-US" dirty="0" smtClean="0"/>
              <a:t> </a:t>
            </a:r>
            <a:r>
              <a:rPr lang="en-US" dirty="0" err="1" smtClean="0"/>
              <a:t>raqobatbardosh</a:t>
            </a:r>
            <a:r>
              <a:rPr lang="en-US" dirty="0" smtClean="0"/>
              <a:t> TP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taqqoslash</a:t>
            </a:r>
            <a:r>
              <a:rPr lang="en-US" dirty="0" smtClean="0"/>
              <a:t>.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42852"/>
            <a:ext cx="82153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 smtClean="0">
                <a:solidFill>
                  <a:prstClr val="black"/>
                </a:solidFill>
              </a:rPr>
              <a:t>Texnologik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jarayonlarning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matematik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modellari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va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ularni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qurish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</a:rPr>
              <a:t>usullari</a:t>
            </a:r>
            <a:r>
              <a:rPr lang="en-US" sz="3200" b="1" dirty="0" smtClean="0">
                <a:solidFill>
                  <a:prstClr val="black"/>
                </a:solidFill>
              </a:rPr>
              <a:t> 3</a:t>
            </a:r>
            <a:endParaRPr lang="ru-RU" sz="32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Unifikatsiya</a:t>
            </a:r>
            <a:r>
              <a:rPr lang="en-US" b="1" dirty="0" smtClean="0"/>
              <a:t> </a:t>
            </a:r>
            <a:r>
              <a:rPr lang="en-US" b="1" dirty="0" err="1" smtClean="0"/>
              <a:t>ishlari</a:t>
            </a:r>
            <a:r>
              <a:rPr lang="en-US" b="1" dirty="0" smtClean="0"/>
              <a:t> </a:t>
            </a:r>
            <a:r>
              <a:rPr lang="en-US" b="1" dirty="0" err="1" smtClean="0"/>
              <a:t>bajarilishi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err="1" smtClean="0"/>
              <a:t>Unifikatsiya</a:t>
            </a:r>
            <a:r>
              <a:rPr lang="en-US" dirty="0" smtClean="0"/>
              <a:t> </a:t>
            </a:r>
            <a:r>
              <a:rPr lang="en-US" dirty="0" err="1" smtClean="0"/>
              <a:t>ishlari</a:t>
            </a:r>
            <a:r>
              <a:rPr lang="en-US" dirty="0" smtClean="0"/>
              <a:t> (</a:t>
            </a:r>
            <a:r>
              <a:rPr lang="en-US" dirty="0" err="1" smtClean="0"/>
              <a:t>jarayonlari</a:t>
            </a:r>
            <a:r>
              <a:rPr lang="en-US" dirty="0" smtClean="0"/>
              <a:t>) </a:t>
            </a:r>
            <a:r>
              <a:rPr lang="en-US" dirty="0" err="1" smtClean="0"/>
              <a:t>barcha</a:t>
            </a:r>
            <a:r>
              <a:rPr lang="en-US" dirty="0" smtClean="0"/>
              <a:t> </a:t>
            </a:r>
            <a:r>
              <a:rPr lang="en-US" dirty="0" err="1" smtClean="0"/>
              <a:t>boskichlarda</a:t>
            </a:r>
            <a:r>
              <a:rPr lang="en-US" dirty="0" smtClean="0"/>
              <a:t> </a:t>
            </a:r>
            <a:r>
              <a:rPr lang="en-US" dirty="0" err="1" smtClean="0"/>
              <a:t>bajariladi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chiqarishni</a:t>
            </a:r>
            <a:r>
              <a:rPr lang="en-US" dirty="0" smtClean="0"/>
              <a:t> </a:t>
            </a:r>
            <a:r>
              <a:rPr lang="en-US" dirty="0" err="1" smtClean="0"/>
              <a:t>loyihalashda</a:t>
            </a:r>
            <a:endParaRPr lang="en-US" dirty="0" smtClean="0"/>
          </a:p>
          <a:p>
            <a:r>
              <a:rPr lang="en-US" dirty="0" err="1" smtClean="0"/>
              <a:t>tayyorlash</a:t>
            </a:r>
            <a:r>
              <a:rPr lang="en-US" dirty="0" smtClean="0"/>
              <a:t>, </a:t>
            </a:r>
          </a:p>
          <a:p>
            <a:r>
              <a:rPr lang="en-US" dirty="0" err="1" smtClean="0"/>
              <a:t>saqlash</a:t>
            </a:r>
            <a:r>
              <a:rPr lang="en-US" dirty="0" smtClean="0"/>
              <a:t>, </a:t>
            </a:r>
          </a:p>
          <a:p>
            <a:r>
              <a:rPr lang="en-US" dirty="0" err="1" smtClean="0"/>
              <a:t>tashish</a:t>
            </a:r>
            <a:r>
              <a:rPr lang="en-US" dirty="0" smtClean="0"/>
              <a:t>, </a:t>
            </a:r>
          </a:p>
          <a:p>
            <a:r>
              <a:rPr lang="en-US" dirty="0" err="1" smtClean="0"/>
              <a:t>ishlatish</a:t>
            </a:r>
            <a:r>
              <a:rPr lang="en-US" dirty="0" smtClean="0"/>
              <a:t>, </a:t>
            </a:r>
            <a:r>
              <a:rPr lang="en-US" dirty="0" err="1" smtClean="0"/>
              <a:t>ta'mirlash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utilizatsiya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jarayonlarida</a:t>
            </a:r>
            <a:r>
              <a:rPr lang="en-US" dirty="0" smtClean="0"/>
              <a:t> 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xil</a:t>
            </a:r>
            <a:r>
              <a:rPr lang="en-US" dirty="0" smtClean="0"/>
              <a:t> </a:t>
            </a:r>
            <a:r>
              <a:rPr lang="en-US" dirty="0" err="1" smtClean="0"/>
              <a:t>ishlarni</a:t>
            </a:r>
            <a:r>
              <a:rPr lang="en-US" dirty="0" smtClean="0"/>
              <a:t> </a:t>
            </a:r>
            <a:r>
              <a:rPr lang="en-US" dirty="0" err="1" smtClean="0"/>
              <a:t>bajarish</a:t>
            </a:r>
            <a:r>
              <a:rPr lang="en-US" dirty="0" smtClean="0"/>
              <a:t> </a:t>
            </a:r>
            <a:r>
              <a:rPr lang="en-US" dirty="0" err="1" smtClean="0"/>
              <a:t>usullari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talablarni</a:t>
            </a:r>
            <a:r>
              <a:rPr lang="en-US" dirty="0" smtClean="0"/>
              <a:t> </a:t>
            </a:r>
            <a:r>
              <a:rPr lang="en-US" dirty="0" err="1" smtClean="0"/>
              <a:t>belgilaydi</a:t>
            </a:r>
            <a:r>
              <a:rPr lang="en-US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Unifikatsiya</a:t>
            </a:r>
            <a:r>
              <a:rPr lang="en-US" b="1" dirty="0" smtClean="0"/>
              <a:t> </a:t>
            </a:r>
            <a:r>
              <a:rPr lang="en-US" b="1" dirty="0" err="1" smtClean="0"/>
              <a:t>ishlari</a:t>
            </a:r>
            <a:r>
              <a:rPr lang="en-US" b="1" dirty="0" smtClean="0"/>
              <a:t> </a:t>
            </a:r>
            <a:r>
              <a:rPr lang="en-US" b="1" dirty="0" err="1" smtClean="0"/>
              <a:t>bajarilishi</a:t>
            </a:r>
            <a:r>
              <a:rPr lang="ru-RU" b="1" dirty="0" smtClean="0"/>
              <a:t> 2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err="1" smtClean="0"/>
              <a:t>Unifikatsiyaning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tamoyillari</a:t>
            </a:r>
            <a:r>
              <a:rPr lang="en-US" dirty="0" smtClean="0"/>
              <a:t>: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mahsulotlarni</a:t>
            </a:r>
            <a:r>
              <a:rPr lang="en-US" dirty="0" smtClean="0"/>
              <a:t> </a:t>
            </a: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ishlashning</a:t>
            </a:r>
            <a:r>
              <a:rPr lang="en-US" dirty="0" smtClean="0"/>
              <a:t> </a:t>
            </a:r>
            <a:r>
              <a:rPr lang="en-US" dirty="0" err="1" smtClean="0"/>
              <a:t>yagona</a:t>
            </a:r>
            <a:r>
              <a:rPr lang="en-US" dirty="0" smtClean="0"/>
              <a:t> </a:t>
            </a:r>
            <a:r>
              <a:rPr lang="en-US" dirty="0" err="1" smtClean="0"/>
              <a:t>usullarini</a:t>
            </a:r>
            <a:r>
              <a:rPr lang="en-US" dirty="0" smtClean="0"/>
              <a:t> </a:t>
            </a:r>
            <a:r>
              <a:rPr lang="en-US" dirty="0" err="1" smtClean="0"/>
              <a:t>joriy</a:t>
            </a:r>
            <a:r>
              <a:rPr lang="en-US" dirty="0" smtClean="0"/>
              <a:t> </a:t>
            </a:r>
            <a:r>
              <a:rPr lang="en-US" dirty="0" err="1" smtClean="0"/>
              <a:t>etish</a:t>
            </a:r>
            <a:r>
              <a:rPr lang="en-US" dirty="0" smtClean="0"/>
              <a:t>; 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xil</a:t>
            </a:r>
            <a:r>
              <a:rPr lang="en-US" dirty="0" smtClean="0"/>
              <a:t> </a:t>
            </a:r>
            <a:r>
              <a:rPr lang="en-US" dirty="0" err="1" smtClean="0"/>
              <a:t>mahsulotlarda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xil</a:t>
            </a:r>
            <a:r>
              <a:rPr lang="en-US" dirty="0" smtClean="0"/>
              <a:t> </a:t>
            </a:r>
            <a:r>
              <a:rPr lang="en-US" dirty="0" err="1" smtClean="0"/>
              <a:t>turdagi</a:t>
            </a:r>
            <a:r>
              <a:rPr lang="en-US" dirty="0" smtClean="0"/>
              <a:t> </a:t>
            </a:r>
            <a:r>
              <a:rPr lang="en-US" dirty="0" err="1" smtClean="0"/>
              <a:t>tugunlarni</a:t>
            </a:r>
            <a:r>
              <a:rPr lang="en-US" dirty="0" smtClean="0"/>
              <a:t> </a:t>
            </a: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ishlash</a:t>
            </a:r>
            <a:r>
              <a:rPr lang="en-US" dirty="0" smtClean="0"/>
              <a:t>;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avtomatlashtirilgan</a:t>
            </a:r>
            <a:r>
              <a:rPr lang="en-US" dirty="0" smtClean="0"/>
              <a:t> </a:t>
            </a: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ishlash</a:t>
            </a:r>
            <a:r>
              <a:rPr lang="en-US" dirty="0" smtClean="0"/>
              <a:t> </a:t>
            </a:r>
            <a:r>
              <a:rPr lang="en-US" dirty="0" err="1" smtClean="0"/>
              <a:t>usullarini</a:t>
            </a:r>
            <a:r>
              <a:rPr lang="en-US" dirty="0" smtClean="0"/>
              <a:t> </a:t>
            </a:r>
            <a:r>
              <a:rPr lang="en-US" dirty="0" err="1" smtClean="0"/>
              <a:t>maksimal</a:t>
            </a:r>
            <a:r>
              <a:rPr lang="en-US" dirty="0" smtClean="0"/>
              <a:t> </a:t>
            </a:r>
            <a:r>
              <a:rPr lang="en-US" dirty="0" err="1" smtClean="0"/>
              <a:t>qo'llash</a:t>
            </a:r>
            <a:r>
              <a:rPr lang="en-US" dirty="0" smtClean="0"/>
              <a:t>;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maxsus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samarali</a:t>
            </a:r>
            <a:r>
              <a:rPr lang="en-US" dirty="0" smtClean="0"/>
              <a:t> </a:t>
            </a:r>
            <a:r>
              <a:rPr lang="en-US" dirty="0" err="1" smtClean="0"/>
              <a:t>mashinalarni</a:t>
            </a:r>
            <a:r>
              <a:rPr lang="en-US" dirty="0" smtClean="0"/>
              <a:t> </a:t>
            </a:r>
            <a:r>
              <a:rPr lang="en-US" dirty="0" err="1" smtClean="0"/>
              <a:t>qo'llash</a:t>
            </a:r>
            <a:r>
              <a:rPr lang="en-US" dirty="0" smtClean="0"/>
              <a:t> </a:t>
            </a:r>
            <a:r>
              <a:rPr lang="en-US" dirty="0" err="1" smtClean="0"/>
              <a:t>ko'lamini</a:t>
            </a:r>
            <a:r>
              <a:rPr lang="en-US" dirty="0" smtClean="0"/>
              <a:t> </a:t>
            </a:r>
            <a:r>
              <a:rPr lang="en-US" dirty="0" err="1" smtClean="0"/>
              <a:t>kengaytirish</a:t>
            </a:r>
            <a:r>
              <a:rPr lang="en-US" dirty="0" smtClean="0"/>
              <a:t>;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tayyor</a:t>
            </a:r>
            <a:r>
              <a:rPr lang="en-US" dirty="0" smtClean="0"/>
              <a:t> </a:t>
            </a:r>
            <a:r>
              <a:rPr lang="en-US" dirty="0" err="1" smtClean="0"/>
              <a:t>mahsulot</a:t>
            </a:r>
            <a:r>
              <a:rPr lang="en-US" dirty="0" smtClean="0"/>
              <a:t> </a:t>
            </a:r>
            <a:r>
              <a:rPr lang="en-US" dirty="0" err="1" smtClean="0"/>
              <a:t>sifatiga</a:t>
            </a:r>
            <a:r>
              <a:rPr lang="en-US" dirty="0" smtClean="0"/>
              <a:t> </a:t>
            </a:r>
            <a:r>
              <a:rPr lang="en-US" dirty="0" err="1" smtClean="0"/>
              <a:t>ta'sir</a:t>
            </a:r>
            <a:r>
              <a:rPr lang="en-US" dirty="0" smtClean="0"/>
              <a:t> </a:t>
            </a:r>
            <a:r>
              <a:rPr lang="en-US" dirty="0" err="1" smtClean="0"/>
              <a:t>qilmaydigan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amallarni</a:t>
            </a:r>
            <a:r>
              <a:rPr lang="en-US" dirty="0" smtClean="0"/>
              <a:t> </a:t>
            </a:r>
            <a:r>
              <a:rPr lang="en-US" dirty="0" err="1" smtClean="0"/>
              <a:t>olib</a:t>
            </a:r>
            <a:r>
              <a:rPr lang="en-US" dirty="0" smtClean="0"/>
              <a:t> </a:t>
            </a:r>
            <a:r>
              <a:rPr lang="en-US" dirty="0" err="1" smtClean="0"/>
              <a:t>tashlash</a:t>
            </a:r>
            <a:r>
              <a:rPr lang="en-US" dirty="0" smtClean="0"/>
              <a:t> </a:t>
            </a:r>
            <a:r>
              <a:rPr lang="en-US" dirty="0" err="1" smtClean="0"/>
              <a:t>orqali</a:t>
            </a:r>
            <a:r>
              <a:rPr lang="en-US" dirty="0" smtClean="0"/>
              <a:t> </a:t>
            </a:r>
            <a:r>
              <a:rPr lang="en-US" dirty="0" err="1" smtClean="0"/>
              <a:t>mahsulot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chiqarishning</a:t>
            </a:r>
            <a:r>
              <a:rPr lang="en-US" dirty="0" smtClean="0"/>
              <a:t> </a:t>
            </a:r>
            <a:r>
              <a:rPr lang="en-US" dirty="0" err="1" smtClean="0"/>
              <a:t>murakkabligini</a:t>
            </a:r>
            <a:r>
              <a:rPr lang="en-US" dirty="0" smtClean="0"/>
              <a:t> </a:t>
            </a:r>
            <a:r>
              <a:rPr lang="en-US" dirty="0" err="1" smtClean="0"/>
              <a:t>kamaytirish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Unifikatsiya</a:t>
            </a:r>
            <a:r>
              <a:rPr lang="en-US" b="1" dirty="0" smtClean="0"/>
              <a:t> </a:t>
            </a:r>
            <a:r>
              <a:rPr lang="en-US" b="1" dirty="0" err="1" smtClean="0"/>
              <a:t>ishlari</a:t>
            </a:r>
            <a:r>
              <a:rPr lang="en-US" b="1" dirty="0" smtClean="0"/>
              <a:t> </a:t>
            </a:r>
            <a:r>
              <a:rPr lang="en-US" b="1" dirty="0" err="1" smtClean="0"/>
              <a:t>bajarilishi</a:t>
            </a:r>
            <a:r>
              <a:rPr lang="ru-RU" b="1" dirty="0" smtClean="0"/>
              <a:t> 3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err="1" smtClean="0"/>
              <a:t>Qismlarni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chikqarish</a:t>
            </a:r>
            <a:r>
              <a:rPr lang="en-US" dirty="0" smtClean="0"/>
              <a:t> </a:t>
            </a:r>
            <a:r>
              <a:rPr lang="en-US" dirty="0" err="1" smtClean="0"/>
              <a:t>usullarining</a:t>
            </a:r>
            <a:r>
              <a:rPr lang="en-US" dirty="0" smtClean="0"/>
              <a:t> optimal </a:t>
            </a:r>
            <a:r>
              <a:rPr lang="en-US" dirty="0" err="1" smtClean="0"/>
              <a:t>to'plamini</a:t>
            </a:r>
            <a:r>
              <a:rPr lang="en-US" dirty="0" smtClean="0"/>
              <a:t> </a:t>
            </a:r>
            <a:r>
              <a:rPr lang="en-US" dirty="0" err="1" smtClean="0"/>
              <a:t>yaratish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jarayonoda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kompleks</a:t>
            </a:r>
            <a:r>
              <a:rPr lang="en-US" dirty="0" smtClean="0"/>
              <a:t> </a:t>
            </a:r>
            <a:r>
              <a:rPr lang="en-US" dirty="0" err="1" smtClean="0"/>
              <a:t>alokalar</a:t>
            </a:r>
            <a:r>
              <a:rPr lang="en-US" dirty="0" smtClean="0"/>
              <a:t> </a:t>
            </a:r>
            <a:r>
              <a:rPr lang="en-US" dirty="0" err="1" smtClean="0"/>
              <a:t>aniqlanishi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, </a:t>
            </a:r>
            <a:r>
              <a:rPr lang="en-US" dirty="0" err="1" smtClean="0"/>
              <a:t>ya'ni</a:t>
            </a:r>
            <a:r>
              <a:rPr lang="en-US" dirty="0" smtClean="0"/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ishlash</a:t>
            </a:r>
            <a:r>
              <a:rPr lang="en-US" dirty="0" smtClean="0"/>
              <a:t> </a:t>
            </a:r>
            <a:r>
              <a:rPr lang="en-US" dirty="0" err="1" smtClean="0"/>
              <a:t>usullari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ularning</a:t>
            </a:r>
            <a:r>
              <a:rPr lang="en-US" dirty="0" smtClean="0"/>
              <a:t> </a:t>
            </a:r>
            <a:r>
              <a:rPr lang="en-US" dirty="0" err="1" smtClean="0"/>
              <a:t>haqiqiy</a:t>
            </a:r>
            <a:r>
              <a:rPr lang="en-US" dirty="0" smtClean="0"/>
              <a:t> </a:t>
            </a:r>
            <a:r>
              <a:rPr lang="en-US" dirty="0" err="1" smtClean="0"/>
              <a:t>parametrlari</a:t>
            </a:r>
            <a:r>
              <a:rPr lang="en-US" dirty="0" smtClean="0"/>
              <a:t> </a:t>
            </a:r>
            <a:r>
              <a:rPr lang="en-US" dirty="0" err="1" smtClean="0"/>
              <a:t>qo'llanilishini</a:t>
            </a:r>
            <a:r>
              <a:rPr lang="en-US" dirty="0" smtClean="0"/>
              <a:t> </a:t>
            </a:r>
            <a:r>
              <a:rPr lang="en-US" dirty="0" err="1" smtClean="0"/>
              <a:t>aniqlash</a:t>
            </a:r>
            <a:r>
              <a:rPr lang="en-US" dirty="0" smtClean="0"/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ishlash</a:t>
            </a:r>
            <a:r>
              <a:rPr lang="en-US" dirty="0" smtClean="0"/>
              <a:t> </a:t>
            </a:r>
            <a:r>
              <a:rPr lang="en-US" dirty="0" err="1" smtClean="0"/>
              <a:t>usullarining</a:t>
            </a:r>
            <a:r>
              <a:rPr lang="en-US" dirty="0" smtClean="0"/>
              <a:t> </a:t>
            </a:r>
            <a:r>
              <a:rPr lang="en-US" dirty="0" err="1" smtClean="0"/>
              <a:t>qiymatini</a:t>
            </a:r>
            <a:r>
              <a:rPr lang="en-US" dirty="0" smtClean="0"/>
              <a:t> </a:t>
            </a:r>
            <a:r>
              <a:rPr lang="en-US" dirty="0" err="1" smtClean="0"/>
              <a:t>ularning</a:t>
            </a:r>
            <a:r>
              <a:rPr lang="en-US" dirty="0" smtClean="0"/>
              <a:t> </a:t>
            </a:r>
            <a:r>
              <a:rPr lang="en-US" dirty="0" err="1" smtClean="0"/>
              <a:t>parametrlariga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hajmiga</a:t>
            </a:r>
            <a:r>
              <a:rPr lang="en-US" dirty="0" smtClean="0"/>
              <a:t> </a:t>
            </a:r>
            <a:r>
              <a:rPr lang="en-US" dirty="0" err="1" smtClean="0"/>
              <a:t>bog'liqligini</a:t>
            </a:r>
            <a:r>
              <a:rPr lang="en-US" dirty="0" smtClean="0"/>
              <a:t> </a:t>
            </a:r>
            <a:r>
              <a:rPr lang="en-US" dirty="0" err="1" smtClean="0"/>
              <a:t>aniqlash</a:t>
            </a:r>
            <a:r>
              <a:rPr lang="en-US" dirty="0" smtClean="0"/>
              <a:t>.</a:t>
            </a:r>
          </a:p>
          <a:p>
            <a:pPr marL="514350" indent="-514350">
              <a:buNone/>
            </a:pPr>
            <a:r>
              <a:rPr lang="en-US" dirty="0" err="1" smtClean="0"/>
              <a:t>Ushbu</a:t>
            </a:r>
            <a:r>
              <a:rPr lang="en-US" dirty="0" smtClean="0"/>
              <a:t> </a:t>
            </a:r>
            <a:r>
              <a:rPr lang="en-US" dirty="0" err="1" smtClean="0"/>
              <a:t>dastlabki</a:t>
            </a:r>
            <a:r>
              <a:rPr lang="en-US" dirty="0" smtClean="0"/>
              <a:t> </a:t>
            </a:r>
            <a:r>
              <a:rPr lang="en-US" dirty="0" err="1" smtClean="0"/>
              <a:t>ma'lumotlarning</a:t>
            </a:r>
            <a:r>
              <a:rPr lang="en-US" dirty="0" smtClean="0"/>
              <a:t> </a:t>
            </a:r>
            <a:r>
              <a:rPr lang="en-US" dirty="0" err="1" smtClean="0"/>
              <a:t>mavjudligi</a:t>
            </a:r>
            <a:r>
              <a:rPr lang="en-US" dirty="0" smtClean="0"/>
              <a:t> optimal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usullarini</a:t>
            </a:r>
            <a:r>
              <a:rPr lang="en-US" dirty="0" smtClean="0"/>
              <a:t> </a:t>
            </a:r>
            <a:r>
              <a:rPr lang="en-US" dirty="0" err="1" smtClean="0"/>
              <a:t>yaratishga</a:t>
            </a:r>
            <a:r>
              <a:rPr lang="en-US" dirty="0" smtClean="0"/>
              <a:t> </a:t>
            </a:r>
            <a:r>
              <a:rPr lang="en-US" dirty="0" err="1" smtClean="0"/>
              <a:t>imkon</a:t>
            </a:r>
            <a:r>
              <a:rPr lang="en-US" dirty="0" smtClean="0"/>
              <a:t> </a:t>
            </a:r>
            <a:r>
              <a:rPr lang="en-US" dirty="0" err="1" smtClean="0"/>
              <a:t>beradi</a:t>
            </a:r>
            <a:r>
              <a:rPr lang="en-US" dirty="0" smtClean="0"/>
              <a:t>.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mezon</a:t>
            </a:r>
            <a:r>
              <a:rPr lang="en-US" dirty="0" smtClean="0"/>
              <a:t> </a:t>
            </a:r>
            <a:r>
              <a:rPr lang="en-US" dirty="0" err="1" smtClean="0"/>
              <a:t>sifatida</a:t>
            </a:r>
            <a:r>
              <a:rPr lang="en-US" dirty="0" smtClean="0"/>
              <a:t> </a:t>
            </a:r>
            <a:r>
              <a:rPr lang="en-US" dirty="0" err="1" smtClean="0"/>
              <a:t>belgilangan</a:t>
            </a:r>
            <a:r>
              <a:rPr lang="en-US" dirty="0" smtClean="0"/>
              <a:t> </a:t>
            </a:r>
            <a:r>
              <a:rPr lang="en-US" dirty="0" err="1" smtClean="0"/>
              <a:t>xarajatlarning</a:t>
            </a:r>
            <a:r>
              <a:rPr lang="en-US" dirty="0" smtClean="0"/>
              <a:t> minimal </a:t>
            </a:r>
            <a:r>
              <a:rPr lang="en-US" dirty="0" err="1" smtClean="0"/>
              <a:t>qiymatidan</a:t>
            </a:r>
            <a:r>
              <a:rPr lang="en-US" dirty="0" smtClean="0"/>
              <a:t> </a:t>
            </a:r>
            <a:r>
              <a:rPr lang="en-US" dirty="0" err="1" smtClean="0"/>
              <a:t>foydalanib</a:t>
            </a:r>
            <a:r>
              <a:rPr lang="en-US" dirty="0" smtClean="0"/>
              <a:t>, </a:t>
            </a:r>
            <a:r>
              <a:rPr lang="en-US" dirty="0" err="1" smtClean="0"/>
              <a:t>mahsulotlarni</a:t>
            </a:r>
            <a:r>
              <a:rPr lang="en-US" dirty="0" smtClean="0"/>
              <a:t> </a:t>
            </a: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ishlash</a:t>
            </a:r>
            <a:r>
              <a:rPr lang="en-US" dirty="0" smtClean="0"/>
              <a:t> </a:t>
            </a:r>
            <a:r>
              <a:rPr lang="en-US" dirty="0" err="1" smtClean="0"/>
              <a:t>usullarining</a:t>
            </a:r>
            <a:r>
              <a:rPr lang="en-US" dirty="0" smtClean="0"/>
              <a:t> optimal </a:t>
            </a:r>
            <a:r>
              <a:rPr lang="en-US" dirty="0" err="1" smtClean="0"/>
              <a:t>to'plamini</a:t>
            </a:r>
            <a:r>
              <a:rPr lang="en-US" dirty="0" smtClean="0"/>
              <a:t> </a:t>
            </a:r>
            <a:r>
              <a:rPr lang="en-US" dirty="0" err="1" smtClean="0"/>
              <a:t>aniqlash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 </a:t>
            </a:r>
            <a:r>
              <a:rPr lang="en-US" dirty="0" err="1" smtClean="0"/>
              <a:t>bo’ladi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Unifikatsiya</a:t>
            </a:r>
            <a:r>
              <a:rPr lang="en-US" b="1" dirty="0" smtClean="0"/>
              <a:t> </a:t>
            </a:r>
            <a:r>
              <a:rPr lang="en-US" b="1" dirty="0" err="1" smtClean="0"/>
              <a:t>ishlari</a:t>
            </a:r>
            <a:r>
              <a:rPr lang="en-US" b="1" dirty="0" smtClean="0"/>
              <a:t> </a:t>
            </a:r>
            <a:r>
              <a:rPr lang="en-US" b="1" dirty="0" err="1" smtClean="0"/>
              <a:t>bajarilishi</a:t>
            </a:r>
            <a:r>
              <a:rPr lang="ru-RU" b="1" dirty="0" smtClean="0"/>
              <a:t> </a:t>
            </a:r>
            <a:r>
              <a:rPr lang="en-US" b="1" dirty="0" smtClean="0"/>
              <a:t>4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err="1" smtClean="0"/>
              <a:t>Optimallashtirish</a:t>
            </a:r>
            <a:r>
              <a:rPr lang="en-US" dirty="0" smtClean="0"/>
              <a:t> </a:t>
            </a:r>
            <a:r>
              <a:rPr lang="en-US" dirty="0" err="1" smtClean="0"/>
              <a:t>jarayoni</a:t>
            </a:r>
            <a:r>
              <a:rPr lang="en-US" dirty="0" smtClean="0"/>
              <a:t> </a:t>
            </a:r>
            <a:r>
              <a:rPr lang="en-US" dirty="0" err="1" smtClean="0"/>
              <a:t>mahsulotni</a:t>
            </a:r>
            <a:r>
              <a:rPr lang="en-US" dirty="0" smtClean="0"/>
              <a:t> </a:t>
            </a: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ishlash</a:t>
            </a:r>
            <a:r>
              <a:rPr lang="en-US" dirty="0" smtClean="0"/>
              <a:t> </a:t>
            </a:r>
            <a:r>
              <a:rPr lang="en-US" dirty="0" err="1" smtClean="0"/>
              <a:t>usullari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minimal </a:t>
            </a:r>
            <a:r>
              <a:rPr lang="en-US" dirty="0" err="1" smtClean="0"/>
              <a:t>xarajatlarni</a:t>
            </a:r>
            <a:r>
              <a:rPr lang="en-US" dirty="0" smtClean="0"/>
              <a:t> </a:t>
            </a:r>
            <a:r>
              <a:rPr lang="en-US" dirty="0" err="1" smtClean="0"/>
              <a:t>topish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ularning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miqdorini</a:t>
            </a:r>
            <a:r>
              <a:rPr lang="en-US" dirty="0" smtClean="0"/>
              <a:t> </a:t>
            </a: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taqsimlashdan</a:t>
            </a:r>
            <a:r>
              <a:rPr lang="en-US" dirty="0" smtClean="0"/>
              <a:t> </a:t>
            </a:r>
            <a:r>
              <a:rPr lang="en-US" dirty="0" err="1" smtClean="0"/>
              <a:t>iborat</a:t>
            </a:r>
            <a:r>
              <a:rPr lang="en-US" dirty="0" smtClean="0"/>
              <a:t> </a:t>
            </a:r>
            <a:r>
              <a:rPr lang="en-US" dirty="0" err="1" smtClean="0"/>
              <a:t>bo'lganligi</a:t>
            </a:r>
            <a:r>
              <a:rPr lang="en-US" dirty="0" smtClean="0"/>
              <a:t> </a:t>
            </a:r>
          </a:p>
          <a:p>
            <a:pPr algn="ctr">
              <a:buNone/>
            </a:pPr>
            <a:r>
              <a:rPr lang="en-US" dirty="0" smtClean="0"/>
              <a:t>Z= f (p, P, N, Q,), </a:t>
            </a:r>
          </a:p>
          <a:p>
            <a:pPr>
              <a:buNone/>
            </a:pP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erda</a:t>
            </a:r>
            <a:r>
              <a:rPr lang="en-US" dirty="0" smtClean="0"/>
              <a:t>:</a:t>
            </a:r>
          </a:p>
          <a:p>
            <a:pPr>
              <a:buNone/>
            </a:pPr>
            <a:r>
              <a:rPr lang="en-US" dirty="0" smtClean="0"/>
              <a:t>Z - </a:t>
            </a:r>
            <a:r>
              <a:rPr lang="en-US" dirty="0" err="1" smtClean="0"/>
              <a:t>mahsulotlarni</a:t>
            </a:r>
            <a:r>
              <a:rPr lang="en-US" dirty="0" smtClean="0"/>
              <a:t> </a:t>
            </a: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ishlashning</a:t>
            </a:r>
            <a:r>
              <a:rPr lang="en-US" dirty="0" smtClean="0"/>
              <a:t> </a:t>
            </a:r>
            <a:r>
              <a:rPr lang="en-US" dirty="0" err="1" smtClean="0"/>
              <a:t>muayyan</a:t>
            </a:r>
            <a:r>
              <a:rPr lang="en-US" dirty="0" smtClean="0"/>
              <a:t> </a:t>
            </a:r>
            <a:r>
              <a:rPr lang="en-US" dirty="0" err="1" smtClean="0"/>
              <a:t>usulini</a:t>
            </a:r>
            <a:r>
              <a:rPr lang="en-US" dirty="0" smtClean="0"/>
              <a:t> </a:t>
            </a:r>
            <a:r>
              <a:rPr lang="en-US" dirty="0" err="1" smtClean="0"/>
              <a:t>qo'llashda</a:t>
            </a:r>
            <a:r>
              <a:rPr lang="en-US" dirty="0" smtClean="0"/>
              <a:t> </a:t>
            </a:r>
            <a:r>
              <a:rPr lang="en-US" dirty="0" err="1" smtClean="0"/>
              <a:t>umumiy</a:t>
            </a:r>
            <a:r>
              <a:rPr lang="en-US" dirty="0" smtClean="0"/>
              <a:t> </a:t>
            </a:r>
            <a:r>
              <a:rPr lang="en-US" dirty="0" err="1" smtClean="0"/>
              <a:t>xarajatlar</a:t>
            </a:r>
            <a:r>
              <a:rPr lang="en-US" dirty="0" smtClean="0"/>
              <a:t>, </a:t>
            </a:r>
            <a:r>
              <a:rPr lang="en-US" dirty="0" err="1" smtClean="0"/>
              <a:t>so’m</a:t>
            </a:r>
            <a:r>
              <a:rPr lang="en-US" dirty="0" smtClean="0"/>
              <a:t>;</a:t>
            </a:r>
          </a:p>
          <a:p>
            <a:pPr>
              <a:buNone/>
            </a:pPr>
            <a:r>
              <a:rPr lang="en-US" dirty="0" smtClean="0"/>
              <a:t>p - </a:t>
            </a: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ishlash</a:t>
            </a:r>
            <a:r>
              <a:rPr lang="en-US" dirty="0" smtClean="0"/>
              <a:t> </a:t>
            </a:r>
            <a:r>
              <a:rPr lang="en-US" dirty="0" err="1" smtClean="0"/>
              <a:t>usullari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variantlar</a:t>
            </a:r>
            <a:r>
              <a:rPr lang="en-US" dirty="0" smtClean="0"/>
              <a:t> </a:t>
            </a:r>
            <a:r>
              <a:rPr lang="en-US" dirty="0" err="1" smtClean="0"/>
              <a:t>soni</a:t>
            </a:r>
            <a:r>
              <a:rPr lang="en-US" dirty="0" smtClean="0"/>
              <a:t>;</a:t>
            </a:r>
          </a:p>
          <a:p>
            <a:pPr>
              <a:buNone/>
            </a:pPr>
            <a:r>
              <a:rPr lang="en-US" dirty="0" smtClean="0"/>
              <a:t>P - </a:t>
            </a: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ishlash</a:t>
            </a:r>
            <a:r>
              <a:rPr lang="en-US" dirty="0" smtClean="0"/>
              <a:t> </a:t>
            </a:r>
            <a:r>
              <a:rPr lang="en-US" dirty="0" err="1" smtClean="0"/>
              <a:t>usuli</a:t>
            </a:r>
            <a:r>
              <a:rPr lang="en-US" dirty="0" smtClean="0"/>
              <a:t> </a:t>
            </a:r>
            <a:r>
              <a:rPr lang="en-US" dirty="0" err="1" smtClean="0"/>
              <a:t>parametrining</a:t>
            </a:r>
            <a:r>
              <a:rPr lang="en-US" dirty="0" smtClean="0"/>
              <a:t> </a:t>
            </a:r>
            <a:r>
              <a:rPr lang="en-US" dirty="0" err="1" smtClean="0"/>
              <a:t>qiymati</a:t>
            </a:r>
            <a:r>
              <a:rPr lang="en-US" dirty="0" smtClean="0"/>
              <a:t> (/=7, 2, n);</a:t>
            </a:r>
          </a:p>
          <a:p>
            <a:pPr>
              <a:buNone/>
            </a:pPr>
            <a:r>
              <a:rPr lang="en-US" dirty="0" smtClean="0"/>
              <a:t>N -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hajmi</a:t>
            </a:r>
            <a:r>
              <a:rPr lang="en-US" dirty="0" smtClean="0"/>
              <a:t> / - </a:t>
            </a: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ishlash</a:t>
            </a:r>
            <a:r>
              <a:rPr lang="en-US" dirty="0" smtClean="0"/>
              <a:t> </a:t>
            </a:r>
            <a:r>
              <a:rPr lang="en-US" dirty="0" err="1" smtClean="0"/>
              <a:t>usuli</a:t>
            </a:r>
            <a:r>
              <a:rPr lang="en-US" dirty="0" smtClean="0"/>
              <a:t>;</a:t>
            </a:r>
          </a:p>
          <a:p>
            <a:pPr>
              <a:buNone/>
            </a:pPr>
            <a:r>
              <a:rPr lang="en-US" dirty="0" smtClean="0"/>
              <a:t>Q, -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chiqarishni</a:t>
            </a:r>
            <a:r>
              <a:rPr lang="en-US" dirty="0" smtClean="0"/>
              <a:t> </a:t>
            </a:r>
            <a:r>
              <a:rPr lang="en-US" dirty="0" err="1" smtClean="0"/>
              <a:t>loyihalash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tayyorlashda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turdagi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usuli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xarajatlar</a:t>
            </a:r>
            <a:r>
              <a:rPr lang="en-US" dirty="0" smtClean="0"/>
              <a:t>, </a:t>
            </a:r>
            <a:r>
              <a:rPr lang="en-US" dirty="0" err="1" smtClean="0"/>
              <a:t>so’m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Unifikatsiya</a:t>
            </a:r>
            <a:r>
              <a:rPr lang="en-US" b="1" dirty="0" smtClean="0"/>
              <a:t> </a:t>
            </a:r>
            <a:r>
              <a:rPr lang="en-US" b="1" dirty="0" err="1" smtClean="0"/>
              <a:t>ishlari</a:t>
            </a:r>
            <a:r>
              <a:rPr lang="en-US" b="1" dirty="0" smtClean="0"/>
              <a:t> </a:t>
            </a:r>
            <a:r>
              <a:rPr lang="en-US" b="1" dirty="0" err="1" smtClean="0"/>
              <a:t>bajarilishi</a:t>
            </a:r>
            <a:r>
              <a:rPr lang="ru-RU" b="1" dirty="0" smtClean="0"/>
              <a:t> </a:t>
            </a:r>
            <a:r>
              <a:rPr lang="en-US" b="1" dirty="0" smtClean="0"/>
              <a:t>5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err="1" smtClean="0"/>
              <a:t>Muayyan</a:t>
            </a:r>
            <a:r>
              <a:rPr lang="en-US" dirty="0" smtClean="0"/>
              <a:t> </a:t>
            </a:r>
            <a:r>
              <a:rPr lang="en-US" dirty="0" err="1" smtClean="0"/>
              <a:t>korxona</a:t>
            </a:r>
            <a:r>
              <a:rPr lang="en-US" dirty="0" smtClean="0"/>
              <a:t> </a:t>
            </a:r>
            <a:r>
              <a:rPr lang="en-US" dirty="0" err="1" smtClean="0"/>
              <a:t>ichida</a:t>
            </a:r>
            <a:r>
              <a:rPr lang="en-US" dirty="0" smtClean="0"/>
              <a:t> </a:t>
            </a:r>
            <a:r>
              <a:rPr lang="en-US" dirty="0" err="1" smtClean="0"/>
              <a:t>mahsulotlarini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chiqish</a:t>
            </a:r>
            <a:r>
              <a:rPr lang="en-US" dirty="0" smtClean="0"/>
              <a:t> </a:t>
            </a:r>
            <a:r>
              <a:rPr lang="en-US" dirty="0" err="1" smtClean="0"/>
              <a:t>usullarini</a:t>
            </a:r>
            <a:r>
              <a:rPr lang="en-US" dirty="0" smtClean="0"/>
              <a:t> </a:t>
            </a:r>
            <a:r>
              <a:rPr lang="en-US" dirty="0" err="1" smtClean="0"/>
              <a:t>unifikatsiyasi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jihozlarining</a:t>
            </a:r>
            <a:r>
              <a:rPr lang="en-US" dirty="0" smtClean="0"/>
              <a:t> </a:t>
            </a:r>
            <a:r>
              <a:rPr lang="en-US" dirty="0" err="1" smtClean="0"/>
              <a:t>texnik</a:t>
            </a:r>
            <a:r>
              <a:rPr lang="en-US" dirty="0" smtClean="0"/>
              <a:t> </a:t>
            </a:r>
            <a:r>
              <a:rPr lang="en-US" dirty="0" err="1" smtClean="0"/>
              <a:t>xususiyatlariga</a:t>
            </a:r>
            <a:r>
              <a:rPr lang="en-US" dirty="0" smtClean="0"/>
              <a:t> </a:t>
            </a:r>
            <a:r>
              <a:rPr lang="en-US" dirty="0" err="1" smtClean="0"/>
              <a:t>bog'liq</a:t>
            </a:r>
            <a:r>
              <a:rPr lang="en-US" dirty="0" smtClean="0"/>
              <a:t> </a:t>
            </a:r>
            <a:r>
              <a:rPr lang="en-US" dirty="0" err="1" smtClean="0"/>
              <a:t>bo'lib</a:t>
            </a:r>
            <a:r>
              <a:rPr lang="en-US" dirty="0" smtClean="0"/>
              <a:t>, </a:t>
            </a:r>
            <a:r>
              <a:rPr lang="en-US" dirty="0" err="1" smtClean="0"/>
              <a:t>ular</a:t>
            </a:r>
            <a:r>
              <a:rPr lang="en-US" dirty="0" smtClean="0"/>
              <a:t> </a:t>
            </a:r>
            <a:r>
              <a:rPr lang="en-US" dirty="0" err="1" smtClean="0"/>
              <a:t>to'plam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talablarni</a:t>
            </a:r>
            <a:r>
              <a:rPr lang="en-US" dirty="0" smtClean="0"/>
              <a:t> </a:t>
            </a:r>
            <a:r>
              <a:rPr lang="en-US" dirty="0" err="1" smtClean="0"/>
              <a:t>bajarilishini</a:t>
            </a:r>
            <a:r>
              <a:rPr lang="en-US" dirty="0" smtClean="0"/>
              <a:t> </a:t>
            </a:r>
            <a:r>
              <a:rPr lang="en-US" dirty="0" err="1" smtClean="0"/>
              <a:t>ta'minlaydi</a:t>
            </a:r>
            <a:r>
              <a:rPr lang="en-US" dirty="0" smtClean="0"/>
              <a:t>: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ishlanadigan</a:t>
            </a:r>
            <a:r>
              <a:rPr lang="en-US" dirty="0" smtClean="0"/>
              <a:t> </a:t>
            </a:r>
            <a:r>
              <a:rPr lang="en-US" dirty="0" err="1" smtClean="0"/>
              <a:t>detallar</a:t>
            </a:r>
            <a:r>
              <a:rPr lang="en-US" dirty="0" smtClean="0"/>
              <a:t> </a:t>
            </a:r>
            <a:r>
              <a:rPr lang="en-US" dirty="0" err="1" smtClean="0"/>
              <a:t>assortimenti</a:t>
            </a:r>
            <a:r>
              <a:rPr lang="en-US" dirty="0" smtClean="0"/>
              <a:t>;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turi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parametrlari</a:t>
            </a:r>
            <a:r>
              <a:rPr lang="en-US" dirty="0" smtClean="0"/>
              <a:t>;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o’lchamlarning</a:t>
            </a:r>
            <a:r>
              <a:rPr lang="en-US" dirty="0" smtClean="0"/>
              <a:t> </a:t>
            </a:r>
            <a:r>
              <a:rPr lang="en-US" dirty="0" err="1" smtClean="0"/>
              <a:t>og’ishi</a:t>
            </a:r>
            <a:r>
              <a:rPr lang="en-US" dirty="0" smtClean="0"/>
              <a:t>;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uskunalar</a:t>
            </a:r>
            <a:r>
              <a:rPr lang="en-US" dirty="0" smtClean="0"/>
              <a:t> </a:t>
            </a:r>
            <a:r>
              <a:rPr lang="en-US" dirty="0" err="1" smtClean="0"/>
              <a:t>mavjudligi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ishlashi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Unifikatsiya</a:t>
            </a:r>
            <a:r>
              <a:rPr lang="en-US" b="1" dirty="0" smtClean="0"/>
              <a:t> </a:t>
            </a:r>
            <a:r>
              <a:rPr lang="en-US" b="1" dirty="0" err="1" smtClean="0"/>
              <a:t>ishlari</a:t>
            </a:r>
            <a:r>
              <a:rPr lang="en-US" b="1" dirty="0" smtClean="0"/>
              <a:t> </a:t>
            </a:r>
            <a:r>
              <a:rPr lang="en-US" b="1" dirty="0" err="1" smtClean="0"/>
              <a:t>bajarilishi</a:t>
            </a:r>
            <a:r>
              <a:rPr lang="ru-RU" b="1" dirty="0" smtClean="0"/>
              <a:t> 6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err="1" smtClean="0"/>
              <a:t>Shunday</a:t>
            </a:r>
            <a:r>
              <a:rPr lang="en-US" dirty="0" smtClean="0"/>
              <a:t> </a:t>
            </a:r>
            <a:r>
              <a:rPr lang="en-US" dirty="0" err="1" smtClean="0"/>
              <a:t>qilib</a:t>
            </a:r>
            <a:r>
              <a:rPr lang="en-US" dirty="0" smtClean="0"/>
              <a:t>, </a:t>
            </a:r>
            <a:r>
              <a:rPr lang="en-US" dirty="0" err="1" smtClean="0"/>
              <a:t>muayyan</a:t>
            </a:r>
            <a:r>
              <a:rPr lang="en-US" dirty="0" smtClean="0"/>
              <a:t> </a:t>
            </a:r>
            <a:r>
              <a:rPr lang="en-US" dirty="0" err="1" smtClean="0"/>
              <a:t>korxona</a:t>
            </a:r>
            <a:r>
              <a:rPr lang="en-US" dirty="0" smtClean="0"/>
              <a:t> </a:t>
            </a:r>
            <a:r>
              <a:rPr lang="en-US" dirty="0" err="1" smtClean="0"/>
              <a:t>sharoitida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usullarini</a:t>
            </a:r>
            <a:r>
              <a:rPr lang="en-US" dirty="0" smtClean="0"/>
              <a:t> </a:t>
            </a:r>
            <a:r>
              <a:rPr lang="en-US" dirty="0" err="1" smtClean="0"/>
              <a:t>unifikatsiyalash</a:t>
            </a:r>
            <a:r>
              <a:rPr lang="en-US" dirty="0" smtClean="0"/>
              <a:t> optimal </a:t>
            </a:r>
            <a:r>
              <a:rPr lang="en-US" dirty="0" err="1" smtClean="0"/>
              <a:t>miqdoriy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parametrlarni</a:t>
            </a:r>
            <a:r>
              <a:rPr lang="en-US" dirty="0" smtClean="0"/>
              <a:t> </a:t>
            </a:r>
            <a:r>
              <a:rPr lang="en-US" dirty="0" err="1" smtClean="0"/>
              <a:t>o'rnatish</a:t>
            </a:r>
            <a:r>
              <a:rPr lang="en-US" dirty="0" smtClean="0"/>
              <a:t> </a:t>
            </a:r>
            <a:r>
              <a:rPr lang="en-US" dirty="0" err="1" smtClean="0"/>
              <a:t>orqali</a:t>
            </a:r>
            <a:r>
              <a:rPr lang="en-US" dirty="0" smtClean="0"/>
              <a:t> </a:t>
            </a:r>
            <a:r>
              <a:rPr lang="en-US" dirty="0" err="1" smtClean="0"/>
              <a:t>amalga</a:t>
            </a:r>
            <a:r>
              <a:rPr lang="en-US" dirty="0" smtClean="0"/>
              <a:t> </a:t>
            </a:r>
            <a:r>
              <a:rPr lang="en-US" dirty="0" err="1" smtClean="0"/>
              <a:t>oshiriladi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err="1" smtClean="0"/>
              <a:t>Optimallashtiruvchi</a:t>
            </a:r>
            <a:r>
              <a:rPr lang="en-US" dirty="0" smtClean="0"/>
              <a:t> </a:t>
            </a:r>
            <a:r>
              <a:rPr lang="en-US" dirty="0" err="1" smtClean="0"/>
              <a:t>qiymati</a:t>
            </a:r>
            <a:r>
              <a:rPr lang="en-US" dirty="0" smtClean="0"/>
              <a:t> </a:t>
            </a:r>
            <a:r>
              <a:rPr lang="en-US" dirty="0" err="1" smtClean="0"/>
              <a:t>funktsiyasi</a:t>
            </a:r>
            <a:r>
              <a:rPr lang="en-US" dirty="0" smtClean="0"/>
              <a:t> </a:t>
            </a:r>
            <a:r>
              <a:rPr lang="en-US" dirty="0" err="1" smtClean="0"/>
              <a:t>bo’lgani</a:t>
            </a:r>
            <a:r>
              <a:rPr lang="en-US" dirty="0" smtClean="0"/>
              <a:t> </a:t>
            </a:r>
            <a:r>
              <a:rPr lang="en-US" dirty="0" err="1" smtClean="0"/>
              <a:t>sababli</a:t>
            </a:r>
            <a:r>
              <a:rPr lang="en-US" dirty="0" smtClean="0"/>
              <a:t>, </a:t>
            </a:r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tartib</a:t>
            </a:r>
            <a:r>
              <a:rPr lang="en-US" dirty="0" smtClean="0"/>
              <a:t> </a:t>
            </a:r>
            <a:r>
              <a:rPr lang="en-US" dirty="0" err="1" smtClean="0"/>
              <a:t>hisoblash</a:t>
            </a:r>
            <a:r>
              <a:rPr lang="en-US" dirty="0" smtClean="0"/>
              <a:t> optimum </a:t>
            </a:r>
            <a:r>
              <a:rPr lang="en-US" dirty="0" err="1" smtClean="0"/>
              <a:t>funktsiyasi</a:t>
            </a:r>
            <a:r>
              <a:rPr lang="en-US" dirty="0" smtClean="0"/>
              <a:t> </a:t>
            </a:r>
            <a:r>
              <a:rPr lang="en-US" dirty="0" err="1" smtClean="0"/>
              <a:t>iteratsion</a:t>
            </a:r>
            <a:r>
              <a:rPr lang="en-US" dirty="0" smtClean="0"/>
              <a:t> </a:t>
            </a:r>
            <a:r>
              <a:rPr lang="en-US" dirty="0" err="1" smtClean="0"/>
              <a:t>jarayoni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amalga</a:t>
            </a:r>
            <a:r>
              <a:rPr lang="en-US" dirty="0" smtClean="0"/>
              <a:t> </a:t>
            </a:r>
            <a:r>
              <a:rPr lang="en-US" dirty="0" err="1" smtClean="0"/>
              <a:t>oshiriladi</a:t>
            </a:r>
            <a:r>
              <a:rPr lang="en-US" dirty="0" smtClean="0"/>
              <a:t>. </a:t>
            </a:r>
            <a:r>
              <a:rPr lang="en-US" dirty="0" err="1" smtClean="0"/>
              <a:t>Yani</a:t>
            </a:r>
            <a:r>
              <a:rPr lang="en-US" dirty="0" smtClean="0"/>
              <a:t>, </a:t>
            </a:r>
            <a:r>
              <a:rPr lang="en-US" dirty="0" err="1" smtClean="0"/>
              <a:t>har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hisoblash</a:t>
            </a:r>
            <a:r>
              <a:rPr lang="en-US" dirty="0" smtClean="0"/>
              <a:t> </a:t>
            </a:r>
            <a:r>
              <a:rPr lang="en-US" dirty="0" err="1" smtClean="0"/>
              <a:t>bosqichida</a:t>
            </a:r>
            <a:r>
              <a:rPr lang="en-US" dirty="0" smtClean="0"/>
              <a:t> </a:t>
            </a:r>
            <a:r>
              <a:rPr lang="en-US" dirty="0" err="1" smtClean="0"/>
              <a:t>paramentrlar</a:t>
            </a:r>
            <a:r>
              <a:rPr lang="en-US" dirty="0" smtClean="0"/>
              <a:t> </a:t>
            </a:r>
            <a:r>
              <a:rPr lang="en-US" dirty="0" err="1" smtClean="0"/>
              <a:t>soni</a:t>
            </a:r>
            <a:r>
              <a:rPr lang="en-US" dirty="0" smtClean="0"/>
              <a:t> 1-ga </a:t>
            </a:r>
            <a:r>
              <a:rPr lang="en-US" dirty="0" err="1" smtClean="0"/>
              <a:t>ko’payub</a:t>
            </a:r>
            <a:r>
              <a:rPr lang="en-US" dirty="0" smtClean="0"/>
              <a:t> </a:t>
            </a:r>
            <a:r>
              <a:rPr lang="en-US" dirty="0" err="1" smtClean="0"/>
              <a:t>boradi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Unifikatsiya</a:t>
            </a:r>
            <a:r>
              <a:rPr lang="en-US" b="1" dirty="0" smtClean="0"/>
              <a:t> </a:t>
            </a:r>
            <a:r>
              <a:rPr lang="en-US" b="1" dirty="0" err="1" smtClean="0"/>
              <a:t>ishlari</a:t>
            </a:r>
            <a:r>
              <a:rPr lang="en-US" b="1" dirty="0" smtClean="0"/>
              <a:t> </a:t>
            </a:r>
            <a:r>
              <a:rPr lang="en-US" b="1" dirty="0" err="1" smtClean="0"/>
              <a:t>bajarilishi</a:t>
            </a:r>
            <a:r>
              <a:rPr lang="ru-RU" b="1" dirty="0" smtClean="0"/>
              <a:t> </a:t>
            </a:r>
            <a:r>
              <a:rPr lang="en-US" b="1" dirty="0" smtClean="0"/>
              <a:t>7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600" dirty="0" smtClean="0"/>
              <a:t>	(K+1) </a:t>
            </a:r>
            <a:r>
              <a:rPr lang="en-US" sz="3600" dirty="0" err="1" smtClean="0"/>
              <a:t>parametrda</a:t>
            </a:r>
            <a:r>
              <a:rPr lang="en-US" sz="3600" dirty="0" smtClean="0"/>
              <a:t> minimal </a:t>
            </a:r>
            <a:r>
              <a:rPr lang="en-US" sz="3600" dirty="0" err="1" smtClean="0"/>
              <a:t>xarajat</a:t>
            </a:r>
            <a:r>
              <a:rPr lang="en-US" sz="3600" dirty="0" smtClean="0"/>
              <a:t> </a:t>
            </a:r>
            <a:r>
              <a:rPr lang="en-US" sz="3600" dirty="0" err="1" smtClean="0"/>
              <a:t>funktsiyasiga</a:t>
            </a:r>
            <a:r>
              <a:rPr lang="en-US" sz="3600" dirty="0" smtClean="0"/>
              <a:t> </a:t>
            </a:r>
            <a:r>
              <a:rPr lang="en-US" sz="3600" dirty="0" err="1" smtClean="0"/>
              <a:t>etib</a:t>
            </a:r>
            <a:r>
              <a:rPr lang="en-US" sz="3600" dirty="0" smtClean="0"/>
              <a:t> </a:t>
            </a:r>
            <a:r>
              <a:rPr lang="en-US" sz="3600" dirty="0" err="1" smtClean="0"/>
              <a:t>borgach</a:t>
            </a:r>
            <a:r>
              <a:rPr lang="en-US" sz="3600" dirty="0" smtClean="0"/>
              <a:t>, </a:t>
            </a:r>
            <a:r>
              <a:rPr lang="en-US" sz="3600" dirty="0" err="1" smtClean="0"/>
              <a:t>parametrlar</a:t>
            </a:r>
            <a:r>
              <a:rPr lang="en-US" sz="3600" dirty="0" smtClean="0"/>
              <a:t> </a:t>
            </a:r>
            <a:r>
              <a:rPr lang="en-US" sz="3600" dirty="0" err="1" smtClean="0"/>
              <a:t>soni</a:t>
            </a:r>
            <a:r>
              <a:rPr lang="en-US" sz="3600" dirty="0" smtClean="0"/>
              <a:t> </a:t>
            </a:r>
            <a:r>
              <a:rPr lang="en-US" sz="3600" dirty="0" err="1" smtClean="0"/>
              <a:t>yana</a:t>
            </a:r>
            <a:r>
              <a:rPr lang="en-US" sz="3600" dirty="0" smtClean="0"/>
              <a:t> 1ga </a:t>
            </a:r>
            <a:r>
              <a:rPr lang="en-US" sz="3600" dirty="0" err="1" smtClean="0"/>
              <a:t>oshadi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shart</a:t>
            </a:r>
            <a:r>
              <a:rPr lang="en-US" sz="3600" dirty="0" smtClean="0"/>
              <a:t> </a:t>
            </a:r>
            <a:r>
              <a:rPr lang="en-US" sz="3600" dirty="0" err="1" smtClean="0"/>
              <a:t>bajarilgunga</a:t>
            </a:r>
            <a:r>
              <a:rPr lang="en-US" sz="3600" dirty="0" smtClean="0"/>
              <a:t> </a:t>
            </a:r>
            <a:r>
              <a:rPr lang="en-US" sz="3600" dirty="0" err="1" smtClean="0"/>
              <a:t>qadar</a:t>
            </a:r>
            <a:r>
              <a:rPr lang="en-US" sz="3600" dirty="0" smtClean="0"/>
              <a:t> </a:t>
            </a:r>
            <a:r>
              <a:rPr lang="en-US" sz="3600" dirty="0" err="1" smtClean="0"/>
              <a:t>davom</a:t>
            </a:r>
            <a:r>
              <a:rPr lang="en-US" sz="3600" dirty="0" smtClean="0"/>
              <a:t> </a:t>
            </a:r>
            <a:r>
              <a:rPr lang="en-US" sz="3600" dirty="0" err="1" smtClean="0"/>
              <a:t>etadi</a:t>
            </a:r>
            <a:r>
              <a:rPr lang="en-US" sz="3600" dirty="0" smtClean="0"/>
              <a:t> </a:t>
            </a:r>
            <a:r>
              <a:rPr lang="en-US" sz="3600" dirty="0" err="1" smtClean="0"/>
              <a:t>ushbu</a:t>
            </a:r>
            <a:r>
              <a:rPr lang="en-US" sz="3600" dirty="0" smtClean="0"/>
              <a:t> </a:t>
            </a:r>
            <a:r>
              <a:rPr lang="en-US" sz="3600" dirty="0" err="1" smtClean="0"/>
              <a:t>o'xshash</a:t>
            </a:r>
            <a:r>
              <a:rPr lang="en-US" sz="3600" dirty="0" smtClean="0"/>
              <a:t> </a:t>
            </a:r>
            <a:r>
              <a:rPr lang="en-US" sz="3600" dirty="0" err="1" smtClean="0"/>
              <a:t>hisoblash</a:t>
            </a:r>
            <a:r>
              <a:rPr lang="en-US" sz="3600" dirty="0" smtClean="0"/>
              <a:t> </a:t>
            </a:r>
            <a:r>
              <a:rPr lang="en-US" sz="3600" dirty="0" err="1" smtClean="0"/>
              <a:t>jarayoniga</a:t>
            </a:r>
            <a:r>
              <a:rPr lang="en-US" sz="3600" dirty="0" smtClean="0"/>
              <a:t> </a:t>
            </a:r>
            <a:r>
              <a:rPr lang="en-US" sz="3600" dirty="0" err="1" smtClean="0"/>
              <a:t>etguncha</a:t>
            </a:r>
            <a:r>
              <a:rPr lang="en-US" sz="3600" dirty="0" smtClean="0"/>
              <a:t>:</a:t>
            </a:r>
          </a:p>
          <a:p>
            <a:pPr algn="ctr">
              <a:buNone/>
            </a:pPr>
            <a:r>
              <a:rPr lang="ru-RU" sz="3600" dirty="0" smtClean="0"/>
              <a:t>П(п+1)&gt;П(</a:t>
            </a:r>
            <a:r>
              <a:rPr lang="ru-RU" sz="3600" dirty="0" err="1" smtClean="0"/>
              <a:t>п</a:t>
            </a:r>
            <a:r>
              <a:rPr lang="ru-RU" sz="3600" dirty="0" smtClean="0"/>
              <a:t>).</a:t>
            </a:r>
            <a:r>
              <a:rPr lang="en-US" sz="3600" dirty="0" smtClean="0"/>
              <a:t>.</a:t>
            </a:r>
            <a:endParaRPr lang="ru-RU" sz="36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Unifikatsiya</a:t>
            </a:r>
            <a:r>
              <a:rPr lang="en-US" b="1" dirty="0" smtClean="0"/>
              <a:t> </a:t>
            </a:r>
            <a:r>
              <a:rPr lang="en-US" b="1" dirty="0" err="1" smtClean="0"/>
              <a:t>ishlari</a:t>
            </a:r>
            <a:r>
              <a:rPr lang="en-US" b="1" dirty="0" smtClean="0"/>
              <a:t> </a:t>
            </a:r>
            <a:r>
              <a:rPr lang="en-US" b="1" dirty="0" err="1" smtClean="0"/>
              <a:t>bajarilishi</a:t>
            </a:r>
            <a:r>
              <a:rPr lang="ru-RU" b="1" dirty="0" smtClean="0"/>
              <a:t> </a:t>
            </a:r>
            <a:r>
              <a:rPr lang="en-US" b="1" dirty="0" smtClean="0"/>
              <a:t>8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en-US" sz="3600" dirty="0" smtClean="0"/>
              <a:t>	</a:t>
            </a:r>
            <a:r>
              <a:rPr lang="ru-RU" sz="3600" dirty="0" smtClean="0"/>
              <a:t> </a:t>
            </a:r>
            <a:r>
              <a:rPr lang="en-US" sz="3600" dirty="0" err="1" smtClean="0"/>
              <a:t>Texnologik</a:t>
            </a:r>
            <a:r>
              <a:rPr lang="en-US" sz="3600" dirty="0" smtClean="0"/>
              <a:t> </a:t>
            </a:r>
            <a:r>
              <a:rPr lang="en-US" sz="3600" dirty="0" err="1" smtClean="0"/>
              <a:t>jarayonlarni</a:t>
            </a:r>
            <a:r>
              <a:rPr lang="en-US" sz="3600" dirty="0" smtClean="0"/>
              <a:t> </a:t>
            </a:r>
            <a:r>
              <a:rPr lang="en-US" sz="3600" dirty="0" err="1" smtClean="0"/>
              <a:t>optimallashtirish</a:t>
            </a:r>
            <a:r>
              <a:rPr lang="en-US" sz="3600" dirty="0" smtClean="0"/>
              <a:t> </a:t>
            </a:r>
            <a:r>
              <a:rPr lang="en-US" sz="3600" dirty="0" err="1" smtClean="0"/>
              <a:t>vazifasini</a:t>
            </a:r>
            <a:r>
              <a:rPr lang="en-US" sz="3600" dirty="0" smtClean="0"/>
              <a:t> </a:t>
            </a:r>
            <a:r>
              <a:rPr lang="en-US" sz="3600" dirty="0" err="1" smtClean="0"/>
              <a:t>quidagicha</a:t>
            </a:r>
            <a:r>
              <a:rPr lang="en-US" sz="3600" dirty="0" smtClean="0"/>
              <a:t> </a:t>
            </a:r>
            <a:r>
              <a:rPr lang="en-US" sz="3600" dirty="0" err="1" smtClean="0"/>
              <a:t>shakllantirish</a:t>
            </a:r>
            <a:r>
              <a:rPr lang="en-US" sz="3600" dirty="0" smtClean="0"/>
              <a:t> </a:t>
            </a:r>
            <a:r>
              <a:rPr lang="en-US" sz="3600" dirty="0" err="1" smtClean="0"/>
              <a:t>mumkin</a:t>
            </a:r>
            <a:r>
              <a:rPr lang="en-US" sz="3600" dirty="0" smtClean="0"/>
              <a:t>:</a:t>
            </a:r>
          </a:p>
          <a:p>
            <a:pPr marL="742950" indent="-742950">
              <a:buAutoNum type="arabicPeriod"/>
            </a:pPr>
            <a:r>
              <a:rPr lang="en-US" sz="3600" dirty="0" err="1" smtClean="0"/>
              <a:t>Texnologik</a:t>
            </a:r>
            <a:r>
              <a:rPr lang="en-US" sz="3600" dirty="0" smtClean="0"/>
              <a:t> </a:t>
            </a:r>
            <a:r>
              <a:rPr lang="en-US" sz="3600" dirty="0" err="1" smtClean="0"/>
              <a:t>jaraonlar</a:t>
            </a:r>
            <a:r>
              <a:rPr lang="en-US" sz="3600" dirty="0" smtClean="0"/>
              <a:t> </a:t>
            </a:r>
            <a:r>
              <a:rPr lang="en-US" sz="3600" dirty="0" err="1" smtClean="0"/>
              <a:t>soni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turlarini</a:t>
            </a:r>
            <a:r>
              <a:rPr lang="en-US" sz="3600" dirty="0" smtClean="0"/>
              <a:t> </a:t>
            </a:r>
            <a:r>
              <a:rPr lang="en-US" sz="3600" dirty="0" err="1" smtClean="0"/>
              <a:t>minimallashtirish</a:t>
            </a:r>
            <a:r>
              <a:rPr lang="en-US" sz="3600" dirty="0" smtClean="0"/>
              <a:t> </a:t>
            </a:r>
            <a:r>
              <a:rPr lang="en-US" sz="3600" dirty="0" err="1" smtClean="0"/>
              <a:t>nuktai</a:t>
            </a:r>
            <a:r>
              <a:rPr lang="en-US" sz="3600" dirty="0" smtClean="0"/>
              <a:t> </a:t>
            </a:r>
            <a:r>
              <a:rPr lang="en-US" sz="3600" dirty="0" err="1" smtClean="0"/>
              <a:t>nazaridan</a:t>
            </a:r>
            <a:r>
              <a:rPr lang="en-US" sz="3600" dirty="0" smtClean="0"/>
              <a:t> </a:t>
            </a:r>
          </a:p>
          <a:p>
            <a:pPr marL="742950" indent="-742950">
              <a:buAutoNum type="arabicPeriod"/>
            </a:pPr>
            <a:r>
              <a:rPr lang="en-US" sz="3600" dirty="0" err="1" smtClean="0"/>
              <a:t>Ornatilgan</a:t>
            </a:r>
            <a:r>
              <a:rPr lang="en-US" sz="3600" dirty="0" smtClean="0"/>
              <a:t> </a:t>
            </a:r>
            <a:r>
              <a:rPr lang="en-US" sz="3600" dirty="0" err="1" smtClean="0"/>
              <a:t>cheklovlarga</a:t>
            </a:r>
            <a:r>
              <a:rPr lang="en-US" sz="3600" dirty="0" smtClean="0"/>
              <a:t> </a:t>
            </a:r>
            <a:r>
              <a:rPr lang="en-US" sz="3600" dirty="0" err="1" smtClean="0"/>
              <a:t>rioya</a:t>
            </a:r>
            <a:r>
              <a:rPr lang="en-US" sz="3600" dirty="0" smtClean="0"/>
              <a:t> </a:t>
            </a:r>
            <a:r>
              <a:rPr lang="en-US" sz="3600" dirty="0" err="1" smtClean="0"/>
              <a:t>qilgan</a:t>
            </a:r>
            <a:r>
              <a:rPr lang="en-US" sz="3600" dirty="0" smtClean="0"/>
              <a:t> </a:t>
            </a:r>
            <a:r>
              <a:rPr lang="en-US" sz="3600" dirty="0" err="1" smtClean="0"/>
              <a:t>holda</a:t>
            </a:r>
            <a:r>
              <a:rPr lang="en-US" sz="3600" dirty="0" smtClean="0"/>
              <a:t> </a:t>
            </a:r>
          </a:p>
          <a:p>
            <a:pPr marL="742950" indent="-742950">
              <a:buAutoNum type="arabicPeriod"/>
            </a:pPr>
            <a:r>
              <a:rPr lang="en-US" sz="3600" dirty="0" err="1" smtClean="0"/>
              <a:t>Unifikatsiyalashgan</a:t>
            </a:r>
            <a:r>
              <a:rPr lang="en-US" sz="3600" dirty="0" smtClean="0"/>
              <a:t> </a:t>
            </a:r>
            <a:r>
              <a:rPr lang="en-US" sz="3600" dirty="0" err="1" smtClean="0"/>
              <a:t>detallar</a:t>
            </a:r>
            <a:r>
              <a:rPr lang="en-US" sz="3600" dirty="0" smtClean="0"/>
              <a:t> </a:t>
            </a:r>
            <a:r>
              <a:rPr lang="en-US" sz="3600" dirty="0" err="1" smtClean="0"/>
              <a:t>soni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unifikatsiya</a:t>
            </a:r>
            <a:r>
              <a:rPr lang="en-US" sz="3600" dirty="0" smtClean="0"/>
              <a:t> </a:t>
            </a:r>
            <a:r>
              <a:rPr lang="en-US" sz="3600" dirty="0" err="1" smtClean="0"/>
              <a:t>darasini</a:t>
            </a:r>
            <a:r>
              <a:rPr lang="en-US" sz="3600" dirty="0" smtClean="0"/>
              <a:t> </a:t>
            </a:r>
            <a:r>
              <a:rPr lang="en-US" sz="3600" dirty="0" err="1" smtClean="0"/>
              <a:t>aniqlash</a:t>
            </a:r>
            <a:r>
              <a:rPr lang="en-US" sz="3600" dirty="0" smtClean="0"/>
              <a:t>.</a:t>
            </a:r>
            <a:endParaRPr lang="ru-RU" sz="36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Unifikatsiya</a:t>
            </a:r>
            <a:r>
              <a:rPr lang="en-US" b="1" dirty="0" smtClean="0"/>
              <a:t> </a:t>
            </a:r>
            <a:r>
              <a:rPr lang="en-US" b="1" dirty="0" err="1" smtClean="0"/>
              <a:t>ishlari</a:t>
            </a:r>
            <a:r>
              <a:rPr lang="en-US" b="1" dirty="0" smtClean="0"/>
              <a:t> </a:t>
            </a:r>
            <a:r>
              <a:rPr lang="en-US" b="1" dirty="0" err="1" smtClean="0"/>
              <a:t>bajarilishi</a:t>
            </a:r>
            <a:r>
              <a:rPr lang="ru-RU" b="1" dirty="0" smtClean="0"/>
              <a:t> </a:t>
            </a:r>
            <a:r>
              <a:rPr lang="en-US" b="1" dirty="0" smtClean="0"/>
              <a:t>9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571472" y="1214422"/>
            <a:ext cx="8229600" cy="45259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sz="3600" dirty="0" smtClean="0"/>
              <a:t>	</a:t>
            </a:r>
            <a:r>
              <a:rPr lang="en-US" sz="3600" dirty="0" err="1" smtClean="0"/>
              <a:t>korhonani</a:t>
            </a:r>
            <a:r>
              <a:rPr lang="en-US" sz="3600" dirty="0" smtClean="0"/>
              <a:t> </a:t>
            </a:r>
            <a:r>
              <a:rPr lang="en-US" sz="3600" dirty="0" err="1" smtClean="0"/>
              <a:t>kelajakda</a:t>
            </a:r>
            <a:r>
              <a:rPr lang="en-US" sz="3600" dirty="0" smtClean="0"/>
              <a:t> </a:t>
            </a:r>
            <a:r>
              <a:rPr lang="en-US" sz="3600" dirty="0" err="1" smtClean="0"/>
              <a:t>rivojlanish</a:t>
            </a:r>
            <a:r>
              <a:rPr lang="en-US" sz="3600" dirty="0" smtClean="0"/>
              <a:t> </a:t>
            </a:r>
            <a:r>
              <a:rPr lang="en-US" sz="3600" dirty="0" err="1" smtClean="0"/>
              <a:t>istiqbollari</a:t>
            </a:r>
            <a:r>
              <a:rPr lang="en-US" sz="3600" dirty="0" smtClean="0"/>
              <a:t> </a:t>
            </a:r>
            <a:r>
              <a:rPr lang="en-US" sz="3600" dirty="0" err="1" smtClean="0"/>
              <a:t>mahsulot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texnologiyalarni</a:t>
            </a:r>
            <a:r>
              <a:rPr lang="en-US" sz="3600" dirty="0" smtClean="0"/>
              <a:t> </a:t>
            </a:r>
            <a:r>
              <a:rPr lang="en-US" sz="3600" dirty="0" err="1" smtClean="0"/>
              <a:t>yangilash</a:t>
            </a:r>
            <a:r>
              <a:rPr lang="en-US" sz="3600" dirty="0" smtClean="0"/>
              <a:t> </a:t>
            </a:r>
            <a:r>
              <a:rPr lang="en-US" sz="3600" dirty="0" err="1" smtClean="0"/>
              <a:t>qobiliyati</a:t>
            </a:r>
            <a:r>
              <a:rPr lang="en-US" sz="3600" dirty="0" smtClean="0"/>
              <a:t> </a:t>
            </a:r>
            <a:r>
              <a:rPr lang="en-US" sz="3600" dirty="0" err="1" smtClean="0"/>
              <a:t>bilan</a:t>
            </a:r>
            <a:r>
              <a:rPr lang="en-US" sz="3600" dirty="0" smtClean="0"/>
              <a:t> </a:t>
            </a:r>
            <a:r>
              <a:rPr lang="en-US" sz="3600" dirty="0" err="1" smtClean="0"/>
              <a:t>belgilanadi</a:t>
            </a:r>
            <a:r>
              <a:rPr lang="ru-RU" sz="3600" dirty="0" smtClean="0"/>
              <a:t>: </a:t>
            </a:r>
            <a:endParaRPr lang="en-US" sz="3600" dirty="0" smtClean="0"/>
          </a:p>
          <a:p>
            <a:pPr>
              <a:buNone/>
            </a:pPr>
            <a:endParaRPr lang="ru-RU" sz="3600" dirty="0" smtClean="0"/>
          </a:p>
          <a:p>
            <a:pPr algn="ctr">
              <a:buNone/>
            </a:pPr>
            <a:r>
              <a:rPr lang="ru-RU" sz="5100" dirty="0" smtClean="0"/>
              <a:t>C</a:t>
            </a:r>
            <a:r>
              <a:rPr lang="ru-RU" sz="5100" baseline="-25000" dirty="0" smtClean="0"/>
              <a:t>o6</a:t>
            </a:r>
            <a:r>
              <a:rPr lang="ru-RU" sz="5100" dirty="0" smtClean="0"/>
              <a:t>=K</a:t>
            </a:r>
            <a:r>
              <a:rPr lang="ru-RU" sz="5100" baseline="-25000" dirty="0" smtClean="0"/>
              <a:t>0</a:t>
            </a:r>
            <a:r>
              <a:rPr lang="ru-RU" sz="5100" dirty="0" smtClean="0"/>
              <a:t>*</a:t>
            </a:r>
            <a:r>
              <a:rPr lang="ru-RU" sz="5100" dirty="0" err="1" smtClean="0"/>
              <a:t>n=N</a:t>
            </a:r>
            <a:r>
              <a:rPr lang="ru-RU" sz="5100" dirty="0" smtClean="0"/>
              <a:t>  </a:t>
            </a:r>
            <a:endParaRPr lang="en-US" sz="5100" dirty="0" smtClean="0"/>
          </a:p>
          <a:p>
            <a:pPr>
              <a:buNone/>
            </a:pPr>
            <a:endParaRPr lang="ru-RU" sz="3600" dirty="0" smtClean="0"/>
          </a:p>
          <a:p>
            <a:pPr>
              <a:buNone/>
            </a:pPr>
            <a:r>
              <a:rPr lang="en-US" sz="3600" dirty="0" err="1" smtClean="0"/>
              <a:t>bu</a:t>
            </a:r>
            <a:r>
              <a:rPr lang="en-US" sz="3600" dirty="0" smtClean="0"/>
              <a:t> </a:t>
            </a:r>
            <a:r>
              <a:rPr lang="en-US" sz="3600" dirty="0" err="1" smtClean="0"/>
              <a:t>erda</a:t>
            </a:r>
            <a:r>
              <a:rPr lang="en-US" sz="3600" dirty="0" smtClean="0"/>
              <a:t>:</a:t>
            </a:r>
          </a:p>
          <a:p>
            <a:pPr>
              <a:buNone/>
            </a:pPr>
            <a:r>
              <a:rPr lang="ru-RU" sz="3600" dirty="0" smtClean="0"/>
              <a:t>N</a:t>
            </a:r>
            <a:r>
              <a:rPr lang="en-US" sz="3600" dirty="0" smtClean="0"/>
              <a:t> – </a:t>
            </a:r>
            <a:r>
              <a:rPr lang="en-US" sz="3600" dirty="0" err="1" smtClean="0"/>
              <a:t>yangi</a:t>
            </a:r>
            <a:r>
              <a:rPr lang="en-US" sz="3600" dirty="0" smtClean="0"/>
              <a:t> </a:t>
            </a:r>
            <a:r>
              <a:rPr lang="en-US" sz="3600" dirty="0" err="1" smtClean="0"/>
              <a:t>mahsulot</a:t>
            </a:r>
            <a:r>
              <a:rPr lang="en-US" sz="3600" dirty="0" smtClean="0"/>
              <a:t> </a:t>
            </a:r>
            <a:r>
              <a:rPr lang="en-US" sz="3600" dirty="0" err="1" smtClean="0"/>
              <a:t>turlari</a:t>
            </a:r>
            <a:r>
              <a:rPr lang="ru-RU" sz="3600" dirty="0" smtClean="0"/>
              <a:t>, </a:t>
            </a:r>
            <a:endParaRPr lang="en-US" sz="3600" dirty="0" smtClean="0"/>
          </a:p>
          <a:p>
            <a:pPr algn="ctr">
              <a:buNone/>
            </a:pPr>
            <a:r>
              <a:rPr lang="ru-RU" sz="4600" dirty="0" err="1" smtClean="0"/>
              <a:t>К</a:t>
            </a:r>
            <a:r>
              <a:rPr lang="ru-RU" sz="4600" baseline="-25000" dirty="0" err="1" smtClean="0"/>
              <a:t>о</a:t>
            </a:r>
            <a:r>
              <a:rPr lang="ru-RU" sz="4600" dirty="0" err="1" smtClean="0"/>
              <a:t>=Тктпп</a:t>
            </a:r>
            <a:r>
              <a:rPr lang="ru-RU" sz="4600" dirty="0" smtClean="0"/>
              <a:t>/</a:t>
            </a:r>
            <a:r>
              <a:rPr lang="ru-RU" sz="4600" dirty="0" err="1" smtClean="0"/>
              <a:t>Тп</a:t>
            </a:r>
            <a:r>
              <a:rPr lang="ru-RU" sz="4600" dirty="0" smtClean="0"/>
              <a:t>, </a:t>
            </a:r>
          </a:p>
          <a:p>
            <a:pPr>
              <a:buNone/>
            </a:pPr>
            <a:r>
              <a:rPr lang="ru-RU" sz="3600" dirty="0" err="1" smtClean="0"/>
              <a:t>Тктпп</a:t>
            </a:r>
            <a:r>
              <a:rPr lang="ru-RU" sz="3600" dirty="0" smtClean="0"/>
              <a:t> – </a:t>
            </a:r>
            <a:r>
              <a:rPr lang="en-US" sz="3600" dirty="0" err="1" smtClean="0"/>
              <a:t>yangi</a:t>
            </a:r>
            <a:r>
              <a:rPr lang="en-US" sz="3600" dirty="0" smtClean="0"/>
              <a:t> </a:t>
            </a:r>
            <a:r>
              <a:rPr lang="en-US" sz="3600" dirty="0" err="1" smtClean="0"/>
              <a:t>mahsulotga</a:t>
            </a:r>
            <a:r>
              <a:rPr lang="en-US" sz="3600" dirty="0" smtClean="0"/>
              <a:t> </a:t>
            </a:r>
            <a:r>
              <a:rPr lang="en-US" sz="3600" dirty="0" err="1" smtClean="0"/>
              <a:t>ishlab</a:t>
            </a:r>
            <a:r>
              <a:rPr lang="en-US" sz="3600" dirty="0" smtClean="0"/>
              <a:t> </a:t>
            </a:r>
            <a:r>
              <a:rPr lang="en-US" sz="3600" dirty="0" err="1" smtClean="0"/>
              <a:t>chikarishni</a:t>
            </a:r>
            <a:r>
              <a:rPr lang="en-US" sz="3600" dirty="0" smtClean="0"/>
              <a:t> </a:t>
            </a:r>
            <a:r>
              <a:rPr lang="en-US" sz="3600" dirty="0" err="1" smtClean="0"/>
              <a:t>texnologik</a:t>
            </a:r>
            <a:r>
              <a:rPr lang="en-US" sz="3600" dirty="0" smtClean="0"/>
              <a:t> </a:t>
            </a:r>
            <a:r>
              <a:rPr lang="en-US" sz="3600" dirty="0" err="1" smtClean="0"/>
              <a:t>tayorlash</a:t>
            </a:r>
            <a:r>
              <a:rPr lang="en-US" sz="3600" dirty="0" smtClean="0"/>
              <a:t>, </a:t>
            </a:r>
            <a:r>
              <a:rPr lang="en-US" sz="3600" dirty="0" err="1" smtClean="0"/>
              <a:t>ishchi</a:t>
            </a:r>
            <a:r>
              <a:rPr lang="en-US" sz="3600" dirty="0" smtClean="0"/>
              <a:t> </a:t>
            </a:r>
            <a:r>
              <a:rPr lang="en-US" sz="3600" dirty="0" err="1" smtClean="0"/>
              <a:t>soat</a:t>
            </a:r>
            <a:endParaRPr lang="en-US" sz="3600" dirty="0" smtClean="0"/>
          </a:p>
          <a:p>
            <a:pPr>
              <a:buNone/>
            </a:pPr>
            <a:r>
              <a:rPr lang="ru-RU" sz="3600" dirty="0" err="1" smtClean="0"/>
              <a:t>Тп</a:t>
            </a:r>
            <a:r>
              <a:rPr lang="ru-RU" sz="3600" dirty="0" smtClean="0"/>
              <a:t> – </a:t>
            </a:r>
            <a:r>
              <a:rPr lang="en-US" sz="3600" dirty="0" err="1" smtClean="0"/>
              <a:t>bir</a:t>
            </a:r>
            <a:r>
              <a:rPr lang="en-US" sz="3600" dirty="0" smtClean="0"/>
              <a:t> </a:t>
            </a:r>
            <a:r>
              <a:rPr lang="en-US" sz="3600" dirty="0" err="1" smtClean="0"/>
              <a:t>mahsulot</a:t>
            </a:r>
            <a:r>
              <a:rPr lang="en-US" sz="3600" dirty="0" smtClean="0"/>
              <a:t> </a:t>
            </a:r>
            <a:r>
              <a:rPr lang="en-US" sz="3600" dirty="0" err="1" smtClean="0"/>
              <a:t>turini</a:t>
            </a:r>
            <a:r>
              <a:rPr lang="en-US" sz="3600" dirty="0" smtClean="0"/>
              <a:t> </a:t>
            </a:r>
            <a:r>
              <a:rPr lang="en-US" sz="3600" dirty="0" err="1" smtClean="0"/>
              <a:t>ishlab</a:t>
            </a:r>
            <a:r>
              <a:rPr lang="en-US" sz="3600" dirty="0" smtClean="0"/>
              <a:t> </a:t>
            </a:r>
            <a:r>
              <a:rPr lang="en-US" sz="3600" dirty="0" err="1" smtClean="0"/>
              <a:t>chikarish</a:t>
            </a:r>
            <a:r>
              <a:rPr lang="en-US" sz="3600" dirty="0" smtClean="0"/>
              <a:t> </a:t>
            </a:r>
            <a:r>
              <a:rPr lang="en-US" sz="3600" dirty="0" err="1" smtClean="0"/>
              <a:t>vaqti</a:t>
            </a:r>
            <a:r>
              <a:rPr lang="en-US" sz="3600" dirty="0" smtClean="0"/>
              <a:t>, </a:t>
            </a:r>
            <a:r>
              <a:rPr lang="en-US" sz="3600" dirty="0" err="1" smtClean="0"/>
              <a:t>ishchi</a:t>
            </a:r>
            <a:r>
              <a:rPr lang="en-US" sz="3600" dirty="0" smtClean="0"/>
              <a:t> </a:t>
            </a:r>
            <a:r>
              <a:rPr lang="en-US" sz="3600" dirty="0" err="1" smtClean="0"/>
              <a:t>soat</a:t>
            </a:r>
            <a:endParaRPr lang="ru-RU" sz="36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Unifikatsiya</a:t>
            </a:r>
            <a:r>
              <a:rPr lang="en-US" b="1" dirty="0" smtClean="0"/>
              <a:t> </a:t>
            </a:r>
            <a:r>
              <a:rPr lang="en-US" b="1" dirty="0" err="1" smtClean="0"/>
              <a:t>natijalari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8586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dirty="0" err="1" smtClean="0"/>
              <a:t>Unifikatsiya</a:t>
            </a:r>
            <a:r>
              <a:rPr lang="en-US" sz="3600" dirty="0" smtClean="0"/>
              <a:t> </a:t>
            </a:r>
            <a:r>
              <a:rPr lang="en-US" sz="3600" dirty="0" err="1" smtClean="0"/>
              <a:t>natijalari</a:t>
            </a:r>
            <a:r>
              <a:rPr lang="en-US" sz="3600" dirty="0" smtClean="0"/>
              <a:t> – </a:t>
            </a:r>
            <a:r>
              <a:rPr lang="en-US" sz="3600" dirty="0" err="1" smtClean="0"/>
              <a:t>bu</a:t>
            </a:r>
            <a:r>
              <a:rPr lang="en-US" sz="3600" dirty="0" smtClean="0"/>
              <a:t> </a:t>
            </a:r>
            <a:r>
              <a:rPr lang="en-US" sz="3600" dirty="0" err="1" smtClean="0"/>
              <a:t>ishlar</a:t>
            </a:r>
            <a:r>
              <a:rPr lang="en-US" sz="3600" dirty="0" smtClean="0"/>
              <a:t> </a:t>
            </a:r>
            <a:r>
              <a:rPr lang="en-US" sz="3600" dirty="0" err="1" smtClean="0"/>
              <a:t>natijasi</a:t>
            </a:r>
            <a:r>
              <a:rPr lang="en-US" sz="3600" dirty="0" smtClean="0"/>
              <a:t> </a:t>
            </a:r>
            <a:r>
              <a:rPr lang="en-US" sz="3600" dirty="0" err="1" smtClean="0"/>
              <a:t>tavsiya</a:t>
            </a:r>
            <a:r>
              <a:rPr lang="en-US" sz="3600" dirty="0" smtClean="0"/>
              <a:t> </a:t>
            </a:r>
            <a:r>
              <a:rPr lang="en-US" sz="3600" dirty="0" err="1" smtClean="0"/>
              <a:t>etilgan</a:t>
            </a:r>
            <a:r>
              <a:rPr lang="en-US" sz="3600" dirty="0" smtClean="0"/>
              <a:t> </a:t>
            </a:r>
          </a:p>
          <a:p>
            <a:pPr marL="514350" indent="-514350" algn="ctr">
              <a:buAutoNum type="arabicPeriod"/>
            </a:pPr>
            <a:r>
              <a:rPr lang="en-US" sz="3600" dirty="0" err="1" smtClean="0"/>
              <a:t>texnologik</a:t>
            </a:r>
            <a:r>
              <a:rPr lang="en-US" sz="3600" dirty="0" smtClean="0"/>
              <a:t> </a:t>
            </a:r>
            <a:r>
              <a:rPr lang="en-US" sz="3600" dirty="0" err="1" smtClean="0"/>
              <a:t>tuzilmalar</a:t>
            </a:r>
            <a:r>
              <a:rPr lang="en-US" sz="3600" dirty="0" smtClean="0"/>
              <a:t>, </a:t>
            </a:r>
          </a:p>
          <a:p>
            <a:pPr marL="514350" indent="-514350" algn="ctr">
              <a:buAutoNum type="arabicPeriod"/>
            </a:pPr>
            <a:r>
              <a:rPr lang="en-US" sz="3600" dirty="0" err="1" smtClean="0"/>
              <a:t>qismlar</a:t>
            </a:r>
            <a:r>
              <a:rPr lang="en-US" sz="3600" dirty="0" smtClean="0"/>
              <a:t>, </a:t>
            </a:r>
          </a:p>
          <a:p>
            <a:pPr marL="514350" indent="-514350" algn="ctr">
              <a:buAutoNum type="arabicPeriod"/>
            </a:pPr>
            <a:r>
              <a:rPr lang="en-US" sz="3600" dirty="0" err="1" smtClean="0"/>
              <a:t>tugunlar</a:t>
            </a:r>
            <a:r>
              <a:rPr lang="en-US" sz="3600" dirty="0" smtClean="0"/>
              <a:t> (</a:t>
            </a:r>
            <a:r>
              <a:rPr lang="en-US" sz="3600" dirty="0" err="1" smtClean="0"/>
              <a:t>uzellar</a:t>
            </a:r>
            <a:r>
              <a:rPr lang="en-US" sz="3600" dirty="0" smtClean="0"/>
              <a:t>), </a:t>
            </a:r>
          </a:p>
          <a:p>
            <a:pPr marL="514350" indent="-514350" algn="ctr">
              <a:buAutoNum type="arabicPeriod"/>
            </a:pPr>
            <a:r>
              <a:rPr lang="en-US" sz="3600" dirty="0" err="1" smtClean="0"/>
              <a:t>montaj</a:t>
            </a:r>
            <a:r>
              <a:rPr lang="en-US" sz="3600" dirty="0" smtClean="0"/>
              <a:t> </a:t>
            </a:r>
            <a:r>
              <a:rPr lang="en-US" sz="3600" dirty="0" err="1" smtClean="0"/>
              <a:t>birliklari</a:t>
            </a:r>
            <a:r>
              <a:rPr lang="en-US" sz="3600" dirty="0" smtClean="0"/>
              <a:t> </a:t>
            </a:r>
          </a:p>
          <a:p>
            <a:pPr marL="514350" indent="-514350" algn="ctr">
              <a:buNone/>
            </a:pP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boshqalar</a:t>
            </a:r>
            <a:r>
              <a:rPr lang="en-US" sz="3600" dirty="0" smtClean="0"/>
              <a:t> </a:t>
            </a:r>
            <a:r>
              <a:rPr lang="en-US" sz="3600" dirty="0" err="1" smtClean="0"/>
              <a:t>albomlari</a:t>
            </a:r>
            <a:r>
              <a:rPr lang="en-US" sz="3600" dirty="0" smtClean="0"/>
              <a:t> </a:t>
            </a:r>
            <a:r>
              <a:rPr lang="en-US" sz="3600" dirty="0" err="1" smtClean="0"/>
              <a:t>bo'lishi</a:t>
            </a:r>
            <a:r>
              <a:rPr lang="en-US" sz="3600" dirty="0" smtClean="0"/>
              <a:t> </a:t>
            </a:r>
            <a:r>
              <a:rPr lang="en-US" sz="3600" dirty="0" err="1" smtClean="0"/>
              <a:t>mumkin</a:t>
            </a:r>
            <a:r>
              <a:rPr lang="en-US" sz="3600" dirty="0" smtClean="0"/>
              <a:t>.</a:t>
            </a:r>
            <a:endParaRPr lang="ru-RU" sz="3600" dirty="0" smtClean="0"/>
          </a:p>
          <a:p>
            <a:endParaRPr lang="ru-RU" sz="36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857256"/>
          </a:xfrm>
        </p:spPr>
        <p:txBody>
          <a:bodyPr>
            <a:normAutofit/>
          </a:bodyPr>
          <a:lstStyle/>
          <a:p>
            <a:r>
              <a:rPr lang="en-US" b="1" dirty="0" err="1" smtClean="0"/>
              <a:t>Unifikatsiya</a:t>
            </a:r>
            <a:r>
              <a:rPr lang="en-US" b="1" dirty="0" smtClean="0"/>
              <a:t> </a:t>
            </a:r>
            <a:r>
              <a:rPr lang="en-US" b="1" dirty="0" err="1" smtClean="0"/>
              <a:t>natijalari</a:t>
            </a:r>
            <a:r>
              <a:rPr lang="en-US" b="1" dirty="0" smtClean="0"/>
              <a:t> 2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1">
              <a:buNone/>
            </a:pPr>
            <a:r>
              <a:rPr lang="en-US" dirty="0" err="1" smtClean="0"/>
              <a:t>Unifikatsiyadan</a:t>
            </a:r>
            <a:r>
              <a:rPr lang="en-US" dirty="0" smtClean="0"/>
              <a:t> </a:t>
            </a:r>
            <a:r>
              <a:rPr lang="en-US" dirty="0" err="1" smtClean="0"/>
              <a:t>foydalanish</a:t>
            </a:r>
            <a:r>
              <a:rPr lang="en-US" dirty="0" smtClean="0"/>
              <a:t> </a:t>
            </a:r>
            <a:r>
              <a:rPr lang="en-US" dirty="0" err="1" smtClean="0"/>
              <a:t>natijasida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chikarishni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tayorlash</a:t>
            </a:r>
            <a:r>
              <a:rPr lang="en-US" dirty="0" smtClean="0"/>
              <a:t> </a:t>
            </a:r>
            <a:r>
              <a:rPr lang="en-US" dirty="0" err="1" smtClean="0"/>
              <a:t>davri</a:t>
            </a:r>
            <a:r>
              <a:rPr lang="en-US" dirty="0" smtClean="0"/>
              <a:t> </a:t>
            </a:r>
            <a:r>
              <a:rPr lang="en-US" dirty="0" err="1" smtClean="0"/>
              <a:t>qisqaradi</a:t>
            </a:r>
            <a:r>
              <a:rPr lang="en-US" dirty="0" smtClean="0"/>
              <a:t>.</a:t>
            </a:r>
          </a:p>
          <a:p>
            <a:pPr lvl="1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dirty="0" smtClean="0"/>
              <a:t>T= T</a:t>
            </a:r>
            <a:r>
              <a:rPr lang="en-US" baseline="-25000" dirty="0" smtClean="0"/>
              <a:t>o </a:t>
            </a:r>
            <a:r>
              <a:rPr lang="en-US" dirty="0" smtClean="0"/>
              <a:t>– </a:t>
            </a:r>
            <a:r>
              <a:rPr lang="en-US" dirty="0" err="1" smtClean="0"/>
              <a:t>T</a:t>
            </a:r>
            <a:r>
              <a:rPr lang="en-US" baseline="-25000" dirty="0" err="1" smtClean="0"/>
              <a:t>un</a:t>
            </a:r>
            <a:r>
              <a:rPr lang="en-US" dirty="0" smtClean="0"/>
              <a:t> = T</a:t>
            </a:r>
            <a:r>
              <a:rPr lang="en-US" baseline="-25000" dirty="0" smtClean="0"/>
              <a:t>o </a:t>
            </a:r>
            <a:r>
              <a:rPr lang="en-US" dirty="0" smtClean="0"/>
              <a:t>[1- T</a:t>
            </a:r>
            <a:r>
              <a:rPr lang="en-US" baseline="-25000" dirty="0" smtClean="0"/>
              <a:t>o </a:t>
            </a:r>
            <a:r>
              <a:rPr lang="en-US" baseline="30000" dirty="0" smtClean="0"/>
              <a:t>m</a:t>
            </a:r>
            <a:r>
              <a:rPr lang="en-US" dirty="0" smtClean="0"/>
              <a:t>]</a:t>
            </a:r>
          </a:p>
          <a:p>
            <a:pPr lvl="1">
              <a:buNone/>
            </a:pP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erda</a:t>
            </a:r>
            <a:r>
              <a:rPr lang="en-US" dirty="0" smtClean="0"/>
              <a:t>:</a:t>
            </a:r>
          </a:p>
          <a:p>
            <a:pPr lvl="1">
              <a:buNone/>
            </a:pPr>
            <a:r>
              <a:rPr lang="en-US" dirty="0" smtClean="0"/>
              <a:t>T</a:t>
            </a:r>
            <a:r>
              <a:rPr lang="en-US" baseline="-25000" dirty="0" smtClean="0"/>
              <a:t>o </a:t>
            </a:r>
            <a:r>
              <a:rPr lang="en-US" dirty="0" smtClean="0"/>
              <a:t>– </a:t>
            </a:r>
            <a:r>
              <a:rPr lang="en-US" dirty="0" err="1" smtClean="0"/>
              <a:t>unifikatsiyalashdan</a:t>
            </a:r>
            <a:r>
              <a:rPr lang="en-US" dirty="0" smtClean="0"/>
              <a:t> </a:t>
            </a:r>
            <a:r>
              <a:rPr lang="en-US" dirty="0" err="1" smtClean="0"/>
              <a:t>oldin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konstruktsiya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tayyorgarlikning</a:t>
            </a:r>
            <a:r>
              <a:rPr lang="en-US" dirty="0" smtClean="0"/>
              <a:t> </a:t>
            </a:r>
            <a:r>
              <a:rPr lang="en-US" dirty="0" err="1" smtClean="0"/>
              <a:t>davomiyligi</a:t>
            </a:r>
            <a:r>
              <a:rPr lang="en-US" dirty="0" smtClean="0"/>
              <a:t>;</a:t>
            </a:r>
          </a:p>
          <a:p>
            <a:pPr lvl="1">
              <a:buNone/>
            </a:pPr>
            <a:r>
              <a:rPr lang="en-US" dirty="0" err="1" smtClean="0"/>
              <a:t>T</a:t>
            </a:r>
            <a:r>
              <a:rPr lang="en-US" baseline="-25000" dirty="0" err="1" smtClean="0"/>
              <a:t>un</a:t>
            </a:r>
            <a:r>
              <a:rPr lang="en-US" dirty="0" smtClean="0"/>
              <a:t>- </a:t>
            </a:r>
            <a:r>
              <a:rPr lang="en-US" dirty="0" err="1" smtClean="0"/>
              <a:t>unifikatsiyalashdan</a:t>
            </a:r>
            <a:r>
              <a:rPr lang="en-US" dirty="0" smtClean="0"/>
              <a:t> </a:t>
            </a:r>
            <a:r>
              <a:rPr lang="en-US" dirty="0" err="1" smtClean="0"/>
              <a:t>oldin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konstruktsiya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tayyorgarlikning</a:t>
            </a:r>
            <a:r>
              <a:rPr lang="en-US" dirty="0" smtClean="0"/>
              <a:t> </a:t>
            </a:r>
            <a:r>
              <a:rPr lang="en-US" dirty="0" err="1" smtClean="0"/>
              <a:t>davomiyligi</a:t>
            </a:r>
            <a:r>
              <a:rPr lang="en-US" dirty="0" smtClean="0"/>
              <a:t>; </a:t>
            </a:r>
          </a:p>
          <a:p>
            <a:pPr lvl="1">
              <a:buNone/>
            </a:pPr>
            <a:r>
              <a:rPr lang="en-US" dirty="0" smtClean="0"/>
              <a:t>m- </a:t>
            </a:r>
            <a:r>
              <a:rPr lang="en-US" dirty="0" err="1" smtClean="0"/>
              <a:t>qismlar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jarayonlarni</a:t>
            </a:r>
            <a:r>
              <a:rPr lang="en-US" dirty="0" smtClean="0"/>
              <a:t> </a:t>
            </a:r>
            <a:r>
              <a:rPr lang="en-US" dirty="0" err="1" smtClean="0"/>
              <a:t>unifikatsiyalashda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tayyorgarlikning</a:t>
            </a:r>
            <a:r>
              <a:rPr lang="en-US" dirty="0" smtClean="0"/>
              <a:t> </a:t>
            </a:r>
            <a:r>
              <a:rPr lang="en-US" dirty="0" err="1" smtClean="0"/>
              <a:t>murakkabligi</a:t>
            </a:r>
            <a:r>
              <a:rPr lang="en-US" dirty="0" smtClean="0"/>
              <a:t> (</a:t>
            </a:r>
            <a:r>
              <a:rPr lang="en-US" dirty="0" err="1" smtClean="0"/>
              <a:t>montaj</a:t>
            </a:r>
            <a:r>
              <a:rPr lang="en-US" dirty="0" smtClean="0"/>
              <a:t>, </a:t>
            </a:r>
            <a:r>
              <a:rPr lang="en-US" dirty="0" err="1" smtClean="0"/>
              <a:t>sozlash</a:t>
            </a:r>
            <a:r>
              <a:rPr lang="en-US" dirty="0" smtClean="0"/>
              <a:t>, </a:t>
            </a:r>
            <a:r>
              <a:rPr lang="en-US" dirty="0" err="1" smtClean="0"/>
              <a:t>sinovlarning</a:t>
            </a:r>
            <a:r>
              <a:rPr lang="en-US" dirty="0" smtClean="0"/>
              <a:t> </a:t>
            </a:r>
            <a:r>
              <a:rPr lang="en-US" dirty="0" err="1" smtClean="0"/>
              <a:t>murakkabligi</a:t>
            </a:r>
            <a:r>
              <a:rPr lang="en-US" dirty="0" smtClean="0"/>
              <a:t> </a:t>
            </a:r>
            <a:r>
              <a:rPr lang="en-US" dirty="0" err="1" smtClean="0"/>
              <a:t>hisobga</a:t>
            </a:r>
            <a:r>
              <a:rPr lang="en-US" dirty="0" smtClean="0"/>
              <a:t> </a:t>
            </a:r>
            <a:r>
              <a:rPr lang="en-US" dirty="0" err="1" smtClean="0"/>
              <a:t>olinmagan</a:t>
            </a:r>
            <a:r>
              <a:rPr lang="en-US" dirty="0" smtClean="0"/>
              <a:t> </a:t>
            </a:r>
            <a:r>
              <a:rPr lang="en-US" dirty="0" err="1" smtClean="0"/>
              <a:t>holda</a:t>
            </a:r>
            <a:r>
              <a:rPr lang="en-US" dirty="0" smtClean="0"/>
              <a:t>).</a:t>
            </a:r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Unifikatsiya</a:t>
            </a:r>
            <a:r>
              <a:rPr lang="en-US" b="1" dirty="0" smtClean="0"/>
              <a:t> </a:t>
            </a:r>
            <a:r>
              <a:rPr lang="en-US" b="1" dirty="0" err="1" smtClean="0"/>
              <a:t>samaradorligi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Birlashma</a:t>
            </a:r>
            <a:r>
              <a:rPr lang="en-US" dirty="0" smtClean="0"/>
              <a:t> </a:t>
            </a:r>
            <a:r>
              <a:rPr lang="en-US" dirty="0" err="1" smtClean="0"/>
              <a:t>darajasi</a:t>
            </a:r>
            <a:r>
              <a:rPr lang="en-US" dirty="0" smtClean="0"/>
              <a:t> </a:t>
            </a:r>
            <a:r>
              <a:rPr lang="en-US" dirty="0" err="1" smtClean="0"/>
              <a:t>mahsulotning</a:t>
            </a:r>
            <a:r>
              <a:rPr lang="en-US" dirty="0" smtClean="0"/>
              <a:t> </a:t>
            </a:r>
            <a:r>
              <a:rPr lang="en-US" dirty="0" err="1" smtClean="0"/>
              <a:t>to'yinganligi</a:t>
            </a:r>
            <a:r>
              <a:rPr lang="en-US" dirty="0" smtClean="0"/>
              <a:t> </a:t>
            </a:r>
            <a:r>
              <a:rPr lang="en-US" dirty="0" err="1" smtClean="0"/>
              <a:t>darajasi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birlashtirilgan</a:t>
            </a:r>
            <a:r>
              <a:rPr lang="en-US" dirty="0" smtClean="0"/>
              <a:t> </a:t>
            </a:r>
            <a:r>
              <a:rPr lang="en-US" dirty="0" err="1" smtClean="0"/>
              <a:t>qismlar</a:t>
            </a:r>
            <a:r>
              <a:rPr lang="en-US" dirty="0" smtClean="0"/>
              <a:t>, </a:t>
            </a:r>
            <a:r>
              <a:rPr lang="en-US" dirty="0" err="1" smtClean="0"/>
              <a:t>tugunlar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yig'ish</a:t>
            </a:r>
            <a:r>
              <a:rPr lang="en-US" dirty="0" smtClean="0"/>
              <a:t> </a:t>
            </a:r>
            <a:r>
              <a:rPr lang="en-US" dirty="0" err="1" smtClean="0"/>
              <a:t>birliklari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tavsiflanadi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err="1" smtClean="0"/>
              <a:t>Birlashtirish</a:t>
            </a:r>
            <a:r>
              <a:rPr lang="en-US" dirty="0" smtClean="0"/>
              <a:t> </a:t>
            </a:r>
            <a:r>
              <a:rPr lang="en-US" dirty="0" err="1" smtClean="0"/>
              <a:t>darajasining</a:t>
            </a:r>
            <a:r>
              <a:rPr lang="en-US" dirty="0" smtClean="0"/>
              <a:t> </a:t>
            </a:r>
            <a:r>
              <a:rPr lang="en-US" dirty="0" err="1" smtClean="0"/>
              <a:t>ko'rsatkichi-bu</a:t>
            </a:r>
            <a:r>
              <a:rPr lang="en-US" dirty="0" smtClean="0"/>
              <a:t> </a:t>
            </a:r>
            <a:r>
              <a:rPr lang="en-US" dirty="0" err="1" smtClean="0"/>
              <a:t>amal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koeffitsienti</a:t>
            </a:r>
            <a:r>
              <a:rPr lang="en-US" dirty="0" smtClean="0"/>
              <a:t>:</a:t>
            </a:r>
            <a:endParaRPr lang="ru-RU" dirty="0" smtClean="0"/>
          </a:p>
          <a:p>
            <a:r>
              <a:rPr lang="en-US" dirty="0" smtClean="0"/>
              <a:t>KP =  p / Pa * 100%</a:t>
            </a:r>
            <a:endParaRPr lang="ru-RU" dirty="0" smtClean="0"/>
          </a:p>
          <a:p>
            <a:pPr>
              <a:buNone/>
            </a:pPr>
            <a:r>
              <a:rPr lang="en-US" dirty="0" err="1" smtClean="0"/>
              <a:t>Unda</a:t>
            </a:r>
            <a:r>
              <a:rPr lang="en-US" dirty="0" smtClean="0"/>
              <a:t> P-</a:t>
            </a:r>
            <a:r>
              <a:rPr lang="en-US" dirty="0" err="1" smtClean="0"/>
              <a:t>mahsulotdagi</a:t>
            </a:r>
            <a:r>
              <a:rPr lang="en-US" dirty="0" smtClean="0"/>
              <a:t> </a:t>
            </a:r>
            <a:r>
              <a:rPr lang="en-US" dirty="0" err="1" smtClean="0"/>
              <a:t>qismlarning</a:t>
            </a:r>
            <a:r>
              <a:rPr lang="en-US" dirty="0" smtClean="0"/>
              <a:t> </a:t>
            </a:r>
            <a:r>
              <a:rPr lang="en-US" dirty="0" err="1" smtClean="0"/>
              <a:t>umumiy</a:t>
            </a:r>
            <a:r>
              <a:rPr lang="en-US" dirty="0" smtClean="0"/>
              <a:t> </a:t>
            </a:r>
            <a:r>
              <a:rPr lang="en-US" dirty="0" err="1" smtClean="0"/>
              <a:t>soni</a:t>
            </a:r>
            <a:r>
              <a:rPr lang="en-US" dirty="0" smtClean="0"/>
              <a:t>, </a:t>
            </a:r>
            <a:r>
              <a:rPr lang="en-US" dirty="0" err="1" smtClean="0"/>
              <a:t>dona</a:t>
            </a:r>
            <a:r>
              <a:rPr lang="en-US" dirty="0" smtClean="0"/>
              <a:t>; p-original </a:t>
            </a:r>
            <a:r>
              <a:rPr lang="en-US" dirty="0" err="1" smtClean="0"/>
              <a:t>qismlar</a:t>
            </a:r>
            <a:r>
              <a:rPr lang="en-US" dirty="0" smtClean="0"/>
              <a:t> </a:t>
            </a:r>
            <a:r>
              <a:rPr lang="en-US" dirty="0" err="1" smtClean="0"/>
              <a:t>soni</a:t>
            </a:r>
            <a:r>
              <a:rPr lang="en-US" dirty="0" smtClean="0"/>
              <a:t>, </a:t>
            </a:r>
            <a:r>
              <a:rPr lang="en-US" dirty="0" err="1" smtClean="0"/>
              <a:t>dona</a:t>
            </a:r>
            <a:r>
              <a:rPr lang="en-US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Birlashma</a:t>
            </a:r>
            <a:r>
              <a:rPr lang="en-US" dirty="0" smtClean="0"/>
              <a:t> </a:t>
            </a:r>
            <a:r>
              <a:rPr lang="en-US" dirty="0" err="1" smtClean="0"/>
              <a:t>darajasining</a:t>
            </a:r>
            <a:r>
              <a:rPr lang="en-US" dirty="0" smtClean="0"/>
              <a:t> </a:t>
            </a:r>
            <a:r>
              <a:rPr lang="en-US" dirty="0" err="1" smtClean="0"/>
              <a:t>ko'rsatkichlarini</a:t>
            </a:r>
            <a:r>
              <a:rPr lang="en-US" dirty="0" smtClean="0"/>
              <a:t> </a:t>
            </a:r>
            <a:r>
              <a:rPr lang="en-US" dirty="0" err="1" smtClean="0"/>
              <a:t>aniqlashning</a:t>
            </a:r>
            <a:r>
              <a:rPr lang="en-US" dirty="0" smtClean="0"/>
              <a:t> </a:t>
            </a:r>
            <a:r>
              <a:rPr lang="en-US" dirty="0" err="1" smtClean="0"/>
              <a:t>misoli</a:t>
            </a:r>
            <a:r>
              <a:rPr lang="en-US" dirty="0" smtClean="0"/>
              <a:t>:</a:t>
            </a:r>
            <a:endParaRPr lang="ru-RU" dirty="0" smtClean="0"/>
          </a:p>
          <a:p>
            <a:r>
              <a:rPr lang="en-US" dirty="0" smtClean="0"/>
              <a:t>D = 10 </a:t>
            </a:r>
            <a:r>
              <a:rPr lang="en-US" dirty="0" err="1" smtClean="0"/>
              <a:t>qism</a:t>
            </a:r>
            <a:r>
              <a:rPr lang="en-US" dirty="0" smtClean="0"/>
              <a:t>, </a:t>
            </a:r>
            <a:r>
              <a:rPr lang="en-US" dirty="0" err="1" smtClean="0"/>
              <a:t>tugunlar</a:t>
            </a:r>
            <a:r>
              <a:rPr lang="en-US" dirty="0" smtClean="0"/>
              <a:t>, </a:t>
            </a:r>
            <a:r>
              <a:rPr lang="en-US" dirty="0" err="1" smtClean="0"/>
              <a:t>ularning</a:t>
            </a:r>
            <a:r>
              <a:rPr lang="en-US" dirty="0" smtClean="0"/>
              <a:t> </a:t>
            </a:r>
            <a:r>
              <a:rPr lang="en-US" dirty="0" err="1" smtClean="0"/>
              <a:t>nomlari</a:t>
            </a:r>
            <a:r>
              <a:rPr lang="en-US" dirty="0" smtClean="0"/>
              <a:t> </a:t>
            </a:r>
            <a:r>
              <a:rPr lang="en-US" dirty="0" err="1" smtClean="0"/>
              <a:t>soni</a:t>
            </a:r>
            <a:r>
              <a:rPr lang="en-US" dirty="0" smtClean="0"/>
              <a:t> H = 5.</a:t>
            </a:r>
            <a:endParaRPr lang="ru-RU" dirty="0" smtClean="0"/>
          </a:p>
          <a:p>
            <a:r>
              <a:rPr lang="en-US" dirty="0" err="1" smtClean="0"/>
              <a:t>Qismlarga</a:t>
            </a:r>
            <a:r>
              <a:rPr lang="en-US" dirty="0" smtClean="0"/>
              <a:t>, </a:t>
            </a:r>
            <a:r>
              <a:rPr lang="en-US" dirty="0" err="1" smtClean="0"/>
              <a:t>komponentlarning</a:t>
            </a:r>
            <a:r>
              <a:rPr lang="en-US" dirty="0" smtClean="0"/>
              <a:t> </a:t>
            </a:r>
            <a:r>
              <a:rPr lang="en-US" dirty="0" err="1" smtClean="0"/>
              <a:t>narxini</a:t>
            </a:r>
            <a:r>
              <a:rPr lang="en-US" dirty="0" smtClean="0"/>
              <a:t> </a:t>
            </a:r>
            <a:r>
              <a:rPr lang="en-US" dirty="0" err="1" smtClean="0"/>
              <a:t>hisobga</a:t>
            </a:r>
            <a:r>
              <a:rPr lang="en-US" dirty="0" smtClean="0"/>
              <a:t> </a:t>
            </a:r>
            <a:r>
              <a:rPr lang="en-US" dirty="0" err="1" smtClean="0"/>
              <a:t>olmagan</a:t>
            </a:r>
            <a:r>
              <a:rPr lang="en-US" dirty="0" smtClean="0"/>
              <a:t> </a:t>
            </a:r>
            <a:r>
              <a:rPr lang="en-US" dirty="0" err="1" smtClean="0"/>
              <a:t>holda</a:t>
            </a:r>
            <a:r>
              <a:rPr lang="en-US" dirty="0" smtClean="0"/>
              <a:t> </a:t>
            </a:r>
            <a:r>
              <a:rPr lang="en-US" dirty="0" err="1" smtClean="0"/>
              <a:t>formulaga</a:t>
            </a:r>
            <a:r>
              <a:rPr lang="en-US" dirty="0" smtClean="0"/>
              <a:t> </a:t>
            </a:r>
            <a:r>
              <a:rPr lang="en-US" dirty="0" err="1" smtClean="0"/>
              <a:t>ko'ra</a:t>
            </a:r>
            <a:r>
              <a:rPr lang="en-US" dirty="0" smtClean="0"/>
              <a:t>, biz </a:t>
            </a:r>
            <a:r>
              <a:rPr lang="en-US" dirty="0" err="1" smtClean="0"/>
              <a:t>yozamiz</a:t>
            </a:r>
            <a:r>
              <a:rPr lang="en-US" dirty="0" smtClean="0"/>
              <a:t>:</a:t>
            </a:r>
            <a:endParaRPr lang="ru-RU" dirty="0" smtClean="0"/>
          </a:p>
          <a:p>
            <a:r>
              <a:rPr lang="ru-RU" dirty="0" err="1" smtClean="0"/>
              <a:t>Ku</a:t>
            </a:r>
            <a:r>
              <a:rPr lang="ru-RU" dirty="0" smtClean="0"/>
              <a:t> = 10 / (10 - 1)*( 1 - 5 / 10 )*100 = 55,6 %</a:t>
            </a: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Unifikatsiya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samaradorligi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2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Unifikatsiya</a:t>
            </a:r>
            <a:r>
              <a:rPr lang="en-US" b="1" dirty="0" smtClean="0"/>
              <a:t> </a:t>
            </a:r>
            <a:r>
              <a:rPr lang="en-US" b="1" dirty="0" err="1" smtClean="0"/>
              <a:t>samaradorlogi</a:t>
            </a:r>
            <a:r>
              <a:rPr lang="en-US" b="1" dirty="0" smtClean="0"/>
              <a:t> 3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Eng </a:t>
            </a:r>
            <a:r>
              <a:rPr lang="en-US" dirty="0" err="1" smtClean="0"/>
              <a:t>katta</a:t>
            </a:r>
            <a:r>
              <a:rPr lang="en-US" dirty="0" smtClean="0"/>
              <a:t> </a:t>
            </a:r>
            <a:r>
              <a:rPr lang="en-US" dirty="0" err="1" smtClean="0"/>
              <a:t>iqtisodiy</a:t>
            </a:r>
            <a:r>
              <a:rPr lang="en-US" dirty="0" smtClean="0"/>
              <a:t> </a:t>
            </a:r>
            <a:r>
              <a:rPr lang="en-US" dirty="0" err="1" smtClean="0"/>
              <a:t>effekt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jarayonlarni</a:t>
            </a:r>
            <a:r>
              <a:rPr lang="en-US" dirty="0" smtClean="0"/>
              <a:t> </a:t>
            </a:r>
            <a:r>
              <a:rPr lang="en-US" dirty="0" err="1" smtClean="0"/>
              <a:t>loyihalash</a:t>
            </a:r>
            <a:r>
              <a:rPr lang="en-US" dirty="0" smtClean="0"/>
              <a:t> </a:t>
            </a:r>
            <a:r>
              <a:rPr lang="en-US" dirty="0" err="1" smtClean="0"/>
              <a:t>bosqichida</a:t>
            </a:r>
            <a:r>
              <a:rPr lang="en-US" dirty="0" smtClean="0"/>
              <a:t> </a:t>
            </a:r>
            <a:r>
              <a:rPr lang="en-US" dirty="0" err="1" smtClean="0"/>
              <a:t>erishiladi</a:t>
            </a:r>
            <a:r>
              <a:rPr lang="en-US" dirty="0" smtClean="0"/>
              <a:t>:</a:t>
            </a:r>
            <a:endParaRPr lang="ru-RU" dirty="0" smtClean="0"/>
          </a:p>
          <a:p>
            <a:r>
              <a:rPr lang="en-US" dirty="0" err="1" smtClean="0"/>
              <a:t>ushbu</a:t>
            </a:r>
            <a:r>
              <a:rPr lang="en-US" dirty="0" smtClean="0"/>
              <a:t> </a:t>
            </a:r>
            <a:r>
              <a:rPr lang="en-US" dirty="0" err="1" smtClean="0"/>
              <a:t>tafsilotlar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jarayonni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chiqish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err="1" smtClean="0"/>
              <a:t>maxsus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asbob-uskunalarni</a:t>
            </a:r>
            <a:r>
              <a:rPr lang="en-US" dirty="0" smtClean="0"/>
              <a:t> </a:t>
            </a:r>
            <a:r>
              <a:rPr lang="en-US" dirty="0" err="1" smtClean="0"/>
              <a:t>loyihalashda</a:t>
            </a:r>
            <a:r>
              <a:rPr lang="en-US" dirty="0" smtClean="0"/>
              <a:t> </a:t>
            </a:r>
            <a:r>
              <a:rPr lang="en-US" dirty="0" err="1" smtClean="0"/>
              <a:t>ilgari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chiqilganlardan</a:t>
            </a:r>
            <a:r>
              <a:rPr lang="en-US" dirty="0" smtClean="0"/>
              <a:t> </a:t>
            </a:r>
            <a:r>
              <a:rPr lang="en-US" dirty="0" err="1" smtClean="0"/>
              <a:t>foydalaniuladi</a:t>
            </a:r>
            <a:endParaRPr lang="ru-RU" dirty="0" smtClean="0"/>
          </a:p>
          <a:p>
            <a:r>
              <a:rPr lang="en-US" dirty="0" err="1" smtClean="0"/>
              <a:t>texnologik</a:t>
            </a:r>
            <a:r>
              <a:rPr lang="en-US" dirty="0" smtClean="0"/>
              <a:t>  </a:t>
            </a:r>
            <a:r>
              <a:rPr lang="en-US" dirty="0" err="1" smtClean="0"/>
              <a:t>tayyorgarlik</a:t>
            </a:r>
            <a:r>
              <a:rPr lang="en-US" dirty="0" smtClean="0"/>
              <a:t> </a:t>
            </a:r>
            <a:r>
              <a:rPr lang="en-US" dirty="0" err="1" smtClean="0"/>
              <a:t>ishlari</a:t>
            </a:r>
            <a:r>
              <a:rPr lang="en-US" dirty="0" smtClean="0"/>
              <a:t> </a:t>
            </a:r>
            <a:r>
              <a:rPr lang="en-US" dirty="0" err="1" smtClean="0"/>
              <a:t>ulushi</a:t>
            </a:r>
            <a:r>
              <a:rPr lang="en-US" dirty="0" smtClean="0"/>
              <a:t> </a:t>
            </a:r>
            <a:r>
              <a:rPr lang="en-US" dirty="0" err="1" smtClean="0"/>
              <a:t>qisqartiradi</a:t>
            </a:r>
            <a:endParaRPr lang="ru-RU" dirty="0" smtClean="0"/>
          </a:p>
          <a:p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samarali</a:t>
            </a:r>
            <a:r>
              <a:rPr lang="en-US" dirty="0" smtClean="0"/>
              <a:t> </a:t>
            </a:r>
            <a:r>
              <a:rPr lang="en-US" dirty="0" err="1" smtClean="0"/>
              <a:t>uskunalardan</a:t>
            </a:r>
            <a:r>
              <a:rPr lang="en-US" dirty="0" smtClean="0"/>
              <a:t> </a:t>
            </a:r>
            <a:r>
              <a:rPr lang="en-US" dirty="0" err="1" smtClean="0"/>
              <a:t>foydalanish</a:t>
            </a:r>
            <a:r>
              <a:rPr lang="en-US" dirty="0" smtClean="0"/>
              <a:t> </a:t>
            </a:r>
            <a:r>
              <a:rPr lang="en-US" dirty="0" err="1" smtClean="0"/>
              <a:t>orqali</a:t>
            </a:r>
            <a:r>
              <a:rPr lang="en-US" dirty="0" smtClean="0"/>
              <a:t> </a:t>
            </a:r>
            <a:r>
              <a:rPr lang="en-US" dirty="0" err="1" smtClean="0"/>
              <a:t>mehnat</a:t>
            </a:r>
            <a:r>
              <a:rPr lang="en-US" dirty="0" smtClean="0"/>
              <a:t> </a:t>
            </a:r>
            <a:r>
              <a:rPr lang="en-US" dirty="0" err="1" smtClean="0"/>
              <a:t>unumdorligini</a:t>
            </a:r>
            <a:r>
              <a:rPr lang="en-US" dirty="0" smtClean="0"/>
              <a:t> </a:t>
            </a:r>
            <a:r>
              <a:rPr lang="en-US" dirty="0" err="1" smtClean="0"/>
              <a:t>oshiradi</a:t>
            </a:r>
            <a:r>
              <a:rPr lang="en-US" dirty="0" smtClean="0"/>
              <a:t>, </a:t>
            </a:r>
            <a:r>
              <a:rPr lang="en-US" dirty="0" err="1" smtClean="0"/>
              <a:t>mahsulot</a:t>
            </a:r>
            <a:r>
              <a:rPr lang="en-US" dirty="0" smtClean="0"/>
              <a:t> </a:t>
            </a:r>
            <a:r>
              <a:rPr lang="en-US" dirty="0" err="1" smtClean="0"/>
              <a:t>sifatini</a:t>
            </a:r>
            <a:r>
              <a:rPr lang="en-US" dirty="0" smtClean="0"/>
              <a:t> </a:t>
            </a:r>
            <a:r>
              <a:rPr lang="en-US" dirty="0" err="1" smtClean="0"/>
              <a:t>oshirishga</a:t>
            </a:r>
            <a:r>
              <a:rPr lang="en-US" dirty="0" smtClean="0"/>
              <a:t> </a:t>
            </a:r>
            <a:r>
              <a:rPr lang="en-US" dirty="0" err="1" smtClean="0"/>
              <a:t>yordam</a:t>
            </a:r>
            <a:r>
              <a:rPr lang="en-US" dirty="0" smtClean="0"/>
              <a:t> </a:t>
            </a:r>
            <a:r>
              <a:rPr lang="en-US" dirty="0" err="1" smtClean="0"/>
              <a:t>beradi</a:t>
            </a:r>
            <a:r>
              <a:rPr lang="en-US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Unifikatsiya</a:t>
            </a:r>
            <a:r>
              <a:rPr lang="en-US" b="1" dirty="0" smtClean="0"/>
              <a:t> </a:t>
            </a:r>
            <a:r>
              <a:rPr lang="en-US" b="1" dirty="0" err="1" smtClean="0"/>
              <a:t>samaradorlogi</a:t>
            </a:r>
            <a:r>
              <a:rPr lang="en-US" b="1" dirty="0" smtClean="0"/>
              <a:t> 4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err="1" smtClean="0"/>
              <a:t>Tarqibiy</a:t>
            </a:r>
            <a:r>
              <a:rPr lang="en-US" dirty="0" smtClean="0"/>
              <a:t> </a:t>
            </a:r>
            <a:r>
              <a:rPr lang="en-US" dirty="0" err="1" smtClean="0"/>
              <a:t>unifikatsiyalangan</a:t>
            </a:r>
            <a:r>
              <a:rPr lang="en-US" dirty="0" smtClean="0"/>
              <a:t> </a:t>
            </a:r>
            <a:r>
              <a:rPr lang="en-US" dirty="0" err="1" smtClean="0"/>
              <a:t>qismlar</a:t>
            </a:r>
            <a:r>
              <a:rPr lang="en-US" dirty="0" smtClean="0"/>
              <a:t> </a:t>
            </a:r>
            <a:r>
              <a:rPr lang="en-US" dirty="0" err="1" smtClean="0"/>
              <a:t>soni</a:t>
            </a:r>
            <a:r>
              <a:rPr lang="en-US" dirty="0" smtClean="0"/>
              <a:t> 2 </a:t>
            </a:r>
            <a:r>
              <a:rPr lang="en-US" dirty="0" err="1" smtClean="0"/>
              <a:t>marta</a:t>
            </a:r>
            <a:r>
              <a:rPr lang="en-US" dirty="0" smtClean="0"/>
              <a:t> </a:t>
            </a:r>
            <a:r>
              <a:rPr lang="en-US" dirty="0" err="1" smtClean="0"/>
              <a:t>oshsa</a:t>
            </a:r>
            <a:r>
              <a:rPr lang="en-US" dirty="0" smtClean="0"/>
              <a:t>, </a:t>
            </a:r>
            <a:r>
              <a:rPr lang="en-US" dirty="0" err="1" smtClean="0"/>
              <a:t>yani</a:t>
            </a:r>
            <a:r>
              <a:rPr lang="en-US" dirty="0" smtClean="0"/>
              <a:t> </a:t>
            </a:r>
            <a:r>
              <a:rPr lang="en-US" dirty="0" err="1" smtClean="0"/>
              <a:t>tarkibiy</a:t>
            </a:r>
            <a:r>
              <a:rPr lang="en-US" dirty="0" smtClean="0"/>
              <a:t> </a:t>
            </a:r>
            <a:r>
              <a:rPr lang="en-US" dirty="0" err="1" smtClean="0"/>
              <a:t>qismlarni</a:t>
            </a:r>
            <a:r>
              <a:rPr lang="en-US" dirty="0" smtClean="0"/>
              <a:t> </a:t>
            </a:r>
            <a:r>
              <a:rPr lang="en-US" dirty="0" err="1" smtClean="0"/>
              <a:t>kamaytirish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2 </a:t>
            </a:r>
            <a:r>
              <a:rPr lang="en-US" dirty="0" err="1" smtClean="0"/>
              <a:t>marta</a:t>
            </a:r>
            <a:r>
              <a:rPr lang="en-US" dirty="0" smtClean="0"/>
              <a:t> </a:t>
            </a:r>
            <a:r>
              <a:rPr lang="en-US" dirty="0" err="1" smtClean="0"/>
              <a:t>unifikatsiyalashning</a:t>
            </a:r>
            <a:r>
              <a:rPr lang="en-US" dirty="0" smtClean="0"/>
              <a:t> </a:t>
            </a:r>
            <a:r>
              <a:rPr lang="en-US" dirty="0" err="1" smtClean="0"/>
              <a:t>quyi</a:t>
            </a:r>
            <a:r>
              <a:rPr lang="en-US" dirty="0" smtClean="0"/>
              <a:t> </a:t>
            </a:r>
            <a:r>
              <a:rPr lang="en-US" dirty="0" err="1" smtClean="0"/>
              <a:t>tizimlar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hajmini</a:t>
            </a:r>
            <a:r>
              <a:rPr lang="en-US" dirty="0" smtClean="0"/>
              <a:t> </a:t>
            </a:r>
            <a:r>
              <a:rPr lang="en-US" dirty="0" err="1" smtClean="0"/>
              <a:t>oshirish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mahsulot</a:t>
            </a:r>
            <a:r>
              <a:rPr lang="en-US" dirty="0" smtClean="0"/>
              <a:t> </a:t>
            </a:r>
            <a:r>
              <a:rPr lang="en-US" dirty="0" err="1" smtClean="0"/>
              <a:t>narxini</a:t>
            </a:r>
            <a:r>
              <a:rPr lang="en-US" dirty="0" smtClean="0"/>
              <a:t> 20 % </a:t>
            </a:r>
            <a:r>
              <a:rPr lang="en-US" dirty="0" err="1" smtClean="0"/>
              <a:t>kamaytirishga</a:t>
            </a:r>
            <a:r>
              <a:rPr lang="en-US" dirty="0" smtClean="0"/>
              <a:t> </a:t>
            </a:r>
            <a:r>
              <a:rPr lang="en-US" dirty="0" err="1" smtClean="0"/>
              <a:t>erishiladi</a:t>
            </a:r>
            <a:r>
              <a:rPr lang="en-US" dirty="0" smtClean="0"/>
              <a:t>, </a:t>
            </a:r>
            <a:r>
              <a:rPr lang="en-US" dirty="0" err="1" smtClean="0"/>
              <a:t>texnologi</a:t>
            </a:r>
            <a:r>
              <a:rPr lang="en-US" dirty="0" smtClean="0"/>
              <a:t> </a:t>
            </a:r>
            <a:r>
              <a:rPr lang="en-US" dirty="0" err="1" smtClean="0"/>
              <a:t>tayorlash</a:t>
            </a:r>
            <a:r>
              <a:rPr lang="en-US" dirty="0" smtClean="0"/>
              <a:t> </a:t>
            </a:r>
            <a:r>
              <a:rPr lang="en-US" dirty="0" err="1" smtClean="0"/>
              <a:t>xarajatla;ri</a:t>
            </a:r>
            <a:r>
              <a:rPr lang="en-US" dirty="0" smtClean="0"/>
              <a:t> </a:t>
            </a:r>
            <a:r>
              <a:rPr lang="en-US" dirty="0" err="1" smtClean="0"/>
              <a:t>kamayadi</a:t>
            </a:r>
            <a:r>
              <a:rPr lang="en-US" dirty="0" smtClean="0"/>
              <a:t>, </a:t>
            </a: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chiqarisga</a:t>
            </a:r>
            <a:r>
              <a:rPr lang="en-US" dirty="0" smtClean="0"/>
              <a:t> </a:t>
            </a:r>
            <a:r>
              <a:rPr lang="en-US" dirty="0" err="1" smtClean="0"/>
              <a:t>o’tish</a:t>
            </a:r>
            <a:r>
              <a:rPr lang="en-US" dirty="0" smtClean="0"/>
              <a:t> </a:t>
            </a:r>
            <a:r>
              <a:rPr lang="en-US" dirty="0" err="1" smtClean="0"/>
              <a:t>vaqti</a:t>
            </a:r>
            <a:r>
              <a:rPr lang="en-US" dirty="0" smtClean="0"/>
              <a:t> </a:t>
            </a:r>
            <a:r>
              <a:rPr lang="en-US" dirty="0" err="1" smtClean="0"/>
              <a:t>taxminan</a:t>
            </a:r>
            <a:r>
              <a:rPr lang="en-US" dirty="0" smtClean="0"/>
              <a:t> 2 </a:t>
            </a:r>
            <a:r>
              <a:rPr lang="en-US" dirty="0" err="1" smtClean="0"/>
              <a:t>marta</a:t>
            </a:r>
            <a:r>
              <a:rPr lang="en-US" dirty="0" smtClean="0"/>
              <a:t> </a:t>
            </a:r>
            <a:r>
              <a:rPr lang="en-US" dirty="0" err="1" smtClean="0"/>
              <a:t>kamayadi</a:t>
            </a:r>
            <a:r>
              <a:rPr lang="en-US" dirty="0" smtClean="0"/>
              <a:t>,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tayyorgarlikning</a:t>
            </a:r>
            <a:r>
              <a:rPr lang="en-US" dirty="0" smtClean="0"/>
              <a:t> </a:t>
            </a:r>
            <a:r>
              <a:rPr lang="en-US" dirty="0" err="1" smtClean="0"/>
              <a:t>hajmi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xarajatlari</a:t>
            </a:r>
            <a:r>
              <a:rPr lang="en-US" dirty="0" smtClean="0"/>
              <a:t> 50-60% </a:t>
            </a:r>
            <a:r>
              <a:rPr lang="en-US" dirty="0" err="1" smtClean="0"/>
              <a:t>ga</a:t>
            </a:r>
            <a:r>
              <a:rPr lang="en-US" dirty="0" smtClean="0"/>
              <a:t> </a:t>
            </a:r>
            <a:r>
              <a:rPr lang="en-US" dirty="0" err="1" smtClean="0"/>
              <a:t>kamayishi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Unifikatsiya</a:t>
            </a:r>
            <a:r>
              <a:rPr lang="en-US" b="1" dirty="0" smtClean="0"/>
              <a:t> </a:t>
            </a:r>
            <a:r>
              <a:rPr lang="en-US" b="1" dirty="0" err="1" smtClean="0"/>
              <a:t>hajmi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err="1" smtClean="0"/>
              <a:t>Tarkib</a:t>
            </a:r>
            <a:r>
              <a:rPr lang="en-US" dirty="0" smtClean="0"/>
              <a:t> </a:t>
            </a:r>
            <a:r>
              <a:rPr lang="en-US" dirty="0" err="1" smtClean="0"/>
              <a:t>bo'yicha</a:t>
            </a:r>
            <a:r>
              <a:rPr lang="en-US" dirty="0" smtClean="0"/>
              <a:t> </a:t>
            </a:r>
            <a:r>
              <a:rPr lang="en-US" dirty="0" err="1" smtClean="0"/>
              <a:t>unifikatsiya</a:t>
            </a:r>
            <a:r>
              <a:rPr lang="en-US" dirty="0" smtClean="0"/>
              <a:t>  </a:t>
            </a:r>
            <a:r>
              <a:rPr lang="en-US" dirty="0" err="1" smtClean="0"/>
              <a:t>ichki</a:t>
            </a:r>
            <a:r>
              <a:rPr lang="en-US" dirty="0" smtClean="0"/>
              <a:t> </a:t>
            </a:r>
            <a:r>
              <a:rPr lang="en-US" dirty="0" err="1" smtClean="0"/>
              <a:t>hajmga</a:t>
            </a:r>
            <a:r>
              <a:rPr lang="en-US" dirty="0" smtClean="0"/>
              <a:t> </a:t>
            </a:r>
            <a:r>
              <a:rPr lang="en-US" dirty="0" err="1" smtClean="0"/>
              <a:t>bajariladi</a:t>
            </a:r>
            <a:r>
              <a:rPr lang="en-US" dirty="0" smtClean="0"/>
              <a:t>:</a:t>
            </a:r>
            <a:endParaRPr lang="ru-RU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o'lchovlararo</a:t>
            </a:r>
            <a:r>
              <a:rPr lang="en-US" dirty="0" smtClean="0"/>
              <a:t> (</a:t>
            </a:r>
            <a:r>
              <a:rPr lang="en-US" dirty="0" err="1" smtClean="0"/>
              <a:t>birlashma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mahsulotning</a:t>
            </a:r>
            <a:r>
              <a:rPr lang="en-US" dirty="0" smtClean="0"/>
              <a:t> </a:t>
            </a:r>
            <a:r>
              <a:rPr lang="en-US" dirty="0" err="1" smtClean="0"/>
              <a:t>barcha</a:t>
            </a:r>
            <a:r>
              <a:rPr lang="en-US" dirty="0" smtClean="0"/>
              <a:t> </a:t>
            </a:r>
            <a:r>
              <a:rPr lang="en-US" dirty="0" err="1" smtClean="0"/>
              <a:t>turlarini</a:t>
            </a:r>
            <a:r>
              <a:rPr lang="en-US" dirty="0" smtClean="0"/>
              <a:t> </a:t>
            </a:r>
            <a:r>
              <a:rPr lang="en-US" dirty="0" err="1" smtClean="0"/>
              <a:t>o'z</a:t>
            </a:r>
            <a:r>
              <a:rPr lang="en-US" dirty="0" smtClean="0"/>
              <a:t> </a:t>
            </a:r>
            <a:r>
              <a:rPr lang="en-US" dirty="0" err="1" smtClean="0"/>
              <a:t>ichiga</a:t>
            </a:r>
            <a:r>
              <a:rPr lang="en-US" dirty="0" smtClean="0"/>
              <a:t> </a:t>
            </a:r>
            <a:r>
              <a:rPr lang="en-US" dirty="0" err="1" smtClean="0"/>
              <a:t>oladi</a:t>
            </a:r>
            <a:r>
              <a:rPr lang="en-US" dirty="0" smtClean="0"/>
              <a:t> - ham </a:t>
            </a:r>
            <a:r>
              <a:rPr lang="en-US" dirty="0" err="1" smtClean="0"/>
              <a:t>asosiy</a:t>
            </a:r>
            <a:r>
              <a:rPr lang="en-US" dirty="0" smtClean="0"/>
              <a:t> model, ham </a:t>
            </a:r>
            <a:r>
              <a:rPr lang="en-US" dirty="0" err="1" smtClean="0"/>
              <a:t>uning</a:t>
            </a:r>
            <a:r>
              <a:rPr lang="en-US" dirty="0" smtClean="0"/>
              <a:t> </a:t>
            </a:r>
            <a:r>
              <a:rPr lang="en-US" dirty="0" err="1" smtClean="0"/>
              <a:t>modifikatsiyalari</a:t>
            </a:r>
            <a:r>
              <a:rPr lang="en-US" dirty="0" smtClean="0"/>
              <a:t>).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ichki</a:t>
            </a:r>
            <a:r>
              <a:rPr lang="en-US" dirty="0" smtClean="0"/>
              <a:t> </a:t>
            </a:r>
            <a:r>
              <a:rPr lang="en-US" dirty="0" err="1" smtClean="0"/>
              <a:t>holda</a:t>
            </a:r>
            <a:r>
              <a:rPr lang="en-US" dirty="0" smtClean="0"/>
              <a:t> (</a:t>
            </a:r>
            <a:r>
              <a:rPr lang="en-US" dirty="0" err="1" smtClean="0"/>
              <a:t>faqat</a:t>
            </a:r>
            <a:r>
              <a:rPr lang="en-US" dirty="0" smtClean="0"/>
              <a:t> </a:t>
            </a:r>
            <a:r>
              <a:rPr lang="en-US" dirty="0" err="1" smtClean="0"/>
              <a:t>bitta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modelning</a:t>
            </a:r>
            <a:r>
              <a:rPr lang="en-US" dirty="0" smtClean="0"/>
              <a:t> </a:t>
            </a:r>
            <a:r>
              <a:rPr lang="en-US" dirty="0" err="1" smtClean="0"/>
              <a:t>modifikatsiyalari</a:t>
            </a:r>
            <a:r>
              <a:rPr lang="en-US" dirty="0" smtClean="0"/>
              <a:t> </a:t>
            </a:r>
            <a:r>
              <a:rPr lang="en-US" dirty="0" err="1" smtClean="0"/>
              <a:t>emas</a:t>
            </a:r>
            <a:r>
              <a:rPr lang="en-US" dirty="0" smtClean="0"/>
              <a:t>, </a:t>
            </a:r>
            <a:r>
              <a:rPr lang="en-US" dirty="0" err="1" smtClean="0"/>
              <a:t>balki</a:t>
            </a:r>
            <a:r>
              <a:rPr lang="en-US" dirty="0" smtClean="0"/>
              <a:t> </a:t>
            </a:r>
            <a:r>
              <a:rPr lang="en-US" dirty="0" err="1" smtClean="0"/>
              <a:t>parametrik</a:t>
            </a:r>
            <a:r>
              <a:rPr lang="en-US" dirty="0" smtClean="0"/>
              <a:t> </a:t>
            </a:r>
            <a:r>
              <a:rPr lang="en-US" dirty="0" err="1" smtClean="0"/>
              <a:t>ketma-ketlikning</a:t>
            </a:r>
            <a:r>
              <a:rPr lang="en-US" dirty="0" smtClean="0"/>
              <a:t> 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o'lchamdagi</a:t>
            </a:r>
            <a:r>
              <a:rPr lang="en-US" dirty="0" smtClean="0"/>
              <a:t> </a:t>
            </a:r>
            <a:r>
              <a:rPr lang="en-US" dirty="0" err="1" smtClean="0"/>
              <a:t>mashinalarining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modellari</a:t>
            </a:r>
            <a:r>
              <a:rPr lang="en-US" dirty="0" smtClean="0"/>
              <a:t> ham </a:t>
            </a:r>
            <a:r>
              <a:rPr lang="en-US" dirty="0" err="1" smtClean="0"/>
              <a:t>unifikatsiyalanadib</a:t>
            </a:r>
            <a:r>
              <a:rPr lang="en-US" dirty="0" smtClean="0"/>
              <a:t>. 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xil</a:t>
            </a:r>
            <a:r>
              <a:rPr lang="en-US" dirty="0" smtClean="0"/>
              <a:t> </a:t>
            </a:r>
            <a:r>
              <a:rPr lang="en-US" dirty="0" err="1" smtClean="0"/>
              <a:t>parametrik</a:t>
            </a:r>
            <a:r>
              <a:rPr lang="en-US" dirty="0" smtClean="0"/>
              <a:t> </a:t>
            </a:r>
            <a:r>
              <a:rPr lang="en-US" dirty="0" err="1" smtClean="0"/>
              <a:t>ketma-ketliklarga</a:t>
            </a:r>
            <a:r>
              <a:rPr lang="en-US" dirty="0" smtClean="0"/>
              <a:t> </a:t>
            </a:r>
            <a:r>
              <a:rPr lang="en-US" dirty="0" err="1" smtClean="0"/>
              <a:t>kiritilgan</a:t>
            </a:r>
            <a:r>
              <a:rPr lang="en-US" dirty="0" smtClean="0"/>
              <a:t> 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xil</a:t>
            </a:r>
            <a:r>
              <a:rPr lang="en-US" dirty="0" smtClean="0"/>
              <a:t> </a:t>
            </a:r>
            <a:r>
              <a:rPr lang="en-US" dirty="0" err="1" smtClean="0"/>
              <a:t>mahsulotlarga</a:t>
            </a:r>
            <a:r>
              <a:rPr lang="en-US" dirty="0" smtClean="0"/>
              <a:t> </a:t>
            </a:r>
            <a:r>
              <a:rPr lang="en-US" dirty="0" err="1" smtClean="0"/>
              <a:t>interspesifik</a:t>
            </a:r>
            <a:r>
              <a:rPr lang="en-US" dirty="0" smtClean="0"/>
              <a:t> </a:t>
            </a:r>
            <a:r>
              <a:rPr lang="en-US" dirty="0" err="1" smtClean="0"/>
              <a:t>qo'llaniladi</a:t>
            </a:r>
            <a:r>
              <a:rPr lang="en-US" dirty="0" smtClean="0"/>
              <a:t>).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Hulosa</a:t>
            </a:r>
            <a:r>
              <a:rPr lang="en-US" b="1" dirty="0" smtClean="0"/>
              <a:t>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takliflar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600" dirty="0" err="1" smtClean="0"/>
              <a:t>Unifikatsiya</a:t>
            </a:r>
            <a:r>
              <a:rPr lang="en-US" sz="3600" dirty="0" smtClean="0"/>
              <a:t> </a:t>
            </a:r>
            <a:r>
              <a:rPr lang="ru-RU" sz="3600" dirty="0" err="1" smtClean="0"/>
              <a:t>darajasini</a:t>
            </a:r>
            <a:r>
              <a:rPr lang="ru-RU" sz="3600" dirty="0" smtClean="0"/>
              <a:t> 100 % </a:t>
            </a:r>
            <a:r>
              <a:rPr lang="ru-RU" sz="3600" dirty="0" err="1" smtClean="0"/>
              <a:t>ga</a:t>
            </a:r>
            <a:r>
              <a:rPr lang="ru-RU" sz="3600" dirty="0" smtClean="0"/>
              <a:t> </a:t>
            </a:r>
            <a:r>
              <a:rPr lang="ru-RU" sz="3600" dirty="0" err="1" smtClean="0"/>
              <a:t>oshirish</a:t>
            </a:r>
            <a:r>
              <a:rPr lang="ru-RU" sz="3600" dirty="0" smtClean="0"/>
              <a:t>, </a:t>
            </a:r>
            <a:r>
              <a:rPr lang="en-US" sz="3600" dirty="0" err="1" smtClean="0"/>
              <a:t>albatta</a:t>
            </a:r>
            <a:r>
              <a:rPr lang="en-US" sz="3600" dirty="0" smtClean="0"/>
              <a:t>,</a:t>
            </a:r>
            <a:r>
              <a:rPr lang="ru-RU" sz="3600" dirty="0" smtClean="0"/>
              <a:t> </a:t>
            </a:r>
            <a:r>
              <a:rPr lang="ru-RU" sz="3600" dirty="0" err="1" smtClean="0"/>
              <a:t>maqsadga</a:t>
            </a:r>
            <a:r>
              <a:rPr lang="ru-RU" sz="3600" dirty="0" smtClean="0"/>
              <a:t> </a:t>
            </a:r>
            <a:r>
              <a:rPr lang="ru-RU" sz="3600" dirty="0" err="1" smtClean="0"/>
              <a:t>muvofiq</a:t>
            </a:r>
            <a:r>
              <a:rPr lang="ru-RU" sz="3600" dirty="0" smtClean="0"/>
              <a:t> </a:t>
            </a:r>
            <a:r>
              <a:rPr lang="ru-RU" sz="3600" dirty="0" err="1" smtClean="0"/>
              <a:t>emas</a:t>
            </a:r>
            <a:r>
              <a:rPr lang="ru-RU" sz="3600" dirty="0" smtClean="0"/>
              <a:t>, </a:t>
            </a:r>
            <a:r>
              <a:rPr lang="ru-RU" sz="3600" dirty="0" err="1" smtClean="0"/>
              <a:t>optimal</a:t>
            </a:r>
            <a:r>
              <a:rPr lang="ru-RU" sz="3600" dirty="0" smtClean="0"/>
              <a:t> </a:t>
            </a:r>
            <a:r>
              <a:rPr lang="ru-RU" sz="3600" dirty="0" err="1" smtClean="0"/>
              <a:t>chegaraga</a:t>
            </a:r>
            <a:r>
              <a:rPr lang="ru-RU" sz="3600" dirty="0" smtClean="0"/>
              <a:t> </a:t>
            </a:r>
            <a:r>
              <a:rPr lang="ru-RU" sz="3600" dirty="0" err="1" smtClean="0"/>
              <a:t>erishilganda</a:t>
            </a:r>
            <a:r>
              <a:rPr lang="ru-RU" sz="3600" dirty="0" smtClean="0"/>
              <a:t>, </a:t>
            </a:r>
            <a:r>
              <a:rPr lang="ru-RU" sz="3600" dirty="0" err="1" smtClean="0"/>
              <a:t>uni</a:t>
            </a:r>
            <a:r>
              <a:rPr lang="ru-RU" sz="3600" dirty="0" smtClean="0"/>
              <a:t> </a:t>
            </a:r>
            <a:r>
              <a:rPr lang="ru-RU" sz="3600" dirty="0" err="1" smtClean="0"/>
              <a:t>yanada</a:t>
            </a:r>
            <a:r>
              <a:rPr lang="ru-RU" sz="3600" dirty="0" smtClean="0"/>
              <a:t> </a:t>
            </a:r>
            <a:r>
              <a:rPr lang="ru-RU" sz="3600" dirty="0" err="1" smtClean="0"/>
              <a:t>oshirish</a:t>
            </a:r>
            <a:r>
              <a:rPr lang="ru-RU" sz="3600" dirty="0" smtClean="0"/>
              <a:t> </a:t>
            </a:r>
            <a:r>
              <a:rPr lang="ru-RU" sz="3600" dirty="0" err="1" smtClean="0"/>
              <a:t>ishlab</a:t>
            </a:r>
            <a:r>
              <a:rPr lang="ru-RU" sz="3600" dirty="0" smtClean="0"/>
              <a:t> </a:t>
            </a:r>
            <a:r>
              <a:rPr lang="ru-RU" sz="3600" dirty="0" err="1" smtClean="0"/>
              <a:t>chiqarishning</a:t>
            </a:r>
            <a:r>
              <a:rPr lang="ru-RU" sz="3600" dirty="0" smtClean="0"/>
              <a:t> </a:t>
            </a:r>
            <a:r>
              <a:rPr lang="ru-RU" sz="3600" dirty="0" err="1" smtClean="0"/>
              <a:t>texnik-iqtisodiy</a:t>
            </a:r>
            <a:r>
              <a:rPr lang="ru-RU" sz="3600" dirty="0" smtClean="0"/>
              <a:t> </a:t>
            </a:r>
            <a:r>
              <a:rPr lang="ru-RU" sz="3600" dirty="0" err="1" smtClean="0"/>
              <a:t>ko'rsatkichlariga</a:t>
            </a:r>
            <a:r>
              <a:rPr lang="ru-RU" sz="3600" dirty="0" smtClean="0"/>
              <a:t> </a:t>
            </a:r>
            <a:r>
              <a:rPr lang="ru-RU" sz="3600" dirty="0" err="1" smtClean="0"/>
              <a:t>salbiy</a:t>
            </a:r>
            <a:r>
              <a:rPr lang="ru-RU" sz="3600" dirty="0" smtClean="0"/>
              <a:t> </a:t>
            </a:r>
            <a:r>
              <a:rPr lang="ru-RU" sz="3600" dirty="0" err="1" smtClean="0"/>
              <a:t>ta'sir</a:t>
            </a:r>
            <a:r>
              <a:rPr lang="ru-RU" sz="3600" dirty="0" smtClean="0"/>
              <a:t> </a:t>
            </a:r>
            <a:r>
              <a:rPr lang="ru-RU" sz="3600" dirty="0" err="1" smtClean="0"/>
              <a:t>ko'rsatadi</a:t>
            </a:r>
            <a:r>
              <a:rPr lang="ru-RU" sz="3600" dirty="0" smtClean="0"/>
              <a:t>.</a:t>
            </a:r>
            <a:endParaRPr lang="ru-RU" sz="360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Hulosa</a:t>
            </a:r>
            <a:r>
              <a:rPr lang="en-US" b="1" dirty="0" smtClean="0"/>
              <a:t>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takliflar</a:t>
            </a:r>
            <a:r>
              <a:rPr lang="en-US" b="1" dirty="0" smtClean="0"/>
              <a:t> 2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err="1" smtClean="0"/>
              <a:t>Yagona</a:t>
            </a:r>
            <a:r>
              <a:rPr lang="en-US" dirty="0" smtClean="0"/>
              <a:t> </a:t>
            </a:r>
            <a:r>
              <a:rPr lang="en-US" dirty="0" err="1" smtClean="0"/>
              <a:t>uskunalar</a:t>
            </a:r>
            <a:r>
              <a:rPr lang="en-US" dirty="0" smtClean="0"/>
              <a:t> </a:t>
            </a:r>
            <a:r>
              <a:rPr lang="en-US" dirty="0" err="1" smtClean="0"/>
              <a:t>tizimlarini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chiqishning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 </a:t>
            </a:r>
            <a:r>
              <a:rPr lang="en-US" dirty="0" err="1" smtClean="0"/>
              <a:t>bo'lgan</a:t>
            </a:r>
            <a:r>
              <a:rPr lang="en-US" dirty="0" smtClean="0"/>
              <a:t> </a:t>
            </a:r>
            <a:r>
              <a:rPr lang="en-US" dirty="0" err="1" smtClean="0"/>
              <a:t>yo'nalishlari</a:t>
            </a:r>
            <a:r>
              <a:rPr lang="en-US" dirty="0" smtClean="0"/>
              <a:t>: 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tizimlarning</a:t>
            </a:r>
            <a:r>
              <a:rPr lang="en-US" dirty="0" smtClean="0"/>
              <a:t>  </a:t>
            </a:r>
            <a:r>
              <a:rPr lang="en-US" dirty="0" err="1" smtClean="0"/>
              <a:t>oqilona</a:t>
            </a:r>
            <a:r>
              <a:rPr lang="en-US" dirty="0" smtClean="0"/>
              <a:t> </a:t>
            </a:r>
            <a:r>
              <a:rPr lang="en-US" dirty="0" err="1" smtClean="0"/>
              <a:t>darajadagi</a:t>
            </a:r>
            <a:r>
              <a:rPr lang="en-US" dirty="0" smtClean="0"/>
              <a:t> </a:t>
            </a:r>
            <a:r>
              <a:rPr lang="en-US" dirty="0" err="1" smtClean="0"/>
              <a:t>unifikatsiya</a:t>
            </a:r>
            <a:r>
              <a:rPr lang="en-US" dirty="0" smtClean="0"/>
              <a:t> </a:t>
            </a:r>
            <a:r>
              <a:rPr lang="en-US" dirty="0" err="1" smtClean="0"/>
              <a:t>turi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hajmini</a:t>
            </a:r>
            <a:r>
              <a:rPr lang="en-US" dirty="0" smtClean="0"/>
              <a:t> </a:t>
            </a:r>
            <a:r>
              <a:rPr lang="en-US" dirty="0" err="1" smtClean="0"/>
              <a:t>asoslash</a:t>
            </a:r>
            <a:r>
              <a:rPr lang="en-US" dirty="0" smtClean="0"/>
              <a:t> </a:t>
            </a:r>
            <a:r>
              <a:rPr lang="en-US" dirty="0" err="1" smtClean="0"/>
              <a:t>vazifalari</a:t>
            </a:r>
            <a:r>
              <a:rPr lang="en-US" dirty="0" smtClean="0"/>
              <a:t> "</a:t>
            </a:r>
            <a:r>
              <a:rPr lang="en-US" dirty="0" err="1" smtClean="0"/>
              <a:t>samaradorlik</a:t>
            </a:r>
            <a:r>
              <a:rPr lang="en-US" dirty="0" smtClean="0"/>
              <a:t> - </a:t>
            </a:r>
            <a:r>
              <a:rPr lang="en-US" dirty="0" err="1" smtClean="0"/>
              <a:t>xarajat</a:t>
            </a:r>
            <a:r>
              <a:rPr lang="en-US" dirty="0" smtClean="0"/>
              <a:t>“ </a:t>
            </a:r>
            <a:r>
              <a:rPr lang="en-US" dirty="0" err="1" smtClean="0"/>
              <a:t>kompleks</a:t>
            </a:r>
            <a:r>
              <a:rPr lang="en-US" dirty="0" smtClean="0"/>
              <a:t> </a:t>
            </a:r>
            <a:r>
              <a:rPr lang="en-US" dirty="0" err="1" smtClean="0"/>
              <a:t>mezonlari</a:t>
            </a:r>
            <a:r>
              <a:rPr lang="en-US" dirty="0" smtClean="0"/>
              <a:t> </a:t>
            </a:r>
            <a:r>
              <a:rPr lang="en-US" dirty="0" err="1" smtClean="0"/>
              <a:t>asosida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</a:t>
            </a:r>
            <a:r>
              <a:rPr lang="en-US" dirty="0" err="1" smtClean="0"/>
              <a:t>qilinishi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. 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Ular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berilgan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ko’rsatmalar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takliflar</a:t>
            </a:r>
            <a:r>
              <a:rPr lang="en-US" dirty="0" smtClean="0"/>
              <a:t> (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konstruktiv</a:t>
            </a:r>
            <a:r>
              <a:rPr lang="en-US" dirty="0" smtClean="0"/>
              <a:t> </a:t>
            </a:r>
            <a:r>
              <a:rPr lang="en-US" dirty="0" err="1" smtClean="0"/>
              <a:t>tarkibiy</a:t>
            </a:r>
            <a:r>
              <a:rPr lang="en-US" dirty="0" smtClean="0"/>
              <a:t> </a:t>
            </a:r>
            <a:r>
              <a:rPr lang="en-US" dirty="0" err="1" smtClean="0"/>
              <a:t>ko'rinishini</a:t>
            </a:r>
            <a:r>
              <a:rPr lang="en-US" dirty="0" smtClean="0"/>
              <a:t> </a:t>
            </a:r>
            <a:r>
              <a:rPr lang="en-US" dirty="0" err="1" smtClean="0"/>
              <a:t>asoslash</a:t>
            </a:r>
            <a:r>
              <a:rPr lang="en-US" dirty="0" smtClean="0"/>
              <a:t>) </a:t>
            </a:r>
            <a:r>
              <a:rPr lang="en-US" dirty="0" err="1" smtClean="0"/>
              <a:t>shakllantirish</a:t>
            </a:r>
            <a:r>
              <a:rPr lang="en-US" dirty="0" smtClean="0"/>
              <a:t> </a:t>
            </a:r>
            <a:r>
              <a:rPr lang="en-US" dirty="0" err="1" smtClean="0"/>
              <a:t>darajasida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</a:t>
            </a:r>
            <a:r>
              <a:rPr lang="en-US" dirty="0" err="1" smtClean="0"/>
              <a:t>etiladi</a:t>
            </a:r>
            <a:r>
              <a:rPr lang="en-US" dirty="0" smtClean="0"/>
              <a:t>. 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chiqishda</a:t>
            </a:r>
            <a:r>
              <a:rPr lang="en-US" dirty="0" smtClean="0"/>
              <a:t> </a:t>
            </a:r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qoidalarga</a:t>
            </a:r>
            <a:r>
              <a:rPr lang="en-US" dirty="0" smtClean="0"/>
              <a:t> </a:t>
            </a:r>
            <a:r>
              <a:rPr lang="en-US" dirty="0" err="1" smtClean="0"/>
              <a:t>rioya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: </a:t>
            </a:r>
          </a:p>
          <a:p>
            <a:pPr marL="514350" indent="-514350"/>
            <a:r>
              <a:rPr lang="en-US" dirty="0" err="1" smtClean="0"/>
              <a:t>ko'p</a:t>
            </a:r>
            <a:r>
              <a:rPr lang="en-US" dirty="0" smtClean="0"/>
              <a:t> </a:t>
            </a:r>
            <a:r>
              <a:rPr lang="en-US" dirty="0" err="1" smtClean="0"/>
              <a:t>maqsadli</a:t>
            </a:r>
            <a:r>
              <a:rPr lang="en-US" dirty="0" smtClean="0"/>
              <a:t> </a:t>
            </a:r>
            <a:r>
              <a:rPr lang="en-US" dirty="0" err="1" smtClean="0"/>
              <a:t>tizimlar</a:t>
            </a:r>
            <a:r>
              <a:rPr lang="en-US" dirty="0" smtClean="0"/>
              <a:t>, </a:t>
            </a:r>
          </a:p>
          <a:p>
            <a:pPr marL="514350" indent="-514350"/>
            <a:r>
              <a:rPr lang="en-US" dirty="0" err="1" smtClean="0"/>
              <a:t>ko'p</a:t>
            </a:r>
            <a:r>
              <a:rPr lang="en-US" dirty="0" smtClean="0"/>
              <a:t> </a:t>
            </a:r>
            <a:r>
              <a:rPr lang="en-US" dirty="0" err="1" smtClean="0"/>
              <a:t>tomonlama</a:t>
            </a:r>
            <a:r>
              <a:rPr lang="en-US" dirty="0" smtClean="0"/>
              <a:t> </a:t>
            </a:r>
            <a:r>
              <a:rPr lang="en-US" dirty="0" err="1" smtClean="0"/>
              <a:t>unifikatsiya</a:t>
            </a:r>
            <a:r>
              <a:rPr lang="en-US" dirty="0" smtClean="0"/>
              <a:t>, </a:t>
            </a:r>
          </a:p>
          <a:p>
            <a:pPr marL="514350" indent="-514350"/>
            <a:r>
              <a:rPr lang="en-US" dirty="0" err="1" smtClean="0"/>
              <a:t>modullik</a:t>
            </a:r>
            <a:r>
              <a:rPr lang="en-US" dirty="0" smtClean="0"/>
              <a:t> </a:t>
            </a:r>
            <a:r>
              <a:rPr lang="en-US" dirty="0" err="1" smtClean="0"/>
              <a:t>tamoyili</a:t>
            </a:r>
            <a:r>
              <a:rPr lang="en-US" dirty="0" smtClean="0"/>
              <a:t> </a:t>
            </a:r>
            <a:r>
              <a:rPr lang="en-US" dirty="0" err="1" smtClean="0"/>
              <a:t>vauning</a:t>
            </a:r>
            <a:r>
              <a:rPr lang="en-US" dirty="0" smtClean="0"/>
              <a:t> </a:t>
            </a:r>
            <a:r>
              <a:rPr lang="en-US" dirty="0" err="1" smtClean="0"/>
              <a:t>asosida</a:t>
            </a:r>
            <a:r>
              <a:rPr lang="en-US" dirty="0" smtClean="0"/>
              <a:t> </a:t>
            </a:r>
            <a:r>
              <a:rPr lang="en-US" dirty="0" err="1" smtClean="0"/>
              <a:t>o'zgartirish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moslashtirish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431</TotalTime>
  <Words>1929</Words>
  <Application>Microsoft Office PowerPoint</Application>
  <PresentationFormat>Экран (4:3)</PresentationFormat>
  <Paragraphs>211</Paragraphs>
  <Slides>43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Тема Office</vt:lpstr>
      <vt:lpstr>  </vt:lpstr>
      <vt:lpstr>Texnologik jarayonlar (TJ) turlari va tavsifi</vt:lpstr>
      <vt:lpstr>Unfikatsiya atamasi va mazmuni</vt:lpstr>
      <vt:lpstr>Unifikatsiya </vt:lpstr>
      <vt:lpstr>Слайд 5</vt:lpstr>
      <vt:lpstr>Unifikatsiya darajasi </vt:lpstr>
      <vt:lpstr>Texnologik unifikatsiya tushunchasi</vt:lpstr>
      <vt:lpstr>Unifiktasiya uslublari</vt:lpstr>
      <vt:lpstr>Texnologik unifikatsiya tushunchasi</vt:lpstr>
      <vt:lpstr>Tip va g’uruh unifikatsiasi</vt:lpstr>
      <vt:lpstr>Tipli unifikatsiya</vt:lpstr>
      <vt:lpstr>Texnologik amallar va jarayonlarni tiplash </vt:lpstr>
      <vt:lpstr>Guruhli unifikatsiya</vt:lpstr>
      <vt:lpstr>Guruhli unifikatsiya 2</vt:lpstr>
      <vt:lpstr>Modul unifikatsiya</vt:lpstr>
      <vt:lpstr>Modulli unifikatsiya 2</vt:lpstr>
      <vt:lpstr>Modul unifikatsiya 3</vt:lpstr>
      <vt:lpstr>Texnologik unifikatsiya darajalari</vt:lpstr>
      <vt:lpstr>Texnologik unifikatsiya  yo’nalishlari </vt:lpstr>
      <vt:lpstr>Texnologik hujjatlarni unifikatsiyalash.</vt:lpstr>
      <vt:lpstr>Jihozlarni agregatlash va standartlash</vt:lpstr>
      <vt:lpstr>Asbob-uskunalarni unifikatsiyalash </vt:lpstr>
      <vt:lpstr>Слайд 23</vt:lpstr>
      <vt:lpstr>Слайд 24</vt:lpstr>
      <vt:lpstr>Слайд 25</vt:lpstr>
      <vt:lpstr>Unifikatsiya ishlari bajarilishi</vt:lpstr>
      <vt:lpstr>Unifikatsiya ishlari bajarilishi 2</vt:lpstr>
      <vt:lpstr>Unifikatsiya ishlari bajarilishi 3</vt:lpstr>
      <vt:lpstr>Unifikatsiya ishlari bajarilishi 4</vt:lpstr>
      <vt:lpstr>Unifikatsiya ishlari bajarilishi 5</vt:lpstr>
      <vt:lpstr>Unifikatsiya ishlari bajarilishi 6</vt:lpstr>
      <vt:lpstr>Unifikatsiya ishlari bajarilishi 7</vt:lpstr>
      <vt:lpstr>Unifikatsiya ishlari bajarilishi 8</vt:lpstr>
      <vt:lpstr>Unifikatsiya ishlari bajarilishi 9</vt:lpstr>
      <vt:lpstr>Unifikatsiya natijalari</vt:lpstr>
      <vt:lpstr>Unifikatsiya natijalari 2</vt:lpstr>
      <vt:lpstr>Unifikatsiya samaradorligi</vt:lpstr>
      <vt:lpstr>Unifikatsiya samaradorligi 2</vt:lpstr>
      <vt:lpstr>Unifikatsiya samaradorlogi 3</vt:lpstr>
      <vt:lpstr>Unifikatsiya samaradorlogi 4</vt:lpstr>
      <vt:lpstr>Unifikatsiya hajmi</vt:lpstr>
      <vt:lpstr>Hulosa va takliflar</vt:lpstr>
      <vt:lpstr>Hulosa va takliflar 2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</dc:title>
  <dc:creator>Пользователь Windows</dc:creator>
  <cp:lastModifiedBy>Пользователь Windows</cp:lastModifiedBy>
  <cp:revision>71</cp:revision>
  <dcterms:created xsi:type="dcterms:W3CDTF">2021-04-13T16:31:00Z</dcterms:created>
  <dcterms:modified xsi:type="dcterms:W3CDTF">2021-04-14T05:35:46Z</dcterms:modified>
</cp:coreProperties>
</file>