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1"/>
  </p:notesMasterIdLst>
  <p:sldIdLst>
    <p:sldId id="256" r:id="rId2"/>
    <p:sldId id="340" r:id="rId3"/>
    <p:sldId id="342" r:id="rId4"/>
    <p:sldId id="343" r:id="rId5"/>
    <p:sldId id="341" r:id="rId6"/>
    <p:sldId id="344" r:id="rId7"/>
    <p:sldId id="345" r:id="rId8"/>
    <p:sldId id="346" r:id="rId9"/>
    <p:sldId id="347" r:id="rId10"/>
    <p:sldId id="348" r:id="rId11"/>
    <p:sldId id="349" r:id="rId12"/>
    <p:sldId id="258" r:id="rId13"/>
    <p:sldId id="259" r:id="rId14"/>
    <p:sldId id="326" r:id="rId15"/>
    <p:sldId id="260" r:id="rId16"/>
    <p:sldId id="261" r:id="rId17"/>
    <p:sldId id="262" r:id="rId18"/>
    <p:sldId id="323" r:id="rId19"/>
    <p:sldId id="325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7" r:id="rId33"/>
    <p:sldId id="288" r:id="rId34"/>
    <p:sldId id="289" r:id="rId35"/>
    <p:sldId id="290" r:id="rId36"/>
    <p:sldId id="292" r:id="rId37"/>
    <p:sldId id="293" r:id="rId38"/>
    <p:sldId id="294" r:id="rId39"/>
    <p:sldId id="295" r:id="rId40"/>
    <p:sldId id="296" r:id="rId41"/>
    <p:sldId id="297" r:id="rId42"/>
    <p:sldId id="300" r:id="rId43"/>
    <p:sldId id="302" r:id="rId44"/>
    <p:sldId id="304" r:id="rId45"/>
    <p:sldId id="306" r:id="rId46"/>
    <p:sldId id="308" r:id="rId47"/>
    <p:sldId id="310" r:id="rId48"/>
    <p:sldId id="311" r:id="rId49"/>
    <p:sldId id="312" r:id="rId50"/>
    <p:sldId id="313" r:id="rId51"/>
    <p:sldId id="314" r:id="rId52"/>
    <p:sldId id="315" r:id="rId53"/>
    <p:sldId id="316" r:id="rId54"/>
    <p:sldId id="317" r:id="rId55"/>
    <p:sldId id="318" r:id="rId56"/>
    <p:sldId id="320" r:id="rId57"/>
    <p:sldId id="321" r:id="rId58"/>
    <p:sldId id="322" r:id="rId59"/>
    <p:sldId id="328" r:id="rId60"/>
    <p:sldId id="329" r:id="rId61"/>
    <p:sldId id="330" r:id="rId62"/>
    <p:sldId id="331" r:id="rId63"/>
    <p:sldId id="332" r:id="rId64"/>
    <p:sldId id="337" r:id="rId65"/>
    <p:sldId id="338" r:id="rId66"/>
    <p:sldId id="339" r:id="rId67"/>
    <p:sldId id="333" r:id="rId68"/>
    <p:sldId id="327" r:id="rId69"/>
    <p:sldId id="336" r:id="rId7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410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D4154F-9DF3-4407-98E9-27C582312B1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7A0DC-1374-4038-86EF-A94C8E69376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8972B78-F007-4A08-AFD2-1C1BEBE88972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9EFFB0-F8CA-463C-8483-E5924E63CB6A}" type="slidenum">
              <a:rPr lang="ru-RU" smtClean="0"/>
              <a:pPr>
                <a:defRPr/>
              </a:pPr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1F67A-3F79-4C86-AC9A-D86EC5EA41FE}" type="slidenum">
              <a:rPr lang="ru-RU" smtClean="0"/>
              <a:pPr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5401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1F67A-3F79-4C86-AC9A-D86EC5EA41FE}" type="slidenum">
              <a:rPr lang="ru-RU" smtClean="0"/>
              <a:pPr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69303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1F67A-3F79-4C86-AC9A-D86EC5EA41FE}" type="slidenum">
              <a:rPr lang="ru-RU" smtClean="0"/>
              <a:pPr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00820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1F67A-3F79-4C86-AC9A-D86EC5EA41FE}" type="slidenum">
              <a:rPr lang="ru-RU" smtClean="0"/>
              <a:pPr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8918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1F67A-3F79-4C86-AC9A-D86EC5EA41FE}" type="slidenum">
              <a:rPr lang="ru-RU" smtClean="0"/>
              <a:pPr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64575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1F67A-3F79-4C86-AC9A-D86EC5EA41FE}" type="slidenum">
              <a:rPr lang="ru-RU" smtClean="0"/>
              <a:pPr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3094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C0216-1E35-41E5-BEF2-27E969682B98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E20C7-A526-4E22-A9FE-EEF62F2A8B2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2.jpeg"/><Relationship Id="rId7" Type="http://schemas.openxmlformats.org/officeDocument/2006/relationships/image" Target="../media/image76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7" Type="http://schemas.openxmlformats.org/officeDocument/2006/relationships/image" Target="../media/image8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hyperlink" Target="https://progress.online/sites/default/files/imgs/articles/2018/04/3325/dvigateli_s_plastikovymi_detalyami.jpg" TargetMode="Externa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Mahinasozlikda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islov</a:t>
            </a:r>
            <a:r>
              <a:rPr lang="en-US" dirty="0" smtClean="0"/>
              <a:t> </a:t>
            </a:r>
            <a:r>
              <a:rPr lang="en-US" dirty="0" err="1" smtClean="0"/>
              <a:t>berishning</a:t>
            </a:r>
            <a:r>
              <a:rPr lang="en-US" dirty="0" smtClean="0"/>
              <a:t>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Avtomatlashtirish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143536"/>
          </a:xfrm>
        </p:spPr>
        <p:txBody>
          <a:bodyPr>
            <a:normAutofit fontScale="92500" lnSpcReduction="20000"/>
          </a:bodyPr>
          <a:lstStyle/>
          <a:p>
            <a:pPr marL="0" lvl="0" indent="252413" fontAlgn="base"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chiqarishni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avtomatlashtirish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lvl="0" indent="25241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lvl="0" indent="25241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Agar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ilgari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faqat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nechta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korxonalar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analog CNC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mashinalari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jihozlangan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bo'lsa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bugungi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kunda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kompaniyalarning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yarmidan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ko'pi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raqamli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CNC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mashinalaridan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foydalanadi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marL="0" lvl="0" indent="25241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Asta-sekin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ular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aqlli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CNC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yuqori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tezlikda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markazlari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almashtirildi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lvl="0" indent="25241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Ilmiy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muassasalarda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virtual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haqiqat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markazlari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murakkab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chiqarishni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loyihalashtirish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tsexning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modellarini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yaratish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imkonini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beradiVirtual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muhit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yuqori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texnologiyali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xodimlarini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o'qitish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ishlatiladi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dirty="0" err="1" smtClean="0"/>
              <a:t>Lazer</a:t>
            </a:r>
            <a:r>
              <a:rPr lang="en-US" b="1" dirty="0" smtClean="0"/>
              <a:t> </a:t>
            </a:r>
            <a:r>
              <a:rPr lang="en-US" b="1" dirty="0" err="1" smtClean="0"/>
              <a:t>xususiyatlari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143536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/>
              <a:t>chiqarishdagi</a:t>
            </a:r>
            <a:r>
              <a:rPr lang="en-US" dirty="0"/>
              <a:t> </a:t>
            </a:r>
            <a:r>
              <a:rPr lang="en-US" dirty="0" err="1"/>
              <a:t>so'nggi</a:t>
            </a:r>
            <a:r>
              <a:rPr lang="en-US" dirty="0"/>
              <a:t> </a:t>
            </a:r>
            <a:r>
              <a:rPr lang="en-US" dirty="0" err="1"/>
              <a:t>yangiliklardan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lazerlarni</a:t>
            </a:r>
            <a:r>
              <a:rPr lang="en-US" dirty="0"/>
              <a:t> </a:t>
            </a:r>
            <a:r>
              <a:rPr lang="en-US" dirty="0" err="1"/>
              <a:t>qo'llashdir</a:t>
            </a:r>
            <a:r>
              <a:rPr lang="en-US" dirty="0"/>
              <a:t>. </a:t>
            </a:r>
            <a:r>
              <a:rPr lang="en-US" dirty="0" err="1"/>
              <a:t>Mashinasozlikda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metallni</a:t>
            </a:r>
            <a:r>
              <a:rPr lang="en-US" dirty="0"/>
              <a:t> </a:t>
            </a:r>
            <a:r>
              <a:rPr lang="en-US" dirty="0" err="1"/>
              <a:t>kesish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endParaRPr lang="ru-RU" dirty="0"/>
          </a:p>
          <a:p>
            <a:pPr fontAlgn="base"/>
            <a:r>
              <a:rPr lang="en-US" dirty="0" err="1"/>
              <a:t>Lazerli</a:t>
            </a:r>
            <a:r>
              <a:rPr lang="en-US" dirty="0"/>
              <a:t> </a:t>
            </a:r>
            <a:r>
              <a:rPr lang="en-US" dirty="0" err="1"/>
              <a:t>kesish</a:t>
            </a:r>
            <a:r>
              <a:rPr lang="en-US" dirty="0"/>
              <a:t> </a:t>
            </a:r>
            <a:r>
              <a:rPr lang="en-US" dirty="0" err="1"/>
              <a:t>avtomatlashtirilishi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takroriy</a:t>
            </a:r>
            <a:r>
              <a:rPr lang="en-US" dirty="0"/>
              <a:t> </a:t>
            </a:r>
            <a:r>
              <a:rPr lang="en-US" dirty="0" err="1"/>
              <a:t>harakatlarni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dasturlashtirilishi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ishchilarning</a:t>
            </a:r>
            <a:r>
              <a:rPr lang="en-US" dirty="0"/>
              <a:t> </a:t>
            </a:r>
            <a:r>
              <a:rPr lang="en-US" dirty="0" err="1"/>
              <a:t>kuchini</a:t>
            </a:r>
            <a:r>
              <a:rPr lang="en-US" dirty="0"/>
              <a:t> </a:t>
            </a:r>
            <a:r>
              <a:rPr lang="en-US" dirty="0" err="1"/>
              <a:t>tejaydi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xatosi</a:t>
            </a:r>
            <a:r>
              <a:rPr lang="en-US" dirty="0"/>
              <a:t> </a:t>
            </a:r>
            <a:r>
              <a:rPr lang="en-US" dirty="0" err="1"/>
              <a:t>xavfini</a:t>
            </a:r>
            <a:r>
              <a:rPr lang="en-US" dirty="0"/>
              <a:t> </a:t>
            </a:r>
            <a:r>
              <a:rPr lang="en-US" dirty="0" err="1"/>
              <a:t>kamaytiradi</a:t>
            </a:r>
            <a:r>
              <a:rPr lang="en-US" dirty="0"/>
              <a:t>.</a:t>
            </a:r>
            <a:endParaRPr lang="ru-RU" dirty="0"/>
          </a:p>
          <a:p>
            <a:pPr fontAlgn="base"/>
            <a:r>
              <a:rPr lang="en-US" dirty="0" err="1"/>
              <a:t>Mashinasozlikda</a:t>
            </a:r>
            <a:r>
              <a:rPr lang="en-US" dirty="0"/>
              <a:t> </a:t>
            </a:r>
            <a:r>
              <a:rPr lang="en-US" dirty="0" err="1"/>
              <a:t>avtomatlashtirilishi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element </a:t>
            </a:r>
            <a:r>
              <a:rPr lang="en-US" dirty="0" err="1"/>
              <a:t>payvandlash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Lazer</a:t>
            </a:r>
            <a:r>
              <a:rPr lang="en-US" dirty="0"/>
              <a:t> </a:t>
            </a:r>
            <a:r>
              <a:rPr lang="en-US" dirty="0" err="1"/>
              <a:t>nurlari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o'lchamli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qismlarni</a:t>
            </a:r>
            <a:r>
              <a:rPr lang="en-US" dirty="0"/>
              <a:t> </a:t>
            </a:r>
            <a:r>
              <a:rPr lang="en-US" dirty="0" err="1"/>
              <a:t>ulash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javob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Havoda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argon </a:t>
            </a:r>
            <a:r>
              <a:rPr lang="en-US" dirty="0" err="1"/>
              <a:t>muhitida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vaqtni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,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pulni</a:t>
            </a:r>
            <a:r>
              <a:rPr lang="en-US" dirty="0"/>
              <a:t> </a:t>
            </a:r>
            <a:r>
              <a:rPr lang="en-US" dirty="0" err="1"/>
              <a:t>tejash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"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omili"xavfidan</a:t>
            </a:r>
            <a:r>
              <a:rPr lang="en-US" dirty="0"/>
              <a:t> </a:t>
            </a:r>
            <a:r>
              <a:rPr lang="en-US" dirty="0" err="1"/>
              <a:t>himoya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dirty="0" err="1" smtClean="0"/>
              <a:t>Detallarni</a:t>
            </a:r>
            <a:r>
              <a:rPr lang="en-US" b="1" dirty="0" smtClean="0"/>
              <a:t> </a:t>
            </a:r>
            <a:r>
              <a:rPr lang="en-US" b="1" dirty="0" err="1" smtClean="0"/>
              <a:t>ishlab</a:t>
            </a:r>
            <a:r>
              <a:rPr lang="en-US" b="1" dirty="0" smtClean="0"/>
              <a:t> </a:t>
            </a:r>
            <a:r>
              <a:rPr lang="en-US" b="1" dirty="0" err="1" smtClean="0"/>
              <a:t>chiqarish</a:t>
            </a:r>
            <a:r>
              <a:rPr lang="en-US" b="1" dirty="0" smtClean="0"/>
              <a:t> </a:t>
            </a:r>
            <a:r>
              <a:rPr lang="en-US" b="1" dirty="0" err="1" smtClean="0"/>
              <a:t>yangi</a:t>
            </a:r>
            <a:r>
              <a:rPr lang="en-US" b="1" dirty="0" smtClean="0"/>
              <a:t> </a:t>
            </a:r>
            <a:r>
              <a:rPr lang="en-US" b="1" dirty="0" err="1" smtClean="0"/>
              <a:t>usullari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5143536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en-US" dirty="0" err="1" smtClean="0"/>
              <a:t>Lazerli</a:t>
            </a:r>
            <a:r>
              <a:rPr lang="en-US" dirty="0" smtClean="0"/>
              <a:t> </a:t>
            </a:r>
            <a:r>
              <a:rPr lang="en-US" dirty="0" err="1"/>
              <a:t>qatlamli</a:t>
            </a:r>
            <a:r>
              <a:rPr lang="en-US" dirty="0"/>
              <a:t> </a:t>
            </a:r>
            <a:r>
              <a:rPr lang="en-US" dirty="0" err="1"/>
              <a:t>sintez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titan,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issiqlikka</a:t>
            </a:r>
            <a:r>
              <a:rPr lang="en-US" dirty="0"/>
              <a:t> </a:t>
            </a:r>
            <a:r>
              <a:rPr lang="en-US" dirty="0" err="1"/>
              <a:t>chidamli</a:t>
            </a:r>
            <a:r>
              <a:rPr lang="en-US" dirty="0"/>
              <a:t> </a:t>
            </a:r>
            <a:r>
              <a:rPr lang="en-US" dirty="0" err="1"/>
              <a:t>po'latdan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qismlarni</a:t>
            </a:r>
            <a:r>
              <a:rPr lang="en-US" dirty="0"/>
              <a:t> </a:t>
            </a:r>
            <a:r>
              <a:rPr lang="en-US" dirty="0" err="1"/>
              <a:t>etishtirishdir</a:t>
            </a:r>
            <a:r>
              <a:rPr lang="en-US" dirty="0"/>
              <a:t>. </a:t>
            </a:r>
            <a:r>
              <a:rPr lang="en-US" dirty="0" err="1"/>
              <a:t>Lazer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kukuni</a:t>
            </a:r>
            <a:r>
              <a:rPr lang="en-US" dirty="0"/>
              <a:t>  </a:t>
            </a:r>
            <a:r>
              <a:rPr lang="en-US" dirty="0" err="1"/>
              <a:t>eritadi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qismini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soat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/>
              <a:t>. </a:t>
            </a:r>
            <a:r>
              <a:rPr lang="en-US" dirty="0" err="1"/>
              <a:t>Bugungi</a:t>
            </a:r>
            <a:r>
              <a:rPr lang="en-US" dirty="0"/>
              <a:t> </a:t>
            </a:r>
            <a:r>
              <a:rPr lang="en-US" dirty="0" err="1"/>
              <a:t>kunda</a:t>
            </a:r>
            <a:r>
              <a:rPr lang="en-US" dirty="0"/>
              <a:t> </a:t>
            </a:r>
            <a:r>
              <a:rPr lang="en-US" dirty="0" err="1"/>
              <a:t>texnologiya</a:t>
            </a:r>
            <a:r>
              <a:rPr lang="en-US" dirty="0"/>
              <a:t> </a:t>
            </a:r>
            <a:r>
              <a:rPr lang="en-US" dirty="0" err="1"/>
              <a:t>aviatsiya</a:t>
            </a:r>
            <a:r>
              <a:rPr lang="en-US" dirty="0"/>
              <a:t> </a:t>
            </a:r>
            <a:r>
              <a:rPr lang="en-US" dirty="0" err="1"/>
              <a:t>dvigatellarining</a:t>
            </a:r>
            <a:r>
              <a:rPr lang="en-US" dirty="0"/>
              <a:t> </a:t>
            </a:r>
            <a:r>
              <a:rPr lang="en-US" dirty="0" err="1"/>
              <a:t>qismlarini</a:t>
            </a:r>
            <a:r>
              <a:rPr lang="en-US" dirty="0"/>
              <a:t> </a:t>
            </a:r>
            <a:r>
              <a:rPr lang="en-US" dirty="0" err="1"/>
              <a:t>etishtirish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pPr fontAlgn="base"/>
            <a:r>
              <a:rPr lang="en-US" dirty="0" err="1"/>
              <a:t>Mahsulotlarni</a:t>
            </a:r>
            <a:r>
              <a:rPr lang="en-US" dirty="0"/>
              <a:t> </a:t>
            </a:r>
            <a:r>
              <a:rPr lang="en-US" dirty="0" err="1"/>
              <a:t>etishtirish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3D </a:t>
            </a:r>
            <a:r>
              <a:rPr lang="en-US" dirty="0" err="1"/>
              <a:t>modellashtirish</a:t>
            </a:r>
            <a:r>
              <a:rPr lang="en-US" dirty="0"/>
              <a:t> </a:t>
            </a:r>
            <a:r>
              <a:rPr lang="en-US" dirty="0" err="1"/>
              <a:t>qo'llaniladi</a:t>
            </a:r>
            <a:r>
              <a:rPr lang="en-US" dirty="0"/>
              <a:t>.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dasturlarda</a:t>
            </a:r>
            <a:r>
              <a:rPr lang="en-US" dirty="0"/>
              <a:t> </a:t>
            </a:r>
            <a:r>
              <a:rPr lang="en-US" dirty="0" err="1"/>
              <a:t>muhandislar</a:t>
            </a:r>
            <a:r>
              <a:rPr lang="en-US" dirty="0"/>
              <a:t> </a:t>
            </a:r>
            <a:r>
              <a:rPr lang="en-US" dirty="0" err="1"/>
              <a:t>batafsil</a:t>
            </a:r>
            <a:r>
              <a:rPr lang="en-US" dirty="0"/>
              <a:t> </a:t>
            </a:r>
            <a:r>
              <a:rPr lang="en-US" dirty="0" err="1"/>
              <a:t>rejalar</a:t>
            </a:r>
            <a:r>
              <a:rPr lang="en-US" dirty="0"/>
              <a:t> </a:t>
            </a:r>
            <a:r>
              <a:rPr lang="en-US" dirty="0" err="1"/>
              <a:t>tuzadilar</a:t>
            </a:r>
            <a:r>
              <a:rPr lang="en-US" dirty="0"/>
              <a:t>.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mashaqqatli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chiqarishda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muhandislik</a:t>
            </a:r>
            <a:r>
              <a:rPr lang="en-US" dirty="0"/>
              <a:t> </a:t>
            </a:r>
            <a:r>
              <a:rPr lang="en-US" dirty="0" err="1"/>
              <a:t>paketlari</a:t>
            </a:r>
            <a:r>
              <a:rPr lang="en-US" dirty="0"/>
              <a:t> </a:t>
            </a:r>
            <a:r>
              <a:rPr lang="en-US" dirty="0" err="1"/>
              <a:t>qo'llaniladi</a:t>
            </a:r>
            <a:r>
              <a:rPr lang="en-US" dirty="0"/>
              <a:t>.</a:t>
            </a:r>
            <a:endParaRPr lang="ru-RU" dirty="0"/>
          </a:p>
          <a:p>
            <a:pPr fontAlgn="base"/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raqobati</a:t>
            </a:r>
            <a:r>
              <a:rPr lang="en-US" dirty="0"/>
              <a:t> </a:t>
            </a:r>
            <a:r>
              <a:rPr lang="en-US" dirty="0" err="1"/>
              <a:t>korxonalar</a:t>
            </a:r>
            <a:r>
              <a:rPr lang="en-US" dirty="0"/>
              <a:t> </a:t>
            </a:r>
            <a:r>
              <a:rPr lang="en-US" dirty="0" err="1"/>
              <a:t>egalarini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tezligi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echimlar</a:t>
            </a:r>
            <a:r>
              <a:rPr lang="en-US" dirty="0"/>
              <a:t> </a:t>
            </a:r>
            <a:r>
              <a:rPr lang="en-US" dirty="0" err="1"/>
              <a:t>izlashga</a:t>
            </a:r>
            <a:r>
              <a:rPr lang="en-US" dirty="0"/>
              <a:t> </a:t>
            </a:r>
            <a:r>
              <a:rPr lang="en-US" dirty="0" err="1"/>
              <a:t>majbur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ru-RU" dirty="0" err="1"/>
              <a:t>Ilmiy</a:t>
            </a:r>
            <a:r>
              <a:rPr lang="ru-RU" dirty="0"/>
              <a:t> </a:t>
            </a:r>
            <a:r>
              <a:rPr lang="ru-RU" dirty="0" err="1"/>
              <a:t>institutlar</a:t>
            </a:r>
            <a:r>
              <a:rPr lang="ru-RU" dirty="0"/>
              <a:t> </a:t>
            </a:r>
            <a:r>
              <a:rPr lang="ru-RU" dirty="0" err="1"/>
              <a:t>innovatsion</a:t>
            </a:r>
            <a:r>
              <a:rPr lang="ru-RU" dirty="0"/>
              <a:t> </a:t>
            </a:r>
            <a:r>
              <a:rPr lang="ru-RU" dirty="0" err="1"/>
              <a:t>texnologiyalar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asos</a:t>
            </a:r>
            <a:r>
              <a:rPr lang="ru-RU" dirty="0"/>
              <a:t> </a:t>
            </a:r>
            <a:r>
              <a:rPr lang="ru-RU" dirty="0" err="1"/>
              <a:t>tayyorlamoqda</a:t>
            </a:r>
            <a:r>
              <a:rPr lang="ru-RU" dirty="0" smtClean="0"/>
              <a:t>.</a:t>
            </a:r>
            <a:endParaRPr lang="ru-RU" dirty="0"/>
          </a:p>
          <a:p>
            <a:pPr fontAlgn="base"/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 err="1" smtClean="0"/>
              <a:t>O’ta</a:t>
            </a:r>
            <a:r>
              <a:rPr lang="en-US" b="1" dirty="0" smtClean="0"/>
              <a:t> mustahkam </a:t>
            </a:r>
            <a:r>
              <a:rPr lang="en-US" b="1" dirty="0" err="1" smtClean="0"/>
              <a:t>materiallar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5072098"/>
          </a:xfrm>
        </p:spPr>
        <p:txBody>
          <a:bodyPr>
            <a:normAutofit fontScale="77500" lnSpcReduction="20000"/>
          </a:bodyPr>
          <a:lstStyle/>
          <a:p>
            <a:pPr lvl="0" fontAlgn="base"/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/>
              <a:t>avtomobil</a:t>
            </a:r>
            <a:r>
              <a:rPr lang="en-US" dirty="0"/>
              <a:t>, </a:t>
            </a:r>
            <a:r>
              <a:rPr lang="en-US" dirty="0" err="1"/>
              <a:t>aviatsiya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kosmik</a:t>
            </a:r>
            <a:r>
              <a:rPr lang="en-US" dirty="0"/>
              <a:t> </a:t>
            </a:r>
            <a:r>
              <a:rPr lang="en-US" dirty="0" err="1"/>
              <a:t>sanoati</a:t>
            </a:r>
            <a:r>
              <a:rPr lang="en-US" dirty="0"/>
              <a:t> </a:t>
            </a:r>
            <a:r>
              <a:rPr lang="en-US" dirty="0" err="1"/>
              <a:t>mutaxassislari</a:t>
            </a:r>
            <a:r>
              <a:rPr lang="en-US" dirty="0"/>
              <a:t> </a:t>
            </a:r>
            <a:r>
              <a:rPr lang="en-US" dirty="0" err="1"/>
              <a:t>o'nlab</a:t>
            </a:r>
            <a:r>
              <a:rPr lang="en-US" dirty="0"/>
              <a:t> </a:t>
            </a:r>
            <a:r>
              <a:rPr lang="en-US" dirty="0" err="1"/>
              <a:t>yillar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minimal </a:t>
            </a:r>
            <a:r>
              <a:rPr lang="en-US" dirty="0" err="1"/>
              <a:t>vaznga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, ammo </a:t>
            </a:r>
            <a:r>
              <a:rPr lang="en-US" dirty="0" err="1"/>
              <a:t>ayni</a:t>
            </a:r>
            <a:r>
              <a:rPr lang="en-US" dirty="0"/>
              <a:t> </a:t>
            </a:r>
            <a:r>
              <a:rPr lang="en-US" dirty="0" err="1"/>
              <a:t>paytda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kuchga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chiqishda</a:t>
            </a:r>
            <a:r>
              <a:rPr lang="en-US" dirty="0"/>
              <a:t> </a:t>
            </a:r>
            <a:r>
              <a:rPr lang="en-US" dirty="0" err="1"/>
              <a:t>ishtirok</a:t>
            </a:r>
            <a:r>
              <a:rPr lang="en-US" dirty="0"/>
              <a:t> </a:t>
            </a:r>
            <a:r>
              <a:rPr lang="en-US" dirty="0" err="1"/>
              <a:t>etmoqda</a:t>
            </a:r>
            <a:r>
              <a:rPr lang="en-US" dirty="0"/>
              <a:t>.</a:t>
            </a:r>
            <a:endParaRPr lang="ru-RU" dirty="0"/>
          </a:p>
          <a:p>
            <a:pPr fontAlgn="base"/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xususiyatlar</a:t>
            </a:r>
            <a:r>
              <a:rPr lang="en-US" dirty="0"/>
              <a:t> </a:t>
            </a:r>
            <a:r>
              <a:rPr lang="en-US" dirty="0" err="1"/>
              <a:t>qanchalik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bo'lsa</a:t>
            </a:r>
            <a:r>
              <a:rPr lang="en-US" dirty="0"/>
              <a:t>,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sohalarda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chiqarilgan</a:t>
            </a:r>
            <a:r>
              <a:rPr lang="en-US" dirty="0"/>
              <a:t> transport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, </a:t>
            </a:r>
            <a:r>
              <a:rPr lang="en-US" dirty="0" err="1"/>
              <a:t>ekologik</a:t>
            </a:r>
            <a:r>
              <a:rPr lang="en-US" dirty="0"/>
              <a:t> </a:t>
            </a:r>
            <a:r>
              <a:rPr lang="en-US" dirty="0" err="1"/>
              <a:t>jihatdan</a:t>
            </a:r>
            <a:r>
              <a:rPr lang="en-US" dirty="0"/>
              <a:t> </a:t>
            </a:r>
            <a:r>
              <a:rPr lang="en-US" dirty="0" err="1"/>
              <a:t>xavfsizroq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ishonchli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. </a:t>
            </a:r>
            <a:r>
              <a:rPr lang="en-US" dirty="0" err="1"/>
              <a:t>Mashinasozlik</a:t>
            </a:r>
            <a:r>
              <a:rPr lang="en-US" dirty="0"/>
              <a:t> </a:t>
            </a:r>
            <a:r>
              <a:rPr lang="en-US" dirty="0" err="1"/>
              <a:t>texnologiyasini</a:t>
            </a:r>
            <a:r>
              <a:rPr lang="en-US" dirty="0"/>
              <a:t> </a:t>
            </a:r>
            <a:r>
              <a:rPr lang="en-US" dirty="0" err="1"/>
              <a:t>inqilob</a:t>
            </a:r>
            <a:r>
              <a:rPr lang="en-US" dirty="0"/>
              <a:t> </a:t>
            </a:r>
            <a:r>
              <a:rPr lang="en-US" dirty="0" err="1"/>
              <a:t>qilishni</a:t>
            </a:r>
            <a:r>
              <a:rPr lang="en-US" dirty="0"/>
              <a:t> </a:t>
            </a:r>
            <a:r>
              <a:rPr lang="en-US" dirty="0" err="1"/>
              <a:t>taxmin</a:t>
            </a:r>
            <a:r>
              <a:rPr lang="en-US" dirty="0"/>
              <a:t> </a:t>
            </a:r>
            <a:r>
              <a:rPr lang="en-US" dirty="0" err="1"/>
              <a:t>qiladigan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qotishmalarni</a:t>
            </a:r>
            <a:r>
              <a:rPr lang="en-US" dirty="0"/>
              <a:t> </a:t>
            </a:r>
            <a:r>
              <a:rPr lang="en-US" dirty="0" err="1"/>
              <a:t>sintezi</a:t>
            </a:r>
            <a:r>
              <a:rPr lang="en-US" dirty="0"/>
              <a:t> </a:t>
            </a:r>
            <a:r>
              <a:rPr lang="en-US" dirty="0" err="1"/>
              <a:t>muvaffaqli</a:t>
            </a:r>
            <a:r>
              <a:rPr lang="en-US" dirty="0"/>
              <a:t> </a:t>
            </a:r>
            <a:r>
              <a:rPr lang="en-US" dirty="0" err="1"/>
              <a:t>bo'ldi</a:t>
            </a:r>
            <a:r>
              <a:rPr lang="en-US" dirty="0"/>
              <a:t>. </a:t>
            </a:r>
            <a:r>
              <a:rPr lang="en-US" dirty="0" err="1"/>
              <a:t>Qotishma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formula — Al20Li20Mg10Sc20Ti30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belgilanadi</a:t>
            </a:r>
            <a:r>
              <a:rPr lang="en-US" dirty="0"/>
              <a:t>. </a:t>
            </a:r>
            <a:endParaRPr lang="ru-RU" dirty="0"/>
          </a:p>
          <a:p>
            <a:pPr fontAlgn="base"/>
            <a:r>
              <a:rPr lang="en-US" dirty="0" err="1"/>
              <a:t>Tarkibi</a:t>
            </a:r>
            <a:r>
              <a:rPr lang="en-US" dirty="0"/>
              <a:t> </a:t>
            </a:r>
            <a:r>
              <a:rPr lang="en-US" dirty="0" err="1"/>
              <a:t>beshta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metalning</a:t>
            </a:r>
            <a:r>
              <a:rPr lang="en-US" dirty="0"/>
              <a:t> </a:t>
            </a:r>
            <a:r>
              <a:rPr lang="en-US" dirty="0" err="1"/>
              <a:t>aralashmasi</a:t>
            </a:r>
            <a:r>
              <a:rPr lang="en-US" dirty="0"/>
              <a:t>: </a:t>
            </a:r>
            <a:r>
              <a:rPr lang="en-US" dirty="0" err="1"/>
              <a:t>magniy</a:t>
            </a:r>
            <a:r>
              <a:rPr lang="en-US" dirty="0"/>
              <a:t>, </a:t>
            </a:r>
            <a:r>
              <a:rPr lang="en-US" dirty="0" err="1"/>
              <a:t>alyuminiy</a:t>
            </a:r>
            <a:r>
              <a:rPr lang="en-US" dirty="0"/>
              <a:t>, </a:t>
            </a:r>
            <a:r>
              <a:rPr lang="en-US" dirty="0" err="1"/>
              <a:t>litiy</a:t>
            </a:r>
            <a:r>
              <a:rPr lang="en-US" dirty="0"/>
              <a:t>, titan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scandia</a:t>
            </a:r>
            <a:r>
              <a:rPr lang="en-US" dirty="0"/>
              <a:t>. </a:t>
            </a:r>
            <a:r>
              <a:rPr lang="en-US" dirty="0" err="1"/>
              <a:t>Materialning</a:t>
            </a:r>
            <a:r>
              <a:rPr lang="en-US" dirty="0"/>
              <a:t> </a:t>
            </a:r>
            <a:r>
              <a:rPr lang="en-US" dirty="0" err="1"/>
              <a:t>zichligi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zichligidan</a:t>
            </a:r>
            <a:r>
              <a:rPr lang="en-US" dirty="0"/>
              <a:t> </a:t>
            </a:r>
            <a:r>
              <a:rPr lang="en-US" dirty="0" err="1"/>
              <a:t>oshmaydi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kuchi</a:t>
            </a:r>
            <a:r>
              <a:rPr lang="en-US" dirty="0"/>
              <a:t> </a:t>
            </a:r>
            <a:r>
              <a:rPr lang="en-US" dirty="0" err="1"/>
              <a:t>titandan</a:t>
            </a:r>
            <a:r>
              <a:rPr lang="en-US" dirty="0"/>
              <a:t> </a:t>
            </a:r>
            <a:r>
              <a:rPr lang="en-US" dirty="0" err="1"/>
              <a:t>oshib</a:t>
            </a:r>
            <a:r>
              <a:rPr lang="en-US" dirty="0"/>
              <a:t> </a:t>
            </a:r>
            <a:r>
              <a:rPr lang="en-US" dirty="0" err="1"/>
              <a:t>ketdi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 err="1" smtClean="0"/>
              <a:t>Ishqalanishni</a:t>
            </a:r>
            <a:r>
              <a:rPr lang="en-US" b="1" dirty="0" smtClean="0"/>
              <a:t> </a:t>
            </a:r>
            <a:r>
              <a:rPr lang="en-US" b="1" dirty="0" err="1" smtClean="0"/>
              <a:t>bartaraf</a:t>
            </a:r>
            <a:r>
              <a:rPr lang="en-US" b="1" dirty="0" smtClean="0"/>
              <a:t> </a:t>
            </a:r>
            <a:r>
              <a:rPr lang="en-US" b="1" dirty="0" err="1" smtClean="0"/>
              <a:t>etish</a:t>
            </a:r>
            <a:r>
              <a:rPr lang="en-US" b="1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14908"/>
          </a:xfrm>
        </p:spPr>
        <p:txBody>
          <a:bodyPr>
            <a:noAutofit/>
          </a:bodyPr>
          <a:lstStyle/>
          <a:p>
            <a:pPr fontAlgn="base"/>
            <a:r>
              <a:rPr lang="en-US" sz="2400" dirty="0" err="1" smtClean="0"/>
              <a:t>Ikki</a:t>
            </a:r>
            <a:r>
              <a:rPr lang="en-US" sz="2400" dirty="0" smtClean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materialning</a:t>
            </a:r>
            <a:r>
              <a:rPr lang="en-US" sz="2400" dirty="0"/>
              <a:t> </a:t>
            </a:r>
            <a:r>
              <a:rPr lang="en-US" sz="2400" dirty="0" err="1"/>
              <a:t>ishqalanishini</a:t>
            </a:r>
            <a:r>
              <a:rPr lang="en-US" sz="2400" dirty="0"/>
              <a:t> </a:t>
            </a:r>
            <a:r>
              <a:rPr lang="en-US" sz="2400" dirty="0" err="1"/>
              <a:t>makroskopik</a:t>
            </a:r>
            <a:r>
              <a:rPr lang="en-US" sz="2400" dirty="0"/>
              <a:t> </a:t>
            </a:r>
            <a:r>
              <a:rPr lang="en-US" sz="2400" dirty="0" err="1"/>
              <a:t>darajada</a:t>
            </a:r>
            <a:r>
              <a:rPr lang="en-US" sz="2400" dirty="0"/>
              <a:t> </a:t>
            </a:r>
            <a:r>
              <a:rPr lang="en-US" sz="2400" dirty="0" err="1"/>
              <a:t>deyarli</a:t>
            </a:r>
            <a:r>
              <a:rPr lang="en-US" sz="2400" dirty="0"/>
              <a:t> </a:t>
            </a:r>
            <a:r>
              <a:rPr lang="en-US" sz="2400" dirty="0" err="1"/>
              <a:t>nolga</a:t>
            </a:r>
            <a:r>
              <a:rPr lang="en-US" sz="2400" dirty="0"/>
              <a:t> </a:t>
            </a:r>
            <a:r>
              <a:rPr lang="en-US" sz="2400" dirty="0" err="1"/>
              <a:t>kamaytirish</a:t>
            </a:r>
            <a:r>
              <a:rPr lang="en-US" sz="2400" dirty="0"/>
              <a:t> </a:t>
            </a:r>
            <a:r>
              <a:rPr lang="en-US" sz="2400" dirty="0" err="1"/>
              <a:t>imkonini</a:t>
            </a:r>
            <a:r>
              <a:rPr lang="en-US" sz="2400" dirty="0"/>
              <a:t> </a:t>
            </a:r>
            <a:r>
              <a:rPr lang="en-US" sz="2400" dirty="0" err="1" smtClean="0"/>
              <a:t>beradigan</a:t>
            </a:r>
            <a:r>
              <a:rPr lang="en-US" sz="2400" dirty="0" smtClean="0"/>
              <a:t> </a:t>
            </a:r>
            <a:r>
              <a:rPr lang="en-US" sz="2400" dirty="0" err="1" smtClean="0"/>
              <a:t>usul</a:t>
            </a:r>
            <a:r>
              <a:rPr lang="en-US" sz="2400" dirty="0" smtClean="0"/>
              <a:t>. </a:t>
            </a:r>
            <a:endParaRPr lang="ru-RU" sz="2400" dirty="0"/>
          </a:p>
          <a:p>
            <a:pPr fontAlgn="base"/>
            <a:r>
              <a:rPr lang="en-US" sz="2400" dirty="0" err="1" smtClean="0"/>
              <a:t>Shuning</a:t>
            </a:r>
            <a:r>
              <a:rPr lang="en-US" sz="2400" dirty="0" smtClean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olimlar</a:t>
            </a:r>
            <a:r>
              <a:rPr lang="en-US" sz="2400" dirty="0"/>
              <a:t> </a:t>
            </a:r>
            <a:r>
              <a:rPr lang="en-US" sz="2400" dirty="0" err="1" smtClean="0"/>
              <a:t>nanozarrachalar</a:t>
            </a:r>
            <a:r>
              <a:rPr lang="en-US" sz="2400" dirty="0" smtClean="0"/>
              <a:t> </a:t>
            </a:r>
            <a:r>
              <a:rPr lang="en-US" sz="2400" dirty="0" err="1" smtClean="0"/>
              <a:t>darajasida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ishqalanishni</a:t>
            </a:r>
            <a:r>
              <a:rPr lang="en-US" sz="2400" dirty="0" smtClean="0"/>
              <a:t> </a:t>
            </a:r>
            <a:r>
              <a:rPr lang="en-US" sz="2400" dirty="0" err="1" smtClean="0"/>
              <a:t>rda</a:t>
            </a:r>
            <a:r>
              <a:rPr lang="en-US" sz="2400" dirty="0" smtClean="0"/>
              <a:t> </a:t>
            </a:r>
            <a:r>
              <a:rPr lang="en-US" sz="2400" dirty="0" err="1"/>
              <a:t>atomik</a:t>
            </a:r>
            <a:r>
              <a:rPr lang="en-US" sz="2400" dirty="0"/>
              <a:t> </a:t>
            </a:r>
            <a:r>
              <a:rPr lang="en-US" sz="2400" dirty="0" err="1"/>
              <a:t>tortishish</a:t>
            </a:r>
            <a:r>
              <a:rPr lang="en-US" sz="2400" dirty="0"/>
              <a:t> </a:t>
            </a:r>
            <a:r>
              <a:rPr lang="en-US" sz="2400" dirty="0" err="1"/>
              <a:t>makro</a:t>
            </a:r>
            <a:r>
              <a:rPr lang="en-US" sz="2400" dirty="0"/>
              <a:t> </a:t>
            </a:r>
            <a:r>
              <a:rPr lang="en-US" sz="2400" dirty="0" err="1"/>
              <a:t>miqyosda</a:t>
            </a:r>
            <a:r>
              <a:rPr lang="en-US" sz="2400" dirty="0"/>
              <a:t> </a:t>
            </a:r>
            <a:r>
              <a:rPr lang="en-US" sz="2400" dirty="0" err="1" smtClean="0"/>
              <a:t>o’rgandi</a:t>
            </a:r>
            <a:r>
              <a:rPr lang="en-US" sz="2400" dirty="0" smtClean="0"/>
              <a:t>, </a:t>
            </a:r>
            <a:r>
              <a:rPr lang="en-US" sz="2400" dirty="0" err="1" smtClean="0"/>
              <a:t>ishqalanishga</a:t>
            </a:r>
            <a:r>
              <a:rPr lang="en-US" sz="2400" dirty="0" smtClean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keladigan</a:t>
            </a:r>
            <a:r>
              <a:rPr lang="en-US" sz="2400" dirty="0"/>
              <a:t> </a:t>
            </a:r>
            <a:r>
              <a:rPr lang="en-US" sz="2400" dirty="0" err="1"/>
              <a:t>tartibsizliklardan</a:t>
            </a:r>
            <a:r>
              <a:rPr lang="en-US" sz="2400" dirty="0"/>
              <a:t> </a:t>
            </a:r>
            <a:r>
              <a:rPr lang="en-US" sz="2400" dirty="0" err="1"/>
              <a:t>ko'ra</a:t>
            </a:r>
            <a:r>
              <a:rPr lang="en-US" sz="2400" dirty="0"/>
              <a:t> </a:t>
            </a:r>
            <a:r>
              <a:rPr lang="en-US" sz="2400" dirty="0" err="1" smtClean="0"/>
              <a:t>muhimdir</a:t>
            </a:r>
            <a:r>
              <a:rPr lang="en-US" sz="2400" dirty="0"/>
              <a:t>.</a:t>
            </a:r>
            <a:endParaRPr lang="ru-RU" sz="2400" dirty="0"/>
          </a:p>
          <a:p>
            <a:pPr fontAlgn="base"/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tomoni</a:t>
            </a:r>
            <a:r>
              <a:rPr lang="en-US" sz="2400" dirty="0" smtClean="0"/>
              <a:t> </a:t>
            </a:r>
            <a:r>
              <a:rPr lang="en-US" sz="2400" dirty="0" err="1"/>
              <a:t>Grafen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qoplangan</a:t>
            </a:r>
            <a:r>
              <a:rPr lang="en-US" sz="2400" dirty="0"/>
              <a:t>,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sirt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</a:t>
            </a:r>
            <a:r>
              <a:rPr lang="en-US" sz="2400" dirty="0" err="1"/>
              <a:t>olmos-uglerod</a:t>
            </a:r>
            <a:r>
              <a:rPr lang="en-US" sz="2400" dirty="0"/>
              <a:t> </a:t>
            </a:r>
            <a:r>
              <a:rPr lang="en-US" sz="2400" dirty="0" err="1"/>
              <a:t>tarkibiga</a:t>
            </a:r>
            <a:r>
              <a:rPr lang="en-US" sz="2400" dirty="0"/>
              <a:t> </a:t>
            </a:r>
            <a:r>
              <a:rPr lang="en-US" sz="2400" dirty="0" err="1" smtClean="0"/>
              <a:t>qo'llanilgan</a:t>
            </a:r>
            <a:r>
              <a:rPr lang="en-US" sz="2400" dirty="0" smtClean="0"/>
              <a:t>, </a:t>
            </a:r>
            <a:r>
              <a:rPr lang="en-US" sz="2400" dirty="0" err="1" smtClean="0"/>
              <a:t>shundan</a:t>
            </a:r>
            <a:r>
              <a:rPr lang="en-US" sz="2400" dirty="0" smtClean="0"/>
              <a:t> </a:t>
            </a:r>
            <a:r>
              <a:rPr lang="en-US" sz="2400" dirty="0" err="1"/>
              <a:t>so'ng</a:t>
            </a:r>
            <a:r>
              <a:rPr lang="en-US" sz="2400" dirty="0"/>
              <a:t>,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ikkala</a:t>
            </a:r>
            <a:r>
              <a:rPr lang="en-US" sz="2400" dirty="0"/>
              <a:t> </a:t>
            </a:r>
            <a:r>
              <a:rPr lang="en-US" sz="2400" dirty="0" err="1"/>
              <a:t>sirt</a:t>
            </a:r>
            <a:r>
              <a:rPr lang="en-US" sz="2400" dirty="0"/>
              <a:t> ham </a:t>
            </a:r>
            <a:r>
              <a:rPr lang="en-US" sz="2400" dirty="0" err="1"/>
              <a:t>bir-biriga</a:t>
            </a:r>
            <a:r>
              <a:rPr lang="en-US" sz="2400" dirty="0"/>
              <a:t> </a:t>
            </a:r>
            <a:r>
              <a:rPr lang="en-US" sz="2400" dirty="0" err="1"/>
              <a:t>ko'chib</a:t>
            </a:r>
            <a:r>
              <a:rPr lang="en-US" sz="2400" dirty="0"/>
              <a:t> </a:t>
            </a:r>
            <a:r>
              <a:rPr lang="en-US" sz="2400" dirty="0" err="1"/>
              <a:t>o'tdi</a:t>
            </a:r>
            <a:r>
              <a:rPr lang="en-US" sz="2400" dirty="0"/>
              <a:t>. </a:t>
            </a:r>
            <a:r>
              <a:rPr lang="en-US" sz="2400" dirty="0" err="1"/>
              <a:t>Kichkina</a:t>
            </a:r>
            <a:r>
              <a:rPr lang="en-US" sz="2400" dirty="0"/>
              <a:t> </a:t>
            </a:r>
            <a:r>
              <a:rPr lang="en-US" sz="2400" dirty="0" err="1"/>
              <a:t>olmoslar</a:t>
            </a:r>
            <a:r>
              <a:rPr lang="en-US" sz="2400" dirty="0"/>
              <a:t> </a:t>
            </a:r>
            <a:r>
              <a:rPr lang="en-US" sz="2400" dirty="0" err="1"/>
              <a:t>o'z</a:t>
            </a:r>
            <a:r>
              <a:rPr lang="en-US" sz="2400" dirty="0"/>
              <a:t> </a:t>
            </a:r>
            <a:r>
              <a:rPr lang="en-US" sz="2400" dirty="0" err="1"/>
              <a:t>tekisligidan</a:t>
            </a:r>
            <a:r>
              <a:rPr lang="en-US" sz="2400" dirty="0"/>
              <a:t> </a:t>
            </a:r>
            <a:r>
              <a:rPr lang="en-US" sz="2400" dirty="0" err="1"/>
              <a:t>chiqib</a:t>
            </a:r>
            <a:r>
              <a:rPr lang="en-US" sz="2400" dirty="0"/>
              <a:t>, </a:t>
            </a:r>
            <a:r>
              <a:rPr lang="en-US" sz="2400" dirty="0" err="1"/>
              <a:t>sirtlar</a:t>
            </a:r>
            <a:r>
              <a:rPr lang="en-US" sz="2400" dirty="0"/>
              <a:t> </a:t>
            </a:r>
            <a:r>
              <a:rPr lang="en-US" sz="2400" dirty="0" err="1"/>
              <a:t>orasiga</a:t>
            </a:r>
            <a:r>
              <a:rPr lang="en-US" sz="2400" dirty="0"/>
              <a:t> </a:t>
            </a:r>
            <a:r>
              <a:rPr lang="en-US" sz="2400" dirty="0" err="1"/>
              <a:t>tushib</a:t>
            </a:r>
            <a:r>
              <a:rPr lang="en-US" sz="2400" dirty="0"/>
              <a:t> </a:t>
            </a:r>
            <a:r>
              <a:rPr lang="en-US" sz="2400" dirty="0" err="1"/>
              <a:t>qolganda</a:t>
            </a:r>
            <a:r>
              <a:rPr lang="en-US" sz="2400" dirty="0"/>
              <a:t>, </a:t>
            </a:r>
            <a:r>
              <a:rPr lang="en-US" sz="2400" dirty="0" err="1"/>
              <a:t>ishqalanish</a:t>
            </a:r>
            <a:r>
              <a:rPr lang="en-US" sz="2400" dirty="0"/>
              <a:t> </a:t>
            </a:r>
            <a:r>
              <a:rPr lang="en-US" sz="2400" dirty="0" err="1"/>
              <a:t>koeffitsienti</a:t>
            </a:r>
            <a:r>
              <a:rPr lang="en-US" sz="2400" dirty="0"/>
              <a:t> </a:t>
            </a:r>
            <a:r>
              <a:rPr lang="en-US" sz="2400" dirty="0" err="1"/>
              <a:t>deyarli</a:t>
            </a:r>
            <a:r>
              <a:rPr lang="en-US" sz="2400" dirty="0"/>
              <a:t> </a:t>
            </a:r>
            <a:r>
              <a:rPr lang="en-US" sz="2400" dirty="0" err="1"/>
              <a:t>nolga</a:t>
            </a:r>
            <a:r>
              <a:rPr lang="en-US" sz="2400" dirty="0"/>
              <a:t> </a:t>
            </a:r>
            <a:r>
              <a:rPr lang="en-US" sz="2400" dirty="0" err="1"/>
              <a:t>aylandi</a:t>
            </a:r>
            <a:r>
              <a:rPr lang="en-US" sz="2400" dirty="0" smtClean="0"/>
              <a:t>.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texnologiyaning</a:t>
            </a:r>
            <a:r>
              <a:rPr lang="en-US" sz="2400" dirty="0"/>
              <a:t> </a:t>
            </a:r>
            <a:r>
              <a:rPr lang="en-US" sz="2400" dirty="0" err="1"/>
              <a:t>ta'sir</a:t>
            </a:r>
            <a:r>
              <a:rPr lang="en-US" sz="2400" dirty="0"/>
              <a:t> </a:t>
            </a:r>
            <a:r>
              <a:rPr lang="en-US" sz="2400" dirty="0" err="1"/>
              <a:t>mexanizmi</a:t>
            </a:r>
            <a:r>
              <a:rPr lang="en-US" sz="2400" dirty="0"/>
              <a:t>,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qatlamning</a:t>
            </a:r>
            <a:r>
              <a:rPr lang="en-US" sz="2400" dirty="0"/>
              <a:t> </a:t>
            </a:r>
            <a:r>
              <a:rPr lang="en-US" sz="2400" dirty="0" err="1"/>
              <a:t>nanoshariklari</a:t>
            </a:r>
            <a:r>
              <a:rPr lang="en-US" sz="2400" dirty="0"/>
              <a:t> </a:t>
            </a:r>
            <a:r>
              <a:rPr lang="en-US" sz="2400" dirty="0" err="1"/>
              <a:t>o'zgartirilgan</a:t>
            </a:r>
            <a:r>
              <a:rPr lang="en-US" sz="2400" dirty="0"/>
              <a:t> </a:t>
            </a:r>
            <a:r>
              <a:rPr lang="en-US" sz="2400" dirty="0" err="1" smtClean="0"/>
              <a:t>vazifasini</a:t>
            </a:r>
            <a:r>
              <a:rPr lang="en-US" sz="2400" dirty="0" smtClean="0"/>
              <a:t> </a:t>
            </a:r>
            <a:r>
              <a:rPr lang="en-US" sz="2400" dirty="0" err="1"/>
              <a:t>bajaradigan</a:t>
            </a:r>
            <a:r>
              <a:rPr lang="en-US" sz="2400" dirty="0"/>
              <a:t> </a:t>
            </a:r>
            <a:r>
              <a:rPr lang="en-US" sz="2400" dirty="0" err="1"/>
              <a:t>Grafen</a:t>
            </a:r>
            <a:r>
              <a:rPr lang="en-US" sz="2400" dirty="0"/>
              <a:t> </a:t>
            </a:r>
            <a:r>
              <a:rPr lang="en-US" sz="2400" dirty="0" err="1" smtClean="0"/>
              <a:t>pufagiga</a:t>
            </a:r>
            <a:r>
              <a:rPr lang="en-US" sz="2400" dirty="0" smtClean="0"/>
              <a:t> </a:t>
            </a:r>
            <a:r>
              <a:rPr lang="en-US" sz="2400" dirty="0" err="1"/>
              <a:t>asoslangan</a:t>
            </a:r>
            <a:r>
              <a:rPr lang="en-US" sz="2400" dirty="0"/>
              <a:t>. 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Raqamli</a:t>
            </a:r>
            <a:r>
              <a:rPr lang="en-US" b="1" dirty="0" smtClean="0"/>
              <a:t> </a:t>
            </a:r>
            <a:r>
              <a:rPr lang="en-US" b="1" dirty="0" err="1" smtClean="0"/>
              <a:t>Boshqaruv</a:t>
            </a:r>
            <a:r>
              <a:rPr lang="en-US" b="1" dirty="0" smtClean="0"/>
              <a:t> </a:t>
            </a:r>
            <a:r>
              <a:rPr lang="en-US" b="1" dirty="0" err="1" smtClean="0"/>
              <a:t>Dastgohlar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fontAlgn="base"/>
            <a:r>
              <a:rPr lang="en-US" smtClean="0"/>
              <a:t>Raqamli </a:t>
            </a:r>
            <a:r>
              <a:rPr lang="en-US" dirty="0" err="1"/>
              <a:t>boshqaruv</a:t>
            </a:r>
            <a:r>
              <a:rPr lang="en-US" dirty="0"/>
              <a:t> </a:t>
            </a:r>
            <a:r>
              <a:rPr lang="en-US" dirty="0" err="1"/>
              <a:t>dastgoxlar</a:t>
            </a:r>
            <a:r>
              <a:rPr lang="en-US" dirty="0"/>
              <a:t> (CNC </a:t>
            </a:r>
            <a:r>
              <a:rPr lang="en-US" dirty="0" err="1"/>
              <a:t>stansiyalari</a:t>
            </a:r>
            <a:r>
              <a:rPr lang="en-US" dirty="0"/>
              <a:t>) 16 </a:t>
            </a:r>
            <a:r>
              <a:rPr lang="en-US" dirty="0" err="1"/>
              <a:t>dunyoning</a:t>
            </a:r>
            <a:r>
              <a:rPr lang="en-US" dirty="0"/>
              <a:t> eng </a:t>
            </a:r>
            <a:r>
              <a:rPr lang="en-US" dirty="0" err="1"/>
              <a:t>etakchi</a:t>
            </a:r>
            <a:r>
              <a:rPr lang="en-US" dirty="0"/>
              <a:t> </a:t>
            </a:r>
            <a:r>
              <a:rPr lang="en-US" dirty="0" err="1"/>
              <a:t>mamlakatlaridagi</a:t>
            </a:r>
            <a:r>
              <a:rPr lang="en-US" dirty="0"/>
              <a:t> eng </a:t>
            </a:r>
            <a:r>
              <a:rPr lang="en-US" dirty="0" err="1"/>
              <a:t>yirik</a:t>
            </a:r>
            <a:r>
              <a:rPr lang="en-US" dirty="0"/>
              <a:t>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loyihalardan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ko'rsatilmoqda</a:t>
            </a:r>
            <a:r>
              <a:rPr lang="en-US" dirty="0"/>
              <a:t>. 2020 </a:t>
            </a:r>
            <a:r>
              <a:rPr lang="en-US" dirty="0" err="1"/>
              <a:t>yilga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aviatsiya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kosmonavtika</a:t>
            </a:r>
            <a:r>
              <a:rPr lang="en-US" dirty="0"/>
              <a:t>, </a:t>
            </a:r>
            <a:r>
              <a:rPr lang="en-US" dirty="0" err="1"/>
              <a:t>kema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, </a:t>
            </a:r>
            <a:r>
              <a:rPr lang="en-US" dirty="0" err="1"/>
              <a:t>avtomobilsozlik</a:t>
            </a:r>
            <a:r>
              <a:rPr lang="en-US" dirty="0"/>
              <a:t>, </a:t>
            </a:r>
            <a:r>
              <a:rPr lang="en-US" dirty="0" err="1"/>
              <a:t>energetika</a:t>
            </a:r>
            <a:r>
              <a:rPr lang="en-US" dirty="0"/>
              <a:t> </a:t>
            </a:r>
            <a:r>
              <a:rPr lang="en-US" dirty="0" err="1"/>
              <a:t>uskunalari</a:t>
            </a:r>
            <a:r>
              <a:rPr lang="en-US" dirty="0"/>
              <a:t> </a:t>
            </a:r>
            <a:r>
              <a:rPr lang="en-US" dirty="0" err="1"/>
              <a:t>sohasida</a:t>
            </a:r>
            <a:r>
              <a:rPr lang="en-US" dirty="0"/>
              <a:t> </a:t>
            </a:r>
            <a:r>
              <a:rPr lang="en-US" dirty="0" err="1"/>
              <a:t>Xitoy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CNC </a:t>
            </a:r>
            <a:r>
              <a:rPr lang="en-US" dirty="0" err="1"/>
              <a:t>mashinalari</a:t>
            </a:r>
            <a:r>
              <a:rPr lang="en-US" dirty="0"/>
              <a:t> 70-80%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talablarga</a:t>
            </a:r>
            <a:r>
              <a:rPr lang="en-US" dirty="0"/>
              <a:t> </a:t>
            </a:r>
            <a:r>
              <a:rPr lang="en-US" dirty="0" err="1"/>
              <a:t>javob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  <a:endParaRPr lang="ru-RU" dirty="0"/>
          </a:p>
          <a:p>
            <a:pPr fontAlgn="base"/>
            <a:r>
              <a:rPr lang="en-US" dirty="0"/>
              <a:t>2006 </a:t>
            </a:r>
            <a:r>
              <a:rPr lang="en-US" dirty="0" err="1"/>
              <a:t>yilda</a:t>
            </a:r>
            <a:r>
              <a:rPr lang="en-US" dirty="0"/>
              <a:t> "Dalian Machine Tools Group" </a:t>
            </a:r>
            <a:r>
              <a:rPr lang="en-US" dirty="0" err="1"/>
              <a:t>kompaniyasi</a:t>
            </a:r>
            <a:r>
              <a:rPr lang="en-US" dirty="0"/>
              <a:t> </a:t>
            </a:r>
            <a:r>
              <a:rPr lang="en-US" dirty="0" err="1"/>
              <a:t>Xitoyda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to'qqiz</a:t>
            </a:r>
            <a:r>
              <a:rPr lang="en-US" dirty="0"/>
              <a:t> </a:t>
            </a:r>
            <a:r>
              <a:rPr lang="en-US" dirty="0" err="1"/>
              <a:t>okli</a:t>
            </a:r>
            <a:r>
              <a:rPr lang="en-US" dirty="0"/>
              <a:t> CNC </a:t>
            </a:r>
            <a:r>
              <a:rPr lang="en-US" dirty="0" err="1"/>
              <a:t>mashinasini</a:t>
            </a:r>
            <a:r>
              <a:rPr lang="en-US" dirty="0"/>
              <a:t> </a:t>
            </a:r>
            <a:r>
              <a:rPr lang="en-US" dirty="0" err="1"/>
              <a:t>muvaffaqiyatli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chiqdi</a:t>
            </a:r>
            <a:r>
              <a:rPr lang="en-US" dirty="0"/>
              <a:t>. </a:t>
            </a:r>
            <a:r>
              <a:rPr lang="en-US" dirty="0" err="1"/>
              <a:t>O'sha</a:t>
            </a:r>
            <a:r>
              <a:rPr lang="en-US" dirty="0"/>
              <a:t> </a:t>
            </a:r>
            <a:r>
              <a:rPr lang="en-US" dirty="0" err="1"/>
              <a:t>paytda</a:t>
            </a:r>
            <a:r>
              <a:rPr lang="en-US" dirty="0"/>
              <a:t> Toshiba </a:t>
            </a:r>
            <a:r>
              <a:rPr lang="en-US" dirty="0" err="1"/>
              <a:t>kompaniyasi</a:t>
            </a:r>
            <a:r>
              <a:rPr lang="en-US" dirty="0"/>
              <a:t> 4 </a:t>
            </a:r>
            <a:r>
              <a:rPr lang="en-US" dirty="0" err="1"/>
              <a:t>to'qqizta</a:t>
            </a:r>
            <a:r>
              <a:rPr lang="en-US" dirty="0"/>
              <a:t> </a:t>
            </a:r>
            <a:r>
              <a:rPr lang="en-US" dirty="0" err="1"/>
              <a:t>okli</a:t>
            </a:r>
            <a:r>
              <a:rPr lang="en-US" dirty="0"/>
              <a:t> CNC-</a:t>
            </a:r>
            <a:r>
              <a:rPr lang="en-US" dirty="0" err="1"/>
              <a:t>mashinalarini</a:t>
            </a:r>
            <a:r>
              <a:rPr lang="en-US" dirty="0"/>
              <a:t> </a:t>
            </a:r>
            <a:r>
              <a:rPr lang="en-US" err="1"/>
              <a:t>ishlab</a:t>
            </a:r>
            <a:r>
              <a:rPr lang="en-US"/>
              <a:t> </a:t>
            </a:r>
            <a:r>
              <a:rPr lang="en-US" smtClean="0"/>
              <a:t>chiqdi.</a:t>
            </a:r>
            <a:endParaRPr lang="ru-RU" dirty="0"/>
          </a:p>
          <a:p>
            <a:pPr fontAlgn="base"/>
            <a:r>
              <a:rPr lang="en-US" smtClean="0"/>
              <a:t>Hozirgi </a:t>
            </a:r>
            <a:r>
              <a:rPr lang="en-US" err="1"/>
              <a:t>vaqtda</a:t>
            </a:r>
            <a:r>
              <a:rPr lang="en-US"/>
              <a:t> </a:t>
            </a:r>
            <a:r>
              <a:rPr lang="en-US" smtClean="0"/>
              <a:t>CNC </a:t>
            </a:r>
            <a:r>
              <a:rPr lang="en-US" dirty="0" err="1"/>
              <a:t>mashinalari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funktsional</a:t>
            </a:r>
            <a:r>
              <a:rPr lang="en-US" dirty="0"/>
              <a:t> </a:t>
            </a:r>
            <a:r>
              <a:rPr lang="en-US" err="1"/>
              <a:t>qismlari</a:t>
            </a:r>
            <a:r>
              <a:rPr lang="en-US"/>
              <a:t> </a:t>
            </a:r>
            <a:r>
              <a:rPr lang="en-US" smtClean="0"/>
              <a:t>import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ko'rsatadi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CNC </a:t>
            </a:r>
            <a:r>
              <a:rPr lang="en-US" dirty="0" err="1"/>
              <a:t>tizimlari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,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tizimlar</a:t>
            </a:r>
            <a:r>
              <a:rPr lang="en-US" dirty="0"/>
              <a:t> 90% </a:t>
            </a:r>
            <a:r>
              <a:rPr lang="en-US" dirty="0" err="1"/>
              <a:t>hali</a:t>
            </a:r>
            <a:r>
              <a:rPr lang="en-US" dirty="0"/>
              <a:t> </a:t>
            </a:r>
            <a:r>
              <a:rPr lang="en-US" dirty="0" err="1"/>
              <a:t>xam</a:t>
            </a:r>
            <a:r>
              <a:rPr lang="en-US" dirty="0"/>
              <a:t> </a:t>
            </a:r>
            <a:r>
              <a:rPr lang="en-US" dirty="0" err="1"/>
              <a:t>Yaponiyadan</a:t>
            </a:r>
            <a:r>
              <a:rPr lang="en-US" dirty="0"/>
              <a:t> ("Fanuc" </a:t>
            </a:r>
            <a:r>
              <a:rPr lang="en-US" dirty="0" err="1"/>
              <a:t>va</a:t>
            </a:r>
            <a:r>
              <a:rPr lang="en-US" dirty="0"/>
              <a:t> "Mitsubishi")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Germaniya</a:t>
            </a:r>
            <a:r>
              <a:rPr lang="en-US" dirty="0"/>
              <a:t> ("Siemens")</a:t>
            </a:r>
            <a:r>
              <a:rPr lang="en-US" dirty="0" err="1"/>
              <a:t>dan</a:t>
            </a:r>
            <a:r>
              <a:rPr lang="en-US" dirty="0"/>
              <a:t>  import </a:t>
            </a:r>
            <a:r>
              <a:rPr lang="en-US" dirty="0" err="1"/>
              <a:t>qilinadi</a:t>
            </a:r>
            <a:r>
              <a:rPr lang="en-US" dirty="0"/>
              <a:t>.</a:t>
            </a:r>
            <a:endParaRPr lang="ru-RU" dirty="0"/>
          </a:p>
          <a:p>
            <a:pPr fontAlgn="base"/>
            <a:r>
              <a:rPr lang="en-US" dirty="0" err="1"/>
              <a:t>Zavod</a:t>
            </a:r>
            <a:r>
              <a:rPr lang="en-US" dirty="0"/>
              <a:t> 95%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ilg'or</a:t>
            </a:r>
            <a:r>
              <a:rPr lang="en-US" dirty="0"/>
              <a:t> </a:t>
            </a:r>
            <a:r>
              <a:rPr lang="en-US" dirty="0" err="1"/>
              <a:t>darajaga</a:t>
            </a:r>
            <a:r>
              <a:rPr lang="en-US" dirty="0"/>
              <a:t> </a:t>
            </a:r>
            <a:r>
              <a:rPr lang="en-US" dirty="0" err="1"/>
              <a:t>erishishga</a:t>
            </a:r>
            <a:r>
              <a:rPr lang="en-US" dirty="0"/>
              <a:t> </a:t>
            </a:r>
            <a:r>
              <a:rPr lang="en-US" dirty="0" err="1"/>
              <a:t>intilayotganligini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qolgan</a:t>
            </a:r>
            <a:r>
              <a:rPr lang="en-US" dirty="0"/>
              <a:t> 5%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korxona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hatto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sanoat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oshirilmasligini</a:t>
            </a:r>
            <a:r>
              <a:rPr lang="en-US" dirty="0"/>
              <a:t> </a:t>
            </a:r>
            <a:r>
              <a:rPr lang="en-US" dirty="0" err="1"/>
              <a:t>xabar</a:t>
            </a:r>
            <a:r>
              <a:rPr lang="en-US" dirty="0"/>
              <a:t> </a:t>
            </a:r>
            <a:r>
              <a:rPr lang="en-US" dirty="0" err="1"/>
              <a:t>qildi</a:t>
            </a:r>
            <a:r>
              <a:rPr lang="en-US" dirty="0"/>
              <a:t>, </a:t>
            </a:r>
            <a:r>
              <a:rPr lang="en-US" dirty="0" err="1"/>
              <a:t>mamlakatning</a:t>
            </a:r>
            <a:r>
              <a:rPr lang="en-US" dirty="0"/>
              <a:t> </a:t>
            </a:r>
            <a:r>
              <a:rPr lang="en-US" dirty="0" err="1"/>
              <a:t>sanoat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chiqarishi</a:t>
            </a:r>
            <a:r>
              <a:rPr lang="en-US" dirty="0"/>
              <a:t> </a:t>
            </a:r>
            <a:r>
              <a:rPr lang="en-US" dirty="0" err="1"/>
              <a:t>temir</a:t>
            </a:r>
            <a:r>
              <a:rPr lang="en-US" dirty="0"/>
              <a:t>, </a:t>
            </a:r>
            <a:r>
              <a:rPr lang="en-US" dirty="0" err="1"/>
              <a:t>po'lat</a:t>
            </a:r>
            <a:r>
              <a:rPr lang="en-US" dirty="0"/>
              <a:t>, </a:t>
            </a:r>
            <a:r>
              <a:rPr lang="en-US" dirty="0" err="1"/>
              <a:t>metallurgiya</a:t>
            </a:r>
            <a:r>
              <a:rPr lang="en-US" dirty="0"/>
              <a:t>, </a:t>
            </a:r>
            <a:r>
              <a:rPr lang="en-US" dirty="0" err="1"/>
              <a:t>sinov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qo'shma</a:t>
            </a:r>
            <a:r>
              <a:rPr lang="en-US" dirty="0"/>
              <a:t> </a:t>
            </a:r>
            <a:r>
              <a:rPr lang="en-US" dirty="0" err="1"/>
              <a:t>sa'y-harakatlarni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 err="1" smtClean="0"/>
              <a:t>O'z-o'zini</a:t>
            </a:r>
            <a:r>
              <a:rPr lang="en-US" b="1" dirty="0" smtClean="0"/>
              <a:t> </a:t>
            </a:r>
            <a:r>
              <a:rPr lang="en-US" b="1" dirty="0" err="1" smtClean="0"/>
              <a:t>tozalaydigan</a:t>
            </a:r>
            <a:r>
              <a:rPr lang="en-US" b="1" dirty="0" smtClean="0"/>
              <a:t> </a:t>
            </a:r>
            <a:r>
              <a:rPr lang="en-US" b="1" dirty="0" err="1" smtClean="0"/>
              <a:t>bo'yoq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/>
              <a:t>Mashinasozlikning</a:t>
            </a:r>
            <a:r>
              <a:rPr lang="en-US" dirty="0" smtClean="0"/>
              <a:t> </a:t>
            </a:r>
            <a:r>
              <a:rPr lang="en-US" dirty="0" err="1"/>
              <a:t>rivojlanishi</a:t>
            </a:r>
            <a:r>
              <a:rPr lang="en-US" dirty="0"/>
              <a:t> </a:t>
            </a:r>
            <a:r>
              <a:rPr lang="en-US" dirty="0" err="1"/>
              <a:t>ajoyib</a:t>
            </a:r>
            <a:r>
              <a:rPr lang="en-US" dirty="0"/>
              <a:t> </a:t>
            </a:r>
            <a:r>
              <a:rPr lang="en-US" dirty="0" err="1"/>
              <a:t>g'oyalar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tayyor</a:t>
            </a:r>
            <a:r>
              <a:rPr lang="en-US" dirty="0"/>
              <a:t> </a:t>
            </a:r>
            <a:r>
              <a:rPr lang="en-US" dirty="0" err="1"/>
              <a:t>mahsulotlarning</a:t>
            </a:r>
            <a:r>
              <a:rPr lang="en-US" dirty="0"/>
              <a:t> </a:t>
            </a:r>
            <a:r>
              <a:rPr lang="en-US" dirty="0" err="1"/>
              <a:t>ko'rinishiga</a:t>
            </a:r>
            <a:r>
              <a:rPr lang="en-US" dirty="0"/>
              <a:t> </a:t>
            </a:r>
            <a:r>
              <a:rPr lang="en-US" dirty="0" err="1"/>
              <a:t>mutlaqo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yondashuv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bo'lishini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Yaqinda</a:t>
            </a:r>
            <a:r>
              <a:rPr lang="en-US" dirty="0" smtClean="0"/>
              <a:t> </a:t>
            </a:r>
            <a:r>
              <a:rPr lang="en-US" dirty="0" err="1"/>
              <a:t>Yaponiyaning</a:t>
            </a:r>
            <a:r>
              <a:rPr lang="en-US" dirty="0"/>
              <a:t> "Nissan" </a:t>
            </a:r>
            <a:r>
              <a:rPr lang="en-US" dirty="0" err="1"/>
              <a:t>avtoulovi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yo'nalishda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rivojlanishini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etdi</a:t>
            </a:r>
            <a:r>
              <a:rPr lang="en-US" dirty="0"/>
              <a:t>. Biz </a:t>
            </a:r>
            <a:r>
              <a:rPr lang="en-US" dirty="0" err="1"/>
              <a:t>o'z-o'zini</a:t>
            </a:r>
            <a:r>
              <a:rPr lang="en-US" dirty="0"/>
              <a:t> </a:t>
            </a:r>
            <a:r>
              <a:rPr lang="en-US" dirty="0" err="1"/>
              <a:t>tozalash</a:t>
            </a:r>
            <a:r>
              <a:rPr lang="en-US" dirty="0"/>
              <a:t> </a:t>
            </a:r>
            <a:r>
              <a:rPr lang="en-US" dirty="0" err="1"/>
              <a:t>xususiyatlariga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bo'yoqlari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gapiramiz</a:t>
            </a:r>
            <a:r>
              <a:rPr lang="en-US" dirty="0"/>
              <a:t>,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avtomobilni</a:t>
            </a:r>
            <a:r>
              <a:rPr lang="en-US" dirty="0"/>
              <a:t> </a:t>
            </a:r>
            <a:r>
              <a:rPr lang="en-US" dirty="0" err="1"/>
              <a:t>parvarish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harakati</a:t>
            </a:r>
            <a:r>
              <a:rPr lang="en-US" dirty="0"/>
              <a:t> </a:t>
            </a:r>
            <a:r>
              <a:rPr lang="en-US" dirty="0" err="1"/>
              <a:t>minimallashtiriladi</a:t>
            </a:r>
            <a:r>
              <a:rPr lang="en-US" dirty="0"/>
              <a:t>. </a:t>
            </a:r>
            <a:endParaRPr lang="ru-RU" sz="2400" dirty="0"/>
          </a:p>
          <a:p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nanozirrachalardan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Ultra </a:t>
            </a:r>
            <a:r>
              <a:rPr lang="en-US" dirty="0" err="1"/>
              <a:t>yupqa</a:t>
            </a:r>
            <a:r>
              <a:rPr lang="en-US" dirty="0"/>
              <a:t> </a:t>
            </a:r>
            <a:r>
              <a:rPr lang="en-US" dirty="0" err="1"/>
              <a:t>qatlam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ta'minlanadi</a:t>
            </a:r>
            <a:r>
              <a:rPr lang="en-US" dirty="0"/>
              <a:t>. Bu </a:t>
            </a:r>
            <a:r>
              <a:rPr lang="en-US" dirty="0" err="1"/>
              <a:t>ifloslantiruvchi</a:t>
            </a:r>
            <a:r>
              <a:rPr lang="en-US" dirty="0"/>
              <a:t> </a:t>
            </a:r>
            <a:r>
              <a:rPr lang="en-US" dirty="0" err="1"/>
              <a:t>moddalarni</a:t>
            </a:r>
            <a:r>
              <a:rPr lang="en-US" dirty="0"/>
              <a:t> </a:t>
            </a:r>
            <a:r>
              <a:rPr lang="en-US" dirty="0" err="1"/>
              <a:t>yo'q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:</a:t>
            </a:r>
            <a:endParaRPr lang="ru-RU" sz="2400" dirty="0"/>
          </a:p>
          <a:p>
            <a:pPr lvl="1"/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yog'i</a:t>
            </a:r>
            <a:r>
              <a:rPr lang="en-US" dirty="0"/>
              <a:t>;</a:t>
            </a:r>
            <a:endParaRPr lang="ru-RU" sz="2000" dirty="0"/>
          </a:p>
          <a:p>
            <a:pPr lvl="1"/>
            <a:r>
              <a:rPr lang="en-US" dirty="0" err="1"/>
              <a:t>chang</a:t>
            </a:r>
            <a:r>
              <a:rPr lang="en-US" dirty="0"/>
              <a:t>;</a:t>
            </a:r>
            <a:endParaRPr lang="ru-RU" sz="2000" dirty="0"/>
          </a:p>
          <a:p>
            <a:pPr lvl="1"/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erituvchilar</a:t>
            </a:r>
            <a:r>
              <a:rPr lang="en-US" dirty="0"/>
              <a:t>;</a:t>
            </a:r>
            <a:endParaRPr lang="ru-RU" sz="2000" dirty="0"/>
          </a:p>
          <a:p>
            <a:pPr lvl="1"/>
            <a:r>
              <a:rPr lang="en-US" dirty="0" err="1"/>
              <a:t>uglevodorod</a:t>
            </a:r>
            <a:r>
              <a:rPr lang="en-US" dirty="0"/>
              <a:t> </a:t>
            </a:r>
            <a:r>
              <a:rPr lang="en-US" dirty="0" err="1"/>
              <a:t>yoqilg'isi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.</a:t>
            </a:r>
            <a:endParaRPr lang="ru-RU" sz="20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dirty="0" err="1" smtClean="0"/>
              <a:t>Yangi</a:t>
            </a:r>
            <a:r>
              <a:rPr lang="en-US" b="1" dirty="0" smtClean="0"/>
              <a:t> </a:t>
            </a:r>
            <a:r>
              <a:rPr lang="en-US" b="1" dirty="0" err="1" smtClean="0"/>
              <a:t>xususiyatli</a:t>
            </a:r>
            <a:r>
              <a:rPr lang="en-US" b="1" dirty="0" smtClean="0"/>
              <a:t> plastic </a:t>
            </a:r>
            <a:r>
              <a:rPr lang="en-US" b="1" dirty="0" err="1" smtClean="0"/>
              <a:t>materiallar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err="1" smtClean="0"/>
              <a:t>Nemis</a:t>
            </a:r>
            <a:r>
              <a:rPr lang="en-US" dirty="0" smtClean="0"/>
              <a:t> </a:t>
            </a:r>
            <a:r>
              <a:rPr lang="en-US" dirty="0" err="1"/>
              <a:t>muhandislari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masalani</a:t>
            </a:r>
            <a:r>
              <a:rPr lang="en-US" dirty="0"/>
              <a:t> </a:t>
            </a:r>
            <a:r>
              <a:rPr lang="en-US" dirty="0" err="1"/>
              <a:t>davom</a:t>
            </a:r>
            <a:r>
              <a:rPr lang="en-US" dirty="0"/>
              <a:t> </a:t>
            </a:r>
            <a:r>
              <a:rPr lang="en-US" dirty="0" err="1"/>
              <a:t>ettirdilar</a:t>
            </a:r>
            <a:r>
              <a:rPr lang="en-US" dirty="0"/>
              <a:t>: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vositani</a:t>
            </a:r>
            <a:r>
              <a:rPr lang="en-US" dirty="0"/>
              <a:t> </a:t>
            </a:r>
            <a:r>
              <a:rPr lang="en-US" dirty="0" err="1"/>
              <a:t>osonlashtirishni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qilishdi</a:t>
            </a:r>
            <a:r>
              <a:rPr lang="en-US" dirty="0"/>
              <a:t>. Bu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tolasi</a:t>
            </a:r>
            <a:r>
              <a:rPr lang="en-US" dirty="0"/>
              <a:t> </a:t>
            </a:r>
            <a:r>
              <a:rPr lang="en-US" dirty="0" err="1"/>
              <a:t>qo’shilgan</a:t>
            </a:r>
            <a:r>
              <a:rPr lang="en-US" dirty="0"/>
              <a:t> </a:t>
            </a:r>
            <a:r>
              <a:rPr lang="en-US" dirty="0" err="1"/>
              <a:t>plastik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qismlar</a:t>
            </a:r>
            <a:r>
              <a:rPr lang="en-US" dirty="0"/>
              <a:t>, </a:t>
            </a:r>
            <a:r>
              <a:rPr lang="en-US" dirty="0" err="1"/>
              <a:t>almashtirish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oshirildi</a:t>
            </a:r>
            <a:r>
              <a:rPr lang="en-US" dirty="0"/>
              <a:t>.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Plastmassaning</a:t>
            </a:r>
            <a:r>
              <a:rPr lang="en-US" dirty="0" smtClean="0"/>
              <a:t>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moddalarga</a:t>
            </a:r>
            <a:r>
              <a:rPr lang="en-US" dirty="0"/>
              <a:t> </a:t>
            </a:r>
            <a:r>
              <a:rPr lang="en-US" dirty="0" err="1"/>
              <a:t>chidamliligini</a:t>
            </a:r>
            <a:r>
              <a:rPr lang="en-US" dirty="0"/>
              <a:t> </a:t>
            </a:r>
            <a:r>
              <a:rPr lang="en-US" dirty="0" err="1"/>
              <a:t>ta'minlash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tarkibida</a:t>
            </a:r>
            <a:r>
              <a:rPr lang="en-US" dirty="0"/>
              <a:t> </a:t>
            </a:r>
            <a:r>
              <a:rPr lang="en-US" dirty="0" err="1"/>
              <a:t>Termoreaktiv</a:t>
            </a:r>
            <a:r>
              <a:rPr lang="en-US" dirty="0"/>
              <a:t> </a:t>
            </a:r>
            <a:r>
              <a:rPr lang="en-US" dirty="0" err="1"/>
              <a:t>moddalar</a:t>
            </a:r>
            <a:r>
              <a:rPr lang="en-US" dirty="0"/>
              <a:t> </a:t>
            </a:r>
            <a:r>
              <a:rPr lang="en-US" dirty="0" err="1"/>
              <a:t>qo'shildi</a:t>
            </a:r>
            <a:r>
              <a:rPr lang="en-US" dirty="0"/>
              <a:t>. </a:t>
            </a:r>
            <a:r>
              <a:rPr lang="en-US" dirty="0" err="1"/>
              <a:t>To'qimalarining</a:t>
            </a:r>
            <a:r>
              <a:rPr lang="en-US" dirty="0"/>
              <a:t> </a:t>
            </a:r>
            <a:r>
              <a:rPr lang="en-US" dirty="0" err="1"/>
              <a:t>oldindan</a:t>
            </a:r>
            <a:r>
              <a:rPr lang="en-US" dirty="0"/>
              <a:t> </a:t>
            </a:r>
            <a:r>
              <a:rPr lang="en-US" dirty="0" err="1"/>
              <a:t>tayyorlangan</a:t>
            </a:r>
            <a:r>
              <a:rPr lang="en-US" dirty="0"/>
              <a:t> </a:t>
            </a:r>
            <a:r>
              <a:rPr lang="en-US" dirty="0" err="1"/>
              <a:t>shakllarda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ishni</a:t>
            </a:r>
            <a:r>
              <a:rPr lang="en-US" dirty="0"/>
              <a:t> </a:t>
            </a:r>
            <a:r>
              <a:rPr lang="en-US" dirty="0" err="1"/>
              <a:t>bartaraf</a:t>
            </a:r>
            <a:r>
              <a:rPr lang="en-US" dirty="0"/>
              <a:t> </a:t>
            </a:r>
            <a:r>
              <a:rPr lang="en-US" dirty="0" err="1"/>
              <a:t>etishga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berdi</a:t>
            </a:r>
            <a:r>
              <a:rPr lang="en-US" dirty="0"/>
              <a:t>.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Sinov</a:t>
            </a:r>
            <a:r>
              <a:rPr lang="en-US" dirty="0" smtClean="0"/>
              <a:t> </a:t>
            </a:r>
            <a:r>
              <a:rPr lang="en-US" dirty="0" err="1"/>
              <a:t>modeli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analogga</a:t>
            </a:r>
            <a:r>
              <a:rPr lang="en-US" dirty="0"/>
              <a:t> </a:t>
            </a:r>
            <a:r>
              <a:rPr lang="en-US" dirty="0" err="1"/>
              <a:t>qaraganda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engilroq</a:t>
            </a:r>
            <a:r>
              <a:rPr lang="en-US" dirty="0"/>
              <a:t>, </a:t>
            </a:r>
            <a:r>
              <a:rPr lang="en-US" dirty="0" err="1"/>
              <a:t>shovkinsiz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tejamkor</a:t>
            </a:r>
            <a:r>
              <a:rPr lang="en-US" dirty="0"/>
              <a:t> </a:t>
            </a:r>
            <a:r>
              <a:rPr lang="en-US" dirty="0" err="1"/>
              <a:t>bo’ldi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 err="1" smtClean="0"/>
              <a:t>Xavodan</a:t>
            </a:r>
            <a:r>
              <a:rPr lang="en-US" b="1" dirty="0" smtClean="0"/>
              <a:t> </a:t>
            </a:r>
            <a:r>
              <a:rPr lang="en-US" b="1" dirty="0" err="1" smtClean="0"/>
              <a:t>engil</a:t>
            </a:r>
            <a:r>
              <a:rPr lang="en-US" b="1" dirty="0" smtClean="0"/>
              <a:t> material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>Boeing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etilgan</a:t>
            </a:r>
            <a:r>
              <a:rPr lang="en-US" dirty="0"/>
              <a:t> </a:t>
            </a:r>
            <a:r>
              <a:rPr lang="en-US" dirty="0" err="1"/>
              <a:t>innovatsion</a:t>
            </a:r>
            <a:r>
              <a:rPr lang="en-US" dirty="0"/>
              <a:t> </a:t>
            </a:r>
            <a:r>
              <a:rPr lang="en-US" dirty="0" err="1"/>
              <a:t>texnologiya</a:t>
            </a:r>
            <a:r>
              <a:rPr lang="en-US" dirty="0"/>
              <a:t> </a:t>
            </a:r>
            <a:r>
              <a:rPr lang="en-US" dirty="0" err="1"/>
              <a:t>mashinasozlik</a:t>
            </a:r>
            <a:r>
              <a:rPr lang="en-US" dirty="0"/>
              <a:t> </a:t>
            </a:r>
            <a:r>
              <a:rPr lang="en-US" dirty="0" err="1"/>
              <a:t>dunyosida</a:t>
            </a:r>
            <a:r>
              <a:rPr lang="en-US" dirty="0"/>
              <a:t> </a:t>
            </a:r>
            <a:r>
              <a:rPr lang="en-US" dirty="0" err="1"/>
              <a:t>haqiqiy</a:t>
            </a:r>
            <a:r>
              <a:rPr lang="en-US" dirty="0"/>
              <a:t> </a:t>
            </a:r>
            <a:r>
              <a:rPr lang="en-US" dirty="0" err="1"/>
              <a:t>yangilikga</a:t>
            </a:r>
            <a:r>
              <a:rPr lang="en-US" dirty="0"/>
              <a:t> </a:t>
            </a:r>
            <a:r>
              <a:rPr lang="en-US" dirty="0" err="1"/>
              <a:t>aylandi</a:t>
            </a:r>
            <a:r>
              <a:rPr lang="en-US" dirty="0"/>
              <a:t> - </a:t>
            </a:r>
            <a:r>
              <a:rPr lang="en-US" dirty="0" err="1"/>
              <a:t>tarkibida</a:t>
            </a:r>
            <a:r>
              <a:rPr lang="en-US" dirty="0"/>
              <a:t> 99,99% </a:t>
            </a:r>
            <a:r>
              <a:rPr lang="en-US" dirty="0" err="1"/>
              <a:t>havoga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Ultra </a:t>
            </a:r>
            <a:r>
              <a:rPr lang="en-US" dirty="0" err="1"/>
              <a:t>engil</a:t>
            </a:r>
            <a:r>
              <a:rPr lang="en-US" dirty="0"/>
              <a:t> </a:t>
            </a:r>
            <a:r>
              <a:rPr lang="en-US" dirty="0" err="1"/>
              <a:t>Mikrolattice</a:t>
            </a:r>
            <a:r>
              <a:rPr lang="en-US" dirty="0"/>
              <a:t> </a:t>
            </a:r>
            <a:r>
              <a:rPr lang="en-US" dirty="0" err="1"/>
              <a:t>materialidir</a:t>
            </a:r>
            <a:r>
              <a:rPr lang="en-US" dirty="0"/>
              <a:t>. </a:t>
            </a:r>
            <a:r>
              <a:rPr lang="en-US" dirty="0" err="1"/>
              <a:t>Haddan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yengillik</a:t>
            </a:r>
            <a:r>
              <a:rPr lang="en-US" dirty="0"/>
              <a:t> </a:t>
            </a:r>
            <a:r>
              <a:rPr lang="en-US" dirty="0" err="1"/>
              <a:t>tufayli</a:t>
            </a:r>
            <a:r>
              <a:rPr lang="en-US" dirty="0"/>
              <a:t>,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materialning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tuklar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momaqaldiroq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havoda</a:t>
            </a:r>
            <a:r>
              <a:rPr lang="en-US" dirty="0"/>
              <a:t> </a:t>
            </a:r>
            <a:r>
              <a:rPr lang="en-US" dirty="0" err="1"/>
              <a:t>suzishga</a:t>
            </a:r>
            <a:r>
              <a:rPr lang="en-US" dirty="0"/>
              <a:t> </a:t>
            </a:r>
            <a:r>
              <a:rPr lang="en-US" dirty="0" err="1"/>
              <a:t>qodir</a:t>
            </a:r>
            <a:r>
              <a:rPr lang="en-US" dirty="0"/>
              <a:t>. </a:t>
            </a:r>
            <a:endParaRPr lang="ru-RU" dirty="0"/>
          </a:p>
          <a:p>
            <a:pPr>
              <a:buNone/>
            </a:pP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, u:</a:t>
            </a:r>
            <a:endParaRPr lang="ru-RU" dirty="0"/>
          </a:p>
          <a:p>
            <a:pPr lvl="1"/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moslashuvchan</a:t>
            </a:r>
            <a:r>
              <a:rPr lang="en-US" dirty="0"/>
              <a:t>, </a:t>
            </a:r>
            <a:endParaRPr lang="ru-RU" dirty="0"/>
          </a:p>
          <a:p>
            <a:pPr lvl="1"/>
            <a:r>
              <a:rPr lang="en-US" dirty="0" err="1"/>
              <a:t>zarba</a:t>
            </a:r>
            <a:r>
              <a:rPr lang="en-US" dirty="0"/>
              <a:t> </a:t>
            </a:r>
            <a:r>
              <a:rPr lang="en-US" dirty="0" err="1"/>
              <a:t>assimilyatsiya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qobiliyatiga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, </a:t>
            </a:r>
            <a:endParaRPr lang="ru-RU" dirty="0"/>
          </a:p>
          <a:p>
            <a:pPr lvl="1"/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bosimga</a:t>
            </a:r>
            <a:r>
              <a:rPr lang="en-US" dirty="0"/>
              <a:t> </a:t>
            </a:r>
            <a:r>
              <a:rPr lang="en-US" dirty="0" err="1"/>
              <a:t>chidamli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endParaRPr lang="ru-RU" dirty="0"/>
          </a:p>
          <a:p>
            <a:pPr lvl="1"/>
            <a:r>
              <a:rPr lang="en-US" dirty="0"/>
              <a:t>50% </a:t>
            </a:r>
            <a:r>
              <a:rPr lang="en-US" dirty="0" err="1"/>
              <a:t>deformatsiyadan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tuzilishni</a:t>
            </a:r>
            <a:r>
              <a:rPr lang="en-US" dirty="0"/>
              <a:t> </a:t>
            </a:r>
            <a:r>
              <a:rPr lang="en-US" dirty="0" err="1"/>
              <a:t>tiklaydi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 smtClean="0"/>
              <a:t>5-оkli </a:t>
            </a:r>
            <a:r>
              <a:rPr lang="en-US" b="1" dirty="0" err="1" smtClean="0"/>
              <a:t>ishlov</a:t>
            </a:r>
            <a:r>
              <a:rPr lang="en-US" b="1" dirty="0" smtClean="0"/>
              <a:t> </a:t>
            </a:r>
            <a:r>
              <a:rPr lang="en-US" b="1" dirty="0" err="1" smtClean="0"/>
              <a:t>berish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5-okli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,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vaqtning</a:t>
            </a:r>
            <a:r>
              <a:rPr lang="en-US" dirty="0"/>
              <a:t> </a:t>
            </a:r>
            <a:r>
              <a:rPr lang="en-US" dirty="0" err="1"/>
              <a:t>o'zida</a:t>
            </a:r>
            <a:r>
              <a:rPr lang="en-US" dirty="0"/>
              <a:t> </a:t>
            </a:r>
            <a:r>
              <a:rPr lang="en-US" dirty="0" err="1"/>
              <a:t>besh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ok </a:t>
            </a:r>
            <a:r>
              <a:rPr lang="en-US" dirty="0" err="1"/>
              <a:t>bo'ylab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qismini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chiqib</a:t>
            </a:r>
            <a:r>
              <a:rPr lang="en-US" dirty="0"/>
              <a:t> </a:t>
            </a:r>
            <a:r>
              <a:rPr lang="en-US" dirty="0" err="1"/>
              <a:t>ketish</a:t>
            </a:r>
            <a:r>
              <a:rPr lang="en-US" dirty="0"/>
              <a:t> </a:t>
            </a:r>
            <a:r>
              <a:rPr lang="en-US" dirty="0" err="1"/>
              <a:t>asbobini</a:t>
            </a:r>
            <a:r>
              <a:rPr lang="en-US" dirty="0"/>
              <a:t> </a:t>
            </a:r>
            <a:r>
              <a:rPr lang="en-US" dirty="0" err="1"/>
              <a:t>harakatlantirish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CNC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foydalanadi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qismlarni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,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u </a:t>
            </a:r>
            <a:r>
              <a:rPr lang="en-US" dirty="0" err="1"/>
              <a:t>ayniqsa</a:t>
            </a:r>
            <a:r>
              <a:rPr lang="en-US" dirty="0"/>
              <a:t> </a:t>
            </a:r>
            <a:r>
              <a:rPr lang="en-US" dirty="0" err="1"/>
              <a:t>aerokosmik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mashinasozlik</a:t>
            </a:r>
            <a:r>
              <a:rPr lang="en-US" dirty="0"/>
              <a:t> </a:t>
            </a:r>
            <a:r>
              <a:rPr lang="en-US" dirty="0" err="1"/>
              <a:t>sohasida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mashhur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Biroq</a:t>
            </a:r>
            <a:r>
              <a:rPr lang="en-US" dirty="0"/>
              <a:t>,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omillar</a:t>
            </a:r>
            <a:r>
              <a:rPr lang="en-US" dirty="0"/>
              <a:t> 5-eksenel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berishning</a:t>
            </a:r>
            <a:r>
              <a:rPr lang="en-US" dirty="0"/>
              <a:t> eng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qo'llanilishiga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berdi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:</a:t>
            </a:r>
            <a:endParaRPr lang="ru-RU" dirty="0"/>
          </a:p>
          <a:p>
            <a:pPr lvl="0"/>
            <a:r>
              <a:rPr lang="en-US" dirty="0" err="1"/>
              <a:t>Printsipga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yaqinlashish-bitta</a:t>
            </a:r>
            <a:r>
              <a:rPr lang="en-US" dirty="0"/>
              <a:t> </a:t>
            </a:r>
            <a:r>
              <a:rPr lang="en-US" dirty="0" err="1"/>
              <a:t>o'rnatish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(</a:t>
            </a:r>
            <a:r>
              <a:rPr lang="en-US" dirty="0" err="1"/>
              <a:t>ba'zan</a:t>
            </a:r>
            <a:r>
              <a:rPr lang="en-US" dirty="0"/>
              <a:t> "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vaqtning</a:t>
            </a:r>
            <a:r>
              <a:rPr lang="en-US" dirty="0"/>
              <a:t> </a:t>
            </a:r>
            <a:r>
              <a:rPr lang="en-US" dirty="0" err="1"/>
              <a:t>o'zida</a:t>
            </a:r>
            <a:r>
              <a:rPr lang="en-US" dirty="0"/>
              <a:t>" </a:t>
            </a:r>
            <a:r>
              <a:rPr lang="en-US" dirty="0" err="1"/>
              <a:t>deb</a:t>
            </a:r>
            <a:r>
              <a:rPr lang="en-US" dirty="0"/>
              <a:t> </a:t>
            </a:r>
            <a:r>
              <a:rPr lang="en-US" dirty="0" err="1"/>
              <a:t>ataladi</a:t>
            </a:r>
            <a:r>
              <a:rPr lang="en-US" dirty="0"/>
              <a:t>),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vaqtini</a:t>
            </a:r>
            <a:r>
              <a:rPr lang="en-US" dirty="0"/>
              <a:t> </a:t>
            </a:r>
            <a:r>
              <a:rPr lang="en-US" dirty="0" err="1"/>
              <a:t>qisqartiradi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samaradorlikni</a:t>
            </a:r>
            <a:r>
              <a:rPr lang="en-US" dirty="0"/>
              <a:t> </a:t>
            </a:r>
            <a:r>
              <a:rPr lang="en-US" dirty="0" err="1"/>
              <a:t>oshiradi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dirty="0" err="1"/>
              <a:t>Mahsulotning</a:t>
            </a:r>
            <a:r>
              <a:rPr lang="en-US" dirty="0"/>
              <a:t> </a:t>
            </a:r>
            <a:r>
              <a:rPr lang="en-US" dirty="0" err="1"/>
              <a:t>geometriyasining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qismlariga</a:t>
            </a:r>
            <a:r>
              <a:rPr lang="en-US" dirty="0"/>
              <a:t> </a:t>
            </a:r>
            <a:r>
              <a:rPr lang="en-US" dirty="0" err="1"/>
              <a:t>kirishning</a:t>
            </a:r>
            <a:r>
              <a:rPr lang="en-US" dirty="0"/>
              <a:t> </a:t>
            </a:r>
            <a:r>
              <a:rPr lang="en-US" dirty="0" err="1"/>
              <a:t>qulayligi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kesish</a:t>
            </a:r>
            <a:r>
              <a:rPr lang="en-US" dirty="0"/>
              <a:t> </a:t>
            </a:r>
            <a:r>
              <a:rPr lang="en-US" dirty="0" err="1"/>
              <a:t>asbobini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stolni</a:t>
            </a:r>
            <a:r>
              <a:rPr lang="en-US" dirty="0"/>
              <a:t> </a:t>
            </a:r>
            <a:r>
              <a:rPr lang="en-US" dirty="0" err="1"/>
              <a:t>burish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tufayli</a:t>
            </a:r>
            <a:r>
              <a:rPr lang="en-US" dirty="0"/>
              <a:t> </a:t>
            </a:r>
            <a:r>
              <a:rPr lang="en-US" dirty="0" err="1"/>
              <a:t>asbob</a:t>
            </a:r>
            <a:r>
              <a:rPr lang="en-US" dirty="0"/>
              <a:t> </a:t>
            </a:r>
            <a:r>
              <a:rPr lang="en-US" dirty="0" err="1"/>
              <a:t>egasi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to'qnashishdan</a:t>
            </a:r>
            <a:r>
              <a:rPr lang="en-US" dirty="0"/>
              <a:t> </a:t>
            </a:r>
            <a:r>
              <a:rPr lang="en-US" dirty="0" err="1"/>
              <a:t>qochish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vositasi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davrining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muddatini</a:t>
            </a:r>
            <a:r>
              <a:rPr lang="en-US" dirty="0"/>
              <a:t> </a:t>
            </a:r>
            <a:r>
              <a:rPr lang="en-US" dirty="0" err="1"/>
              <a:t>optimallashtirish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yaxshilash</a:t>
            </a:r>
            <a:r>
              <a:rPr lang="en-US" dirty="0"/>
              <a:t>.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asbobni</a:t>
            </a:r>
            <a:r>
              <a:rPr lang="en-US" dirty="0"/>
              <a:t> / </a:t>
            </a:r>
            <a:r>
              <a:rPr lang="en-US" dirty="0" err="1"/>
              <a:t>stolni</a:t>
            </a:r>
            <a:r>
              <a:rPr lang="en-US" dirty="0"/>
              <a:t> </a:t>
            </a:r>
            <a:r>
              <a:rPr lang="en-US" dirty="0" err="1"/>
              <a:t>burish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erishiladi</a:t>
            </a:r>
            <a:r>
              <a:rPr lang="en-US" dirty="0"/>
              <a:t>, </a:t>
            </a:r>
            <a:r>
              <a:rPr lang="en-US" dirty="0" err="1"/>
              <a:t>natijada</a:t>
            </a:r>
            <a:r>
              <a:rPr lang="en-US" dirty="0"/>
              <a:t> optimal </a:t>
            </a:r>
            <a:r>
              <a:rPr lang="en-US" dirty="0" err="1"/>
              <a:t>holat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kesish</a:t>
            </a:r>
            <a:r>
              <a:rPr lang="en-US" dirty="0"/>
              <a:t> </a:t>
            </a:r>
            <a:r>
              <a:rPr lang="en-US" dirty="0" err="1"/>
              <a:t>traektori</a:t>
            </a:r>
            <a:r>
              <a:rPr lang="en-US" dirty="0"/>
              <a:t> </a:t>
            </a:r>
            <a:r>
              <a:rPr lang="en-US" dirty="0" err="1"/>
              <a:t>saqlanadi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5866" y="252789"/>
            <a:ext cx="7840976" cy="1104509"/>
          </a:xfrm>
        </p:spPr>
        <p:txBody>
          <a:bodyPr>
            <a:noAutofit/>
          </a:bodyPr>
          <a:lstStyle/>
          <a:p>
            <a:r>
              <a:rPr lang="en-US" sz="3200" dirty="0" err="1" smtClean="0"/>
              <a:t>Mahinasozlikda</a:t>
            </a:r>
            <a:r>
              <a:rPr lang="en-US" sz="3200" dirty="0" smtClean="0"/>
              <a:t> </a:t>
            </a:r>
            <a:r>
              <a:rPr lang="en-US" sz="3200" dirty="0" err="1" smtClean="0"/>
              <a:t>mexanik</a:t>
            </a:r>
            <a:r>
              <a:rPr lang="en-US" sz="3200" dirty="0" smtClean="0"/>
              <a:t> </a:t>
            </a:r>
            <a:r>
              <a:rPr lang="en-US" sz="3200" dirty="0" err="1" smtClean="0"/>
              <a:t>islov</a:t>
            </a:r>
            <a:r>
              <a:rPr lang="en-US" sz="3200" dirty="0" smtClean="0"/>
              <a:t> </a:t>
            </a:r>
            <a:r>
              <a:rPr lang="en-US" sz="3200" dirty="0" err="1" smtClean="0"/>
              <a:t>berishning</a:t>
            </a:r>
            <a:r>
              <a:rPr lang="en-US" sz="3200" dirty="0" smtClean="0"/>
              <a:t> </a:t>
            </a:r>
            <a:r>
              <a:rPr lang="en-US" sz="3200" dirty="0" err="1" smtClean="0"/>
              <a:t>istiqbolli</a:t>
            </a:r>
            <a:r>
              <a:rPr lang="en-US" sz="3200" dirty="0" smtClean="0"/>
              <a:t> </a:t>
            </a:r>
            <a:r>
              <a:rPr lang="en-US" sz="3200" dirty="0" err="1" smtClean="0"/>
              <a:t>yo’nalishlari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2056" y="1999565"/>
            <a:ext cx="7598569" cy="4715933"/>
          </a:xfrm>
        </p:spPr>
        <p:txBody>
          <a:bodyPr>
            <a:normAutofit lnSpcReduction="10000"/>
          </a:bodyPr>
          <a:lstStyle/>
          <a:p>
            <a:pPr lvl="0"/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maqsadli</a:t>
            </a:r>
            <a:r>
              <a:rPr lang="en-US" dirty="0"/>
              <a:t> CNC </a:t>
            </a:r>
            <a:r>
              <a:rPr lang="en-US" dirty="0" err="1"/>
              <a:t>mashinalarini</a:t>
            </a:r>
            <a:r>
              <a:rPr lang="en-US" dirty="0"/>
              <a:t> </a:t>
            </a:r>
            <a:r>
              <a:rPr lang="en-US" dirty="0" err="1" smtClean="0"/>
              <a:t>qo'llash</a:t>
            </a:r>
            <a:endParaRPr lang="en-US" dirty="0" smtClean="0"/>
          </a:p>
          <a:p>
            <a:pPr lvl="0"/>
            <a:r>
              <a:rPr lang="en-US" dirty="0" err="1" smtClean="0"/>
              <a:t>Plazma</a:t>
            </a:r>
            <a:r>
              <a:rPr lang="en-US" dirty="0" smtClean="0"/>
              <a:t> –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endParaRPr lang="en-US" dirty="0" smtClean="0"/>
          </a:p>
          <a:p>
            <a:pPr lvl="0"/>
            <a:r>
              <a:rPr lang="en-US" dirty="0" smtClean="0"/>
              <a:t>SKM (super </a:t>
            </a: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ishlangan</a:t>
            </a:r>
            <a:r>
              <a:rPr lang="en-US" dirty="0" smtClean="0"/>
              <a:t> </a:t>
            </a:r>
            <a:r>
              <a:rPr lang="en-US" dirty="0" err="1" smtClean="0"/>
              <a:t>a</a:t>
            </a:r>
            <a:r>
              <a:rPr lang="en-US" dirty="0" err="1" smtClean="0"/>
              <a:t>sboblardan</a:t>
            </a:r>
            <a:r>
              <a:rPr lang="en-US" dirty="0" smtClean="0"/>
              <a:t>  </a:t>
            </a:r>
            <a:r>
              <a:rPr lang="en-US" dirty="0" err="1"/>
              <a:t>foydalanish</a:t>
            </a:r>
            <a:r>
              <a:rPr lang="en-US" dirty="0" smtClean="0"/>
              <a:t>)</a:t>
            </a:r>
          </a:p>
          <a:p>
            <a:pPr lvl="0"/>
            <a:r>
              <a:rPr lang="en-US" dirty="0" err="1" smtClean="0"/>
              <a:t>Kichik</a:t>
            </a:r>
            <a:r>
              <a:rPr lang="en-US" dirty="0" smtClean="0"/>
              <a:t> </a:t>
            </a:r>
            <a:r>
              <a:rPr lang="en-US" dirty="0" err="1"/>
              <a:t>o'lchamli</a:t>
            </a:r>
            <a:r>
              <a:rPr lang="en-US" dirty="0"/>
              <a:t> CNC </a:t>
            </a:r>
            <a:r>
              <a:rPr lang="en-US" dirty="0" err="1"/>
              <a:t>mashinalarini</a:t>
            </a:r>
            <a:r>
              <a:rPr lang="en-US" dirty="0"/>
              <a:t> </a:t>
            </a:r>
            <a:r>
              <a:rPr lang="en-US" dirty="0" err="1"/>
              <a:t>qo'llash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Lazer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 smtClean="0"/>
              <a:t>nimchasi</a:t>
            </a:r>
            <a:r>
              <a:rPr lang="en-US" dirty="0" smtClean="0"/>
              <a:t> – </a:t>
            </a:r>
            <a:r>
              <a:rPr lang="en-US" dirty="0" err="1" smtClean="0"/>
              <a:t>abraziv</a:t>
            </a:r>
            <a:r>
              <a:rPr lang="en-US" dirty="0" smtClean="0"/>
              <a:t> </a:t>
            </a:r>
            <a:r>
              <a:rPr lang="en-US" dirty="0" err="1" smtClean="0"/>
              <a:t>kesish</a:t>
            </a:r>
            <a:r>
              <a:rPr lang="en-US" dirty="0" smtClean="0"/>
              <a:t> </a:t>
            </a:r>
            <a:r>
              <a:rPr lang="en-US" dirty="0" err="1" smtClean="0"/>
              <a:t>mashinasi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Ultra </a:t>
            </a:r>
            <a:r>
              <a:rPr lang="en-US" dirty="0" err="1"/>
              <a:t>yengil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045262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7598569" cy="88818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maqsadli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RDB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dastgohlar</a:t>
            </a:r>
            <a:r>
              <a:rPr lang="ru-RU" sz="4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45" y="1285860"/>
            <a:ext cx="9001156" cy="51840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/>
              <a:t> </a:t>
            </a:r>
            <a:r>
              <a:rPr lang="en-US" sz="2800" dirty="0" err="1" smtClean="0"/>
              <a:t>Z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amonaviy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RDB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dastgohlari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xususiyatlarga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2800" dirty="0"/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CNC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asboblarni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almashtirish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jihozlangan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vaqtni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qisqartiradi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tayorlash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oshiradi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asbob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uskunalar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magazini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yakuniy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operatsiyalarning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maqsadli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tizimlari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signal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tavsiflanadi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RDB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dastgohi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tugunlarining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pozitsiyasini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ko'rsatish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adaptiv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nazoratning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shakllari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/>
              <a:t> </a:t>
            </a:r>
          </a:p>
          <a:p>
            <a:pPr marL="0" indent="0">
              <a:buNone/>
            </a:pPr>
            <a:r>
              <a:rPr lang="ru-RU" sz="2800" dirty="0"/>
              <a:t> </a:t>
            </a:r>
          </a:p>
          <a:p>
            <a:pPr marL="0" indent="0">
              <a:buNone/>
            </a:pPr>
            <a:r>
              <a:rPr lang="ru-RU" sz="2800" dirty="0"/>
              <a:t> </a:t>
            </a:r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6417478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7598569" cy="88818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en-US" sz="4000" dirty="0" err="1" smtClean="0"/>
              <a:t>Plazma</a:t>
            </a:r>
            <a:r>
              <a:rPr lang="en-US" sz="4000" dirty="0" smtClean="0"/>
              <a:t> – </a:t>
            </a:r>
            <a:r>
              <a:rPr lang="en-US" sz="4000" dirty="0" err="1" smtClean="0"/>
              <a:t>mexanik</a:t>
            </a:r>
            <a:r>
              <a:rPr lang="en-US" sz="4000" dirty="0" smtClean="0"/>
              <a:t> </a:t>
            </a:r>
            <a:r>
              <a:rPr lang="en-US" sz="4000" dirty="0" err="1" smtClean="0"/>
              <a:t>ishlov</a:t>
            </a:r>
            <a:r>
              <a:rPr lang="en-US" sz="4000" dirty="0" smtClean="0"/>
              <a:t> </a:t>
            </a:r>
            <a:r>
              <a:rPr lang="en-US" sz="4000" dirty="0" err="1" smtClean="0"/>
              <a:t>berish</a:t>
            </a:r>
            <a:r>
              <a:rPr lang="en-US" sz="4000" dirty="0" smtClean="0"/>
              <a:t>  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44" y="1214422"/>
            <a:ext cx="8780349" cy="5184019"/>
          </a:xfrm>
        </p:spPr>
        <p:txBody>
          <a:bodyPr>
            <a:normAutofit fontScale="92500"/>
          </a:bodyPr>
          <a:lstStyle/>
          <a:p>
            <a:pPr marL="25200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ru-RU" dirty="0"/>
              <a:t> </a:t>
            </a:r>
            <a:r>
              <a:rPr lang="en-US" sz="2300" dirty="0" err="1" smtClean="0"/>
              <a:t>Plazma-mexanik</a:t>
            </a:r>
            <a:r>
              <a:rPr lang="en-US" sz="2300" dirty="0" smtClean="0"/>
              <a:t> </a:t>
            </a:r>
            <a:r>
              <a:rPr lang="en-US" sz="2300" dirty="0" err="1" smtClean="0"/>
              <a:t>ishlov</a:t>
            </a:r>
            <a:r>
              <a:rPr lang="en-US" sz="2300" dirty="0" smtClean="0"/>
              <a:t> </a:t>
            </a:r>
            <a:r>
              <a:rPr lang="en-US" sz="2300" dirty="0" err="1" smtClean="0"/>
              <a:t>berish</a:t>
            </a:r>
            <a:r>
              <a:rPr lang="en-US" sz="2300" dirty="0" smtClean="0"/>
              <a:t> (PMIB) – </a:t>
            </a:r>
            <a:r>
              <a:rPr lang="en-US" sz="2300" dirty="0" err="1" smtClean="0"/>
              <a:t>bu</a:t>
            </a:r>
            <a:r>
              <a:rPr lang="en-US" sz="2300" dirty="0" smtClean="0"/>
              <a:t>  </a:t>
            </a:r>
            <a:r>
              <a:rPr lang="en-US" sz="2300" dirty="0" err="1" smtClean="0"/>
              <a:t>metallarga</a:t>
            </a:r>
            <a:r>
              <a:rPr lang="en-US" sz="2300" dirty="0" smtClean="0"/>
              <a:t> </a:t>
            </a:r>
            <a:r>
              <a:rPr lang="en-US" sz="2300" dirty="0" err="1" smtClean="0"/>
              <a:t>ishlov</a:t>
            </a:r>
            <a:r>
              <a:rPr lang="en-US" sz="2300" dirty="0" smtClean="0"/>
              <a:t> </a:t>
            </a:r>
            <a:r>
              <a:rPr lang="en-US" sz="2300" dirty="0" err="1" smtClean="0"/>
              <a:t>berishning</a:t>
            </a:r>
            <a:r>
              <a:rPr lang="en-US" sz="2300" dirty="0" smtClean="0"/>
              <a:t> </a:t>
            </a:r>
            <a:r>
              <a:rPr lang="en-US" sz="2300" dirty="0" err="1" smtClean="0"/>
              <a:t>i</a:t>
            </a:r>
            <a:r>
              <a:rPr lang="en-US" sz="2300" dirty="0" smtClean="0"/>
              <a:t> </a:t>
            </a:r>
            <a:r>
              <a:rPr lang="en-US" sz="2300" dirty="0" err="1" smtClean="0"/>
              <a:t>birlashtirilgan</a:t>
            </a:r>
            <a:r>
              <a:rPr lang="en-US" sz="2300" dirty="0" smtClean="0"/>
              <a:t> </a:t>
            </a:r>
            <a:r>
              <a:rPr lang="en-US" sz="2300" dirty="0" err="1" smtClean="0"/>
              <a:t>usullaridan</a:t>
            </a:r>
            <a:r>
              <a:rPr lang="en-US" sz="2300" dirty="0" smtClean="0"/>
              <a:t> </a:t>
            </a:r>
            <a:r>
              <a:rPr lang="en-US" sz="2300" dirty="0" err="1" smtClean="0"/>
              <a:t>va</a:t>
            </a:r>
            <a:r>
              <a:rPr lang="en-US" sz="2300" dirty="0" smtClean="0"/>
              <a:t> </a:t>
            </a:r>
            <a:r>
              <a:rPr lang="en-US" sz="2300" dirty="0" err="1" smtClean="0"/>
              <a:t>unda</a:t>
            </a:r>
            <a:r>
              <a:rPr lang="en-US" sz="2300" dirty="0" smtClean="0"/>
              <a:t> </a:t>
            </a:r>
            <a:r>
              <a:rPr lang="en-US" sz="2300" dirty="0" err="1" smtClean="0"/>
              <a:t>plazma</a:t>
            </a:r>
            <a:r>
              <a:rPr lang="en-US" sz="2300" dirty="0" smtClean="0"/>
              <a:t> </a:t>
            </a:r>
            <a:r>
              <a:rPr lang="en-US" sz="2300" dirty="0" err="1" smtClean="0"/>
              <a:t>bilan</a:t>
            </a:r>
            <a:r>
              <a:rPr lang="en-US" sz="2300" dirty="0" smtClean="0"/>
              <a:t> </a:t>
            </a:r>
            <a:r>
              <a:rPr lang="en-US" sz="2300" dirty="0" err="1" smtClean="0"/>
              <a:t>isitish</a:t>
            </a:r>
            <a:r>
              <a:rPr lang="en-US" sz="2300" dirty="0" smtClean="0"/>
              <a:t> </a:t>
            </a:r>
            <a:r>
              <a:rPr lang="en-US" sz="2300" dirty="0" err="1" smtClean="0"/>
              <a:t>hamda</a:t>
            </a:r>
            <a:r>
              <a:rPr lang="en-US" sz="2300" dirty="0" smtClean="0"/>
              <a:t> metal </a:t>
            </a:r>
            <a:r>
              <a:rPr lang="en-US" sz="2300" dirty="0" err="1" smtClean="0"/>
              <a:t>kesish</a:t>
            </a:r>
            <a:r>
              <a:rPr lang="en-US" sz="2300" dirty="0" smtClean="0"/>
              <a:t> </a:t>
            </a:r>
            <a:r>
              <a:rPr lang="en-US" sz="2300" dirty="0" err="1" smtClean="0"/>
              <a:t>birlashtirilgan</a:t>
            </a:r>
            <a:r>
              <a:rPr lang="en-US" sz="2300" dirty="0" smtClean="0"/>
              <a:t>. </a:t>
            </a:r>
          </a:p>
          <a:p>
            <a:pPr marL="25200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300" dirty="0" smtClean="0"/>
              <a:t>PMIB </a:t>
            </a:r>
            <a:r>
              <a:rPr lang="en-US" sz="2300" dirty="0" err="1" smtClean="0"/>
              <a:t>yuqori</a:t>
            </a:r>
            <a:r>
              <a:rPr lang="en-US" sz="2300" dirty="0" smtClean="0"/>
              <a:t> </a:t>
            </a:r>
            <a:r>
              <a:rPr lang="en-US" sz="2300" dirty="0" err="1" smtClean="0"/>
              <a:t>mustahkan</a:t>
            </a:r>
            <a:r>
              <a:rPr lang="en-US" sz="2300" dirty="0" smtClean="0"/>
              <a:t> </a:t>
            </a:r>
            <a:r>
              <a:rPr lang="en-US" sz="2300" dirty="0" err="1" smtClean="0"/>
              <a:t>va</a:t>
            </a:r>
            <a:r>
              <a:rPr lang="en-US" sz="2300" dirty="0" smtClean="0"/>
              <a:t> </a:t>
            </a:r>
            <a:r>
              <a:rPr lang="en-US" sz="2300" dirty="0" err="1" smtClean="0"/>
              <a:t>chidamli</a:t>
            </a:r>
            <a:r>
              <a:rPr lang="en-US" sz="2300" dirty="0" smtClean="0"/>
              <a:t> , past </a:t>
            </a:r>
            <a:r>
              <a:rPr lang="en-US" sz="2300" dirty="0" err="1" smtClean="0"/>
              <a:t>magnitli</a:t>
            </a:r>
            <a:r>
              <a:rPr lang="en-US" sz="2300" dirty="0" smtClean="0"/>
              <a:t> </a:t>
            </a:r>
            <a:r>
              <a:rPr lang="en-US" sz="2300" dirty="0" err="1" smtClean="0"/>
              <a:t>va</a:t>
            </a:r>
            <a:r>
              <a:rPr lang="en-US" sz="2300" dirty="0" smtClean="0"/>
              <a:t> </a:t>
            </a:r>
            <a:r>
              <a:rPr lang="en-US" sz="2300" dirty="0" err="1" smtClean="0"/>
              <a:t>korroziyaga</a:t>
            </a:r>
            <a:r>
              <a:rPr lang="en-US" sz="2300" dirty="0" smtClean="0"/>
              <a:t> </a:t>
            </a:r>
            <a:r>
              <a:rPr lang="en-US" sz="2300" dirty="0" err="1" smtClean="0"/>
              <a:t>chidamli</a:t>
            </a:r>
            <a:r>
              <a:rPr lang="en-US" sz="2300" dirty="0" smtClean="0"/>
              <a:t> </a:t>
            </a:r>
            <a:r>
              <a:rPr lang="en-US" sz="2300" dirty="0" err="1" smtClean="0"/>
              <a:t>po'latlarni</a:t>
            </a:r>
            <a:r>
              <a:rPr lang="en-US" sz="2300" dirty="0" smtClean="0"/>
              <a:t>, </a:t>
            </a:r>
            <a:r>
              <a:rPr lang="en-US" sz="2300" dirty="0" err="1" smtClean="0"/>
              <a:t>shuningdek</a:t>
            </a:r>
            <a:r>
              <a:rPr lang="en-US" sz="2300" dirty="0" smtClean="0"/>
              <a:t>, titan </a:t>
            </a:r>
            <a:r>
              <a:rPr lang="en-US" sz="2300" dirty="0" err="1" smtClean="0"/>
              <a:t>va</a:t>
            </a:r>
            <a:r>
              <a:rPr lang="en-US" sz="2300" dirty="0" smtClean="0"/>
              <a:t>  </a:t>
            </a:r>
            <a:r>
              <a:rPr lang="en-US" sz="2300" dirty="0" err="1" smtClean="0"/>
              <a:t>issiqlikka</a:t>
            </a:r>
            <a:r>
              <a:rPr lang="en-US" sz="2300" dirty="0" smtClean="0"/>
              <a:t> </a:t>
            </a:r>
            <a:r>
              <a:rPr lang="en-US" sz="2300" dirty="0" err="1" smtClean="0"/>
              <a:t>chidamli</a:t>
            </a:r>
            <a:r>
              <a:rPr lang="en-US" sz="2300" dirty="0" smtClean="0"/>
              <a:t> </a:t>
            </a:r>
            <a:r>
              <a:rPr lang="en-US" sz="2300" dirty="0" err="1" smtClean="0"/>
              <a:t>qotishmalarga</a:t>
            </a:r>
            <a:r>
              <a:rPr lang="en-US" sz="2300" dirty="0" smtClean="0"/>
              <a:t> </a:t>
            </a:r>
            <a:r>
              <a:rPr lang="en-US" sz="2300" dirty="0" err="1" smtClean="0"/>
              <a:t>ishlob</a:t>
            </a:r>
            <a:r>
              <a:rPr lang="en-US" sz="2300" dirty="0" smtClean="0"/>
              <a:t> </a:t>
            </a:r>
            <a:r>
              <a:rPr lang="en-US" sz="2300" dirty="0" err="1" smtClean="0"/>
              <a:t>berishda</a:t>
            </a:r>
            <a:r>
              <a:rPr lang="en-US" sz="2300" dirty="0" smtClean="0"/>
              <a:t> </a:t>
            </a:r>
            <a:r>
              <a:rPr lang="en-US" sz="2300" dirty="0" err="1" smtClean="0"/>
              <a:t>ishlatiladi</a:t>
            </a:r>
            <a:r>
              <a:rPr lang="en-US" sz="2300" dirty="0" smtClean="0"/>
              <a:t>.</a:t>
            </a:r>
          </a:p>
          <a:p>
            <a:pPr marL="25200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300" dirty="0" err="1" smtClean="0"/>
              <a:t>Plazma</a:t>
            </a:r>
            <a:r>
              <a:rPr lang="en-US" sz="2300" dirty="0" smtClean="0"/>
              <a:t> – </a:t>
            </a:r>
            <a:r>
              <a:rPr lang="en-US" sz="2300" dirty="0" err="1" smtClean="0"/>
              <a:t>bu</a:t>
            </a:r>
            <a:r>
              <a:rPr lang="en-US" sz="2300" dirty="0" smtClean="0"/>
              <a:t> </a:t>
            </a:r>
            <a:r>
              <a:rPr lang="en-US" sz="2300" dirty="0" err="1" smtClean="0"/>
              <a:t>moddaning</a:t>
            </a:r>
            <a:r>
              <a:rPr lang="en-US" sz="2300" dirty="0" smtClean="0"/>
              <a:t> </a:t>
            </a:r>
            <a:r>
              <a:rPr lang="en-US" sz="2300" dirty="0" err="1" smtClean="0"/>
              <a:t>to'rtinchi</a:t>
            </a:r>
            <a:r>
              <a:rPr lang="en-US" sz="2300" dirty="0" smtClean="0"/>
              <a:t> </a:t>
            </a:r>
            <a:r>
              <a:rPr lang="en-US" sz="2300" dirty="0" err="1" smtClean="0"/>
              <a:t>holati</a:t>
            </a:r>
            <a:r>
              <a:rPr lang="en-US" sz="2300" dirty="0" smtClean="0"/>
              <a:t> </a:t>
            </a:r>
            <a:r>
              <a:rPr lang="en-US" sz="2300" dirty="0" err="1" smtClean="0"/>
              <a:t>bo’lib</a:t>
            </a:r>
            <a:r>
              <a:rPr lang="en-US" sz="2300" dirty="0" smtClean="0"/>
              <a:t> </a:t>
            </a:r>
            <a:r>
              <a:rPr lang="en-US" sz="2300" dirty="0" err="1" smtClean="0"/>
              <a:t>ionlangan</a:t>
            </a:r>
            <a:r>
              <a:rPr lang="en-US" sz="2300" dirty="0" smtClean="0"/>
              <a:t> </a:t>
            </a:r>
            <a:r>
              <a:rPr lang="en-US" sz="2300" dirty="0" err="1" smtClean="0"/>
              <a:t>gazdir</a:t>
            </a:r>
            <a:r>
              <a:rPr lang="en-US" sz="2300" dirty="0" smtClean="0"/>
              <a:t>. PMIB </a:t>
            </a:r>
            <a:r>
              <a:rPr lang="en-US" sz="2300" dirty="0" err="1" smtClean="0"/>
              <a:t>uchun</a:t>
            </a:r>
            <a:r>
              <a:rPr lang="en-US" sz="2300" dirty="0" smtClean="0"/>
              <a:t> </a:t>
            </a:r>
            <a:r>
              <a:rPr lang="en-US" sz="2300" dirty="0" err="1" smtClean="0"/>
              <a:t>uskunaning</a:t>
            </a:r>
            <a:r>
              <a:rPr lang="en-US" sz="2300" dirty="0" smtClean="0"/>
              <a:t> </a:t>
            </a:r>
            <a:r>
              <a:rPr lang="en-US" sz="2300" dirty="0" err="1" smtClean="0"/>
              <a:t>asosiy</a:t>
            </a:r>
            <a:r>
              <a:rPr lang="en-US" sz="2300" dirty="0" smtClean="0"/>
              <a:t> </a:t>
            </a:r>
            <a:r>
              <a:rPr lang="en-US" sz="2300" dirty="0" err="1" smtClean="0"/>
              <a:t>elementlari</a:t>
            </a:r>
            <a:r>
              <a:rPr lang="en-US" sz="2300" dirty="0" smtClean="0"/>
              <a:t> – </a:t>
            </a:r>
            <a:r>
              <a:rPr lang="en-US" sz="2300" dirty="0" err="1" smtClean="0"/>
              <a:t>bu</a:t>
            </a:r>
            <a:r>
              <a:rPr lang="en-US" sz="2300" dirty="0" smtClean="0"/>
              <a:t> </a:t>
            </a:r>
            <a:r>
              <a:rPr lang="en-US" sz="2300" dirty="0" err="1" smtClean="0"/>
              <a:t>plazmatron</a:t>
            </a:r>
            <a:r>
              <a:rPr lang="en-US" sz="2300" dirty="0" smtClean="0"/>
              <a:t> (</a:t>
            </a:r>
            <a:r>
              <a:rPr lang="en-US" sz="2300" dirty="0" err="1" smtClean="0"/>
              <a:t>plazma</a:t>
            </a:r>
            <a:r>
              <a:rPr lang="en-US" sz="2300" dirty="0" smtClean="0"/>
              <a:t> </a:t>
            </a:r>
            <a:r>
              <a:rPr lang="en-US" sz="2300" dirty="0" err="1" smtClean="0"/>
              <a:t>mash'alasi</a:t>
            </a:r>
            <a:r>
              <a:rPr lang="en-US" sz="2300" dirty="0" smtClean="0"/>
              <a:t>), </a:t>
            </a:r>
            <a:r>
              <a:rPr lang="en-US" sz="2300" dirty="0" err="1" smtClean="0"/>
              <a:t>quvvat</a:t>
            </a:r>
            <a:r>
              <a:rPr lang="en-US" sz="2300" dirty="0" smtClean="0"/>
              <a:t> </a:t>
            </a:r>
            <a:r>
              <a:rPr lang="en-US" sz="2300" dirty="0" err="1" smtClean="0"/>
              <a:t>manbai</a:t>
            </a:r>
            <a:r>
              <a:rPr lang="en-US" sz="2300" dirty="0" smtClean="0"/>
              <a:t>, </a:t>
            </a:r>
            <a:r>
              <a:rPr lang="en-US" sz="2300" dirty="0" err="1" smtClean="0"/>
              <a:t>gaz</a:t>
            </a:r>
            <a:r>
              <a:rPr lang="en-US" sz="2300" dirty="0" smtClean="0"/>
              <a:t> </a:t>
            </a:r>
            <a:r>
              <a:rPr lang="en-US" sz="2300" dirty="0" err="1" smtClean="0"/>
              <a:t>va</a:t>
            </a:r>
            <a:r>
              <a:rPr lang="en-US" sz="2300" dirty="0" smtClean="0"/>
              <a:t> </a:t>
            </a:r>
            <a:r>
              <a:rPr lang="en-US" sz="2300" dirty="0" err="1" smtClean="0"/>
              <a:t>suv</a:t>
            </a:r>
            <a:r>
              <a:rPr lang="en-US" sz="2300" dirty="0" smtClean="0"/>
              <a:t> </a:t>
            </a:r>
            <a:r>
              <a:rPr lang="en-US" sz="2300" dirty="0" err="1" smtClean="0"/>
              <a:t>ta'minoti</a:t>
            </a:r>
            <a:r>
              <a:rPr lang="en-US" sz="2300" dirty="0" smtClean="0"/>
              <a:t> </a:t>
            </a:r>
            <a:r>
              <a:rPr lang="en-US" sz="2300" dirty="0" err="1" smtClean="0"/>
              <a:t>tizimi</a:t>
            </a:r>
            <a:r>
              <a:rPr lang="en-US" sz="2300" dirty="0" smtClean="0"/>
              <a:t> </a:t>
            </a:r>
            <a:r>
              <a:rPr lang="en-US" sz="2300" dirty="0" err="1" smtClean="0"/>
              <a:t>va</a:t>
            </a:r>
            <a:r>
              <a:rPr lang="en-US" sz="2300" dirty="0" smtClean="0"/>
              <a:t> </a:t>
            </a:r>
            <a:r>
              <a:rPr lang="en-US" sz="2300" dirty="0" err="1" smtClean="0"/>
              <a:t>manipulyator</a:t>
            </a:r>
            <a:r>
              <a:rPr lang="en-US" sz="2300" dirty="0" smtClean="0"/>
              <a:t> </a:t>
            </a:r>
            <a:r>
              <a:rPr lang="en-US" sz="2300" dirty="0" err="1" smtClean="0"/>
              <a:t>bilan</a:t>
            </a:r>
            <a:r>
              <a:rPr lang="en-US" sz="2300" dirty="0" smtClean="0"/>
              <a:t> </a:t>
            </a:r>
            <a:r>
              <a:rPr lang="en-US" sz="2300" dirty="0" err="1" smtClean="0"/>
              <a:t>nazorat</a:t>
            </a:r>
            <a:r>
              <a:rPr lang="en-US" sz="2300" dirty="0" smtClean="0"/>
              <a:t> </a:t>
            </a:r>
            <a:r>
              <a:rPr lang="en-US" sz="2300" dirty="0" err="1" smtClean="0"/>
              <a:t>qilish</a:t>
            </a:r>
            <a:r>
              <a:rPr lang="en-US" sz="2300" dirty="0" smtClean="0"/>
              <a:t> </a:t>
            </a:r>
            <a:r>
              <a:rPr lang="en-US" sz="2300" dirty="0" err="1" smtClean="0"/>
              <a:t>tizimi</a:t>
            </a:r>
            <a:r>
              <a:rPr lang="en-US" sz="2300" dirty="0" smtClean="0"/>
              <a:t>.</a:t>
            </a:r>
          </a:p>
          <a:p>
            <a:pPr marL="25200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300" dirty="0" smtClean="0"/>
              <a:t>PMIB </a:t>
            </a:r>
            <a:r>
              <a:rPr lang="en-US" sz="2300" dirty="0" err="1" smtClean="0"/>
              <a:t>ishlov</a:t>
            </a:r>
            <a:r>
              <a:rPr lang="en-US" sz="2300" dirty="0" smtClean="0"/>
              <a:t> </a:t>
            </a:r>
            <a:r>
              <a:rPr lang="en-US" sz="2300" dirty="0" err="1" smtClean="0"/>
              <a:t>berishda</a:t>
            </a:r>
            <a:r>
              <a:rPr lang="en-US" sz="2300" dirty="0" smtClean="0"/>
              <a:t> </a:t>
            </a:r>
            <a:r>
              <a:rPr lang="en-US" sz="2300" dirty="0" err="1" smtClean="0"/>
              <a:t>maxsus</a:t>
            </a:r>
            <a:r>
              <a:rPr lang="en-US" sz="2300" dirty="0" smtClean="0"/>
              <a:t> </a:t>
            </a:r>
            <a:r>
              <a:rPr lang="en-US" sz="2300" dirty="0" err="1" smtClean="0"/>
              <a:t>metall</a:t>
            </a:r>
            <a:r>
              <a:rPr lang="en-US" sz="2300" dirty="0" smtClean="0"/>
              <a:t> </a:t>
            </a:r>
            <a:r>
              <a:rPr lang="en-US" sz="2300" dirty="0" err="1" smtClean="0"/>
              <a:t>kesish</a:t>
            </a:r>
            <a:r>
              <a:rPr lang="en-US" sz="2300" dirty="0" smtClean="0"/>
              <a:t> </a:t>
            </a:r>
            <a:r>
              <a:rPr lang="en-US" sz="2300" dirty="0" err="1" smtClean="0"/>
              <a:t>datgohlari</a:t>
            </a:r>
            <a:r>
              <a:rPr lang="en-US" sz="2300" dirty="0" smtClean="0"/>
              <a:t> </a:t>
            </a:r>
            <a:r>
              <a:rPr lang="en-US" sz="2300" dirty="0" err="1" smtClean="0"/>
              <a:t>ishlatiladi</a:t>
            </a:r>
            <a:r>
              <a:rPr lang="en-US" sz="2300" dirty="0" smtClean="0"/>
              <a:t>. </a:t>
            </a:r>
            <a:r>
              <a:rPr lang="en-US" sz="2300" dirty="0" err="1" smtClean="0"/>
              <a:t>Plazmatronni</a:t>
            </a:r>
            <a:r>
              <a:rPr lang="en-US" sz="2300" dirty="0" smtClean="0"/>
              <a:t> </a:t>
            </a:r>
            <a:r>
              <a:rPr lang="en-US" sz="2300" dirty="0" err="1" smtClean="0"/>
              <a:t>ishlov</a:t>
            </a:r>
            <a:r>
              <a:rPr lang="en-US" sz="2300" dirty="0" smtClean="0"/>
              <a:t> </a:t>
            </a:r>
            <a:r>
              <a:rPr lang="en-US" sz="2300" dirty="0" err="1" smtClean="0"/>
              <a:t>beriladigan</a:t>
            </a:r>
            <a:r>
              <a:rPr lang="en-US" sz="2300" dirty="0" smtClean="0"/>
              <a:t> </a:t>
            </a:r>
            <a:r>
              <a:rPr lang="en-US" sz="2300" dirty="0" err="1" smtClean="0"/>
              <a:t>qismga</a:t>
            </a:r>
            <a:r>
              <a:rPr lang="en-US" sz="2300" dirty="0" smtClean="0"/>
              <a:t> </a:t>
            </a:r>
            <a:r>
              <a:rPr lang="en-US" sz="2300" dirty="0" err="1" smtClean="0"/>
              <a:t>nisbatan</a:t>
            </a:r>
            <a:r>
              <a:rPr lang="en-US" sz="2300" dirty="0" smtClean="0"/>
              <a:t> </a:t>
            </a:r>
            <a:r>
              <a:rPr lang="en-US" sz="2300" dirty="0" err="1" smtClean="0"/>
              <a:t>muayyan</a:t>
            </a:r>
            <a:r>
              <a:rPr lang="en-US" sz="2300" dirty="0" smtClean="0"/>
              <a:t> </a:t>
            </a:r>
            <a:r>
              <a:rPr lang="en-US" sz="2300" dirty="0" err="1" smtClean="0"/>
              <a:t>holatda</a:t>
            </a:r>
            <a:r>
              <a:rPr lang="en-US" sz="2300" dirty="0" smtClean="0"/>
              <a:t> </a:t>
            </a:r>
            <a:r>
              <a:rPr lang="en-US" sz="2300" dirty="0" err="1" smtClean="0"/>
              <a:t>o'rnatish</a:t>
            </a:r>
            <a:r>
              <a:rPr lang="en-US" sz="2300" dirty="0" smtClean="0"/>
              <a:t> </a:t>
            </a:r>
            <a:r>
              <a:rPr lang="en-US" sz="2300" dirty="0" err="1" smtClean="0"/>
              <a:t>va</a:t>
            </a:r>
            <a:r>
              <a:rPr lang="en-US" sz="2300" dirty="0" smtClean="0"/>
              <a:t> </a:t>
            </a:r>
            <a:r>
              <a:rPr lang="en-US" sz="2300" dirty="0" err="1" smtClean="0"/>
              <a:t>mustahkamlash</a:t>
            </a:r>
            <a:r>
              <a:rPr lang="en-US" sz="2300" dirty="0" smtClean="0"/>
              <a:t> </a:t>
            </a:r>
            <a:r>
              <a:rPr lang="en-US" sz="2300" dirty="0" err="1" smtClean="0"/>
              <a:t>manipulyator</a:t>
            </a:r>
            <a:r>
              <a:rPr lang="en-US" sz="2300" dirty="0" smtClean="0"/>
              <a:t> </a:t>
            </a:r>
            <a:r>
              <a:rPr lang="en-US" sz="2300" dirty="0" err="1" smtClean="0"/>
              <a:t>yordamida</a:t>
            </a:r>
            <a:r>
              <a:rPr lang="en-US" sz="2300" dirty="0" smtClean="0"/>
              <a:t> </a:t>
            </a:r>
            <a:r>
              <a:rPr lang="en-US" sz="2300" dirty="0" err="1" smtClean="0"/>
              <a:t>amalga</a:t>
            </a:r>
            <a:r>
              <a:rPr lang="en-US" sz="2300" dirty="0" smtClean="0"/>
              <a:t> </a:t>
            </a:r>
            <a:r>
              <a:rPr lang="en-US" sz="2300" dirty="0" err="1" smtClean="0"/>
              <a:t>oshiriladi</a:t>
            </a:r>
            <a:r>
              <a:rPr lang="en-US" sz="2300" dirty="0" smtClean="0"/>
              <a:t>.</a:t>
            </a:r>
            <a:r>
              <a:rPr lang="ru-RU" sz="2300" dirty="0"/>
              <a:t> 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417478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695" y="89504"/>
            <a:ext cx="6400800" cy="1507067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r>
              <a:rPr lang="en-US" b="1" dirty="0" err="1" smtClean="0"/>
              <a:t>O’ta</a:t>
            </a:r>
            <a:r>
              <a:rPr lang="en-US" b="1" dirty="0" smtClean="0"/>
              <a:t> </a:t>
            </a:r>
            <a:r>
              <a:rPr lang="en-US" b="1" dirty="0" err="1" smtClean="0"/>
              <a:t>kattiq</a:t>
            </a:r>
            <a:r>
              <a:rPr lang="en-US" b="1" dirty="0" smtClean="0"/>
              <a:t> </a:t>
            </a:r>
            <a:r>
              <a:rPr lang="en-US" b="1" dirty="0" err="1" smtClean="0"/>
              <a:t>materiallarni</a:t>
            </a:r>
            <a:r>
              <a:rPr lang="en-US" b="1" dirty="0" smtClean="0"/>
              <a:t> (O’KM) </a:t>
            </a:r>
            <a:r>
              <a:rPr lang="en-US" b="1" dirty="0" err="1" smtClean="0"/>
              <a:t>ishlatish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153930" y="1596570"/>
            <a:ext cx="4311935" cy="495663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O’K</a:t>
            </a:r>
            <a:r>
              <a:rPr lang="en-US" dirty="0" smtClean="0"/>
              <a:t>M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yasalgan</a:t>
            </a:r>
            <a:r>
              <a:rPr lang="en-US" dirty="0" smtClean="0"/>
              <a:t> </a:t>
            </a:r>
            <a:r>
              <a:rPr lang="en-US" dirty="0" err="1" smtClean="0"/>
              <a:t>asbobdan</a:t>
            </a:r>
            <a:r>
              <a:rPr lang="en-US" dirty="0" smtClean="0"/>
              <a:t> </a:t>
            </a:r>
            <a:r>
              <a:rPr lang="en-US" dirty="0" err="1" smtClean="0"/>
              <a:t>foydalanish</a:t>
            </a:r>
            <a:r>
              <a:rPr lang="en-US" dirty="0" smtClean="0"/>
              <a:t>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imkoniyatlarni</a:t>
            </a:r>
            <a:r>
              <a:rPr lang="en-US" dirty="0" smtClean="0"/>
              <a:t> </a:t>
            </a:r>
            <a:r>
              <a:rPr lang="en-US" dirty="0" err="1" smtClean="0"/>
              <a:t>ochadi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Bu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xususiyatli</a:t>
            </a:r>
            <a:r>
              <a:rPr lang="en-US" dirty="0" smtClean="0"/>
              <a:t> </a:t>
            </a:r>
            <a:r>
              <a:rPr lang="en-US" dirty="0" err="1" smtClean="0"/>
              <a:t>materiallarga</a:t>
            </a:r>
            <a:r>
              <a:rPr lang="en-US" dirty="0" smtClean="0"/>
              <a:t>, </a:t>
            </a:r>
            <a:r>
              <a:rPr lang="en-US" dirty="0" err="1" smtClean="0"/>
              <a:t>shu</a:t>
            </a:r>
            <a:r>
              <a:rPr lang="en-US" dirty="0" smtClean="0"/>
              <a:t> </a:t>
            </a:r>
            <a:r>
              <a:rPr lang="en-US" dirty="0" err="1" smtClean="0"/>
              <a:t>jumladan</a:t>
            </a:r>
            <a:r>
              <a:rPr lang="en-US" dirty="0" smtClean="0"/>
              <a:t>,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berishni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kiyin</a:t>
            </a:r>
            <a:r>
              <a:rPr lang="en-US" dirty="0" smtClean="0"/>
              <a:t> </a:t>
            </a:r>
            <a:r>
              <a:rPr lang="en-US" dirty="0" err="1" smtClean="0"/>
              <a:t>materiallarga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imkonini</a:t>
            </a:r>
            <a:r>
              <a:rPr lang="en-US" dirty="0" smtClean="0"/>
              <a:t> </a:t>
            </a:r>
            <a:r>
              <a:rPr lang="en-US" dirty="0" err="1" smtClean="0"/>
              <a:t>beradi</a:t>
            </a:r>
            <a:r>
              <a:rPr lang="en-US" dirty="0" smtClean="0"/>
              <a:t>. O’KM </a:t>
            </a:r>
            <a:r>
              <a:rPr lang="en-US" dirty="0" err="1" smtClean="0"/>
              <a:t>li</a:t>
            </a:r>
            <a:r>
              <a:rPr lang="en-US" dirty="0" smtClean="0"/>
              <a:t>  </a:t>
            </a:r>
            <a:r>
              <a:rPr lang="en-US" dirty="0" err="1" smtClean="0"/>
              <a:t>asboblarni</a:t>
            </a:r>
            <a:r>
              <a:rPr lang="en-US" dirty="0" smtClean="0"/>
              <a:t> </a:t>
            </a:r>
            <a:r>
              <a:rPr lang="en-US" dirty="0" err="1" smtClean="0"/>
              <a:t>ishlatishda</a:t>
            </a:r>
            <a:r>
              <a:rPr lang="en-US" dirty="0" smtClean="0"/>
              <a:t> </a:t>
            </a:r>
            <a:r>
              <a:rPr lang="en-US" dirty="0" err="1" smtClean="0"/>
              <a:t>nozik</a:t>
            </a:r>
            <a:r>
              <a:rPr lang="en-US" dirty="0" smtClean="0"/>
              <a:t>, </a:t>
            </a:r>
            <a:r>
              <a:rPr lang="en-US" dirty="0" err="1" smtClean="0"/>
              <a:t>yukka</a:t>
            </a:r>
            <a:r>
              <a:rPr lang="en-US" dirty="0" smtClean="0"/>
              <a:t> </a:t>
            </a:r>
            <a:r>
              <a:rPr lang="en-US" dirty="0" err="1" smtClean="0"/>
              <a:t>devorli</a:t>
            </a:r>
            <a:r>
              <a:rPr lang="en-US" dirty="0" smtClean="0"/>
              <a:t>  </a:t>
            </a:r>
            <a:r>
              <a:rPr lang="en-US" dirty="0" err="1" smtClean="0"/>
              <a:t>qismlarga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imkoni</a:t>
            </a:r>
            <a:r>
              <a:rPr lang="en-US" dirty="0" smtClean="0"/>
              <a:t> </a:t>
            </a:r>
            <a:r>
              <a:rPr lang="en-US" dirty="0" err="1" smtClean="0"/>
              <a:t>paydo</a:t>
            </a:r>
            <a:r>
              <a:rPr lang="en-US" dirty="0" smtClean="0"/>
              <a:t> </a:t>
            </a:r>
            <a:r>
              <a:rPr lang="en-US" dirty="0" err="1" smtClean="0"/>
              <a:t>bo’ladi</a:t>
            </a:r>
            <a:r>
              <a:rPr lang="en-US" dirty="0" smtClean="0"/>
              <a:t>, </a:t>
            </a:r>
            <a:r>
              <a:rPr lang="en-US" dirty="0" err="1" smtClean="0"/>
              <a:t>masalan</a:t>
            </a:r>
            <a:r>
              <a:rPr lang="en-US" dirty="0" smtClean="0"/>
              <a:t>, </a:t>
            </a:r>
            <a:r>
              <a:rPr lang="en-US" dirty="0" err="1" smtClean="0"/>
              <a:t>devor</a:t>
            </a:r>
            <a:r>
              <a:rPr lang="en-US" dirty="0" smtClean="0"/>
              <a:t> </a:t>
            </a:r>
            <a:r>
              <a:rPr lang="en-US" dirty="0" err="1" smtClean="0"/>
              <a:t>qalinligi</a:t>
            </a:r>
            <a:r>
              <a:rPr lang="en-US" dirty="0" smtClean="0"/>
              <a:t> 0,2 mm </a:t>
            </a:r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 smtClean="0"/>
              <a:t>qismlarni</a:t>
            </a:r>
            <a:r>
              <a:rPr lang="en-US" dirty="0" smtClean="0"/>
              <a:t> </a:t>
            </a:r>
            <a:r>
              <a:rPr lang="en-US" dirty="0" err="1" smtClean="0"/>
              <a:t>ochish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43570" y="1071546"/>
            <a:ext cx="3356817" cy="521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38520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464" y="1"/>
            <a:ext cx="8890907" cy="892629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Kichik</a:t>
            </a:r>
            <a:r>
              <a:rPr lang="en-US" b="1" dirty="0" smtClean="0"/>
              <a:t> </a:t>
            </a:r>
            <a:r>
              <a:rPr lang="en-US" b="1" dirty="0" err="1" smtClean="0"/>
              <a:t>dastgohlardan</a:t>
            </a:r>
            <a:r>
              <a:rPr lang="en-US" b="1" dirty="0" smtClean="0"/>
              <a:t> </a:t>
            </a:r>
            <a:r>
              <a:rPr lang="en-US" b="1" dirty="0" err="1" smtClean="0"/>
              <a:t>foydalanish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2464" y="892629"/>
            <a:ext cx="4253593" cy="57053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smtClean="0"/>
              <a:t>“Omega" RDB </a:t>
            </a:r>
            <a:r>
              <a:rPr lang="en-US" dirty="0" err="1" smtClean="0"/>
              <a:t>tizimi</a:t>
            </a:r>
            <a:r>
              <a:rPr lang="en-US" dirty="0" smtClean="0"/>
              <a:t> </a:t>
            </a:r>
            <a:r>
              <a:rPr lang="en-US" dirty="0" err="1" smtClean="0"/>
              <a:t>tokar</a:t>
            </a:r>
            <a:r>
              <a:rPr lang="en-US" dirty="0" smtClean="0"/>
              <a:t>, </a:t>
            </a:r>
            <a:r>
              <a:rPr lang="en-US" dirty="0" err="1" smtClean="0"/>
              <a:t>freza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o'rta</a:t>
            </a:r>
            <a:r>
              <a:rPr lang="en-US" dirty="0" smtClean="0"/>
              <a:t> </a:t>
            </a:r>
            <a:r>
              <a:rPr lang="en-US" dirty="0" err="1" smtClean="0"/>
              <a:t>sinfdagi</a:t>
            </a:r>
            <a:r>
              <a:rPr lang="en-US" dirty="0" smtClean="0"/>
              <a:t> </a:t>
            </a:r>
            <a:r>
              <a:rPr lang="en-US" dirty="0" err="1" smtClean="0"/>
              <a:t>dastgohlarni</a:t>
            </a:r>
            <a:r>
              <a:rPr lang="en-US" dirty="0" smtClean="0"/>
              <a:t> </a:t>
            </a:r>
            <a:r>
              <a:rPr lang="en-US" dirty="0" err="1" smtClean="0"/>
              <a:t>boshqarish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mo'ljallangan</a:t>
            </a:r>
            <a:r>
              <a:rPr lang="en-US" dirty="0" smtClean="0"/>
              <a:t>.</a:t>
            </a:r>
          </a:p>
          <a:p>
            <a:pPr marL="0" indent="0" algn="ctr">
              <a:buNone/>
            </a:pPr>
            <a:r>
              <a:rPr lang="en-US" dirty="0" err="1" smtClean="0"/>
              <a:t>Tizimning</a:t>
            </a:r>
            <a:r>
              <a:rPr lang="en-US" dirty="0" smtClean="0"/>
              <a:t> </a:t>
            </a:r>
            <a:r>
              <a:rPr lang="en-US" dirty="0" err="1" smtClean="0"/>
              <a:t>funktsional</a:t>
            </a:r>
            <a:r>
              <a:rPr lang="en-US" dirty="0" smtClean="0"/>
              <a:t> </a:t>
            </a:r>
            <a:r>
              <a:rPr lang="en-US" dirty="0" err="1" smtClean="0"/>
              <a:t>imkoniyatlari</a:t>
            </a:r>
            <a:r>
              <a:rPr lang="en-US" dirty="0" smtClean="0"/>
              <a:t>:</a:t>
            </a:r>
          </a:p>
          <a:p>
            <a:pPr marL="0" indent="0" algn="ctr">
              <a:buNone/>
            </a:pPr>
            <a:r>
              <a:rPr lang="en-US" dirty="0" smtClean="0"/>
              <a:t>6 </a:t>
            </a:r>
            <a:r>
              <a:rPr lang="en-US" dirty="0" err="1" smtClean="0"/>
              <a:t>koordinatali</a:t>
            </a:r>
            <a:r>
              <a:rPr lang="en-US" dirty="0" smtClean="0"/>
              <a:t> ok </a:t>
            </a:r>
            <a:r>
              <a:rPr lang="en-US" dirty="0" err="1" smtClean="0"/>
              <a:t>nazoratini</a:t>
            </a:r>
            <a:r>
              <a:rPr lang="en-US" dirty="0" smtClean="0"/>
              <a:t> </a:t>
            </a:r>
            <a:r>
              <a:rPr lang="en-US" dirty="0" err="1" smtClean="0"/>
              <a:t>ta'minlaydi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 8 </a:t>
            </a:r>
            <a:r>
              <a:rPr lang="en-US" dirty="0" err="1" smtClean="0"/>
              <a:t>tagacha</a:t>
            </a:r>
            <a:r>
              <a:rPr lang="en-US" dirty="0" smtClean="0"/>
              <a:t> </a:t>
            </a:r>
            <a:r>
              <a:rPr lang="en-US" dirty="0" err="1" smtClean="0"/>
              <a:t>diskret</a:t>
            </a:r>
            <a:r>
              <a:rPr lang="en-US" dirty="0" smtClean="0"/>
              <a:t> </a:t>
            </a:r>
            <a:r>
              <a:rPr lang="en-US" dirty="0" err="1" smtClean="0"/>
              <a:t>buyruqlar</a:t>
            </a:r>
            <a:r>
              <a:rPr lang="en-US" dirty="0" smtClean="0"/>
              <a:t> </a:t>
            </a:r>
            <a:r>
              <a:rPr lang="en-US" dirty="0" err="1" smtClean="0"/>
              <a:t>bajaradi</a:t>
            </a:r>
            <a:r>
              <a:rPr lang="en-US" dirty="0" smtClean="0"/>
              <a:t>.</a:t>
            </a:r>
            <a:endParaRPr lang="ru-RU" dirty="0"/>
          </a:p>
          <a:p>
            <a:pPr marL="0" indent="0" algn="ctr">
              <a:buNone/>
            </a:pPr>
            <a:r>
              <a:rPr lang="ru-RU" dirty="0"/>
              <a:t> </a:t>
            </a:r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7315" y="892629"/>
            <a:ext cx="4369137" cy="5159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63474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2957" y="97972"/>
            <a:ext cx="7324477" cy="1393371"/>
          </a:xfrm>
        </p:spPr>
        <p:txBody>
          <a:bodyPr>
            <a:normAutofit fontScale="90000"/>
          </a:bodyPr>
          <a:lstStyle/>
          <a:p>
            <a:r>
              <a:rPr lang="en-US" b="1" dirty="0" err="1" smtClean="0"/>
              <a:t>Lazer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suv</a:t>
            </a:r>
            <a:r>
              <a:rPr lang="en-US" b="1" dirty="0" smtClean="0"/>
              <a:t> </a:t>
            </a:r>
            <a:r>
              <a:rPr lang="en-US" b="1" dirty="0" err="1" smtClean="0"/>
              <a:t>nimchalari</a:t>
            </a:r>
            <a:r>
              <a:rPr lang="en-US" b="1" dirty="0" smtClean="0"/>
              <a:t> + </a:t>
            </a:r>
            <a:r>
              <a:rPr lang="en-US" b="1" dirty="0" err="1" smtClean="0"/>
              <a:t>abraziv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kesish</a:t>
            </a:r>
            <a:r>
              <a:rPr lang="en-US" b="1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0033" y="1273631"/>
            <a:ext cx="8215371" cy="3941320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en-US" sz="2400" b="1" dirty="0"/>
              <a:t>	</a:t>
            </a:r>
            <a:r>
              <a:rPr lang="en-US" sz="2400" b="1" dirty="0" smtClean="0"/>
              <a:t>	</a:t>
            </a:r>
            <a:r>
              <a:rPr lang="en-US" sz="2400" dirty="0" err="1" smtClean="0"/>
              <a:t>Lazerni</a:t>
            </a:r>
            <a:r>
              <a:rPr lang="en-US" sz="2400" dirty="0" smtClean="0"/>
              <a:t>  </a:t>
            </a:r>
            <a:r>
              <a:rPr lang="en-US" sz="2400" dirty="0" err="1" smtClean="0"/>
              <a:t>kesish</a:t>
            </a:r>
            <a:r>
              <a:rPr lang="en-US" sz="2400" dirty="0" smtClean="0"/>
              <a:t> </a:t>
            </a:r>
            <a:r>
              <a:rPr lang="en-US" sz="2400" dirty="0" err="1" smtClean="0"/>
              <a:t>hozirda</a:t>
            </a:r>
            <a:r>
              <a:rPr lang="en-US" sz="2400" dirty="0" smtClean="0"/>
              <a:t> metal </a:t>
            </a:r>
            <a:r>
              <a:rPr lang="en-US" sz="2400" dirty="0" err="1" smtClean="0"/>
              <a:t>materiallarni</a:t>
            </a:r>
            <a:r>
              <a:rPr lang="en-US" sz="2400" dirty="0" smtClean="0"/>
              <a:t> </a:t>
            </a:r>
            <a:r>
              <a:rPr lang="en-US" sz="2400" dirty="0" err="1" smtClean="0"/>
              <a:t>kesishning</a:t>
            </a:r>
            <a:r>
              <a:rPr lang="en-US" sz="2400" dirty="0" smtClean="0"/>
              <a:t> eng</a:t>
            </a:r>
          </a:p>
          <a:p>
            <a:pPr lvl="0">
              <a:buNone/>
            </a:pPr>
            <a:r>
              <a:rPr lang="en-US" sz="2400" dirty="0" err="1" smtClean="0"/>
              <a:t>mukammal</a:t>
            </a:r>
            <a:r>
              <a:rPr lang="en-US" sz="2400" dirty="0" smtClean="0"/>
              <a:t> </a:t>
            </a:r>
            <a:r>
              <a:rPr lang="en-US" sz="2400" dirty="0" err="1" smtClean="0"/>
              <a:t>usuli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. </a:t>
            </a:r>
          </a:p>
          <a:p>
            <a:pPr lvl="0">
              <a:buNone/>
            </a:pPr>
            <a:endParaRPr lang="en-US" sz="2400" dirty="0" smtClean="0"/>
          </a:p>
          <a:p>
            <a:pPr marL="0" lvl="0" indent="0">
              <a:buNone/>
            </a:pPr>
            <a:r>
              <a:rPr lang="en-US" sz="2400" dirty="0"/>
              <a:t>	</a:t>
            </a:r>
            <a:r>
              <a:rPr lang="en-US" sz="2400" dirty="0" err="1" smtClean="0"/>
              <a:t>Lazer</a:t>
            </a:r>
            <a:r>
              <a:rPr lang="en-US" sz="2400" dirty="0" smtClean="0"/>
              <a:t> </a:t>
            </a:r>
            <a:r>
              <a:rPr lang="en-US" sz="2400" dirty="0" err="1" smtClean="0"/>
              <a:t>qurilmasida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chiqarilgan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sifati</a:t>
            </a:r>
            <a:r>
              <a:rPr lang="en-US" sz="2400" dirty="0" smtClean="0"/>
              <a:t> </a:t>
            </a:r>
            <a:r>
              <a:rPr lang="en-US" sz="2400" dirty="0" err="1" smtClean="0"/>
              <a:t>barcha</a:t>
            </a:r>
            <a:r>
              <a:rPr lang="en-US" sz="2400" dirty="0" smtClean="0"/>
              <a:t> </a:t>
            </a:r>
            <a:r>
              <a:rPr lang="en-US" sz="2400" dirty="0" err="1" smtClean="0"/>
              <a:t>ma'lum</a:t>
            </a:r>
            <a:r>
              <a:rPr lang="en-US" sz="2400" dirty="0" smtClean="0"/>
              <a:t> </a:t>
            </a:r>
            <a:r>
              <a:rPr lang="en-US" sz="2400" dirty="0" err="1" smtClean="0"/>
              <a:t>standartlarga</a:t>
            </a:r>
            <a:r>
              <a:rPr lang="en-US" sz="2400" dirty="0" smtClean="0"/>
              <a:t> </a:t>
            </a:r>
            <a:r>
              <a:rPr lang="en-US" sz="2400" dirty="0" err="1" smtClean="0"/>
              <a:t>javob</a:t>
            </a:r>
            <a:r>
              <a:rPr lang="en-US" sz="2400" dirty="0" smtClean="0"/>
              <a:t> </a:t>
            </a:r>
            <a:r>
              <a:rPr lang="en-US" sz="2400" dirty="0" err="1" smtClean="0"/>
              <a:t>beradi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keyinchalik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ishlov</a:t>
            </a:r>
            <a:r>
              <a:rPr lang="en-US" sz="2400" dirty="0" smtClean="0"/>
              <a:t> </a:t>
            </a:r>
            <a:r>
              <a:rPr lang="en-US" sz="2400" dirty="0" err="1" smtClean="0"/>
              <a:t>berish</a:t>
            </a:r>
            <a:r>
              <a:rPr lang="en-US" sz="2400" dirty="0" smtClean="0"/>
              <a:t> </a:t>
            </a:r>
            <a:r>
              <a:rPr lang="en-US" sz="2400" dirty="0" err="1" smtClean="0"/>
              <a:t>talab</a:t>
            </a:r>
            <a:r>
              <a:rPr lang="en-US" sz="2400" dirty="0" smtClean="0"/>
              <a:t> </a:t>
            </a:r>
            <a:r>
              <a:rPr lang="en-US" sz="2400" dirty="0" err="1" smtClean="0"/>
              <a:t>qilinmaydi</a:t>
            </a:r>
            <a:r>
              <a:rPr lang="en-US" sz="2400" dirty="0" smtClean="0"/>
              <a:t>.</a:t>
            </a:r>
          </a:p>
          <a:p>
            <a:pPr marL="0" lvl="0" indent="0">
              <a:buNone/>
            </a:pPr>
            <a:endParaRPr lang="en-US" sz="2400" dirty="0" smtClean="0"/>
          </a:p>
          <a:p>
            <a:pPr marL="0" lvl="0" indent="0">
              <a:buNone/>
            </a:pPr>
            <a:r>
              <a:rPr lang="en-US" sz="2400" dirty="0" smtClean="0"/>
              <a:t>	</a:t>
            </a:r>
            <a:r>
              <a:rPr lang="en-US" sz="2400" dirty="0" err="1" smtClean="0"/>
              <a:t>Suv</a:t>
            </a:r>
            <a:r>
              <a:rPr lang="en-US" sz="2400" dirty="0" smtClean="0"/>
              <a:t> </a:t>
            </a:r>
            <a:r>
              <a:rPr lang="en-US" sz="2400" dirty="0" err="1" smtClean="0"/>
              <a:t>nimchalari+abraziv</a:t>
            </a:r>
            <a:r>
              <a:rPr lang="en-US" sz="2400" dirty="0" smtClean="0"/>
              <a:t> </a:t>
            </a:r>
            <a:r>
              <a:rPr lang="en-US" sz="2400" dirty="0" err="1" smtClean="0"/>
              <a:t>kesish-sovuq</a:t>
            </a:r>
            <a:r>
              <a:rPr lang="en-US" sz="2400" dirty="0" smtClean="0"/>
              <a:t> </a:t>
            </a:r>
            <a:r>
              <a:rPr lang="en-US" sz="2400" dirty="0" err="1" smtClean="0"/>
              <a:t>kesish</a:t>
            </a:r>
            <a:r>
              <a:rPr lang="en-US" sz="2400" dirty="0" smtClean="0"/>
              <a:t> </a:t>
            </a:r>
            <a:r>
              <a:rPr lang="en-US" sz="2400" dirty="0" err="1" smtClean="0"/>
              <a:t>usuli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bo’lib</a:t>
            </a:r>
            <a:r>
              <a:rPr lang="en-US" sz="2400" dirty="0" smtClean="0"/>
              <a:t>, </a:t>
            </a:r>
            <a:r>
              <a:rPr lang="en-US" sz="2400" dirty="0" err="1" smtClean="0"/>
              <a:t>chiqib</a:t>
            </a:r>
            <a:r>
              <a:rPr lang="en-US" sz="2400" dirty="0" smtClean="0"/>
              <a:t> </a:t>
            </a:r>
            <a:r>
              <a:rPr lang="en-US" sz="2400" dirty="0" err="1" smtClean="0"/>
              <a:t>ketish</a:t>
            </a:r>
            <a:r>
              <a:rPr lang="en-US" sz="2400" dirty="0" smtClean="0"/>
              <a:t> </a:t>
            </a:r>
            <a:r>
              <a:rPr lang="en-US" sz="2400" dirty="0" err="1" smtClean="0"/>
              <a:t>zonasida</a:t>
            </a:r>
            <a:r>
              <a:rPr lang="en-US" sz="2400" dirty="0" smtClean="0"/>
              <a:t> </a:t>
            </a:r>
            <a:r>
              <a:rPr lang="en-US" sz="2400" dirty="0" err="1" smtClean="0"/>
              <a:t>issiqlik</a:t>
            </a:r>
            <a:r>
              <a:rPr lang="en-US" sz="2400" dirty="0" smtClean="0"/>
              <a:t> </a:t>
            </a:r>
            <a:r>
              <a:rPr lang="en-US" sz="2400" dirty="0" err="1" smtClean="0"/>
              <a:t>ta'siri</a:t>
            </a:r>
            <a:r>
              <a:rPr lang="en-US" sz="2400" dirty="0" smtClean="0"/>
              <a:t> </a:t>
            </a:r>
            <a:r>
              <a:rPr lang="en-US" sz="2400" dirty="0" err="1" smtClean="0"/>
              <a:t>o’tmaydi</a:t>
            </a:r>
            <a:r>
              <a:rPr lang="en-US" sz="2400" dirty="0" smtClean="0"/>
              <a:t>, </a:t>
            </a:r>
            <a:r>
              <a:rPr lang="en-US" sz="2400" dirty="0" err="1" smtClean="0"/>
              <a:t>metall</a:t>
            </a:r>
            <a:r>
              <a:rPr lang="en-US" sz="2400" dirty="0" smtClean="0"/>
              <a:t> </a:t>
            </a:r>
            <a:r>
              <a:rPr lang="en-US" sz="2400" dirty="0" err="1" smtClean="0"/>
              <a:t>strukturasini</a:t>
            </a:r>
            <a:r>
              <a:rPr lang="en-US" sz="2400" dirty="0" smtClean="0"/>
              <a:t> </a:t>
            </a:r>
            <a:r>
              <a:rPr lang="en-US" sz="2400" dirty="0" err="1" smtClean="0"/>
              <a:t>o'zgartirmasdan</a:t>
            </a:r>
            <a:r>
              <a:rPr lang="en-US" sz="2400" dirty="0" smtClean="0"/>
              <a:t>, </a:t>
            </a:r>
            <a:r>
              <a:rPr lang="en-US" sz="2400" dirty="0" err="1" smtClean="0"/>
              <a:t>chekkalari</a:t>
            </a:r>
            <a:r>
              <a:rPr lang="en-US" sz="2400" dirty="0" smtClean="0"/>
              <a:t> </a:t>
            </a:r>
            <a:r>
              <a:rPr lang="en-US" sz="2400" dirty="0" err="1" smtClean="0"/>
              <a:t>qattiqlashmaydi</a:t>
            </a:r>
            <a:r>
              <a:rPr lang="en-US" sz="2400" dirty="0" smtClean="0"/>
              <a:t>.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xmlns="" val="3999726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643998" cy="1143000"/>
          </a:xfrm>
        </p:spPr>
        <p:txBody>
          <a:bodyPr>
            <a:normAutofit/>
          </a:bodyPr>
          <a:lstStyle/>
          <a:p>
            <a:r>
              <a:rPr lang="ru-RU" dirty="0" err="1" smtClean="0"/>
              <a:t>Токар-винт</a:t>
            </a:r>
            <a:r>
              <a:rPr lang="en-US" dirty="0" smtClean="0"/>
              <a:t> </a:t>
            </a:r>
            <a:r>
              <a:rPr lang="en-US" dirty="0" err="1" smtClean="0"/>
              <a:t>kesuvchi</a:t>
            </a:r>
            <a:r>
              <a:rPr lang="en-US" dirty="0" smtClean="0"/>
              <a:t> </a:t>
            </a:r>
            <a:r>
              <a:rPr lang="ru-RU" dirty="0" smtClean="0"/>
              <a:t>станок </a:t>
            </a:r>
            <a:r>
              <a:rPr lang="en-US" dirty="0" smtClean="0"/>
              <a:t>CU1250</a:t>
            </a:r>
            <a:endParaRPr lang="ru-RU" dirty="0"/>
          </a:p>
        </p:txBody>
      </p:sp>
      <p:pic>
        <p:nvPicPr>
          <p:cNvPr id="1026" name="Picture 2" descr="https://stanok-kpo.ru/netcat_files/52/40/CU1000.stanok_kp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214422"/>
            <a:ext cx="7620000" cy="4953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Универсальный токарный станок CU400M/1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285992"/>
            <a:ext cx="7620000" cy="405765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14348" y="642918"/>
            <a:ext cx="81439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/>
              <a:t>Универсал </a:t>
            </a:r>
            <a:r>
              <a:rPr lang="ru-RU" sz="4000" dirty="0" err="1" smtClean="0"/>
              <a:t>токар</a:t>
            </a:r>
            <a:r>
              <a:rPr lang="en-US" sz="4000" dirty="0" err="1" smtClean="0"/>
              <a:t>lik</a:t>
            </a:r>
            <a:r>
              <a:rPr lang="en-US" sz="4000" dirty="0" smtClean="0"/>
              <a:t> </a:t>
            </a:r>
            <a:r>
              <a:rPr lang="en-US" sz="4000" dirty="0" err="1" smtClean="0"/>
              <a:t>dastgohi</a:t>
            </a:r>
            <a:r>
              <a:rPr lang="ru-RU" sz="4000" dirty="0" smtClean="0"/>
              <a:t> </a:t>
            </a:r>
            <a:r>
              <a:rPr lang="en-US" sz="4000" dirty="0"/>
              <a:t>CU400M/1000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7958166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jihozlanish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6" name="Рисунок 5" descr="старье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1850" y="1989667"/>
            <a:ext cx="3962400" cy="350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старье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138" y="1989667"/>
            <a:ext cx="3962400" cy="350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старье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1604434"/>
            <a:ext cx="2303462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старье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6" y="1604433"/>
            <a:ext cx="5186363" cy="4607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7958166" cy="76623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err="1" smtClean="0"/>
              <a:t>Zamonaviy</a:t>
            </a:r>
            <a:r>
              <a:rPr lang="en-US" dirty="0" smtClean="0"/>
              <a:t> </a:t>
            </a:r>
            <a:r>
              <a:rPr lang="en-US" dirty="0" err="1" smtClean="0"/>
              <a:t>jihozlanish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35844" name="Рисунок 6" descr="laboratoriya-tekhnologiy-avtomatizirovannogo-i-bezlyudnogo-mekhanoobrabatyvayushchego-proizvodstv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1" y="1604434"/>
            <a:ext cx="7561263" cy="4804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072494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jihozlanish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6867" name="TextBox 5"/>
          <p:cNvSpPr txBox="1">
            <a:spLocks noChangeArrowheads="1"/>
          </p:cNvSpPr>
          <p:nvPr/>
        </p:nvSpPr>
        <p:spPr bwMode="auto">
          <a:xfrm>
            <a:off x="179389" y="1028700"/>
            <a:ext cx="87137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 err="1" smtClean="0"/>
              <a:t>Yukori</a:t>
            </a:r>
            <a:r>
              <a:rPr lang="en-US" b="1" dirty="0" smtClean="0"/>
              <a:t> </a:t>
            </a:r>
            <a:r>
              <a:rPr lang="en-US" b="1" dirty="0" err="1" smtClean="0"/>
              <a:t>kuvvatli</a:t>
            </a:r>
            <a:r>
              <a:rPr lang="en-US" b="1" dirty="0" smtClean="0"/>
              <a:t> </a:t>
            </a:r>
            <a:r>
              <a:rPr lang="en-US" b="1" dirty="0" err="1" smtClean="0"/>
              <a:t>nurlar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ishlov</a:t>
            </a:r>
            <a:endParaRPr lang="ru-RU" b="1" dirty="0"/>
          </a:p>
        </p:txBody>
      </p:sp>
      <p:pic>
        <p:nvPicPr>
          <p:cNvPr id="36868" name="Рисунок 7" descr="kopirovalno_proshivochnyy-elektroerozionnyy-stanok-zimmer_kreim-genius-600.jpg"/>
          <p:cNvPicPr>
            <a:picLocks noChangeAspect="1"/>
          </p:cNvPicPr>
          <p:nvPr/>
        </p:nvPicPr>
        <p:blipFill>
          <a:blip r:embed="rId2"/>
          <a:srcRect l="3857" t="5257" r="19238"/>
          <a:stretch>
            <a:fillRect/>
          </a:stretch>
        </p:blipFill>
        <p:spPr bwMode="auto">
          <a:xfrm>
            <a:off x="4716464" y="1574801"/>
            <a:ext cx="3887787" cy="425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2"/>
          <p:cNvPicPr>
            <a:picLocks noChangeAspect="1" noChangeArrowheads="1"/>
          </p:cNvPicPr>
          <p:nvPr/>
        </p:nvPicPr>
        <p:blipFill>
          <a:blip r:embed="rId3"/>
          <a:srcRect t="3630" r="17802" b="5623"/>
          <a:stretch>
            <a:fillRect/>
          </a:stretch>
        </p:blipFill>
        <p:spPr bwMode="auto">
          <a:xfrm>
            <a:off x="250826" y="1574800"/>
            <a:ext cx="4321175" cy="4235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37892" name="Picture 5"/>
          <p:cNvPicPr>
            <a:picLocks noChangeAspect="1" noChangeArrowheads="1"/>
          </p:cNvPicPr>
          <p:nvPr/>
        </p:nvPicPr>
        <p:blipFill>
          <a:blip r:embed="rId2"/>
          <a:srcRect l="7066" r="6572"/>
          <a:stretch>
            <a:fillRect/>
          </a:stretch>
        </p:blipFill>
        <p:spPr bwMode="auto">
          <a:xfrm>
            <a:off x="6503988" y="1892301"/>
            <a:ext cx="2640012" cy="3263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37893" name="Рисунок 9" descr="DSC_8610.jpg"/>
          <p:cNvPicPr>
            <a:picLocks noChangeAspect="1"/>
          </p:cNvPicPr>
          <p:nvPr/>
        </p:nvPicPr>
        <p:blipFill>
          <a:blip r:embed="rId3" cstate="print"/>
          <a:srcRect l="15335" t="18192" r="7816"/>
          <a:stretch>
            <a:fillRect/>
          </a:stretch>
        </p:blipFill>
        <p:spPr bwMode="auto">
          <a:xfrm>
            <a:off x="0" y="1892301"/>
            <a:ext cx="3462338" cy="326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Рисунок 8" descr="электроэрозия.JPG"/>
          <p:cNvPicPr>
            <a:picLocks noChangeAspect="1"/>
          </p:cNvPicPr>
          <p:nvPr/>
        </p:nvPicPr>
        <p:blipFill>
          <a:blip r:embed="rId4"/>
          <a:srcRect l="12485" r="6760"/>
          <a:stretch>
            <a:fillRect/>
          </a:stretch>
        </p:blipFill>
        <p:spPr bwMode="auto">
          <a:xfrm>
            <a:off x="3490913" y="1892301"/>
            <a:ext cx="2952750" cy="326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428596" y="357718"/>
            <a:ext cx="8429684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jihozlanish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718"/>
            <a:ext cx="8429684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jihozlanish</a:t>
            </a:r>
            <a:endParaRPr lang="ru-RU" dirty="0"/>
          </a:p>
        </p:txBody>
      </p:sp>
      <p:sp>
        <p:nvSpPr>
          <p:cNvPr id="38914" name="TextBox 5"/>
          <p:cNvSpPr txBox="1">
            <a:spLocks noChangeArrowheads="1"/>
          </p:cNvSpPr>
          <p:nvPr/>
        </p:nvSpPr>
        <p:spPr bwMode="auto">
          <a:xfrm>
            <a:off x="179389" y="1221317"/>
            <a:ext cx="87137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 err="1" smtClean="0"/>
              <a:t>Yukori</a:t>
            </a:r>
            <a:r>
              <a:rPr lang="en-US" b="1" dirty="0" smtClean="0"/>
              <a:t> </a:t>
            </a:r>
            <a:r>
              <a:rPr lang="en-US" b="1" dirty="0" err="1" smtClean="0"/>
              <a:t>kuvvatli</a:t>
            </a:r>
            <a:r>
              <a:rPr lang="en-US" b="1" dirty="0" smtClean="0"/>
              <a:t> </a:t>
            </a:r>
            <a:r>
              <a:rPr lang="en-US" b="1" dirty="0" err="1" smtClean="0"/>
              <a:t>nurlar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ishlov</a:t>
            </a:r>
            <a:r>
              <a:rPr lang="en-US" b="1" dirty="0" smtClean="0"/>
              <a:t> </a:t>
            </a:r>
            <a:r>
              <a:rPr lang="en-US" b="1" dirty="0" err="1" smtClean="0"/>
              <a:t>berish</a:t>
            </a:r>
            <a:endParaRPr lang="ru-RU" b="1" dirty="0"/>
          </a:p>
        </p:txBody>
      </p:sp>
      <p:pic>
        <p:nvPicPr>
          <p:cNvPr id="38915" name="Рисунок 8" descr="Плазморез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9176" y="1797051"/>
            <a:ext cx="2200275" cy="441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Рисунок 9" descr="09 Superdril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1" y="1797051"/>
            <a:ext cx="2174875" cy="4366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Рисунок 10" descr="DSC_8612.jpg"/>
          <p:cNvPicPr>
            <a:picLocks noChangeAspect="1"/>
          </p:cNvPicPr>
          <p:nvPr/>
        </p:nvPicPr>
        <p:blipFill>
          <a:blip r:embed="rId4" cstate="print"/>
          <a:srcRect l="23096" r="2370"/>
          <a:stretch>
            <a:fillRect/>
          </a:stretch>
        </p:blipFill>
        <p:spPr bwMode="auto">
          <a:xfrm>
            <a:off x="2787651" y="1797051"/>
            <a:ext cx="3267075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8101042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jihozlanish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9939" name="TextBox 5"/>
          <p:cNvSpPr txBox="1">
            <a:spLocks noChangeArrowheads="1"/>
          </p:cNvSpPr>
          <p:nvPr/>
        </p:nvSpPr>
        <p:spPr bwMode="auto">
          <a:xfrm>
            <a:off x="1835150" y="1113367"/>
            <a:ext cx="53292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smtClean="0"/>
              <a:t>О</a:t>
            </a:r>
            <a:r>
              <a:rPr lang="en-US" b="1" dirty="0" err="1" smtClean="0"/>
              <a:t>lmos</a:t>
            </a:r>
            <a:r>
              <a:rPr lang="en-US" b="1" dirty="0" smtClean="0"/>
              <a:t> </a:t>
            </a:r>
            <a:r>
              <a:rPr lang="en-US" b="1" dirty="0" err="1" smtClean="0"/>
              <a:t>sim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kesish</a:t>
            </a:r>
            <a:endParaRPr lang="ru-RU" b="1" dirty="0"/>
          </a:p>
        </p:txBody>
      </p:sp>
      <p:pic>
        <p:nvPicPr>
          <p:cNvPr id="39940" name="Picture 12" descr="19506356118_2"/>
          <p:cNvPicPr>
            <a:picLocks noChangeAspect="1" noChangeArrowheads="1"/>
          </p:cNvPicPr>
          <p:nvPr/>
        </p:nvPicPr>
        <p:blipFill>
          <a:blip r:embed="rId2"/>
          <a:srcRect r="17406" b="3226"/>
          <a:stretch>
            <a:fillRect/>
          </a:stretch>
        </p:blipFill>
        <p:spPr bwMode="auto">
          <a:xfrm>
            <a:off x="128589" y="1892300"/>
            <a:ext cx="3074987" cy="2880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016" y="1892829"/>
            <a:ext cx="2881169" cy="2880320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5" name="Picture 2" descr="\\Server-ittf\d$\_ГИЦ\проекты\Отрезка\Презентация  и ФОТО Отрезка\Испытания проволоки\DSC_01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6352" y="1892829"/>
            <a:ext cx="2710145" cy="2880320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7958166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jihozlanish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0963" name="TextBox 5"/>
          <p:cNvSpPr txBox="1">
            <a:spLocks noChangeArrowheads="1"/>
          </p:cNvSpPr>
          <p:nvPr/>
        </p:nvSpPr>
        <p:spPr bwMode="auto">
          <a:xfrm>
            <a:off x="1835150" y="1113367"/>
            <a:ext cx="53292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 err="1" smtClean="0"/>
              <a:t>Suv</a:t>
            </a:r>
            <a:r>
              <a:rPr lang="en-US" b="1" dirty="0" smtClean="0"/>
              <a:t> </a:t>
            </a:r>
            <a:r>
              <a:rPr lang="en-US" b="1" dirty="0" err="1" smtClean="0"/>
              <a:t>nimchalari+abraziv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kesish</a:t>
            </a:r>
            <a:endParaRPr lang="ru-RU" b="1" dirty="0"/>
          </a:p>
        </p:txBody>
      </p:sp>
      <p:pic>
        <p:nvPicPr>
          <p:cNvPr id="40964" name="Рисунок 7" descr="гидроабразив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1604434"/>
            <a:ext cx="2374900" cy="4751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Рисунок 9" descr="гидроабразив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9" y="1604434"/>
            <a:ext cx="4752975" cy="4751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57718"/>
            <a:ext cx="7858180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jihozlanish</a:t>
            </a:r>
            <a:endParaRPr lang="ru-RU" dirty="0"/>
          </a:p>
        </p:txBody>
      </p:sp>
      <p:sp>
        <p:nvSpPr>
          <p:cNvPr id="41986" name="TextBox 4"/>
          <p:cNvSpPr txBox="1">
            <a:spLocks noChangeArrowheads="1"/>
          </p:cNvSpPr>
          <p:nvPr/>
        </p:nvSpPr>
        <p:spPr bwMode="auto">
          <a:xfrm>
            <a:off x="1835150" y="1113367"/>
            <a:ext cx="53292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 err="1" smtClean="0"/>
              <a:t>Ishqalanish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payvandlash</a:t>
            </a:r>
            <a:endParaRPr lang="ru-RU" b="1" dirty="0"/>
          </a:p>
        </p:txBody>
      </p:sp>
      <p:pic>
        <p:nvPicPr>
          <p:cNvPr id="41987" name="Рисунок 5" descr="Сварка трением 06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4" y="1725085"/>
            <a:ext cx="2079625" cy="207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Рисунок 6" descr="Сварка трением 0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1725084"/>
            <a:ext cx="2074862" cy="2089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Рисунок 7" descr="Сварка трением 02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21051" y="1725085"/>
            <a:ext cx="2105025" cy="2093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Рисунок 8" descr="Сварка трением 03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60739" y="4201584"/>
            <a:ext cx="2098675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Рисунок 9" descr="Сварка трением 04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4213" y="4201584"/>
            <a:ext cx="2087562" cy="2099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2" name="Рисунок 10" descr="Сварка трением 05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16625" y="4201585"/>
            <a:ext cx="2076450" cy="2084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6480175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jihozlanish</a:t>
            </a:r>
            <a:endParaRPr lang="ru-RU" dirty="0"/>
          </a:p>
        </p:txBody>
      </p:sp>
      <p:sp>
        <p:nvSpPr>
          <p:cNvPr id="44034" name="TextBox 11"/>
          <p:cNvSpPr txBox="1">
            <a:spLocks noChangeArrowheads="1"/>
          </p:cNvSpPr>
          <p:nvPr/>
        </p:nvSpPr>
        <p:spPr bwMode="auto">
          <a:xfrm>
            <a:off x="971551" y="1123951"/>
            <a:ext cx="69135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 err="1" smtClean="0"/>
              <a:t>Yukori</a:t>
            </a:r>
            <a:r>
              <a:rPr lang="en-US" b="1" dirty="0" smtClean="0"/>
              <a:t> </a:t>
            </a:r>
            <a:r>
              <a:rPr lang="en-US" b="1" dirty="0" err="1" smtClean="0"/>
              <a:t>aniq</a:t>
            </a:r>
            <a:r>
              <a:rPr lang="en-US" b="1" dirty="0" smtClean="0"/>
              <a:t> </a:t>
            </a:r>
            <a:r>
              <a:rPr lang="en-US" b="1" dirty="0" err="1" smtClean="0"/>
              <a:t>kesuv</a:t>
            </a:r>
            <a:r>
              <a:rPr lang="en-US" b="1" dirty="0" smtClean="0"/>
              <a:t> </a:t>
            </a:r>
            <a:r>
              <a:rPr lang="en-US" b="1" dirty="0" err="1" smtClean="0"/>
              <a:t>asboblarni</a:t>
            </a:r>
            <a:r>
              <a:rPr lang="en-US" b="1" dirty="0" smtClean="0"/>
              <a:t> </a:t>
            </a:r>
            <a:r>
              <a:rPr lang="en-US" b="1" dirty="0" err="1" smtClean="0"/>
              <a:t>charhlash</a:t>
            </a:r>
            <a:endParaRPr lang="ru-RU" b="1" dirty="0"/>
          </a:p>
        </p:txBody>
      </p:sp>
      <p:pic>
        <p:nvPicPr>
          <p:cNvPr id="44035" name="Рисунок 4" descr="3Д моделирование борфрезы 0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2277534"/>
            <a:ext cx="1720850" cy="1824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7" descr="C:\Users\7\Desktop\инфа_100%\призентация формообразующие\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9" y="4292600"/>
            <a:ext cx="1728787" cy="1464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Рисунок 8" descr="Производство борфрез RUKO.mp4_snapshot_00.46_[2014.04.29_15.24.45]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4292600"/>
            <a:ext cx="1943100" cy="1458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Рисунок 9" descr="shlifovalnyy-stanok-dlya-izgotovleniya-i-peretochki-instrumenta-walter-helitronic-micro-_laboratoriya-tekhnologiy-mikroobrabotki_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1" y="2084918"/>
            <a:ext cx="4029075" cy="412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Рисунок 10" descr="DSC_6772.jpg"/>
          <p:cNvPicPr>
            <a:picLocks noChangeAspect="1"/>
          </p:cNvPicPr>
          <p:nvPr/>
        </p:nvPicPr>
        <p:blipFill>
          <a:blip r:embed="rId6" cstate="print"/>
          <a:srcRect l="22701" t="21912" b="5560"/>
          <a:stretch>
            <a:fillRect/>
          </a:stretch>
        </p:blipFill>
        <p:spPr bwMode="auto">
          <a:xfrm>
            <a:off x="6516688" y="2277534"/>
            <a:ext cx="1943100" cy="1824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6480175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jihozlanish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289" y="1221318"/>
            <a:ext cx="8137525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 err="1" smtClean="0">
                <a:latin typeface="+mn-lt"/>
              </a:rPr>
              <a:t>Metallarda</a:t>
            </a:r>
            <a:r>
              <a:rPr lang="en-US" sz="1600" b="1" dirty="0" smtClean="0">
                <a:latin typeface="+mn-lt"/>
              </a:rPr>
              <a:t> 3D </a:t>
            </a:r>
            <a:r>
              <a:rPr lang="en-US" sz="1600" b="1" dirty="0" err="1" smtClean="0">
                <a:latin typeface="+mn-lt"/>
              </a:rPr>
              <a:t>ishlov</a:t>
            </a:r>
            <a:endParaRPr lang="ru-RU" sz="1600" b="1" dirty="0">
              <a:latin typeface="+mn-lt"/>
              <a:cs typeface="Arial" charset="0"/>
            </a:endParaRPr>
          </a:p>
        </p:txBody>
      </p:sp>
      <p:pic>
        <p:nvPicPr>
          <p:cNvPr id="45060" name="Содержимое 7" descr="arcam_part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33888" y="1797051"/>
            <a:ext cx="3522662" cy="451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Рисунок 8" descr="ustanovka-dlya-selektivnogo-elektro_luchevogo-plavleniya-arcam-a2-_laboratoriya-additivnykh-tekhnologiy_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1905000"/>
            <a:ext cx="3167062" cy="4447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6480175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jihozlanish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289" y="1221318"/>
            <a:ext cx="8137525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 err="1" smtClean="0"/>
              <a:t>Plastik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kukularga</a:t>
            </a:r>
            <a:r>
              <a:rPr lang="en-US" sz="1600" b="1" dirty="0" smtClean="0"/>
              <a:t>  </a:t>
            </a:r>
            <a:r>
              <a:rPr lang="en-US" sz="1600" b="1" dirty="0"/>
              <a:t>3D </a:t>
            </a:r>
            <a:r>
              <a:rPr lang="en-US" sz="1600" b="1" dirty="0" err="1"/>
              <a:t>ishlov</a:t>
            </a:r>
            <a:endParaRPr lang="ru-RU" sz="1600" b="1" dirty="0">
              <a:cs typeface="Arial" charset="0"/>
            </a:endParaRPr>
          </a:p>
        </p:txBody>
      </p:sp>
      <p:pic>
        <p:nvPicPr>
          <p:cNvPr id="46083" name="Рисунок 9" descr="laboratoriya-additivnykh-tekhnologi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92300"/>
            <a:ext cx="4608512" cy="3852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2"/>
          <p:cNvPicPr>
            <a:picLocks noChangeAspect="1" noChangeArrowheads="1"/>
          </p:cNvPicPr>
          <p:nvPr/>
        </p:nvPicPr>
        <p:blipFill>
          <a:blip r:embed="rId3"/>
          <a:srcRect l="11073" r="3656" b="1659"/>
          <a:stretch>
            <a:fillRect/>
          </a:stretch>
        </p:blipFill>
        <p:spPr bwMode="auto">
          <a:xfrm>
            <a:off x="4932364" y="1892301"/>
            <a:ext cx="3749675" cy="3841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6480175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b="1" dirty="0" err="1"/>
              <a:t>Metallarda</a:t>
            </a:r>
            <a:r>
              <a:rPr lang="en-US" b="1" dirty="0"/>
              <a:t> 3D </a:t>
            </a:r>
            <a:r>
              <a:rPr lang="en-US" b="1" dirty="0" err="1"/>
              <a:t>ishlov</a:t>
            </a:r>
            <a:endParaRPr lang="ru-RU" b="1" dirty="0">
              <a:cs typeface="Arial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289" y="1028700"/>
            <a:ext cx="8137525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 smtClean="0">
                <a:latin typeface="+mn-lt"/>
              </a:rPr>
              <a:t>3D </a:t>
            </a:r>
            <a:r>
              <a:rPr lang="en-US" sz="1600" b="1" dirty="0" err="1" smtClean="0">
                <a:latin typeface="+mn-lt"/>
              </a:rPr>
              <a:t>usuli</a:t>
            </a:r>
            <a:r>
              <a:rPr lang="en-US" sz="1600" b="1" dirty="0" smtClean="0">
                <a:latin typeface="+mn-lt"/>
              </a:rPr>
              <a:t> </a:t>
            </a:r>
            <a:r>
              <a:rPr lang="en-US" sz="1600" b="1" dirty="0" err="1" smtClean="0">
                <a:latin typeface="+mn-lt"/>
              </a:rPr>
              <a:t>bilan</a:t>
            </a:r>
            <a:r>
              <a:rPr lang="en-US" sz="1600" b="1" dirty="0" smtClean="0">
                <a:latin typeface="+mn-lt"/>
              </a:rPr>
              <a:t> </a:t>
            </a:r>
            <a:r>
              <a:rPr lang="en-US" sz="1600" b="1" dirty="0" err="1" smtClean="0">
                <a:latin typeface="+mn-lt"/>
              </a:rPr>
              <a:t>yaratilgan</a:t>
            </a:r>
            <a:r>
              <a:rPr lang="en-US" sz="1600" b="1" dirty="0" smtClean="0">
                <a:latin typeface="+mn-lt"/>
              </a:rPr>
              <a:t> </a:t>
            </a:r>
            <a:r>
              <a:rPr lang="en-US" sz="1600" b="1" dirty="0" err="1" smtClean="0">
                <a:latin typeface="+mn-lt"/>
              </a:rPr>
              <a:t>mahsulot</a:t>
            </a:r>
            <a:r>
              <a:rPr lang="en-US" sz="1600" b="1" dirty="0" smtClean="0">
                <a:latin typeface="+mn-lt"/>
              </a:rPr>
              <a:t> </a:t>
            </a:r>
            <a:r>
              <a:rPr lang="en-US" sz="1600" b="1" dirty="0" err="1" smtClean="0">
                <a:latin typeface="+mn-lt"/>
              </a:rPr>
              <a:t>namunalari</a:t>
            </a:r>
            <a:endParaRPr lang="ru-RU" sz="1600" b="1" dirty="0">
              <a:latin typeface="+mn-lt"/>
              <a:cs typeface="Arial" charset="0"/>
            </a:endParaRPr>
          </a:p>
        </p:txBody>
      </p:sp>
      <p:pic>
        <p:nvPicPr>
          <p:cNvPr id="47108" name="Рисунок 9" descr="АП моделька03.jpg"/>
          <p:cNvPicPr>
            <a:picLocks noChangeAspect="1"/>
          </p:cNvPicPr>
          <p:nvPr/>
        </p:nvPicPr>
        <p:blipFill>
          <a:blip r:embed="rId2" cstate="print"/>
          <a:srcRect l="15076" r="14050"/>
          <a:stretch>
            <a:fillRect/>
          </a:stretch>
        </p:blipFill>
        <p:spPr bwMode="auto">
          <a:xfrm>
            <a:off x="6156325" y="4112684"/>
            <a:ext cx="1728788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Рисунок 10" descr="АП моделька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102101"/>
            <a:ext cx="1400175" cy="2487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Рисунок 11" descr="DSC00778.JPG"/>
          <p:cNvPicPr>
            <a:picLocks noChangeAspect="1"/>
          </p:cNvPicPr>
          <p:nvPr/>
        </p:nvPicPr>
        <p:blipFill>
          <a:blip r:embed="rId4"/>
          <a:srcRect l="22743" t="12132" r="5782"/>
          <a:stretch>
            <a:fillRect/>
          </a:stretch>
        </p:blipFill>
        <p:spPr bwMode="auto">
          <a:xfrm>
            <a:off x="684214" y="1509185"/>
            <a:ext cx="2281237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1" name="Рисунок 12" descr="DSC00779.JPG"/>
          <p:cNvPicPr>
            <a:picLocks noChangeAspect="1"/>
          </p:cNvPicPr>
          <p:nvPr/>
        </p:nvPicPr>
        <p:blipFill>
          <a:blip r:embed="rId5"/>
          <a:srcRect l="26010" t="7278" r="28487"/>
          <a:stretch>
            <a:fillRect/>
          </a:stretch>
        </p:blipFill>
        <p:spPr bwMode="auto">
          <a:xfrm>
            <a:off x="3132139" y="1509184"/>
            <a:ext cx="1368425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2" name="Рисунок 13" descr="DSC00780.JPG"/>
          <p:cNvPicPr>
            <a:picLocks noChangeAspect="1"/>
          </p:cNvPicPr>
          <p:nvPr/>
        </p:nvPicPr>
        <p:blipFill>
          <a:blip r:embed="rId6"/>
          <a:srcRect l="27615" r="18776"/>
          <a:stretch>
            <a:fillRect/>
          </a:stretch>
        </p:blipFill>
        <p:spPr bwMode="auto">
          <a:xfrm>
            <a:off x="4643439" y="1509185"/>
            <a:ext cx="1493837" cy="2484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3" name="Рисунок 14" descr="DSC00781.JPG"/>
          <p:cNvPicPr>
            <a:picLocks noChangeAspect="1"/>
          </p:cNvPicPr>
          <p:nvPr/>
        </p:nvPicPr>
        <p:blipFill>
          <a:blip r:embed="rId7"/>
          <a:srcRect l="49940" t="21091" b="9608"/>
          <a:stretch>
            <a:fillRect/>
          </a:stretch>
        </p:blipFill>
        <p:spPr bwMode="auto">
          <a:xfrm>
            <a:off x="6300788" y="1509184"/>
            <a:ext cx="2012950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4" name="Рисунок 16" descr="DSC00771.JPG"/>
          <p:cNvPicPr>
            <a:picLocks noChangeAspect="1"/>
          </p:cNvPicPr>
          <p:nvPr/>
        </p:nvPicPr>
        <p:blipFill>
          <a:blip r:embed="rId8"/>
          <a:srcRect l="22054" r="19466"/>
          <a:stretch>
            <a:fillRect/>
          </a:stretch>
        </p:blipFill>
        <p:spPr bwMode="auto">
          <a:xfrm>
            <a:off x="2768600" y="4102100"/>
            <a:ext cx="1658938" cy="253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5" name="Рисунок 17" descr="DSC00772.JPG"/>
          <p:cNvPicPr>
            <a:picLocks noChangeAspect="1"/>
          </p:cNvPicPr>
          <p:nvPr/>
        </p:nvPicPr>
        <p:blipFill>
          <a:blip r:embed="rId9"/>
          <a:srcRect l="20294" r="26099"/>
          <a:stretch>
            <a:fillRect/>
          </a:stretch>
        </p:blipFill>
        <p:spPr bwMode="auto">
          <a:xfrm>
            <a:off x="1042989" y="4102100"/>
            <a:ext cx="1520825" cy="253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6480175" cy="76623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Tokarlik</a:t>
            </a:r>
            <a:r>
              <a:rPr lang="en-US" dirty="0" smtClean="0"/>
              <a:t> </a:t>
            </a:r>
            <a:r>
              <a:rPr lang="en-US" dirty="0" err="1" smtClean="0"/>
              <a:t>kesuvchi</a:t>
            </a:r>
            <a:r>
              <a:rPr lang="en-US" dirty="0" smtClean="0"/>
              <a:t> </a:t>
            </a:r>
            <a:r>
              <a:rPr lang="en-US" dirty="0" err="1" smtClean="0"/>
              <a:t>asboblar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50179" name="Рисунок 7" descr="резцы7.JPG"/>
          <p:cNvPicPr>
            <a:picLocks noChangeAspect="1"/>
          </p:cNvPicPr>
          <p:nvPr/>
        </p:nvPicPr>
        <p:blipFill>
          <a:blip r:embed="rId3"/>
          <a:srcRect b="11111"/>
          <a:stretch>
            <a:fillRect/>
          </a:stretch>
        </p:blipFill>
        <p:spPr bwMode="auto">
          <a:xfrm>
            <a:off x="3635376" y="1221318"/>
            <a:ext cx="1368425" cy="2432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Рисунок 9" descr="резцы2.JPG"/>
          <p:cNvPicPr>
            <a:picLocks noChangeAspect="1"/>
          </p:cNvPicPr>
          <p:nvPr/>
        </p:nvPicPr>
        <p:blipFill>
          <a:blip r:embed="rId4"/>
          <a:srcRect t="10468" b="5788"/>
          <a:stretch>
            <a:fillRect/>
          </a:stretch>
        </p:blipFill>
        <p:spPr bwMode="auto">
          <a:xfrm>
            <a:off x="107951" y="1316567"/>
            <a:ext cx="3095625" cy="2305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2" name="Рисунок 11" descr="резцы4.JPG"/>
          <p:cNvPicPr>
            <a:picLocks noChangeAspect="1"/>
          </p:cNvPicPr>
          <p:nvPr/>
        </p:nvPicPr>
        <p:blipFill>
          <a:blip r:embed="rId5"/>
          <a:srcRect l="6357" r="6706" b="4759"/>
          <a:stretch>
            <a:fillRect/>
          </a:stretch>
        </p:blipFill>
        <p:spPr bwMode="auto">
          <a:xfrm>
            <a:off x="107951" y="3812118"/>
            <a:ext cx="3821107" cy="259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3" name="Рисунок 12" descr="резцы5.JPG"/>
          <p:cNvPicPr>
            <a:picLocks noChangeAspect="1"/>
          </p:cNvPicPr>
          <p:nvPr/>
        </p:nvPicPr>
        <p:blipFill>
          <a:blip r:embed="rId6"/>
          <a:srcRect t="10468"/>
          <a:stretch>
            <a:fillRect/>
          </a:stretch>
        </p:blipFill>
        <p:spPr bwMode="auto">
          <a:xfrm>
            <a:off x="5580064" y="1123951"/>
            <a:ext cx="3095625" cy="246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4" name="Рисунок 13" descr="резцы6.JPG"/>
          <p:cNvPicPr>
            <a:picLocks noChangeAspect="1"/>
          </p:cNvPicPr>
          <p:nvPr/>
        </p:nvPicPr>
        <p:blipFill>
          <a:blip r:embed="rId7"/>
          <a:srcRect t="5447" b="10118"/>
          <a:stretch>
            <a:fillRect/>
          </a:stretch>
        </p:blipFill>
        <p:spPr bwMode="auto">
          <a:xfrm>
            <a:off x="4857752" y="3716868"/>
            <a:ext cx="3386137" cy="2732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718"/>
            <a:ext cx="8501122" cy="76623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err="1" smtClean="0"/>
              <a:t>Teshiklarga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asboblari</a:t>
            </a:r>
            <a:endParaRPr lang="ru-RU" dirty="0"/>
          </a:p>
        </p:txBody>
      </p:sp>
      <p:pic>
        <p:nvPicPr>
          <p:cNvPr id="52226" name="Рисунок 4" descr="сверла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51718"/>
            <a:ext cx="3448050" cy="334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Рисунок 5" descr="сверла3.JPG"/>
          <p:cNvPicPr>
            <a:picLocks noChangeAspect="1"/>
          </p:cNvPicPr>
          <p:nvPr/>
        </p:nvPicPr>
        <p:blipFill>
          <a:blip r:embed="rId3">
            <a:lum bright="10000" contrast="10000"/>
          </a:blip>
          <a:srcRect/>
          <a:stretch>
            <a:fillRect/>
          </a:stretch>
        </p:blipFill>
        <p:spPr bwMode="auto">
          <a:xfrm>
            <a:off x="4784726" y="1701801"/>
            <a:ext cx="4359275" cy="334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сверло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5950" y="1221318"/>
            <a:ext cx="1487488" cy="297603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718"/>
            <a:ext cx="8429684" cy="7662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Teshiklarga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asboblari</a:t>
            </a:r>
            <a:endParaRPr lang="ru-RU" dirty="0"/>
          </a:p>
        </p:txBody>
      </p:sp>
      <p:pic>
        <p:nvPicPr>
          <p:cNvPr id="53250" name="Рисунок 8" descr="сверла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1" y="1123951"/>
            <a:ext cx="6042025" cy="5350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6480175" cy="76623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Frezalar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54275" name="Рисунок 10" descr="фрезы1.JPG"/>
          <p:cNvPicPr>
            <a:picLocks noChangeAspect="1"/>
          </p:cNvPicPr>
          <p:nvPr/>
        </p:nvPicPr>
        <p:blipFill>
          <a:blip r:embed="rId2" cstate="print"/>
          <a:srcRect r="11449"/>
          <a:stretch>
            <a:fillRect/>
          </a:stretch>
        </p:blipFill>
        <p:spPr bwMode="auto">
          <a:xfrm>
            <a:off x="4826001" y="3909485"/>
            <a:ext cx="2625725" cy="2635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Рисунок 11" descr="фрезы3.jpg"/>
          <p:cNvPicPr>
            <a:picLocks noChangeAspect="1"/>
          </p:cNvPicPr>
          <p:nvPr/>
        </p:nvPicPr>
        <p:blipFill>
          <a:blip r:embed="rId3"/>
          <a:srcRect l="9804" r="10799"/>
          <a:stretch>
            <a:fillRect/>
          </a:stretch>
        </p:blipFill>
        <p:spPr bwMode="auto">
          <a:xfrm>
            <a:off x="4427538" y="1221318"/>
            <a:ext cx="2373312" cy="264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7" name="Рисунок 12" descr="фрезы.jpg"/>
          <p:cNvPicPr>
            <a:picLocks noChangeAspect="1"/>
          </p:cNvPicPr>
          <p:nvPr/>
        </p:nvPicPr>
        <p:blipFill>
          <a:blip r:embed="rId4"/>
          <a:srcRect l="4887" r="2956"/>
          <a:stretch>
            <a:fillRect/>
          </a:stretch>
        </p:blipFill>
        <p:spPr bwMode="auto">
          <a:xfrm>
            <a:off x="1323975" y="1221318"/>
            <a:ext cx="2743200" cy="2635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8" name="Рисунок 14" descr="борфрезы.JPG"/>
          <p:cNvPicPr>
            <a:picLocks noChangeAspect="1"/>
          </p:cNvPicPr>
          <p:nvPr/>
        </p:nvPicPr>
        <p:blipFill>
          <a:blip r:embed="rId5" cstate="print">
            <a:lum bright="10000" contrast="10000"/>
          </a:blip>
          <a:srcRect l="8772"/>
          <a:stretch>
            <a:fillRect/>
          </a:stretch>
        </p:blipFill>
        <p:spPr bwMode="auto">
          <a:xfrm>
            <a:off x="971550" y="3909484"/>
            <a:ext cx="2700338" cy="2631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7127875" cy="76623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800" dirty="0" err="1" smtClean="0"/>
              <a:t>Tishli</a:t>
            </a:r>
            <a:r>
              <a:rPr lang="en-US" sz="2800" dirty="0" smtClean="0"/>
              <a:t> </a:t>
            </a:r>
            <a:r>
              <a:rPr lang="en-US" sz="2800" dirty="0" err="1" smtClean="0"/>
              <a:t>g’ildiraklarga</a:t>
            </a:r>
            <a:r>
              <a:rPr lang="en-US" sz="2800" dirty="0" smtClean="0"/>
              <a:t> </a:t>
            </a:r>
            <a:r>
              <a:rPr lang="en-US" sz="2800" dirty="0" err="1" smtClean="0"/>
              <a:t>ishlov</a:t>
            </a:r>
            <a:r>
              <a:rPr lang="en-US" sz="2800" dirty="0" smtClean="0"/>
              <a:t> </a:t>
            </a:r>
            <a:r>
              <a:rPr lang="en-US" sz="2800" dirty="0" err="1" smtClean="0"/>
              <a:t>asboblari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56323" name="Рисунок 9" descr="фреза3.jpg"/>
          <p:cNvPicPr>
            <a:picLocks noChangeAspect="1"/>
          </p:cNvPicPr>
          <p:nvPr/>
        </p:nvPicPr>
        <p:blipFill>
          <a:blip r:embed="rId2"/>
          <a:srcRect t="2800" r="13570" b="11801"/>
          <a:stretch>
            <a:fillRect/>
          </a:stretch>
        </p:blipFill>
        <p:spPr bwMode="auto">
          <a:xfrm>
            <a:off x="6443664" y="1221318"/>
            <a:ext cx="2274887" cy="451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Рисунок 11" descr="фрезачерв2.jpg"/>
          <p:cNvPicPr>
            <a:picLocks noChangeAspect="1"/>
          </p:cNvPicPr>
          <p:nvPr/>
        </p:nvPicPr>
        <p:blipFill>
          <a:blip r:embed="rId3" cstate="print"/>
          <a:srcRect t="3198" b="25801"/>
          <a:stretch>
            <a:fillRect/>
          </a:stretch>
        </p:blipFill>
        <p:spPr bwMode="auto">
          <a:xfrm>
            <a:off x="3276601" y="4102100"/>
            <a:ext cx="1800225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Рисунок 12" descr="зуборезные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7714" y="1231900"/>
            <a:ext cx="3013075" cy="2677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6" name="Рисунок 13" descr="зуборез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113" y="4004733"/>
            <a:ext cx="1871662" cy="2609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Рисунок 14" descr="зуборез3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1221318"/>
            <a:ext cx="2689225" cy="2688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7343775" cy="766233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dirty="0" err="1" smtClean="0"/>
              <a:t>Protyajkalar</a:t>
            </a:r>
            <a:r>
              <a:rPr lang="en-US" sz="2800" dirty="0" smtClean="0"/>
              <a:t> 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57347" name="Рисунок 8" descr="протяжки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6" y="1221318"/>
            <a:ext cx="2881313" cy="2559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Рисунок 9" descr="протяжки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6" y="1221317"/>
            <a:ext cx="2316163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9" name="Рисунок 10" descr="протяжки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1221317"/>
            <a:ext cx="2916238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0" name="Рисунок 11" descr="протяжки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601" y="3909484"/>
            <a:ext cx="2968625" cy="2639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1" name="Рисунок 12" descr="протяжки4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3909484"/>
            <a:ext cx="2970212" cy="2639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7343775" cy="76623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800" dirty="0" smtClean="0"/>
              <a:t>Olmos </a:t>
            </a:r>
            <a:r>
              <a:rPr lang="en-US" sz="2800" dirty="0" err="1" smtClean="0"/>
              <a:t>kesuvchi</a:t>
            </a:r>
            <a:r>
              <a:rPr lang="en-US" sz="2800" dirty="0" smtClean="0"/>
              <a:t> </a:t>
            </a:r>
            <a:r>
              <a:rPr lang="en-US" sz="2800" dirty="0" err="1" smtClean="0"/>
              <a:t>asboblar</a:t>
            </a:r>
            <a:endParaRPr lang="ru-RU" sz="2800" dirty="0"/>
          </a:p>
        </p:txBody>
      </p:sp>
      <p:pic>
        <p:nvPicPr>
          <p:cNvPr id="58370" name="Рисунок 8" descr="алмазные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1" y="1316567"/>
            <a:ext cx="4149725" cy="4148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Рисунок 9" descr="алмазные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316567"/>
            <a:ext cx="4148138" cy="4148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6480175" cy="76623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uskunalar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59395" name="Picture 4" descr="патрон tip31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6" y="1221318"/>
            <a:ext cx="949325" cy="126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6" name="Picture 5" descr="патрон%203-Jaw-Scroll-Chuck-K11-160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1221318"/>
            <a:ext cx="100965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Picture 6" descr="патрон PA33_Chuc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6" y="2565401"/>
            <a:ext cx="1008063" cy="1344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8" name="Picture 8" descr="вакуумный стол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27314" y="4241801"/>
            <a:ext cx="2232025" cy="176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9" name="Picture 9" descr="патрон%204-Jaw-Self-Centering-Chuck-K12-500A-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80063" y="2628901"/>
            <a:ext cx="900112" cy="1183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400" name="TextBox 12"/>
          <p:cNvSpPr txBox="1">
            <a:spLocks noChangeArrowheads="1"/>
          </p:cNvSpPr>
          <p:nvPr/>
        </p:nvSpPr>
        <p:spPr bwMode="auto">
          <a:xfrm>
            <a:off x="4932364" y="4004734"/>
            <a:ext cx="3671887" cy="186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lvl="1" indent="-179388" defTabSz="809625">
              <a:spcBef>
                <a:spcPct val="20000"/>
              </a:spcBef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ru-RU" altLang="ko-KR" sz="1200">
                <a:solidFill>
                  <a:srgbClr val="000707"/>
                </a:solidFill>
              </a:rPr>
              <a:t>Большое разнообразие видов технологической оснастки обусловлено разнообразием видов изделий и, соответственно, типов обработки (т. е., по сути, типов станков, на которые ведется обработка).</a:t>
            </a:r>
          </a:p>
          <a:p>
            <a:pPr marL="179388" lvl="1" indent="-179388" defTabSz="809625">
              <a:spcBef>
                <a:spcPct val="20000"/>
              </a:spcBef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ru-RU" altLang="ko-KR" sz="1200">
                <a:solidFill>
                  <a:srgbClr val="000707"/>
                </a:solidFill>
              </a:rPr>
              <a:t>К </a:t>
            </a:r>
            <a:r>
              <a:rPr lang="ru-RU" altLang="ko-KR" sz="1200" b="1">
                <a:solidFill>
                  <a:srgbClr val="FF0000"/>
                </a:solidFill>
              </a:rPr>
              <a:t>приспособлениям </a:t>
            </a:r>
            <a:r>
              <a:rPr lang="ru-RU" altLang="ko-KR" sz="1200">
                <a:solidFill>
                  <a:srgbClr val="000707"/>
                </a:solidFill>
              </a:rPr>
              <a:t>(устройствам, в которых крепится обрабатываемая заготовка) относят различные прижимы, тиски, патроны, магнитные и вакуумные столы и т. д.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9402" name="Рисунок 14" descr="Снимок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" y="1221317"/>
            <a:ext cx="4867275" cy="492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4284663" y="3812118"/>
            <a:ext cx="647700" cy="23050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9404" name="Рисунок 17" descr="Снимолк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76825" y="1123951"/>
            <a:ext cx="3024188" cy="2800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6480175" cy="766233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Технологическая оснастка</a:t>
            </a:r>
            <a:endParaRPr lang="ru-RU" sz="2800" dirty="0"/>
          </a:p>
        </p:txBody>
      </p:sp>
      <p:sp>
        <p:nvSpPr>
          <p:cNvPr id="60418" name="TextBox 17"/>
          <p:cNvSpPr txBox="1">
            <a:spLocks noChangeArrowheads="1"/>
          </p:cNvSpPr>
          <p:nvPr/>
        </p:nvSpPr>
        <p:spPr bwMode="auto">
          <a:xfrm>
            <a:off x="6084889" y="1297518"/>
            <a:ext cx="2663825" cy="3951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lvl="1" indent="-179388" defTabSz="809625">
              <a:spcBef>
                <a:spcPct val="20000"/>
              </a:spcBef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ru-RU" altLang="ko-KR" sz="1400">
                <a:solidFill>
                  <a:srgbClr val="000707"/>
                </a:solidFill>
              </a:rPr>
              <a:t>К </a:t>
            </a:r>
            <a:r>
              <a:rPr lang="ru-RU" altLang="ko-KR" sz="1400" b="1">
                <a:solidFill>
                  <a:srgbClr val="FF0000"/>
                </a:solidFill>
              </a:rPr>
              <a:t>вспомогательному инструменту </a:t>
            </a:r>
            <a:r>
              <a:rPr lang="ru-RU" altLang="ko-KR" sz="1400">
                <a:solidFill>
                  <a:srgbClr val="000707"/>
                </a:solidFill>
              </a:rPr>
              <a:t>(устройствам, в которых крепится обрабатывающий инструмент) относят различные оправки и патроны (кулачковые, цанговые, гидропластовые, термозажимные и т. д.);</a:t>
            </a:r>
          </a:p>
          <a:p>
            <a:pPr marL="179388" lvl="1" indent="-179388" defTabSz="809625">
              <a:spcBef>
                <a:spcPct val="20000"/>
              </a:spcBef>
              <a:spcAft>
                <a:spcPts val="600"/>
              </a:spcAft>
              <a:buClr>
                <a:srgbClr val="0092D2"/>
              </a:buClr>
              <a:buSzPct val="90000"/>
              <a:buFont typeface="Wingdings 3" pitchFamily="18" charset="2"/>
              <a:buChar char=""/>
            </a:pPr>
            <a:r>
              <a:rPr lang="ru-RU" altLang="ko-KR" sz="1400">
                <a:solidFill>
                  <a:srgbClr val="000707"/>
                </a:solidFill>
              </a:rPr>
              <a:t>От правильного выбора вспомогательного инструмента зависят: стойкость режущего инструмента, стабильность технологического </a:t>
            </a:r>
            <a:r>
              <a:rPr lang="ru-RU" sz="1400"/>
              <a:t>процесса, точность и качество обработки.</a:t>
            </a:r>
          </a:p>
          <a:p>
            <a:pPr defTabSz="809625"/>
            <a:endParaRPr lang="ru-RU" sz="1400"/>
          </a:p>
        </p:txBody>
      </p:sp>
      <p:pic>
        <p:nvPicPr>
          <p:cNvPr id="60419" name="Рисунок 9" descr="оправки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0813" y="1509184"/>
            <a:ext cx="2043112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0" name="Рисунок 11" descr="оправка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00226" y="1492251"/>
            <a:ext cx="2055813" cy="3655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1" name="Рисунок 12" descr="оправка3.jpg"/>
          <p:cNvPicPr>
            <a:picLocks noChangeAspect="1"/>
          </p:cNvPicPr>
          <p:nvPr/>
        </p:nvPicPr>
        <p:blipFill>
          <a:blip r:embed="rId4"/>
          <a:srcRect l="8752" r="7214"/>
          <a:stretch>
            <a:fillRect/>
          </a:stretch>
        </p:blipFill>
        <p:spPr bwMode="auto">
          <a:xfrm>
            <a:off x="0" y="1509184"/>
            <a:ext cx="1728788" cy="3655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6" y="357718"/>
            <a:ext cx="7775575" cy="76623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err="1" smtClean="0"/>
              <a:t>Nazorat-o’chov</a:t>
            </a:r>
            <a:r>
              <a:rPr lang="en-US" dirty="0" smtClean="0"/>
              <a:t> </a:t>
            </a:r>
            <a:r>
              <a:rPr lang="en-US" dirty="0" err="1" smtClean="0"/>
              <a:t>vositalari</a:t>
            </a:r>
            <a:endParaRPr lang="ru-RU" dirty="0"/>
          </a:p>
        </p:txBody>
      </p:sp>
      <p:pic>
        <p:nvPicPr>
          <p:cNvPr id="61442" name="Содержимое 6" descr="КИМ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37263" y="1500174"/>
            <a:ext cx="3106737" cy="3286148"/>
          </a:xfrm>
          <a:noFill/>
          <a:ln>
            <a:miter lim="800000"/>
            <a:headEnd/>
            <a:tailEnd/>
          </a:ln>
        </p:spPr>
      </p:pic>
      <p:pic>
        <p:nvPicPr>
          <p:cNvPr id="61443" name="Picture 2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107950" y="1500174"/>
            <a:ext cx="5976938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8776" y="501651"/>
            <a:ext cx="2557463" cy="20313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200" dirty="0" err="1"/>
              <a:t>Texnologik</a:t>
            </a:r>
            <a:r>
              <a:rPr lang="en-US" sz="2200" dirty="0"/>
              <a:t> </a:t>
            </a:r>
            <a:r>
              <a:rPr lang="en-US" sz="2200" dirty="0" err="1"/>
              <a:t>jarayonlar</a:t>
            </a:r>
            <a:r>
              <a:rPr lang="en-US" sz="2200" dirty="0"/>
              <a:t> </a:t>
            </a:r>
            <a:r>
              <a:rPr lang="en-US" sz="2200" dirty="0" err="1"/>
              <a:t>turlari</a:t>
            </a:r>
            <a:endParaRPr lang="ru-RU" sz="2200" dirty="0"/>
          </a:p>
          <a:p>
            <a:endParaRPr lang="en-US" sz="2200" dirty="0" smtClean="0">
              <a:latin typeface="+mj-lt"/>
            </a:endParaRPr>
          </a:p>
          <a:p>
            <a:endParaRPr lang="en-US" sz="2200" dirty="0">
              <a:latin typeface="+mj-lt"/>
            </a:endParaRPr>
          </a:p>
          <a:p>
            <a:r>
              <a:rPr lang="en-US" sz="2200" dirty="0" err="1" smtClean="0">
                <a:latin typeface="+mj-lt"/>
              </a:rPr>
              <a:t>Butundan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qismini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ajratish</a:t>
            </a:r>
            <a:endParaRPr lang="ru-RU" sz="2200" dirty="0">
              <a:latin typeface="+mj-lt"/>
            </a:endParaRPr>
          </a:p>
        </p:txBody>
      </p:sp>
      <p:pic>
        <p:nvPicPr>
          <p:cNvPr id="3" name="Рисунок 2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52825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4" name="Рисунок 13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4625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5" name="Рисунок 14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4506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6" name="Рисунок 15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52825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9" name="Рисунок 8"/>
          <p:cNvPicPr>
            <a:picLocks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877" r="11464"/>
          <a:stretch/>
        </p:blipFill>
        <p:spPr>
          <a:xfrm>
            <a:off x="6521144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xmlns="" val="19463502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231" r="8614"/>
          <a:stretch/>
        </p:blipFill>
        <p:spPr>
          <a:xfrm>
            <a:off x="3552825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4" name="Рисунок 13"/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05" r="9086"/>
          <a:stretch/>
        </p:blipFill>
        <p:spPr>
          <a:xfrm>
            <a:off x="6521144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5" name="Рисунок 14"/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75" r="8566"/>
          <a:stretch/>
        </p:blipFill>
        <p:spPr>
          <a:xfrm>
            <a:off x="3552825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6" name="Рисунок 15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218" r="9039"/>
          <a:stretch/>
        </p:blipFill>
        <p:spPr>
          <a:xfrm>
            <a:off x="6521144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sp>
        <p:nvSpPr>
          <p:cNvPr id="9" name="TextBox 8"/>
          <p:cNvSpPr txBox="1"/>
          <p:nvPr/>
        </p:nvSpPr>
        <p:spPr>
          <a:xfrm>
            <a:off x="358776" y="501651"/>
            <a:ext cx="2557463" cy="1692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200" dirty="0" err="1"/>
              <a:t>Texnologik</a:t>
            </a:r>
            <a:r>
              <a:rPr lang="en-US" sz="2200" dirty="0"/>
              <a:t> </a:t>
            </a:r>
            <a:r>
              <a:rPr lang="en-US" sz="2200" dirty="0" err="1"/>
              <a:t>jarayonlar</a:t>
            </a:r>
            <a:r>
              <a:rPr lang="en-US" sz="2200" dirty="0"/>
              <a:t> </a:t>
            </a:r>
            <a:r>
              <a:rPr lang="en-US" sz="2200" dirty="0" err="1"/>
              <a:t>turlari</a:t>
            </a:r>
            <a:endParaRPr lang="ru-RU" sz="2200" dirty="0"/>
          </a:p>
          <a:p>
            <a:endParaRPr lang="en-US" sz="2200" dirty="0" smtClean="0">
              <a:latin typeface="+mj-lt"/>
            </a:endParaRPr>
          </a:p>
          <a:p>
            <a:endParaRPr lang="en-US" sz="2200" dirty="0">
              <a:latin typeface="+mj-lt"/>
            </a:endParaRPr>
          </a:p>
          <a:p>
            <a:r>
              <a:rPr lang="en-US" sz="2200" dirty="0" err="1" smtClean="0">
                <a:latin typeface="+mj-lt"/>
              </a:rPr>
              <a:t>Bo’shlikni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to’ldirish</a:t>
            </a:r>
            <a:endParaRPr lang="ru-RU" sz="2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34362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52825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4" name="Рисунок 13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1144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5" name="Рисунок 14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52825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6" name="Рисунок 15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111" r="10405"/>
          <a:stretch/>
        </p:blipFill>
        <p:spPr>
          <a:xfrm>
            <a:off x="6521144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sp>
        <p:nvSpPr>
          <p:cNvPr id="9" name="TextBox 8"/>
          <p:cNvSpPr txBox="1"/>
          <p:nvPr/>
        </p:nvSpPr>
        <p:spPr>
          <a:xfrm>
            <a:off x="285720" y="785794"/>
            <a:ext cx="2557463" cy="27084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200" dirty="0" err="1"/>
              <a:t>Texnologik</a:t>
            </a:r>
            <a:r>
              <a:rPr lang="en-US" sz="2200" dirty="0"/>
              <a:t> </a:t>
            </a:r>
            <a:r>
              <a:rPr lang="en-US" sz="2200" dirty="0" err="1"/>
              <a:t>jarayonlar</a:t>
            </a:r>
            <a:r>
              <a:rPr lang="en-US" sz="2200" dirty="0"/>
              <a:t> </a:t>
            </a:r>
            <a:r>
              <a:rPr lang="en-US" sz="2200" dirty="0" err="1"/>
              <a:t>turlari</a:t>
            </a:r>
            <a:endParaRPr lang="ru-RU" sz="2200" dirty="0"/>
          </a:p>
          <a:p>
            <a:endParaRPr lang="en-US" sz="2200" dirty="0" smtClean="0">
              <a:latin typeface="+mj-lt"/>
            </a:endParaRPr>
          </a:p>
          <a:p>
            <a:r>
              <a:rPr lang="en-US" sz="2200" dirty="0" err="1" smtClean="0">
                <a:latin typeface="+mj-lt"/>
              </a:rPr>
              <a:t>Butundan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qismini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ajratish</a:t>
            </a:r>
            <a:endParaRPr lang="en-US" sz="2200" dirty="0" smtClean="0">
              <a:latin typeface="+mj-lt"/>
            </a:endParaRPr>
          </a:p>
          <a:p>
            <a:endParaRPr lang="en-US" sz="2200" dirty="0">
              <a:latin typeface="+mj-lt"/>
            </a:endParaRPr>
          </a:p>
          <a:p>
            <a:r>
              <a:rPr lang="en-US" sz="2200" dirty="0" err="1" smtClean="0">
                <a:latin typeface="+mj-lt"/>
              </a:rPr>
              <a:t>Buyumni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shakli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o’zgarishi</a:t>
            </a:r>
            <a:r>
              <a:rPr lang="en-US" sz="2200" dirty="0" smtClean="0">
                <a:latin typeface="+mj-lt"/>
              </a:rPr>
              <a:t> </a:t>
            </a:r>
            <a:endParaRPr lang="ru-RU" sz="2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75566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11" r="6484"/>
          <a:stretch/>
        </p:blipFill>
        <p:spPr>
          <a:xfrm>
            <a:off x="3552825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4" name="Рисунок 13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1144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5" name="Рисунок 14"/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9255"/>
          <a:stretch/>
        </p:blipFill>
        <p:spPr>
          <a:xfrm>
            <a:off x="3552825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6" name="Рисунок 15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6322"/>
          <a:stretch/>
        </p:blipFill>
        <p:spPr>
          <a:xfrm>
            <a:off x="6521144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sp>
        <p:nvSpPr>
          <p:cNvPr id="9" name="TextBox 8"/>
          <p:cNvSpPr txBox="1"/>
          <p:nvPr/>
        </p:nvSpPr>
        <p:spPr>
          <a:xfrm>
            <a:off x="358776" y="501651"/>
            <a:ext cx="2557463" cy="20313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200" dirty="0" err="1"/>
              <a:t>Texnologik</a:t>
            </a:r>
            <a:r>
              <a:rPr lang="en-US" sz="2200" dirty="0"/>
              <a:t> </a:t>
            </a:r>
            <a:r>
              <a:rPr lang="en-US" sz="2200" dirty="0" err="1"/>
              <a:t>jarayonlar</a:t>
            </a:r>
            <a:r>
              <a:rPr lang="en-US" sz="2200" dirty="0"/>
              <a:t> </a:t>
            </a:r>
            <a:r>
              <a:rPr lang="en-US" sz="2200" dirty="0" err="1"/>
              <a:t>turlari</a:t>
            </a:r>
            <a:endParaRPr lang="ru-RU" sz="2200" dirty="0"/>
          </a:p>
          <a:p>
            <a:endParaRPr lang="en-US" sz="2200" dirty="0" smtClean="0">
              <a:latin typeface="+mj-lt"/>
            </a:endParaRPr>
          </a:p>
          <a:p>
            <a:endParaRPr lang="en-US" sz="2200" dirty="0">
              <a:latin typeface="+mj-lt"/>
            </a:endParaRPr>
          </a:p>
          <a:p>
            <a:r>
              <a:rPr lang="en-US" sz="2200" dirty="0" err="1" smtClean="0">
                <a:latin typeface="+mj-lt"/>
              </a:rPr>
              <a:t>Qismlari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biriqtirish</a:t>
            </a:r>
            <a:r>
              <a:rPr lang="en-US" sz="2200" dirty="0" smtClean="0">
                <a:latin typeface="+mj-lt"/>
              </a:rPr>
              <a:t> (</a:t>
            </a:r>
            <a:r>
              <a:rPr lang="en-US" sz="2200" dirty="0" err="1" smtClean="0">
                <a:latin typeface="+mj-lt"/>
              </a:rPr>
              <a:t>qo’shish</a:t>
            </a:r>
            <a:r>
              <a:rPr lang="en-US" sz="2200" dirty="0" smtClean="0">
                <a:latin typeface="+mj-lt"/>
              </a:rPr>
              <a:t>)</a:t>
            </a:r>
            <a:endParaRPr lang="ru-RU" sz="2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9305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8776" y="501651"/>
            <a:ext cx="255746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200" dirty="0" smtClean="0">
                <a:latin typeface="+mj-lt"/>
              </a:rPr>
              <a:t>Изменение состояния</a:t>
            </a:r>
            <a:endParaRPr lang="ru-RU" sz="2200" dirty="0">
              <a:latin typeface="+mj-lt"/>
            </a:endParaRPr>
          </a:p>
        </p:txBody>
      </p:sp>
      <p:pic>
        <p:nvPicPr>
          <p:cNvPr id="3" name="Рисунок 2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52825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4" name="Рисунок 13"/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9303"/>
          <a:stretch/>
        </p:blipFill>
        <p:spPr>
          <a:xfrm>
            <a:off x="6521144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5" name="Рисунок 14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52825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6" name="Рисунок 15"/>
          <p:cNvPicPr>
            <a:picLocks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0579"/>
          <a:stretch/>
        </p:blipFill>
        <p:spPr>
          <a:xfrm>
            <a:off x="6521144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xmlns="" val="34903672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329" r="12953"/>
          <a:stretch/>
        </p:blipFill>
        <p:spPr>
          <a:xfrm>
            <a:off x="3552825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4" name="Рисунок 13"/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5171"/>
          <a:stretch/>
        </p:blipFill>
        <p:spPr>
          <a:xfrm>
            <a:off x="6521144" y="501651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pic>
        <p:nvPicPr>
          <p:cNvPr id="15" name="Рисунок 14"/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93" r="7657"/>
          <a:stretch/>
        </p:blipFill>
        <p:spPr>
          <a:xfrm>
            <a:off x="4957879" y="3501784"/>
            <a:ext cx="2106000" cy="2808000"/>
          </a:xfrm>
          <a:prstGeom prst="ellipse">
            <a:avLst/>
          </a:prstGeom>
          <a:ln w="127000">
            <a:noFill/>
            <a:miter lim="800000"/>
          </a:ln>
        </p:spPr>
      </p:pic>
      <p:sp>
        <p:nvSpPr>
          <p:cNvPr id="10" name="TextBox 9"/>
          <p:cNvSpPr txBox="1"/>
          <p:nvPr/>
        </p:nvSpPr>
        <p:spPr>
          <a:xfrm>
            <a:off x="358776" y="501651"/>
            <a:ext cx="2557463" cy="20313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200" dirty="0" err="1"/>
              <a:t>Texnologik</a:t>
            </a:r>
            <a:r>
              <a:rPr lang="en-US" sz="2200" dirty="0"/>
              <a:t> </a:t>
            </a:r>
            <a:r>
              <a:rPr lang="en-US" sz="2200" dirty="0" err="1"/>
              <a:t>jarayonlar</a:t>
            </a:r>
            <a:r>
              <a:rPr lang="en-US" sz="2200" dirty="0"/>
              <a:t> </a:t>
            </a:r>
            <a:r>
              <a:rPr lang="en-US" sz="2200" dirty="0" err="1"/>
              <a:t>turlari</a:t>
            </a:r>
            <a:endParaRPr lang="ru-RU" sz="2200" dirty="0"/>
          </a:p>
          <a:p>
            <a:endParaRPr lang="en-US" sz="2200" dirty="0" smtClean="0">
              <a:latin typeface="+mj-lt"/>
            </a:endParaRPr>
          </a:p>
          <a:p>
            <a:endParaRPr lang="en-US" sz="2200" dirty="0">
              <a:latin typeface="+mj-lt"/>
            </a:endParaRPr>
          </a:p>
          <a:p>
            <a:r>
              <a:rPr lang="en-US" sz="2200" dirty="0" smtClean="0">
                <a:latin typeface="+mj-lt"/>
              </a:rPr>
              <a:t>Metal </a:t>
            </a:r>
            <a:r>
              <a:rPr lang="en-US" sz="2200" dirty="0" err="1" smtClean="0">
                <a:latin typeface="+mj-lt"/>
              </a:rPr>
              <a:t>kukunlarini</a:t>
            </a:r>
            <a:r>
              <a:rPr lang="en-US" sz="2200" dirty="0" smtClean="0">
                <a:latin typeface="+mj-lt"/>
              </a:rPr>
              <a:t> </a:t>
            </a:r>
            <a:r>
              <a:rPr lang="en-US" sz="2200" dirty="0" err="1" smtClean="0">
                <a:latin typeface="+mj-lt"/>
              </a:rPr>
              <a:t>zichlatish</a:t>
            </a:r>
            <a:endParaRPr lang="ru-RU" sz="2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70753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264"/>
          <a:stretch/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59" y="0"/>
            <a:ext cx="36368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8365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83" t="17954" r="1683" b="11204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4354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1470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94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6000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378" b="11204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7153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260"/>
          <a:stretch/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170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095" b="3831"/>
          <a:stretch/>
        </p:blipFill>
        <p:spPr>
          <a:xfrm>
            <a:off x="0" y="0"/>
            <a:ext cx="9144000" cy="6877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6016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337" b="12548"/>
          <a:stretch/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5770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64388"/>
            <a:ext cx="7858148" cy="589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6477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03" b="10527"/>
          <a:stretch/>
        </p:blipFill>
        <p:spPr>
          <a:xfrm>
            <a:off x="0" y="-1"/>
            <a:ext cx="9144000" cy="6899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832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523" b="6920"/>
          <a:stretch/>
        </p:blipFill>
        <p:spPr>
          <a:xfrm>
            <a:off x="0" y="1393018"/>
            <a:ext cx="7286644" cy="5464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6547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Что такое 5ти координатный ЧПУ станок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12261" y="2290177"/>
            <a:ext cx="1919478" cy="227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5 </a:t>
            </a:r>
            <a:r>
              <a:rPr lang="en-US" dirty="0" err="1"/>
              <a:t>okli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 smtClean="0"/>
              <a:t>markazi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Схема горизонтального обрабатывающего центра Okuma MU-10000H.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7429552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Zamonaviy</a:t>
            </a:r>
            <a:r>
              <a:rPr lang="en-US" dirty="0" smtClean="0"/>
              <a:t> </a:t>
            </a:r>
            <a:r>
              <a:rPr lang="en-US" dirty="0" err="1" smtClean="0"/>
              <a:t>mashinasozlik</a:t>
            </a:r>
            <a:r>
              <a:rPr lang="en-US" dirty="0" smtClean="0"/>
              <a:t> </a:t>
            </a:r>
            <a:r>
              <a:rPr lang="en-US" dirty="0" err="1" smtClean="0"/>
              <a:t>sanoati</a:t>
            </a:r>
            <a:r>
              <a:rPr lang="en-US" dirty="0" smtClean="0"/>
              <a:t> </a:t>
            </a:r>
            <a:r>
              <a:rPr lang="en-US" dirty="0" err="1" smtClean="0"/>
              <a:t>mahsuloti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Новые технологии в машиностроении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821537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Bulgaria </a:t>
            </a:r>
            <a:r>
              <a:rPr lang="en-US" dirty="0" err="1" smtClean="0"/>
              <a:t>fimasi</a:t>
            </a:r>
            <a:r>
              <a:rPr lang="en-US" dirty="0" smtClean="0"/>
              <a:t> </a:t>
            </a:r>
            <a:r>
              <a:rPr lang="en-US" dirty="0" err="1" smtClean="0"/>
              <a:t>mahsuloti</a:t>
            </a:r>
            <a:r>
              <a:rPr lang="en-US" dirty="0" smtClean="0"/>
              <a:t>. 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tokarlik</a:t>
            </a:r>
            <a:r>
              <a:rPr lang="en-US" dirty="0"/>
              <a:t> </a:t>
            </a:r>
            <a:r>
              <a:rPr lang="en-US" dirty="0" err="1"/>
              <a:t>stanok</a:t>
            </a:r>
            <a:r>
              <a:rPr lang="en-US" dirty="0"/>
              <a:t> “Bulgaria</a:t>
            </a:r>
            <a:r>
              <a:rPr lang="en-US" dirty="0" smtClean="0"/>
              <a:t>”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stanok-kpo.ru/netcat_files/52/40/CU1000.stanok_kpo_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643050"/>
            <a:ext cx="8072494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Plastic </a:t>
            </a:r>
            <a:r>
              <a:rPr lang="en-US" dirty="0" err="1"/>
              <a:t>qismli</a:t>
            </a:r>
            <a:r>
              <a:rPr lang="en-US" dirty="0"/>
              <a:t> </a:t>
            </a:r>
            <a:r>
              <a:rPr lang="en-US" dirty="0" smtClean="0"/>
              <a:t>IYOD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Двигатели с пластиковыми деталями">
            <a:hlinkClick r:id="rId2" tooltip="&quot;Двигатели с пластиковыми деталями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571612"/>
            <a:ext cx="8215370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Yapon</a:t>
            </a:r>
            <a:r>
              <a:rPr lang="en-US" dirty="0" smtClean="0"/>
              <a:t> </a:t>
            </a:r>
            <a:r>
              <a:rPr lang="en-US" dirty="0" err="1" smtClean="0"/>
              <a:t>Mazak</a:t>
            </a:r>
            <a:r>
              <a:rPr lang="en-US" dirty="0" smtClean="0"/>
              <a:t> firma </a:t>
            </a:r>
            <a:r>
              <a:rPr lang="en-US" dirty="0" err="1" smtClean="0"/>
              <a:t>mahsuloti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5-ти координатный фрезерный ЧПУ станок MAZAK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643050"/>
            <a:ext cx="8286808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i="1" dirty="0"/>
              <a:t>5-</a:t>
            </a:r>
            <a:r>
              <a:rPr lang="en-US" i="1" dirty="0" err="1"/>
              <a:t>okli</a:t>
            </a:r>
            <a:r>
              <a:rPr lang="en-US" i="1" dirty="0"/>
              <a:t> </a:t>
            </a:r>
            <a:r>
              <a:rPr lang="en-US" i="1" dirty="0" err="1"/>
              <a:t>ishlov</a:t>
            </a:r>
            <a:r>
              <a:rPr lang="en-US" i="1" dirty="0"/>
              <a:t> </a:t>
            </a:r>
            <a:r>
              <a:rPr lang="en-US" i="1" dirty="0" err="1"/>
              <a:t>berish</a:t>
            </a:r>
            <a:r>
              <a:rPr lang="en-US" i="1" dirty="0"/>
              <a:t> </a:t>
            </a:r>
            <a:r>
              <a:rPr lang="en-US" i="1" dirty="0" err="1" smtClean="0"/>
              <a:t>markazi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7_4toTakoe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71612"/>
            <a:ext cx="6858048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3 + 2 </a:t>
            </a:r>
            <a:r>
              <a:rPr lang="en-US" i="1" dirty="0" err="1"/>
              <a:t>okli</a:t>
            </a:r>
            <a:r>
              <a:rPr lang="en-US" i="1" dirty="0"/>
              <a:t> </a:t>
            </a:r>
            <a:r>
              <a:rPr lang="en-US" i="1" dirty="0" err="1" smtClean="0"/>
              <a:t>ishlovli</a:t>
            </a:r>
            <a:r>
              <a:rPr lang="en-US" i="1" dirty="0" smtClean="0"/>
              <a:t> </a:t>
            </a:r>
            <a:r>
              <a:rPr lang="en-US" i="1" dirty="0" err="1" smtClean="0"/>
              <a:t>qism</a:t>
            </a:r>
            <a:r>
              <a:rPr lang="en-US" i="1" dirty="0"/>
              <a:t>. 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err="1" smtClean="0"/>
              <a:t>Islab</a:t>
            </a:r>
            <a:r>
              <a:rPr lang="en-US" i="1" dirty="0" smtClean="0"/>
              <a:t> </a:t>
            </a:r>
            <a:r>
              <a:rPr lang="en-US" i="1" dirty="0" err="1"/>
              <a:t>chiqish</a:t>
            </a:r>
            <a:r>
              <a:rPr lang="en-US" i="1" dirty="0"/>
              <a:t> </a:t>
            </a:r>
            <a:r>
              <a:rPr lang="en-US" i="1" dirty="0" err="1"/>
              <a:t>vaqti</a:t>
            </a:r>
            <a:r>
              <a:rPr lang="en-US" i="1" dirty="0"/>
              <a:t> 7 </a:t>
            </a:r>
            <a:r>
              <a:rPr lang="en-US" i="1" dirty="0" err="1"/>
              <a:t>minut</a:t>
            </a:r>
            <a:r>
              <a:rPr lang="en-US" i="1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4" name="Рисунок 3" descr="Изделие из алюминия 3 + 2 координатный фрезерный ЧПУ станок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643050"/>
            <a:ext cx="6643733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5-okli vertical </a:t>
            </a:r>
            <a:r>
              <a:rPr lang="en-US" i="1" dirty="0" err="1"/>
              <a:t>ishlov</a:t>
            </a:r>
            <a:r>
              <a:rPr lang="en-US" i="1" dirty="0"/>
              <a:t> </a:t>
            </a:r>
            <a:r>
              <a:rPr lang="en-US" i="1" dirty="0" err="1"/>
              <a:t>berish</a:t>
            </a:r>
            <a:r>
              <a:rPr lang="en-US" i="1" dirty="0"/>
              <a:t> </a:t>
            </a:r>
            <a:r>
              <a:rPr lang="en-US" i="1" dirty="0" err="1"/>
              <a:t>markazining</a:t>
            </a:r>
            <a:r>
              <a:rPr lang="en-US" i="1" dirty="0"/>
              <a:t> </a:t>
            </a:r>
            <a:r>
              <a:rPr lang="en-US" i="1" dirty="0" err="1"/>
              <a:t>ichki</a:t>
            </a:r>
            <a:r>
              <a:rPr lang="en-US" i="1" dirty="0"/>
              <a:t> </a:t>
            </a:r>
            <a:r>
              <a:rPr lang="en-US" i="1" dirty="0" err="1" smtClean="0"/>
              <a:t>ko’rinishi</a:t>
            </a:r>
            <a:endParaRPr lang="ru-RU" dirty="0"/>
          </a:p>
        </p:txBody>
      </p:sp>
      <p:pic>
        <p:nvPicPr>
          <p:cNvPr id="4" name="Рисунок 3" descr="Внутренний вид цапфы 5-осевого вертикального обрабатывающего центра Okuma MU- 4000V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3673137" cy="4265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4" descr="https://3dtool.ru/bitrix/images/catalog/aa8f2e113a7c92cff1211c5447364426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071678"/>
            <a:ext cx="4240971" cy="3125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RDB </a:t>
            </a:r>
            <a:r>
              <a:rPr lang="en-US" i="1" dirty="0" err="1"/>
              <a:t>li</a:t>
            </a:r>
            <a:r>
              <a:rPr lang="en-US" i="1" dirty="0"/>
              <a:t> </a:t>
            </a:r>
            <a:r>
              <a:rPr lang="en-US" i="1" dirty="0" err="1"/>
              <a:t>Mazak's</a:t>
            </a:r>
            <a:r>
              <a:rPr lang="en-US" i="1" dirty="0"/>
              <a:t> MAZATROL </a:t>
            </a:r>
            <a:r>
              <a:rPr lang="en-US" i="1" dirty="0" err="1"/>
              <a:t>SmoothX</a:t>
            </a:r>
            <a:r>
              <a:rPr lang="en-US" i="1" dirty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Станок INTEGREX i-400AM от Mazak 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00174"/>
            <a:ext cx="7786742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614866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err="1" smtClean="0"/>
              <a:t>Dunyodagi</a:t>
            </a:r>
            <a:r>
              <a:rPr lang="en-US" dirty="0" smtClean="0"/>
              <a:t> eng </a:t>
            </a:r>
            <a:r>
              <a:rPr lang="en-US" dirty="0" err="1" smtClean="0"/>
              <a:t>kichik</a:t>
            </a:r>
            <a:r>
              <a:rPr lang="en-US" dirty="0" smtClean="0"/>
              <a:t> </a:t>
            </a:r>
            <a:r>
              <a:rPr lang="en-US" dirty="0" err="1" smtClean="0"/>
              <a:t>Tokarlik</a:t>
            </a:r>
            <a:r>
              <a:rPr lang="en-US" dirty="0" smtClean="0"/>
              <a:t> </a:t>
            </a:r>
            <a:r>
              <a:rPr lang="en-US" dirty="0" err="1" smtClean="0"/>
              <a:t>dastgohi</a:t>
            </a:r>
            <a:r>
              <a:rPr lang="ru-RU" dirty="0" smtClean="0"/>
              <a:t>, </a:t>
            </a:r>
            <a:r>
              <a:rPr lang="en-US" dirty="0" err="1" smtClean="0"/>
              <a:t>albatta</a:t>
            </a:r>
            <a:r>
              <a:rPr lang="ru-RU" dirty="0" smtClean="0"/>
              <a:t>, </a:t>
            </a:r>
            <a:r>
              <a:rPr lang="en-US" dirty="0" err="1" smtClean="0"/>
              <a:t>Yaponiyada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chikarilgan</a:t>
            </a:r>
            <a:r>
              <a:rPr lang="ru-RU" dirty="0" smtClean="0"/>
              <a:t>.</a:t>
            </a:r>
            <a:br>
              <a:rPr lang="ru-RU" dirty="0" smtClean="0"/>
            </a:br>
            <a:endParaRPr lang="en-US" dirty="0" smtClean="0"/>
          </a:p>
          <a:p>
            <a:pPr>
              <a:buNone/>
            </a:pPr>
            <a:r>
              <a:rPr lang="ru-RU" dirty="0" err="1" smtClean="0"/>
              <a:t>Kichik</a:t>
            </a:r>
            <a:r>
              <a:rPr lang="ru-RU" dirty="0" smtClean="0"/>
              <a:t> </a:t>
            </a:r>
            <a:r>
              <a:rPr lang="ru-RU" dirty="0" err="1" smtClean="0"/>
              <a:t>mashina</a:t>
            </a:r>
            <a:r>
              <a:rPr lang="ru-RU" dirty="0" smtClean="0"/>
              <a:t> 32x25x30 </a:t>
            </a:r>
            <a:r>
              <a:rPr lang="ru-RU" dirty="0" err="1" smtClean="0"/>
              <a:t>mm</a:t>
            </a:r>
            <a:r>
              <a:rPr lang="ru-RU" dirty="0" smtClean="0"/>
              <a:t> </a:t>
            </a:r>
            <a:r>
              <a:rPr lang="ru-RU" dirty="0" err="1" smtClean="0"/>
              <a:t>o'lchamiga</a:t>
            </a:r>
            <a:r>
              <a:rPr lang="ru-RU" dirty="0" smtClean="0"/>
              <a:t> </a:t>
            </a:r>
            <a:r>
              <a:rPr lang="ru-RU" dirty="0" err="1" smtClean="0"/>
              <a:t>ega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100 </a:t>
            </a:r>
            <a:r>
              <a:rPr lang="ru-RU" dirty="0" err="1" smtClean="0"/>
              <a:t>g</a:t>
            </a:r>
            <a:r>
              <a:rPr lang="ru-RU" dirty="0" smtClean="0"/>
              <a:t> </a:t>
            </a:r>
            <a:r>
              <a:rPr lang="ru-RU" dirty="0" err="1" smtClean="0"/>
              <a:t>og'irlikda</a:t>
            </a:r>
            <a:r>
              <a:rPr lang="ru-RU" dirty="0" smtClean="0"/>
              <a:t>, </a:t>
            </a:r>
            <a:r>
              <a:rPr lang="ru-RU" dirty="0" err="1" smtClean="0"/>
              <a:t>mashinaning</a:t>
            </a:r>
            <a:r>
              <a:rPr lang="ru-RU" dirty="0" smtClean="0"/>
              <a:t> </a:t>
            </a:r>
            <a:r>
              <a:rPr lang="ru-RU" dirty="0" err="1" smtClean="0"/>
              <a:t>Kesgichi</a:t>
            </a:r>
            <a:r>
              <a:rPr lang="ru-RU" dirty="0" smtClean="0"/>
              <a:t> </a:t>
            </a:r>
            <a:r>
              <a:rPr lang="ru-RU" dirty="0" err="1" smtClean="0"/>
              <a:t>statsionar</a:t>
            </a:r>
            <a:r>
              <a:rPr lang="ru-RU" dirty="0" smtClean="0"/>
              <a:t> </a:t>
            </a:r>
            <a:r>
              <a:rPr lang="ru-RU" dirty="0" err="1" smtClean="0"/>
              <a:t>tarzda</a:t>
            </a:r>
            <a:r>
              <a:rPr lang="ru-RU" dirty="0" smtClean="0"/>
              <a:t> </a:t>
            </a:r>
            <a:r>
              <a:rPr lang="ru-RU" dirty="0" err="1" smtClean="0"/>
              <a:t>o'rnatiladi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1,5 </a:t>
            </a:r>
            <a:r>
              <a:rPr lang="ru-RU" dirty="0" err="1" smtClean="0"/>
              <a:t>vattli</a:t>
            </a:r>
            <a:r>
              <a:rPr lang="ru-RU" dirty="0" smtClean="0"/>
              <a:t> </a:t>
            </a:r>
            <a:r>
              <a:rPr lang="ru-RU" dirty="0" err="1" smtClean="0"/>
              <a:t>vosita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birga</a:t>
            </a:r>
            <a:r>
              <a:rPr lang="ru-RU" dirty="0" smtClean="0"/>
              <a:t> </a:t>
            </a:r>
            <a:r>
              <a:rPr lang="ru-RU" dirty="0" err="1" smtClean="0"/>
              <a:t>piezoelektrik</a:t>
            </a:r>
            <a:r>
              <a:rPr lang="ru-RU" dirty="0" smtClean="0"/>
              <a:t> </a:t>
            </a:r>
            <a:r>
              <a:rPr lang="ru-RU" dirty="0" err="1" smtClean="0"/>
              <a:t>haydovchi</a:t>
            </a:r>
            <a:r>
              <a:rPr lang="ru-RU" dirty="0" smtClean="0"/>
              <a:t> </a:t>
            </a:r>
            <a:r>
              <a:rPr lang="ru-RU" dirty="0" err="1" smtClean="0"/>
              <a:t>shpindel</a:t>
            </a:r>
            <a:r>
              <a:rPr lang="ru-RU" dirty="0" smtClean="0"/>
              <a:t> </a:t>
            </a:r>
            <a:r>
              <a:rPr lang="ru-RU" dirty="0" err="1" smtClean="0"/>
              <a:t>babka</a:t>
            </a:r>
            <a:r>
              <a:rPr lang="ru-RU" dirty="0" smtClean="0"/>
              <a:t> </a:t>
            </a:r>
            <a:r>
              <a:rPr lang="ru-RU" dirty="0" err="1" smtClean="0"/>
              <a:t>yordamida</a:t>
            </a:r>
            <a:r>
              <a:rPr lang="ru-RU" dirty="0" smtClean="0"/>
              <a:t> </a:t>
            </a:r>
            <a:r>
              <a:rPr lang="ru-RU" dirty="0" err="1" smtClean="0"/>
              <a:t>ikkita</a:t>
            </a:r>
            <a:r>
              <a:rPr lang="ru-RU" dirty="0" smtClean="0"/>
              <a:t> </a:t>
            </a:r>
            <a:r>
              <a:rPr lang="ru-RU" dirty="0" err="1" smtClean="0"/>
              <a:t>koordinatada</a:t>
            </a:r>
            <a:r>
              <a:rPr lang="ru-RU" dirty="0" smtClean="0"/>
              <a:t> </a:t>
            </a:r>
            <a:r>
              <a:rPr lang="ru-RU" dirty="0" err="1" smtClean="0"/>
              <a:t>harakatlanadi</a:t>
            </a:r>
            <a:r>
              <a:rPr lang="ru-RU" dirty="0" smtClean="0"/>
              <a:t>.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mashinada</a:t>
            </a:r>
            <a:r>
              <a:rPr lang="en-US" dirty="0" smtClean="0"/>
              <a:t> 2 mm </a:t>
            </a:r>
            <a:r>
              <a:rPr lang="en-US" dirty="0" err="1" smtClean="0"/>
              <a:t>diametrli</a:t>
            </a:r>
            <a:r>
              <a:rPr lang="en-US" dirty="0" smtClean="0"/>
              <a:t> </a:t>
            </a:r>
            <a:r>
              <a:rPr lang="en-US" dirty="0" err="1" smtClean="0"/>
              <a:t>guruch</a:t>
            </a:r>
            <a:r>
              <a:rPr lang="en-US" dirty="0" smtClean="0"/>
              <a:t> </a:t>
            </a:r>
            <a:r>
              <a:rPr lang="en-US" dirty="0" err="1" smtClean="0"/>
              <a:t>donasi</a:t>
            </a:r>
            <a:r>
              <a:rPr lang="en-US" dirty="0" smtClean="0"/>
              <a:t> 60 </a:t>
            </a:r>
            <a:r>
              <a:rPr lang="en-US" dirty="0" err="1" smtClean="0"/>
              <a:t>mikronning</a:t>
            </a:r>
            <a:r>
              <a:rPr lang="en-US" dirty="0" smtClean="0"/>
              <a:t> minimal </a:t>
            </a:r>
            <a:r>
              <a:rPr lang="en-US" dirty="0" err="1" smtClean="0"/>
              <a:t>diametri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olmosli</a:t>
            </a:r>
            <a:r>
              <a:rPr lang="en-US" dirty="0" smtClean="0"/>
              <a:t> </a:t>
            </a:r>
            <a:r>
              <a:rPr lang="en-US" dirty="0" err="1" smtClean="0"/>
              <a:t>to'sar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berishga</a:t>
            </a:r>
            <a:r>
              <a:rPr lang="en-US" dirty="0" smtClean="0"/>
              <a:t> </a:t>
            </a:r>
            <a:r>
              <a:rPr lang="en-US" dirty="0" err="1" smtClean="0"/>
              <a:t>muvaffaq</a:t>
            </a:r>
            <a:r>
              <a:rPr lang="en-US" dirty="0" smtClean="0"/>
              <a:t> </a:t>
            </a:r>
            <a:r>
              <a:rPr lang="en-US" dirty="0" err="1" smtClean="0"/>
              <a:t>bo'ldi</a:t>
            </a:r>
            <a:endParaRPr lang="ru-RU" dirty="0"/>
          </a:p>
        </p:txBody>
      </p:sp>
      <p:pic>
        <p:nvPicPr>
          <p:cNvPr id="4" name="Рисунок 3" descr="https://stanok-kpo.ru/netcat_files/userfiles/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643051"/>
            <a:ext cx="3358191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85786" y="500042"/>
            <a:ext cx="7429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/>
              <a:t>Dunyoda</a:t>
            </a:r>
            <a:r>
              <a:rPr lang="en-US" sz="3600" dirty="0" smtClean="0"/>
              <a:t> eng </a:t>
            </a:r>
            <a:r>
              <a:rPr lang="en-US" sz="3600" dirty="0" err="1" smtClean="0"/>
              <a:t>kichik</a:t>
            </a:r>
            <a:r>
              <a:rPr lang="en-US" sz="3600" dirty="0" smtClean="0"/>
              <a:t> </a:t>
            </a:r>
            <a:r>
              <a:rPr lang="en-US" sz="3600" dirty="0" err="1" smtClean="0"/>
              <a:t>tokarlik</a:t>
            </a:r>
            <a:r>
              <a:rPr lang="en-US" sz="3600" dirty="0" smtClean="0"/>
              <a:t> </a:t>
            </a:r>
            <a:r>
              <a:rPr lang="en-US" sz="3600" dirty="0" err="1" smtClean="0"/>
              <a:t>dastgohi</a:t>
            </a:r>
            <a:endParaRPr lang="ru-RU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611</TotalTime>
  <Words>1487</Words>
  <Application>Microsoft Office PowerPoint</Application>
  <PresentationFormat>Экран (4:3)</PresentationFormat>
  <Paragraphs>169</Paragraphs>
  <Slides>69</Slides>
  <Notes>8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0" baseType="lpstr">
      <vt:lpstr>Тема Office</vt:lpstr>
      <vt:lpstr>Mahinasozlikda mexanik islov berishning yangi usullari </vt:lpstr>
      <vt:lpstr>Avtomatlashtirish </vt:lpstr>
      <vt:lpstr>Lazer xususiyatlari </vt:lpstr>
      <vt:lpstr>Detallarni ishlab chiqarish yangi usullari</vt:lpstr>
      <vt:lpstr>O’ta mustahkam materiallar</vt:lpstr>
      <vt:lpstr>Ishqalanishni bartaraf etish </vt:lpstr>
      <vt:lpstr>Raqamli Boshqaruv Dastgohlar</vt:lpstr>
      <vt:lpstr>O'z-o'zini tozalaydigan bo'yoq</vt:lpstr>
      <vt:lpstr>Yangi xususiyatli plastic materiallar</vt:lpstr>
      <vt:lpstr>Xavodan engil material</vt:lpstr>
      <vt:lpstr>5-оkli ishlov berish</vt:lpstr>
      <vt:lpstr>Mahinasozlikda mexanik islov berishning istiqbolli yo’nalishlari</vt:lpstr>
      <vt:lpstr>МKo'p maqsadli RDB dastgohlarр</vt:lpstr>
      <vt:lpstr>МPlazma – mexanik ishlov berish  </vt:lpstr>
      <vt:lpstr> O’ta kattiq materiallarni (O’KM) ishlatish</vt:lpstr>
      <vt:lpstr>Kichik dastgohlardan foydalanish</vt:lpstr>
      <vt:lpstr>Lazer va suv nimchalari + abraziv bilan kesish </vt:lpstr>
      <vt:lpstr>Токар-винт kesuvchi станок CU1250</vt:lpstr>
      <vt:lpstr>Слайд 19</vt:lpstr>
      <vt:lpstr>Zamonaviy jihozlanish</vt:lpstr>
      <vt:lpstr>Zamonaviy jihozlanish</vt:lpstr>
      <vt:lpstr>Zamonaviy jihozlanish</vt:lpstr>
      <vt:lpstr>Zamonaviy jihozlanish</vt:lpstr>
      <vt:lpstr>Zamonaviy jihozlanish</vt:lpstr>
      <vt:lpstr>Zamonaviy jihozlanish</vt:lpstr>
      <vt:lpstr>Zamonaviy jihozlanish</vt:lpstr>
      <vt:lpstr>Zamonaviy jihozlanish</vt:lpstr>
      <vt:lpstr>Zamonaviy jihozlanish</vt:lpstr>
      <vt:lpstr>Zamonaviy jihozlanish</vt:lpstr>
      <vt:lpstr>Zamonaviy jihozlanish</vt:lpstr>
      <vt:lpstr>Metallarda 3D ishlov</vt:lpstr>
      <vt:lpstr>Tokarlik kesuvchi asboblar</vt:lpstr>
      <vt:lpstr>Teshiklarga ishlov berish asboblari</vt:lpstr>
      <vt:lpstr>Teshiklarga ishlov berish asboblari</vt:lpstr>
      <vt:lpstr>Frezalar</vt:lpstr>
      <vt:lpstr>Tishli g’ildiraklarga ishlov asboblari</vt:lpstr>
      <vt:lpstr>Protyajkalar </vt:lpstr>
      <vt:lpstr>Olmos kesuvchi asboblar</vt:lpstr>
      <vt:lpstr>Texnologik uskunalar</vt:lpstr>
      <vt:lpstr>Технологическая оснастка</vt:lpstr>
      <vt:lpstr>Nazorat-o’chov vositalari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5 okli ishlov berish markazi</vt:lpstr>
      <vt:lpstr>Zamonaviy mashinasozlik sanoati mahsuloti</vt:lpstr>
      <vt:lpstr>Bulgaria fimasi mahsuloti.  Zamonaviy tokarlik stanok “Bulgaria”</vt:lpstr>
      <vt:lpstr>Plastic qismli IYOD</vt:lpstr>
      <vt:lpstr>Yapon Mazak firma mahsuloti</vt:lpstr>
      <vt:lpstr>5-okli ishlov berish markazi</vt:lpstr>
      <vt:lpstr>3 + 2 okli ishlovli qism.  Islab chiqish vaqti 7 minut.</vt:lpstr>
      <vt:lpstr>5-okli vertical ishlov berish markazining ichki ko’rinishi</vt:lpstr>
      <vt:lpstr>RDB li Mazak's MAZATROL SmoothX </vt:lpstr>
      <vt:lpstr>.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Mahinasozlikda mexanik islov berishning yani usullari </dc:title>
  <dc:creator>Пользователь Windows</dc:creator>
  <cp:lastModifiedBy>Пользователь Windows</cp:lastModifiedBy>
  <cp:revision>58</cp:revision>
  <dcterms:created xsi:type="dcterms:W3CDTF">2021-04-14T09:00:37Z</dcterms:created>
  <dcterms:modified xsi:type="dcterms:W3CDTF">2021-04-14T19:12:09Z</dcterms:modified>
</cp:coreProperties>
</file>