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17.xml" ContentType="application/vnd.openxmlformats-officedocument.drawingml.diagram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15.xml" ContentType="application/vnd.openxmlformats-officedocument.drawingml.diagramStyle+xml"/>
  <Override PartName="/ppt/diagrams/layout17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Default Extension="png" ContentType="image/png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67" r:id="rId3"/>
    <p:sldId id="285" r:id="rId4"/>
    <p:sldId id="298" r:id="rId5"/>
    <p:sldId id="286" r:id="rId6"/>
    <p:sldId id="299" r:id="rId7"/>
    <p:sldId id="300" r:id="rId8"/>
    <p:sldId id="289" r:id="rId9"/>
    <p:sldId id="290" r:id="rId10"/>
    <p:sldId id="301" r:id="rId11"/>
    <p:sldId id="291" r:id="rId12"/>
    <p:sldId id="292" r:id="rId13"/>
    <p:sldId id="293" r:id="rId14"/>
    <p:sldId id="296" r:id="rId15"/>
    <p:sldId id="302" r:id="rId16"/>
    <p:sldId id="297" r:id="rId17"/>
    <p:sldId id="278" r:id="rId1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7B290B-0835-462B-AB22-CF906C50844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B770D6-6D3D-4BDA-B37D-003A95AFFB76}">
      <dgm:prSet custT="1"/>
      <dgm:spPr>
        <a:solidFill>
          <a:srgbClr val="FF0000"/>
        </a:solidFill>
      </dgm:spPr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b="0" i="0" baseline="0" dirty="0" smtClean="0"/>
            <a:t> </a:t>
          </a:r>
          <a:r>
            <a:rPr lang="en-US" sz="2400" dirty="0" smtClean="0">
              <a:solidFill>
                <a:schemeClr val="bg1"/>
              </a:solidFill>
            </a:rPr>
            <a:t>ENERGIYANING SAQLANISH VA AYLANISH QONUNI TABIATNING UMUMIY HARAKTERGA EGA BO’LGAN FUNDAMENTAL QONUNIDIR. </a:t>
          </a:r>
          <a:endParaRPr lang="ru-RU" sz="2400" dirty="0" smtClean="0">
            <a:solidFill>
              <a:schemeClr val="bg1"/>
            </a:solidFill>
          </a:endParaRPr>
        </a:p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i="0" baseline="0" dirty="0"/>
        </a:p>
      </dgm:t>
    </dgm:pt>
    <dgm:pt modelId="{817A6619-84CE-4142-9FF1-70F84E9DFD3B}" type="parTrans" cxnId="{9F648E72-BEBC-4FB9-83AD-0073DB41F99D}">
      <dgm:prSet/>
      <dgm:spPr/>
      <dgm:t>
        <a:bodyPr/>
        <a:lstStyle/>
        <a:p>
          <a:endParaRPr lang="ru-RU"/>
        </a:p>
      </dgm:t>
    </dgm:pt>
    <dgm:pt modelId="{4FDC25D4-9811-4454-9D5B-71F1A1193878}" type="sibTrans" cxnId="{9F648E72-BEBC-4FB9-83AD-0073DB41F99D}">
      <dgm:prSet/>
      <dgm:spPr/>
      <dgm:t>
        <a:bodyPr/>
        <a:lstStyle/>
        <a:p>
          <a:endParaRPr lang="ru-RU"/>
        </a:p>
      </dgm:t>
    </dgm:pt>
    <dgm:pt modelId="{C7297ED8-6BF0-4598-80D5-3994A56B4926}">
      <dgm:prSet/>
      <dgm:spPr>
        <a:solidFill>
          <a:srgbClr val="7030A0"/>
        </a:solidFill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Bu </a:t>
          </a:r>
          <a:r>
            <a:rPr lang="en-US" dirty="0" err="1" smtClean="0">
              <a:solidFill>
                <a:schemeClr val="bg1"/>
              </a:solidFill>
            </a:rPr>
            <a:t>qonunga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ko’ra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energiya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yo’qdan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bor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bo’lmaydi</a:t>
          </a:r>
          <a:r>
            <a:rPr lang="en-US" dirty="0" smtClean="0">
              <a:solidFill>
                <a:schemeClr val="bg1"/>
              </a:solidFill>
            </a:rPr>
            <a:t>, </a:t>
          </a:r>
          <a:r>
            <a:rPr lang="en-US" dirty="0" err="1" smtClean="0">
              <a:solidFill>
                <a:schemeClr val="bg1"/>
              </a:solidFill>
            </a:rPr>
            <a:t>bordan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yo’q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bo’lib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ketmaydi</a:t>
          </a:r>
          <a:r>
            <a:rPr lang="en-US" dirty="0" smtClean="0">
              <a:solidFill>
                <a:schemeClr val="bg1"/>
              </a:solidFill>
            </a:rPr>
            <a:t>, </a:t>
          </a:r>
          <a:r>
            <a:rPr lang="en-US" dirty="0" err="1" smtClean="0">
              <a:solidFill>
                <a:schemeClr val="bg1"/>
              </a:solidFill>
            </a:rPr>
            <a:t>bir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turdan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ikkinchi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turga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o’tib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turishi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mumkin</a:t>
          </a:r>
          <a:r>
            <a:rPr lang="en-US" dirty="0" smtClean="0">
              <a:solidFill>
                <a:schemeClr val="bg1"/>
              </a:solidFill>
            </a:rPr>
            <a:t>, </a:t>
          </a:r>
          <a:r>
            <a:rPr lang="en-US" dirty="0" err="1" smtClean="0">
              <a:solidFill>
                <a:schemeClr val="bg1"/>
              </a:solidFill>
            </a:rPr>
            <a:t>bunday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o’tishda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energiya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bir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turining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muayyan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miqdori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ikkinchi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tur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energiyaning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shunga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teng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miqdoriga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aylanadi</a:t>
          </a:r>
          <a:r>
            <a:rPr lang="en-US" dirty="0" smtClean="0">
              <a:solidFill>
                <a:schemeClr val="bg1"/>
              </a:solidFill>
            </a:rPr>
            <a:t>, </a:t>
          </a:r>
          <a:r>
            <a:rPr lang="en-US" dirty="0" err="1" smtClean="0">
              <a:solidFill>
                <a:schemeClr val="bg1"/>
              </a:solidFill>
            </a:rPr>
            <a:t>ya’ni</a:t>
          </a:r>
          <a:r>
            <a:rPr lang="en-US" dirty="0" smtClean="0">
              <a:solidFill>
                <a:schemeClr val="bg1"/>
              </a:solidFill>
            </a:rPr>
            <a:t>, </a:t>
          </a:r>
          <a:r>
            <a:rPr lang="en-US" dirty="0" err="1" smtClean="0">
              <a:solidFill>
                <a:schemeClr val="bg1"/>
              </a:solidFill>
            </a:rPr>
            <a:t>izolyatsiyalangan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har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qanday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sistema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ichidagi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energiya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miqdori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o’zgarmasdan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saqlanib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turadi</a:t>
          </a:r>
          <a:r>
            <a:rPr lang="en-US" dirty="0" smtClean="0">
              <a:solidFill>
                <a:schemeClr val="bg1"/>
              </a:solidFill>
            </a:rPr>
            <a:t>. 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en-US" b="0" i="0" baseline="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57A35E2-1644-4111-956A-267EAF9A47A7}" type="parTrans" cxnId="{641E8E31-F59C-4D12-AE66-38A24104D377}">
      <dgm:prSet/>
      <dgm:spPr/>
      <dgm:t>
        <a:bodyPr/>
        <a:lstStyle/>
        <a:p>
          <a:endParaRPr lang="ru-RU"/>
        </a:p>
      </dgm:t>
    </dgm:pt>
    <dgm:pt modelId="{2C833B0E-17E6-4536-8E27-05CB50EC0C41}" type="sibTrans" cxnId="{641E8E31-F59C-4D12-AE66-38A24104D377}">
      <dgm:prSet/>
      <dgm:spPr/>
      <dgm:t>
        <a:bodyPr/>
        <a:lstStyle/>
        <a:p>
          <a:endParaRPr lang="ru-RU"/>
        </a:p>
      </dgm:t>
    </dgm:pt>
    <dgm:pt modelId="{CE38F55D-9632-4398-88C5-6A2CE40683F5}" type="pres">
      <dgm:prSet presAssocID="{5F7B290B-0835-462B-AB22-CF906C50844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182770-FA28-493E-81EB-DDCE90DC0A66}" type="pres">
      <dgm:prSet presAssocID="{1FB770D6-6D3D-4BDA-B37D-003A95AFFB76}" presName="circle1" presStyleLbl="node1" presStyleIdx="0" presStyleCnt="2" custScaleY="112519" custLinFactNeighborX="-310" custLinFactNeighborY="6651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EB6B02C8-72E2-4CB7-A49D-44D8718A1A6B}" type="pres">
      <dgm:prSet presAssocID="{1FB770D6-6D3D-4BDA-B37D-003A95AFFB76}" presName="space" presStyleCnt="0"/>
      <dgm:spPr/>
      <dgm:t>
        <a:bodyPr/>
        <a:lstStyle/>
        <a:p>
          <a:endParaRPr lang="ru-RU"/>
        </a:p>
      </dgm:t>
    </dgm:pt>
    <dgm:pt modelId="{FA2D6034-5DA5-4ACE-8FF5-097F0D4D9339}" type="pres">
      <dgm:prSet presAssocID="{1FB770D6-6D3D-4BDA-B37D-003A95AFFB76}" presName="rect1" presStyleLbl="alignAcc1" presStyleIdx="0" presStyleCnt="2" custLinFactNeighborX="349"/>
      <dgm:spPr/>
      <dgm:t>
        <a:bodyPr/>
        <a:lstStyle/>
        <a:p>
          <a:endParaRPr lang="ru-RU"/>
        </a:p>
      </dgm:t>
    </dgm:pt>
    <dgm:pt modelId="{A628F69A-D98E-4EE7-B743-CF452AD67D88}" type="pres">
      <dgm:prSet presAssocID="{C7297ED8-6BF0-4598-80D5-3994A56B4926}" presName="vertSpace2" presStyleLbl="node1" presStyleIdx="0" presStyleCnt="2"/>
      <dgm:spPr/>
      <dgm:t>
        <a:bodyPr/>
        <a:lstStyle/>
        <a:p>
          <a:endParaRPr lang="ru-RU"/>
        </a:p>
      </dgm:t>
    </dgm:pt>
    <dgm:pt modelId="{79B76FF2-F9E4-479C-AAF6-B7D07FBC76DD}" type="pres">
      <dgm:prSet presAssocID="{C7297ED8-6BF0-4598-80D5-3994A56B4926}" presName="circle2" presStyleLbl="node1" presStyleIdx="1" presStyleCnt="2" custScaleY="168967" custLinFactNeighborX="2607" custLinFactNeighborY="-652"/>
      <dgm:spPr>
        <a:solidFill>
          <a:srgbClr val="92D050"/>
        </a:solidFill>
      </dgm:spPr>
      <dgm:t>
        <a:bodyPr/>
        <a:lstStyle/>
        <a:p>
          <a:endParaRPr lang="ru-RU"/>
        </a:p>
      </dgm:t>
    </dgm:pt>
    <dgm:pt modelId="{8032EE7B-A9ED-49BF-8AF7-05ACDEBCBE57}" type="pres">
      <dgm:prSet presAssocID="{C7297ED8-6BF0-4598-80D5-3994A56B4926}" presName="rect2" presStyleLbl="alignAcc1" presStyleIdx="1" presStyleCnt="2" custScaleY="171542" custLinFactNeighborX="-349" custLinFactNeighborY="18250"/>
      <dgm:spPr/>
      <dgm:t>
        <a:bodyPr/>
        <a:lstStyle/>
        <a:p>
          <a:endParaRPr lang="ru-RU"/>
        </a:p>
      </dgm:t>
    </dgm:pt>
    <dgm:pt modelId="{578AA506-A0A3-4CE0-B722-3EE68EE2B497}" type="pres">
      <dgm:prSet presAssocID="{1FB770D6-6D3D-4BDA-B37D-003A95AFFB76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44D55-5B27-4671-8E7E-E6B49DF0616B}" type="pres">
      <dgm:prSet presAssocID="{C7297ED8-6BF0-4598-80D5-3994A56B4926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6A5EFF-3F20-40EA-AB08-3BB23742CAF0}" type="presOf" srcId="{1FB770D6-6D3D-4BDA-B37D-003A95AFFB76}" destId="{578AA506-A0A3-4CE0-B722-3EE68EE2B497}" srcOrd="1" destOrd="0" presId="urn:microsoft.com/office/officeart/2005/8/layout/target3"/>
    <dgm:cxn modelId="{9F648E72-BEBC-4FB9-83AD-0073DB41F99D}" srcId="{5F7B290B-0835-462B-AB22-CF906C50844E}" destId="{1FB770D6-6D3D-4BDA-B37D-003A95AFFB76}" srcOrd="0" destOrd="0" parTransId="{817A6619-84CE-4142-9FF1-70F84E9DFD3B}" sibTransId="{4FDC25D4-9811-4454-9D5B-71F1A1193878}"/>
    <dgm:cxn modelId="{C5F434D2-F2D6-40E0-A8D4-D059DB12ED80}" type="presOf" srcId="{C7297ED8-6BF0-4598-80D5-3994A56B4926}" destId="{8032EE7B-A9ED-49BF-8AF7-05ACDEBCBE57}" srcOrd="0" destOrd="0" presId="urn:microsoft.com/office/officeart/2005/8/layout/target3"/>
    <dgm:cxn modelId="{70A2445C-1D71-4466-BD34-D851705C94F2}" type="presOf" srcId="{5F7B290B-0835-462B-AB22-CF906C50844E}" destId="{CE38F55D-9632-4398-88C5-6A2CE40683F5}" srcOrd="0" destOrd="0" presId="urn:microsoft.com/office/officeart/2005/8/layout/target3"/>
    <dgm:cxn modelId="{4A0766B4-1E33-4AEA-B55A-E761777BFEF8}" type="presOf" srcId="{C7297ED8-6BF0-4598-80D5-3994A56B4926}" destId="{AE444D55-5B27-4671-8E7E-E6B49DF0616B}" srcOrd="1" destOrd="0" presId="urn:microsoft.com/office/officeart/2005/8/layout/target3"/>
    <dgm:cxn modelId="{641E8E31-F59C-4D12-AE66-38A24104D377}" srcId="{5F7B290B-0835-462B-AB22-CF906C50844E}" destId="{C7297ED8-6BF0-4598-80D5-3994A56B4926}" srcOrd="1" destOrd="0" parTransId="{057A35E2-1644-4111-956A-267EAF9A47A7}" sibTransId="{2C833B0E-17E6-4536-8E27-05CB50EC0C41}"/>
    <dgm:cxn modelId="{6B060297-CF03-45C4-A02A-E6B178F87268}" type="presOf" srcId="{1FB770D6-6D3D-4BDA-B37D-003A95AFFB76}" destId="{FA2D6034-5DA5-4ACE-8FF5-097F0D4D9339}" srcOrd="0" destOrd="0" presId="urn:microsoft.com/office/officeart/2005/8/layout/target3"/>
    <dgm:cxn modelId="{87FDDAF3-9402-43FE-86E7-517C1AD751A3}" type="presParOf" srcId="{CE38F55D-9632-4398-88C5-6A2CE40683F5}" destId="{E6182770-FA28-493E-81EB-DDCE90DC0A66}" srcOrd="0" destOrd="0" presId="urn:microsoft.com/office/officeart/2005/8/layout/target3"/>
    <dgm:cxn modelId="{C926AE96-0B5C-4B90-A194-9435C7C5D275}" type="presParOf" srcId="{CE38F55D-9632-4398-88C5-6A2CE40683F5}" destId="{EB6B02C8-72E2-4CB7-A49D-44D8718A1A6B}" srcOrd="1" destOrd="0" presId="urn:microsoft.com/office/officeart/2005/8/layout/target3"/>
    <dgm:cxn modelId="{1D22586C-B015-42CA-9E72-A5A8C7F3E0DE}" type="presParOf" srcId="{CE38F55D-9632-4398-88C5-6A2CE40683F5}" destId="{FA2D6034-5DA5-4ACE-8FF5-097F0D4D9339}" srcOrd="2" destOrd="0" presId="urn:microsoft.com/office/officeart/2005/8/layout/target3"/>
    <dgm:cxn modelId="{FD97DAF5-852F-47B2-BEB2-250651DD6CB1}" type="presParOf" srcId="{CE38F55D-9632-4398-88C5-6A2CE40683F5}" destId="{A628F69A-D98E-4EE7-B743-CF452AD67D88}" srcOrd="3" destOrd="0" presId="urn:microsoft.com/office/officeart/2005/8/layout/target3"/>
    <dgm:cxn modelId="{4E7C9C76-DB64-4A40-A224-DF49CCAAF829}" type="presParOf" srcId="{CE38F55D-9632-4398-88C5-6A2CE40683F5}" destId="{79B76FF2-F9E4-479C-AAF6-B7D07FBC76DD}" srcOrd="4" destOrd="0" presId="urn:microsoft.com/office/officeart/2005/8/layout/target3"/>
    <dgm:cxn modelId="{A17A2A09-FE80-4A00-9142-616B9A6A6923}" type="presParOf" srcId="{CE38F55D-9632-4398-88C5-6A2CE40683F5}" destId="{8032EE7B-A9ED-49BF-8AF7-05ACDEBCBE57}" srcOrd="5" destOrd="0" presId="urn:microsoft.com/office/officeart/2005/8/layout/target3"/>
    <dgm:cxn modelId="{1184C93F-AC73-4249-9975-0C46BA72B7F5}" type="presParOf" srcId="{CE38F55D-9632-4398-88C5-6A2CE40683F5}" destId="{578AA506-A0A3-4CE0-B722-3EE68EE2B497}" srcOrd="6" destOrd="0" presId="urn:microsoft.com/office/officeart/2005/8/layout/target3"/>
    <dgm:cxn modelId="{24E84E3E-B60B-42F9-9120-1E7162C7BFBE}" type="presParOf" srcId="{CE38F55D-9632-4398-88C5-6A2CE40683F5}" destId="{AE444D55-5B27-4671-8E7E-E6B49DF0616B}" srcOrd="7" destOrd="0" presId="urn:microsoft.com/office/officeart/2005/8/layout/targe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BB7FF0-A0ED-494A-A0E8-8B5052D455A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F1F34-A6EB-4BA9-B391-7B35646F40AE}">
      <dgm:prSet/>
      <dgm:spPr>
        <a:solidFill>
          <a:srgbClr val="7030A0">
            <a:alpha val="90000"/>
          </a:srgb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dirty="0" smtClean="0">
              <a:solidFill>
                <a:schemeClr val="bg1"/>
              </a:solidFill>
            </a:rPr>
            <a:t>R. Mayer 1842 </a:t>
          </a:r>
          <a:r>
            <a:rPr lang="en-US" dirty="0" err="1" smtClean="0">
              <a:solidFill>
                <a:schemeClr val="bg1"/>
              </a:solidFill>
            </a:rPr>
            <a:t>yilda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tajribalar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natijasida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sarflangan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ish</a:t>
          </a:r>
          <a:r>
            <a:rPr lang="en-US" dirty="0" smtClean="0">
              <a:solidFill>
                <a:schemeClr val="bg1"/>
              </a:solidFill>
            </a:rPr>
            <a:t> L </a:t>
          </a:r>
          <a:r>
            <a:rPr lang="en-US" dirty="0" err="1" smtClean="0">
              <a:solidFill>
                <a:schemeClr val="bg1"/>
              </a:solidFill>
            </a:rPr>
            <a:t>va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hosil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qilingan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issiqlik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miqdori</a:t>
          </a:r>
          <a:r>
            <a:rPr lang="en-US" dirty="0" smtClean="0">
              <a:solidFill>
                <a:schemeClr val="bg1"/>
              </a:solidFill>
            </a:rPr>
            <a:t> Q </a:t>
          </a:r>
          <a:r>
            <a:rPr lang="en-US" dirty="0" err="1" smtClean="0">
              <a:solidFill>
                <a:schemeClr val="bg1"/>
              </a:solidFill>
            </a:rPr>
            <a:t>orasida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to’g’ri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proportsionallik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borligini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aniqladi</a:t>
          </a:r>
          <a:r>
            <a:rPr lang="en-US" dirty="0" smtClean="0">
              <a:solidFill>
                <a:schemeClr val="bg1"/>
              </a:solidFill>
            </a:rPr>
            <a:t>: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B6D64BE9-1051-4597-BC99-5DB845A3C54E}" type="parTrans" cxnId="{D3D292A6-521E-4649-956D-69208056D2DD}">
      <dgm:prSet/>
      <dgm:spPr/>
      <dgm:t>
        <a:bodyPr/>
        <a:lstStyle/>
        <a:p>
          <a:endParaRPr lang="ru-RU"/>
        </a:p>
      </dgm:t>
    </dgm:pt>
    <dgm:pt modelId="{3B8325C4-8DEE-4C8A-88B7-2D94533055BE}" type="sibTrans" cxnId="{D3D292A6-521E-4649-956D-69208056D2DD}">
      <dgm:prSet/>
      <dgm:spPr/>
      <dgm:t>
        <a:bodyPr/>
        <a:lstStyle/>
        <a:p>
          <a:endParaRPr lang="ru-RU"/>
        </a:p>
      </dgm:t>
    </dgm:pt>
    <dgm:pt modelId="{92C7A2A0-4997-4C2B-9771-15C7401FC8BA}">
      <dgm:prSet/>
      <dgm:spPr>
        <a:ln>
          <a:solidFill>
            <a:srgbClr val="FF0000"/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rtl="0"/>
          <a:endParaRPr lang="en-US" b="0" i="0" baseline="0" dirty="0"/>
        </a:p>
      </dgm:t>
    </dgm:pt>
    <dgm:pt modelId="{8B0CB430-9C99-423D-8DC7-DF85FD375AA7}" type="parTrans" cxnId="{C29A7313-736D-49A8-B289-A3C4028C1D4E}">
      <dgm:prSet/>
      <dgm:spPr/>
      <dgm:t>
        <a:bodyPr/>
        <a:lstStyle/>
        <a:p>
          <a:endParaRPr lang="ru-RU"/>
        </a:p>
      </dgm:t>
    </dgm:pt>
    <dgm:pt modelId="{FBDEF4D5-F3AE-4C58-B0BA-45B88E8123C7}" type="sibTrans" cxnId="{C29A7313-736D-49A8-B289-A3C4028C1D4E}">
      <dgm:prSet/>
      <dgm:spPr/>
      <dgm:t>
        <a:bodyPr/>
        <a:lstStyle/>
        <a:p>
          <a:endParaRPr lang="ru-RU"/>
        </a:p>
      </dgm:t>
    </dgm:pt>
    <dgm:pt modelId="{9DF99B1E-2B65-421B-A6CA-207BEB3527B9}" type="pres">
      <dgm:prSet presAssocID="{EEBB7FF0-A0ED-494A-A0E8-8B5052D455A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767AA17-204B-4453-BC6B-C111942A74F5}" type="pres">
      <dgm:prSet presAssocID="{EEBB7FF0-A0ED-494A-A0E8-8B5052D455A2}" presName="pyramid" presStyleLbl="node1" presStyleIdx="0" presStyleCnt="1" custScaleX="166003"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89C3D5D-FE45-4032-9B92-5BC948D65B20}" type="pres">
      <dgm:prSet presAssocID="{EEBB7FF0-A0ED-494A-A0E8-8B5052D455A2}" presName="theList" presStyleCnt="0"/>
      <dgm:spPr/>
    </dgm:pt>
    <dgm:pt modelId="{74AC91BE-037F-4C15-AC22-3CD1BA70D0D7}" type="pres">
      <dgm:prSet presAssocID="{0B0F1F34-A6EB-4BA9-B391-7B35646F40AE}" presName="aNode" presStyleLbl="fgAcc1" presStyleIdx="0" presStyleCnt="2" custScaleX="312261" custLinFactNeighborX="-12310" custLinFactNeighborY="7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E7D43-F126-4EC8-AC8D-046E0A99E7DC}" type="pres">
      <dgm:prSet presAssocID="{0B0F1F34-A6EB-4BA9-B391-7B35646F40AE}" presName="aSpace" presStyleCnt="0"/>
      <dgm:spPr/>
    </dgm:pt>
    <dgm:pt modelId="{C4E31EFD-411A-45D3-B4A3-A9B6DCFC4015}" type="pres">
      <dgm:prSet presAssocID="{92C7A2A0-4997-4C2B-9771-15C7401FC8BA}" presName="aNode" presStyleLbl="fgAcc1" presStyleIdx="1" presStyleCnt="2" custScaleX="311770" custScaleY="146805" custLinFactNeighborX="-11489" custLinFactNeighborY="-7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3373F-F48C-4784-AB03-9FCB2D340E66}" type="pres">
      <dgm:prSet presAssocID="{92C7A2A0-4997-4C2B-9771-15C7401FC8BA}" presName="aSpace" presStyleCnt="0"/>
      <dgm:spPr/>
    </dgm:pt>
  </dgm:ptLst>
  <dgm:cxnLst>
    <dgm:cxn modelId="{D3D292A6-521E-4649-956D-69208056D2DD}" srcId="{EEBB7FF0-A0ED-494A-A0E8-8B5052D455A2}" destId="{0B0F1F34-A6EB-4BA9-B391-7B35646F40AE}" srcOrd="0" destOrd="0" parTransId="{B6D64BE9-1051-4597-BC99-5DB845A3C54E}" sibTransId="{3B8325C4-8DEE-4C8A-88B7-2D94533055BE}"/>
    <dgm:cxn modelId="{9F7696B4-080A-4ABA-B6C8-CFFBB2551451}" type="presOf" srcId="{92C7A2A0-4997-4C2B-9771-15C7401FC8BA}" destId="{C4E31EFD-411A-45D3-B4A3-A9B6DCFC4015}" srcOrd="0" destOrd="0" presId="urn:microsoft.com/office/officeart/2005/8/layout/pyramid2"/>
    <dgm:cxn modelId="{A1C29910-5F70-4417-BC72-CB494976C379}" type="presOf" srcId="{0B0F1F34-A6EB-4BA9-B391-7B35646F40AE}" destId="{74AC91BE-037F-4C15-AC22-3CD1BA70D0D7}" srcOrd="0" destOrd="0" presId="urn:microsoft.com/office/officeart/2005/8/layout/pyramid2"/>
    <dgm:cxn modelId="{374CB8C1-6AD6-4D17-8562-47D9016ECA86}" type="presOf" srcId="{EEBB7FF0-A0ED-494A-A0E8-8B5052D455A2}" destId="{9DF99B1E-2B65-421B-A6CA-207BEB3527B9}" srcOrd="0" destOrd="0" presId="urn:microsoft.com/office/officeart/2005/8/layout/pyramid2"/>
    <dgm:cxn modelId="{C29A7313-736D-49A8-B289-A3C4028C1D4E}" srcId="{EEBB7FF0-A0ED-494A-A0E8-8B5052D455A2}" destId="{92C7A2A0-4997-4C2B-9771-15C7401FC8BA}" srcOrd="1" destOrd="0" parTransId="{8B0CB430-9C99-423D-8DC7-DF85FD375AA7}" sibTransId="{FBDEF4D5-F3AE-4C58-B0BA-45B88E8123C7}"/>
    <dgm:cxn modelId="{BBDE41F9-CBBE-4E68-A1A9-265CC3DDD9DC}" type="presParOf" srcId="{9DF99B1E-2B65-421B-A6CA-207BEB3527B9}" destId="{1767AA17-204B-4453-BC6B-C111942A74F5}" srcOrd="0" destOrd="0" presId="urn:microsoft.com/office/officeart/2005/8/layout/pyramid2"/>
    <dgm:cxn modelId="{BEA9FEDA-60DA-4B1E-98A5-22F9C76683EA}" type="presParOf" srcId="{9DF99B1E-2B65-421B-A6CA-207BEB3527B9}" destId="{589C3D5D-FE45-4032-9B92-5BC948D65B20}" srcOrd="1" destOrd="0" presId="urn:microsoft.com/office/officeart/2005/8/layout/pyramid2"/>
    <dgm:cxn modelId="{7DB4EC35-E76D-4060-B9FC-787A3F2E87D0}" type="presParOf" srcId="{589C3D5D-FE45-4032-9B92-5BC948D65B20}" destId="{74AC91BE-037F-4C15-AC22-3CD1BA70D0D7}" srcOrd="0" destOrd="0" presId="urn:microsoft.com/office/officeart/2005/8/layout/pyramid2"/>
    <dgm:cxn modelId="{83065513-E54C-4748-A575-69BB5BBE6CE0}" type="presParOf" srcId="{589C3D5D-FE45-4032-9B92-5BC948D65B20}" destId="{F88E7D43-F126-4EC8-AC8D-046E0A99E7DC}" srcOrd="1" destOrd="0" presId="urn:microsoft.com/office/officeart/2005/8/layout/pyramid2"/>
    <dgm:cxn modelId="{7A6AE48E-25DC-497F-B697-D4EC1533456A}" type="presParOf" srcId="{589C3D5D-FE45-4032-9B92-5BC948D65B20}" destId="{C4E31EFD-411A-45D3-B4A3-A9B6DCFC4015}" srcOrd="2" destOrd="0" presId="urn:microsoft.com/office/officeart/2005/8/layout/pyramid2"/>
    <dgm:cxn modelId="{C41065AC-CD9D-46FF-81FA-5060FE441299}" type="presParOf" srcId="{589C3D5D-FE45-4032-9B92-5BC948D65B20}" destId="{A843373F-F48C-4784-AB03-9FCB2D340E66}" srcOrd="3" destOrd="0" presId="urn:microsoft.com/office/officeart/2005/8/layout/pyramid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BB7FF0-A0ED-494A-A0E8-8B5052D455A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F1F34-A6EB-4BA9-B391-7B35646F40AE}">
      <dgm:prSet/>
      <dgm:spPr>
        <a:solidFill>
          <a:schemeClr val="bg1">
            <a:alpha val="90000"/>
          </a:scheme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dirty="0" smtClean="0"/>
            <a:t>Agar </a:t>
          </a:r>
          <a:r>
            <a:rPr lang="en-US" dirty="0" err="1" smtClean="0"/>
            <a:t>ish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issiqlik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xil</a:t>
          </a:r>
          <a:r>
            <a:rPr lang="en-US" dirty="0" smtClean="0"/>
            <a:t> </a:t>
          </a:r>
          <a:r>
            <a:rPr lang="en-US" dirty="0" err="1" smtClean="0"/>
            <a:t>birliklarda</a:t>
          </a:r>
          <a:r>
            <a:rPr lang="en-US" dirty="0" smtClean="0"/>
            <a:t> </a:t>
          </a:r>
          <a:r>
            <a:rPr lang="en-US" dirty="0" err="1" smtClean="0"/>
            <a:t>o’lchansa</a:t>
          </a:r>
          <a:r>
            <a:rPr lang="en-US" dirty="0" smtClean="0"/>
            <a:t>, u </a:t>
          </a:r>
          <a:r>
            <a:rPr lang="en-US" dirty="0" err="1" smtClean="0"/>
            <a:t>holda</a:t>
          </a:r>
          <a:r>
            <a:rPr lang="en-US" dirty="0" smtClean="0"/>
            <a:t> </a:t>
          </a:r>
          <a:r>
            <a:rPr lang="en-US" dirty="0" err="1" smtClean="0"/>
            <a:t>ekvivalent</a:t>
          </a:r>
          <a:r>
            <a:rPr lang="en-US" dirty="0" smtClean="0"/>
            <a:t> A </a:t>
          </a:r>
          <a:r>
            <a:rPr lang="en-US" dirty="0" err="1" smtClean="0"/>
            <a:t>birga</a:t>
          </a:r>
          <a:r>
            <a:rPr lang="en-US" dirty="0" smtClean="0"/>
            <a:t> </a:t>
          </a:r>
          <a:r>
            <a:rPr lang="en-US" dirty="0" err="1" smtClean="0"/>
            <a:t>teng</a:t>
          </a:r>
          <a:r>
            <a:rPr lang="en-US" dirty="0" smtClean="0"/>
            <a:t> </a:t>
          </a:r>
          <a:r>
            <a:rPr lang="en-US" dirty="0" err="1" smtClean="0"/>
            <a:t>bo’sa</a:t>
          </a:r>
          <a:r>
            <a:rPr lang="en-US" dirty="0" smtClean="0"/>
            <a:t> formula </a:t>
          </a:r>
          <a:r>
            <a:rPr lang="en-US" dirty="0" err="1" smtClean="0"/>
            <a:t>quyidagi</a:t>
          </a:r>
          <a:r>
            <a:rPr lang="en-US" dirty="0" smtClean="0"/>
            <a:t> </a:t>
          </a:r>
          <a:r>
            <a:rPr lang="en-US" dirty="0" err="1" smtClean="0"/>
            <a:t>ko’rinishga</a:t>
          </a:r>
          <a:r>
            <a:rPr lang="en-US" dirty="0" smtClean="0"/>
            <a:t> </a:t>
          </a:r>
          <a:r>
            <a:rPr lang="en-US" dirty="0" err="1" smtClean="0"/>
            <a:t>keladi</a:t>
          </a:r>
          <a:r>
            <a:rPr lang="en-US" dirty="0" smtClean="0"/>
            <a:t>: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B6D64BE9-1051-4597-BC99-5DB845A3C54E}" type="parTrans" cxnId="{D3D292A6-521E-4649-956D-69208056D2DD}">
      <dgm:prSet/>
      <dgm:spPr/>
      <dgm:t>
        <a:bodyPr/>
        <a:lstStyle/>
        <a:p>
          <a:endParaRPr lang="ru-RU"/>
        </a:p>
      </dgm:t>
    </dgm:pt>
    <dgm:pt modelId="{3B8325C4-8DEE-4C8A-88B7-2D94533055BE}" type="sibTrans" cxnId="{D3D292A6-521E-4649-956D-69208056D2DD}">
      <dgm:prSet/>
      <dgm:spPr/>
      <dgm:t>
        <a:bodyPr/>
        <a:lstStyle/>
        <a:p>
          <a:endParaRPr lang="ru-RU"/>
        </a:p>
      </dgm:t>
    </dgm:pt>
    <dgm:pt modelId="{92C7A2A0-4997-4C2B-9771-15C7401FC8BA}">
      <dgm:prSet/>
      <dgm:spPr>
        <a:solidFill>
          <a:srgbClr val="92D050">
            <a:alpha val="90000"/>
          </a:srgbClr>
        </a:solidFill>
        <a:ln>
          <a:solidFill>
            <a:srgbClr val="FF0000"/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rtl="0"/>
          <a:endParaRPr lang="en-US" b="0" i="0" baseline="0" dirty="0"/>
        </a:p>
      </dgm:t>
    </dgm:pt>
    <dgm:pt modelId="{8B0CB430-9C99-423D-8DC7-DF85FD375AA7}" type="parTrans" cxnId="{C29A7313-736D-49A8-B289-A3C4028C1D4E}">
      <dgm:prSet/>
      <dgm:spPr/>
      <dgm:t>
        <a:bodyPr/>
        <a:lstStyle/>
        <a:p>
          <a:endParaRPr lang="ru-RU"/>
        </a:p>
      </dgm:t>
    </dgm:pt>
    <dgm:pt modelId="{FBDEF4D5-F3AE-4C58-B0BA-45B88E8123C7}" type="sibTrans" cxnId="{C29A7313-736D-49A8-B289-A3C4028C1D4E}">
      <dgm:prSet/>
      <dgm:spPr/>
      <dgm:t>
        <a:bodyPr/>
        <a:lstStyle/>
        <a:p>
          <a:endParaRPr lang="ru-RU"/>
        </a:p>
      </dgm:t>
    </dgm:pt>
    <dgm:pt modelId="{A6D3DB43-D0E7-466B-8ABA-F4DA56AF3007}">
      <dgm:prSet/>
      <dgm:spPr>
        <a:solidFill>
          <a:srgbClr val="FFFF00">
            <a:alpha val="90000"/>
          </a:srgbClr>
        </a:solidFill>
        <a:ln>
          <a:solidFill>
            <a:srgbClr val="FF0000"/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rtl="0"/>
          <a:endParaRPr lang="en-US" b="0" i="0" baseline="0" dirty="0"/>
        </a:p>
      </dgm:t>
    </dgm:pt>
    <dgm:pt modelId="{47C3513E-9BF3-4A79-8182-5BFF70DA0BDC}" type="parTrans" cxnId="{D6745AED-1458-4453-96AB-2E1E262E3A2D}">
      <dgm:prSet/>
      <dgm:spPr/>
      <dgm:t>
        <a:bodyPr/>
        <a:lstStyle/>
        <a:p>
          <a:endParaRPr lang="ru-RU"/>
        </a:p>
      </dgm:t>
    </dgm:pt>
    <dgm:pt modelId="{D5FD2164-E99D-4257-B950-03816049AEE4}" type="sibTrans" cxnId="{D6745AED-1458-4453-96AB-2E1E262E3A2D}">
      <dgm:prSet/>
      <dgm:spPr/>
      <dgm:t>
        <a:bodyPr/>
        <a:lstStyle/>
        <a:p>
          <a:endParaRPr lang="ru-RU"/>
        </a:p>
      </dgm:t>
    </dgm:pt>
    <dgm:pt modelId="{9DF99B1E-2B65-421B-A6CA-207BEB3527B9}" type="pres">
      <dgm:prSet presAssocID="{EEBB7FF0-A0ED-494A-A0E8-8B5052D455A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767AA17-204B-4453-BC6B-C111942A74F5}" type="pres">
      <dgm:prSet presAssocID="{EEBB7FF0-A0ED-494A-A0E8-8B5052D455A2}" presName="pyramid" presStyleLbl="node1" presStyleIdx="0" presStyleCnt="1" custScaleX="166003" custLinFactNeighborX="45874" custLinFactNeighborY="-1067"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89C3D5D-FE45-4032-9B92-5BC948D65B20}" type="pres">
      <dgm:prSet presAssocID="{EEBB7FF0-A0ED-494A-A0E8-8B5052D455A2}" presName="theList" presStyleCnt="0"/>
      <dgm:spPr/>
    </dgm:pt>
    <dgm:pt modelId="{74AC91BE-037F-4C15-AC22-3CD1BA70D0D7}" type="pres">
      <dgm:prSet presAssocID="{0B0F1F34-A6EB-4BA9-B391-7B35646F40AE}" presName="aNode" presStyleLbl="fgAcc1" presStyleIdx="0" presStyleCnt="3" custScaleX="312261" custLinFactY="-6337" custLinFactNeighborX="-943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E7D43-F126-4EC8-AC8D-046E0A99E7DC}" type="pres">
      <dgm:prSet presAssocID="{0B0F1F34-A6EB-4BA9-B391-7B35646F40AE}" presName="aSpace" presStyleCnt="0"/>
      <dgm:spPr/>
    </dgm:pt>
    <dgm:pt modelId="{C4E31EFD-411A-45D3-B4A3-A9B6DCFC4015}" type="pres">
      <dgm:prSet presAssocID="{92C7A2A0-4997-4C2B-9771-15C7401FC8BA}" presName="aNode" presStyleLbl="fgAcc1" presStyleIdx="1" presStyleCnt="3" custScaleX="311770" custScaleY="98520" custLinFactNeighborX="-9026" custLinFactNeighborY="-38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3373F-F48C-4784-AB03-9FCB2D340E66}" type="pres">
      <dgm:prSet presAssocID="{92C7A2A0-4997-4C2B-9771-15C7401FC8BA}" presName="aSpace" presStyleCnt="0"/>
      <dgm:spPr/>
    </dgm:pt>
    <dgm:pt modelId="{02AB31C1-BB8B-4366-84AA-DAEE3E8DB675}" type="pres">
      <dgm:prSet presAssocID="{A6D3DB43-D0E7-466B-8ABA-F4DA56AF3007}" presName="aNode" presStyleLbl="fgAcc1" presStyleIdx="2" presStyleCnt="3" custScaleX="311770" custScaleY="98520" custLinFactY="8411" custLinFactNeighborX="-10258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A97A5C-8F6F-47FF-939B-58B1B4457113}" type="pres">
      <dgm:prSet presAssocID="{A6D3DB43-D0E7-466B-8ABA-F4DA56AF3007}" presName="aSpace" presStyleCnt="0"/>
      <dgm:spPr/>
    </dgm:pt>
  </dgm:ptLst>
  <dgm:cxnLst>
    <dgm:cxn modelId="{FEEBA23F-A3EB-4BD1-A525-92C5DF4EAD76}" type="presOf" srcId="{EEBB7FF0-A0ED-494A-A0E8-8B5052D455A2}" destId="{9DF99B1E-2B65-421B-A6CA-207BEB3527B9}" srcOrd="0" destOrd="0" presId="urn:microsoft.com/office/officeart/2005/8/layout/pyramid2"/>
    <dgm:cxn modelId="{D3D292A6-521E-4649-956D-69208056D2DD}" srcId="{EEBB7FF0-A0ED-494A-A0E8-8B5052D455A2}" destId="{0B0F1F34-A6EB-4BA9-B391-7B35646F40AE}" srcOrd="0" destOrd="0" parTransId="{B6D64BE9-1051-4597-BC99-5DB845A3C54E}" sibTransId="{3B8325C4-8DEE-4C8A-88B7-2D94533055BE}"/>
    <dgm:cxn modelId="{869CA18A-6A4E-4E9B-ABC6-6EEA3326A90D}" type="presOf" srcId="{92C7A2A0-4997-4C2B-9771-15C7401FC8BA}" destId="{C4E31EFD-411A-45D3-B4A3-A9B6DCFC4015}" srcOrd="0" destOrd="0" presId="urn:microsoft.com/office/officeart/2005/8/layout/pyramid2"/>
    <dgm:cxn modelId="{D6745AED-1458-4453-96AB-2E1E262E3A2D}" srcId="{EEBB7FF0-A0ED-494A-A0E8-8B5052D455A2}" destId="{A6D3DB43-D0E7-466B-8ABA-F4DA56AF3007}" srcOrd="2" destOrd="0" parTransId="{47C3513E-9BF3-4A79-8182-5BFF70DA0BDC}" sibTransId="{D5FD2164-E99D-4257-B950-03816049AEE4}"/>
    <dgm:cxn modelId="{8012EE91-BDF1-474A-BAF7-54CD14BF3AB9}" type="presOf" srcId="{A6D3DB43-D0E7-466B-8ABA-F4DA56AF3007}" destId="{02AB31C1-BB8B-4366-84AA-DAEE3E8DB675}" srcOrd="0" destOrd="0" presId="urn:microsoft.com/office/officeart/2005/8/layout/pyramid2"/>
    <dgm:cxn modelId="{F07B1011-519C-4054-B3E7-766444664ED5}" type="presOf" srcId="{0B0F1F34-A6EB-4BA9-B391-7B35646F40AE}" destId="{74AC91BE-037F-4C15-AC22-3CD1BA70D0D7}" srcOrd="0" destOrd="0" presId="urn:microsoft.com/office/officeart/2005/8/layout/pyramid2"/>
    <dgm:cxn modelId="{C29A7313-736D-49A8-B289-A3C4028C1D4E}" srcId="{EEBB7FF0-A0ED-494A-A0E8-8B5052D455A2}" destId="{92C7A2A0-4997-4C2B-9771-15C7401FC8BA}" srcOrd="1" destOrd="0" parTransId="{8B0CB430-9C99-423D-8DC7-DF85FD375AA7}" sibTransId="{FBDEF4D5-F3AE-4C58-B0BA-45B88E8123C7}"/>
    <dgm:cxn modelId="{E9FE774F-7B0D-4746-830E-F7B9D436B925}" type="presParOf" srcId="{9DF99B1E-2B65-421B-A6CA-207BEB3527B9}" destId="{1767AA17-204B-4453-BC6B-C111942A74F5}" srcOrd="0" destOrd="0" presId="urn:microsoft.com/office/officeart/2005/8/layout/pyramid2"/>
    <dgm:cxn modelId="{8180D2F9-B288-4C26-BE21-A0B0C3338C0A}" type="presParOf" srcId="{9DF99B1E-2B65-421B-A6CA-207BEB3527B9}" destId="{589C3D5D-FE45-4032-9B92-5BC948D65B20}" srcOrd="1" destOrd="0" presId="urn:microsoft.com/office/officeart/2005/8/layout/pyramid2"/>
    <dgm:cxn modelId="{1F908858-33EB-4B85-B018-0314584A90D6}" type="presParOf" srcId="{589C3D5D-FE45-4032-9B92-5BC948D65B20}" destId="{74AC91BE-037F-4C15-AC22-3CD1BA70D0D7}" srcOrd="0" destOrd="0" presId="urn:microsoft.com/office/officeart/2005/8/layout/pyramid2"/>
    <dgm:cxn modelId="{A81C349B-90A5-47D5-96C1-2610CAF7FE1B}" type="presParOf" srcId="{589C3D5D-FE45-4032-9B92-5BC948D65B20}" destId="{F88E7D43-F126-4EC8-AC8D-046E0A99E7DC}" srcOrd="1" destOrd="0" presId="urn:microsoft.com/office/officeart/2005/8/layout/pyramid2"/>
    <dgm:cxn modelId="{1F3605BA-8F09-4DE7-8644-4B4E291CE90E}" type="presParOf" srcId="{589C3D5D-FE45-4032-9B92-5BC948D65B20}" destId="{C4E31EFD-411A-45D3-B4A3-A9B6DCFC4015}" srcOrd="2" destOrd="0" presId="urn:microsoft.com/office/officeart/2005/8/layout/pyramid2"/>
    <dgm:cxn modelId="{5912650D-9883-4703-8310-7252156EBF4B}" type="presParOf" srcId="{589C3D5D-FE45-4032-9B92-5BC948D65B20}" destId="{A843373F-F48C-4784-AB03-9FCB2D340E66}" srcOrd="3" destOrd="0" presId="urn:microsoft.com/office/officeart/2005/8/layout/pyramid2"/>
    <dgm:cxn modelId="{6318EB78-0296-41DD-BED4-E54F6AA7D457}" type="presParOf" srcId="{589C3D5D-FE45-4032-9B92-5BC948D65B20}" destId="{02AB31C1-BB8B-4366-84AA-DAEE3E8DB675}" srcOrd="4" destOrd="0" presId="urn:microsoft.com/office/officeart/2005/8/layout/pyramid2"/>
    <dgm:cxn modelId="{439AB988-C602-44F4-BCF1-221B539790C8}" type="presParOf" srcId="{589C3D5D-FE45-4032-9B92-5BC948D65B20}" destId="{D3A97A5C-8F6F-47FF-939B-58B1B4457113}" srcOrd="5" destOrd="0" presId="urn:microsoft.com/office/officeart/2005/8/layout/pyramid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7D9A1B-DB21-4BAE-AF16-361B343DFAD8}" type="doc">
      <dgm:prSet loTypeId="urn:microsoft.com/office/officeart/2005/8/layout/process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3A7C82-C234-4D3D-80C6-F351B4E41151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ru-RU" dirty="0" err="1" smtClean="0"/>
            <a:t>Jism</a:t>
          </a:r>
          <a:r>
            <a:rPr lang="ru-RU" dirty="0" smtClean="0"/>
            <a:t> </a:t>
          </a:r>
          <a:r>
            <a:rPr lang="ru-RU" dirty="0" err="1" smtClean="0"/>
            <a:t>ichki</a:t>
          </a:r>
          <a:r>
            <a:rPr lang="ru-RU" dirty="0" smtClean="0"/>
            <a:t> </a:t>
          </a:r>
          <a:r>
            <a:rPr lang="ru-RU" dirty="0" err="1" smtClean="0"/>
            <a:t>energiyasi</a:t>
          </a:r>
          <a:r>
            <a:rPr lang="ru-RU" dirty="0" smtClean="0"/>
            <a:t> - </a:t>
          </a:r>
          <a:r>
            <a:rPr lang="ru-RU" dirty="0" err="1" smtClean="0"/>
            <a:t>jism</a:t>
          </a:r>
          <a:r>
            <a:rPr lang="ru-RU" dirty="0" smtClean="0"/>
            <a:t> </a:t>
          </a:r>
          <a:r>
            <a:rPr lang="ru-RU" dirty="0" err="1" smtClean="0"/>
            <a:t>molekulalarining</a:t>
          </a:r>
          <a:r>
            <a:rPr lang="ru-RU" dirty="0" smtClean="0"/>
            <a:t> </a:t>
          </a:r>
          <a:r>
            <a:rPr lang="ru-RU" dirty="0" err="1" smtClean="0"/>
            <a:t>xaotik</a:t>
          </a:r>
          <a:r>
            <a:rPr lang="ru-RU" dirty="0" smtClean="0"/>
            <a:t> </a:t>
          </a:r>
          <a:r>
            <a:rPr lang="ru-RU" dirty="0" err="1" smtClean="0"/>
            <a:t>harakati</a:t>
          </a:r>
          <a:r>
            <a:rPr lang="ru-RU" dirty="0" smtClean="0"/>
            <a:t> </a:t>
          </a:r>
          <a:r>
            <a:rPr lang="ru-RU" dirty="0" err="1" smtClean="0"/>
            <a:t>kinetik</a:t>
          </a:r>
          <a:r>
            <a:rPr lang="ru-RU" dirty="0" smtClean="0"/>
            <a:t> </a:t>
          </a:r>
          <a:r>
            <a:rPr lang="ru-RU" dirty="0" err="1" smtClean="0"/>
            <a:t>energiyalari</a:t>
          </a:r>
          <a:r>
            <a:rPr lang="ru-RU" dirty="0" smtClean="0"/>
            <a:t>, </a:t>
          </a:r>
          <a:r>
            <a:rPr lang="ru-RU" dirty="0" err="1" smtClean="0"/>
            <a:t>molekulalarining</a:t>
          </a:r>
          <a:r>
            <a:rPr lang="ru-RU" dirty="0" smtClean="0"/>
            <a:t> </a:t>
          </a:r>
          <a:r>
            <a:rPr lang="ru-RU" dirty="0" err="1" smtClean="0"/>
            <a:t>o’zaro</a:t>
          </a:r>
          <a:r>
            <a:rPr lang="ru-RU" dirty="0" smtClean="0"/>
            <a:t> </a:t>
          </a:r>
          <a:r>
            <a:rPr lang="ru-RU" dirty="0" err="1" smtClean="0"/>
            <a:t>ta’sirlashishi</a:t>
          </a:r>
          <a:r>
            <a:rPr lang="ru-RU" dirty="0" smtClean="0"/>
            <a:t> </a:t>
          </a:r>
          <a:r>
            <a:rPr lang="ru-RU" dirty="0" err="1" smtClean="0"/>
            <a:t>potentsial</a:t>
          </a:r>
          <a:r>
            <a:rPr lang="ru-RU" dirty="0" smtClean="0"/>
            <a:t> </a:t>
          </a:r>
          <a:r>
            <a:rPr lang="ru-RU" dirty="0" err="1" smtClean="0"/>
            <a:t>energiyalari</a:t>
          </a:r>
          <a:r>
            <a:rPr lang="ru-RU" dirty="0" smtClean="0"/>
            <a:t>, </a:t>
          </a:r>
          <a:r>
            <a:rPr lang="ru-RU" dirty="0" err="1" smtClean="0"/>
            <a:t>molekulalarni</a:t>
          </a:r>
          <a:r>
            <a:rPr lang="ru-RU" dirty="0" smtClean="0"/>
            <a:t> </a:t>
          </a:r>
          <a:r>
            <a:rPr lang="ru-RU" dirty="0" err="1" smtClean="0"/>
            <a:t>tashkil</a:t>
          </a:r>
          <a:r>
            <a:rPr lang="ru-RU" dirty="0" smtClean="0"/>
            <a:t> </a:t>
          </a:r>
          <a:r>
            <a:rPr lang="ru-RU" dirty="0" err="1" smtClean="0"/>
            <a:t>etuvchi</a:t>
          </a:r>
          <a:r>
            <a:rPr lang="ru-RU" dirty="0" smtClean="0"/>
            <a:t> </a:t>
          </a:r>
          <a:r>
            <a:rPr lang="ru-RU" dirty="0" err="1" smtClean="0"/>
            <a:t>atomlarning</a:t>
          </a:r>
          <a:r>
            <a:rPr lang="ru-RU" dirty="0" smtClean="0"/>
            <a:t> </a:t>
          </a:r>
          <a:r>
            <a:rPr lang="ru-RU" dirty="0" err="1" smtClean="0"/>
            <a:t>tebranma</a:t>
          </a:r>
          <a:r>
            <a:rPr lang="ru-RU" dirty="0" smtClean="0"/>
            <a:t> </a:t>
          </a:r>
          <a:r>
            <a:rPr lang="ru-RU" dirty="0" err="1" smtClean="0"/>
            <a:t>harakat</a:t>
          </a:r>
          <a:r>
            <a:rPr lang="ru-RU" dirty="0" smtClean="0"/>
            <a:t> </a:t>
          </a:r>
          <a:r>
            <a:rPr lang="ru-RU" dirty="0" err="1" smtClean="0"/>
            <a:t>energiyalari</a:t>
          </a:r>
          <a:r>
            <a:rPr lang="ru-RU" dirty="0" smtClean="0"/>
            <a:t>, </a:t>
          </a:r>
          <a:r>
            <a:rPr lang="ru-RU" dirty="0" err="1" smtClean="0"/>
            <a:t>molekulalar</a:t>
          </a:r>
          <a:r>
            <a:rPr lang="ru-RU" dirty="0" smtClean="0"/>
            <a:t> </a:t>
          </a:r>
          <a:r>
            <a:rPr lang="ru-RU" dirty="0" err="1" smtClean="0"/>
            <a:t>tarkibidagi</a:t>
          </a:r>
          <a:r>
            <a:rPr lang="ru-RU" dirty="0" smtClean="0"/>
            <a:t> </a:t>
          </a:r>
          <a:r>
            <a:rPr lang="ru-RU" dirty="0" err="1" smtClean="0"/>
            <a:t>atomlarning</a:t>
          </a:r>
          <a:r>
            <a:rPr lang="ru-RU" dirty="0" smtClean="0"/>
            <a:t> </a:t>
          </a:r>
          <a:r>
            <a:rPr lang="ru-RU" dirty="0" err="1" smtClean="0"/>
            <a:t>bog’lanishi</a:t>
          </a:r>
          <a:r>
            <a:rPr lang="ru-RU" dirty="0" smtClean="0"/>
            <a:t> </a:t>
          </a:r>
          <a:r>
            <a:rPr lang="ru-RU" dirty="0" err="1" smtClean="0"/>
            <a:t>energiyalari</a:t>
          </a:r>
          <a:r>
            <a:rPr lang="ru-RU" dirty="0" smtClean="0"/>
            <a:t> </a:t>
          </a:r>
          <a:r>
            <a:rPr lang="ru-RU" dirty="0" err="1" smtClean="0"/>
            <a:t>va</a:t>
          </a:r>
          <a:r>
            <a:rPr lang="ru-RU" dirty="0" smtClean="0"/>
            <a:t> </a:t>
          </a:r>
          <a:r>
            <a:rPr lang="ru-RU" dirty="0" err="1" smtClean="0"/>
            <a:t>atom</a:t>
          </a:r>
          <a:r>
            <a:rPr lang="ru-RU" dirty="0" smtClean="0"/>
            <a:t> </a:t>
          </a:r>
          <a:r>
            <a:rPr lang="ru-RU" dirty="0" err="1" smtClean="0"/>
            <a:t>yadrolarining</a:t>
          </a:r>
          <a:r>
            <a:rPr lang="ru-RU" dirty="0" smtClean="0"/>
            <a:t> </a:t>
          </a:r>
          <a:r>
            <a:rPr lang="ru-RU" dirty="0" err="1" smtClean="0"/>
            <a:t>energiyalari</a:t>
          </a:r>
          <a:r>
            <a:rPr lang="ru-RU" dirty="0" smtClean="0"/>
            <a:t> </a:t>
          </a:r>
          <a:r>
            <a:rPr lang="ru-RU" dirty="0" err="1" smtClean="0"/>
            <a:t>yig’indisi</a:t>
          </a:r>
          <a:r>
            <a:rPr lang="ru-RU" dirty="0" smtClean="0"/>
            <a:t> </a:t>
          </a:r>
          <a:r>
            <a:rPr lang="ru-RU" dirty="0" err="1" smtClean="0"/>
            <a:t>tarzida</a:t>
          </a:r>
          <a:r>
            <a:rPr lang="ru-RU" dirty="0" smtClean="0"/>
            <a:t> </a:t>
          </a:r>
          <a:r>
            <a:rPr lang="ru-RU" dirty="0" err="1" smtClean="0"/>
            <a:t>aniqlanishi</a:t>
          </a:r>
          <a:r>
            <a:rPr lang="ru-RU" dirty="0" smtClean="0"/>
            <a:t> </a:t>
          </a:r>
          <a:r>
            <a:rPr lang="ru-RU" dirty="0" err="1" smtClean="0"/>
            <a:t>mumkin</a:t>
          </a:r>
          <a:r>
            <a:rPr lang="ru-RU" dirty="0" smtClean="0"/>
            <a:t>:</a:t>
          </a:r>
          <a:endParaRPr lang="ru-RU" b="1" i="0" baseline="0" dirty="0"/>
        </a:p>
      </dgm:t>
    </dgm:pt>
    <dgm:pt modelId="{0E2E5520-7DF4-450A-8CE6-99AE3C76B51C}" type="parTrans" cxnId="{2093F0F0-FD30-499B-B20D-D8DDAD6A6E63}">
      <dgm:prSet/>
      <dgm:spPr/>
      <dgm:t>
        <a:bodyPr/>
        <a:lstStyle/>
        <a:p>
          <a:endParaRPr lang="ru-RU"/>
        </a:p>
      </dgm:t>
    </dgm:pt>
    <dgm:pt modelId="{C30D887E-B95F-427F-8CCB-EC44E93EC482}" type="sibTrans" cxnId="{2093F0F0-FD30-499B-B20D-D8DDAD6A6E63}">
      <dgm:prSet/>
      <dgm:spPr/>
      <dgm:t>
        <a:bodyPr/>
        <a:lstStyle/>
        <a:p>
          <a:endParaRPr lang="ru-RU"/>
        </a:p>
      </dgm:t>
    </dgm:pt>
    <dgm:pt modelId="{0F8F417E-3FD6-48A4-B097-3267FC665BA9}">
      <dgm:prSet/>
      <dgm:spPr>
        <a:solidFill>
          <a:srgbClr val="C00000"/>
        </a:solidFill>
        <a:ln>
          <a:solidFill>
            <a:srgbClr val="00B0F0"/>
          </a:solidFill>
        </a:ln>
      </dgm:spPr>
      <dgm:t>
        <a:bodyPr/>
        <a:lstStyle/>
        <a:p>
          <a:pPr rtl="0"/>
          <a:endParaRPr lang="en-US" b="1" i="0" baseline="0" dirty="0"/>
        </a:p>
      </dgm:t>
    </dgm:pt>
    <dgm:pt modelId="{486D39EB-F02C-447B-8483-5CC786550560}" type="parTrans" cxnId="{323BB05F-AC75-41BC-B20D-9A3CF6499543}">
      <dgm:prSet/>
      <dgm:spPr/>
      <dgm:t>
        <a:bodyPr/>
        <a:lstStyle/>
        <a:p>
          <a:endParaRPr lang="ru-RU"/>
        </a:p>
      </dgm:t>
    </dgm:pt>
    <dgm:pt modelId="{C8033595-4BAC-4BA8-9FD1-AF11D028DF6F}" type="sibTrans" cxnId="{323BB05F-AC75-41BC-B20D-9A3CF6499543}">
      <dgm:prSet/>
      <dgm:spPr/>
      <dgm:t>
        <a:bodyPr/>
        <a:lstStyle/>
        <a:p>
          <a:endParaRPr lang="ru-RU"/>
        </a:p>
      </dgm:t>
    </dgm:pt>
    <dgm:pt modelId="{A6775CBB-8CA0-4F7B-97F6-D2D86A3AC43C}" type="pres">
      <dgm:prSet presAssocID="{587D9A1B-DB21-4BAE-AF16-361B343DFAD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FBFDCF-3DD4-4144-8B59-53F32BF4076B}" type="pres">
      <dgm:prSet presAssocID="{0F8F417E-3FD6-48A4-B097-3267FC665BA9}" presName="boxAndChildren" presStyleCnt="0"/>
      <dgm:spPr/>
      <dgm:t>
        <a:bodyPr/>
        <a:lstStyle/>
        <a:p>
          <a:endParaRPr lang="ru-RU"/>
        </a:p>
      </dgm:t>
    </dgm:pt>
    <dgm:pt modelId="{0B771EE2-8428-4A95-A2E6-58D9E80BAE69}" type="pres">
      <dgm:prSet presAssocID="{0F8F417E-3FD6-48A4-B097-3267FC665BA9}" presName="parentTextBox" presStyleLbl="node1" presStyleIdx="0" presStyleCnt="2"/>
      <dgm:spPr/>
      <dgm:t>
        <a:bodyPr/>
        <a:lstStyle/>
        <a:p>
          <a:endParaRPr lang="ru-RU"/>
        </a:p>
      </dgm:t>
    </dgm:pt>
    <dgm:pt modelId="{AFC7D286-65E4-49BC-B226-1B4BD5296CF9}" type="pres">
      <dgm:prSet presAssocID="{C30D887E-B95F-427F-8CCB-EC44E93EC482}" presName="sp" presStyleCnt="0"/>
      <dgm:spPr/>
      <dgm:t>
        <a:bodyPr/>
        <a:lstStyle/>
        <a:p>
          <a:endParaRPr lang="ru-RU"/>
        </a:p>
      </dgm:t>
    </dgm:pt>
    <dgm:pt modelId="{164C0589-0DB0-4C31-9822-6A69EBAE2328}" type="pres">
      <dgm:prSet presAssocID="{633A7C82-C234-4D3D-80C6-F351B4E41151}" presName="arrowAndChildren" presStyleCnt="0"/>
      <dgm:spPr/>
      <dgm:t>
        <a:bodyPr/>
        <a:lstStyle/>
        <a:p>
          <a:endParaRPr lang="ru-RU"/>
        </a:p>
      </dgm:t>
    </dgm:pt>
    <dgm:pt modelId="{70FCA462-778A-4FC6-A234-647E9D49FBBA}" type="pres">
      <dgm:prSet presAssocID="{633A7C82-C234-4D3D-80C6-F351B4E41151}" presName="parentTextArrow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6B66AD0E-9F94-452A-B984-F72BE2EB888A}" type="presOf" srcId="{587D9A1B-DB21-4BAE-AF16-361B343DFAD8}" destId="{A6775CBB-8CA0-4F7B-97F6-D2D86A3AC43C}" srcOrd="0" destOrd="0" presId="urn:microsoft.com/office/officeart/2005/8/layout/process4"/>
    <dgm:cxn modelId="{4D8A78DF-B095-4F41-9146-ADC6E42673A1}" type="presOf" srcId="{633A7C82-C234-4D3D-80C6-F351B4E41151}" destId="{70FCA462-778A-4FC6-A234-647E9D49FBBA}" srcOrd="0" destOrd="0" presId="urn:microsoft.com/office/officeart/2005/8/layout/process4"/>
    <dgm:cxn modelId="{2093F0F0-FD30-499B-B20D-D8DDAD6A6E63}" srcId="{587D9A1B-DB21-4BAE-AF16-361B343DFAD8}" destId="{633A7C82-C234-4D3D-80C6-F351B4E41151}" srcOrd="0" destOrd="0" parTransId="{0E2E5520-7DF4-450A-8CE6-99AE3C76B51C}" sibTransId="{C30D887E-B95F-427F-8CCB-EC44E93EC482}"/>
    <dgm:cxn modelId="{6736F205-5040-4AD4-A5BC-70A73DB8BEB6}" type="presOf" srcId="{0F8F417E-3FD6-48A4-B097-3267FC665BA9}" destId="{0B771EE2-8428-4A95-A2E6-58D9E80BAE69}" srcOrd="0" destOrd="0" presId="urn:microsoft.com/office/officeart/2005/8/layout/process4"/>
    <dgm:cxn modelId="{323BB05F-AC75-41BC-B20D-9A3CF6499543}" srcId="{587D9A1B-DB21-4BAE-AF16-361B343DFAD8}" destId="{0F8F417E-3FD6-48A4-B097-3267FC665BA9}" srcOrd="1" destOrd="0" parTransId="{486D39EB-F02C-447B-8483-5CC786550560}" sibTransId="{C8033595-4BAC-4BA8-9FD1-AF11D028DF6F}"/>
    <dgm:cxn modelId="{BE92551C-1A1D-442F-8A66-8B693654631E}" type="presParOf" srcId="{A6775CBB-8CA0-4F7B-97F6-D2D86A3AC43C}" destId="{46FBFDCF-3DD4-4144-8B59-53F32BF4076B}" srcOrd="0" destOrd="0" presId="urn:microsoft.com/office/officeart/2005/8/layout/process4"/>
    <dgm:cxn modelId="{0272504A-BE04-4444-832A-2C6CBF22FAD7}" type="presParOf" srcId="{46FBFDCF-3DD4-4144-8B59-53F32BF4076B}" destId="{0B771EE2-8428-4A95-A2E6-58D9E80BAE69}" srcOrd="0" destOrd="0" presId="urn:microsoft.com/office/officeart/2005/8/layout/process4"/>
    <dgm:cxn modelId="{AFD77A2C-1A85-4FA1-905D-2709AA8D98AD}" type="presParOf" srcId="{A6775CBB-8CA0-4F7B-97F6-D2D86A3AC43C}" destId="{AFC7D286-65E4-49BC-B226-1B4BD5296CF9}" srcOrd="1" destOrd="0" presId="urn:microsoft.com/office/officeart/2005/8/layout/process4"/>
    <dgm:cxn modelId="{30DC1BD5-57C8-4D88-8FBB-50FAACE11852}" type="presParOf" srcId="{A6775CBB-8CA0-4F7B-97F6-D2D86A3AC43C}" destId="{164C0589-0DB0-4C31-9822-6A69EBAE2328}" srcOrd="2" destOrd="0" presId="urn:microsoft.com/office/officeart/2005/8/layout/process4"/>
    <dgm:cxn modelId="{1E657528-CFB0-472A-B31F-B4212C13567C}" type="presParOf" srcId="{164C0589-0DB0-4C31-9822-6A69EBAE2328}" destId="{70FCA462-778A-4FC6-A234-647E9D49FBBA}" srcOrd="0" destOrd="0" presId="urn:microsoft.com/office/officeart/2005/8/layout/process4"/>
  </dgm:cxnLst>
  <dgm:bg/>
  <dgm:whole>
    <a:ln>
      <a:solidFill>
        <a:srgbClr val="FF0000"/>
      </a:solidFill>
    </a:ln>
  </dgm:whole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0DC428C-8783-41BB-BD39-4303BBD920D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414ED71-34C7-4FC0-B1D6-77D45CF0A61D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qiymati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massasiga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bog’liq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qaysi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qismlarining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yig’indisiga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: </a:t>
          </a:r>
          <a:endParaRPr lang="en-US" b="0" i="0" baseline="0" dirty="0"/>
        </a:p>
      </dgm:t>
    </dgm:pt>
    <dgm:pt modelId="{A6E2A629-07C1-43E3-9167-893DDFB4F75E}" type="parTrans" cxnId="{52A18388-A04A-4B4A-8A5C-611E6309500B}">
      <dgm:prSet/>
      <dgm:spPr/>
      <dgm:t>
        <a:bodyPr/>
        <a:lstStyle/>
        <a:p>
          <a:endParaRPr lang="ru-RU"/>
        </a:p>
      </dgm:t>
    </dgm:pt>
    <dgm:pt modelId="{18F60C6C-5814-412D-9868-5C484523CA2E}" type="sibTrans" cxnId="{52A18388-A04A-4B4A-8A5C-611E6309500B}">
      <dgm:prSet/>
      <dgm:spPr/>
      <dgm:t>
        <a:bodyPr/>
        <a:lstStyle/>
        <a:p>
          <a:endParaRPr lang="ru-RU"/>
        </a:p>
      </dgm:t>
    </dgm:pt>
    <dgm:pt modelId="{ED799AD9-5149-4348-B2E7-44C3260860F8}" type="pres">
      <dgm:prSet presAssocID="{B0DC428C-8783-41BB-BD39-4303BBD920D3}" presName="linear" presStyleCnt="0">
        <dgm:presLayoutVars>
          <dgm:animLvl val="lvl"/>
          <dgm:resizeHandles val="exact"/>
        </dgm:presLayoutVars>
      </dgm:prSet>
      <dgm:spPr/>
    </dgm:pt>
    <dgm:pt modelId="{3446D808-AF92-480B-AAA0-274C91BC0BE4}" type="pres">
      <dgm:prSet presAssocID="{3414ED71-34C7-4FC0-B1D6-77D45CF0A61D}" presName="parentText" presStyleLbl="node1" presStyleIdx="0" presStyleCnt="1" custLinFactNeighborX="-279" custLinFactNeighborY="-52026">
        <dgm:presLayoutVars>
          <dgm:chMax val="0"/>
          <dgm:bulletEnabled val="1"/>
        </dgm:presLayoutVars>
      </dgm:prSet>
      <dgm:spPr/>
    </dgm:pt>
  </dgm:ptLst>
  <dgm:cxnLst>
    <dgm:cxn modelId="{52A18388-A04A-4B4A-8A5C-611E6309500B}" srcId="{B0DC428C-8783-41BB-BD39-4303BBD920D3}" destId="{3414ED71-34C7-4FC0-B1D6-77D45CF0A61D}" srcOrd="0" destOrd="0" parTransId="{A6E2A629-07C1-43E3-9167-893DDFB4F75E}" sibTransId="{18F60C6C-5814-412D-9868-5C484523CA2E}"/>
    <dgm:cxn modelId="{BADBA884-CE1F-42C1-8406-5F86D1B7404F}" type="presOf" srcId="{3414ED71-34C7-4FC0-B1D6-77D45CF0A61D}" destId="{3446D808-AF92-480B-AAA0-274C91BC0BE4}" srcOrd="0" destOrd="0" presId="urn:microsoft.com/office/officeart/2005/8/layout/vList2"/>
    <dgm:cxn modelId="{41328EC4-D3E8-4FA7-9DD1-167B2183FDA6}" type="presOf" srcId="{B0DC428C-8783-41BB-BD39-4303BBD920D3}" destId="{ED799AD9-5149-4348-B2E7-44C3260860F8}" srcOrd="0" destOrd="0" presId="urn:microsoft.com/office/officeart/2005/8/layout/vList2"/>
    <dgm:cxn modelId="{401BE13F-F6EA-4C3F-8D13-40A83C6CB910}" type="presParOf" srcId="{ED799AD9-5149-4348-B2E7-44C3260860F8}" destId="{3446D808-AF92-480B-AAA0-274C91BC0BE4}" srcOrd="0" destOrd="0" presId="urn:microsoft.com/office/officeart/2005/8/layout/vList2"/>
  </dgm:cxnLst>
  <dgm:bg>
    <a:solidFill>
      <a:srgbClr val="FFFF00"/>
    </a:solidFill>
  </dgm:bg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11E111-3DDC-409B-AFD7-CADEFF8A0AA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58834CD-C0EB-43CC-B815-035DB620125F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energiyasining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biror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harakteriga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bo’lmasdan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boshlang’ich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oxirgi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aniqlanadi</a:t>
          </a:r>
          <a:r>
            <a:rPr lang="en-US" b="0" i="0" baseline="0" dirty="0" smtClean="0"/>
            <a:t>:</a:t>
          </a:r>
          <a:endParaRPr lang="en-US" b="0" i="0" baseline="0" dirty="0"/>
        </a:p>
      </dgm:t>
    </dgm:pt>
    <dgm:pt modelId="{B0C50D21-D484-49DB-82F2-86C095A6574E}" type="parTrans" cxnId="{C24BD853-1CF9-4E85-A2C1-F510BB9BE2AA}">
      <dgm:prSet/>
      <dgm:spPr/>
      <dgm:t>
        <a:bodyPr/>
        <a:lstStyle/>
        <a:p>
          <a:endParaRPr lang="ru-RU"/>
        </a:p>
      </dgm:t>
    </dgm:pt>
    <dgm:pt modelId="{82DFB241-0F35-4DE6-BE0B-33E2EA8E6824}" type="sibTrans" cxnId="{C24BD853-1CF9-4E85-A2C1-F510BB9BE2AA}">
      <dgm:prSet/>
      <dgm:spPr/>
      <dgm:t>
        <a:bodyPr/>
        <a:lstStyle/>
        <a:p>
          <a:endParaRPr lang="ru-RU"/>
        </a:p>
      </dgm:t>
    </dgm:pt>
    <dgm:pt modelId="{1EEB9357-D71C-471C-AEA4-D9FDDDDE0162}" type="pres">
      <dgm:prSet presAssocID="{8611E111-3DDC-409B-AFD7-CADEFF8A0AA5}" presName="linear" presStyleCnt="0">
        <dgm:presLayoutVars>
          <dgm:animLvl val="lvl"/>
          <dgm:resizeHandles val="exact"/>
        </dgm:presLayoutVars>
      </dgm:prSet>
      <dgm:spPr/>
    </dgm:pt>
    <dgm:pt modelId="{DD6A890F-9E3E-49ED-9250-43E5B01849D3}" type="pres">
      <dgm:prSet presAssocID="{858834CD-C0EB-43CC-B815-035DB620125F}" presName="parentText" presStyleLbl="node1" presStyleIdx="0" presStyleCnt="1" custLinFactNeighborX="418" custLinFactNeighborY="24294">
        <dgm:presLayoutVars>
          <dgm:chMax val="0"/>
          <dgm:bulletEnabled val="1"/>
        </dgm:presLayoutVars>
      </dgm:prSet>
      <dgm:spPr/>
    </dgm:pt>
  </dgm:ptLst>
  <dgm:cxnLst>
    <dgm:cxn modelId="{252B49C9-4A65-4DBF-AC7E-FB80D6686526}" type="presOf" srcId="{8611E111-3DDC-409B-AFD7-CADEFF8A0AA5}" destId="{1EEB9357-D71C-471C-AEA4-D9FDDDDE0162}" srcOrd="0" destOrd="0" presId="urn:microsoft.com/office/officeart/2005/8/layout/vList2"/>
    <dgm:cxn modelId="{C950653E-35CE-4F9D-9B1D-171D9112ADCA}" type="presOf" srcId="{858834CD-C0EB-43CC-B815-035DB620125F}" destId="{DD6A890F-9E3E-49ED-9250-43E5B01849D3}" srcOrd="0" destOrd="0" presId="urn:microsoft.com/office/officeart/2005/8/layout/vList2"/>
    <dgm:cxn modelId="{C24BD853-1CF9-4E85-A2C1-F510BB9BE2AA}" srcId="{8611E111-3DDC-409B-AFD7-CADEFF8A0AA5}" destId="{858834CD-C0EB-43CC-B815-035DB620125F}" srcOrd="0" destOrd="0" parTransId="{B0C50D21-D484-49DB-82F2-86C095A6574E}" sibTransId="{82DFB241-0F35-4DE6-BE0B-33E2EA8E6824}"/>
    <dgm:cxn modelId="{A8D919F3-2335-43B5-9EB2-FA025203D57C}" type="presParOf" srcId="{1EEB9357-D71C-471C-AEA4-D9FDDDDE0162}" destId="{DD6A890F-9E3E-49ED-9250-43E5B01849D3}" srcOrd="0" destOrd="0" presId="urn:microsoft.com/office/officeart/2005/8/layout/vList2"/>
  </dgm:cxnLst>
  <dgm:bg>
    <a:solidFill>
      <a:srgbClr val="FFFF00"/>
    </a:solidFill>
  </dgm:bg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B1C4368-E7A8-429B-977D-441DAD0D3F7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18E8174-44E4-4D75-A22B-1A46EE8437DB}">
      <dgm:prSet/>
      <dgm:spPr/>
      <dgm:t>
        <a:bodyPr/>
        <a:lstStyle/>
        <a:p>
          <a:pPr rtl="0"/>
          <a:r>
            <a:rPr lang="en-US" b="0" i="0" baseline="0" dirty="0" err="1" smtClean="0"/>
            <a:t>Aylanma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nolga</a:t>
          </a:r>
          <a:r>
            <a:rPr lang="en-US" b="0" i="0" baseline="0" dirty="0" smtClean="0"/>
            <a:t> eng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:</a:t>
          </a:r>
          <a:endParaRPr lang="en-US" b="0" i="0" baseline="0" dirty="0"/>
        </a:p>
      </dgm:t>
    </dgm:pt>
    <dgm:pt modelId="{D1192526-0EFE-431F-B739-DA81343FFFB3}" type="parTrans" cxnId="{3A75BFEF-6BB9-41AB-968B-DF78375BE5F6}">
      <dgm:prSet/>
      <dgm:spPr/>
      <dgm:t>
        <a:bodyPr/>
        <a:lstStyle/>
        <a:p>
          <a:endParaRPr lang="ru-RU"/>
        </a:p>
      </dgm:t>
    </dgm:pt>
    <dgm:pt modelId="{AB8ADE09-8F40-48DB-9AD6-4C81E65D0CB0}" type="sibTrans" cxnId="{3A75BFEF-6BB9-41AB-968B-DF78375BE5F6}">
      <dgm:prSet/>
      <dgm:spPr/>
      <dgm:t>
        <a:bodyPr/>
        <a:lstStyle/>
        <a:p>
          <a:endParaRPr lang="ru-RU"/>
        </a:p>
      </dgm:t>
    </dgm:pt>
    <dgm:pt modelId="{D7CF449F-3F62-4ECF-9C41-3EEB783293C9}" type="pres">
      <dgm:prSet presAssocID="{6B1C4368-E7A8-429B-977D-441DAD0D3F77}" presName="linear" presStyleCnt="0">
        <dgm:presLayoutVars>
          <dgm:animLvl val="lvl"/>
          <dgm:resizeHandles val="exact"/>
        </dgm:presLayoutVars>
      </dgm:prSet>
      <dgm:spPr/>
    </dgm:pt>
    <dgm:pt modelId="{CAC5F42C-F4A6-465C-8532-1110D1EA0BCB}" type="pres">
      <dgm:prSet presAssocID="{618E8174-44E4-4D75-A22B-1A46EE8437DB}" presName="parentText" presStyleLbl="node1" presStyleIdx="0" presStyleCnt="1" custScaleY="168163">
        <dgm:presLayoutVars>
          <dgm:chMax val="0"/>
          <dgm:bulletEnabled val="1"/>
        </dgm:presLayoutVars>
      </dgm:prSet>
      <dgm:spPr/>
    </dgm:pt>
  </dgm:ptLst>
  <dgm:cxnLst>
    <dgm:cxn modelId="{3A75BFEF-6BB9-41AB-968B-DF78375BE5F6}" srcId="{6B1C4368-E7A8-429B-977D-441DAD0D3F77}" destId="{618E8174-44E4-4D75-A22B-1A46EE8437DB}" srcOrd="0" destOrd="0" parTransId="{D1192526-0EFE-431F-B739-DA81343FFFB3}" sibTransId="{AB8ADE09-8F40-48DB-9AD6-4C81E65D0CB0}"/>
    <dgm:cxn modelId="{5F95BCE5-D1C5-46CC-94EF-E7837BA35043}" type="presOf" srcId="{618E8174-44E4-4D75-A22B-1A46EE8437DB}" destId="{CAC5F42C-F4A6-465C-8532-1110D1EA0BCB}" srcOrd="0" destOrd="0" presId="urn:microsoft.com/office/officeart/2005/8/layout/vList2"/>
    <dgm:cxn modelId="{F4B2C77E-C6AC-4105-A248-3F8A305DE464}" type="presOf" srcId="{6B1C4368-E7A8-429B-977D-441DAD0D3F77}" destId="{D7CF449F-3F62-4ECF-9C41-3EEB783293C9}" srcOrd="0" destOrd="0" presId="urn:microsoft.com/office/officeart/2005/8/layout/vList2"/>
    <dgm:cxn modelId="{93BCDAF8-D717-4C32-8DF3-EC5AC55241E1}" type="presParOf" srcId="{D7CF449F-3F62-4ECF-9C41-3EEB783293C9}" destId="{CAC5F42C-F4A6-465C-8532-1110D1EA0BCB}" srcOrd="0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7762475-E984-4DE0-9CE8-B9DF502BE20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9E4070-1593-4595-9D3A-CCB940426FF3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rgbClr val="7030A0"/>
              </a:solidFill>
            </a:rPr>
            <a:t>Joul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qonuniga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ko’ra</a:t>
          </a:r>
          <a:r>
            <a:rPr lang="en-US" b="0" i="0" baseline="0" dirty="0" smtClean="0">
              <a:solidFill>
                <a:srgbClr val="7030A0"/>
              </a:solidFill>
            </a:rPr>
            <a:t> ideal </a:t>
          </a:r>
          <a:r>
            <a:rPr lang="en-US" b="0" i="0" baseline="0" dirty="0" err="1" smtClean="0">
              <a:solidFill>
                <a:srgbClr val="7030A0"/>
              </a:solidFill>
            </a:rPr>
            <a:t>gaz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solishtirma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ichki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energiyasi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bosimga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hajmga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bog’liq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bo’lmasdan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faqat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uning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temperaturasiga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bog’liq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bo’ladi</a:t>
          </a:r>
          <a:r>
            <a:rPr lang="en-US" b="0" i="0" baseline="0" dirty="0" smtClean="0">
              <a:solidFill>
                <a:srgbClr val="7030A0"/>
              </a:solidFill>
            </a:rPr>
            <a:t>:</a:t>
          </a:r>
          <a:endParaRPr lang="en-US" b="0" i="0" baseline="0" dirty="0">
            <a:solidFill>
              <a:srgbClr val="7030A0"/>
            </a:solidFill>
          </a:endParaRPr>
        </a:p>
      </dgm:t>
    </dgm:pt>
    <dgm:pt modelId="{F378B67F-B67D-48C6-9F7E-2D757EA04DDE}" type="parTrans" cxnId="{35689C13-9DCB-400E-9866-3053C9A29500}">
      <dgm:prSet/>
      <dgm:spPr/>
      <dgm:t>
        <a:bodyPr/>
        <a:lstStyle/>
        <a:p>
          <a:endParaRPr lang="ru-RU"/>
        </a:p>
      </dgm:t>
    </dgm:pt>
    <dgm:pt modelId="{D048DDE2-3C05-4005-9F2C-36DB13D08118}" type="sibTrans" cxnId="{35689C13-9DCB-400E-9866-3053C9A29500}">
      <dgm:prSet/>
      <dgm:spPr/>
      <dgm:t>
        <a:bodyPr/>
        <a:lstStyle/>
        <a:p>
          <a:endParaRPr lang="ru-RU"/>
        </a:p>
      </dgm:t>
    </dgm:pt>
    <dgm:pt modelId="{F68EEDB9-F842-41E6-8B49-AADFC33F9D4A}" type="pres">
      <dgm:prSet presAssocID="{27762475-E984-4DE0-9CE8-B9DF502BE20B}" presName="linear" presStyleCnt="0">
        <dgm:presLayoutVars>
          <dgm:animLvl val="lvl"/>
          <dgm:resizeHandles val="exact"/>
        </dgm:presLayoutVars>
      </dgm:prSet>
      <dgm:spPr/>
    </dgm:pt>
    <dgm:pt modelId="{4FF9ECCA-2EB8-40CE-858E-1DA588CD33AE}" type="pres">
      <dgm:prSet presAssocID="{2A9E4070-1593-4595-9D3A-CCB940426FF3}" presName="parentText" presStyleLbl="node1" presStyleIdx="0" presStyleCnt="1" custLinFactNeighborX="-1803">
        <dgm:presLayoutVars>
          <dgm:chMax val="0"/>
          <dgm:bulletEnabled val="1"/>
        </dgm:presLayoutVars>
      </dgm:prSet>
      <dgm:spPr/>
    </dgm:pt>
  </dgm:ptLst>
  <dgm:cxnLst>
    <dgm:cxn modelId="{35689C13-9DCB-400E-9866-3053C9A29500}" srcId="{27762475-E984-4DE0-9CE8-B9DF502BE20B}" destId="{2A9E4070-1593-4595-9D3A-CCB940426FF3}" srcOrd="0" destOrd="0" parTransId="{F378B67F-B67D-48C6-9F7E-2D757EA04DDE}" sibTransId="{D048DDE2-3C05-4005-9F2C-36DB13D08118}"/>
    <dgm:cxn modelId="{AAA09A08-2F14-4CD0-B6B9-BBF4CBCFB8D5}" type="presOf" srcId="{2A9E4070-1593-4595-9D3A-CCB940426FF3}" destId="{4FF9ECCA-2EB8-40CE-858E-1DA588CD33AE}" srcOrd="0" destOrd="0" presId="urn:microsoft.com/office/officeart/2005/8/layout/vList2"/>
    <dgm:cxn modelId="{A0F2BEA0-BD9B-4D95-8278-00009E12B35F}" type="presOf" srcId="{27762475-E984-4DE0-9CE8-B9DF502BE20B}" destId="{F68EEDB9-F842-41E6-8B49-AADFC33F9D4A}" srcOrd="0" destOrd="0" presId="urn:microsoft.com/office/officeart/2005/8/layout/vList2"/>
    <dgm:cxn modelId="{9106AA57-D661-4C4F-A19F-50C0ACF55981}" type="presParOf" srcId="{F68EEDB9-F842-41E6-8B49-AADFC33F9D4A}" destId="{4FF9ECCA-2EB8-40CE-858E-1DA588CD33AE}" srcOrd="0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82E8150-6373-4090-9286-E552FBEC9DB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A7563FD-49FE-461F-AC25-88138A77005A}">
      <dgm:prSet/>
      <dgm:spPr>
        <a:solidFill>
          <a:srgbClr val="00B05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Agar </a:t>
          </a:r>
          <a:r>
            <a:rPr lang="en-US" b="0" i="0" baseline="0" dirty="0" err="1" smtClean="0"/>
            <a:t>sistemaning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saqlansa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ya’ni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izoxorik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oshirilayotgan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bo’lsa</a:t>
          </a:r>
          <a:r>
            <a:rPr lang="en-US" b="0" i="0" baseline="0" dirty="0" smtClean="0"/>
            <a:t>, u </a:t>
          </a:r>
          <a:r>
            <a:rPr lang="en-US" b="0" i="0" baseline="0" dirty="0" err="1" smtClean="0"/>
            <a:t>holda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quyidagiga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bo’lamiz</a:t>
          </a:r>
          <a:r>
            <a:rPr lang="en-US" b="0" i="0" baseline="0" dirty="0" smtClean="0"/>
            <a:t>:</a:t>
          </a:r>
          <a:endParaRPr lang="en-US" b="0" i="0" baseline="0" dirty="0"/>
        </a:p>
      </dgm:t>
    </dgm:pt>
    <dgm:pt modelId="{8F72A03B-3FF1-4C7E-9E77-034021ABA247}" type="parTrans" cxnId="{20CC4BD2-3530-4727-A590-F928AE106545}">
      <dgm:prSet/>
      <dgm:spPr/>
      <dgm:t>
        <a:bodyPr/>
        <a:lstStyle/>
        <a:p>
          <a:endParaRPr lang="ru-RU"/>
        </a:p>
      </dgm:t>
    </dgm:pt>
    <dgm:pt modelId="{1FE3258A-D547-497E-84D1-B198B76490FE}" type="sibTrans" cxnId="{20CC4BD2-3530-4727-A590-F928AE106545}">
      <dgm:prSet/>
      <dgm:spPr/>
      <dgm:t>
        <a:bodyPr/>
        <a:lstStyle/>
        <a:p>
          <a:endParaRPr lang="ru-RU"/>
        </a:p>
      </dgm:t>
    </dgm:pt>
    <dgm:pt modelId="{5770AA7A-C0EA-4F80-A125-EEACD9EAA33E}" type="pres">
      <dgm:prSet presAssocID="{382E8150-6373-4090-9286-E552FBEC9DB9}" presName="linear" presStyleCnt="0">
        <dgm:presLayoutVars>
          <dgm:animLvl val="lvl"/>
          <dgm:resizeHandles val="exact"/>
        </dgm:presLayoutVars>
      </dgm:prSet>
      <dgm:spPr/>
    </dgm:pt>
    <dgm:pt modelId="{0A4B3EF5-9F67-4CCD-826D-B0BC8B055AB0}" type="pres">
      <dgm:prSet presAssocID="{3A7563FD-49FE-461F-AC25-88138A77005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ED039C5-14F4-4BC8-8234-1CBB965AE6C0}" type="presOf" srcId="{382E8150-6373-4090-9286-E552FBEC9DB9}" destId="{5770AA7A-C0EA-4F80-A125-EEACD9EAA33E}" srcOrd="0" destOrd="0" presId="urn:microsoft.com/office/officeart/2005/8/layout/vList2"/>
    <dgm:cxn modelId="{CB46A97D-729C-458D-A793-BC7D4FF3F573}" type="presOf" srcId="{3A7563FD-49FE-461F-AC25-88138A77005A}" destId="{0A4B3EF5-9F67-4CCD-826D-B0BC8B055AB0}" srcOrd="0" destOrd="0" presId="urn:microsoft.com/office/officeart/2005/8/layout/vList2"/>
    <dgm:cxn modelId="{20CC4BD2-3530-4727-A590-F928AE106545}" srcId="{382E8150-6373-4090-9286-E552FBEC9DB9}" destId="{3A7563FD-49FE-461F-AC25-88138A77005A}" srcOrd="0" destOrd="0" parTransId="{8F72A03B-3FF1-4C7E-9E77-034021ABA247}" sibTransId="{1FE3258A-D547-497E-84D1-B198B76490FE}"/>
    <dgm:cxn modelId="{20EEB2BF-FC6D-4976-89D8-52807DD6D36B}" type="presParOf" srcId="{5770AA7A-C0EA-4F80-A125-EEACD9EAA33E}" destId="{0A4B3EF5-9F67-4CCD-826D-B0BC8B055AB0}" srcOrd="0" destOrd="0" presId="urn:microsoft.com/office/officeart/2005/8/layout/vList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A3101D0-F575-4085-9B2D-39F427C0DC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56ABBE-8A89-44D6-9863-4DCF7AE23DB0}">
      <dgm:prSet custT="1"/>
      <dgm:spPr>
        <a:solidFill>
          <a:srgbClr val="FFFF00"/>
        </a:solidFill>
      </dgm:spPr>
      <dgm:t>
        <a:bodyPr/>
        <a:lstStyle/>
        <a:p>
          <a:pPr rtl="0"/>
          <a:endParaRPr lang="ru-RU" sz="1600" b="1" dirty="0" smtClean="0"/>
        </a:p>
        <a:p>
          <a:r>
            <a:rPr lang="ru-RU" sz="2400" dirty="0" err="1" smtClean="0">
              <a:solidFill>
                <a:schemeClr val="tx1"/>
              </a:solidFill>
            </a:rPr>
            <a:t>Termodinamikaviy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sistema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bajargan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mexanikaviy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ishni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hisoblab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topish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uchun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tsilindrda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porshen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ostidagi</a:t>
          </a:r>
          <a:r>
            <a:rPr lang="ru-RU" sz="2400" dirty="0" smtClean="0">
              <a:solidFill>
                <a:schemeClr val="tx1"/>
              </a:solidFill>
            </a:rPr>
            <a:t> 1 </a:t>
          </a:r>
          <a:r>
            <a:rPr lang="ru-RU" sz="2400" dirty="0" err="1" smtClean="0">
              <a:solidFill>
                <a:schemeClr val="tx1"/>
              </a:solidFill>
            </a:rPr>
            <a:t>kg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gazdan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iborat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sistemani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ko’rib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ru-RU" sz="2400" dirty="0" err="1" smtClean="0">
              <a:solidFill>
                <a:schemeClr val="tx1"/>
              </a:solidFill>
            </a:rPr>
            <a:t>chiqamiz</a:t>
          </a:r>
          <a:r>
            <a:rPr lang="ru-RU" sz="2400" dirty="0" smtClean="0">
              <a:solidFill>
                <a:schemeClr val="tx1"/>
              </a:solidFill>
            </a:rPr>
            <a:t>. </a:t>
          </a:r>
          <a:r>
            <a:rPr lang="en-US" sz="2400" dirty="0" err="1" smtClean="0">
              <a:solidFill>
                <a:schemeClr val="tx1"/>
              </a:solidFill>
            </a:rPr>
            <a:t>Uning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holati</a:t>
          </a:r>
          <a:r>
            <a:rPr lang="en-US" sz="2400" dirty="0" smtClean="0">
              <a:solidFill>
                <a:schemeClr val="tx1"/>
              </a:solidFill>
            </a:rPr>
            <a:t> P</a:t>
          </a:r>
          <a:r>
            <a:rPr lang="en-US" sz="2400" baseline="-25000" dirty="0" smtClean="0">
              <a:solidFill>
                <a:schemeClr val="tx1"/>
              </a:solidFill>
            </a:rPr>
            <a:t>1</a:t>
          </a:r>
          <a:r>
            <a:rPr lang="en-US" sz="2400" dirty="0" smtClean="0">
              <a:solidFill>
                <a:schemeClr val="tx1"/>
              </a:solidFill>
            </a:rPr>
            <a:t> ,</a:t>
          </a:r>
          <a:r>
            <a:rPr lang="ru-RU" sz="2400" dirty="0" smtClean="0">
              <a:solidFill>
                <a:schemeClr val="tx1"/>
              </a:solidFill>
            </a:rPr>
            <a:t> </a:t>
          </a:r>
          <a:r>
            <a:rPr lang="en-US" sz="2400" dirty="0" smtClean="0">
              <a:solidFill>
                <a:schemeClr val="tx1"/>
              </a:solidFill>
            </a:rPr>
            <a:t>V</a:t>
          </a:r>
          <a:r>
            <a:rPr lang="en-US" sz="2400" baseline="-25000" dirty="0" smtClean="0">
              <a:solidFill>
                <a:schemeClr val="tx1"/>
              </a:solidFill>
            </a:rPr>
            <a:t>1,</a:t>
          </a:r>
          <a:r>
            <a:rPr lang="en-US" sz="2400" dirty="0" smtClean="0">
              <a:solidFill>
                <a:schemeClr val="tx1"/>
              </a:solidFill>
            </a:rPr>
            <a:t> T</a:t>
          </a:r>
          <a:r>
            <a:rPr lang="en-US" sz="2400" baseline="-25000" dirty="0" smtClean="0">
              <a:solidFill>
                <a:schemeClr val="tx1"/>
              </a:solidFill>
            </a:rPr>
            <a:t>1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parametrlar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bilan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aniqlanadi</a:t>
          </a:r>
          <a:r>
            <a:rPr lang="en-US" sz="2400" dirty="0" smtClean="0">
              <a:solidFill>
                <a:schemeClr val="tx1"/>
              </a:solidFill>
            </a:rPr>
            <a:t>, </a:t>
          </a:r>
          <a:r>
            <a:rPr lang="en-US" sz="2400" dirty="0" err="1" smtClean="0">
              <a:solidFill>
                <a:schemeClr val="tx1"/>
              </a:solidFill>
            </a:rPr>
            <a:t>bu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diagrammada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nuqta</a:t>
          </a:r>
          <a:r>
            <a:rPr lang="en-US" sz="2400" dirty="0" smtClean="0">
              <a:solidFill>
                <a:schemeClr val="tx1"/>
              </a:solidFill>
            </a:rPr>
            <a:t> 1 </a:t>
          </a:r>
          <a:r>
            <a:rPr lang="en-US" sz="2400" dirty="0" err="1" smtClean="0">
              <a:solidFill>
                <a:schemeClr val="tx1"/>
              </a:solidFill>
            </a:rPr>
            <a:t>ga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to’g’ri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keladi</a:t>
          </a:r>
          <a:r>
            <a:rPr lang="en-US" sz="1600" dirty="0" smtClean="0">
              <a:solidFill>
                <a:schemeClr val="tx1"/>
              </a:solidFill>
            </a:rPr>
            <a:t>. </a:t>
          </a:r>
          <a:endParaRPr lang="en-US" sz="1600" b="0" i="0" baseline="0" dirty="0">
            <a:solidFill>
              <a:schemeClr val="tx1"/>
            </a:solidFill>
          </a:endParaRPr>
        </a:p>
      </dgm:t>
    </dgm:pt>
    <dgm:pt modelId="{95D57151-C09E-4930-B34B-72D0C6CA6017}" type="parTrans" cxnId="{049E9FB4-B932-4235-A2B3-8F7F3AE364E3}">
      <dgm:prSet/>
      <dgm:spPr/>
      <dgm:t>
        <a:bodyPr/>
        <a:lstStyle/>
        <a:p>
          <a:endParaRPr lang="ru-RU"/>
        </a:p>
      </dgm:t>
    </dgm:pt>
    <dgm:pt modelId="{B6713066-0F13-48EE-A868-02A06CEEE45D}" type="sibTrans" cxnId="{049E9FB4-B932-4235-A2B3-8F7F3AE364E3}">
      <dgm:prSet/>
      <dgm:spPr/>
      <dgm:t>
        <a:bodyPr/>
        <a:lstStyle/>
        <a:p>
          <a:endParaRPr lang="ru-RU"/>
        </a:p>
      </dgm:t>
    </dgm:pt>
    <dgm:pt modelId="{E1B80D30-1503-48B0-AB1C-0D81CC743E50}" type="pres">
      <dgm:prSet presAssocID="{7A3101D0-F575-4085-9B2D-39F427C0DC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C3E3B1-D4D1-42A7-8B1A-0BFEB3A7D983}" type="pres">
      <dgm:prSet presAssocID="{4056ABBE-8A89-44D6-9863-4DCF7AE23DB0}" presName="composite" presStyleCnt="0"/>
      <dgm:spPr/>
    </dgm:pt>
    <dgm:pt modelId="{88940A77-C1F7-4950-8F40-D8F5088D16BE}" type="pres">
      <dgm:prSet presAssocID="{4056ABBE-8A89-44D6-9863-4DCF7AE23DB0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8E0322-AD2E-4DA7-83B2-2FFBFB117929}" type="pres">
      <dgm:prSet presAssocID="{4056ABBE-8A89-44D6-9863-4DCF7AE23DB0}" presName="descendantText" presStyleLbl="alignAcc1" presStyleIdx="0" presStyleCnt="1">
        <dgm:presLayoutVars>
          <dgm:bulletEnabled val="1"/>
        </dgm:presLayoutVars>
      </dgm:prSet>
      <dgm:spPr>
        <a:ln>
          <a:solidFill>
            <a:srgbClr val="0070C0"/>
          </a:solidFill>
        </a:ln>
      </dgm:spPr>
    </dgm:pt>
  </dgm:ptLst>
  <dgm:cxnLst>
    <dgm:cxn modelId="{049E9FB4-B932-4235-A2B3-8F7F3AE364E3}" srcId="{7A3101D0-F575-4085-9B2D-39F427C0DC67}" destId="{4056ABBE-8A89-44D6-9863-4DCF7AE23DB0}" srcOrd="0" destOrd="0" parTransId="{95D57151-C09E-4930-B34B-72D0C6CA6017}" sibTransId="{B6713066-0F13-48EE-A868-02A06CEEE45D}"/>
    <dgm:cxn modelId="{93E6E368-CED1-46A6-BA6D-31A51D29B9A7}" type="presOf" srcId="{4056ABBE-8A89-44D6-9863-4DCF7AE23DB0}" destId="{88940A77-C1F7-4950-8F40-D8F5088D16BE}" srcOrd="0" destOrd="0" presId="urn:microsoft.com/office/officeart/2005/8/layout/chevron2"/>
    <dgm:cxn modelId="{F3185838-180C-410D-A5DC-43E7765D3637}" type="presOf" srcId="{7A3101D0-F575-4085-9B2D-39F427C0DC67}" destId="{E1B80D30-1503-48B0-AB1C-0D81CC743E50}" srcOrd="0" destOrd="0" presId="urn:microsoft.com/office/officeart/2005/8/layout/chevron2"/>
    <dgm:cxn modelId="{552D51C4-3657-4BC6-8D0C-3E9E82783EAB}" type="presParOf" srcId="{E1B80D30-1503-48B0-AB1C-0D81CC743E50}" destId="{E0C3E3B1-D4D1-42A7-8B1A-0BFEB3A7D983}" srcOrd="0" destOrd="0" presId="urn:microsoft.com/office/officeart/2005/8/layout/chevron2"/>
    <dgm:cxn modelId="{A5492006-E50A-4A45-AADD-7A68FC17FFE1}" type="presParOf" srcId="{E0C3E3B1-D4D1-42A7-8B1A-0BFEB3A7D983}" destId="{88940A77-C1F7-4950-8F40-D8F5088D16BE}" srcOrd="0" destOrd="0" presId="urn:microsoft.com/office/officeart/2005/8/layout/chevron2"/>
    <dgm:cxn modelId="{44E49493-B2FB-4483-A39D-7C02EB5C310D}" type="presParOf" srcId="{E0C3E3B1-D4D1-42A7-8B1A-0BFEB3A7D983}" destId="{A48E0322-AD2E-4DA7-83B2-2FFBFB117929}" srcOrd="1" destOrd="0" presId="urn:microsoft.com/office/officeart/2005/8/layout/chevron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A3101D0-F575-4085-9B2D-39F427C0DC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56ABBE-8A89-44D6-9863-4DCF7AE23DB0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2800" dirty="0" err="1" smtClean="0">
              <a:solidFill>
                <a:schemeClr val="bg1"/>
              </a:solidFill>
            </a:rPr>
            <a:t>Hajm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o’zgarishi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bilan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bosim</a:t>
          </a:r>
          <a:r>
            <a:rPr lang="en-US" sz="2800" dirty="0" smtClean="0">
              <a:solidFill>
                <a:schemeClr val="bg1"/>
              </a:solidFill>
            </a:rPr>
            <a:t> ham </a:t>
          </a:r>
          <a:r>
            <a:rPr lang="en-US" sz="2800" dirty="0" err="1" smtClean="0">
              <a:solidFill>
                <a:schemeClr val="bg1"/>
              </a:solidFill>
            </a:rPr>
            <a:t>o’zgaradigan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termodinamikaviy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protsessda</a:t>
          </a:r>
          <a:r>
            <a:rPr lang="en-US" sz="2800" dirty="0" smtClean="0">
              <a:solidFill>
                <a:schemeClr val="bg1"/>
              </a:solidFill>
            </a:rPr>
            <a:t> 1-2 </a:t>
          </a:r>
          <a:r>
            <a:rPr lang="en-US" sz="2800" dirty="0" err="1" smtClean="0">
              <a:solidFill>
                <a:schemeClr val="bg1"/>
              </a:solidFill>
            </a:rPr>
            <a:t>egri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chiziq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ostidagi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yuza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solishtirma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ish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miqdorini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ifodalaydi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endParaRPr lang="en-US" sz="2800" b="0" i="0" baseline="0" dirty="0">
            <a:solidFill>
              <a:schemeClr val="bg1"/>
            </a:solidFill>
          </a:endParaRPr>
        </a:p>
      </dgm:t>
    </dgm:pt>
    <dgm:pt modelId="{95D57151-C09E-4930-B34B-72D0C6CA6017}" type="parTrans" cxnId="{049E9FB4-B932-4235-A2B3-8F7F3AE364E3}">
      <dgm:prSet/>
      <dgm:spPr/>
      <dgm:t>
        <a:bodyPr/>
        <a:lstStyle/>
        <a:p>
          <a:endParaRPr lang="ru-RU"/>
        </a:p>
      </dgm:t>
    </dgm:pt>
    <dgm:pt modelId="{B6713066-0F13-48EE-A868-02A06CEEE45D}" type="sibTrans" cxnId="{049E9FB4-B932-4235-A2B3-8F7F3AE364E3}">
      <dgm:prSet/>
      <dgm:spPr/>
      <dgm:t>
        <a:bodyPr/>
        <a:lstStyle/>
        <a:p>
          <a:endParaRPr lang="ru-RU"/>
        </a:p>
      </dgm:t>
    </dgm:pt>
    <dgm:pt modelId="{E1B80D30-1503-48B0-AB1C-0D81CC743E50}" type="pres">
      <dgm:prSet presAssocID="{7A3101D0-F575-4085-9B2D-39F427C0DC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C3E3B1-D4D1-42A7-8B1A-0BFEB3A7D983}" type="pres">
      <dgm:prSet presAssocID="{4056ABBE-8A89-44D6-9863-4DCF7AE23DB0}" presName="composite" presStyleCnt="0"/>
      <dgm:spPr/>
    </dgm:pt>
    <dgm:pt modelId="{88940A77-C1F7-4950-8F40-D8F5088D16BE}" type="pres">
      <dgm:prSet presAssocID="{4056ABBE-8A89-44D6-9863-4DCF7AE23DB0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8E0322-AD2E-4DA7-83B2-2FFBFB117929}" type="pres">
      <dgm:prSet presAssocID="{4056ABBE-8A89-44D6-9863-4DCF7AE23DB0}" presName="descendantText" presStyleLbl="alignAcc1" presStyleIdx="0" presStyleCnt="1">
        <dgm:presLayoutVars>
          <dgm:bulletEnabled val="1"/>
        </dgm:presLayoutVars>
      </dgm:prSet>
      <dgm:spPr>
        <a:ln>
          <a:solidFill>
            <a:srgbClr val="0070C0"/>
          </a:solidFill>
        </a:ln>
      </dgm:spPr>
    </dgm:pt>
  </dgm:ptLst>
  <dgm:cxnLst>
    <dgm:cxn modelId="{049E9FB4-B932-4235-A2B3-8F7F3AE364E3}" srcId="{7A3101D0-F575-4085-9B2D-39F427C0DC67}" destId="{4056ABBE-8A89-44D6-9863-4DCF7AE23DB0}" srcOrd="0" destOrd="0" parTransId="{95D57151-C09E-4930-B34B-72D0C6CA6017}" sibTransId="{B6713066-0F13-48EE-A868-02A06CEEE45D}"/>
    <dgm:cxn modelId="{0EC0D123-1C75-4B36-8A48-E2A9F33AAE25}" type="presOf" srcId="{4056ABBE-8A89-44D6-9863-4DCF7AE23DB0}" destId="{88940A77-C1F7-4950-8F40-D8F5088D16BE}" srcOrd="0" destOrd="0" presId="urn:microsoft.com/office/officeart/2005/8/layout/chevron2"/>
    <dgm:cxn modelId="{819A1B3F-A701-45CE-9F51-E5D803183BBF}" type="presOf" srcId="{7A3101D0-F575-4085-9B2D-39F427C0DC67}" destId="{E1B80D30-1503-48B0-AB1C-0D81CC743E50}" srcOrd="0" destOrd="0" presId="urn:microsoft.com/office/officeart/2005/8/layout/chevron2"/>
    <dgm:cxn modelId="{87AB06E9-B814-4BAA-9114-8BB8B6B37224}" type="presParOf" srcId="{E1B80D30-1503-48B0-AB1C-0D81CC743E50}" destId="{E0C3E3B1-D4D1-42A7-8B1A-0BFEB3A7D983}" srcOrd="0" destOrd="0" presId="urn:microsoft.com/office/officeart/2005/8/layout/chevron2"/>
    <dgm:cxn modelId="{C4BB1F4C-E287-4E3C-9819-C25A7FBEA6C3}" type="presParOf" srcId="{E0C3E3B1-D4D1-42A7-8B1A-0BFEB3A7D983}" destId="{88940A77-C1F7-4950-8F40-D8F5088D16BE}" srcOrd="0" destOrd="0" presId="urn:microsoft.com/office/officeart/2005/8/layout/chevron2"/>
    <dgm:cxn modelId="{40499674-1294-4484-B263-7B8AA7B73926}" type="presParOf" srcId="{E0C3E3B1-D4D1-42A7-8B1A-0BFEB3A7D983}" destId="{A48E0322-AD2E-4DA7-83B2-2FFBFB117929}" srcOrd="1" destOrd="0" presId="urn:microsoft.com/office/officeart/2005/8/layout/chevron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67713B6-C6FB-4FB7-96AE-E6A3D084194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7E8BCA2-3450-4107-92AD-1C98F7917408}">
      <dgm:prSet custT="1"/>
      <dgm:spPr>
        <a:solidFill>
          <a:srgbClr val="0070C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1-2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egri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chiziqda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gazning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kengayishida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hajmi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cheksiz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kichik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ga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o’zgaradigan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elementar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protsess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ajratamiz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. U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holda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hajm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qiymatga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o’zgarganda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gazning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kengayishida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bajarilgan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ish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i="1" dirty="0" smtClean="0">
              <a:latin typeface="Times New Roman" pitchFamily="18" charset="0"/>
              <a:cs typeface="Times New Roman" pitchFamily="18" charset="0"/>
            </a:rPr>
            <a:t>dl 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quyidagiga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teng</a:t>
          </a:r>
          <a:r>
            <a:rPr lang="en-US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dirty="0" err="1" smtClean="0">
              <a:latin typeface="Times New Roman" pitchFamily="18" charset="0"/>
              <a:cs typeface="Times New Roman" pitchFamily="18" charset="0"/>
            </a:rPr>
            <a:t>bo’ladi</a:t>
          </a:r>
          <a:r>
            <a:rPr lang="en-US" sz="2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0CFB258E-64A4-4EAE-B9B6-68010078F0B9}" type="parTrans" cxnId="{696D6AD0-3A86-4864-AC77-2052B3974D79}">
      <dgm:prSet/>
      <dgm:spPr/>
      <dgm:t>
        <a:bodyPr/>
        <a:lstStyle/>
        <a:p>
          <a:endParaRPr lang="ru-RU"/>
        </a:p>
      </dgm:t>
    </dgm:pt>
    <dgm:pt modelId="{0516EDA4-876D-4C32-B32B-DF580C702D48}" type="sibTrans" cxnId="{696D6AD0-3A86-4864-AC77-2052B3974D79}">
      <dgm:prSet/>
      <dgm:spPr/>
      <dgm:t>
        <a:bodyPr/>
        <a:lstStyle/>
        <a:p>
          <a:endParaRPr lang="ru-RU"/>
        </a:p>
      </dgm:t>
    </dgm:pt>
    <dgm:pt modelId="{1D2296E4-C9D4-41D8-8B6B-6D9C673E0AD4}">
      <dgm:prSet custT="1"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sz="2400" b="0" i="0" baseline="0" dirty="0" smtClean="0"/>
            <a:t>	</a:t>
          </a:r>
          <a:endParaRPr lang="ru-RU" sz="2400" b="0" i="0" baseline="0" dirty="0"/>
        </a:p>
      </dgm:t>
    </dgm:pt>
    <dgm:pt modelId="{600A0BBC-2717-40D1-8FED-8700753F6544}" type="parTrans" cxnId="{F63806A3-90FD-40FC-BE31-199A5E3FA77B}">
      <dgm:prSet/>
      <dgm:spPr/>
      <dgm:t>
        <a:bodyPr/>
        <a:lstStyle/>
        <a:p>
          <a:endParaRPr lang="ru-RU"/>
        </a:p>
      </dgm:t>
    </dgm:pt>
    <dgm:pt modelId="{9164B969-E44F-40A1-8E49-0C5CF517F9E9}" type="sibTrans" cxnId="{F63806A3-90FD-40FC-BE31-199A5E3FA77B}">
      <dgm:prSet/>
      <dgm:spPr/>
      <dgm:t>
        <a:bodyPr/>
        <a:lstStyle/>
        <a:p>
          <a:endParaRPr lang="ru-RU"/>
        </a:p>
      </dgm:t>
    </dgm:pt>
    <dgm:pt modelId="{DF1935EA-3758-4557-9BCB-310A54B28FA4}">
      <dgm:prSet/>
      <dgm:spPr>
        <a:solidFill>
          <a:srgbClr val="00B050"/>
        </a:solidFill>
        <a:ln>
          <a:solidFill>
            <a:srgbClr val="FFFF00"/>
          </a:solidFill>
        </a:ln>
      </dgm:spPr>
      <dgm:t>
        <a:bodyPr/>
        <a:lstStyle/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b="0" i="0" baseline="0" dirty="0" smtClean="0"/>
            <a:t> </a:t>
          </a:r>
          <a:endParaRPr lang="en-US" b="0" i="0" baseline="0" dirty="0" smtClean="0"/>
        </a:p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b="0" i="0" baseline="0" dirty="0" smtClean="0"/>
            <a:t> </a:t>
          </a:r>
          <a:endParaRPr lang="ru-RU" b="0" i="0" baseline="0" dirty="0"/>
        </a:p>
      </dgm:t>
    </dgm:pt>
    <dgm:pt modelId="{A1536E6D-3CA9-4782-9915-C5F3534A7ED6}" type="parTrans" cxnId="{B0B63F89-B36D-4755-9A50-B5C4F81F9352}">
      <dgm:prSet/>
      <dgm:spPr/>
      <dgm:t>
        <a:bodyPr/>
        <a:lstStyle/>
        <a:p>
          <a:endParaRPr lang="ru-RU"/>
        </a:p>
      </dgm:t>
    </dgm:pt>
    <dgm:pt modelId="{70BF663A-5CB2-45CD-8A79-48C8F9D285E2}" type="sibTrans" cxnId="{B0B63F89-B36D-4755-9A50-B5C4F81F9352}">
      <dgm:prSet/>
      <dgm:spPr/>
      <dgm:t>
        <a:bodyPr/>
        <a:lstStyle/>
        <a:p>
          <a:endParaRPr lang="ru-RU"/>
        </a:p>
      </dgm:t>
    </dgm:pt>
    <dgm:pt modelId="{6F57EDFE-31D5-4660-83BE-81004D90D263}" type="pres">
      <dgm:prSet presAssocID="{967713B6-C6FB-4FB7-96AE-E6A3D084194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5010CD-BDE2-4866-BB82-0518771BD667}" type="pres">
      <dgm:prSet presAssocID="{77E8BCA2-3450-4107-92AD-1C98F7917408}" presName="node" presStyleLbl="node1" presStyleIdx="0" presStyleCnt="3" custScaleX="2071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3C141B-1D26-4EDC-9A41-1B6F2F815C97}" type="pres">
      <dgm:prSet presAssocID="{0516EDA4-876D-4C32-B32B-DF580C702D48}" presName="sibTrans" presStyleCnt="0"/>
      <dgm:spPr/>
    </dgm:pt>
    <dgm:pt modelId="{A9824A1C-0BC7-40BA-88B4-8C43BA339C87}" type="pres">
      <dgm:prSet presAssocID="{1D2296E4-C9D4-41D8-8B6B-6D9C673E0AD4}" presName="node" presStyleLbl="node1" presStyleIdx="1" presStyleCnt="3" custScaleX="143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B3FAB1-2447-471C-ADDF-1FB4EB80BD97}" type="pres">
      <dgm:prSet presAssocID="{9164B969-E44F-40A1-8E49-0C5CF517F9E9}" presName="sibTrans" presStyleCnt="0"/>
      <dgm:spPr/>
    </dgm:pt>
    <dgm:pt modelId="{8F67597D-BCBA-48DB-8ADC-38646BAA9BEF}" type="pres">
      <dgm:prSet presAssocID="{DF1935EA-3758-4557-9BCB-310A54B28FA4}" presName="node" presStyleLbl="node1" presStyleIdx="2" presStyleCnt="3" custScaleX="2343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B63F89-B36D-4755-9A50-B5C4F81F9352}" srcId="{967713B6-C6FB-4FB7-96AE-E6A3D084194C}" destId="{DF1935EA-3758-4557-9BCB-310A54B28FA4}" srcOrd="2" destOrd="0" parTransId="{A1536E6D-3CA9-4782-9915-C5F3534A7ED6}" sibTransId="{70BF663A-5CB2-45CD-8A79-48C8F9D285E2}"/>
    <dgm:cxn modelId="{F63806A3-90FD-40FC-BE31-199A5E3FA77B}" srcId="{967713B6-C6FB-4FB7-96AE-E6A3D084194C}" destId="{1D2296E4-C9D4-41D8-8B6B-6D9C673E0AD4}" srcOrd="1" destOrd="0" parTransId="{600A0BBC-2717-40D1-8FED-8700753F6544}" sibTransId="{9164B969-E44F-40A1-8E49-0C5CF517F9E9}"/>
    <dgm:cxn modelId="{0E6B56FF-D118-4B95-87F0-7AE360EC4D7C}" type="presOf" srcId="{1D2296E4-C9D4-41D8-8B6B-6D9C673E0AD4}" destId="{A9824A1C-0BC7-40BA-88B4-8C43BA339C87}" srcOrd="0" destOrd="0" presId="urn:microsoft.com/office/officeart/2005/8/layout/hList6"/>
    <dgm:cxn modelId="{EA017C7C-F8D2-4811-9C5D-1E8FE2C0F083}" type="presOf" srcId="{77E8BCA2-3450-4107-92AD-1C98F7917408}" destId="{015010CD-BDE2-4866-BB82-0518771BD667}" srcOrd="0" destOrd="0" presId="urn:microsoft.com/office/officeart/2005/8/layout/hList6"/>
    <dgm:cxn modelId="{6A09079E-B25C-4B4F-B8FD-3A24A07C96A3}" type="presOf" srcId="{DF1935EA-3758-4557-9BCB-310A54B28FA4}" destId="{8F67597D-BCBA-48DB-8ADC-38646BAA9BEF}" srcOrd="0" destOrd="0" presId="urn:microsoft.com/office/officeart/2005/8/layout/hList6"/>
    <dgm:cxn modelId="{B4A4340C-63BE-4159-8ADE-A1B81E4A886F}" type="presOf" srcId="{967713B6-C6FB-4FB7-96AE-E6A3D084194C}" destId="{6F57EDFE-31D5-4660-83BE-81004D90D263}" srcOrd="0" destOrd="0" presId="urn:microsoft.com/office/officeart/2005/8/layout/hList6"/>
    <dgm:cxn modelId="{696D6AD0-3A86-4864-AC77-2052B3974D79}" srcId="{967713B6-C6FB-4FB7-96AE-E6A3D084194C}" destId="{77E8BCA2-3450-4107-92AD-1C98F7917408}" srcOrd="0" destOrd="0" parTransId="{0CFB258E-64A4-4EAE-B9B6-68010078F0B9}" sibTransId="{0516EDA4-876D-4C32-B32B-DF580C702D48}"/>
    <dgm:cxn modelId="{16EB8718-E202-415C-A536-278E9C51A0B7}" type="presParOf" srcId="{6F57EDFE-31D5-4660-83BE-81004D90D263}" destId="{015010CD-BDE2-4866-BB82-0518771BD667}" srcOrd="0" destOrd="0" presId="urn:microsoft.com/office/officeart/2005/8/layout/hList6"/>
    <dgm:cxn modelId="{6655BF1D-8FFC-4040-864A-68495BB0990C}" type="presParOf" srcId="{6F57EDFE-31D5-4660-83BE-81004D90D263}" destId="{103C141B-1D26-4EDC-9A41-1B6F2F815C97}" srcOrd="1" destOrd="0" presId="urn:microsoft.com/office/officeart/2005/8/layout/hList6"/>
    <dgm:cxn modelId="{43C0484F-5624-4CDB-9906-6094EDFF1A78}" type="presParOf" srcId="{6F57EDFE-31D5-4660-83BE-81004D90D263}" destId="{A9824A1C-0BC7-40BA-88B4-8C43BA339C87}" srcOrd="2" destOrd="0" presId="urn:microsoft.com/office/officeart/2005/8/layout/hList6"/>
    <dgm:cxn modelId="{35CCD439-75E3-47A6-8B01-266FF900EF81}" type="presParOf" srcId="{6F57EDFE-31D5-4660-83BE-81004D90D263}" destId="{03B3FAB1-2447-471C-ADDF-1FB4EB80BD97}" srcOrd="3" destOrd="0" presId="urn:microsoft.com/office/officeart/2005/8/layout/hList6"/>
    <dgm:cxn modelId="{D6EF9AFD-7B32-4CA4-8D81-04AD8CABBECE}" type="presParOf" srcId="{6F57EDFE-31D5-4660-83BE-81004D90D263}" destId="{8F67597D-BCBA-48DB-8ADC-38646BAA9BEF}" srcOrd="4" destOrd="0" presId="urn:microsoft.com/office/officeart/2005/8/layout/hList6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C784E37-5D5C-42F9-A024-3F0D9D780320}" type="doc">
      <dgm:prSet loTypeId="urn:microsoft.com/office/officeart/2005/8/layout/lProcess3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95656C-163D-4D05-BD73-F15A40E42F42}">
      <dgm:prSet custT="1"/>
      <dgm:spPr/>
      <dgm:t>
        <a:bodyPr/>
        <a:lstStyle/>
        <a:p>
          <a:pPr rtl="0"/>
          <a:r>
            <a:rPr lang="en-US" sz="2800" b="0" i="0" baseline="0" dirty="0" err="1" smtClean="0"/>
            <a:t>Kengayish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ishini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gazning</a:t>
          </a:r>
          <a:r>
            <a:rPr lang="en-US" sz="2800" b="0" i="0" baseline="0" dirty="0" smtClean="0"/>
            <a:t> m kg </a:t>
          </a:r>
          <a:r>
            <a:rPr lang="en-US" sz="2800" b="0" i="0" baseline="0" dirty="0" err="1" smtClean="0"/>
            <a:t>massasiga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taalukli</a:t>
          </a:r>
          <a:r>
            <a:rPr lang="en-US" sz="2800" b="0" i="0" baseline="0" dirty="0" smtClean="0"/>
            <a:t> </a:t>
          </a:r>
          <a:r>
            <a:rPr lang="en-US" sz="2800" b="0" i="0" baseline="0" dirty="0" err="1" smtClean="0"/>
            <a:t>desak</a:t>
          </a:r>
          <a:r>
            <a:rPr lang="en-US" sz="3300" b="0" i="0" baseline="0" dirty="0" smtClean="0"/>
            <a:t>,</a:t>
          </a:r>
          <a:endParaRPr lang="en-US" sz="3300" b="0" i="0" baseline="0" dirty="0"/>
        </a:p>
      </dgm:t>
    </dgm:pt>
    <dgm:pt modelId="{AC8E5396-4C63-47AE-99EC-46289A086B36}" type="parTrans" cxnId="{969DEE88-4FB0-4F1D-9581-FDC46190A61B}">
      <dgm:prSet/>
      <dgm:spPr/>
      <dgm:t>
        <a:bodyPr/>
        <a:lstStyle/>
        <a:p>
          <a:endParaRPr lang="ru-RU"/>
        </a:p>
      </dgm:t>
    </dgm:pt>
    <dgm:pt modelId="{989D59CB-2024-4A98-8B72-12DC69F39C80}" type="sibTrans" cxnId="{969DEE88-4FB0-4F1D-9581-FDC46190A61B}">
      <dgm:prSet/>
      <dgm:spPr/>
      <dgm:t>
        <a:bodyPr/>
        <a:lstStyle/>
        <a:p>
          <a:endParaRPr lang="ru-RU"/>
        </a:p>
      </dgm:t>
    </dgm:pt>
    <dgm:pt modelId="{3D969307-30D1-40B8-B27D-219DE30A1441}" type="pres">
      <dgm:prSet presAssocID="{CC784E37-5D5C-42F9-A024-3F0D9D780320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1BAF98B2-2476-4DFB-BE5A-ACCE4A53D4DF}" type="pres">
      <dgm:prSet presAssocID="{0595656C-163D-4D05-BD73-F15A40E42F42}" presName="horFlow" presStyleCnt="0"/>
      <dgm:spPr/>
    </dgm:pt>
    <dgm:pt modelId="{281DF1B3-3AB7-4308-96DF-F38DF57F8D77}" type="pres">
      <dgm:prSet presAssocID="{0595656C-163D-4D05-BD73-F15A40E42F42}" presName="bigChev" presStyleLbl="node1" presStyleIdx="0" presStyleCnt="1" custScaleX="363121" custScaleY="413819"/>
      <dgm:spPr/>
    </dgm:pt>
  </dgm:ptLst>
  <dgm:cxnLst>
    <dgm:cxn modelId="{317433D7-AC23-4C5B-A91A-B2D3017B4324}" type="presOf" srcId="{CC784E37-5D5C-42F9-A024-3F0D9D780320}" destId="{3D969307-30D1-40B8-B27D-219DE30A1441}" srcOrd="0" destOrd="0" presId="urn:microsoft.com/office/officeart/2005/8/layout/lProcess3"/>
    <dgm:cxn modelId="{969DEE88-4FB0-4F1D-9581-FDC46190A61B}" srcId="{CC784E37-5D5C-42F9-A024-3F0D9D780320}" destId="{0595656C-163D-4D05-BD73-F15A40E42F42}" srcOrd="0" destOrd="0" parTransId="{AC8E5396-4C63-47AE-99EC-46289A086B36}" sibTransId="{989D59CB-2024-4A98-8B72-12DC69F39C80}"/>
    <dgm:cxn modelId="{09585AE6-14EF-482D-9015-02F9C1935419}" type="presOf" srcId="{0595656C-163D-4D05-BD73-F15A40E42F42}" destId="{281DF1B3-3AB7-4308-96DF-F38DF57F8D77}" srcOrd="0" destOrd="0" presId="urn:microsoft.com/office/officeart/2005/8/layout/lProcess3"/>
    <dgm:cxn modelId="{AA25BF19-C0DC-4DA1-B5BF-0E7DA1E9F0B0}" type="presParOf" srcId="{3D969307-30D1-40B8-B27D-219DE30A1441}" destId="{1BAF98B2-2476-4DFB-BE5A-ACCE4A53D4DF}" srcOrd="0" destOrd="0" presId="urn:microsoft.com/office/officeart/2005/8/layout/lProcess3"/>
    <dgm:cxn modelId="{10E53610-76A2-4B76-935E-9500DE142BE6}" type="presParOf" srcId="{1BAF98B2-2476-4DFB-BE5A-ACCE4A53D4DF}" destId="{281DF1B3-3AB7-4308-96DF-F38DF57F8D77}" srcOrd="0" destOrd="0" presId="urn:microsoft.com/office/officeart/2005/8/layout/lProcess3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C784E37-5D5C-42F9-A024-3F0D9D780320}" type="doc">
      <dgm:prSet loTypeId="urn:microsoft.com/office/officeart/2005/8/layout/lProcess3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95656C-163D-4D05-BD73-F15A40E42F42}">
      <dgm:prSet/>
      <dgm:spPr/>
      <dgm:t>
        <a:bodyPr/>
        <a:lstStyle/>
        <a:p>
          <a:pPr rtl="0"/>
          <a:r>
            <a:rPr lang="en-US" dirty="0" err="1" smtClean="0"/>
            <a:t>Gazning</a:t>
          </a:r>
          <a:r>
            <a:rPr lang="en-US" dirty="0" smtClean="0"/>
            <a:t> 1-2 </a:t>
          </a:r>
          <a:r>
            <a:rPr lang="en-US" dirty="0" err="1" smtClean="0"/>
            <a:t>protsessda</a:t>
          </a:r>
          <a:r>
            <a:rPr lang="en-US" dirty="0" smtClean="0"/>
            <a:t> </a:t>
          </a:r>
          <a:r>
            <a:rPr lang="en-US" dirty="0" err="1" smtClean="0"/>
            <a:t>bajargan</a:t>
          </a:r>
          <a:r>
            <a:rPr lang="en-US" dirty="0" smtClean="0"/>
            <a:t> </a:t>
          </a:r>
          <a:r>
            <a:rPr lang="en-US" dirty="0" err="1" smtClean="0"/>
            <a:t>solishtirma</a:t>
          </a:r>
          <a:r>
            <a:rPr lang="en-US" dirty="0" smtClean="0"/>
            <a:t> </a:t>
          </a:r>
          <a:r>
            <a:rPr lang="en-US" dirty="0" err="1" smtClean="0"/>
            <a:t>ishi</a:t>
          </a:r>
          <a:r>
            <a:rPr lang="en-US" dirty="0" smtClean="0"/>
            <a:t> </a:t>
          </a:r>
          <a:r>
            <a:rPr lang="en-US" dirty="0" err="1" smtClean="0"/>
            <a:t>boshlang’ich</a:t>
          </a:r>
          <a:r>
            <a:rPr lang="en-US" dirty="0" smtClean="0"/>
            <a:t> </a:t>
          </a:r>
          <a:r>
            <a:rPr lang="en-US" dirty="0" err="1" smtClean="0"/>
            <a:t>hajm</a:t>
          </a:r>
          <a:r>
            <a:rPr lang="en-US" dirty="0" smtClean="0"/>
            <a:t> v</a:t>
          </a:r>
          <a:r>
            <a:rPr lang="en-US" baseline="-25000" dirty="0" smtClean="0"/>
            <a:t>1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oxirgi</a:t>
          </a:r>
          <a:r>
            <a:rPr lang="en-US" dirty="0" smtClean="0"/>
            <a:t> </a:t>
          </a:r>
          <a:r>
            <a:rPr lang="en-US" dirty="0" err="1" smtClean="0"/>
            <a:t>hajm</a:t>
          </a:r>
          <a:r>
            <a:rPr lang="en-US" dirty="0" smtClean="0"/>
            <a:t> v</a:t>
          </a:r>
          <a:r>
            <a:rPr lang="en-US" baseline="-25000" dirty="0" smtClean="0"/>
            <a:t>2</a:t>
          </a:r>
          <a:r>
            <a:rPr lang="en-US" dirty="0" smtClean="0"/>
            <a:t> </a:t>
          </a:r>
          <a:r>
            <a:rPr lang="en-US" dirty="0" err="1" smtClean="0"/>
            <a:t>gacha</a:t>
          </a:r>
          <a:r>
            <a:rPr lang="en-US" dirty="0" smtClean="0"/>
            <a:t> </a:t>
          </a:r>
          <a:r>
            <a:rPr lang="en-US" dirty="0" err="1" smtClean="0"/>
            <a:t>chegarada</a:t>
          </a:r>
          <a:r>
            <a:rPr lang="en-US" dirty="0" smtClean="0"/>
            <a:t> </a:t>
          </a:r>
          <a:r>
            <a:rPr lang="en-US" dirty="0" err="1" smtClean="0"/>
            <a:t>olingan</a:t>
          </a:r>
          <a:r>
            <a:rPr lang="en-US" dirty="0" smtClean="0"/>
            <a:t> </a:t>
          </a:r>
          <a:r>
            <a:rPr lang="en-US" dirty="0" err="1" smtClean="0"/>
            <a:t>muayyan</a:t>
          </a:r>
          <a:r>
            <a:rPr lang="en-US" dirty="0" smtClean="0"/>
            <a:t> </a:t>
          </a:r>
          <a:r>
            <a:rPr lang="en-US" dirty="0" err="1" smtClean="0"/>
            <a:t>integralga</a:t>
          </a:r>
          <a:r>
            <a:rPr lang="en-US" dirty="0" smtClean="0"/>
            <a:t> </a:t>
          </a:r>
          <a:r>
            <a:rPr lang="en-US" dirty="0" err="1" smtClean="0"/>
            <a:t>teng</a:t>
          </a:r>
          <a:r>
            <a:rPr lang="en-US" dirty="0" smtClean="0"/>
            <a:t>:</a:t>
          </a:r>
          <a:endParaRPr lang="en-US" b="0" i="0" baseline="0" dirty="0"/>
        </a:p>
      </dgm:t>
    </dgm:pt>
    <dgm:pt modelId="{AC8E5396-4C63-47AE-99EC-46289A086B36}" type="parTrans" cxnId="{969DEE88-4FB0-4F1D-9581-FDC46190A61B}">
      <dgm:prSet/>
      <dgm:spPr/>
      <dgm:t>
        <a:bodyPr/>
        <a:lstStyle/>
        <a:p>
          <a:endParaRPr lang="ru-RU"/>
        </a:p>
      </dgm:t>
    </dgm:pt>
    <dgm:pt modelId="{989D59CB-2024-4A98-8B72-12DC69F39C80}" type="sibTrans" cxnId="{969DEE88-4FB0-4F1D-9581-FDC46190A61B}">
      <dgm:prSet/>
      <dgm:spPr/>
      <dgm:t>
        <a:bodyPr/>
        <a:lstStyle/>
        <a:p>
          <a:endParaRPr lang="ru-RU"/>
        </a:p>
      </dgm:t>
    </dgm:pt>
    <dgm:pt modelId="{3D969307-30D1-40B8-B27D-219DE30A1441}" type="pres">
      <dgm:prSet presAssocID="{CC784E37-5D5C-42F9-A024-3F0D9D780320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1BAF98B2-2476-4DFB-BE5A-ACCE4A53D4DF}" type="pres">
      <dgm:prSet presAssocID="{0595656C-163D-4D05-BD73-F15A40E42F42}" presName="horFlow" presStyleCnt="0"/>
      <dgm:spPr/>
    </dgm:pt>
    <dgm:pt modelId="{281DF1B3-3AB7-4308-96DF-F38DF57F8D77}" type="pres">
      <dgm:prSet presAssocID="{0595656C-163D-4D05-BD73-F15A40E42F42}" presName="bigChev" presStyleLbl="node1" presStyleIdx="0" presStyleCnt="1" custScaleX="336508" custScaleY="285049"/>
      <dgm:spPr/>
      <dgm:t>
        <a:bodyPr/>
        <a:lstStyle/>
        <a:p>
          <a:endParaRPr lang="ru-RU"/>
        </a:p>
      </dgm:t>
    </dgm:pt>
  </dgm:ptLst>
  <dgm:cxnLst>
    <dgm:cxn modelId="{969DEE88-4FB0-4F1D-9581-FDC46190A61B}" srcId="{CC784E37-5D5C-42F9-A024-3F0D9D780320}" destId="{0595656C-163D-4D05-BD73-F15A40E42F42}" srcOrd="0" destOrd="0" parTransId="{AC8E5396-4C63-47AE-99EC-46289A086B36}" sibTransId="{989D59CB-2024-4A98-8B72-12DC69F39C80}"/>
    <dgm:cxn modelId="{902FF877-A011-470D-8368-82AF69E2090A}" type="presOf" srcId="{CC784E37-5D5C-42F9-A024-3F0D9D780320}" destId="{3D969307-30D1-40B8-B27D-219DE30A1441}" srcOrd="0" destOrd="0" presId="urn:microsoft.com/office/officeart/2005/8/layout/lProcess3"/>
    <dgm:cxn modelId="{1EBB29EB-505B-4C4B-89E3-CCD4D258E466}" type="presOf" srcId="{0595656C-163D-4D05-BD73-F15A40E42F42}" destId="{281DF1B3-3AB7-4308-96DF-F38DF57F8D77}" srcOrd="0" destOrd="0" presId="urn:microsoft.com/office/officeart/2005/8/layout/lProcess3"/>
    <dgm:cxn modelId="{22D6A823-006D-455A-ABF6-C73F6D152041}" type="presParOf" srcId="{3D969307-30D1-40B8-B27D-219DE30A1441}" destId="{1BAF98B2-2476-4DFB-BE5A-ACCE4A53D4DF}" srcOrd="0" destOrd="0" presId="urn:microsoft.com/office/officeart/2005/8/layout/lProcess3"/>
    <dgm:cxn modelId="{3130E527-0E1D-4563-B54A-31EF0687D46D}" type="presParOf" srcId="{1BAF98B2-2476-4DFB-BE5A-ACCE4A53D4DF}" destId="{281DF1B3-3AB7-4308-96DF-F38DF57F8D77}" srcOrd="0" destOrd="0" presId="urn:microsoft.com/office/officeart/2005/8/layout/lProcess3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130D40A-68F3-44F7-A0E8-9A2B4223F7CE}" type="doc">
      <dgm:prSet loTypeId="urn:microsoft.com/office/officeart/2005/8/layout/vProcess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4EC816-6E86-449B-BB8B-9A2E1E7D577C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dirty="0" err="1" smtClean="0">
              <a:solidFill>
                <a:srgbClr val="7030A0"/>
              </a:solidFill>
            </a:rPr>
            <a:t>Termodinamikaviy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protsess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termodinamikaviy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sistemaning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uzluksiz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o’zgarib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turadigan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holatlari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to’plamidan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iborat</a:t>
          </a:r>
          <a:r>
            <a:rPr lang="en-US" dirty="0" smtClean="0">
              <a:solidFill>
                <a:srgbClr val="7030A0"/>
              </a:solidFill>
            </a:rPr>
            <a:t>. </a:t>
          </a:r>
          <a:endParaRPr lang="ru-RU" dirty="0">
            <a:solidFill>
              <a:srgbClr val="7030A0"/>
            </a:solidFill>
          </a:endParaRPr>
        </a:p>
      </dgm:t>
    </dgm:pt>
    <dgm:pt modelId="{12E73408-AB8A-40CA-ABB0-8AD5AC98DB46}" type="parTrans" cxnId="{66816714-4269-40AA-9057-4FDB92CB62DE}">
      <dgm:prSet/>
      <dgm:spPr/>
      <dgm:t>
        <a:bodyPr/>
        <a:lstStyle/>
        <a:p>
          <a:endParaRPr lang="ru-RU"/>
        </a:p>
      </dgm:t>
    </dgm:pt>
    <dgm:pt modelId="{53CB8DF8-E49E-4AB8-AB3E-17238960AEE5}" type="sibTrans" cxnId="{66816714-4269-40AA-9057-4FDB92CB62DE}">
      <dgm:prSet/>
      <dgm:spPr/>
      <dgm:t>
        <a:bodyPr/>
        <a:lstStyle/>
        <a:p>
          <a:endParaRPr lang="ru-RU"/>
        </a:p>
      </dgm:t>
    </dgm:pt>
    <dgm:pt modelId="{75BE2F18-B70A-465B-B8B8-1E328F31B523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dirty="0" err="1" smtClean="0">
              <a:solidFill>
                <a:srgbClr val="7030A0"/>
              </a:solidFill>
            </a:rPr>
            <a:t>To’g’ri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va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teskari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yo’nalishlarda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sodir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bo’lishi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natijasida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termodinamikaviy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sistema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dastlabki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holatiga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qaytadigan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protsesslar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qaytar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protsesslar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deb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ataladi</a:t>
          </a:r>
          <a:r>
            <a:rPr lang="en-US" dirty="0" smtClean="0">
              <a:solidFill>
                <a:srgbClr val="7030A0"/>
              </a:solidFill>
            </a:rPr>
            <a:t>. </a:t>
          </a:r>
          <a:r>
            <a:rPr lang="en-US" dirty="0" err="1" smtClean="0">
              <a:solidFill>
                <a:srgbClr val="7030A0"/>
              </a:solidFill>
            </a:rPr>
            <a:t>To’g’ri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va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teskari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protsesslarning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birgalikda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sodir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bo’lishi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natijasida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atrofdagi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muhitda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xech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qanday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o’zgarish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bo’lmaydi</a:t>
          </a:r>
          <a:r>
            <a:rPr lang="en-US" dirty="0" smtClean="0">
              <a:solidFill>
                <a:srgbClr val="7030A0"/>
              </a:solidFill>
            </a:rPr>
            <a:t>. </a:t>
          </a:r>
          <a:endParaRPr lang="ru-RU" dirty="0">
            <a:solidFill>
              <a:srgbClr val="7030A0"/>
            </a:solidFill>
          </a:endParaRPr>
        </a:p>
      </dgm:t>
    </dgm:pt>
    <dgm:pt modelId="{9166170C-0EDF-4E01-8CB6-BF91843229D5}" type="parTrans" cxnId="{58E6F7DA-476D-449E-9323-16151982ECBB}">
      <dgm:prSet/>
      <dgm:spPr/>
      <dgm:t>
        <a:bodyPr/>
        <a:lstStyle/>
        <a:p>
          <a:endParaRPr lang="ru-RU"/>
        </a:p>
      </dgm:t>
    </dgm:pt>
    <dgm:pt modelId="{97DE8019-DBE0-47EA-9EDD-38330FF39DB2}" type="sibTrans" cxnId="{58E6F7DA-476D-449E-9323-16151982ECBB}">
      <dgm:prSet/>
      <dgm:spPr/>
      <dgm:t>
        <a:bodyPr/>
        <a:lstStyle/>
        <a:p>
          <a:endParaRPr lang="ru-RU"/>
        </a:p>
      </dgm:t>
    </dgm:pt>
    <dgm:pt modelId="{E41AA2E1-91C3-4633-A45A-392740EEC4F6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dirty="0" err="1" smtClean="0">
              <a:solidFill>
                <a:srgbClr val="7030A0"/>
              </a:solidFill>
            </a:rPr>
            <a:t>To’g’ri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va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teskari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yo’nalishlarda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o’tkazilganda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sistema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dastlabki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holatiga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qaytmaydigan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protsesslar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qaytmas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protsess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deb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ataladi</a:t>
          </a:r>
          <a:r>
            <a:rPr lang="en-US" dirty="0" smtClean="0">
              <a:solidFill>
                <a:srgbClr val="7030A0"/>
              </a:solidFill>
            </a:rPr>
            <a:t>. </a:t>
          </a:r>
          <a:r>
            <a:rPr lang="en-US" dirty="0" err="1" smtClean="0">
              <a:solidFill>
                <a:srgbClr val="7030A0"/>
              </a:solidFill>
            </a:rPr>
            <a:t>Amaliyotdan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ma’lumki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o’z-o’zidan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sodir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bo’ladigan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barcha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tabiiy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protsesslar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qaytmas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bo’ladi</a:t>
          </a:r>
          <a:r>
            <a:rPr lang="en-US" dirty="0" smtClean="0">
              <a:solidFill>
                <a:srgbClr val="7030A0"/>
              </a:solidFill>
            </a:rPr>
            <a:t>.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endParaRPr lang="en-US" b="0" i="0" baseline="0" dirty="0">
            <a:solidFill>
              <a:srgbClr val="7030A0"/>
            </a:solidFill>
          </a:endParaRPr>
        </a:p>
      </dgm:t>
    </dgm:pt>
    <dgm:pt modelId="{2A839288-B380-496A-BB59-DED9309A2420}" type="parTrans" cxnId="{9DA77550-EEC6-4643-9FEF-72A0F7661819}">
      <dgm:prSet/>
      <dgm:spPr/>
      <dgm:t>
        <a:bodyPr/>
        <a:lstStyle/>
        <a:p>
          <a:endParaRPr lang="ru-RU"/>
        </a:p>
      </dgm:t>
    </dgm:pt>
    <dgm:pt modelId="{CAD33EEA-D198-448B-AF8E-1654A6B6C637}" type="sibTrans" cxnId="{9DA77550-EEC6-4643-9FEF-72A0F7661819}">
      <dgm:prSet/>
      <dgm:spPr/>
      <dgm:t>
        <a:bodyPr/>
        <a:lstStyle/>
        <a:p>
          <a:endParaRPr lang="ru-RU"/>
        </a:p>
      </dgm:t>
    </dgm:pt>
    <dgm:pt modelId="{B3830A58-8FEF-4310-B462-5EE98E89B863}" type="pres">
      <dgm:prSet presAssocID="{F130D40A-68F3-44F7-A0E8-9A2B4223F7CE}" presName="outerComposite" presStyleCnt="0">
        <dgm:presLayoutVars>
          <dgm:chMax val="5"/>
          <dgm:dir/>
          <dgm:resizeHandles val="exact"/>
        </dgm:presLayoutVars>
      </dgm:prSet>
      <dgm:spPr/>
    </dgm:pt>
    <dgm:pt modelId="{A77A3A2F-FB47-49DB-A15A-ECF61E29279C}" type="pres">
      <dgm:prSet presAssocID="{F130D40A-68F3-44F7-A0E8-9A2B4223F7CE}" presName="dummyMaxCanvas" presStyleCnt="0">
        <dgm:presLayoutVars/>
      </dgm:prSet>
      <dgm:spPr/>
    </dgm:pt>
    <dgm:pt modelId="{E5D90AD2-2244-4289-83DA-3C07E3262153}" type="pres">
      <dgm:prSet presAssocID="{F130D40A-68F3-44F7-A0E8-9A2B4223F7CE}" presName="ThreeNodes_1" presStyleLbl="node1" presStyleIdx="0" presStyleCnt="3">
        <dgm:presLayoutVars>
          <dgm:bulletEnabled val="1"/>
        </dgm:presLayoutVars>
      </dgm:prSet>
      <dgm:spPr/>
    </dgm:pt>
    <dgm:pt modelId="{364CBC0B-2D9C-43B8-9BB4-951DDC9C0791}" type="pres">
      <dgm:prSet presAssocID="{F130D40A-68F3-44F7-A0E8-9A2B4223F7CE}" presName="ThreeNodes_2" presStyleLbl="node1" presStyleIdx="1" presStyleCnt="3">
        <dgm:presLayoutVars>
          <dgm:bulletEnabled val="1"/>
        </dgm:presLayoutVars>
      </dgm:prSet>
      <dgm:spPr/>
    </dgm:pt>
    <dgm:pt modelId="{2CE91E4C-2DAB-440D-82F9-36E5255B145A}" type="pres">
      <dgm:prSet presAssocID="{F130D40A-68F3-44F7-A0E8-9A2B4223F7CE}" presName="ThreeNodes_3" presStyleLbl="node1" presStyleIdx="2" presStyleCnt="3">
        <dgm:presLayoutVars>
          <dgm:bulletEnabled val="1"/>
        </dgm:presLayoutVars>
      </dgm:prSet>
      <dgm:spPr/>
    </dgm:pt>
    <dgm:pt modelId="{41C20DB9-7F37-4C0E-86C1-79C8E26B2189}" type="pres">
      <dgm:prSet presAssocID="{F130D40A-68F3-44F7-A0E8-9A2B4223F7CE}" presName="ThreeConn_1-2" presStyleLbl="fgAccFollowNode1" presStyleIdx="0" presStyleCnt="2">
        <dgm:presLayoutVars>
          <dgm:bulletEnabled val="1"/>
        </dgm:presLayoutVars>
      </dgm:prSet>
      <dgm:spPr/>
    </dgm:pt>
    <dgm:pt modelId="{73824B3B-A971-48A8-B7C6-EF055CCBB310}" type="pres">
      <dgm:prSet presAssocID="{F130D40A-68F3-44F7-A0E8-9A2B4223F7CE}" presName="ThreeConn_2-3" presStyleLbl="fgAccFollowNode1" presStyleIdx="1" presStyleCnt="2">
        <dgm:presLayoutVars>
          <dgm:bulletEnabled val="1"/>
        </dgm:presLayoutVars>
      </dgm:prSet>
      <dgm:spPr/>
    </dgm:pt>
    <dgm:pt modelId="{A3BB7CAF-F1BB-4306-B265-B44D6AEF14D8}" type="pres">
      <dgm:prSet presAssocID="{F130D40A-68F3-44F7-A0E8-9A2B4223F7CE}" presName="ThreeNodes_1_text" presStyleLbl="node1" presStyleIdx="2" presStyleCnt="3">
        <dgm:presLayoutVars>
          <dgm:bulletEnabled val="1"/>
        </dgm:presLayoutVars>
      </dgm:prSet>
      <dgm:spPr/>
    </dgm:pt>
    <dgm:pt modelId="{C7BEEE57-A0F9-4668-B05A-6F38A19282BA}" type="pres">
      <dgm:prSet presAssocID="{F130D40A-68F3-44F7-A0E8-9A2B4223F7CE}" presName="ThreeNodes_2_text" presStyleLbl="node1" presStyleIdx="2" presStyleCnt="3">
        <dgm:presLayoutVars>
          <dgm:bulletEnabled val="1"/>
        </dgm:presLayoutVars>
      </dgm:prSet>
      <dgm:spPr/>
    </dgm:pt>
    <dgm:pt modelId="{77DBACE5-CB3F-41F7-AD13-EB2D71F309F6}" type="pres">
      <dgm:prSet presAssocID="{F130D40A-68F3-44F7-A0E8-9A2B4223F7CE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8E6F7DA-476D-449E-9323-16151982ECBB}" srcId="{F130D40A-68F3-44F7-A0E8-9A2B4223F7CE}" destId="{75BE2F18-B70A-465B-B8B8-1E328F31B523}" srcOrd="1" destOrd="0" parTransId="{9166170C-0EDF-4E01-8CB6-BF91843229D5}" sibTransId="{97DE8019-DBE0-47EA-9EDD-38330FF39DB2}"/>
    <dgm:cxn modelId="{E07A81AF-8387-4F26-ACC9-F368B7240F54}" type="presOf" srcId="{E41AA2E1-91C3-4633-A45A-392740EEC4F6}" destId="{77DBACE5-CB3F-41F7-AD13-EB2D71F309F6}" srcOrd="1" destOrd="0" presId="urn:microsoft.com/office/officeart/2005/8/layout/vProcess5"/>
    <dgm:cxn modelId="{A550BB57-A99D-4CB4-B95C-0B9E0BAF0167}" type="presOf" srcId="{E41AA2E1-91C3-4633-A45A-392740EEC4F6}" destId="{2CE91E4C-2DAB-440D-82F9-36E5255B145A}" srcOrd="0" destOrd="0" presId="urn:microsoft.com/office/officeart/2005/8/layout/vProcess5"/>
    <dgm:cxn modelId="{9DA77550-EEC6-4643-9FEF-72A0F7661819}" srcId="{F130D40A-68F3-44F7-A0E8-9A2B4223F7CE}" destId="{E41AA2E1-91C3-4633-A45A-392740EEC4F6}" srcOrd="2" destOrd="0" parTransId="{2A839288-B380-496A-BB59-DED9309A2420}" sibTransId="{CAD33EEA-D198-448B-AF8E-1654A6B6C637}"/>
    <dgm:cxn modelId="{DD34D2A7-52C3-4AC6-9F4D-B224E8FF6677}" type="presOf" srcId="{E74EC816-6E86-449B-BB8B-9A2E1E7D577C}" destId="{A3BB7CAF-F1BB-4306-B265-B44D6AEF14D8}" srcOrd="1" destOrd="0" presId="urn:microsoft.com/office/officeart/2005/8/layout/vProcess5"/>
    <dgm:cxn modelId="{66816714-4269-40AA-9057-4FDB92CB62DE}" srcId="{F130D40A-68F3-44F7-A0E8-9A2B4223F7CE}" destId="{E74EC816-6E86-449B-BB8B-9A2E1E7D577C}" srcOrd="0" destOrd="0" parTransId="{12E73408-AB8A-40CA-ABB0-8AD5AC98DB46}" sibTransId="{53CB8DF8-E49E-4AB8-AB3E-17238960AEE5}"/>
    <dgm:cxn modelId="{859ABD0C-E902-4452-8EF3-D34D620BDB86}" type="presOf" srcId="{F130D40A-68F3-44F7-A0E8-9A2B4223F7CE}" destId="{B3830A58-8FEF-4310-B462-5EE98E89B863}" srcOrd="0" destOrd="0" presId="urn:microsoft.com/office/officeart/2005/8/layout/vProcess5"/>
    <dgm:cxn modelId="{E47F8A4D-96CA-4AE5-ACD3-4695D1A17AD3}" type="presOf" srcId="{53CB8DF8-E49E-4AB8-AB3E-17238960AEE5}" destId="{41C20DB9-7F37-4C0E-86C1-79C8E26B2189}" srcOrd="0" destOrd="0" presId="urn:microsoft.com/office/officeart/2005/8/layout/vProcess5"/>
    <dgm:cxn modelId="{AA2CFF83-9F9E-4857-97A4-D732D89B80C6}" type="presOf" srcId="{97DE8019-DBE0-47EA-9EDD-38330FF39DB2}" destId="{73824B3B-A971-48A8-B7C6-EF055CCBB310}" srcOrd="0" destOrd="0" presId="urn:microsoft.com/office/officeart/2005/8/layout/vProcess5"/>
    <dgm:cxn modelId="{A8EBAFCB-E828-4BFE-B5B9-C061FCDDC410}" type="presOf" srcId="{75BE2F18-B70A-465B-B8B8-1E328F31B523}" destId="{364CBC0B-2D9C-43B8-9BB4-951DDC9C0791}" srcOrd="0" destOrd="0" presId="urn:microsoft.com/office/officeart/2005/8/layout/vProcess5"/>
    <dgm:cxn modelId="{FA9D17A2-F327-4C35-A0F8-5E21A325B57C}" type="presOf" srcId="{E74EC816-6E86-449B-BB8B-9A2E1E7D577C}" destId="{E5D90AD2-2244-4289-83DA-3C07E3262153}" srcOrd="0" destOrd="0" presId="urn:microsoft.com/office/officeart/2005/8/layout/vProcess5"/>
    <dgm:cxn modelId="{1ABE5431-E305-461D-A6E3-532495530863}" type="presOf" srcId="{75BE2F18-B70A-465B-B8B8-1E328F31B523}" destId="{C7BEEE57-A0F9-4668-B05A-6F38A19282BA}" srcOrd="1" destOrd="0" presId="urn:microsoft.com/office/officeart/2005/8/layout/vProcess5"/>
    <dgm:cxn modelId="{6876F154-CBF9-4C48-83AB-9FCF5C765D1C}" type="presParOf" srcId="{B3830A58-8FEF-4310-B462-5EE98E89B863}" destId="{A77A3A2F-FB47-49DB-A15A-ECF61E29279C}" srcOrd="0" destOrd="0" presId="urn:microsoft.com/office/officeart/2005/8/layout/vProcess5"/>
    <dgm:cxn modelId="{9C2427FB-523C-4F32-A2A6-39067CC650D5}" type="presParOf" srcId="{B3830A58-8FEF-4310-B462-5EE98E89B863}" destId="{E5D90AD2-2244-4289-83DA-3C07E3262153}" srcOrd="1" destOrd="0" presId="urn:microsoft.com/office/officeart/2005/8/layout/vProcess5"/>
    <dgm:cxn modelId="{639BB3D4-F098-41AB-9644-5D003E118406}" type="presParOf" srcId="{B3830A58-8FEF-4310-B462-5EE98E89B863}" destId="{364CBC0B-2D9C-43B8-9BB4-951DDC9C0791}" srcOrd="2" destOrd="0" presId="urn:microsoft.com/office/officeart/2005/8/layout/vProcess5"/>
    <dgm:cxn modelId="{F130592F-3148-4CA8-A771-17585B7FE51B}" type="presParOf" srcId="{B3830A58-8FEF-4310-B462-5EE98E89B863}" destId="{2CE91E4C-2DAB-440D-82F9-36E5255B145A}" srcOrd="3" destOrd="0" presId="urn:microsoft.com/office/officeart/2005/8/layout/vProcess5"/>
    <dgm:cxn modelId="{1704BE1A-B584-4965-B01C-857ADED11ADE}" type="presParOf" srcId="{B3830A58-8FEF-4310-B462-5EE98E89B863}" destId="{41C20DB9-7F37-4C0E-86C1-79C8E26B2189}" srcOrd="4" destOrd="0" presId="urn:microsoft.com/office/officeart/2005/8/layout/vProcess5"/>
    <dgm:cxn modelId="{E18F74DA-FFE6-455A-91D5-75A5A3308572}" type="presParOf" srcId="{B3830A58-8FEF-4310-B462-5EE98E89B863}" destId="{73824B3B-A971-48A8-B7C6-EF055CCBB310}" srcOrd="5" destOrd="0" presId="urn:microsoft.com/office/officeart/2005/8/layout/vProcess5"/>
    <dgm:cxn modelId="{81738752-E222-4525-9787-63CC0CFC7BBD}" type="presParOf" srcId="{B3830A58-8FEF-4310-B462-5EE98E89B863}" destId="{A3BB7CAF-F1BB-4306-B265-B44D6AEF14D8}" srcOrd="6" destOrd="0" presId="urn:microsoft.com/office/officeart/2005/8/layout/vProcess5"/>
    <dgm:cxn modelId="{B8984B1D-DEFE-42F4-931F-9B69A233D42F}" type="presParOf" srcId="{B3830A58-8FEF-4310-B462-5EE98E89B863}" destId="{C7BEEE57-A0F9-4668-B05A-6F38A19282BA}" srcOrd="7" destOrd="0" presId="urn:microsoft.com/office/officeart/2005/8/layout/vProcess5"/>
    <dgm:cxn modelId="{28DD1175-DAFC-4C1C-92DC-88BA2069DD92}" type="presParOf" srcId="{B3830A58-8FEF-4310-B462-5EE98E89B863}" destId="{77DBACE5-CB3F-41F7-AD13-EB2D71F309F6}" srcOrd="8" destOrd="0" presId="urn:microsoft.com/office/officeart/2005/8/layout/vProcess5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FBE095B-4104-4CC5-98A6-B332A93CC406}" type="doc">
      <dgm:prSet loTypeId="urn:microsoft.com/office/officeart/2005/8/layout/pyramid3" loCatId="pyramid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2ED34A5-C252-46D7-AB23-3F14D755F57E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Amalda</a:t>
          </a:r>
          <a:r>
            <a:rPr lang="en-US" b="0" i="0" baseline="0" dirty="0" smtClean="0">
              <a:solidFill>
                <a:schemeClr val="bg1"/>
              </a:solidFill>
            </a:rPr>
            <a:t> eng </a:t>
          </a:r>
          <a:r>
            <a:rPr lang="en-US" b="0" i="0" baseline="0" dirty="0" err="1" smtClean="0">
              <a:solidFill>
                <a:schemeClr val="bg1"/>
              </a:solidFill>
            </a:rPr>
            <a:t>ko’p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uchraydigan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qaytmas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protsesslardan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biri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issiqlikning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ancha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yuqori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temperaturali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jismdan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pastrok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temperaturali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jismga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o’tishidir</a:t>
          </a:r>
          <a:r>
            <a:rPr lang="en-US" b="0" i="0" baseline="0" dirty="0" smtClean="0">
              <a:solidFill>
                <a:schemeClr val="bg1"/>
              </a:solidFill>
            </a:rPr>
            <a:t>. 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417076D6-6757-45CC-A0C4-9BE6D4ABCE4F}" type="parTrans" cxnId="{7BDE181A-FF7A-4430-925F-EE54926AF5A3}">
      <dgm:prSet/>
      <dgm:spPr/>
      <dgm:t>
        <a:bodyPr/>
        <a:lstStyle/>
        <a:p>
          <a:endParaRPr lang="ru-RU"/>
        </a:p>
      </dgm:t>
    </dgm:pt>
    <dgm:pt modelId="{C48951CA-39A9-4A58-8819-CBAB7EE1AF8F}" type="sibTrans" cxnId="{7BDE181A-FF7A-4430-925F-EE54926AF5A3}">
      <dgm:prSet/>
      <dgm:spPr/>
      <dgm:t>
        <a:bodyPr/>
        <a:lstStyle/>
        <a:p>
          <a:endParaRPr lang="ru-RU"/>
        </a:p>
      </dgm:t>
    </dgm:pt>
    <dgm:pt modelId="{F621B047-A2EF-424D-89E5-43CF797AC93E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Sistemada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o’z-o’zidan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sodir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bo’ladigan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har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qanday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va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binobarin</a:t>
          </a:r>
          <a:r>
            <a:rPr lang="en-US" b="0" i="0" baseline="0" dirty="0" smtClean="0">
              <a:solidFill>
                <a:schemeClr val="bg1"/>
              </a:solidFill>
            </a:rPr>
            <a:t>, </a:t>
          </a:r>
          <a:r>
            <a:rPr lang="en-US" b="0" i="0" baseline="0" dirty="0" err="1" smtClean="0">
              <a:solidFill>
                <a:schemeClr val="bg1"/>
              </a:solidFill>
            </a:rPr>
            <a:t>qaytmas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sistemada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muvozanat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qaror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topmaguncha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davom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etadi</a:t>
          </a:r>
          <a:r>
            <a:rPr lang="en-US" b="0" i="0" baseline="0" dirty="0" smtClean="0">
              <a:solidFill>
                <a:schemeClr val="bg1"/>
              </a:solidFill>
            </a:rPr>
            <a:t>.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F6BE34B1-EC35-4AF3-A957-DBC97757F9A1}" type="parTrans" cxnId="{3929FEA2-A175-4AC8-8779-C42CECA02E30}">
      <dgm:prSet/>
      <dgm:spPr/>
      <dgm:t>
        <a:bodyPr/>
        <a:lstStyle/>
        <a:p>
          <a:endParaRPr lang="ru-RU"/>
        </a:p>
      </dgm:t>
    </dgm:pt>
    <dgm:pt modelId="{E963FE5D-7B63-485A-9B61-FD32DAA68A8B}" type="sibTrans" cxnId="{3929FEA2-A175-4AC8-8779-C42CECA02E30}">
      <dgm:prSet/>
      <dgm:spPr/>
      <dgm:t>
        <a:bodyPr/>
        <a:lstStyle/>
        <a:p>
          <a:endParaRPr lang="ru-RU"/>
        </a:p>
      </dgm:t>
    </dgm:pt>
    <dgm:pt modelId="{FA7CC4FF-976E-477C-AE7C-DDEB191A95D8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Gazning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kengayish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ishi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qaytar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qaytmas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protsessdagiga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nisbatan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ko’proq</a:t>
          </a:r>
          <a:r>
            <a:rPr lang="en-US" b="0" i="0" baseline="0" dirty="0" smtClean="0">
              <a:solidFill>
                <a:schemeClr val="bg1"/>
              </a:solidFill>
            </a:rPr>
            <a:t>, </a:t>
          </a:r>
          <a:r>
            <a:rPr lang="en-US" b="0" i="0" baseline="0" dirty="0" err="1" smtClean="0">
              <a:solidFill>
                <a:schemeClr val="bg1"/>
              </a:solidFill>
            </a:rPr>
            <a:t>gazning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siqilishida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esa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teskari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bo’ladi</a:t>
          </a:r>
          <a:r>
            <a:rPr lang="en-US" b="0" i="0" baseline="0" dirty="0" smtClean="0">
              <a:solidFill>
                <a:schemeClr val="bg1"/>
              </a:solidFill>
            </a:rPr>
            <a:t>. 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AE8CED85-5064-4177-9F25-7C804ADDC02E}" type="parTrans" cxnId="{800DB7E8-67CC-4C47-9CE2-2A4B17294784}">
      <dgm:prSet/>
      <dgm:spPr/>
      <dgm:t>
        <a:bodyPr/>
        <a:lstStyle/>
        <a:p>
          <a:endParaRPr lang="ru-RU"/>
        </a:p>
      </dgm:t>
    </dgm:pt>
    <dgm:pt modelId="{FC74C4F9-32CF-4487-8FFD-9B0CC46D700E}" type="sibTrans" cxnId="{800DB7E8-67CC-4C47-9CE2-2A4B17294784}">
      <dgm:prSet/>
      <dgm:spPr/>
      <dgm:t>
        <a:bodyPr/>
        <a:lstStyle/>
        <a:p>
          <a:endParaRPr lang="ru-RU"/>
        </a:p>
      </dgm:t>
    </dgm:pt>
    <dgm:pt modelId="{BB87D4BC-E1BE-4A6D-BDD8-90D5DCCD7C16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Faqat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qaytar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protsesslarni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holat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diagrammalarida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</a:p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grafik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tasvirlash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mumkin</a:t>
          </a:r>
          <a:r>
            <a:rPr lang="en-US" b="0" i="0" baseline="0" dirty="0" smtClean="0">
              <a:solidFill>
                <a:schemeClr val="bg1"/>
              </a:solidFill>
            </a:rPr>
            <a:t>.</a:t>
          </a:r>
          <a:endParaRPr lang="en-US" b="0" i="0" baseline="0" dirty="0">
            <a:solidFill>
              <a:schemeClr val="bg1"/>
            </a:solidFill>
          </a:endParaRPr>
        </a:p>
      </dgm:t>
    </dgm:pt>
    <dgm:pt modelId="{8FBA9768-2E19-40EF-8436-03C3C4655F69}" type="parTrans" cxnId="{66860A91-3A68-4EEB-BED0-04E50DFB7D7C}">
      <dgm:prSet/>
      <dgm:spPr/>
      <dgm:t>
        <a:bodyPr/>
        <a:lstStyle/>
        <a:p>
          <a:endParaRPr lang="ru-RU"/>
        </a:p>
      </dgm:t>
    </dgm:pt>
    <dgm:pt modelId="{F8023090-DF48-4050-85C3-9B26D959B033}" type="sibTrans" cxnId="{66860A91-3A68-4EEB-BED0-04E50DFB7D7C}">
      <dgm:prSet/>
      <dgm:spPr/>
      <dgm:t>
        <a:bodyPr/>
        <a:lstStyle/>
        <a:p>
          <a:endParaRPr lang="ru-RU"/>
        </a:p>
      </dgm:t>
    </dgm:pt>
    <dgm:pt modelId="{A3B68EEB-4237-4599-9FB2-C1A78A8EB664}" type="pres">
      <dgm:prSet presAssocID="{1FBE095B-4104-4CC5-98A6-B332A93CC406}" presName="Name0" presStyleCnt="0">
        <dgm:presLayoutVars>
          <dgm:dir/>
          <dgm:animLvl val="lvl"/>
          <dgm:resizeHandles val="exact"/>
        </dgm:presLayoutVars>
      </dgm:prSet>
      <dgm:spPr/>
    </dgm:pt>
    <dgm:pt modelId="{5CC16E7E-3332-4CD9-A4B6-48B5C7A98A7A}" type="pres">
      <dgm:prSet presAssocID="{42ED34A5-C252-46D7-AB23-3F14D755F57E}" presName="Name8" presStyleCnt="0"/>
      <dgm:spPr/>
    </dgm:pt>
    <dgm:pt modelId="{7115D9CB-B937-4113-B6CA-FA0EB7B26245}" type="pres">
      <dgm:prSet presAssocID="{42ED34A5-C252-46D7-AB23-3F14D755F57E}" presName="level" presStyleLbl="node1" presStyleIdx="0" presStyleCnt="4">
        <dgm:presLayoutVars>
          <dgm:chMax val="1"/>
          <dgm:bulletEnabled val="1"/>
        </dgm:presLayoutVars>
      </dgm:prSet>
      <dgm:spPr/>
    </dgm:pt>
    <dgm:pt modelId="{B23E6494-0754-4ABF-99CE-57EAA2507C35}" type="pres">
      <dgm:prSet presAssocID="{42ED34A5-C252-46D7-AB23-3F14D755F57E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E543CF5-B5D2-48D7-926B-7E47C11D645A}" type="pres">
      <dgm:prSet presAssocID="{F621B047-A2EF-424D-89E5-43CF797AC93E}" presName="Name8" presStyleCnt="0"/>
      <dgm:spPr/>
    </dgm:pt>
    <dgm:pt modelId="{29245A27-2A41-4A10-9363-AC1CE125832C}" type="pres">
      <dgm:prSet presAssocID="{F621B047-A2EF-424D-89E5-43CF797AC93E}" presName="level" presStyleLbl="node1" presStyleIdx="1" presStyleCnt="4" custScaleX="110897">
        <dgm:presLayoutVars>
          <dgm:chMax val="1"/>
          <dgm:bulletEnabled val="1"/>
        </dgm:presLayoutVars>
      </dgm:prSet>
      <dgm:spPr/>
    </dgm:pt>
    <dgm:pt modelId="{EC1692F7-2EED-4360-8ADD-DB1C04E19A0F}" type="pres">
      <dgm:prSet presAssocID="{F621B047-A2EF-424D-89E5-43CF797AC93E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2C1C58FA-47CE-424A-94DB-64BD941865B7}" type="pres">
      <dgm:prSet presAssocID="{FA7CC4FF-976E-477C-AE7C-DDEB191A95D8}" presName="Name8" presStyleCnt="0"/>
      <dgm:spPr/>
    </dgm:pt>
    <dgm:pt modelId="{E65CB7B2-97DE-493E-8CEA-1E8161575230}" type="pres">
      <dgm:prSet presAssocID="{FA7CC4FF-976E-477C-AE7C-DDEB191A95D8}" presName="level" presStyleLbl="node1" presStyleIdx="2" presStyleCnt="4" custScaleX="138462">
        <dgm:presLayoutVars>
          <dgm:chMax val="1"/>
          <dgm:bulletEnabled val="1"/>
        </dgm:presLayoutVars>
      </dgm:prSet>
      <dgm:spPr/>
    </dgm:pt>
    <dgm:pt modelId="{78B28BD7-B31A-4BE0-92F1-837F218FB9BA}" type="pres">
      <dgm:prSet presAssocID="{FA7CC4FF-976E-477C-AE7C-DDEB191A95D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9B9DBE3-161A-411B-B1E5-C088D7DF1F43}" type="pres">
      <dgm:prSet presAssocID="{BB87D4BC-E1BE-4A6D-BDD8-90D5DCCD7C16}" presName="Name8" presStyleCnt="0"/>
      <dgm:spPr/>
    </dgm:pt>
    <dgm:pt modelId="{4C289A7E-4C48-4369-A2E8-E8C83FEC5A5B}" type="pres">
      <dgm:prSet presAssocID="{BB87D4BC-E1BE-4A6D-BDD8-90D5DCCD7C16}" presName="level" presStyleLbl="node1" presStyleIdx="3" presStyleCnt="4" custScaleX="280769" custScaleY="67630">
        <dgm:presLayoutVars>
          <dgm:chMax val="1"/>
          <dgm:bulletEnabled val="1"/>
        </dgm:presLayoutVars>
      </dgm:prSet>
      <dgm:spPr/>
    </dgm:pt>
    <dgm:pt modelId="{FC43600E-7FCF-467A-8D17-B373E55478C6}" type="pres">
      <dgm:prSet presAssocID="{BB87D4BC-E1BE-4A6D-BDD8-90D5DCCD7C1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F0D4AD1-142C-4357-AE38-94FDE29AF648}" type="presOf" srcId="{42ED34A5-C252-46D7-AB23-3F14D755F57E}" destId="{B23E6494-0754-4ABF-99CE-57EAA2507C35}" srcOrd="1" destOrd="0" presId="urn:microsoft.com/office/officeart/2005/8/layout/pyramid3"/>
    <dgm:cxn modelId="{3929FEA2-A175-4AC8-8779-C42CECA02E30}" srcId="{1FBE095B-4104-4CC5-98A6-B332A93CC406}" destId="{F621B047-A2EF-424D-89E5-43CF797AC93E}" srcOrd="1" destOrd="0" parTransId="{F6BE34B1-EC35-4AF3-A957-DBC97757F9A1}" sibTransId="{E963FE5D-7B63-485A-9B61-FD32DAA68A8B}"/>
    <dgm:cxn modelId="{FD9DB13D-FB20-4AF8-A5E4-6CFDC9817303}" type="presOf" srcId="{42ED34A5-C252-46D7-AB23-3F14D755F57E}" destId="{7115D9CB-B937-4113-B6CA-FA0EB7B26245}" srcOrd="0" destOrd="0" presId="urn:microsoft.com/office/officeart/2005/8/layout/pyramid3"/>
    <dgm:cxn modelId="{92C7EECC-2C3E-4BD6-80E2-EDC325F3BEBE}" type="presOf" srcId="{F621B047-A2EF-424D-89E5-43CF797AC93E}" destId="{29245A27-2A41-4A10-9363-AC1CE125832C}" srcOrd="0" destOrd="0" presId="urn:microsoft.com/office/officeart/2005/8/layout/pyramid3"/>
    <dgm:cxn modelId="{E4957B05-9B0C-44E0-B6CB-2E1ADFA50479}" type="presOf" srcId="{FA7CC4FF-976E-477C-AE7C-DDEB191A95D8}" destId="{78B28BD7-B31A-4BE0-92F1-837F218FB9BA}" srcOrd="1" destOrd="0" presId="urn:microsoft.com/office/officeart/2005/8/layout/pyramid3"/>
    <dgm:cxn modelId="{2B49D817-3425-4FD0-A638-863EE0083373}" type="presOf" srcId="{BB87D4BC-E1BE-4A6D-BDD8-90D5DCCD7C16}" destId="{4C289A7E-4C48-4369-A2E8-E8C83FEC5A5B}" srcOrd="0" destOrd="0" presId="urn:microsoft.com/office/officeart/2005/8/layout/pyramid3"/>
    <dgm:cxn modelId="{6CB03B88-21A6-420B-A35B-DC3EDD6911B8}" type="presOf" srcId="{FA7CC4FF-976E-477C-AE7C-DDEB191A95D8}" destId="{E65CB7B2-97DE-493E-8CEA-1E8161575230}" srcOrd="0" destOrd="0" presId="urn:microsoft.com/office/officeart/2005/8/layout/pyramid3"/>
    <dgm:cxn modelId="{800DB7E8-67CC-4C47-9CE2-2A4B17294784}" srcId="{1FBE095B-4104-4CC5-98A6-B332A93CC406}" destId="{FA7CC4FF-976E-477C-AE7C-DDEB191A95D8}" srcOrd="2" destOrd="0" parTransId="{AE8CED85-5064-4177-9F25-7C804ADDC02E}" sibTransId="{FC74C4F9-32CF-4487-8FFD-9B0CC46D700E}"/>
    <dgm:cxn modelId="{7BDE181A-FF7A-4430-925F-EE54926AF5A3}" srcId="{1FBE095B-4104-4CC5-98A6-B332A93CC406}" destId="{42ED34A5-C252-46D7-AB23-3F14D755F57E}" srcOrd="0" destOrd="0" parTransId="{417076D6-6757-45CC-A0C4-9BE6D4ABCE4F}" sibTransId="{C48951CA-39A9-4A58-8819-CBAB7EE1AF8F}"/>
    <dgm:cxn modelId="{56B658D0-6DFC-4701-BD68-A0ADD08B5A5D}" type="presOf" srcId="{F621B047-A2EF-424D-89E5-43CF797AC93E}" destId="{EC1692F7-2EED-4360-8ADD-DB1C04E19A0F}" srcOrd="1" destOrd="0" presId="urn:microsoft.com/office/officeart/2005/8/layout/pyramid3"/>
    <dgm:cxn modelId="{0EEB2A42-6FC8-457D-AF14-874BE8F66AC0}" type="presOf" srcId="{1FBE095B-4104-4CC5-98A6-B332A93CC406}" destId="{A3B68EEB-4237-4599-9FB2-C1A78A8EB664}" srcOrd="0" destOrd="0" presId="urn:microsoft.com/office/officeart/2005/8/layout/pyramid3"/>
    <dgm:cxn modelId="{66860A91-3A68-4EEB-BED0-04E50DFB7D7C}" srcId="{1FBE095B-4104-4CC5-98A6-B332A93CC406}" destId="{BB87D4BC-E1BE-4A6D-BDD8-90D5DCCD7C16}" srcOrd="3" destOrd="0" parTransId="{8FBA9768-2E19-40EF-8436-03C3C4655F69}" sibTransId="{F8023090-DF48-4050-85C3-9B26D959B033}"/>
    <dgm:cxn modelId="{11C25051-E9A4-40D1-8044-194F526FB347}" type="presOf" srcId="{BB87D4BC-E1BE-4A6D-BDD8-90D5DCCD7C16}" destId="{FC43600E-7FCF-467A-8D17-B373E55478C6}" srcOrd="1" destOrd="0" presId="urn:microsoft.com/office/officeart/2005/8/layout/pyramid3"/>
    <dgm:cxn modelId="{3ADE11A7-2FBF-4635-91E7-F31D1609EEE7}" type="presParOf" srcId="{A3B68EEB-4237-4599-9FB2-C1A78A8EB664}" destId="{5CC16E7E-3332-4CD9-A4B6-48B5C7A98A7A}" srcOrd="0" destOrd="0" presId="urn:microsoft.com/office/officeart/2005/8/layout/pyramid3"/>
    <dgm:cxn modelId="{3708FABB-EE24-4BC0-9A79-7313E8382A74}" type="presParOf" srcId="{5CC16E7E-3332-4CD9-A4B6-48B5C7A98A7A}" destId="{7115D9CB-B937-4113-B6CA-FA0EB7B26245}" srcOrd="0" destOrd="0" presId="urn:microsoft.com/office/officeart/2005/8/layout/pyramid3"/>
    <dgm:cxn modelId="{25EC9DAC-06A2-4803-87D5-201DCF37266F}" type="presParOf" srcId="{5CC16E7E-3332-4CD9-A4B6-48B5C7A98A7A}" destId="{B23E6494-0754-4ABF-99CE-57EAA2507C35}" srcOrd="1" destOrd="0" presId="urn:microsoft.com/office/officeart/2005/8/layout/pyramid3"/>
    <dgm:cxn modelId="{46C4BFFF-2ED9-4009-921E-BE48F6FDCA5E}" type="presParOf" srcId="{A3B68EEB-4237-4599-9FB2-C1A78A8EB664}" destId="{4E543CF5-B5D2-48D7-926B-7E47C11D645A}" srcOrd="1" destOrd="0" presId="urn:microsoft.com/office/officeart/2005/8/layout/pyramid3"/>
    <dgm:cxn modelId="{A027A0C2-6BFA-4803-9BDC-A116862FD187}" type="presParOf" srcId="{4E543CF5-B5D2-48D7-926B-7E47C11D645A}" destId="{29245A27-2A41-4A10-9363-AC1CE125832C}" srcOrd="0" destOrd="0" presId="urn:microsoft.com/office/officeart/2005/8/layout/pyramid3"/>
    <dgm:cxn modelId="{70CF191B-E648-4536-958A-6783DCE5979C}" type="presParOf" srcId="{4E543CF5-B5D2-48D7-926B-7E47C11D645A}" destId="{EC1692F7-2EED-4360-8ADD-DB1C04E19A0F}" srcOrd="1" destOrd="0" presId="urn:microsoft.com/office/officeart/2005/8/layout/pyramid3"/>
    <dgm:cxn modelId="{89A8E581-27AA-4993-A2AB-D4C857674A0B}" type="presParOf" srcId="{A3B68EEB-4237-4599-9FB2-C1A78A8EB664}" destId="{2C1C58FA-47CE-424A-94DB-64BD941865B7}" srcOrd="2" destOrd="0" presId="urn:microsoft.com/office/officeart/2005/8/layout/pyramid3"/>
    <dgm:cxn modelId="{851A6BB4-B7F2-4654-8D7A-D51EF564B64D}" type="presParOf" srcId="{2C1C58FA-47CE-424A-94DB-64BD941865B7}" destId="{E65CB7B2-97DE-493E-8CEA-1E8161575230}" srcOrd="0" destOrd="0" presId="urn:microsoft.com/office/officeart/2005/8/layout/pyramid3"/>
    <dgm:cxn modelId="{A35CF27D-5E67-4D81-9BBF-00E16F242EC0}" type="presParOf" srcId="{2C1C58FA-47CE-424A-94DB-64BD941865B7}" destId="{78B28BD7-B31A-4BE0-92F1-837F218FB9BA}" srcOrd="1" destOrd="0" presId="urn:microsoft.com/office/officeart/2005/8/layout/pyramid3"/>
    <dgm:cxn modelId="{F3EEDE15-B354-4907-BCF7-FF68210DC8B6}" type="presParOf" srcId="{A3B68EEB-4237-4599-9FB2-C1A78A8EB664}" destId="{B9B9DBE3-161A-411B-B1E5-C088D7DF1F43}" srcOrd="3" destOrd="0" presId="urn:microsoft.com/office/officeart/2005/8/layout/pyramid3"/>
    <dgm:cxn modelId="{6E96EB6F-5A16-45D3-A25D-B8EA7BA25E34}" type="presParOf" srcId="{B9B9DBE3-161A-411B-B1E5-C088D7DF1F43}" destId="{4C289A7E-4C48-4369-A2E8-E8C83FEC5A5B}" srcOrd="0" destOrd="0" presId="urn:microsoft.com/office/officeart/2005/8/layout/pyramid3"/>
    <dgm:cxn modelId="{8B994883-5414-4A6C-9024-DC69028E199E}" type="presParOf" srcId="{B9B9DBE3-161A-411B-B1E5-C088D7DF1F43}" destId="{FC43600E-7FCF-467A-8D17-B373E55478C6}" srcOrd="1" destOrd="0" presId="urn:microsoft.com/office/officeart/2005/8/layout/pyramid3"/>
  </dgm:cxnLst>
  <dgm:bg>
    <a:noFill/>
  </dgm:bg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1E7BDD6-93CE-4426-A309-949DEA7F362A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22CA9D1-FD0B-42B1-9C88-A644D80BCBBA}">
      <dgm:prSet custT="1"/>
      <dgm:spPr>
        <a:solidFill>
          <a:srgbClr val="92D05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endParaRPr lang="en-US" sz="3600" b="0" i="0" baseline="0" dirty="0">
            <a:solidFill>
              <a:srgbClr val="002060"/>
            </a:solidFill>
          </a:endParaRPr>
        </a:p>
      </dgm:t>
    </dgm:pt>
    <dgm:pt modelId="{9E0BBCE2-B4C1-43BA-BAC2-4DD6F01193B8}" type="parTrans" cxnId="{DF4C0A1A-8F99-4493-9313-9ED7EF048110}">
      <dgm:prSet/>
      <dgm:spPr/>
      <dgm:t>
        <a:bodyPr/>
        <a:lstStyle/>
        <a:p>
          <a:endParaRPr lang="ru-RU"/>
        </a:p>
      </dgm:t>
    </dgm:pt>
    <dgm:pt modelId="{F41B0B71-0087-4230-88CD-C4CF0A29E1F9}" type="sibTrans" cxnId="{DF4C0A1A-8F99-4493-9313-9ED7EF048110}">
      <dgm:prSet/>
      <dgm:spPr/>
      <dgm:t>
        <a:bodyPr/>
        <a:lstStyle/>
        <a:p>
          <a:endParaRPr lang="ru-RU"/>
        </a:p>
      </dgm:t>
    </dgm:pt>
    <dgm:pt modelId="{8977CC61-8A8D-4765-97B4-66FC81283C6A}" type="pres">
      <dgm:prSet presAssocID="{11E7BDD6-93CE-4426-A309-949DEA7F362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336CF7-7F73-43ED-B963-B221EC44654F}" type="pres">
      <dgm:prSet presAssocID="{11E7BDD6-93CE-4426-A309-949DEA7F362A}" presName="fgShape" presStyleLbl="fgShp" presStyleIdx="0" presStyleCnt="1" custLinFactNeighborX="152" custLinFactNeighborY="36294"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F4C0D102-4F07-4480-B307-C8A293787D2A}" type="pres">
      <dgm:prSet presAssocID="{11E7BDD6-93CE-4426-A309-949DEA7F362A}" presName="linComp" presStyleCnt="0"/>
      <dgm:spPr/>
    </dgm:pt>
    <dgm:pt modelId="{EDB2BC8D-9D6C-4093-AD24-E9500D719245}" type="pres">
      <dgm:prSet presAssocID="{A22CA9D1-FD0B-42B1-9C88-A644D80BCBBA}" presName="compNode" presStyleCnt="0"/>
      <dgm:spPr/>
    </dgm:pt>
    <dgm:pt modelId="{16ED0597-39D2-4DED-A30C-52A429DE0421}" type="pres">
      <dgm:prSet presAssocID="{A22CA9D1-FD0B-42B1-9C88-A644D80BCBBA}" presName="bkgdShape" presStyleLbl="node1" presStyleIdx="0" presStyleCnt="1"/>
      <dgm:spPr/>
      <dgm:t>
        <a:bodyPr/>
        <a:lstStyle/>
        <a:p>
          <a:endParaRPr lang="ru-RU"/>
        </a:p>
      </dgm:t>
    </dgm:pt>
    <dgm:pt modelId="{3B685DCA-0640-4CAD-941A-122182C250A8}" type="pres">
      <dgm:prSet presAssocID="{A22CA9D1-FD0B-42B1-9C88-A644D80BCBBA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6F7C19-6C7E-42EC-A75B-04E40B3AF400}" type="pres">
      <dgm:prSet presAssocID="{A22CA9D1-FD0B-42B1-9C88-A644D80BCBBA}" presName="invisiNode" presStyleLbl="node1" presStyleIdx="0" presStyleCnt="1"/>
      <dgm:spPr/>
    </dgm:pt>
    <dgm:pt modelId="{CD1FA446-EC28-49CA-BDE5-75186DEC73C7}" type="pres">
      <dgm:prSet presAssocID="{A22CA9D1-FD0B-42B1-9C88-A644D80BCBBA}" presName="imagNode" presStyleLbl="fgImgPlace1" presStyleIdx="0" presStyleCnt="1" custScaleX="39581" custScaleY="41219" custLinFactNeighborY="-35279"/>
      <dgm:spPr/>
    </dgm:pt>
  </dgm:ptLst>
  <dgm:cxnLst>
    <dgm:cxn modelId="{B3FF4B67-236E-45AF-8F76-3BC4260EB1E1}" type="presOf" srcId="{A22CA9D1-FD0B-42B1-9C88-A644D80BCBBA}" destId="{16ED0597-39D2-4DED-A30C-52A429DE0421}" srcOrd="0" destOrd="0" presId="urn:microsoft.com/office/officeart/2005/8/layout/hList7"/>
    <dgm:cxn modelId="{E73DD71D-74AD-403C-A796-88765DA60635}" type="presOf" srcId="{A22CA9D1-FD0B-42B1-9C88-A644D80BCBBA}" destId="{3B685DCA-0640-4CAD-941A-122182C250A8}" srcOrd="1" destOrd="0" presId="urn:microsoft.com/office/officeart/2005/8/layout/hList7"/>
    <dgm:cxn modelId="{69F0AB8C-B486-45EA-B98B-7E9FB15194BB}" type="presOf" srcId="{11E7BDD6-93CE-4426-A309-949DEA7F362A}" destId="{8977CC61-8A8D-4765-97B4-66FC81283C6A}" srcOrd="0" destOrd="0" presId="urn:microsoft.com/office/officeart/2005/8/layout/hList7"/>
    <dgm:cxn modelId="{DF4C0A1A-8F99-4493-9313-9ED7EF048110}" srcId="{11E7BDD6-93CE-4426-A309-949DEA7F362A}" destId="{A22CA9D1-FD0B-42B1-9C88-A644D80BCBBA}" srcOrd="0" destOrd="0" parTransId="{9E0BBCE2-B4C1-43BA-BAC2-4DD6F01193B8}" sibTransId="{F41B0B71-0087-4230-88CD-C4CF0A29E1F9}"/>
    <dgm:cxn modelId="{98F2D6E8-8C8E-439D-941A-6D32395CCE41}" type="presParOf" srcId="{8977CC61-8A8D-4765-97B4-66FC81283C6A}" destId="{61336CF7-7F73-43ED-B963-B221EC44654F}" srcOrd="0" destOrd="0" presId="urn:microsoft.com/office/officeart/2005/8/layout/hList7"/>
    <dgm:cxn modelId="{A777557E-2EF4-4653-BA08-DB7022F171FD}" type="presParOf" srcId="{8977CC61-8A8D-4765-97B4-66FC81283C6A}" destId="{F4C0D102-4F07-4480-B307-C8A293787D2A}" srcOrd="1" destOrd="0" presId="urn:microsoft.com/office/officeart/2005/8/layout/hList7"/>
    <dgm:cxn modelId="{1383F992-2907-44AB-B5D1-4E5923A21B2B}" type="presParOf" srcId="{F4C0D102-4F07-4480-B307-C8A293787D2A}" destId="{EDB2BC8D-9D6C-4093-AD24-E9500D719245}" srcOrd="0" destOrd="0" presId="urn:microsoft.com/office/officeart/2005/8/layout/hList7"/>
    <dgm:cxn modelId="{ABB38950-2302-4D63-A7CB-D44F9072A69E}" type="presParOf" srcId="{EDB2BC8D-9D6C-4093-AD24-E9500D719245}" destId="{16ED0597-39D2-4DED-A30C-52A429DE0421}" srcOrd="0" destOrd="0" presId="urn:microsoft.com/office/officeart/2005/8/layout/hList7"/>
    <dgm:cxn modelId="{894367AA-8D58-4AE9-8FAD-3A99B217B0F5}" type="presParOf" srcId="{EDB2BC8D-9D6C-4093-AD24-E9500D719245}" destId="{3B685DCA-0640-4CAD-941A-122182C250A8}" srcOrd="1" destOrd="0" presId="urn:microsoft.com/office/officeart/2005/8/layout/hList7"/>
    <dgm:cxn modelId="{C1307DE4-F4C3-4A9B-8952-028F8EDCE1B3}" type="presParOf" srcId="{EDB2BC8D-9D6C-4093-AD24-E9500D719245}" destId="{116F7C19-6C7E-42EC-A75B-04E40B3AF400}" srcOrd="2" destOrd="0" presId="urn:microsoft.com/office/officeart/2005/8/layout/hList7"/>
    <dgm:cxn modelId="{5DF723E1-552A-4D55-B25A-6F0C3C93EB17}" type="presParOf" srcId="{EDB2BC8D-9D6C-4093-AD24-E9500D719245}" destId="{CD1FA446-EC28-49CA-BDE5-75186DEC73C7}" srcOrd="3" destOrd="0" presId="urn:microsoft.com/office/officeart/2005/8/layout/hList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diagramData" Target="../diagrams/data7.xml"/><Relationship Id="rId3" Type="http://schemas.openxmlformats.org/officeDocument/2006/relationships/diagramData" Target="../diagrams/data5.xml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5.bin"/><Relationship Id="rId1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6" Type="http://schemas.openxmlformats.org/officeDocument/2006/relationships/diagramColors" Target="../diagrams/colors7.xml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Relationship Id="rId14" Type="http://schemas.openxmlformats.org/officeDocument/2006/relationships/diagramLayout" Target="../diagrams/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diagramColors" Target="../diagrams/colors9.xml"/><Relationship Id="rId3" Type="http://schemas.openxmlformats.org/officeDocument/2006/relationships/diagramData" Target="../diagrams/data8.xml"/><Relationship Id="rId7" Type="http://schemas.openxmlformats.org/officeDocument/2006/relationships/oleObject" Target="../embeddings/oleObject7.bin"/><Relationship Id="rId12" Type="http://schemas.openxmlformats.org/officeDocument/2006/relationships/diagramQuickStyle" Target="../diagrams/quickStyl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diagramColors" Target="../diagrams/colors8.xml"/><Relationship Id="rId11" Type="http://schemas.openxmlformats.org/officeDocument/2006/relationships/diagramLayout" Target="../diagrams/layout9.xml"/><Relationship Id="rId5" Type="http://schemas.openxmlformats.org/officeDocument/2006/relationships/diagramQuickStyle" Target="../diagrams/quickStyle8.xml"/><Relationship Id="rId10" Type="http://schemas.openxmlformats.org/officeDocument/2006/relationships/diagramData" Target="../diagrams/data9.xml"/><Relationship Id="rId4" Type="http://schemas.openxmlformats.org/officeDocument/2006/relationships/diagramLayout" Target="../diagrams/layout8.xml"/><Relationship Id="rId9" Type="http://schemas.openxmlformats.org/officeDocument/2006/relationships/oleObject" Target="../embeddings/oleObject9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3" Type="http://schemas.openxmlformats.org/officeDocument/2006/relationships/oleObject" Target="../embeddings/oleObject11.bin"/><Relationship Id="rId7" Type="http://schemas.openxmlformats.org/officeDocument/2006/relationships/diagramColors" Target="../diagrams/colors13.xml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diagramQuickStyle" Target="../diagrams/quickStyle13.xml"/><Relationship Id="rId11" Type="http://schemas.openxmlformats.org/officeDocument/2006/relationships/diagramColors" Target="../diagrams/colors14.xml"/><Relationship Id="rId5" Type="http://schemas.openxmlformats.org/officeDocument/2006/relationships/diagramLayout" Target="../diagrams/layout13.xml"/><Relationship Id="rId10" Type="http://schemas.openxmlformats.org/officeDocument/2006/relationships/diagramQuickStyle" Target="../diagrams/quickStyle14.xml"/><Relationship Id="rId4" Type="http://schemas.openxmlformats.org/officeDocument/2006/relationships/diagramData" Target="../diagrams/data13.xml"/><Relationship Id="rId9" Type="http://schemas.openxmlformats.org/officeDocument/2006/relationships/diagramLayout" Target="../diagrams/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/>
              <a:t>ENERGIYANING SAQLANISH VA AYLANISH QONUNI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en-US" i="1" dirty="0" err="1" smtClean="0"/>
              <a:t>Energiyaning</a:t>
            </a:r>
            <a:r>
              <a:rPr lang="en-US" i="1" dirty="0" smtClean="0"/>
              <a:t> </a:t>
            </a:r>
            <a:r>
              <a:rPr lang="en-US" i="1" dirty="0" err="1" smtClean="0"/>
              <a:t>saqlanish</a:t>
            </a:r>
            <a:r>
              <a:rPr lang="en-US" i="1" dirty="0" smtClean="0"/>
              <a:t> </a:t>
            </a:r>
            <a:r>
              <a:rPr lang="en-US" i="1" dirty="0" err="1" smtClean="0"/>
              <a:t>va</a:t>
            </a:r>
            <a:r>
              <a:rPr lang="en-US" i="1" dirty="0" smtClean="0"/>
              <a:t> </a:t>
            </a:r>
            <a:r>
              <a:rPr lang="en-US" i="1" dirty="0" err="1" smtClean="0"/>
              <a:t>aylanish</a:t>
            </a:r>
            <a:r>
              <a:rPr lang="en-US" i="1" dirty="0" smtClean="0"/>
              <a:t> </a:t>
            </a:r>
            <a:r>
              <a:rPr lang="en-US" i="1" dirty="0" err="1" smtClean="0"/>
              <a:t>qonuni</a:t>
            </a:r>
            <a:r>
              <a:rPr lang="en-US" i="1" dirty="0" smtClean="0"/>
              <a:t> </a:t>
            </a:r>
            <a:r>
              <a:rPr lang="en-US" i="1" dirty="0" err="1" smtClean="0"/>
              <a:t>xaqida</a:t>
            </a:r>
            <a:r>
              <a:rPr lang="en-US" i="1" dirty="0" smtClean="0"/>
              <a:t> </a:t>
            </a:r>
            <a:r>
              <a:rPr lang="en-US" i="1" dirty="0" err="1" smtClean="0"/>
              <a:t>tushincha</a:t>
            </a:r>
            <a:endParaRPr lang="ru-RU" b="1" dirty="0" smtClean="0"/>
          </a:p>
          <a:p>
            <a:pPr lvl="0"/>
            <a:r>
              <a:rPr lang="en-US" i="1" dirty="0" err="1" smtClean="0"/>
              <a:t>Ichki</a:t>
            </a:r>
            <a:r>
              <a:rPr lang="en-US" i="1" dirty="0" smtClean="0"/>
              <a:t> </a:t>
            </a:r>
            <a:r>
              <a:rPr lang="en-US" i="1" dirty="0" err="1" smtClean="0"/>
              <a:t>energiya</a:t>
            </a:r>
            <a:r>
              <a:rPr lang="en-US" i="1" dirty="0" smtClean="0"/>
              <a:t> </a:t>
            </a:r>
            <a:endParaRPr lang="ru-RU" b="1" dirty="0" smtClean="0"/>
          </a:p>
          <a:p>
            <a:pPr lvl="0"/>
            <a:r>
              <a:rPr lang="en-US" i="1" dirty="0" err="1" smtClean="0"/>
              <a:t>Ishning</a:t>
            </a:r>
            <a:r>
              <a:rPr lang="en-US" i="1" dirty="0" smtClean="0"/>
              <a:t> </a:t>
            </a:r>
            <a:r>
              <a:rPr lang="en-US" i="1" dirty="0" err="1" smtClean="0"/>
              <a:t>analitik</a:t>
            </a:r>
            <a:r>
              <a:rPr lang="en-US" i="1" dirty="0" smtClean="0"/>
              <a:t> </a:t>
            </a:r>
            <a:r>
              <a:rPr lang="en-US" i="1" dirty="0" err="1" smtClean="0"/>
              <a:t>ifodasi</a:t>
            </a:r>
            <a:endParaRPr lang="ru-RU" b="1" dirty="0" smtClean="0"/>
          </a:p>
          <a:p>
            <a:pPr lvl="0"/>
            <a:r>
              <a:rPr lang="en-US" i="1" dirty="0" err="1" smtClean="0"/>
              <a:t>Qaytar</a:t>
            </a:r>
            <a:r>
              <a:rPr lang="en-US" i="1" dirty="0" smtClean="0"/>
              <a:t> </a:t>
            </a:r>
            <a:r>
              <a:rPr lang="en-US" i="1" dirty="0" err="1" smtClean="0"/>
              <a:t>va</a:t>
            </a:r>
            <a:r>
              <a:rPr lang="en-US" i="1" dirty="0" smtClean="0"/>
              <a:t>  </a:t>
            </a:r>
            <a:r>
              <a:rPr lang="en-US" i="1" dirty="0" err="1" smtClean="0"/>
              <a:t>qaytmas</a:t>
            </a:r>
            <a:r>
              <a:rPr lang="en-US" i="1" dirty="0" smtClean="0"/>
              <a:t> </a:t>
            </a:r>
            <a:r>
              <a:rPr lang="en-US" i="1" dirty="0" err="1" smtClean="0"/>
              <a:t>protsesslar</a:t>
            </a:r>
            <a:r>
              <a:rPr lang="en-US" i="1" dirty="0" smtClean="0"/>
              <a:t> </a:t>
            </a:r>
            <a:endParaRPr lang="ru-RU" b="1" i="1" dirty="0" smtClean="0"/>
          </a:p>
          <a:p>
            <a:pPr lvl="0">
              <a:buNone/>
            </a:pPr>
            <a:endParaRPr lang="ru-RU" sz="32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609600" y="492370"/>
          <a:ext cx="10653486" cy="5233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58129" y="887158"/>
          <a:ext cx="10860259" cy="527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4753" name="Object 1"/>
          <p:cNvGraphicFramePr>
            <a:graphicFrameLocks noChangeAspect="1"/>
          </p:cNvGraphicFramePr>
          <p:nvPr/>
        </p:nvGraphicFramePr>
        <p:xfrm>
          <a:off x="3967089" y="3418448"/>
          <a:ext cx="5190981" cy="1730327"/>
        </p:xfrm>
        <a:graphic>
          <a:graphicData uri="http://schemas.openxmlformats.org/presentationml/2006/ole">
            <p:oleObj spid="_x0000_s74753" name="Формула" r:id="rId7" imgW="685800" imgH="228600" progId="Equation.3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58129" y="887158"/>
          <a:ext cx="10860259" cy="527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1379" name="Object 3"/>
          <p:cNvGraphicFramePr>
            <a:graphicFrameLocks noChangeAspect="1"/>
          </p:cNvGraphicFramePr>
          <p:nvPr/>
        </p:nvGraphicFramePr>
        <p:xfrm>
          <a:off x="5190979" y="2775067"/>
          <a:ext cx="2771336" cy="1357389"/>
        </p:xfrm>
        <a:graphic>
          <a:graphicData uri="http://schemas.openxmlformats.org/presentationml/2006/ole">
            <p:oleObj spid="_x0000_s101379" name="Формула" r:id="rId7" imgW="469900" imgH="228600" progId="Equation.3">
              <p:embed/>
            </p:oleObj>
          </a:graphicData>
        </a:graphic>
      </p:graphicFrame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1280160" y="4600134"/>
            <a:ext cx="732926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yerda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molekulalarning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kinetik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energiyasi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68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	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molekulalarning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potentsial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energiyasi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</a:p>
          <a:p>
            <a:pPr marL="0" marR="0" lvl="0" indent="468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	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integrallash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doimiysi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33828" y="841829"/>
          <a:ext cx="11567886" cy="529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3729" name="Object 1"/>
          <p:cNvGraphicFramePr>
            <a:graphicFrameLocks noChangeAspect="1"/>
          </p:cNvGraphicFramePr>
          <p:nvPr/>
        </p:nvGraphicFramePr>
        <p:xfrm>
          <a:off x="2869808" y="4572000"/>
          <a:ext cx="6600563" cy="970671"/>
        </p:xfrm>
        <a:graphic>
          <a:graphicData uri="http://schemas.openxmlformats.org/presentationml/2006/ole">
            <p:oleObj spid="_x0000_s73729" name="Формула" r:id="rId7" imgW="1625600" imgH="241300" progId="Equation.3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1181686" y="661181"/>
          <a:ext cx="10072468" cy="84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3428" name="Object 4"/>
          <p:cNvGraphicFramePr>
            <a:graphicFrameLocks noChangeAspect="1"/>
          </p:cNvGraphicFramePr>
          <p:nvPr/>
        </p:nvGraphicFramePr>
        <p:xfrm>
          <a:off x="4487593" y="1596682"/>
          <a:ext cx="3688078" cy="851095"/>
        </p:xfrm>
        <a:graphic>
          <a:graphicData uri="http://schemas.openxmlformats.org/presentationml/2006/ole">
            <p:oleObj spid="_x0000_s103428" name="Формула" r:id="rId7" imgW="2222500" imgH="520700" progId="Equation.3">
              <p:embed/>
            </p:oleObj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1209822" y="2518116"/>
          <a:ext cx="10086535" cy="858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3430" name="Object 6"/>
          <p:cNvGraphicFramePr>
            <a:graphicFrameLocks noChangeAspect="1"/>
          </p:cNvGraphicFramePr>
          <p:nvPr/>
        </p:nvGraphicFramePr>
        <p:xfrm>
          <a:off x="3997036" y="3622432"/>
          <a:ext cx="4929581" cy="499402"/>
        </p:xfrm>
        <a:graphic>
          <a:graphicData uri="http://schemas.openxmlformats.org/presentationml/2006/ole">
            <p:oleObj spid="_x0000_s103430" name="Формула" r:id="rId12" imgW="2919733" imgH="291973" progId="Equation.3">
              <p:embed/>
            </p:oleObj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1308296" y="4487594"/>
          <a:ext cx="9973993" cy="84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03432" name="Object 8"/>
          <p:cNvGraphicFramePr>
            <a:graphicFrameLocks noChangeAspect="1"/>
          </p:cNvGraphicFramePr>
          <p:nvPr/>
        </p:nvGraphicFramePr>
        <p:xfrm>
          <a:off x="5176911" y="5577841"/>
          <a:ext cx="2887733" cy="626012"/>
        </p:xfrm>
        <a:graphic>
          <a:graphicData uri="http://schemas.openxmlformats.org/presentationml/2006/ole">
            <p:oleObj spid="_x0000_s103432" name="Формула" r:id="rId17" imgW="1358310" imgH="291973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152357" y="407962"/>
          <a:ext cx="8581292" cy="140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4449" name="Object 1"/>
          <p:cNvGraphicFramePr>
            <a:graphicFrameLocks noChangeAspect="1"/>
          </p:cNvGraphicFramePr>
          <p:nvPr/>
        </p:nvGraphicFramePr>
        <p:xfrm>
          <a:off x="5642051" y="1779563"/>
          <a:ext cx="2074758" cy="893298"/>
        </p:xfrm>
        <a:graphic>
          <a:graphicData uri="http://schemas.openxmlformats.org/presentationml/2006/ole">
            <p:oleObj spid="_x0000_s104449" name="Формула" r:id="rId7" imgW="685800" imgH="292100" progId="Equation.3">
              <p:embed/>
            </p:oleObj>
          </a:graphicData>
        </a:graphic>
      </p:graphicFrame>
      <p:graphicFrame>
        <p:nvGraphicFramePr>
          <p:cNvPr id="104452" name="Object 4"/>
          <p:cNvGraphicFramePr>
            <a:graphicFrameLocks noChangeAspect="1"/>
          </p:cNvGraphicFramePr>
          <p:nvPr/>
        </p:nvGraphicFramePr>
        <p:xfrm>
          <a:off x="3376246" y="4364222"/>
          <a:ext cx="1659988" cy="1198880"/>
        </p:xfrm>
        <a:graphic>
          <a:graphicData uri="http://schemas.openxmlformats.org/presentationml/2006/ole">
            <p:oleObj spid="_x0000_s104452" name="Формула" r:id="rId8" imgW="685502" imgH="495085" progId="Equation.3">
              <p:embed/>
            </p:oleObj>
          </a:graphicData>
        </a:graphic>
      </p:graphicFrame>
      <p:graphicFrame>
        <p:nvGraphicFramePr>
          <p:cNvPr id="104451" name="Object 3"/>
          <p:cNvGraphicFramePr>
            <a:graphicFrameLocks noChangeAspect="1"/>
          </p:cNvGraphicFramePr>
          <p:nvPr/>
        </p:nvGraphicFramePr>
        <p:xfrm>
          <a:off x="7692571" y="4513858"/>
          <a:ext cx="2653261" cy="789661"/>
        </p:xfrm>
        <a:graphic>
          <a:graphicData uri="http://schemas.openxmlformats.org/presentationml/2006/ole">
            <p:oleObj spid="_x0000_s104451" name="Формула" r:id="rId9" imgW="799753" imgH="241195" progId="Equation.3">
              <p:embed/>
            </p:oleObj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2208628" y="2813537"/>
          <a:ext cx="8574147" cy="1434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5924285" y="4329275"/>
            <a:ext cx="76925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09489" y="464234"/>
          <a:ext cx="11437034" cy="6393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6"/>
          <a:srcRect l="33625" t="25000" r="33182" b="14231"/>
          <a:stretch>
            <a:fillRect/>
          </a:stretch>
        </p:blipFill>
        <p:spPr bwMode="auto">
          <a:xfrm>
            <a:off x="5922497" y="506436"/>
            <a:ext cx="3967091" cy="4083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3185" name="Object 1"/>
          <p:cNvGraphicFramePr>
            <a:graphicFrameLocks noChangeAspect="1"/>
          </p:cNvGraphicFramePr>
          <p:nvPr/>
        </p:nvGraphicFramePr>
        <p:xfrm>
          <a:off x="281352" y="4777010"/>
          <a:ext cx="11716151" cy="976676"/>
        </p:xfrm>
        <a:graphic>
          <a:graphicData uri="http://schemas.openxmlformats.org/presentationml/2006/ole">
            <p:oleObj spid="_x0000_s93185" name="Формула" r:id="rId3" imgW="3390900" imgH="241300" progId="Equation.3">
              <p:embed/>
            </p:oleObj>
          </a:graphicData>
        </a:graphic>
      </p:graphicFrame>
      <p:sp>
        <p:nvSpPr>
          <p:cNvPr id="6" name="Блок-схема: решение 5"/>
          <p:cNvSpPr/>
          <p:nvPr/>
        </p:nvSpPr>
        <p:spPr>
          <a:xfrm>
            <a:off x="0" y="1"/>
            <a:ext cx="12192000" cy="4543864"/>
          </a:xfrm>
          <a:prstGeom prst="flowChartDecisi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38510" y="1136358"/>
            <a:ext cx="67853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err="1" smtClean="0">
                <a:solidFill>
                  <a:schemeClr val="bg1"/>
                </a:solidFill>
              </a:rPr>
              <a:t>Porshen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yuzasi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smtClean="0">
                <a:solidFill>
                  <a:schemeClr val="bg1"/>
                </a:solidFill>
              </a:rPr>
              <a:t>F </a:t>
            </a:r>
            <a:r>
              <a:rPr lang="en-US" sz="3600" dirty="0" err="1" smtClean="0">
                <a:solidFill>
                  <a:schemeClr val="bg1"/>
                </a:solidFill>
              </a:rPr>
              <a:t>ning</a:t>
            </a:r>
            <a:r>
              <a:rPr lang="en-US" sz="3600" dirty="0" smtClean="0">
                <a:solidFill>
                  <a:schemeClr val="bg1"/>
                </a:solidFill>
              </a:rPr>
              <a:t> S </a:t>
            </a:r>
            <a:r>
              <a:rPr lang="en-US" sz="3600" dirty="0" err="1" smtClean="0">
                <a:solidFill>
                  <a:schemeClr val="bg1"/>
                </a:solidFill>
              </a:rPr>
              <a:t>ga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ko’paytmasi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silindrning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porshen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boshlang’ich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va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oxirgi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holatlari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orasidagi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hajmidir</a:t>
            </a:r>
            <a:r>
              <a:rPr lang="en-US" sz="3600" dirty="0" smtClean="0">
                <a:solidFill>
                  <a:schemeClr val="bg1"/>
                </a:solidFill>
              </a:rPr>
              <a:t>: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09489" y="464234"/>
          <a:ext cx="11437034" cy="6393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6"/>
          <a:srcRect l="31571" t="37115" r="31668" b="28846"/>
          <a:stretch>
            <a:fillRect/>
          </a:stretch>
        </p:blipFill>
        <p:spPr bwMode="auto">
          <a:xfrm>
            <a:off x="4951826" y="675250"/>
            <a:ext cx="6404377" cy="3334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65760" y="450166"/>
          <a:ext cx="11465169" cy="5922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742651" y="2893536"/>
            <a:ext cx="22429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i="1" dirty="0" smtClean="0"/>
              <a:t>dl=</a:t>
            </a:r>
            <a:r>
              <a:rPr lang="en-US" sz="5400" i="1" dirty="0" err="1" smtClean="0"/>
              <a:t>pdv</a:t>
            </a:r>
            <a:endParaRPr lang="ru-RU" sz="5400" dirty="0"/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7532914" y="1582057"/>
            <a:ext cx="3947885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diagrammada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elementar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dl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cheksiz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kichik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shtrixlangan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trapetsiya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ko’rinishida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tasvirlanadi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kattaligi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balandlikka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ko’paytirish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yo’li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800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0" y="4000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Object 5"/>
          <p:cNvGraphicFramePr>
            <a:graphicFrameLocks noChangeAspect="1"/>
          </p:cNvGraphicFramePr>
          <p:nvPr/>
        </p:nvGraphicFramePr>
        <p:xfrm>
          <a:off x="7906045" y="942534"/>
          <a:ext cx="3263703" cy="1912068"/>
        </p:xfrm>
        <a:graphic>
          <a:graphicData uri="http://schemas.openxmlformats.org/presentationml/2006/ole">
            <p:oleObj spid="_x0000_s75781" name="Формула" r:id="rId3" imgW="939800" imgH="558800" progId="Equation.3">
              <p:embed/>
            </p:oleObj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942536" y="3573194"/>
          <a:ext cx="4529796" cy="20679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984739" y="984737"/>
          <a:ext cx="6358597" cy="2180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5784" name="Object 8"/>
          <p:cNvGraphicFramePr>
            <a:graphicFrameLocks noChangeAspect="1"/>
          </p:cNvGraphicFramePr>
          <p:nvPr/>
        </p:nvGraphicFramePr>
        <p:xfrm>
          <a:off x="5566783" y="4023360"/>
          <a:ext cx="6332920" cy="1111348"/>
        </p:xfrm>
        <a:graphic>
          <a:graphicData uri="http://schemas.openxmlformats.org/presentationml/2006/ole">
            <p:oleObj spid="_x0000_s75784" name="Формула" r:id="rId12" imgW="3416300" imgH="596900" progId="Equation.3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0" y="0"/>
            <a:ext cx="12191999" cy="6858000"/>
          </a:xfrm>
          <a:prstGeom prst="horizontalScroll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 l="26165" t="32692" r="21613" b="11346"/>
          <a:stretch>
            <a:fillRect/>
          </a:stretch>
        </p:blipFill>
        <p:spPr bwMode="auto">
          <a:xfrm>
            <a:off x="2067952" y="907925"/>
            <a:ext cx="8314005" cy="504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955933" y="182880"/>
          <a:ext cx="10711543" cy="638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68812" y="436098"/>
          <a:ext cx="11802794" cy="5964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045029" y="435429"/>
          <a:ext cx="10392228" cy="55734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1629843" y="1557940"/>
            <a:ext cx="92456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jihatdan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bo’lmasligiga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qaramasdan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real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protsesslarning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qonuniyatlarini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Chunki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ko’pgina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hollarda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real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protsesslarga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yaqin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noaniqliklarni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tegishli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tuzatish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koeffitsientlari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560</TotalTime>
  <Words>592</Words>
  <Application>Microsoft Office PowerPoint</Application>
  <PresentationFormat>Произвольный</PresentationFormat>
  <Paragraphs>44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Трек</vt:lpstr>
      <vt:lpstr>Microsoft Equation 3.0</vt:lpstr>
      <vt:lpstr>Ma’ruza №4  ENERGIYANING SAQLANISH VA AYLANISH QONUNI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69</cp:revision>
  <dcterms:created xsi:type="dcterms:W3CDTF">2016-11-02T09:43:45Z</dcterms:created>
  <dcterms:modified xsi:type="dcterms:W3CDTF">2018-10-08T07:14:29Z</dcterms:modified>
</cp:coreProperties>
</file>