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2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2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490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03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11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723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19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571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0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751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778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07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43B74-F0B3-4DDE-93AA-914F1CDE3344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DE-7B51-4C54-961D-12E7F94B8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0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"/>
            <a:ext cx="12191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858296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GB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GB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GB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157" y="2816941"/>
            <a:ext cx="4183684" cy="404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7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536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710" y="1401097"/>
            <a:ext cx="10985090" cy="5456903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/>
              <a:t>   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Osiyolik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mutafakkir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Abu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Abdulloh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Muhammad ibn Muso al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Xorazmiy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ismidan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825 -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Hindistonda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pozitsion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o’nlik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muqabala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asarini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Al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Xorazmiy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arifmetik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hisob-kitob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ilk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yozuvidagi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pozitsiyani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raqamidan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vaqtlarga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hind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raqamlaridah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XII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yarmiga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Al-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Xorazmiy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qalamiga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mansub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lotin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tarjimasi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yevropaga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05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9785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en-GB" dirty="0"/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formallashtirish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723" y="1592826"/>
            <a:ext cx="11941277" cy="5397908"/>
          </a:xfrm>
        </p:spPr>
        <p:txBody>
          <a:bodyPr/>
          <a:lstStyle/>
          <a:p>
            <a:endParaRPr lang="ru-RU" dirty="0"/>
          </a:p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ifodalanuvchi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ko’rsatmalar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rilganlar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rilganlar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ifodalanuvchi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diskr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oshiriluvchi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tma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-k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Prots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dura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ko’rsatalar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barilishi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aniqlanuvchi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74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GB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6415" y="2005781"/>
            <a:ext cx="7777385" cy="4171181"/>
          </a:xfrm>
        </p:spPr>
        <p:txBody>
          <a:bodyPr/>
          <a:lstStyle/>
          <a:p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Tushunarlilik</a:t>
            </a:r>
            <a:endParaRPr lang="en-GB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atijaviylik</a:t>
            </a:r>
            <a:endParaRPr lang="en-GB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Diskr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tlik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Umumiylik</a:t>
            </a:r>
            <a:endParaRPr lang="en-GB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321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Algoritmlashning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 </a:t>
            </a:r>
            <a:r>
              <a:rPr lang="en-GB" sz="3200" dirty="0" err="1"/>
              <a:t>Yangi</a:t>
            </a:r>
            <a:r>
              <a:rPr lang="en-GB" sz="3200" dirty="0"/>
              <a:t> </a:t>
            </a:r>
            <a:r>
              <a:rPr lang="en-GB" sz="3200" dirty="0" err="1"/>
              <a:t>algoritm</a:t>
            </a:r>
            <a:r>
              <a:rPr lang="en-GB" sz="3200" dirty="0"/>
              <a:t> </a:t>
            </a:r>
            <a:r>
              <a:rPr lang="en-GB" sz="3200" dirty="0" err="1"/>
              <a:t>yaratish</a:t>
            </a:r>
            <a:r>
              <a:rPr lang="en-GB" sz="3200" dirty="0"/>
              <a:t>, </a:t>
            </a:r>
            <a:r>
              <a:rPr lang="en-GB" sz="3200" dirty="0" err="1"/>
              <a:t>prots</a:t>
            </a:r>
            <a:r>
              <a:rPr lang="ru-RU" sz="3200" dirty="0"/>
              <a:t>е</a:t>
            </a:r>
            <a:r>
              <a:rPr lang="en-GB" sz="3200" dirty="0" err="1"/>
              <a:t>durani</a:t>
            </a:r>
            <a:r>
              <a:rPr lang="en-GB" sz="3200" dirty="0"/>
              <a:t> </a:t>
            </a:r>
            <a:r>
              <a:rPr lang="en-GB" sz="3200" dirty="0" err="1"/>
              <a:t>formallashtiri</a:t>
            </a:r>
            <a:r>
              <a:rPr lang="en-GB" sz="3200" dirty="0"/>
              <a:t> </a:t>
            </a:r>
            <a:r>
              <a:rPr lang="en-GB" sz="3200" dirty="0" err="1"/>
              <a:t>yoki</a:t>
            </a:r>
            <a:r>
              <a:rPr lang="en-GB" sz="3200" dirty="0"/>
              <a:t> </a:t>
            </a:r>
            <a:r>
              <a:rPr lang="en-GB" sz="3200" dirty="0" err="1"/>
              <a:t>oldindan</a:t>
            </a:r>
            <a:r>
              <a:rPr lang="en-GB" sz="3200" dirty="0"/>
              <a:t> </a:t>
            </a:r>
            <a:r>
              <a:rPr lang="en-GB" sz="3200" dirty="0" err="1"/>
              <a:t>ishlab</a:t>
            </a:r>
            <a:r>
              <a:rPr lang="en-GB" sz="3200" dirty="0"/>
              <a:t> </a:t>
            </a:r>
            <a:r>
              <a:rPr lang="en-GB" sz="3200" dirty="0" err="1"/>
              <a:t>chiqilgan</a:t>
            </a:r>
            <a:r>
              <a:rPr lang="en-GB" sz="3200" dirty="0"/>
              <a:t> </a:t>
            </a:r>
            <a:r>
              <a:rPr lang="en-GB" sz="3200" dirty="0" err="1"/>
              <a:t>algoritmni</a:t>
            </a:r>
            <a:r>
              <a:rPr lang="en-GB" sz="3200" dirty="0"/>
              <a:t> </a:t>
            </a:r>
            <a:r>
              <a:rPr lang="en-GB" sz="3200" dirty="0" err="1"/>
              <a:t>modifikatsiyalash</a:t>
            </a:r>
            <a:r>
              <a:rPr lang="en-GB" sz="3200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 </a:t>
            </a:r>
            <a:r>
              <a:rPr lang="en-GB" sz="3200" dirty="0" err="1"/>
              <a:t>Algoritm</a:t>
            </a:r>
            <a:r>
              <a:rPr lang="en-GB" sz="3200" dirty="0"/>
              <a:t> </a:t>
            </a:r>
            <a:r>
              <a:rPr lang="en-GB" sz="3200" dirty="0" err="1"/>
              <a:t>to’g’riligini</a:t>
            </a:r>
            <a:r>
              <a:rPr lang="en-GB" sz="3200" dirty="0"/>
              <a:t> </a:t>
            </a:r>
            <a:r>
              <a:rPr lang="en-GB" sz="3200" dirty="0" err="1" smtClean="0"/>
              <a:t>isbotlash</a:t>
            </a:r>
            <a:r>
              <a:rPr lang="en-GB" sz="3200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GB" sz="3200" dirty="0" err="1" smtClean="0"/>
              <a:t>Ishlab</a:t>
            </a:r>
            <a:r>
              <a:rPr lang="en-GB" sz="3200" dirty="0" smtClean="0"/>
              <a:t> </a:t>
            </a:r>
            <a:r>
              <a:rPr lang="en-GB" sz="3200" dirty="0" err="1"/>
              <a:t>chiqilgan</a:t>
            </a:r>
            <a:r>
              <a:rPr lang="en-GB" sz="3200" dirty="0"/>
              <a:t> </a:t>
            </a:r>
            <a:r>
              <a:rPr lang="en-GB" sz="3200" dirty="0" err="1"/>
              <a:t>yoki</a:t>
            </a:r>
            <a:r>
              <a:rPr lang="en-GB" sz="3200" dirty="0"/>
              <a:t> </a:t>
            </a:r>
            <a:r>
              <a:rPr lang="en-GB" sz="3200" dirty="0" err="1"/>
              <a:t>modifikatsiya</a:t>
            </a:r>
            <a:r>
              <a:rPr lang="en-GB" sz="3200" dirty="0"/>
              <a:t> </a:t>
            </a:r>
            <a:r>
              <a:rPr lang="en-GB" sz="3200" dirty="0" err="1"/>
              <a:t>qilingan</a:t>
            </a:r>
            <a:r>
              <a:rPr lang="en-GB" sz="3200" dirty="0"/>
              <a:t> </a:t>
            </a:r>
            <a:r>
              <a:rPr lang="en-GB" sz="3200" dirty="0" err="1"/>
              <a:t>algoritmni</a:t>
            </a:r>
            <a:r>
              <a:rPr lang="en-GB" sz="3200" dirty="0"/>
              <a:t> r</a:t>
            </a:r>
            <a:r>
              <a:rPr lang="ru-RU" sz="3200" dirty="0"/>
              <a:t>е</a:t>
            </a:r>
            <a:r>
              <a:rPr lang="en-GB" sz="3200" dirty="0" err="1"/>
              <a:t>alizatsiya</a:t>
            </a:r>
            <a:r>
              <a:rPr lang="en-GB" sz="3200" dirty="0"/>
              <a:t> </a:t>
            </a:r>
            <a:r>
              <a:rPr lang="en-GB" sz="3200" dirty="0" err="1"/>
              <a:t>qilish</a:t>
            </a:r>
            <a:r>
              <a:rPr lang="en-GB" sz="3200" dirty="0"/>
              <a:t>, </a:t>
            </a:r>
            <a:r>
              <a:rPr lang="en-GB" sz="3200" dirty="0" err="1"/>
              <a:t>uni</a:t>
            </a:r>
            <a:r>
              <a:rPr lang="en-GB" sz="3200" dirty="0"/>
              <a:t> </a:t>
            </a:r>
            <a:r>
              <a:rPr lang="en-GB" sz="3200" dirty="0" err="1"/>
              <a:t>boshqa</a:t>
            </a:r>
            <a:r>
              <a:rPr lang="en-GB" sz="3200" dirty="0"/>
              <a:t> </a:t>
            </a:r>
            <a:r>
              <a:rPr lang="en-GB" sz="3200" dirty="0" err="1"/>
              <a:t>bajaruvchilar</a:t>
            </a:r>
            <a:r>
              <a:rPr lang="en-GB" sz="3200" dirty="0"/>
              <a:t> </a:t>
            </a:r>
            <a:r>
              <a:rPr lang="en-GB" sz="3200" dirty="0" err="1"/>
              <a:t>buyruqlar</a:t>
            </a:r>
            <a:r>
              <a:rPr lang="en-GB" sz="3200" dirty="0"/>
              <a:t> </a:t>
            </a:r>
            <a:r>
              <a:rPr lang="en-GB" sz="3200" dirty="0" err="1" smtClean="0"/>
              <a:t>tiliga</a:t>
            </a:r>
            <a:r>
              <a:rPr lang="en-GB" sz="3200" dirty="0" smtClean="0"/>
              <a:t> </a:t>
            </a:r>
            <a:r>
              <a:rPr lang="en-GB" sz="3200" dirty="0" err="1"/>
              <a:t>o’girish</a:t>
            </a:r>
            <a:r>
              <a:rPr lang="en-GB" sz="3200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 </a:t>
            </a:r>
            <a:r>
              <a:rPr lang="en-GB" sz="3200" dirty="0" err="1"/>
              <a:t>Algoritmni</a:t>
            </a:r>
            <a:r>
              <a:rPr lang="en-GB" sz="3200" dirty="0"/>
              <a:t> eff</a:t>
            </a:r>
            <a:r>
              <a:rPr lang="ru-RU" sz="3200" dirty="0"/>
              <a:t>е</a:t>
            </a:r>
            <a:r>
              <a:rPr lang="en-GB" sz="3200" dirty="0" err="1"/>
              <a:t>ktivlik</a:t>
            </a:r>
            <a:r>
              <a:rPr lang="en-GB" sz="3200" dirty="0"/>
              <a:t> </a:t>
            </a:r>
            <a:r>
              <a:rPr lang="en-GB" sz="3200" dirty="0" err="1"/>
              <a:t>krit</a:t>
            </a:r>
            <a:r>
              <a:rPr lang="ru-RU" sz="3200" dirty="0"/>
              <a:t>е</a:t>
            </a:r>
            <a:r>
              <a:rPr lang="en-GB" sz="3200" dirty="0" err="1"/>
              <a:t>riylari</a:t>
            </a:r>
            <a:r>
              <a:rPr lang="en-GB" sz="3200" dirty="0"/>
              <a:t> </a:t>
            </a:r>
            <a:r>
              <a:rPr lang="en-GB" sz="3200" dirty="0" err="1"/>
              <a:t>bo’yicha</a:t>
            </a:r>
            <a:r>
              <a:rPr lang="en-GB" sz="3200" dirty="0"/>
              <a:t> </a:t>
            </a:r>
            <a:r>
              <a:rPr lang="en-GB" sz="3200" dirty="0" err="1"/>
              <a:t>tahlil</a:t>
            </a:r>
            <a:r>
              <a:rPr lang="en-GB" sz="3200" dirty="0"/>
              <a:t> </a:t>
            </a:r>
            <a:r>
              <a:rPr lang="en-GB" sz="3200" dirty="0" err="1"/>
              <a:t>qilish</a:t>
            </a:r>
            <a:r>
              <a:rPr lang="en-GB" sz="3200" dirty="0"/>
              <a:t> </a:t>
            </a:r>
            <a:r>
              <a:rPr lang="en-GB" sz="3200" dirty="0" err="1"/>
              <a:t>va</a:t>
            </a:r>
            <a:r>
              <a:rPr lang="en-GB" sz="3200" dirty="0"/>
              <a:t> </a:t>
            </a:r>
            <a:r>
              <a:rPr lang="en-GB" sz="3200" dirty="0" err="1"/>
              <a:t>baholash</a:t>
            </a:r>
            <a:r>
              <a:rPr lang="en-GB" sz="3200" dirty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6226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algoritmlari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algoritmlari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rilganlar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ifodalanib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arif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hisoblashlarga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ltiriladi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mod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funktsiya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hisoblab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ntar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arifm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amallardan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tma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-k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tligi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sup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rpozitsiya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kursiya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46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Simvolli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Simvolli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ma'luotlari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simvollardan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simvollarning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konkr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alfaviti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qo’yishlar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qoidasi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Markovning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54" y="1825625"/>
            <a:ext cx="4471929" cy="3712932"/>
          </a:xfrm>
        </p:spPr>
      </p:pic>
    </p:spTree>
    <p:extLst>
      <p:ext uri="{BB962C8B-B14F-4D97-AF65-F5344CB8AC3E}">
        <p14:creationId xmlns:p14="http://schemas.microsoft.com/office/powerpoint/2010/main" val="162644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Bajaruvchilar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3677" y="1690688"/>
            <a:ext cx="10840065" cy="44862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Bajaruvchilar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ko’rsatmalar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tma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tligi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Tyuring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Post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abstrakt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mashinalari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00000"/>
              </a:lnSpc>
            </a:pPr>
            <a:r>
              <a:rPr lang="en-GB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Tipik</a:t>
            </a:r>
            <a:r>
              <a:rPr lang="en-GB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konstruktsiyalar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og’zaki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lgilashlar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9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Algoritmlarni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todlari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>
              <a:lnSpc>
                <a:spcPct val="100000"/>
              </a:lnSpc>
            </a:pP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maqsadlar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Pastdan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qaytish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it-IT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Tarmoq va chеgaralar mеtodi. </a:t>
            </a:r>
          </a:p>
          <a:p>
            <a:pPr>
              <a:lnSpc>
                <a:spcPct val="100000"/>
              </a:lnSpc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0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bajaruvchilar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buyruqlar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buyruqlar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(BBS)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BBS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buyruqlaridan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toonidan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ishlanishi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taalluqli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ktlardir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84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Algoritmlarning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bajaruvchilari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1445" y="1690688"/>
            <a:ext cx="10852355" cy="487234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abstrakt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xnik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surslarni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rgiya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jimda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ado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GB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qo’llovchi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kishidir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19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bajaruvchisi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chiqishdan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konkr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buyruqlar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EHM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rdir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Aniqroq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+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Dasturchi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ta'minotni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bajaruvchining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buyruqlar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d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70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rda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qo’yilishi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aniqlanishi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tashuvchiga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>
              <a:buNone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dasturdan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ko’rsatma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40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1-bosqich. Masalaning qo’yilishi va maqsadni aniqlash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690" y="1825625"/>
            <a:ext cx="10808110" cy="485539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xo’jaligining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xnika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lingvistika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x.k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ishlayotgan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bajariladigan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 kun, oy,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xattoki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Qo’yilgan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“masala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1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2-bosqich. 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mat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rakli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tarli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xsobga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rminlarda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mat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soxasini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jixatdan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o’zlashtirgan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ta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7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3-bosqich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Agar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izlanayotgan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bog’liqlik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qonuniyat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o’sha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(lar)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(masala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to’g’riligi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yingi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kshirib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36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4-bosqich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algoritmini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iloji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boricha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minimumga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algoritmining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qilinganligiga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3-4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jips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Ya'ni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variantlari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raklisi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yaratishda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qadamma-qadam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oydinlashtirish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uslubidan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ma'qul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26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/>
              <a:t>5-bosqich. </a:t>
            </a:r>
            <a:r>
              <a:rPr lang="en-GB" sz="4000" b="1" dirty="0" err="1" smtClean="0"/>
              <a:t>Ma'lumotlarni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tayyorlash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va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tarkibini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aniqlash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chambarchas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bo’lsin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massiv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fayllari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tma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o’qiladigan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o’qiladigan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02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6-bosqich. </a:t>
            </a:r>
            <a:r>
              <a:rPr lang="en-GB" b="1" dirty="0" err="1" smtClean="0"/>
              <a:t>Dasturlash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“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bo’lagi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ratorlari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sintaksis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mantika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dasturlashda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tug’ilmaydi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takliflar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olinsa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ngillashadi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008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7-bosqich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matnini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tashuvchiga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rfokarta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rfol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tasma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disk (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disk,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fleshkalar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32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8-bosqich. </a:t>
            </a:r>
            <a:r>
              <a:rPr lang="en-GB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xatosini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mutaxassisdan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qanoat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zakovat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otladka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mag’zini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ikir-chikirlarigacha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izlanuvchan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jarayondir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malumotlar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amallar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chimi-natija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hisob-kitob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xamma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modullarini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7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9-bosqich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rda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tuzatilib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chimlarini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xisoblaydi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chimi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yaroqli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topilsa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tugallangan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qaytadan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81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10-bosqich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ma`lumotlarni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izohlash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dasturdan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yo’riqnoma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lgilangan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>
              <a:lnSpc>
                <a:spcPct val="100000"/>
              </a:lnSpc>
            </a:pP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savol-javoblar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xolatlarni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yo’llari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GB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1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9960" y="1106233"/>
            <a:ext cx="9096778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7170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smtClean="0"/>
              <a:t>1- </a:t>
            </a:r>
            <a:r>
              <a:rPr lang="en-US" sz="5400" b="1" dirty="0" err="1" smtClean="0"/>
              <a:t>Darsimiz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tugadi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 smtClean="0"/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4800" dirty="0" err="1" smtClean="0"/>
              <a:t>E’tiboringiz</a:t>
            </a:r>
            <a:r>
              <a:rPr lang="en-US" sz="4800" dirty="0" smtClean="0"/>
              <a:t> </a:t>
            </a:r>
            <a:r>
              <a:rPr lang="en-US" sz="4800" dirty="0" err="1" smtClean="0"/>
              <a:t>uchun</a:t>
            </a:r>
            <a:r>
              <a:rPr lang="en-US" sz="4800" dirty="0" smtClean="0"/>
              <a:t> </a:t>
            </a:r>
            <a:r>
              <a:rPr lang="en-US" sz="4800" dirty="0" err="1" smtClean="0"/>
              <a:t>raxmat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35921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1709</Words>
  <Application>Microsoft Office PowerPoint</Application>
  <PresentationFormat>Широкоэкранный</PresentationFormat>
  <Paragraphs>92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  Algoritm</vt:lpstr>
      <vt:lpstr>  Algoritm tushunchasi va uni formallashtirish </vt:lpstr>
      <vt:lpstr>Algoritm xossalari </vt:lpstr>
      <vt:lpstr>Algoritmlashning vazifalari </vt:lpstr>
      <vt:lpstr>Hisoblash algoritmlari </vt:lpstr>
      <vt:lpstr>Simvolli algoritmlar </vt:lpstr>
      <vt:lpstr>Bajaruvchilar uchun algoritmlar </vt:lpstr>
      <vt:lpstr>Algoritmlarni ishlab chiqish mеtodlari</vt:lpstr>
      <vt:lpstr>Algoritmlar va bajaruvchilar </vt:lpstr>
      <vt:lpstr>Algoritmlarning bajaruvchilari.</vt:lpstr>
      <vt:lpstr>Kompyutеr algoritmlar bajaruvchisi sifatida </vt:lpstr>
      <vt:lpstr>Masalalarni kompyutеrda еchish bosqichlari</vt:lpstr>
      <vt:lpstr>1-bosqich. Masalaning qo’yilishi va maqsadni aniqlash</vt:lpstr>
      <vt:lpstr>2-bosqich. Masalani matеmatik ifodalash</vt:lpstr>
      <vt:lpstr>3-bosqich. Masalani еchish usulini ishlab chiqish, sonli usulni tanlash </vt:lpstr>
      <vt:lpstr>4-bosqich. Masalani еchish algoritmini yaratish </vt:lpstr>
      <vt:lpstr>5-bosqich. Ma'lumotlarni tayyorlash va tarkibini aniqlash</vt:lpstr>
      <vt:lpstr>6-bosqich. Dasturlash</vt:lpstr>
      <vt:lpstr>7-bosqich. Dastur matnini va ma'lumotlarni axborot tashuvchiga o’tkazish</vt:lpstr>
      <vt:lpstr>8-bosqich. Dasturning xatosini tuzatish </vt:lpstr>
      <vt:lpstr>9-bosqich. Dasturning avtomatik tarzda kompyutеrda bajarilishi </vt:lpstr>
      <vt:lpstr>10-bosqich. Olingan ma`lumotlarni izohlash, tahlil qilish va dasturdan foydalanish uchun yo’riqnoma yozish</vt:lpstr>
      <vt:lpstr>Презентация PowerPoint</vt:lpstr>
      <vt:lpstr>1- 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19</cp:revision>
  <dcterms:created xsi:type="dcterms:W3CDTF">2021-03-21T03:42:37Z</dcterms:created>
  <dcterms:modified xsi:type="dcterms:W3CDTF">2021-04-09T05:38:38Z</dcterms:modified>
</cp:coreProperties>
</file>