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906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029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436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68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880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86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36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37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61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01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E82E2-CC6D-4A06-9FB9-3A428E242CEE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D6F21-0230-4A84-87D6-26D820A71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669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04307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TILLARI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137" y="2815201"/>
            <a:ext cx="4042799" cy="4042799"/>
          </a:xfrm>
        </p:spPr>
      </p:pic>
      <p:sp>
        <p:nvSpPr>
          <p:cNvPr id="7" name="TextBox 6"/>
          <p:cNvSpPr txBox="1"/>
          <p:nvPr/>
        </p:nvSpPr>
        <p:spPr>
          <a:xfrm>
            <a:off x="1398509" y="1576989"/>
            <a:ext cx="899755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pPr algn="ctr"/>
            <a:r>
              <a:rPr lang="en-GB" dirty="0"/>
              <a:t> 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2- </a:t>
            </a:r>
            <a:r>
              <a:rPr lang="en-GB" sz="4000" b="1" dirty="0" err="1">
                <a:solidFill>
                  <a:schemeClr val="accent1">
                    <a:lumMod val="75000"/>
                  </a:schemeClr>
                </a:solidFill>
              </a:rPr>
              <a:t>Mavzu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GB" sz="4000" b="1" dirty="0" err="1">
                <a:solidFill>
                  <a:schemeClr val="accent1">
                    <a:lumMod val="75000"/>
                  </a:schemeClr>
                </a:solidFill>
              </a:rPr>
              <a:t>Algoritmning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1">
                    <a:lumMod val="75000"/>
                  </a:schemeClr>
                </a:solidFill>
              </a:rPr>
              <a:t>asosiy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accent1">
                    <a:lumMod val="75000"/>
                  </a:schemeClr>
                </a:solidFill>
              </a:rPr>
              <a:t>turlari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6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499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Algoritmning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51338"/>
          </a:xfrm>
        </p:spPr>
        <p:txBody>
          <a:bodyPr/>
          <a:lstStyle/>
          <a:p>
            <a:endParaRPr lang="ru-RU" dirty="0"/>
          </a:p>
          <a:p>
            <a:pPr marL="0" indent="0">
              <a:buNone/>
            </a:pPr>
            <a:r>
              <a:rPr lang="pt-BR" dirty="0" smtClean="0"/>
              <a:t>Algoritm </a:t>
            </a:r>
            <a:r>
              <a:rPr lang="pt-BR" dirty="0"/>
              <a:t>quyidagi asosiy xossalarga ega: </a:t>
            </a:r>
            <a:endParaRPr lang="ru-RU" dirty="0"/>
          </a:p>
          <a:p>
            <a:r>
              <a:rPr lang="en-GB" sz="3600" b="1" dirty="0" err="1" smtClean="0"/>
              <a:t>Uzluklilik</a:t>
            </a:r>
            <a:r>
              <a:rPr lang="en-GB" sz="3600" b="1" dirty="0" smtClean="0"/>
              <a:t> </a:t>
            </a:r>
            <a:endParaRPr lang="en-GB" sz="3600" dirty="0"/>
          </a:p>
          <a:p>
            <a:r>
              <a:rPr lang="en-GB" sz="3600" b="1" dirty="0" err="1" smtClean="0"/>
              <a:t>Aniqlik</a:t>
            </a:r>
            <a:r>
              <a:rPr lang="en-GB" sz="3600" b="1" dirty="0" smtClean="0"/>
              <a:t> </a:t>
            </a:r>
            <a:endParaRPr lang="en-GB" sz="3600" dirty="0"/>
          </a:p>
          <a:p>
            <a:r>
              <a:rPr lang="en-GB" sz="3600" b="1" dirty="0" err="1" smtClean="0"/>
              <a:t>Natijaviylik</a:t>
            </a:r>
            <a:r>
              <a:rPr lang="en-GB" sz="3600" b="1" dirty="0" smtClean="0"/>
              <a:t> </a:t>
            </a:r>
            <a:endParaRPr lang="en-GB" sz="3600" dirty="0"/>
          </a:p>
          <a:p>
            <a:r>
              <a:rPr lang="en-GB" sz="3600" b="1" dirty="0" err="1" smtClean="0"/>
              <a:t>Ommaviylik</a:t>
            </a:r>
            <a:r>
              <a:rPr lang="en-GB" sz="3600" b="1" dirty="0" smtClean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2087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/>
              <a:t>UZLUKLILIK. 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345027" y="1960562"/>
            <a:ext cx="8061101" cy="435133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en-GB" dirty="0"/>
              <a:t> </a:t>
            </a:r>
            <a:r>
              <a:rPr lang="en-GB" b="1" dirty="0"/>
              <a:t>UZLUKLILIK. </a:t>
            </a:r>
            <a:r>
              <a:rPr lang="en-GB" dirty="0" err="1"/>
              <a:t>Dastlabki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rilgan</a:t>
            </a:r>
            <a:r>
              <a:rPr lang="en-GB" dirty="0"/>
              <a:t> </a:t>
            </a:r>
            <a:r>
              <a:rPr lang="en-GB" dirty="0" err="1"/>
              <a:t>malumotlarni</a:t>
            </a:r>
            <a:r>
              <a:rPr lang="en-GB" dirty="0"/>
              <a:t> </a:t>
            </a:r>
            <a:r>
              <a:rPr lang="en-GB" dirty="0" err="1"/>
              <a:t>natijaga</a:t>
            </a:r>
            <a:r>
              <a:rPr lang="en-GB" dirty="0"/>
              <a:t> </a:t>
            </a:r>
            <a:r>
              <a:rPr lang="en-GB" dirty="0" err="1"/>
              <a:t>aylantirish</a:t>
            </a:r>
            <a:r>
              <a:rPr lang="en-GB" dirty="0"/>
              <a:t> </a:t>
            </a:r>
            <a:r>
              <a:rPr lang="en-GB" dirty="0" err="1"/>
              <a:t>jarayoni</a:t>
            </a:r>
            <a:r>
              <a:rPr lang="en-GB" dirty="0"/>
              <a:t> </a:t>
            </a:r>
            <a:r>
              <a:rPr lang="en-GB" dirty="0" err="1"/>
              <a:t>uzlukli</a:t>
            </a:r>
            <a:r>
              <a:rPr lang="en-GB" dirty="0"/>
              <a:t> </a:t>
            </a:r>
            <a:r>
              <a:rPr lang="en-GB" dirty="0" err="1"/>
              <a:t>ravishda</a:t>
            </a:r>
            <a:r>
              <a:rPr lang="en-GB" dirty="0"/>
              <a:t>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oshiriladiki</a:t>
            </a:r>
            <a:r>
              <a:rPr lang="en-GB" dirty="0"/>
              <a:t>, </a:t>
            </a:r>
            <a:r>
              <a:rPr lang="en-GB" dirty="0" err="1"/>
              <a:t>bunda</a:t>
            </a:r>
            <a:r>
              <a:rPr lang="en-GB" dirty="0"/>
              <a:t> </a:t>
            </a:r>
            <a:r>
              <a:rPr lang="en-GB" dirty="0" err="1"/>
              <a:t>vaqtning</a:t>
            </a:r>
            <a:r>
              <a:rPr lang="en-GB" dirty="0"/>
              <a:t> </a:t>
            </a:r>
            <a:r>
              <a:rPr lang="en-GB" dirty="0" err="1"/>
              <a:t>xar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yingi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ladigan</a:t>
            </a:r>
            <a:r>
              <a:rPr lang="en-GB" dirty="0"/>
              <a:t> </a:t>
            </a:r>
            <a:r>
              <a:rPr lang="en-GB" dirty="0" err="1"/>
              <a:t>daqiqasidagi</a:t>
            </a:r>
            <a:r>
              <a:rPr lang="en-GB" dirty="0"/>
              <a:t> </a:t>
            </a:r>
            <a:r>
              <a:rPr lang="en-GB" dirty="0" err="1"/>
              <a:t>miqdor</a:t>
            </a:r>
            <a:r>
              <a:rPr lang="en-GB" dirty="0"/>
              <a:t> (</a:t>
            </a:r>
            <a:r>
              <a:rPr lang="en-GB" dirty="0" err="1"/>
              <a:t>kattalik</a:t>
            </a:r>
            <a:r>
              <a:rPr lang="en-GB" dirty="0"/>
              <a:t>)</a:t>
            </a:r>
            <a:r>
              <a:rPr lang="en-GB" dirty="0" err="1"/>
              <a:t>larning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</a:t>
            </a:r>
            <a:r>
              <a:rPr lang="en-GB" dirty="0" err="1"/>
              <a:t>vaqtning</a:t>
            </a:r>
            <a:r>
              <a:rPr lang="en-GB" dirty="0"/>
              <a:t> </a:t>
            </a:r>
            <a:r>
              <a:rPr lang="en-GB" dirty="0" err="1"/>
              <a:t>shundan</a:t>
            </a:r>
            <a:r>
              <a:rPr lang="en-GB" dirty="0"/>
              <a:t> </a:t>
            </a:r>
            <a:r>
              <a:rPr lang="en-GB" dirty="0" err="1"/>
              <a:t>oldingi</a:t>
            </a:r>
            <a:r>
              <a:rPr lang="en-GB" dirty="0"/>
              <a:t> </a:t>
            </a:r>
            <a:r>
              <a:rPr lang="en-GB" dirty="0" err="1"/>
              <a:t>daqiqasida</a:t>
            </a:r>
            <a:r>
              <a:rPr lang="en-GB" dirty="0"/>
              <a:t> </a:t>
            </a:r>
            <a:r>
              <a:rPr lang="en-GB" dirty="0" err="1"/>
              <a:t>bo’lgan</a:t>
            </a:r>
            <a:r>
              <a:rPr lang="en-GB" dirty="0"/>
              <a:t> </a:t>
            </a:r>
            <a:r>
              <a:rPr lang="en-GB" dirty="0" err="1"/>
              <a:t>miqdorlar</a:t>
            </a:r>
            <a:r>
              <a:rPr lang="en-GB" dirty="0"/>
              <a:t> </a:t>
            </a:r>
            <a:r>
              <a:rPr lang="en-GB" dirty="0" err="1"/>
              <a:t>qiymatidan</a:t>
            </a:r>
            <a:r>
              <a:rPr lang="en-GB" dirty="0"/>
              <a:t> </a:t>
            </a:r>
            <a:r>
              <a:rPr lang="en-GB" dirty="0" err="1"/>
              <a:t>ma`lum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qoidalar</a:t>
            </a:r>
            <a:r>
              <a:rPr lang="en-GB" dirty="0"/>
              <a:t> </a:t>
            </a:r>
            <a:r>
              <a:rPr lang="en-GB" dirty="0" err="1"/>
              <a:t>bo’yicha</a:t>
            </a:r>
            <a:r>
              <a:rPr lang="en-GB" dirty="0"/>
              <a:t> </a:t>
            </a:r>
            <a:r>
              <a:rPr lang="en-GB" dirty="0" err="1"/>
              <a:t>olinadi</a:t>
            </a:r>
            <a:r>
              <a:rPr lang="en-GB" dirty="0"/>
              <a:t>. 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94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/>
              <a:t>ANIQLIK.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44680" y="2108960"/>
            <a:ext cx="7855039" cy="4351338"/>
          </a:xfrm>
        </p:spPr>
        <p:txBody>
          <a:bodyPr/>
          <a:lstStyle/>
          <a:p>
            <a:endParaRPr lang="ru-RU" dirty="0"/>
          </a:p>
          <a:p>
            <a:pPr algn="ctr">
              <a:lnSpc>
                <a:spcPct val="100000"/>
              </a:lnSpc>
            </a:pPr>
            <a:r>
              <a:rPr lang="en-GB" dirty="0"/>
              <a:t> </a:t>
            </a:r>
            <a:r>
              <a:rPr lang="en-GB" b="1" dirty="0"/>
              <a:t>ANIQLIK.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xar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qoidasi</a:t>
            </a:r>
            <a:r>
              <a:rPr lang="en-GB" dirty="0"/>
              <a:t> </a:t>
            </a:r>
            <a:r>
              <a:rPr lang="en-GB" dirty="0" err="1"/>
              <a:t>aniq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qiymatli</a:t>
            </a:r>
            <a:r>
              <a:rPr lang="en-GB" dirty="0"/>
              <a:t> </a:t>
            </a:r>
            <a:r>
              <a:rPr lang="en-GB" dirty="0" err="1"/>
              <a:t>bo’lishi</a:t>
            </a:r>
            <a:r>
              <a:rPr lang="en-GB" dirty="0"/>
              <a:t> </a:t>
            </a:r>
            <a:r>
              <a:rPr lang="en-GB" dirty="0" err="1"/>
              <a:t>zarurki</a:t>
            </a:r>
            <a:r>
              <a:rPr lang="en-GB" dirty="0"/>
              <a:t>, </a:t>
            </a:r>
            <a:r>
              <a:rPr lang="en-GB" dirty="0" err="1"/>
              <a:t>bunda</a:t>
            </a:r>
            <a:r>
              <a:rPr lang="en-GB" dirty="0"/>
              <a:t> </a:t>
            </a:r>
            <a:r>
              <a:rPr lang="en-GB" dirty="0" err="1"/>
              <a:t>vaqtning</a:t>
            </a:r>
            <a:r>
              <a:rPr lang="en-GB" dirty="0"/>
              <a:t> </a:t>
            </a:r>
            <a:r>
              <a:rPr lang="en-GB" dirty="0" err="1"/>
              <a:t>biror</a:t>
            </a:r>
            <a:r>
              <a:rPr lang="en-GB" dirty="0"/>
              <a:t> </a:t>
            </a:r>
            <a:r>
              <a:rPr lang="en-GB" dirty="0" err="1"/>
              <a:t>daqiqasida</a:t>
            </a:r>
            <a:r>
              <a:rPr lang="en-GB" dirty="0"/>
              <a:t> </a:t>
            </a:r>
            <a:r>
              <a:rPr lang="en-GB" dirty="0" err="1"/>
              <a:t>olingan</a:t>
            </a:r>
            <a:r>
              <a:rPr lang="en-GB" dirty="0"/>
              <a:t> </a:t>
            </a:r>
            <a:r>
              <a:rPr lang="en-GB" dirty="0" err="1"/>
              <a:t>miqdorlar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</a:t>
            </a:r>
            <a:r>
              <a:rPr lang="en-GB" dirty="0" err="1"/>
              <a:t>vaqtning</a:t>
            </a:r>
            <a:r>
              <a:rPr lang="en-GB" dirty="0"/>
              <a:t> </a:t>
            </a:r>
            <a:r>
              <a:rPr lang="en-GB" dirty="0" err="1"/>
              <a:t>shundan</a:t>
            </a:r>
            <a:r>
              <a:rPr lang="en-GB" dirty="0"/>
              <a:t> </a:t>
            </a:r>
            <a:r>
              <a:rPr lang="en-GB" dirty="0" err="1"/>
              <a:t>oldingi</a:t>
            </a:r>
            <a:r>
              <a:rPr lang="en-GB" dirty="0"/>
              <a:t> </a:t>
            </a:r>
            <a:r>
              <a:rPr lang="en-GB" dirty="0" err="1"/>
              <a:t>daqiqasida</a:t>
            </a:r>
            <a:r>
              <a:rPr lang="en-GB" dirty="0"/>
              <a:t> </a:t>
            </a:r>
            <a:r>
              <a:rPr lang="en-GB" dirty="0" err="1"/>
              <a:t>olingan</a:t>
            </a:r>
            <a:r>
              <a:rPr lang="en-GB" dirty="0"/>
              <a:t> </a:t>
            </a:r>
            <a:r>
              <a:rPr lang="en-GB" dirty="0" err="1"/>
              <a:t>miqdorlar</a:t>
            </a:r>
            <a:r>
              <a:rPr lang="en-GB" dirty="0"/>
              <a:t> </a:t>
            </a:r>
            <a:r>
              <a:rPr lang="en-GB" dirty="0" err="1"/>
              <a:t>qiymati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qiymatli</a:t>
            </a:r>
            <a:r>
              <a:rPr lang="en-GB" dirty="0"/>
              <a:t> </a:t>
            </a:r>
            <a:r>
              <a:rPr lang="en-GB" dirty="0" err="1"/>
              <a:t>aniqlangan</a:t>
            </a:r>
            <a:r>
              <a:rPr lang="en-GB" dirty="0"/>
              <a:t> </a:t>
            </a:r>
            <a:r>
              <a:rPr lang="en-GB" dirty="0" err="1"/>
              <a:t>bo’ladi</a:t>
            </a:r>
            <a:r>
              <a:rPr lang="en-GB" dirty="0"/>
              <a:t>.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32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/>
              <a:t>NATIJAVIYLIK.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89725" y="2096081"/>
            <a:ext cx="8589135" cy="435133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>
              <a:lnSpc>
                <a:spcPct val="100000"/>
              </a:lnSpc>
            </a:pPr>
            <a:r>
              <a:rPr lang="en-GB" dirty="0"/>
              <a:t> </a:t>
            </a:r>
            <a:r>
              <a:rPr lang="en-GB" sz="3600" b="1" dirty="0"/>
              <a:t>NATIJAVIYLIK. </a:t>
            </a:r>
            <a:r>
              <a:rPr lang="en-GB" sz="3600" dirty="0" err="1"/>
              <a:t>Algoritm</a:t>
            </a:r>
            <a:r>
              <a:rPr lang="en-GB" sz="3600" dirty="0"/>
              <a:t> </a:t>
            </a:r>
            <a:r>
              <a:rPr lang="en-GB" sz="3600" dirty="0" err="1"/>
              <a:t>masalaning</a:t>
            </a:r>
            <a:r>
              <a:rPr lang="en-GB" sz="3600" dirty="0"/>
              <a:t> </a:t>
            </a:r>
            <a:r>
              <a:rPr lang="ru-RU" sz="3600" dirty="0"/>
              <a:t>е</a:t>
            </a:r>
            <a:r>
              <a:rPr lang="en-GB" sz="3600" dirty="0" err="1"/>
              <a:t>chimiga</a:t>
            </a:r>
            <a:r>
              <a:rPr lang="en-GB" sz="3600" dirty="0"/>
              <a:t> </a:t>
            </a:r>
            <a:r>
              <a:rPr lang="en-GB" sz="3600" dirty="0" err="1"/>
              <a:t>ch</a:t>
            </a:r>
            <a:r>
              <a:rPr lang="ru-RU" sz="3600" dirty="0"/>
              <a:t>е</a:t>
            </a:r>
            <a:r>
              <a:rPr lang="en-GB" sz="3600" dirty="0" err="1"/>
              <a:t>kli</a:t>
            </a:r>
            <a:r>
              <a:rPr lang="en-GB" sz="3600" dirty="0"/>
              <a:t> </a:t>
            </a:r>
            <a:r>
              <a:rPr lang="en-GB" sz="3600" dirty="0" err="1"/>
              <a:t>sondagi</a:t>
            </a:r>
            <a:r>
              <a:rPr lang="en-GB" sz="3600" dirty="0"/>
              <a:t> </a:t>
            </a:r>
            <a:r>
              <a:rPr lang="en-GB" sz="3600" dirty="0" err="1"/>
              <a:t>qadamlar</a:t>
            </a:r>
            <a:r>
              <a:rPr lang="en-GB" sz="3600" dirty="0"/>
              <a:t> </a:t>
            </a:r>
            <a:r>
              <a:rPr lang="en-GB" sz="3600" dirty="0" err="1"/>
              <a:t>ichida</a:t>
            </a:r>
            <a:r>
              <a:rPr lang="en-GB" sz="3600" dirty="0"/>
              <a:t> </a:t>
            </a:r>
            <a:r>
              <a:rPr lang="en-GB" sz="3600" dirty="0" err="1"/>
              <a:t>olib</a:t>
            </a:r>
            <a:r>
              <a:rPr lang="en-GB" sz="3600" dirty="0"/>
              <a:t> k</a:t>
            </a:r>
            <a:r>
              <a:rPr lang="ru-RU" sz="3600" dirty="0"/>
              <a:t>е</a:t>
            </a:r>
            <a:r>
              <a:rPr lang="en-GB" sz="3600" dirty="0" err="1"/>
              <a:t>lishi</a:t>
            </a:r>
            <a:r>
              <a:rPr lang="en-GB" sz="3600" dirty="0"/>
              <a:t> </a:t>
            </a:r>
            <a:r>
              <a:rPr lang="en-GB" sz="3600" dirty="0" err="1"/>
              <a:t>yoki</a:t>
            </a:r>
            <a:r>
              <a:rPr lang="en-GB" sz="3600" dirty="0"/>
              <a:t> </a:t>
            </a:r>
            <a:r>
              <a:rPr lang="en-GB" sz="3600" dirty="0" err="1"/>
              <a:t>masalani</a:t>
            </a:r>
            <a:r>
              <a:rPr lang="en-GB" sz="3600" dirty="0"/>
              <a:t> "</a:t>
            </a:r>
            <a:r>
              <a:rPr lang="ru-RU" sz="3600" dirty="0"/>
              <a:t>е</a:t>
            </a:r>
            <a:r>
              <a:rPr lang="en-GB" sz="3600" dirty="0" err="1"/>
              <a:t>chib</a:t>
            </a:r>
            <a:r>
              <a:rPr lang="en-GB" sz="3600" dirty="0"/>
              <a:t> </a:t>
            </a:r>
            <a:r>
              <a:rPr lang="en-GB" sz="3600" dirty="0" err="1"/>
              <a:t>bo’lmaydi</a:t>
            </a:r>
            <a:r>
              <a:rPr lang="en-GB" sz="3600" dirty="0"/>
              <a:t>" d</a:t>
            </a:r>
            <a:r>
              <a:rPr lang="ru-RU" sz="3600" dirty="0"/>
              <a:t>е</a:t>
            </a:r>
            <a:r>
              <a:rPr lang="en-GB" sz="3600" dirty="0" err="1"/>
              <a:t>gan</a:t>
            </a:r>
            <a:r>
              <a:rPr lang="en-GB" sz="3600" dirty="0"/>
              <a:t> </a:t>
            </a:r>
            <a:r>
              <a:rPr lang="en-GB" sz="3600" dirty="0" err="1"/>
              <a:t>xabar</a:t>
            </a:r>
            <a:r>
              <a:rPr lang="en-GB" sz="3600" dirty="0"/>
              <a:t> </a:t>
            </a:r>
            <a:r>
              <a:rPr lang="en-GB" sz="3600" dirty="0" err="1"/>
              <a:t>bilan</a:t>
            </a:r>
            <a:r>
              <a:rPr lang="en-GB" sz="3600" dirty="0"/>
              <a:t> </a:t>
            </a:r>
            <a:r>
              <a:rPr lang="en-GB" sz="3600" dirty="0" err="1"/>
              <a:t>tugashi</a:t>
            </a:r>
            <a:r>
              <a:rPr lang="en-GB" sz="3600" dirty="0"/>
              <a:t> k</a:t>
            </a:r>
            <a:r>
              <a:rPr lang="ru-RU" sz="3600" dirty="0"/>
              <a:t>е</a:t>
            </a:r>
            <a:r>
              <a:rPr lang="en-GB" sz="3600" dirty="0" err="1"/>
              <a:t>rak</a:t>
            </a:r>
            <a:r>
              <a:rPr lang="en-GB" sz="3600" dirty="0"/>
              <a:t>. 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7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/>
              <a:t>OMMAVIYLIK.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976092" y="2250628"/>
            <a:ext cx="7636100" cy="435133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en-GB" dirty="0"/>
              <a:t> </a:t>
            </a:r>
            <a:r>
              <a:rPr lang="en-GB" b="1" dirty="0"/>
              <a:t>OMMAVIYLIK. </a:t>
            </a:r>
            <a:r>
              <a:rPr lang="en-GB" dirty="0" err="1"/>
              <a:t>Masalaning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</a:t>
            </a:r>
            <a:r>
              <a:rPr lang="en-GB" dirty="0"/>
              <a:t> </a:t>
            </a:r>
            <a:r>
              <a:rPr lang="en-GB" dirty="0" err="1"/>
              <a:t>algoritmi</a:t>
            </a:r>
            <a:r>
              <a:rPr lang="en-GB" dirty="0"/>
              <a:t> </a:t>
            </a:r>
            <a:r>
              <a:rPr lang="en-GB" dirty="0" err="1"/>
              <a:t>shunday</a:t>
            </a:r>
            <a:r>
              <a:rPr lang="en-GB" dirty="0"/>
              <a:t> </a:t>
            </a:r>
            <a:r>
              <a:rPr lang="en-GB" dirty="0" err="1"/>
              <a:t>yaratilishi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rakki</a:t>
            </a:r>
            <a:r>
              <a:rPr lang="en-GB" dirty="0"/>
              <a:t>, </a:t>
            </a:r>
            <a:r>
              <a:rPr lang="en-GB" dirty="0" err="1"/>
              <a:t>uni</a:t>
            </a:r>
            <a:r>
              <a:rPr lang="en-GB" dirty="0"/>
              <a:t> </a:t>
            </a:r>
            <a:r>
              <a:rPr lang="en-GB" dirty="0" err="1"/>
              <a:t>faqat</a:t>
            </a:r>
            <a:r>
              <a:rPr lang="en-GB" dirty="0"/>
              <a:t> </a:t>
            </a:r>
            <a:r>
              <a:rPr lang="en-GB" dirty="0" err="1"/>
              <a:t>boshlang’ich</a:t>
            </a:r>
            <a:r>
              <a:rPr lang="en-GB" dirty="0"/>
              <a:t> </a:t>
            </a:r>
            <a:r>
              <a:rPr lang="en-GB" dirty="0" err="1"/>
              <a:t>malumotlar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farqlanadigan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xam</a:t>
            </a:r>
            <a:r>
              <a:rPr lang="en-GB" dirty="0"/>
              <a:t> </a:t>
            </a:r>
            <a:r>
              <a:rPr lang="en-GB" dirty="0" err="1"/>
              <a:t>qo’llanilishi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 </a:t>
            </a:r>
            <a:r>
              <a:rPr lang="en-GB" dirty="0" err="1"/>
              <a:t>Bunda</a:t>
            </a:r>
            <a:r>
              <a:rPr lang="en-GB" dirty="0"/>
              <a:t> </a:t>
            </a:r>
            <a:r>
              <a:rPr lang="en-GB" dirty="0" err="1"/>
              <a:t>boshlang’ich</a:t>
            </a:r>
            <a:r>
              <a:rPr lang="en-GB" dirty="0"/>
              <a:t> </a:t>
            </a:r>
            <a:r>
              <a:rPr lang="en-GB" dirty="0" err="1"/>
              <a:t>malumotlar</a:t>
            </a:r>
            <a:r>
              <a:rPr lang="en-GB" dirty="0"/>
              <a:t> “</a:t>
            </a:r>
            <a:r>
              <a:rPr lang="en-GB" dirty="0" err="1"/>
              <a:t>algoritmni</a:t>
            </a:r>
            <a:r>
              <a:rPr lang="en-GB" dirty="0"/>
              <a:t> </a:t>
            </a:r>
            <a:r>
              <a:rPr lang="en-GB" dirty="0" err="1"/>
              <a:t>qo’llash</a:t>
            </a:r>
            <a:r>
              <a:rPr lang="en-GB" dirty="0"/>
              <a:t> </a:t>
            </a:r>
            <a:r>
              <a:rPr lang="en-GB" dirty="0" err="1"/>
              <a:t>soxasi</a:t>
            </a:r>
            <a:r>
              <a:rPr lang="en-GB" dirty="0"/>
              <a:t>”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ataladigan</a:t>
            </a:r>
            <a:r>
              <a:rPr lang="en-GB" dirty="0"/>
              <a:t> </a:t>
            </a:r>
            <a:r>
              <a:rPr lang="en-GB" dirty="0" err="1"/>
              <a:t>birorta</a:t>
            </a:r>
            <a:r>
              <a:rPr lang="en-GB" dirty="0"/>
              <a:t> </a:t>
            </a:r>
            <a:r>
              <a:rPr lang="en-GB" dirty="0" err="1"/>
              <a:t>soxadan</a:t>
            </a:r>
            <a:r>
              <a:rPr lang="en-GB" dirty="0"/>
              <a:t> </a:t>
            </a:r>
            <a:r>
              <a:rPr lang="en-GB" dirty="0" err="1"/>
              <a:t>olinadi</a:t>
            </a:r>
            <a:r>
              <a:rPr lang="en-GB" dirty="0"/>
              <a:t>.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14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 </a:t>
            </a:r>
            <a:r>
              <a:rPr lang="en-GB" b="1" dirty="0" smtClean="0"/>
              <a:t>ALGORITMNING QADAMI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pPr>
              <a:lnSpc>
                <a:spcPct val="100000"/>
              </a:lnSpc>
            </a:pPr>
            <a:r>
              <a:rPr lang="en-GB" sz="2400" dirty="0"/>
              <a:t> </a:t>
            </a:r>
            <a:r>
              <a:rPr lang="en-GB" sz="2400" dirty="0" err="1"/>
              <a:t>Har</a:t>
            </a:r>
            <a:r>
              <a:rPr lang="en-GB" sz="2400" dirty="0"/>
              <a:t> </a:t>
            </a:r>
            <a:r>
              <a:rPr lang="en-GB" sz="2400" dirty="0" err="1"/>
              <a:t>bir</a:t>
            </a:r>
            <a:r>
              <a:rPr lang="en-GB" sz="2400" dirty="0"/>
              <a:t> </a:t>
            </a:r>
            <a:r>
              <a:rPr lang="en-GB" sz="2400" dirty="0" err="1"/>
              <a:t>algoritm-bu</a:t>
            </a:r>
            <a:r>
              <a:rPr lang="en-GB" sz="2400" dirty="0"/>
              <a:t> </a:t>
            </a:r>
            <a:r>
              <a:rPr lang="en-GB" sz="2400" dirty="0" err="1"/>
              <a:t>amallarni</a:t>
            </a:r>
            <a:r>
              <a:rPr lang="en-GB" sz="2400" dirty="0"/>
              <a:t> </a:t>
            </a:r>
            <a:r>
              <a:rPr lang="en-GB" sz="2400" dirty="0" err="1"/>
              <a:t>belgilovchi</a:t>
            </a:r>
            <a:r>
              <a:rPr lang="en-GB" sz="2400" dirty="0"/>
              <a:t> </a:t>
            </a:r>
            <a:r>
              <a:rPr lang="en-GB" sz="2400" dirty="0" err="1"/>
              <a:t>qoida</a:t>
            </a:r>
            <a:r>
              <a:rPr lang="en-GB" sz="2400" dirty="0"/>
              <a:t> </a:t>
            </a:r>
            <a:r>
              <a:rPr lang="en-GB" sz="2400" dirty="0" err="1"/>
              <a:t>bo'lib</a:t>
            </a:r>
            <a:r>
              <a:rPr lang="en-GB" sz="2400" dirty="0"/>
              <a:t>, </a:t>
            </a:r>
            <a:r>
              <a:rPr lang="en-GB" sz="2400" dirty="0" err="1"/>
              <a:t>ularning</a:t>
            </a:r>
            <a:r>
              <a:rPr lang="en-GB" sz="2400" dirty="0"/>
              <a:t> </a:t>
            </a:r>
            <a:r>
              <a:rPr lang="en-GB" sz="2400" dirty="0" err="1"/>
              <a:t>zanjiri</a:t>
            </a:r>
            <a:r>
              <a:rPr lang="en-GB" sz="2400" dirty="0"/>
              <a:t> </a:t>
            </a:r>
            <a:r>
              <a:rPr lang="en-GB" sz="2400" dirty="0" err="1"/>
              <a:t>natijasida</a:t>
            </a:r>
            <a:r>
              <a:rPr lang="en-GB" sz="2400" dirty="0"/>
              <a:t> biz </a:t>
            </a:r>
            <a:r>
              <a:rPr lang="en-GB" sz="2400" dirty="0" err="1"/>
              <a:t>boshlang'ich</a:t>
            </a:r>
            <a:r>
              <a:rPr lang="en-GB" sz="2400" dirty="0"/>
              <a:t> </a:t>
            </a:r>
            <a:r>
              <a:rPr lang="en-GB" sz="2400" dirty="0" err="1"/>
              <a:t>qiymatlardan</a:t>
            </a:r>
            <a:r>
              <a:rPr lang="en-GB" sz="2400" dirty="0"/>
              <a:t> </a:t>
            </a:r>
            <a:r>
              <a:rPr lang="en-GB" sz="2400" dirty="0" err="1"/>
              <a:t>izlangan</a:t>
            </a:r>
            <a:r>
              <a:rPr lang="en-GB" sz="2400" dirty="0"/>
              <a:t> </a:t>
            </a:r>
            <a:r>
              <a:rPr lang="en-GB" sz="2400" dirty="0" err="1"/>
              <a:t>natijaga</a:t>
            </a:r>
            <a:r>
              <a:rPr lang="en-GB" sz="2400" dirty="0"/>
              <a:t> </a:t>
            </a:r>
            <a:r>
              <a:rPr lang="en-GB" sz="2400" dirty="0" err="1"/>
              <a:t>kelamiz</a:t>
            </a:r>
            <a:r>
              <a:rPr lang="en-GB" sz="2400" dirty="0"/>
              <a:t>. </a:t>
            </a:r>
            <a:r>
              <a:rPr lang="en-GB" sz="2400" dirty="0" err="1"/>
              <a:t>Bunday</a:t>
            </a:r>
            <a:r>
              <a:rPr lang="en-GB" sz="2400" dirty="0"/>
              <a:t> </a:t>
            </a:r>
            <a:r>
              <a:rPr lang="en-GB" sz="2400" dirty="0" err="1"/>
              <a:t>amallar</a:t>
            </a:r>
            <a:r>
              <a:rPr lang="en-GB" sz="2400" dirty="0"/>
              <a:t> </a:t>
            </a:r>
            <a:r>
              <a:rPr lang="en-GB" sz="2400" dirty="0" err="1"/>
              <a:t>zanjiri</a:t>
            </a:r>
            <a:r>
              <a:rPr lang="en-GB" sz="2400" dirty="0"/>
              <a:t> </a:t>
            </a:r>
            <a:r>
              <a:rPr lang="en-GB" sz="2400" dirty="0" err="1"/>
              <a:t>algoritmik</a:t>
            </a:r>
            <a:r>
              <a:rPr lang="en-GB" sz="2400" dirty="0"/>
              <a:t> </a:t>
            </a:r>
            <a:r>
              <a:rPr lang="en-GB" sz="2400" dirty="0" err="1"/>
              <a:t>jarayon</a:t>
            </a:r>
            <a:r>
              <a:rPr lang="en-GB" sz="2400" dirty="0"/>
              <a:t>, </a:t>
            </a:r>
            <a:r>
              <a:rPr lang="en-GB" sz="2400" dirty="0" err="1"/>
              <a:t>har</a:t>
            </a:r>
            <a:r>
              <a:rPr lang="en-GB" sz="2400" dirty="0"/>
              <a:t> </a:t>
            </a:r>
            <a:r>
              <a:rPr lang="en-GB" sz="2400" dirty="0" err="1"/>
              <a:t>bir</a:t>
            </a:r>
            <a:r>
              <a:rPr lang="en-GB" sz="2400" dirty="0"/>
              <a:t> </a:t>
            </a:r>
            <a:r>
              <a:rPr lang="en-GB" sz="2400" dirty="0" err="1"/>
              <a:t>amal</a:t>
            </a:r>
            <a:r>
              <a:rPr lang="en-GB" sz="2400" dirty="0"/>
              <a:t> — </a:t>
            </a:r>
            <a:r>
              <a:rPr lang="en-GB" sz="2400" dirty="0" err="1"/>
              <a:t>algoritmning</a:t>
            </a:r>
            <a:r>
              <a:rPr lang="en-GB" sz="2400" dirty="0"/>
              <a:t> </a:t>
            </a:r>
            <a:r>
              <a:rPr lang="en-GB" sz="2400" dirty="0" err="1"/>
              <a:t>qadami</a:t>
            </a:r>
            <a:r>
              <a:rPr lang="en-GB" sz="2400" dirty="0"/>
              <a:t> deb </a:t>
            </a:r>
            <a:r>
              <a:rPr lang="en-GB" sz="2400" dirty="0" err="1"/>
              <a:t>ataladi</a:t>
            </a:r>
            <a:r>
              <a:rPr lang="en-GB" sz="2400" dirty="0"/>
              <a:t>. </a:t>
            </a:r>
            <a:endParaRPr lang="en-GB" sz="2400" dirty="0" smtClean="0"/>
          </a:p>
          <a:p>
            <a:pPr>
              <a:lnSpc>
                <a:spcPct val="100000"/>
              </a:lnSpc>
            </a:pPr>
            <a:endParaRPr lang="ru-RU" sz="2400" dirty="0"/>
          </a:p>
          <a:p>
            <a:pPr>
              <a:lnSpc>
                <a:spcPct val="100000"/>
              </a:lnSpc>
            </a:pPr>
            <a:r>
              <a:rPr lang="en-GB" sz="2400" dirty="0"/>
              <a:t> </a:t>
            </a:r>
            <a:r>
              <a:rPr lang="en-GB" sz="2400" dirty="0" err="1"/>
              <a:t>Shuni</a:t>
            </a:r>
            <a:r>
              <a:rPr lang="en-GB" sz="2400" dirty="0"/>
              <a:t> </a:t>
            </a:r>
            <a:r>
              <a:rPr lang="en-GB" sz="2400" dirty="0" err="1"/>
              <a:t>ta'kidlash</a:t>
            </a:r>
            <a:r>
              <a:rPr lang="en-GB" sz="2400" dirty="0"/>
              <a:t> </a:t>
            </a:r>
            <a:r>
              <a:rPr lang="en-GB" sz="2400" dirty="0" err="1"/>
              <a:t>joizki</a:t>
            </a:r>
            <a:r>
              <a:rPr lang="en-GB" sz="2400" dirty="0"/>
              <a:t>, </a:t>
            </a:r>
            <a:r>
              <a:rPr lang="en-GB" sz="2400" dirty="0" err="1"/>
              <a:t>algoritm</a:t>
            </a:r>
            <a:r>
              <a:rPr lang="en-GB" sz="2400" dirty="0"/>
              <a:t> </a:t>
            </a:r>
            <a:r>
              <a:rPr lang="en-GB" sz="2400" dirty="0" err="1"/>
              <a:t>avvaldan</a:t>
            </a:r>
            <a:r>
              <a:rPr lang="en-GB" sz="2400" dirty="0"/>
              <a:t> </a:t>
            </a:r>
            <a:r>
              <a:rPr lang="en-GB" sz="2400" dirty="0" err="1"/>
              <a:t>ko'zlangan</a:t>
            </a:r>
            <a:r>
              <a:rPr lang="en-GB" sz="2400" dirty="0"/>
              <a:t> </a:t>
            </a:r>
            <a:r>
              <a:rPr lang="en-GB" sz="2400" dirty="0" err="1"/>
              <a:t>maqsadga</a:t>
            </a:r>
            <a:r>
              <a:rPr lang="en-GB" sz="2400" dirty="0"/>
              <a:t> </a:t>
            </a:r>
            <a:r>
              <a:rPr lang="en-GB" sz="2400" dirty="0" err="1"/>
              <a:t>erishishga</a:t>
            </a:r>
            <a:r>
              <a:rPr lang="en-GB" sz="2400" dirty="0"/>
              <a:t> </a:t>
            </a:r>
            <a:r>
              <a:rPr lang="en-GB" sz="2400" dirty="0" err="1"/>
              <a:t>olib</a:t>
            </a:r>
            <a:r>
              <a:rPr lang="en-GB" sz="2400" dirty="0"/>
              <a:t> </a:t>
            </a:r>
            <a:r>
              <a:rPr lang="en-GB" sz="2400" dirty="0" err="1"/>
              <a:t>kelmasligi</a:t>
            </a:r>
            <a:r>
              <a:rPr lang="en-GB" sz="2400" dirty="0"/>
              <a:t> ham </a:t>
            </a:r>
            <a:r>
              <a:rPr lang="en-GB" sz="2400" dirty="0" err="1"/>
              <a:t>mumkin</a:t>
            </a:r>
            <a:r>
              <a:rPr lang="en-GB" sz="2400" dirty="0"/>
              <a:t>. </a:t>
            </a:r>
            <a:r>
              <a:rPr lang="en-GB" sz="2400" dirty="0" err="1"/>
              <a:t>Bunga</a:t>
            </a:r>
            <a:r>
              <a:rPr lang="en-GB" sz="2400" dirty="0"/>
              <a:t> </a:t>
            </a:r>
            <a:r>
              <a:rPr lang="en-GB" sz="2400" dirty="0" err="1"/>
              <a:t>ba'zan</a:t>
            </a:r>
            <a:r>
              <a:rPr lang="en-GB" sz="2400" dirty="0"/>
              <a:t> </a:t>
            </a:r>
            <a:r>
              <a:rPr lang="en-GB" sz="2400" dirty="0" err="1"/>
              <a:t>algoritmning</a:t>
            </a:r>
            <a:r>
              <a:rPr lang="en-GB" sz="2400" dirty="0"/>
              <a:t> </a:t>
            </a:r>
            <a:r>
              <a:rPr lang="en-GB" sz="2400" dirty="0" err="1"/>
              <a:t>noto'g'ri</a:t>
            </a:r>
            <a:r>
              <a:rPr lang="en-GB" sz="2400" dirty="0"/>
              <a:t> </a:t>
            </a:r>
            <a:r>
              <a:rPr lang="en-GB" sz="2400" dirty="0" err="1"/>
              <a:t>tuzilgani</a:t>
            </a:r>
            <a:r>
              <a:rPr lang="en-GB" sz="2400" dirty="0"/>
              <a:t> </a:t>
            </a:r>
            <a:r>
              <a:rPr lang="en-GB" sz="2400" dirty="0" err="1"/>
              <a:t>yoki</a:t>
            </a:r>
            <a:r>
              <a:rPr lang="en-GB" sz="2400" dirty="0"/>
              <a:t> </a:t>
            </a:r>
            <a:r>
              <a:rPr lang="en-GB" sz="2400" dirty="0" err="1"/>
              <a:t>boshqa</a:t>
            </a:r>
            <a:r>
              <a:rPr lang="en-GB" sz="2400" dirty="0"/>
              <a:t> </a:t>
            </a:r>
            <a:r>
              <a:rPr lang="en-GB" sz="2400" dirty="0" err="1"/>
              <a:t>xatolik</a:t>
            </a:r>
            <a:r>
              <a:rPr lang="en-GB" sz="2400" dirty="0"/>
              <a:t> </a:t>
            </a:r>
            <a:r>
              <a:rPr lang="en-GB" sz="2400" dirty="0" err="1"/>
              <a:t>sabab</a:t>
            </a:r>
            <a:r>
              <a:rPr lang="en-GB" sz="2400" dirty="0"/>
              <a:t> </a:t>
            </a:r>
            <a:r>
              <a:rPr lang="en-GB" sz="2400" dirty="0" err="1"/>
              <a:t>bo'lishi</a:t>
            </a:r>
            <a:r>
              <a:rPr lang="en-GB" sz="2400" dirty="0"/>
              <a:t> </a:t>
            </a:r>
            <a:r>
              <a:rPr lang="en-GB" sz="2400" dirty="0" err="1"/>
              <a:t>mumkin</a:t>
            </a:r>
            <a:r>
              <a:rPr lang="en-GB" sz="2400" dirty="0"/>
              <a:t>. </a:t>
            </a:r>
            <a:r>
              <a:rPr lang="en-GB" sz="2400" dirty="0" err="1"/>
              <a:t>Ikkinchi</a:t>
            </a:r>
            <a:r>
              <a:rPr lang="en-GB" sz="2400" dirty="0"/>
              <a:t> </a:t>
            </a:r>
            <a:r>
              <a:rPr lang="en-GB" sz="2400" dirty="0" err="1"/>
              <a:t>tomondan</a:t>
            </a:r>
            <a:r>
              <a:rPr lang="en-GB" sz="2400" dirty="0"/>
              <a:t>, </a:t>
            </a:r>
            <a:r>
              <a:rPr lang="en-GB" sz="2400" dirty="0" err="1"/>
              <a:t>qo'yilgan</a:t>
            </a:r>
            <a:r>
              <a:rPr lang="en-GB" sz="2400" dirty="0"/>
              <a:t> masala </a:t>
            </a:r>
            <a:r>
              <a:rPr lang="en-GB" sz="2400" dirty="0" err="1"/>
              <a:t>ijobiy</a:t>
            </a:r>
            <a:r>
              <a:rPr lang="en-GB" sz="2400" dirty="0"/>
              <a:t> </a:t>
            </a:r>
            <a:r>
              <a:rPr lang="en-GB" sz="2400" dirty="0" err="1"/>
              <a:t>yechimga</a:t>
            </a:r>
            <a:r>
              <a:rPr lang="en-GB" sz="2400" dirty="0"/>
              <a:t> </a:t>
            </a:r>
            <a:r>
              <a:rPr lang="en-GB" sz="2400" dirty="0" err="1"/>
              <a:t>ega</a:t>
            </a:r>
            <a:r>
              <a:rPr lang="en-GB" sz="2400" dirty="0"/>
              <a:t> </a:t>
            </a:r>
            <a:r>
              <a:rPr lang="en-GB" sz="2400" dirty="0" err="1"/>
              <a:t>bo'lmasligi</a:t>
            </a:r>
            <a:r>
              <a:rPr lang="en-GB" sz="2400" dirty="0"/>
              <a:t> ham </a:t>
            </a:r>
            <a:r>
              <a:rPr lang="en-GB" sz="2400" dirty="0" err="1"/>
              <a:t>mumkin</a:t>
            </a:r>
            <a:r>
              <a:rPr lang="en-GB" sz="2400" dirty="0"/>
              <a:t>. </a:t>
            </a:r>
            <a:r>
              <a:rPr lang="en-GB" sz="2400" dirty="0" err="1"/>
              <a:t>Lekin</a:t>
            </a:r>
            <a:r>
              <a:rPr lang="en-GB" sz="2400" dirty="0"/>
              <a:t> </a:t>
            </a:r>
            <a:r>
              <a:rPr lang="en-GB" sz="2400" dirty="0" err="1"/>
              <a:t>salbiy</a:t>
            </a:r>
            <a:r>
              <a:rPr lang="en-GB" sz="2400" dirty="0"/>
              <a:t> </a:t>
            </a:r>
            <a:r>
              <a:rPr lang="en-GB" sz="2400" dirty="0" err="1"/>
              <a:t>natija</a:t>
            </a:r>
            <a:r>
              <a:rPr lang="en-GB" sz="2400" dirty="0"/>
              <a:t> ham </a:t>
            </a:r>
            <a:r>
              <a:rPr lang="en-GB" sz="2400" dirty="0" err="1"/>
              <a:t>natija</a:t>
            </a:r>
            <a:r>
              <a:rPr lang="en-GB" sz="2400" dirty="0"/>
              <a:t> deb </a:t>
            </a:r>
            <a:r>
              <a:rPr lang="en-GB" sz="2400" dirty="0" err="1"/>
              <a:t>qabul</a:t>
            </a:r>
            <a:r>
              <a:rPr lang="en-GB" sz="2400" dirty="0"/>
              <a:t> </a:t>
            </a:r>
            <a:r>
              <a:rPr lang="en-GB" sz="2400" dirty="0" err="1"/>
              <a:t>qilinadi</a:t>
            </a:r>
            <a:r>
              <a:rPr lang="en-GB" sz="2400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401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</a:t>
            </a:r>
            <a:r>
              <a:rPr lang="en-GB" b="1" dirty="0"/>
              <a:t> </a:t>
            </a:r>
            <a:r>
              <a:rPr lang="en-GB" b="1" dirty="0" err="1"/>
              <a:t>ifodalash</a:t>
            </a:r>
            <a:r>
              <a:rPr lang="en-GB" b="1" dirty="0"/>
              <a:t> </a:t>
            </a:r>
            <a:r>
              <a:rPr lang="en-GB" b="1" dirty="0" err="1"/>
              <a:t>usullari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sz="3200" dirty="0" smtClean="0"/>
              <a:t>    </a:t>
            </a:r>
            <a:r>
              <a:rPr lang="en-GB" sz="3200" dirty="0" err="1" smtClean="0"/>
              <a:t>Algoritmni</a:t>
            </a:r>
            <a:r>
              <a:rPr lang="en-GB" sz="3200" dirty="0" smtClean="0"/>
              <a:t> </a:t>
            </a:r>
            <a:r>
              <a:rPr lang="en-GB" sz="3200" dirty="0" err="1"/>
              <a:t>ishlab</a:t>
            </a:r>
            <a:r>
              <a:rPr lang="en-GB" sz="3200" dirty="0"/>
              <a:t> </a:t>
            </a:r>
            <a:r>
              <a:rPr lang="en-GB" sz="3200" dirty="0" err="1"/>
              <a:t>chiqishda</a:t>
            </a:r>
            <a:r>
              <a:rPr lang="en-GB" sz="3200" dirty="0"/>
              <a:t> </a:t>
            </a:r>
            <a:r>
              <a:rPr lang="en-GB" sz="3200" dirty="0" err="1"/>
              <a:t>uni</a:t>
            </a:r>
            <a:r>
              <a:rPr lang="en-GB" sz="3200" dirty="0"/>
              <a:t> </a:t>
            </a:r>
            <a:r>
              <a:rPr lang="en-GB" sz="3200" dirty="0" err="1"/>
              <a:t>bir</a:t>
            </a:r>
            <a:r>
              <a:rPr lang="en-GB" sz="3200" dirty="0"/>
              <a:t> n</a:t>
            </a:r>
            <a:r>
              <a:rPr lang="ru-RU" sz="3200" dirty="0"/>
              <a:t>е</a:t>
            </a:r>
            <a:r>
              <a:rPr lang="en-GB" sz="3200" dirty="0"/>
              <a:t>cha </a:t>
            </a:r>
            <a:r>
              <a:rPr lang="en-GB" sz="3200" dirty="0" err="1"/>
              <a:t>xil</a:t>
            </a:r>
            <a:r>
              <a:rPr lang="en-GB" sz="3200" dirty="0"/>
              <a:t> </a:t>
            </a:r>
            <a:r>
              <a:rPr lang="en-GB" sz="3200" dirty="0" err="1"/>
              <a:t>usul</a:t>
            </a:r>
            <a:r>
              <a:rPr lang="en-GB" sz="3200" dirty="0"/>
              <a:t> </a:t>
            </a:r>
            <a:r>
              <a:rPr lang="en-GB" sz="3200" dirty="0" err="1"/>
              <a:t>bilan</a:t>
            </a:r>
            <a:r>
              <a:rPr lang="en-GB" sz="3200" dirty="0"/>
              <a:t> </a:t>
            </a:r>
            <a:r>
              <a:rPr lang="en-GB" sz="3200" dirty="0" err="1"/>
              <a:t>ifodalab</a:t>
            </a:r>
            <a:r>
              <a:rPr lang="en-GB" sz="3200" dirty="0"/>
              <a:t> b</a:t>
            </a:r>
            <a:r>
              <a:rPr lang="ru-RU" sz="3200" dirty="0"/>
              <a:t>е</a:t>
            </a:r>
            <a:r>
              <a:rPr lang="en-GB" sz="3200" dirty="0" err="1"/>
              <a:t>rsa</a:t>
            </a:r>
            <a:r>
              <a:rPr lang="en-GB" sz="3200" dirty="0"/>
              <a:t> </a:t>
            </a:r>
            <a:r>
              <a:rPr lang="en-GB" sz="3200" dirty="0" err="1"/>
              <a:t>bo’ladi</a:t>
            </a:r>
            <a:r>
              <a:rPr lang="en-GB" sz="3200" dirty="0" smtClean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 smtClean="0"/>
              <a:t> </a:t>
            </a:r>
            <a:r>
              <a:rPr lang="en-GB" sz="3200" dirty="0" err="1"/>
              <a:t>Shulardan</a:t>
            </a:r>
            <a:r>
              <a:rPr lang="en-GB" sz="3200" dirty="0"/>
              <a:t> </a:t>
            </a:r>
            <a:r>
              <a:rPr lang="en-GB" sz="3200" dirty="0" err="1"/>
              <a:t>uchtasi</a:t>
            </a:r>
            <a:r>
              <a:rPr lang="en-GB" sz="3200" dirty="0"/>
              <a:t> k</a:t>
            </a:r>
            <a:r>
              <a:rPr lang="ru-RU" sz="3200" dirty="0"/>
              <a:t>е</a:t>
            </a:r>
            <a:r>
              <a:rPr lang="en-GB" sz="3200" dirty="0"/>
              <a:t>ng </a:t>
            </a:r>
            <a:r>
              <a:rPr lang="en-GB" sz="3200" dirty="0" err="1"/>
              <a:t>tarqalgan</a:t>
            </a:r>
            <a:r>
              <a:rPr lang="en-GB" sz="3200" dirty="0" smtClean="0"/>
              <a:t>.</a:t>
            </a:r>
            <a:endParaRPr lang="en-GB" sz="32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 smtClean="0"/>
              <a:t>1. </a:t>
            </a:r>
            <a:r>
              <a:rPr lang="en-GB" sz="3200" dirty="0" err="1" smtClean="0"/>
              <a:t>Algoritmni</a:t>
            </a:r>
            <a:r>
              <a:rPr lang="en-GB" sz="3200" dirty="0" smtClean="0"/>
              <a:t> </a:t>
            </a:r>
            <a:r>
              <a:rPr lang="en-GB" sz="3200" dirty="0" err="1"/>
              <a:t>oddiy</a:t>
            </a:r>
            <a:r>
              <a:rPr lang="en-GB" sz="3200" dirty="0"/>
              <a:t> </a:t>
            </a:r>
            <a:r>
              <a:rPr lang="en-GB" sz="3200" dirty="0" err="1"/>
              <a:t>tilda</a:t>
            </a:r>
            <a:r>
              <a:rPr lang="en-GB" sz="3200" dirty="0"/>
              <a:t> </a:t>
            </a:r>
            <a:r>
              <a:rPr lang="en-GB" sz="3200" dirty="0" err="1"/>
              <a:t>ifodalash</a:t>
            </a:r>
            <a:r>
              <a:rPr lang="en-GB" sz="3200" dirty="0"/>
              <a:t>;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/>
              <a:t>2. </a:t>
            </a:r>
            <a:r>
              <a:rPr lang="en-GB" sz="3200" dirty="0" err="1"/>
              <a:t>Algoritmni</a:t>
            </a:r>
            <a:r>
              <a:rPr lang="en-GB" sz="3200" dirty="0"/>
              <a:t> </a:t>
            </a:r>
            <a:r>
              <a:rPr lang="en-GB" sz="3200" dirty="0" err="1"/>
              <a:t>tuzim</a:t>
            </a:r>
            <a:r>
              <a:rPr lang="en-GB" sz="3200" dirty="0"/>
              <a:t> </a:t>
            </a:r>
            <a:r>
              <a:rPr lang="en-GB" sz="3200" dirty="0" err="1"/>
              <a:t>ko’rinishida</a:t>
            </a:r>
            <a:r>
              <a:rPr lang="en-GB" sz="3200" dirty="0"/>
              <a:t> </a:t>
            </a:r>
            <a:r>
              <a:rPr lang="en-GB" sz="3200" dirty="0" err="1"/>
              <a:t>ifodalash</a:t>
            </a:r>
            <a:r>
              <a:rPr lang="en-GB" sz="3200" dirty="0"/>
              <a:t>;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3200" dirty="0"/>
              <a:t>3. </a:t>
            </a:r>
            <a:r>
              <a:rPr lang="en-GB" sz="3200" dirty="0" err="1"/>
              <a:t>Algoritmni</a:t>
            </a:r>
            <a:r>
              <a:rPr lang="en-GB" sz="3200" dirty="0"/>
              <a:t> </a:t>
            </a:r>
            <a:r>
              <a:rPr lang="en-GB" sz="3200" dirty="0" err="1"/>
              <a:t>maxsus</a:t>
            </a:r>
            <a:r>
              <a:rPr lang="en-GB" sz="3200" dirty="0"/>
              <a:t> (</a:t>
            </a:r>
            <a:r>
              <a:rPr lang="en-GB" sz="3200" dirty="0" err="1"/>
              <a:t>algoritmik</a:t>
            </a:r>
            <a:r>
              <a:rPr lang="en-GB" sz="3200" dirty="0"/>
              <a:t>) </a:t>
            </a:r>
            <a:r>
              <a:rPr lang="en-GB" sz="3200" dirty="0" err="1"/>
              <a:t>tilda</a:t>
            </a:r>
            <a:r>
              <a:rPr lang="en-GB" sz="3200" dirty="0"/>
              <a:t> </a:t>
            </a:r>
            <a:r>
              <a:rPr lang="en-GB" sz="3200" dirty="0" err="1"/>
              <a:t>yozish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165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</a:t>
            </a:r>
            <a:r>
              <a:rPr lang="en-GB" b="1" dirty="0"/>
              <a:t> </a:t>
            </a:r>
            <a:r>
              <a:rPr lang="en-GB" b="1" dirty="0" err="1"/>
              <a:t>oddiy</a:t>
            </a:r>
            <a:r>
              <a:rPr lang="en-GB" b="1" dirty="0"/>
              <a:t> </a:t>
            </a:r>
            <a:r>
              <a:rPr lang="en-GB" b="1" dirty="0" err="1"/>
              <a:t>tilda</a:t>
            </a:r>
            <a:r>
              <a:rPr lang="en-GB" b="1" dirty="0"/>
              <a:t> </a:t>
            </a:r>
            <a:r>
              <a:rPr lang="en-GB" b="1" dirty="0" err="1"/>
              <a:t>ifodalash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Algoritmlarni</a:t>
            </a:r>
            <a:r>
              <a:rPr lang="en-GB" dirty="0"/>
              <a:t> </a:t>
            </a:r>
            <a:r>
              <a:rPr lang="en-GB" dirty="0" err="1"/>
              <a:t>ifodalashning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/>
              <a:t>ng </a:t>
            </a:r>
            <a:r>
              <a:rPr lang="en-GB" dirty="0" err="1"/>
              <a:t>tarqalgan</a:t>
            </a:r>
            <a:r>
              <a:rPr lang="en-GB" dirty="0"/>
              <a:t> </a:t>
            </a:r>
            <a:r>
              <a:rPr lang="en-GB" dirty="0" err="1"/>
              <a:t>shakli</a:t>
            </a:r>
            <a:r>
              <a:rPr lang="en-GB" dirty="0"/>
              <a:t> - </a:t>
            </a:r>
            <a:r>
              <a:rPr lang="en-GB" dirty="0" err="1"/>
              <a:t>oddiy</a:t>
            </a:r>
            <a:r>
              <a:rPr lang="en-GB" dirty="0"/>
              <a:t> </a:t>
            </a:r>
            <a:r>
              <a:rPr lang="en-GB" dirty="0" err="1"/>
              <a:t>tilda</a:t>
            </a:r>
            <a:r>
              <a:rPr lang="en-GB" dirty="0"/>
              <a:t> </a:t>
            </a:r>
            <a:r>
              <a:rPr lang="en-GB" dirty="0" err="1"/>
              <a:t>so’zlar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bayon</a:t>
            </a:r>
            <a:r>
              <a:rPr lang="en-GB" dirty="0"/>
              <a:t> </a:t>
            </a:r>
            <a:r>
              <a:rPr lang="en-GB" dirty="0" err="1"/>
              <a:t>qilishdir</a:t>
            </a:r>
            <a:r>
              <a:rPr lang="en-GB" dirty="0"/>
              <a:t>. Bu </a:t>
            </a:r>
            <a:r>
              <a:rPr lang="en-GB" dirty="0" err="1"/>
              <a:t>nafaqat</a:t>
            </a:r>
            <a:r>
              <a:rPr lang="en-GB" dirty="0"/>
              <a:t> </a:t>
            </a:r>
            <a:r>
              <a:rPr lang="en-GB" dirty="0" err="1"/>
              <a:t>hisoblash</a:t>
            </a:r>
            <a:r>
              <a:rPr lang="en-GB" dirty="0"/>
              <a:t> </a:t>
            </a:r>
            <a:r>
              <a:rPr lang="en-GB" dirty="0" err="1"/>
              <a:t>algoritmlarida</a:t>
            </a:r>
            <a:r>
              <a:rPr lang="en-GB" dirty="0"/>
              <a:t>, </a:t>
            </a:r>
            <a:r>
              <a:rPr lang="en-GB" dirty="0" err="1"/>
              <a:t>balki</a:t>
            </a:r>
            <a:r>
              <a:rPr lang="en-GB" dirty="0"/>
              <a:t> </a:t>
            </a:r>
            <a:r>
              <a:rPr lang="en-GB" dirty="0" err="1"/>
              <a:t>hayotiy</a:t>
            </a:r>
            <a:r>
              <a:rPr lang="en-GB" dirty="0"/>
              <a:t>, </a:t>
            </a:r>
            <a:r>
              <a:rPr lang="en-GB" dirty="0" err="1"/>
              <a:t>turmushdagi</a:t>
            </a:r>
            <a:r>
              <a:rPr lang="en-GB" dirty="0"/>
              <a:t> </a:t>
            </a:r>
            <a:r>
              <a:rPr lang="en-GB" b="1" dirty="0" smtClean="0"/>
              <a:t>“</a:t>
            </a:r>
            <a:r>
              <a:rPr lang="en-GB" b="1" dirty="0" err="1" smtClean="0"/>
              <a:t>algoritm</a:t>
            </a:r>
            <a:r>
              <a:rPr lang="en-GB" b="1" dirty="0" smtClean="0"/>
              <a:t>’’ </a:t>
            </a:r>
            <a:r>
              <a:rPr lang="en-GB" dirty="0" err="1" smtClean="0"/>
              <a:t>larga</a:t>
            </a:r>
            <a:r>
              <a:rPr lang="en-GB" dirty="0" smtClean="0"/>
              <a:t> </a:t>
            </a:r>
            <a:r>
              <a:rPr lang="en-GB" dirty="0"/>
              <a:t>ham t</a:t>
            </a:r>
            <a:r>
              <a:rPr lang="ru-RU" dirty="0"/>
              <a:t>е</a:t>
            </a:r>
            <a:r>
              <a:rPr lang="en-GB" dirty="0" err="1"/>
              <a:t>gishlidir</a:t>
            </a:r>
            <a:r>
              <a:rPr lang="en-GB" dirty="0"/>
              <a:t>. </a:t>
            </a:r>
            <a:r>
              <a:rPr lang="en-GB" dirty="0" err="1"/>
              <a:t>Masalan</a:t>
            </a:r>
            <a:r>
              <a:rPr lang="en-GB" dirty="0"/>
              <a:t>, </a:t>
            </a:r>
            <a:r>
              <a:rPr lang="en-GB" dirty="0" err="1"/>
              <a:t>biror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taom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qandolat</a:t>
            </a:r>
            <a:r>
              <a:rPr lang="en-GB" dirty="0"/>
              <a:t> </a:t>
            </a:r>
            <a:r>
              <a:rPr lang="en-GB" dirty="0" err="1"/>
              <a:t>mahsulotini</a:t>
            </a:r>
            <a:r>
              <a:rPr lang="en-GB" dirty="0"/>
              <a:t> </a:t>
            </a:r>
            <a:r>
              <a:rPr lang="en-GB" dirty="0" err="1"/>
              <a:t>tayyorlashning</a:t>
            </a:r>
            <a:r>
              <a:rPr lang="en-GB" dirty="0"/>
              <a:t> r</a:t>
            </a:r>
            <a:r>
              <a:rPr lang="ru-RU" dirty="0"/>
              <a:t>е</a:t>
            </a:r>
            <a:r>
              <a:rPr lang="en-GB" dirty="0" err="1"/>
              <a:t>ts</a:t>
            </a:r>
            <a:r>
              <a:rPr lang="ru-RU" dirty="0"/>
              <a:t>е</a:t>
            </a:r>
            <a:r>
              <a:rPr lang="en-GB" dirty="0" err="1"/>
              <a:t>pti</a:t>
            </a:r>
            <a:r>
              <a:rPr lang="en-GB" dirty="0"/>
              <a:t> ham </a:t>
            </a:r>
            <a:r>
              <a:rPr lang="en-GB" dirty="0" err="1"/>
              <a:t>oddiy</a:t>
            </a:r>
            <a:r>
              <a:rPr lang="en-GB" dirty="0"/>
              <a:t> </a:t>
            </a:r>
            <a:r>
              <a:rPr lang="en-GB" dirty="0" err="1"/>
              <a:t>tilda</a:t>
            </a:r>
            <a:r>
              <a:rPr lang="en-GB" dirty="0"/>
              <a:t> </a:t>
            </a:r>
            <a:r>
              <a:rPr lang="en-GB" dirty="0" err="1"/>
              <a:t>tavsiflangan</a:t>
            </a:r>
            <a:r>
              <a:rPr lang="en-GB" dirty="0"/>
              <a:t> </a:t>
            </a:r>
            <a:r>
              <a:rPr lang="en-GB" dirty="0" err="1" smtClean="0"/>
              <a:t>algoritmdir</a:t>
            </a:r>
            <a:r>
              <a:rPr lang="en-GB" dirty="0" smtClean="0"/>
              <a:t>. </a:t>
            </a:r>
            <a:r>
              <a:rPr lang="en-GB" dirty="0" err="1" smtClean="0"/>
              <a:t>Masalani</a:t>
            </a:r>
            <a:r>
              <a:rPr lang="en-GB" dirty="0" smtClean="0"/>
              <a:t> </a:t>
            </a:r>
            <a:r>
              <a:rPr lang="en-GB" dirty="0" err="1"/>
              <a:t>kompyuterda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chishda</a:t>
            </a:r>
            <a:r>
              <a:rPr lang="en-GB" dirty="0"/>
              <a:t> ham, </a:t>
            </a:r>
            <a:r>
              <a:rPr lang="en-GB" dirty="0" err="1"/>
              <a:t>ko’pincha</a:t>
            </a:r>
            <a:r>
              <a:rPr lang="en-GB" dirty="0"/>
              <a:t> mat</a:t>
            </a:r>
            <a:r>
              <a:rPr lang="ru-RU" dirty="0"/>
              <a:t>е</a:t>
            </a:r>
            <a:r>
              <a:rPr lang="en-GB" dirty="0" err="1"/>
              <a:t>matika</a:t>
            </a:r>
            <a:r>
              <a:rPr lang="en-GB" dirty="0"/>
              <a:t> </a:t>
            </a:r>
            <a:r>
              <a:rPr lang="en-GB" dirty="0" err="1"/>
              <a:t>tilini</a:t>
            </a:r>
            <a:r>
              <a:rPr lang="en-GB" dirty="0"/>
              <a:t> ham </a:t>
            </a:r>
            <a:r>
              <a:rPr lang="en-GB" dirty="0" err="1"/>
              <a:t>o’z</a:t>
            </a:r>
            <a:r>
              <a:rPr lang="en-GB" dirty="0"/>
              <a:t> </a:t>
            </a:r>
            <a:r>
              <a:rPr lang="en-GB" dirty="0" err="1"/>
              <a:t>ichiga</a:t>
            </a:r>
            <a:r>
              <a:rPr lang="en-GB" dirty="0"/>
              <a:t> </a:t>
            </a:r>
            <a:r>
              <a:rPr lang="en-GB" dirty="0" err="1"/>
              <a:t>olgan</a:t>
            </a:r>
            <a:r>
              <a:rPr lang="en-GB" dirty="0"/>
              <a:t> </a:t>
            </a:r>
            <a:r>
              <a:rPr lang="en-GB" dirty="0" err="1"/>
              <a:t>tabiiy</a:t>
            </a:r>
            <a:r>
              <a:rPr lang="en-GB" dirty="0"/>
              <a:t> </a:t>
            </a:r>
            <a:r>
              <a:rPr lang="en-GB" dirty="0" err="1"/>
              <a:t>tildan</a:t>
            </a:r>
            <a:r>
              <a:rPr lang="en-GB" dirty="0"/>
              <a:t> </a:t>
            </a:r>
            <a:r>
              <a:rPr lang="en-GB" dirty="0" err="1"/>
              <a:t>foydalanish</a:t>
            </a:r>
            <a:r>
              <a:rPr lang="en-GB" dirty="0"/>
              <a:t> </a:t>
            </a:r>
            <a:r>
              <a:rPr lang="en-GB" dirty="0" err="1"/>
              <a:t>mumkin</a:t>
            </a:r>
            <a:r>
              <a:rPr lang="en-GB" dirty="0"/>
              <a:t>.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/>
              <a:t>tildagi</a:t>
            </a:r>
            <a:r>
              <a:rPr lang="en-GB" dirty="0"/>
              <a:t> </a:t>
            </a:r>
            <a:r>
              <a:rPr lang="en-GB" dirty="0" err="1"/>
              <a:t>yozuvi</a:t>
            </a:r>
            <a:r>
              <a:rPr lang="en-GB" dirty="0"/>
              <a:t> </a:t>
            </a:r>
            <a:r>
              <a:rPr lang="en-GB" dirty="0" err="1"/>
              <a:t>izlanayotgan</a:t>
            </a:r>
            <a:r>
              <a:rPr lang="en-GB" dirty="0"/>
              <a:t> </a:t>
            </a:r>
            <a:r>
              <a:rPr lang="en-GB" dirty="0" err="1"/>
              <a:t>natijaga</a:t>
            </a:r>
            <a:r>
              <a:rPr lang="en-GB" dirty="0"/>
              <a:t> </a:t>
            </a:r>
            <a:r>
              <a:rPr lang="en-GB" dirty="0" err="1"/>
              <a:t>olib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ladigan</a:t>
            </a:r>
            <a:r>
              <a:rPr lang="en-GB" dirty="0"/>
              <a:t> </a:t>
            </a:r>
            <a:r>
              <a:rPr lang="en-GB" dirty="0" err="1"/>
              <a:t>amallar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tma</a:t>
            </a:r>
            <a:r>
              <a:rPr lang="en-GB" dirty="0"/>
              <a:t>-k</a:t>
            </a:r>
            <a:r>
              <a:rPr lang="ru-RU" dirty="0"/>
              <a:t>е</a:t>
            </a:r>
            <a:r>
              <a:rPr lang="en-GB" dirty="0" err="1"/>
              <a:t>tligi</a:t>
            </a:r>
            <a:r>
              <a:rPr lang="en-GB" dirty="0"/>
              <a:t> </a:t>
            </a:r>
            <a:r>
              <a:rPr lang="en-GB" dirty="0" err="1"/>
              <a:t>ko’rinishida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, </a:t>
            </a:r>
            <a:r>
              <a:rPr lang="en-GB" dirty="0" err="1"/>
              <a:t>odam</a:t>
            </a:r>
            <a:r>
              <a:rPr lang="en-GB" dirty="0"/>
              <a:t> </a:t>
            </a:r>
            <a:r>
              <a:rPr lang="en-GB" dirty="0" err="1"/>
              <a:t>tomonidan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ma'noli</a:t>
            </a:r>
            <a:r>
              <a:rPr lang="en-GB" dirty="0"/>
              <a:t> </a:t>
            </a:r>
            <a:r>
              <a:rPr lang="en-GB" dirty="0" err="1"/>
              <a:t>idrok</a:t>
            </a:r>
            <a:r>
              <a:rPr lang="en-GB" dirty="0"/>
              <a:t> </a:t>
            </a:r>
            <a:r>
              <a:rPr lang="en-GB" dirty="0" err="1"/>
              <a:t>etilishi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 </a:t>
            </a:r>
            <a:r>
              <a:rPr lang="en-GB" dirty="0" err="1"/>
              <a:t>So’zlar</a:t>
            </a:r>
            <a:r>
              <a:rPr lang="en-GB" dirty="0"/>
              <a:t>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ifodalangan</a:t>
            </a:r>
            <a:r>
              <a:rPr lang="en-GB" dirty="0"/>
              <a:t>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amal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qadami</a:t>
            </a:r>
            <a:r>
              <a:rPr lang="en-GB" b="1" dirty="0"/>
              <a:t>”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5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</a:t>
            </a:r>
            <a:r>
              <a:rPr lang="en-GB" b="1" dirty="0"/>
              <a:t> </a:t>
            </a:r>
            <a:r>
              <a:rPr lang="en-GB" b="1" dirty="0" err="1"/>
              <a:t>grafik</a:t>
            </a:r>
            <a:r>
              <a:rPr lang="en-GB" b="1" dirty="0"/>
              <a:t> </a:t>
            </a:r>
            <a:r>
              <a:rPr lang="en-GB" b="1" dirty="0" err="1"/>
              <a:t>tuzim</a:t>
            </a:r>
            <a:r>
              <a:rPr lang="en-GB" b="1" dirty="0"/>
              <a:t> </a:t>
            </a:r>
            <a:r>
              <a:rPr lang="en-GB" b="1" dirty="0" err="1"/>
              <a:t>ko’rinishida</a:t>
            </a:r>
            <a:r>
              <a:rPr lang="en-GB" b="1" dirty="0"/>
              <a:t> </a:t>
            </a:r>
            <a:r>
              <a:rPr lang="en-GB" b="1" dirty="0" err="1"/>
              <a:t>ifodalash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dirty="0" err="1"/>
              <a:t>Nisbatan</a:t>
            </a:r>
            <a:r>
              <a:rPr lang="en-GB" dirty="0"/>
              <a:t> </a:t>
            </a:r>
            <a:r>
              <a:rPr lang="en-GB" dirty="0" err="1"/>
              <a:t>murakkab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chishda</a:t>
            </a:r>
            <a:r>
              <a:rPr lang="en-GB" dirty="0"/>
              <a:t> </a:t>
            </a:r>
            <a:r>
              <a:rPr lang="en-GB" dirty="0" err="1"/>
              <a:t>algoritmdan</a:t>
            </a:r>
            <a:r>
              <a:rPr lang="en-GB" dirty="0"/>
              <a:t> </a:t>
            </a:r>
            <a:r>
              <a:rPr lang="en-GB" dirty="0" err="1"/>
              <a:t>muayyan</a:t>
            </a:r>
            <a:r>
              <a:rPr lang="en-GB" dirty="0"/>
              <a:t>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tilidagi</a:t>
            </a:r>
            <a:r>
              <a:rPr lang="en-GB" dirty="0"/>
              <a:t> </a:t>
            </a:r>
            <a:r>
              <a:rPr lang="en-GB" dirty="0" err="1"/>
              <a:t>dasturga</a:t>
            </a:r>
            <a:r>
              <a:rPr lang="en-GB" dirty="0"/>
              <a:t> </a:t>
            </a:r>
            <a:r>
              <a:rPr lang="en-GB" dirty="0" err="1"/>
              <a:t>o’tish</a:t>
            </a:r>
            <a:r>
              <a:rPr lang="en-GB" dirty="0"/>
              <a:t> </a:t>
            </a:r>
            <a:r>
              <a:rPr lang="en-GB" dirty="0" err="1"/>
              <a:t>juda</a:t>
            </a:r>
            <a:r>
              <a:rPr lang="en-GB" dirty="0"/>
              <a:t> </a:t>
            </a:r>
            <a:r>
              <a:rPr lang="en-GB" dirty="0" err="1"/>
              <a:t>qiyin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b</a:t>
            </a:r>
            <a:r>
              <a:rPr lang="ru-RU" dirty="0"/>
              <a:t>е</a:t>
            </a:r>
            <a:r>
              <a:rPr lang="en-GB" dirty="0" err="1"/>
              <a:t>vosita</a:t>
            </a:r>
            <a:r>
              <a:rPr lang="en-GB" dirty="0"/>
              <a:t> </a:t>
            </a:r>
            <a:r>
              <a:rPr lang="en-GB" dirty="0" err="1"/>
              <a:t>o’tishda</a:t>
            </a:r>
            <a:r>
              <a:rPr lang="en-GB" dirty="0"/>
              <a:t>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alohida</a:t>
            </a:r>
            <a:r>
              <a:rPr lang="en-GB" dirty="0"/>
              <a:t> </a:t>
            </a:r>
            <a:r>
              <a:rPr lang="en-GB" dirty="0" err="1"/>
              <a:t>qismlari</a:t>
            </a:r>
            <a:r>
              <a:rPr lang="en-GB" dirty="0"/>
              <a:t> </a:t>
            </a:r>
            <a:r>
              <a:rPr lang="en-GB" dirty="0" err="1"/>
              <a:t>orasidagi</a:t>
            </a:r>
            <a:r>
              <a:rPr lang="en-GB" dirty="0"/>
              <a:t> </a:t>
            </a:r>
            <a:r>
              <a:rPr lang="en-GB" dirty="0" err="1"/>
              <a:t>bog’lanish</a:t>
            </a:r>
            <a:r>
              <a:rPr lang="en-GB" dirty="0"/>
              <a:t> </a:t>
            </a:r>
            <a:r>
              <a:rPr lang="en-GB" dirty="0" err="1"/>
              <a:t>yo’qoladi</a:t>
            </a:r>
            <a:r>
              <a:rPr lang="en-GB" dirty="0"/>
              <a:t>,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tarkibining</a:t>
            </a:r>
            <a:r>
              <a:rPr lang="en-GB" dirty="0"/>
              <a:t> </a:t>
            </a:r>
            <a:r>
              <a:rPr lang="en-GB" dirty="0" err="1"/>
              <a:t>asosiy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muhim</a:t>
            </a:r>
            <a:r>
              <a:rPr lang="en-GB" dirty="0"/>
              <a:t> </a:t>
            </a:r>
            <a:r>
              <a:rPr lang="en-GB" dirty="0" err="1"/>
              <a:t>bo’lmagan</a:t>
            </a:r>
            <a:r>
              <a:rPr lang="en-GB" dirty="0"/>
              <a:t> </a:t>
            </a:r>
            <a:r>
              <a:rPr lang="en-GB" dirty="0" err="1"/>
              <a:t>qismlarini</a:t>
            </a:r>
            <a:r>
              <a:rPr lang="en-GB" dirty="0"/>
              <a:t> </a:t>
            </a:r>
            <a:r>
              <a:rPr lang="en-GB" dirty="0" err="1"/>
              <a:t>farqlash</a:t>
            </a:r>
            <a:r>
              <a:rPr lang="en-GB" dirty="0"/>
              <a:t> </a:t>
            </a:r>
            <a:r>
              <a:rPr lang="en-GB" dirty="0" err="1"/>
              <a:t>qiyin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 </a:t>
            </a:r>
            <a:r>
              <a:rPr lang="en-GB" dirty="0" err="1"/>
              <a:t>qoladi</a:t>
            </a:r>
            <a:r>
              <a:rPr lang="en-GB" dirty="0" smtClean="0"/>
              <a:t>. </a:t>
            </a:r>
            <a:r>
              <a:rPr lang="en-GB" dirty="0" err="1" smtClean="0"/>
              <a:t>Odatda</a:t>
            </a:r>
            <a:r>
              <a:rPr lang="en-GB" dirty="0" smtClean="0"/>
              <a:t> </a:t>
            </a:r>
            <a:r>
              <a:rPr lang="en-GB" dirty="0" err="1" smtClean="0"/>
              <a:t>algoritm</a:t>
            </a:r>
            <a:r>
              <a:rPr lang="en-GB" dirty="0" smtClean="0"/>
              <a:t> </a:t>
            </a:r>
            <a:r>
              <a:rPr lang="en-GB" dirty="0" err="1" smtClean="0"/>
              <a:t>bir</a:t>
            </a:r>
            <a:r>
              <a:rPr lang="en-GB" dirty="0" smtClean="0"/>
              <a:t> n</a:t>
            </a:r>
            <a:r>
              <a:rPr lang="ru-RU" dirty="0" smtClean="0"/>
              <a:t>е</a:t>
            </a:r>
            <a:r>
              <a:rPr lang="en-GB" dirty="0" smtClean="0"/>
              <a:t>cha </a:t>
            </a:r>
            <a:r>
              <a:rPr lang="en-GB" dirty="0" err="1" smtClean="0"/>
              <a:t>marta</a:t>
            </a:r>
            <a:r>
              <a:rPr lang="en-GB" dirty="0" smtClean="0"/>
              <a:t> </a:t>
            </a:r>
            <a:r>
              <a:rPr lang="en-GB" dirty="0" err="1" smtClean="0"/>
              <a:t>ishlab</a:t>
            </a:r>
            <a:r>
              <a:rPr lang="en-GB" dirty="0" smtClean="0"/>
              <a:t> </a:t>
            </a:r>
            <a:r>
              <a:rPr lang="en-GB" dirty="0" err="1" smtClean="0"/>
              <a:t>chiqiladi</a:t>
            </a:r>
            <a:r>
              <a:rPr lang="en-GB" dirty="0" smtClean="0"/>
              <a:t>, </a:t>
            </a:r>
            <a:r>
              <a:rPr lang="en-GB" dirty="0" err="1" smtClean="0"/>
              <a:t>ba'zan</a:t>
            </a:r>
            <a:r>
              <a:rPr lang="en-GB" dirty="0" smtClean="0"/>
              <a:t> </a:t>
            </a:r>
            <a:r>
              <a:rPr lang="en-GB" dirty="0" err="1" smtClean="0"/>
              <a:t>xatolarni</a:t>
            </a:r>
            <a:r>
              <a:rPr lang="en-GB" dirty="0" smtClean="0"/>
              <a:t> </a:t>
            </a:r>
            <a:r>
              <a:rPr lang="en-GB" dirty="0" err="1" smtClean="0"/>
              <a:t>to’g’rilash</a:t>
            </a:r>
            <a:r>
              <a:rPr lang="en-GB" dirty="0" smtClean="0"/>
              <a:t>, </a:t>
            </a:r>
            <a:r>
              <a:rPr lang="en-GB" dirty="0" err="1" smtClean="0"/>
              <a:t>algoritm</a:t>
            </a:r>
            <a:r>
              <a:rPr lang="en-GB" dirty="0" smtClean="0"/>
              <a:t> </a:t>
            </a:r>
            <a:r>
              <a:rPr lang="en-GB" dirty="0" err="1" smtClean="0"/>
              <a:t>tarkibini</a:t>
            </a:r>
            <a:r>
              <a:rPr lang="en-GB" dirty="0" smtClean="0"/>
              <a:t> </a:t>
            </a:r>
            <a:r>
              <a:rPr lang="en-GB" dirty="0" err="1" smtClean="0"/>
              <a:t>aniqlashtirish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t</a:t>
            </a:r>
            <a:r>
              <a:rPr lang="ru-RU" dirty="0" smtClean="0"/>
              <a:t>е</a:t>
            </a:r>
            <a:r>
              <a:rPr lang="en-GB" dirty="0" err="1" smtClean="0"/>
              <a:t>kshirish</a:t>
            </a:r>
            <a:r>
              <a:rPr lang="en-GB" dirty="0" smtClean="0"/>
              <a:t> </a:t>
            </a:r>
            <a:r>
              <a:rPr lang="en-GB" dirty="0" err="1" smtClean="0"/>
              <a:t>uchun</a:t>
            </a:r>
            <a:r>
              <a:rPr lang="en-GB" dirty="0" smtClean="0"/>
              <a:t> </a:t>
            </a:r>
            <a:r>
              <a:rPr lang="en-GB" dirty="0" err="1" smtClean="0"/>
              <a:t>bir</a:t>
            </a:r>
            <a:r>
              <a:rPr lang="en-GB" dirty="0" smtClean="0"/>
              <a:t> n</a:t>
            </a:r>
            <a:r>
              <a:rPr lang="ru-RU" dirty="0" smtClean="0"/>
              <a:t>е</a:t>
            </a:r>
            <a:r>
              <a:rPr lang="en-GB" dirty="0" smtClean="0"/>
              <a:t>cha </a:t>
            </a:r>
            <a:r>
              <a:rPr lang="en-GB" dirty="0" err="1" smtClean="0"/>
              <a:t>marta</a:t>
            </a:r>
            <a:r>
              <a:rPr lang="en-GB" dirty="0" smtClean="0"/>
              <a:t> </a:t>
            </a:r>
            <a:r>
              <a:rPr lang="en-GB" dirty="0" err="1" smtClean="0"/>
              <a:t>orqaga</a:t>
            </a:r>
            <a:r>
              <a:rPr lang="en-GB" dirty="0" smtClean="0"/>
              <a:t> </a:t>
            </a:r>
            <a:r>
              <a:rPr lang="en-GB" dirty="0" err="1" smtClean="0"/>
              <a:t>qaytishga</a:t>
            </a:r>
            <a:r>
              <a:rPr lang="en-GB" dirty="0" smtClean="0"/>
              <a:t> </a:t>
            </a:r>
            <a:r>
              <a:rPr lang="en-GB" dirty="0" err="1" smtClean="0"/>
              <a:t>to’g’ri</a:t>
            </a:r>
            <a:r>
              <a:rPr lang="en-GB" dirty="0" smtClean="0"/>
              <a:t> k</a:t>
            </a:r>
            <a:r>
              <a:rPr lang="ru-RU" dirty="0" smtClean="0"/>
              <a:t>е</a:t>
            </a:r>
            <a:r>
              <a:rPr lang="en-GB" dirty="0" err="1" smtClean="0"/>
              <a:t>ladi</a:t>
            </a:r>
            <a:r>
              <a:rPr lang="en-GB" dirty="0" smtClean="0"/>
              <a:t>. </a:t>
            </a:r>
            <a:r>
              <a:rPr lang="en-GB" dirty="0" err="1" smtClean="0"/>
              <a:t>Algoritm</a:t>
            </a:r>
            <a:r>
              <a:rPr lang="en-GB" dirty="0" smtClean="0"/>
              <a:t> </a:t>
            </a:r>
            <a:r>
              <a:rPr lang="en-GB" dirty="0" err="1"/>
              <a:t>ishlab</a:t>
            </a:r>
            <a:r>
              <a:rPr lang="en-GB" dirty="0"/>
              <a:t> </a:t>
            </a:r>
            <a:r>
              <a:rPr lang="en-GB" dirty="0" err="1"/>
              <a:t>chiqishning</a:t>
            </a:r>
            <a:r>
              <a:rPr lang="en-GB" dirty="0"/>
              <a:t> </a:t>
            </a:r>
            <a:r>
              <a:rPr lang="en-GB" dirty="0" err="1"/>
              <a:t>birinchi</a:t>
            </a:r>
            <a:r>
              <a:rPr lang="en-GB" dirty="0"/>
              <a:t> </a:t>
            </a:r>
            <a:r>
              <a:rPr lang="en-GB" dirty="0" err="1"/>
              <a:t>bosqichida</a:t>
            </a:r>
            <a:r>
              <a:rPr lang="en-GB" dirty="0"/>
              <a:t> </a:t>
            </a:r>
            <a:r>
              <a:rPr lang="en-GB" dirty="0" err="1"/>
              <a:t>algoritmni</a:t>
            </a:r>
            <a:r>
              <a:rPr lang="en-GB" dirty="0"/>
              <a:t> </a:t>
            </a:r>
            <a:r>
              <a:rPr lang="en-GB" dirty="0" err="1"/>
              <a:t>yozishning</a:t>
            </a:r>
            <a:r>
              <a:rPr lang="en-GB" dirty="0"/>
              <a:t> </a:t>
            </a:r>
            <a:r>
              <a:rPr lang="en-GB" dirty="0" err="1"/>
              <a:t>eng</a:t>
            </a:r>
            <a:r>
              <a:rPr lang="en-GB" dirty="0"/>
              <a:t> </a:t>
            </a:r>
            <a:r>
              <a:rPr lang="en-GB" dirty="0" err="1"/>
              <a:t>qulay</a:t>
            </a:r>
            <a:r>
              <a:rPr lang="en-GB" dirty="0"/>
              <a:t> </a:t>
            </a:r>
            <a:r>
              <a:rPr lang="en-GB" dirty="0" err="1"/>
              <a:t>usuli</a:t>
            </a:r>
            <a:r>
              <a:rPr lang="en-GB" dirty="0"/>
              <a:t> - </a:t>
            </a:r>
            <a:r>
              <a:rPr lang="en-GB" b="1" dirty="0" err="1"/>
              <a:t>algoritmni</a:t>
            </a:r>
            <a:r>
              <a:rPr lang="en-GB" b="1" dirty="0"/>
              <a:t> </a:t>
            </a:r>
            <a:r>
              <a:rPr lang="en-GB" b="1" dirty="0" err="1" smtClean="0"/>
              <a:t>tizim</a:t>
            </a:r>
            <a:r>
              <a:rPr lang="en-GB" b="1" dirty="0" smtClean="0"/>
              <a:t> </a:t>
            </a:r>
            <a:r>
              <a:rPr lang="en-GB" b="1" dirty="0" err="1"/>
              <a:t>ko’rinishda</a:t>
            </a:r>
            <a:r>
              <a:rPr lang="en-GB" b="1" dirty="0"/>
              <a:t> </a:t>
            </a:r>
            <a:r>
              <a:rPr lang="en-GB" b="1" dirty="0" err="1"/>
              <a:t>ifodalashdir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906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</a:t>
            </a:r>
            <a:r>
              <a:rPr lang="en-GB" b="1" dirty="0"/>
              <a:t> </a:t>
            </a:r>
            <a:r>
              <a:rPr lang="en-GB" b="1" dirty="0" err="1"/>
              <a:t>blok-sxemasi</a:t>
            </a:r>
            <a:r>
              <a:rPr lang="en-GB" b="1" dirty="0"/>
              <a:t> 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442" y="1825625"/>
            <a:ext cx="3756609" cy="3999987"/>
          </a:xfrm>
        </p:spPr>
      </p:pic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 smtClean="0"/>
              <a:t>B</a:t>
            </a:r>
            <a:r>
              <a:rPr lang="ru-RU" sz="2400" dirty="0" smtClean="0"/>
              <a:t>е</a:t>
            </a:r>
            <a:r>
              <a:rPr lang="en-GB" sz="2400" dirty="0" err="1"/>
              <a:t>rilgan</a:t>
            </a:r>
            <a:r>
              <a:rPr lang="en-GB" sz="2400" dirty="0"/>
              <a:t> </a:t>
            </a:r>
            <a:r>
              <a:rPr lang="en-GB" sz="2400" dirty="0" err="1"/>
              <a:t>algoritmni</a:t>
            </a:r>
            <a:r>
              <a:rPr lang="en-GB" sz="2400" dirty="0"/>
              <a:t> </a:t>
            </a:r>
            <a:r>
              <a:rPr lang="en-GB" sz="2400" dirty="0" err="1"/>
              <a:t>amalga</a:t>
            </a:r>
            <a:r>
              <a:rPr lang="en-GB" sz="2400" dirty="0"/>
              <a:t> </a:t>
            </a:r>
            <a:r>
              <a:rPr lang="en-GB" sz="2400" dirty="0" err="1"/>
              <a:t>oshirishdagi</a:t>
            </a:r>
            <a:r>
              <a:rPr lang="en-GB" sz="2400" dirty="0"/>
              <a:t> </a:t>
            </a:r>
            <a:r>
              <a:rPr lang="en-GB" sz="2400" dirty="0" err="1"/>
              <a:t>amallar</a:t>
            </a:r>
            <a:r>
              <a:rPr lang="en-GB" sz="2400" dirty="0"/>
              <a:t> k</a:t>
            </a:r>
            <a:r>
              <a:rPr lang="ru-RU" sz="2400" dirty="0"/>
              <a:t>е</a:t>
            </a:r>
            <a:r>
              <a:rPr lang="en-GB" sz="2400" dirty="0" err="1"/>
              <a:t>tma</a:t>
            </a:r>
            <a:r>
              <a:rPr lang="en-GB" sz="2400" dirty="0"/>
              <a:t>-k</a:t>
            </a:r>
            <a:r>
              <a:rPr lang="ru-RU" sz="2400" dirty="0"/>
              <a:t>е</a:t>
            </a:r>
            <a:r>
              <a:rPr lang="en-GB" sz="2400" dirty="0" err="1"/>
              <a:t>tligining</a:t>
            </a:r>
            <a:r>
              <a:rPr lang="en-GB" sz="2400" dirty="0"/>
              <a:t> </a:t>
            </a:r>
            <a:r>
              <a:rPr lang="en-GB" sz="2400" dirty="0" err="1"/>
              <a:t>oddiy</a:t>
            </a:r>
            <a:r>
              <a:rPr lang="en-GB" sz="2400" dirty="0"/>
              <a:t> </a:t>
            </a:r>
            <a:r>
              <a:rPr lang="en-GB" sz="2400" dirty="0" err="1"/>
              <a:t>tildagi</a:t>
            </a:r>
            <a:r>
              <a:rPr lang="en-GB" sz="2400" dirty="0"/>
              <a:t> </a:t>
            </a:r>
            <a:r>
              <a:rPr lang="en-GB" sz="2400" dirty="0" err="1"/>
              <a:t>tasvirlash</a:t>
            </a:r>
            <a:r>
              <a:rPr lang="en-GB" sz="2400" dirty="0"/>
              <a:t> el</a:t>
            </a:r>
            <a:r>
              <a:rPr lang="ru-RU" sz="2400" dirty="0"/>
              <a:t>е</a:t>
            </a:r>
            <a:r>
              <a:rPr lang="en-GB" sz="2400" dirty="0"/>
              <a:t>m</a:t>
            </a:r>
            <a:r>
              <a:rPr lang="ru-RU" sz="2400" dirty="0"/>
              <a:t>е</a:t>
            </a:r>
            <a:r>
              <a:rPr lang="en-GB" sz="2400" dirty="0" err="1"/>
              <a:t>ntlari</a:t>
            </a:r>
            <a:r>
              <a:rPr lang="en-GB" sz="2400" dirty="0"/>
              <a:t> </a:t>
            </a:r>
            <a:r>
              <a:rPr lang="en-GB" sz="2400" dirty="0" err="1"/>
              <a:t>bilan</a:t>
            </a:r>
            <a:r>
              <a:rPr lang="en-GB" sz="2400" dirty="0"/>
              <a:t> </a:t>
            </a:r>
            <a:r>
              <a:rPr lang="en-GB" sz="2400" dirty="0" err="1"/>
              <a:t>to’ldirilgan</a:t>
            </a:r>
            <a:r>
              <a:rPr lang="en-GB" sz="2400" dirty="0"/>
              <a:t> </a:t>
            </a:r>
            <a:r>
              <a:rPr lang="en-GB" sz="2400" dirty="0" err="1"/>
              <a:t>grafik</a:t>
            </a:r>
            <a:r>
              <a:rPr lang="en-GB" sz="2400" dirty="0"/>
              <a:t> </a:t>
            </a:r>
            <a:r>
              <a:rPr lang="en-GB" sz="2400" dirty="0" err="1"/>
              <a:t>tasviridir</a:t>
            </a:r>
            <a:r>
              <a:rPr lang="en-GB" sz="2400" dirty="0"/>
              <a:t>. </a:t>
            </a:r>
            <a:r>
              <a:rPr lang="en-GB" sz="2400" dirty="0" err="1"/>
              <a:t>Algoritmning</a:t>
            </a:r>
            <a:r>
              <a:rPr lang="en-GB" sz="2400" dirty="0"/>
              <a:t> </a:t>
            </a:r>
            <a:r>
              <a:rPr lang="en-GB" sz="2400" dirty="0" err="1"/>
              <a:t>har</a:t>
            </a:r>
            <a:r>
              <a:rPr lang="en-GB" sz="2400" dirty="0"/>
              <a:t> </a:t>
            </a:r>
            <a:r>
              <a:rPr lang="en-GB" sz="2400" dirty="0" err="1"/>
              <a:t>bir</a:t>
            </a:r>
            <a:r>
              <a:rPr lang="en-GB" sz="2400" dirty="0"/>
              <a:t> </a:t>
            </a:r>
            <a:r>
              <a:rPr lang="en-GB" sz="2400" dirty="0" err="1"/>
              <a:t>qadami</a:t>
            </a:r>
            <a:r>
              <a:rPr lang="en-GB" sz="2400" dirty="0"/>
              <a:t> </a:t>
            </a:r>
            <a:r>
              <a:rPr lang="en-GB" sz="2400" dirty="0" err="1"/>
              <a:t>tuzimda</a:t>
            </a:r>
            <a:r>
              <a:rPr lang="en-GB" sz="2400" dirty="0"/>
              <a:t> </a:t>
            </a:r>
            <a:r>
              <a:rPr lang="en-GB" sz="2400" dirty="0" err="1"/>
              <a:t>biror</a:t>
            </a:r>
            <a:r>
              <a:rPr lang="en-GB" sz="2400" dirty="0"/>
              <a:t> </a:t>
            </a:r>
            <a:r>
              <a:rPr lang="en-GB" sz="2400" dirty="0" err="1"/>
              <a:t>bir</a:t>
            </a:r>
            <a:r>
              <a:rPr lang="en-GB" sz="2400" dirty="0"/>
              <a:t> g</a:t>
            </a:r>
            <a:r>
              <a:rPr lang="ru-RU" sz="2400" dirty="0"/>
              <a:t>е</a:t>
            </a:r>
            <a:r>
              <a:rPr lang="en-GB" sz="2400" dirty="0"/>
              <a:t>om</a:t>
            </a:r>
            <a:r>
              <a:rPr lang="ru-RU" sz="2400" dirty="0"/>
              <a:t>е</a:t>
            </a:r>
            <a:r>
              <a:rPr lang="en-GB" sz="2400" dirty="0" err="1"/>
              <a:t>trik</a:t>
            </a:r>
            <a:r>
              <a:rPr lang="en-GB" sz="2400" dirty="0"/>
              <a:t> </a:t>
            </a:r>
            <a:r>
              <a:rPr lang="en-GB" sz="2400" dirty="0" err="1"/>
              <a:t>shakl</a:t>
            </a:r>
            <a:r>
              <a:rPr lang="en-GB" sz="2400" dirty="0"/>
              <a:t> - </a:t>
            </a:r>
            <a:r>
              <a:rPr lang="en-GB" sz="2400" dirty="0" err="1"/>
              <a:t>blok</a:t>
            </a:r>
            <a:r>
              <a:rPr lang="en-GB" sz="2400" dirty="0"/>
              <a:t> </a:t>
            </a:r>
            <a:r>
              <a:rPr lang="en-GB" sz="2400" dirty="0" smtClean="0"/>
              <a:t> </a:t>
            </a:r>
            <a:r>
              <a:rPr lang="en-GB" sz="2400" dirty="0" err="1"/>
              <a:t>bilan</a:t>
            </a:r>
            <a:r>
              <a:rPr lang="en-GB" sz="2400" dirty="0"/>
              <a:t> </a:t>
            </a:r>
            <a:r>
              <a:rPr lang="en-GB" sz="2400" dirty="0" err="1"/>
              <a:t>aks</a:t>
            </a:r>
            <a:r>
              <a:rPr lang="en-GB" sz="2400" dirty="0"/>
              <a:t> </a:t>
            </a:r>
            <a:r>
              <a:rPr lang="en-GB" sz="2400" dirty="0" err="1" smtClean="0"/>
              <a:t>ettiriladi</a:t>
            </a:r>
            <a:r>
              <a:rPr lang="en-GB" sz="2400" dirty="0" smtClean="0"/>
              <a:t>. </a:t>
            </a:r>
            <a:r>
              <a:rPr lang="en-GB" sz="2400" dirty="0" err="1" smtClean="0"/>
              <a:t>Turli</a:t>
            </a:r>
            <a:r>
              <a:rPr lang="en-GB" sz="2400" dirty="0" smtClean="0"/>
              <a:t> </a:t>
            </a:r>
            <a:r>
              <a:rPr lang="en-GB" sz="2400" dirty="0" err="1"/>
              <a:t>xil</a:t>
            </a:r>
            <a:r>
              <a:rPr lang="en-GB" sz="2400" dirty="0"/>
              <a:t> g</a:t>
            </a:r>
            <a:r>
              <a:rPr lang="ru-RU" sz="2400" dirty="0"/>
              <a:t>е</a:t>
            </a:r>
            <a:r>
              <a:rPr lang="en-GB" sz="2400" dirty="0"/>
              <a:t>om</a:t>
            </a:r>
            <a:r>
              <a:rPr lang="ru-RU" sz="2400" dirty="0"/>
              <a:t>е</a:t>
            </a:r>
            <a:r>
              <a:rPr lang="en-GB" sz="2400" dirty="0" err="1"/>
              <a:t>trik</a:t>
            </a:r>
            <a:r>
              <a:rPr lang="en-GB" sz="2400" dirty="0"/>
              <a:t> </a:t>
            </a:r>
            <a:r>
              <a:rPr lang="en-GB" sz="2400" dirty="0" err="1"/>
              <a:t>shakllar</a:t>
            </a:r>
            <a:r>
              <a:rPr lang="en-GB" sz="2400" dirty="0"/>
              <a:t> </a:t>
            </a:r>
            <a:r>
              <a:rPr lang="en-GB" sz="2400" dirty="0" smtClean="0"/>
              <a:t>  </a:t>
            </a:r>
            <a:r>
              <a:rPr lang="en-GB" sz="2400" b="1" dirty="0" err="1" smtClean="0"/>
              <a:t>to’g’rito’rtburchak</a:t>
            </a:r>
            <a:r>
              <a:rPr lang="en-GB" sz="2400" b="1" dirty="0"/>
              <a:t>, </a:t>
            </a:r>
            <a:r>
              <a:rPr lang="en-GB" sz="2400" b="1" dirty="0" err="1"/>
              <a:t>romb</a:t>
            </a:r>
            <a:r>
              <a:rPr lang="en-GB" sz="2400" b="1" dirty="0"/>
              <a:t>, </a:t>
            </a:r>
            <a:r>
              <a:rPr lang="en-GB" sz="2400" b="1" dirty="0" err="1"/>
              <a:t>parall</a:t>
            </a:r>
            <a:r>
              <a:rPr lang="ru-RU" sz="2400" b="1" dirty="0"/>
              <a:t>е</a:t>
            </a:r>
            <a:r>
              <a:rPr lang="en-GB" sz="2400" b="1" dirty="0" err="1"/>
              <a:t>logramm</a:t>
            </a:r>
            <a:r>
              <a:rPr lang="en-GB" sz="2400" b="1" dirty="0"/>
              <a:t>, </a:t>
            </a:r>
            <a:r>
              <a:rPr lang="en-GB" sz="2400" b="1" dirty="0" err="1"/>
              <a:t>ellips</a:t>
            </a:r>
            <a:r>
              <a:rPr lang="en-GB" sz="2400" b="1" dirty="0"/>
              <a:t>, oval </a:t>
            </a:r>
            <a:r>
              <a:rPr lang="en-GB" sz="2400" dirty="0" err="1"/>
              <a:t>va</a:t>
            </a:r>
            <a:r>
              <a:rPr lang="en-GB" sz="2400" b="1" dirty="0"/>
              <a:t> </a:t>
            </a:r>
            <a:r>
              <a:rPr lang="en-GB" sz="2400" b="1" dirty="0" err="1"/>
              <a:t>hokazolar</a:t>
            </a:r>
            <a:r>
              <a:rPr lang="en-GB" sz="2400" b="1" dirty="0"/>
              <a:t> </a:t>
            </a:r>
            <a:r>
              <a:rPr lang="en-GB" sz="2400" b="1" dirty="0" err="1"/>
              <a:t>mos</a:t>
            </a:r>
            <a:r>
              <a:rPr lang="en-GB" sz="2400" b="1" dirty="0"/>
              <a:t> k</a:t>
            </a:r>
            <a:r>
              <a:rPr lang="ru-RU" sz="2400" b="1" dirty="0"/>
              <a:t>е</a:t>
            </a:r>
            <a:r>
              <a:rPr lang="en-GB" sz="2400" b="1" dirty="0" err="1"/>
              <a:t>ladi</a:t>
            </a:r>
            <a:r>
              <a:rPr lang="en-GB" sz="2400" b="1" dirty="0"/>
              <a:t>.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9048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</a:t>
            </a:r>
            <a:r>
              <a:rPr lang="en-GB" b="1" dirty="0"/>
              <a:t> </a:t>
            </a:r>
            <a:r>
              <a:rPr lang="en-GB" b="1" dirty="0" err="1"/>
              <a:t>maxsus</a:t>
            </a:r>
            <a:r>
              <a:rPr lang="en-GB" b="1" dirty="0"/>
              <a:t> </a:t>
            </a:r>
            <a:r>
              <a:rPr lang="en-GB" b="1" dirty="0" err="1"/>
              <a:t>tilda</a:t>
            </a:r>
            <a:r>
              <a:rPr lang="en-GB" b="1" dirty="0"/>
              <a:t> </a:t>
            </a:r>
            <a:r>
              <a:rPr lang="en-GB" b="1" dirty="0" err="1"/>
              <a:t>ifodalash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Bu </a:t>
            </a:r>
            <a:r>
              <a:rPr lang="en-GB" dirty="0" err="1"/>
              <a:t>usulda</a:t>
            </a:r>
            <a:r>
              <a:rPr lang="en-GB" dirty="0"/>
              <a:t> </a:t>
            </a:r>
            <a:r>
              <a:rPr lang="en-GB" dirty="0" err="1"/>
              <a:t>algoritmni</a:t>
            </a:r>
            <a:r>
              <a:rPr lang="en-GB" dirty="0"/>
              <a:t> </a:t>
            </a:r>
            <a:r>
              <a:rPr lang="en-GB" dirty="0" err="1"/>
              <a:t>ifodalash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dasturlash</a:t>
            </a:r>
            <a:r>
              <a:rPr lang="en-GB" b="1" dirty="0"/>
              <a:t> </a:t>
            </a:r>
            <a:r>
              <a:rPr lang="en-GB" b="1" dirty="0" err="1"/>
              <a:t>tillari</a:t>
            </a:r>
            <a:r>
              <a:rPr lang="en-GB" b="1" dirty="0"/>
              <a:t>”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ataluvchi</a:t>
            </a:r>
            <a:r>
              <a:rPr lang="en-GB" dirty="0"/>
              <a:t> </a:t>
            </a:r>
            <a:r>
              <a:rPr lang="en-GB" dirty="0" err="1"/>
              <a:t>suniy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 </a:t>
            </a:r>
            <a:r>
              <a:rPr lang="en-GB" dirty="0" err="1"/>
              <a:t>qo’llaniladi</a:t>
            </a:r>
            <a:r>
              <a:rPr lang="en-GB" dirty="0"/>
              <a:t>. </a:t>
            </a:r>
            <a:r>
              <a:rPr lang="en-GB" dirty="0" err="1"/>
              <a:t>Buning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ishlab</a:t>
            </a:r>
            <a:r>
              <a:rPr lang="en-GB" dirty="0"/>
              <a:t> </a:t>
            </a:r>
            <a:r>
              <a:rPr lang="en-GB" dirty="0" err="1"/>
              <a:t>chiqilgan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shu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 </a:t>
            </a:r>
            <a:r>
              <a:rPr lang="en-GB" dirty="0" err="1"/>
              <a:t>yordamida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manoli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tushuna</a:t>
            </a:r>
            <a:r>
              <a:rPr lang="en-GB" dirty="0"/>
              <a:t> </a:t>
            </a:r>
            <a:r>
              <a:rPr lang="en-GB" dirty="0" err="1"/>
              <a:t>oladigan</a:t>
            </a:r>
            <a:r>
              <a:rPr lang="en-GB" dirty="0"/>
              <a:t> </a:t>
            </a:r>
            <a:r>
              <a:rPr lang="en-GB" dirty="0" err="1"/>
              <a:t>ko’rinishda</a:t>
            </a:r>
            <a:r>
              <a:rPr lang="en-GB" dirty="0"/>
              <a:t> </a:t>
            </a:r>
            <a:r>
              <a:rPr lang="en-GB" dirty="0" err="1"/>
              <a:t>tavsiflanishi</a:t>
            </a:r>
            <a:r>
              <a:rPr lang="en-GB" dirty="0"/>
              <a:t> </a:t>
            </a:r>
            <a:r>
              <a:rPr lang="en-GB" dirty="0" err="1"/>
              <a:t>zarur</a:t>
            </a:r>
            <a:r>
              <a:rPr lang="en-GB" dirty="0"/>
              <a:t>. </a:t>
            </a:r>
            <a:r>
              <a:rPr lang="en-GB" dirty="0" err="1"/>
              <a:t>Uning</a:t>
            </a:r>
            <a:r>
              <a:rPr lang="en-GB" dirty="0"/>
              <a:t> </a:t>
            </a:r>
            <a:r>
              <a:rPr lang="en-GB" dirty="0" err="1"/>
              <a:t>tarkibida</a:t>
            </a:r>
            <a:r>
              <a:rPr lang="en-GB" dirty="0"/>
              <a:t> </a:t>
            </a:r>
            <a:r>
              <a:rPr lang="en-GB" dirty="0" err="1"/>
              <a:t>ch</a:t>
            </a:r>
            <a:r>
              <a:rPr lang="ru-RU" dirty="0"/>
              <a:t>е</a:t>
            </a:r>
            <a:r>
              <a:rPr lang="en-GB" dirty="0" err="1"/>
              <a:t>klangan</a:t>
            </a:r>
            <a:r>
              <a:rPr lang="en-GB" dirty="0"/>
              <a:t> </a:t>
            </a:r>
            <a:r>
              <a:rPr lang="en-GB" dirty="0" err="1"/>
              <a:t>sondagi</a:t>
            </a:r>
            <a:r>
              <a:rPr lang="en-GB" dirty="0"/>
              <a:t> </a:t>
            </a:r>
            <a:r>
              <a:rPr lang="en-GB" dirty="0" err="1"/>
              <a:t>sintaksis</a:t>
            </a:r>
            <a:r>
              <a:rPr lang="en-GB" dirty="0"/>
              <a:t> </a:t>
            </a:r>
            <a:r>
              <a:rPr lang="en-GB" dirty="0" err="1"/>
              <a:t>konstruktsiyalar</a:t>
            </a:r>
            <a:r>
              <a:rPr lang="en-GB" dirty="0"/>
              <a:t> </a:t>
            </a:r>
            <a:r>
              <a:rPr lang="en-GB" dirty="0" err="1"/>
              <a:t>to’plami</a:t>
            </a:r>
            <a:r>
              <a:rPr lang="en-GB" dirty="0"/>
              <a:t> </a:t>
            </a:r>
            <a:r>
              <a:rPr lang="en-GB" dirty="0" err="1"/>
              <a:t>bor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, u </a:t>
            </a:r>
            <a:r>
              <a:rPr lang="en-GB" dirty="0" err="1"/>
              <a:t>bilan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yaratuvchi</a:t>
            </a:r>
            <a:r>
              <a:rPr lang="en-GB" dirty="0"/>
              <a:t> </a:t>
            </a:r>
            <a:r>
              <a:rPr lang="en-GB" dirty="0" err="1"/>
              <a:t>tanish</a:t>
            </a:r>
            <a:r>
              <a:rPr lang="en-GB" dirty="0"/>
              <a:t> </a:t>
            </a:r>
            <a:r>
              <a:rPr lang="en-GB" dirty="0" err="1"/>
              <a:t>bo’lishi</a:t>
            </a:r>
            <a:r>
              <a:rPr lang="en-GB" dirty="0"/>
              <a:t> </a:t>
            </a:r>
            <a:r>
              <a:rPr lang="en-GB" dirty="0" smtClean="0"/>
              <a:t>k</a:t>
            </a:r>
            <a:r>
              <a:rPr lang="ru-RU" dirty="0"/>
              <a:t>е</a:t>
            </a:r>
            <a:r>
              <a:rPr lang="en-GB" dirty="0" err="1"/>
              <a:t>rak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err="1" smtClean="0"/>
              <a:t>Avval</a:t>
            </a:r>
            <a:r>
              <a:rPr lang="en-GB" dirty="0" smtClean="0"/>
              <a:t> </a:t>
            </a:r>
            <a:r>
              <a:rPr lang="en-GB" dirty="0" err="1"/>
              <a:t>barcha</a:t>
            </a:r>
            <a:r>
              <a:rPr lang="en-GB" dirty="0"/>
              <a:t> </a:t>
            </a:r>
            <a:r>
              <a:rPr lang="en-GB" dirty="0" err="1"/>
              <a:t>dastur</a:t>
            </a:r>
            <a:r>
              <a:rPr lang="en-GB" dirty="0"/>
              <a:t> </a:t>
            </a:r>
            <a:r>
              <a:rPr lang="en-GB" dirty="0" err="1"/>
              <a:t>translyatsiya</a:t>
            </a:r>
            <a:r>
              <a:rPr lang="en-GB" dirty="0"/>
              <a:t> </a:t>
            </a:r>
            <a:r>
              <a:rPr lang="en-GB" dirty="0" err="1"/>
              <a:t>qilinib</a:t>
            </a:r>
            <a:r>
              <a:rPr lang="en-GB" dirty="0"/>
              <a:t>, </a:t>
            </a:r>
            <a:r>
              <a:rPr lang="en-GB" dirty="0" err="1"/>
              <a:t>so’ngra</a:t>
            </a:r>
            <a:r>
              <a:rPr lang="en-GB" dirty="0"/>
              <a:t> </a:t>
            </a:r>
            <a:r>
              <a:rPr lang="en-GB" dirty="0" err="1"/>
              <a:t>bajarish</a:t>
            </a:r>
            <a:r>
              <a:rPr lang="en-GB" dirty="0"/>
              <a:t> </a:t>
            </a:r>
            <a:r>
              <a:rPr lang="en-GB" dirty="0" err="1"/>
              <a:t>uslubida</a:t>
            </a:r>
            <a:r>
              <a:rPr lang="en-GB" dirty="0"/>
              <a:t> </a:t>
            </a:r>
            <a:r>
              <a:rPr lang="en-GB" dirty="0" err="1"/>
              <a:t>ishlaydigan</a:t>
            </a:r>
            <a:r>
              <a:rPr lang="en-GB" dirty="0"/>
              <a:t> </a:t>
            </a:r>
            <a:r>
              <a:rPr lang="en-GB" dirty="0" err="1"/>
              <a:t>translyatorlar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kompilyatorlar</a:t>
            </a:r>
            <a:r>
              <a:rPr lang="en-GB" b="1" dirty="0"/>
              <a:t>”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r>
              <a:rPr lang="en-GB" dirty="0" err="1"/>
              <a:t>Dastlabki</a:t>
            </a:r>
            <a:r>
              <a:rPr lang="en-GB" dirty="0"/>
              <a:t> </a:t>
            </a:r>
            <a:r>
              <a:rPr lang="en-GB" dirty="0" err="1"/>
              <a:t>tilning</a:t>
            </a:r>
            <a:r>
              <a:rPr lang="en-GB" dirty="0"/>
              <a:t> </a:t>
            </a:r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op</a:t>
            </a:r>
            <a:r>
              <a:rPr lang="ru-RU" dirty="0"/>
              <a:t>е</a:t>
            </a:r>
            <a:r>
              <a:rPr lang="en-GB" dirty="0" err="1"/>
              <a:t>ratorini</a:t>
            </a:r>
            <a:r>
              <a:rPr lang="en-GB" dirty="0"/>
              <a:t> </a:t>
            </a:r>
            <a:r>
              <a:rPr lang="en-GB" dirty="0" err="1"/>
              <a:t>o’zgartirish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bajarishni</a:t>
            </a:r>
            <a:r>
              <a:rPr lang="en-GB" dirty="0"/>
              <a:t> k</a:t>
            </a:r>
            <a:r>
              <a:rPr lang="ru-RU" dirty="0"/>
              <a:t>е</a:t>
            </a:r>
            <a:r>
              <a:rPr lang="en-GB" dirty="0" err="1"/>
              <a:t>tma</a:t>
            </a:r>
            <a:r>
              <a:rPr lang="en-GB" dirty="0"/>
              <a:t>-k</a:t>
            </a:r>
            <a:r>
              <a:rPr lang="ru-RU" dirty="0"/>
              <a:t>е</a:t>
            </a:r>
            <a:r>
              <a:rPr lang="en-GB" dirty="0"/>
              <a:t>t </a:t>
            </a:r>
            <a:r>
              <a:rPr lang="en-GB" dirty="0" err="1"/>
              <a:t>amalga</a:t>
            </a:r>
            <a:r>
              <a:rPr lang="en-GB" dirty="0"/>
              <a:t> </a:t>
            </a:r>
            <a:r>
              <a:rPr lang="en-GB" dirty="0" err="1"/>
              <a:t>oshiriladigan</a:t>
            </a:r>
            <a:r>
              <a:rPr lang="en-GB" dirty="0"/>
              <a:t> </a:t>
            </a:r>
            <a:r>
              <a:rPr lang="en-GB" dirty="0" err="1"/>
              <a:t>translyatorlar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int</a:t>
            </a:r>
            <a:r>
              <a:rPr lang="ru-RU" b="1" dirty="0"/>
              <a:t>е</a:t>
            </a:r>
            <a:r>
              <a:rPr lang="en-GB" b="1" dirty="0" err="1"/>
              <a:t>rpr</a:t>
            </a:r>
            <a:r>
              <a:rPr lang="ru-RU" b="1" dirty="0"/>
              <a:t>е</a:t>
            </a:r>
            <a:r>
              <a:rPr lang="en-GB" b="1" dirty="0" err="1"/>
              <a:t>tatorlar</a:t>
            </a:r>
            <a:r>
              <a:rPr lang="en-GB" b="1" dirty="0"/>
              <a:t>"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48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/>
              <a:t>Dasturlash tillari va ularni tasniflash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dirty="0" err="1"/>
              <a:t>Dasturlash</a:t>
            </a:r>
            <a:r>
              <a:rPr lang="en-GB" dirty="0"/>
              <a:t> </a:t>
            </a:r>
            <a:r>
              <a:rPr lang="en-GB" dirty="0" err="1"/>
              <a:t>tilining</a:t>
            </a:r>
            <a:r>
              <a:rPr lang="en-GB" dirty="0"/>
              <a:t>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tiliga</a:t>
            </a:r>
            <a:r>
              <a:rPr lang="en-GB" dirty="0"/>
              <a:t> </a:t>
            </a:r>
            <a:r>
              <a:rPr lang="en-GB" dirty="0" err="1"/>
              <a:t>yaqinligi</a:t>
            </a:r>
            <a:r>
              <a:rPr lang="en-GB" dirty="0"/>
              <a:t> </a:t>
            </a:r>
            <a:r>
              <a:rPr lang="en-GB" dirty="0" err="1"/>
              <a:t>darajasini</a:t>
            </a:r>
            <a:r>
              <a:rPr lang="en-GB" dirty="0"/>
              <a:t> </a:t>
            </a:r>
            <a:r>
              <a:rPr lang="en-GB" dirty="0" err="1"/>
              <a:t>tariflash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til</a:t>
            </a:r>
            <a:r>
              <a:rPr lang="en-GB" dirty="0"/>
              <a:t> </a:t>
            </a:r>
            <a:r>
              <a:rPr lang="en-GB" dirty="0" err="1"/>
              <a:t>darajasi</a:t>
            </a:r>
            <a:r>
              <a:rPr lang="en-GB" dirty="0"/>
              <a:t> </a:t>
            </a:r>
            <a:r>
              <a:rPr lang="en-GB" dirty="0" err="1"/>
              <a:t>tushunchasi</a:t>
            </a:r>
            <a:r>
              <a:rPr lang="en-GB" dirty="0"/>
              <a:t> </a:t>
            </a:r>
            <a:r>
              <a:rPr lang="en-GB" dirty="0" err="1"/>
              <a:t>qo’llaniladi</a:t>
            </a:r>
            <a:r>
              <a:rPr lang="en-GB" dirty="0"/>
              <a:t>. </a:t>
            </a:r>
            <a:r>
              <a:rPr lang="en-GB" dirty="0" err="1"/>
              <a:t>Kompyuter</a:t>
            </a:r>
            <a:r>
              <a:rPr lang="en-GB" dirty="0"/>
              <a:t> </a:t>
            </a:r>
            <a:r>
              <a:rPr lang="en-GB" dirty="0" err="1"/>
              <a:t>tili</a:t>
            </a:r>
            <a:r>
              <a:rPr lang="en-GB" dirty="0"/>
              <a:t> 0 </a:t>
            </a:r>
            <a:r>
              <a:rPr lang="en-GB" dirty="0" err="1"/>
              <a:t>daraja</a:t>
            </a:r>
            <a:r>
              <a:rPr lang="en-GB" dirty="0"/>
              <a:t> 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qabul</a:t>
            </a:r>
            <a:r>
              <a:rPr lang="en-GB" dirty="0"/>
              <a:t> </a:t>
            </a:r>
            <a:r>
              <a:rPr lang="en-GB" dirty="0" err="1"/>
              <a:t>qilingan</a:t>
            </a:r>
            <a:r>
              <a:rPr lang="en-GB" dirty="0"/>
              <a:t> </a:t>
            </a:r>
            <a:r>
              <a:rPr lang="en-GB" dirty="0" err="1"/>
              <a:t>bo’lib</a:t>
            </a:r>
            <a:r>
              <a:rPr lang="en-GB" dirty="0"/>
              <a:t>, </a:t>
            </a:r>
            <a:r>
              <a:rPr lang="en-GB" dirty="0" err="1"/>
              <a:t>sanoq</a:t>
            </a:r>
            <a:r>
              <a:rPr lang="en-GB" dirty="0"/>
              <a:t> </a:t>
            </a:r>
            <a:r>
              <a:rPr lang="en-GB" dirty="0" err="1"/>
              <a:t>boshi</a:t>
            </a:r>
            <a:r>
              <a:rPr lang="en-GB" dirty="0"/>
              <a:t> </a:t>
            </a:r>
            <a:r>
              <a:rPr lang="en-GB" dirty="0" err="1"/>
              <a:t>hisoblanadi</a:t>
            </a:r>
            <a:r>
              <a:rPr lang="en-GB" dirty="0"/>
              <a:t>. </a:t>
            </a:r>
            <a:r>
              <a:rPr lang="en-GB" dirty="0" err="1" smtClean="0"/>
              <a:t>Kompyuterga</a:t>
            </a:r>
            <a:r>
              <a:rPr lang="en-GB" dirty="0" smtClean="0"/>
              <a:t> </a:t>
            </a:r>
            <a:r>
              <a:rPr lang="en-GB" dirty="0" err="1"/>
              <a:t>bog’liq</a:t>
            </a:r>
            <a:r>
              <a:rPr lang="en-GB" dirty="0"/>
              <a:t> </a:t>
            </a:r>
            <a:r>
              <a:rPr lang="en-GB" dirty="0" err="1"/>
              <a:t>bo’lmagan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 ham </a:t>
            </a:r>
            <a:r>
              <a:rPr lang="en-GB" dirty="0" err="1"/>
              <a:t>ikkita</a:t>
            </a:r>
            <a:r>
              <a:rPr lang="en-GB" dirty="0"/>
              <a:t> </a:t>
            </a:r>
            <a:r>
              <a:rPr lang="en-GB" dirty="0" err="1"/>
              <a:t>turga</a:t>
            </a:r>
            <a:r>
              <a:rPr lang="en-GB" dirty="0"/>
              <a:t> </a:t>
            </a:r>
            <a:r>
              <a:rPr lang="en-GB" dirty="0" err="1"/>
              <a:t>bo’linadi</a:t>
            </a:r>
            <a:r>
              <a:rPr lang="en-GB" dirty="0"/>
              <a:t>: </a:t>
            </a:r>
            <a:endParaRPr lang="en-GB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/>
              <a:t>1.Prots</a:t>
            </a:r>
            <a:r>
              <a:rPr lang="ru-RU" dirty="0"/>
              <a:t>е</a:t>
            </a:r>
            <a:r>
              <a:rPr lang="en-GB" dirty="0" err="1"/>
              <a:t>duraga</a:t>
            </a:r>
            <a:r>
              <a:rPr lang="en-GB" dirty="0"/>
              <a:t> </a:t>
            </a:r>
            <a:r>
              <a:rPr lang="en-GB" dirty="0" err="1"/>
              <a:t>mo’ljallangan</a:t>
            </a:r>
            <a:r>
              <a:rPr lang="en-GB" dirty="0"/>
              <a:t> </a:t>
            </a:r>
            <a:r>
              <a:rPr lang="en-GB" dirty="0" err="1" smtClean="0"/>
              <a:t>tillar</a:t>
            </a:r>
            <a:r>
              <a:rPr lang="en-GB" dirty="0" smtClean="0"/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/>
              <a:t>2.Muammoga </a:t>
            </a:r>
            <a:r>
              <a:rPr lang="en-GB" dirty="0" err="1"/>
              <a:t>mo’ljallangan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 smtClean="0"/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/>
              <a:t> </a:t>
            </a:r>
            <a:r>
              <a:rPr lang="en-GB" dirty="0" smtClean="0"/>
              <a:t>  Prots</a:t>
            </a:r>
            <a:r>
              <a:rPr lang="ru-RU" dirty="0"/>
              <a:t>е</a:t>
            </a:r>
            <a:r>
              <a:rPr lang="en-GB" dirty="0" err="1"/>
              <a:t>duraga</a:t>
            </a:r>
            <a:r>
              <a:rPr lang="en-GB" dirty="0"/>
              <a:t> </a:t>
            </a:r>
            <a:r>
              <a:rPr lang="en-GB" dirty="0" err="1"/>
              <a:t>mo’ljallangan</a:t>
            </a:r>
            <a:r>
              <a:rPr lang="en-GB" dirty="0"/>
              <a:t> </a:t>
            </a:r>
            <a:r>
              <a:rPr lang="en-GB" dirty="0" err="1"/>
              <a:t>tillar</a:t>
            </a:r>
            <a:r>
              <a:rPr lang="en-GB" dirty="0"/>
              <a:t> </a:t>
            </a:r>
            <a:r>
              <a:rPr lang="en-GB" dirty="0" err="1"/>
              <a:t>turli</a:t>
            </a:r>
            <a:r>
              <a:rPr lang="en-GB" dirty="0"/>
              <a:t> </a:t>
            </a:r>
            <a:r>
              <a:rPr lang="en-GB" dirty="0" err="1"/>
              <a:t>masalalarni</a:t>
            </a:r>
            <a:r>
              <a:rPr lang="en-GB" dirty="0"/>
              <a:t> </a:t>
            </a:r>
            <a:r>
              <a:rPr lang="ru-RU" dirty="0"/>
              <a:t>е</a:t>
            </a:r>
            <a:r>
              <a:rPr lang="en-GB" dirty="0" err="1"/>
              <a:t>chish</a:t>
            </a:r>
            <a:r>
              <a:rPr lang="en-GB" dirty="0"/>
              <a:t> </a:t>
            </a:r>
            <a:r>
              <a:rPr lang="en-GB" dirty="0" err="1" smtClean="0"/>
              <a:t>algoritmlarini</a:t>
            </a:r>
            <a:r>
              <a:rPr lang="en-GB" dirty="0" smtClean="0"/>
              <a:t> </a:t>
            </a:r>
            <a:r>
              <a:rPr lang="en-GB" dirty="0" err="1"/>
              <a:t>tavsiflashga</a:t>
            </a:r>
            <a:r>
              <a:rPr lang="en-GB" dirty="0"/>
              <a:t> </a:t>
            </a:r>
            <a:r>
              <a:rPr lang="en-GB" dirty="0" err="1"/>
              <a:t>mo’ljallangan</a:t>
            </a:r>
            <a:r>
              <a:rPr lang="en-GB" dirty="0"/>
              <a:t>; </a:t>
            </a:r>
            <a:r>
              <a:rPr lang="en-GB" dirty="0" err="1"/>
              <a:t>shuning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ular</a:t>
            </a:r>
            <a:r>
              <a:rPr lang="en-GB" dirty="0"/>
              <a:t> </a:t>
            </a:r>
            <a:r>
              <a:rPr lang="en-GB" dirty="0" err="1"/>
              <a:t>ko’pincha</a:t>
            </a:r>
            <a:r>
              <a:rPr lang="en-GB" dirty="0"/>
              <a:t> </a:t>
            </a:r>
            <a:r>
              <a:rPr lang="en-GB" dirty="0" err="1"/>
              <a:t>oddiy</a:t>
            </a:r>
            <a:r>
              <a:rPr lang="en-GB" dirty="0"/>
              <a:t> </a:t>
            </a:r>
            <a:r>
              <a:rPr lang="en-GB" dirty="0" err="1"/>
              <a:t>qilib</a:t>
            </a:r>
            <a:r>
              <a:rPr lang="en-GB" dirty="0"/>
              <a:t> </a:t>
            </a:r>
            <a:r>
              <a:rPr lang="en-GB" b="1" dirty="0"/>
              <a:t>“</a:t>
            </a:r>
            <a:r>
              <a:rPr lang="en-GB" b="1" dirty="0" err="1"/>
              <a:t>algoritmik</a:t>
            </a:r>
            <a:r>
              <a:rPr lang="en-GB" b="1" dirty="0"/>
              <a:t> </a:t>
            </a:r>
            <a:r>
              <a:rPr lang="en-GB" b="1" dirty="0" err="1" smtClean="0"/>
              <a:t>tillar</a:t>
            </a:r>
            <a:r>
              <a:rPr lang="en-GB" b="1" dirty="0" smtClean="0"/>
              <a:t>” </a:t>
            </a:r>
            <a:r>
              <a:rPr lang="en-GB" dirty="0"/>
              <a:t>d</a:t>
            </a:r>
            <a:r>
              <a:rPr lang="ru-RU" dirty="0"/>
              <a:t>е</a:t>
            </a:r>
            <a:r>
              <a:rPr lang="en-GB" dirty="0"/>
              <a:t>b </a:t>
            </a:r>
            <a:r>
              <a:rPr lang="en-GB" dirty="0" err="1"/>
              <a:t>ataladi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909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</a:t>
            </a:r>
            <a:r>
              <a:rPr lang="en-GB" b="1" dirty="0"/>
              <a:t> </a:t>
            </a:r>
            <a:r>
              <a:rPr lang="en-GB" b="1" dirty="0" err="1"/>
              <a:t>asosiy</a:t>
            </a:r>
            <a:r>
              <a:rPr lang="en-GB" b="1" dirty="0"/>
              <a:t> </a:t>
            </a:r>
            <a:r>
              <a:rPr lang="en-GB" b="1" dirty="0" err="1"/>
              <a:t>turlar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Har</a:t>
            </a:r>
            <a:r>
              <a:rPr lang="en-GB" dirty="0"/>
              <a:t> </a:t>
            </a:r>
            <a:r>
              <a:rPr lang="en-GB" dirty="0" err="1"/>
              <a:t>qanday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mantiqiy</a:t>
            </a:r>
            <a:r>
              <a:rPr lang="en-GB" dirty="0"/>
              <a:t> </a:t>
            </a:r>
            <a:r>
              <a:rPr lang="en-GB" dirty="0" err="1"/>
              <a:t>tuzilishiga</a:t>
            </a:r>
            <a:r>
              <a:rPr lang="en-GB" dirty="0"/>
              <a:t>, </a:t>
            </a:r>
            <a:r>
              <a:rPr lang="en-GB" dirty="0" err="1"/>
              <a:t>ya'ni</a:t>
            </a:r>
            <a:r>
              <a:rPr lang="en-GB" dirty="0"/>
              <a:t> </a:t>
            </a:r>
            <a:r>
              <a:rPr lang="en-GB" dirty="0" err="1"/>
              <a:t>bajarilishiga</a:t>
            </a:r>
            <a:r>
              <a:rPr lang="en-GB" dirty="0"/>
              <a:t> </a:t>
            </a:r>
            <a:r>
              <a:rPr lang="en-GB" dirty="0" err="1"/>
              <a:t>qarab</a:t>
            </a:r>
            <a:r>
              <a:rPr lang="en-GB" dirty="0"/>
              <a:t> </a:t>
            </a:r>
            <a:r>
              <a:rPr lang="en-GB" dirty="0" err="1"/>
              <a:t>uch</a:t>
            </a:r>
            <a:r>
              <a:rPr lang="en-GB" dirty="0"/>
              <a:t> </a:t>
            </a:r>
            <a:r>
              <a:rPr lang="en-GB" dirty="0" err="1"/>
              <a:t>asosiy</a:t>
            </a:r>
            <a:r>
              <a:rPr lang="en-GB" dirty="0"/>
              <a:t> </a:t>
            </a:r>
            <a:r>
              <a:rPr lang="en-GB" dirty="0" err="1"/>
              <a:t>turga</a:t>
            </a:r>
            <a:r>
              <a:rPr lang="en-GB" dirty="0"/>
              <a:t> </a:t>
            </a:r>
            <a:r>
              <a:rPr lang="en-GB" dirty="0" err="1"/>
              <a:t>bo'linadi</a:t>
            </a:r>
            <a:r>
              <a:rPr lang="en-GB" dirty="0"/>
              <a:t>: </a:t>
            </a:r>
          </a:p>
          <a:p>
            <a:r>
              <a:rPr lang="en-GB" b="1" dirty="0" err="1"/>
              <a:t>Chiziqli</a:t>
            </a:r>
            <a:r>
              <a:rPr lang="en-GB" b="1" dirty="0"/>
              <a:t> </a:t>
            </a:r>
            <a:endParaRPr lang="en-GB" dirty="0"/>
          </a:p>
          <a:p>
            <a:r>
              <a:rPr lang="en-GB" b="1" dirty="0" err="1"/>
              <a:t>Tarmoqlanuvchi</a:t>
            </a:r>
            <a:r>
              <a:rPr lang="en-GB" b="1" dirty="0"/>
              <a:t> </a:t>
            </a:r>
            <a:endParaRPr lang="en-GB" dirty="0"/>
          </a:p>
          <a:p>
            <a:r>
              <a:rPr lang="en-GB" b="1" dirty="0" err="1"/>
              <a:t>Takrorlanuvchi</a:t>
            </a:r>
            <a:r>
              <a:rPr lang="en-GB" b="1" dirty="0"/>
              <a:t> </a:t>
            </a:r>
            <a:endParaRPr lang="en-GB" dirty="0"/>
          </a:p>
          <a:p>
            <a:r>
              <a:rPr lang="en-GB" dirty="0" err="1"/>
              <a:t>Algoritmikada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asosida</a:t>
            </a:r>
            <a:r>
              <a:rPr lang="en-GB" dirty="0"/>
              <a:t> </a:t>
            </a:r>
            <a:r>
              <a:rPr lang="en-GB" dirty="0" err="1"/>
              <a:t>turli-tuman</a:t>
            </a:r>
            <a:r>
              <a:rPr lang="en-GB" dirty="0"/>
              <a:t> </a:t>
            </a:r>
            <a:r>
              <a:rPr lang="en-GB" dirty="0" err="1"/>
              <a:t>yangi</a:t>
            </a:r>
            <a:r>
              <a:rPr lang="en-GB" dirty="0"/>
              <a:t> </a:t>
            </a:r>
            <a:r>
              <a:rPr lang="en-GB" dirty="0" err="1"/>
              <a:t>algoritmlar</a:t>
            </a:r>
            <a:r>
              <a:rPr lang="en-GB" dirty="0"/>
              <a:t> </a:t>
            </a:r>
            <a:r>
              <a:rPr lang="en-GB" dirty="0" err="1"/>
              <a:t>hosil</a:t>
            </a:r>
            <a:r>
              <a:rPr lang="en-GB" dirty="0"/>
              <a:t> </a:t>
            </a:r>
            <a:r>
              <a:rPr lang="en-GB" dirty="0" err="1"/>
              <a:t>qilinadiki</a:t>
            </a:r>
            <a:r>
              <a:rPr lang="en-GB" dirty="0"/>
              <a:t>, </a:t>
            </a:r>
            <a:r>
              <a:rPr lang="en-GB" dirty="0" err="1"/>
              <a:t>ular</a:t>
            </a:r>
            <a:r>
              <a:rPr lang="en-GB" dirty="0"/>
              <a:t> ham </a:t>
            </a:r>
            <a:r>
              <a:rPr lang="en-GB" dirty="0" err="1"/>
              <a:t>o'z</a:t>
            </a:r>
            <a:r>
              <a:rPr lang="en-GB" dirty="0"/>
              <a:t> </a:t>
            </a:r>
            <a:r>
              <a:rPr lang="en-GB" dirty="0" err="1"/>
              <a:t>navba</a:t>
            </a:r>
            <a:r>
              <a:rPr lang="en-GB" dirty="0"/>
              <a:t>- </a:t>
            </a:r>
            <a:r>
              <a:rPr lang="en-GB" dirty="0" err="1"/>
              <a:t>tida</a:t>
            </a:r>
            <a:r>
              <a:rPr lang="en-GB" dirty="0"/>
              <a:t> </a:t>
            </a:r>
            <a:r>
              <a:rPr lang="en-GB" dirty="0" err="1"/>
              <a:t>mustaqil</a:t>
            </a:r>
            <a:r>
              <a:rPr lang="en-GB" dirty="0"/>
              <a:t> </a:t>
            </a:r>
            <a:r>
              <a:rPr lang="en-GB" dirty="0" err="1"/>
              <a:t>ahamiyatga</a:t>
            </a:r>
            <a:r>
              <a:rPr lang="en-GB" dirty="0"/>
              <a:t> </a:t>
            </a:r>
            <a:r>
              <a:rPr lang="en-GB" dirty="0" err="1"/>
              <a:t>ega</a:t>
            </a:r>
            <a:r>
              <a:rPr lang="en-GB" dirty="0"/>
              <a:t> </a:t>
            </a:r>
            <a:r>
              <a:rPr lang="en-GB" dirty="0" err="1"/>
              <a:t>bo'ladi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4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Chiziqli</a:t>
            </a:r>
            <a:r>
              <a:rPr lang="en-US" b="1" dirty="0" smtClean="0"/>
              <a:t> </a:t>
            </a:r>
            <a:r>
              <a:rPr lang="en-US" b="1" dirty="0" err="1" smtClean="0"/>
              <a:t>algoritm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 err="1" smtClean="0"/>
              <a:t>Faqat</a:t>
            </a:r>
            <a:r>
              <a:rPr lang="en-GB" sz="2400" dirty="0" smtClean="0"/>
              <a:t> </a:t>
            </a:r>
            <a:r>
              <a:rPr lang="en-GB" sz="2400" dirty="0" err="1" smtClean="0"/>
              <a:t>ketma-ket</a:t>
            </a:r>
            <a:r>
              <a:rPr lang="en-GB" sz="2400" dirty="0" smtClean="0"/>
              <a:t> </a:t>
            </a:r>
            <a:r>
              <a:rPr lang="en-GB" sz="2400" dirty="0" err="1" smtClean="0"/>
              <a:t>bajariladigan</a:t>
            </a:r>
            <a:r>
              <a:rPr lang="en-GB" sz="2400" dirty="0" smtClean="0"/>
              <a:t> </a:t>
            </a:r>
            <a:r>
              <a:rPr lang="en-GB" sz="2400" dirty="0" err="1" smtClean="0"/>
              <a:t>amallardan</a:t>
            </a:r>
            <a:r>
              <a:rPr lang="en-GB" sz="2400" dirty="0" smtClean="0"/>
              <a:t> </a:t>
            </a:r>
            <a:r>
              <a:rPr lang="en-GB" sz="2400" dirty="0" err="1" smtClean="0"/>
              <a:t>tashkil</a:t>
            </a:r>
            <a:r>
              <a:rPr lang="en-GB" sz="2400" dirty="0" smtClean="0"/>
              <a:t> </a:t>
            </a:r>
            <a:r>
              <a:rPr lang="en-GB" sz="2400" dirty="0" err="1" smtClean="0"/>
              <a:t>topgan</a:t>
            </a:r>
            <a:r>
              <a:rPr lang="en-GB" sz="2400" dirty="0" smtClean="0"/>
              <a:t> </a:t>
            </a:r>
            <a:r>
              <a:rPr lang="en-GB" sz="2400" dirty="0" err="1" smtClean="0"/>
              <a:t>algoritmlarga</a:t>
            </a:r>
            <a:r>
              <a:rPr lang="en-GB" sz="2400" dirty="0" smtClean="0"/>
              <a:t> </a:t>
            </a:r>
            <a:r>
              <a:rPr lang="en-GB" sz="2400" b="1" dirty="0" err="1" smtClean="0"/>
              <a:t>chiziqli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algoritmlar</a:t>
            </a:r>
            <a:r>
              <a:rPr lang="en-GB" sz="2400" b="1" dirty="0" smtClean="0"/>
              <a:t> </a:t>
            </a:r>
            <a:r>
              <a:rPr lang="en-GB" sz="2400" b="1" dirty="0" err="1" smtClean="0"/>
              <a:t>deyiladi</a:t>
            </a:r>
            <a:r>
              <a:rPr lang="en-GB" sz="2400" dirty="0" smtClean="0"/>
              <a:t>. </a:t>
            </a:r>
            <a:r>
              <a:rPr lang="en-GB" sz="2400" dirty="0" err="1" smtClean="0"/>
              <a:t>Bunday</a:t>
            </a:r>
            <a:r>
              <a:rPr lang="en-GB" sz="2400" dirty="0" smtClean="0"/>
              <a:t> </a:t>
            </a:r>
            <a:r>
              <a:rPr lang="en-GB" sz="2400" dirty="0" err="1" smtClean="0"/>
              <a:t>algoritmni</a:t>
            </a:r>
            <a:r>
              <a:rPr lang="en-GB" sz="2400" dirty="0" smtClean="0"/>
              <a:t> </a:t>
            </a:r>
            <a:r>
              <a:rPr lang="en-GB" sz="2400" dirty="0" err="1" smtClean="0"/>
              <a:t>ifodalash</a:t>
            </a:r>
            <a:r>
              <a:rPr lang="en-GB" sz="2400" dirty="0" smtClean="0"/>
              <a:t> </a:t>
            </a:r>
            <a:r>
              <a:rPr lang="en-GB" sz="2400" dirty="0" err="1" smtClean="0"/>
              <a:t>uchun</a:t>
            </a:r>
            <a:r>
              <a:rPr lang="en-GB" sz="2400" dirty="0" smtClean="0"/>
              <a:t> </a:t>
            </a:r>
            <a:r>
              <a:rPr lang="en-GB" sz="2400" dirty="0" err="1" smtClean="0"/>
              <a:t>ketma-ketlik</a:t>
            </a:r>
            <a:r>
              <a:rPr lang="en-GB" sz="2400" dirty="0" smtClean="0"/>
              <a:t> </a:t>
            </a:r>
            <a:r>
              <a:rPr lang="en-GB" sz="2400" dirty="0" err="1" smtClean="0"/>
              <a:t>strukturasi</a:t>
            </a:r>
            <a:r>
              <a:rPr lang="en-GB" sz="2400" dirty="0" smtClean="0"/>
              <a:t> </a:t>
            </a:r>
            <a:r>
              <a:rPr lang="en-GB" sz="2400" dirty="0" err="1" smtClean="0"/>
              <a:t>ishlatiladi</a:t>
            </a:r>
            <a:r>
              <a:rPr lang="en-GB" sz="2400" dirty="0" smtClean="0"/>
              <a:t>. </a:t>
            </a:r>
            <a:r>
              <a:rPr lang="en-GB" sz="2400" dirty="0" err="1" smtClean="0"/>
              <a:t>Strukturada</a:t>
            </a:r>
            <a:r>
              <a:rPr lang="en-GB" sz="2400" dirty="0" smtClean="0"/>
              <a:t> </a:t>
            </a:r>
            <a:r>
              <a:rPr lang="en-GB" sz="2400" dirty="0" err="1" smtClean="0"/>
              <a:t>bajariladigan</a:t>
            </a:r>
            <a:r>
              <a:rPr lang="en-GB" sz="2400" dirty="0" smtClean="0"/>
              <a:t> </a:t>
            </a:r>
            <a:r>
              <a:rPr lang="en-GB" sz="2400" dirty="0" err="1" smtClean="0"/>
              <a:t>amal</a:t>
            </a:r>
            <a:r>
              <a:rPr lang="en-GB" sz="2400" dirty="0" smtClean="0"/>
              <a:t> </a:t>
            </a:r>
            <a:r>
              <a:rPr lang="en-GB" sz="2400" dirty="0" err="1" smtClean="0"/>
              <a:t>mos</a:t>
            </a:r>
            <a:r>
              <a:rPr lang="en-GB" sz="2400" dirty="0" smtClean="0"/>
              <a:t> </a:t>
            </a:r>
            <a:r>
              <a:rPr lang="en-GB" sz="2400" dirty="0" err="1" smtClean="0"/>
              <a:t>keluvchi</a:t>
            </a:r>
            <a:r>
              <a:rPr lang="en-GB" sz="2400" dirty="0" smtClean="0"/>
              <a:t> </a:t>
            </a:r>
            <a:r>
              <a:rPr lang="en-GB" sz="2400" dirty="0" err="1" smtClean="0"/>
              <a:t>shakl</a:t>
            </a:r>
            <a:r>
              <a:rPr lang="en-GB" sz="2400" dirty="0" smtClean="0"/>
              <a:t> </a:t>
            </a:r>
            <a:r>
              <a:rPr lang="en-GB" sz="2400" dirty="0" err="1" smtClean="0"/>
              <a:t>bilan</a:t>
            </a:r>
            <a:r>
              <a:rPr lang="en-GB" sz="2400" dirty="0" smtClean="0"/>
              <a:t> </a:t>
            </a:r>
            <a:r>
              <a:rPr lang="en-GB" sz="2400" dirty="0" err="1" smtClean="0"/>
              <a:t>ko’rsatiladi</a:t>
            </a:r>
            <a:r>
              <a:rPr lang="en-GB" sz="2400" dirty="0" smtClean="0"/>
              <a:t>. </a:t>
            </a:r>
            <a:r>
              <a:rPr lang="en-GB" sz="2400" dirty="0" err="1" smtClean="0"/>
              <a:t>Chiziqli</a:t>
            </a:r>
            <a:r>
              <a:rPr lang="en-GB" sz="2400" dirty="0" smtClean="0"/>
              <a:t> </a:t>
            </a:r>
            <a:r>
              <a:rPr lang="en-GB" sz="2400" dirty="0" err="1" smtClean="0"/>
              <a:t>algoritmlarning</a:t>
            </a:r>
            <a:r>
              <a:rPr lang="en-GB" sz="2400" dirty="0" smtClean="0"/>
              <a:t> </a:t>
            </a:r>
            <a:r>
              <a:rPr lang="en-GB" sz="2400" dirty="0" err="1" smtClean="0"/>
              <a:t>blok</a:t>
            </a:r>
            <a:r>
              <a:rPr lang="en-GB" sz="2400" dirty="0" smtClean="0"/>
              <a:t> - </a:t>
            </a:r>
            <a:r>
              <a:rPr lang="en-GB" sz="2400" dirty="0" err="1" smtClean="0"/>
              <a:t>sxemasini</a:t>
            </a:r>
            <a:r>
              <a:rPr lang="en-GB" sz="2400" dirty="0" smtClean="0"/>
              <a:t> </a:t>
            </a:r>
            <a:r>
              <a:rPr lang="en-GB" sz="2400" dirty="0" err="1" smtClean="0"/>
              <a:t>umumiy</a:t>
            </a:r>
            <a:r>
              <a:rPr lang="en-GB" sz="2400" dirty="0" smtClean="0"/>
              <a:t> </a:t>
            </a:r>
            <a:r>
              <a:rPr lang="en-GB" sz="2400" dirty="0" err="1" smtClean="0"/>
              <a:t>strukturasini</a:t>
            </a:r>
            <a:r>
              <a:rPr lang="en-GB" sz="2400" dirty="0" smtClean="0"/>
              <a:t> </a:t>
            </a:r>
            <a:r>
              <a:rPr lang="en-GB" sz="2400" dirty="0" err="1" smtClean="0"/>
              <a:t>quyidagi</a:t>
            </a:r>
            <a:r>
              <a:rPr lang="en-GB" sz="2400" dirty="0" smtClean="0"/>
              <a:t> </a:t>
            </a:r>
            <a:r>
              <a:rPr lang="en-GB" sz="2400" dirty="0" err="1" smtClean="0"/>
              <a:t>ko’rinishda</a:t>
            </a:r>
            <a:r>
              <a:rPr lang="en-GB" sz="2400" dirty="0" smtClean="0"/>
              <a:t> </a:t>
            </a:r>
            <a:r>
              <a:rPr lang="en-GB" sz="2400" dirty="0" err="1" smtClean="0"/>
              <a:t>ifodalash</a:t>
            </a:r>
            <a:r>
              <a:rPr lang="en-GB" sz="2400" dirty="0" smtClean="0"/>
              <a:t> </a:t>
            </a:r>
            <a:r>
              <a:rPr lang="en-GB" sz="2400" dirty="0" err="1" smtClean="0"/>
              <a:t>mumkin</a:t>
            </a:r>
            <a:r>
              <a:rPr lang="en-GB" sz="2400" dirty="0" smtClean="0"/>
              <a:t>.</a:t>
            </a:r>
            <a:endParaRPr lang="ru-RU" sz="2400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10959" y="1722001"/>
            <a:ext cx="2934138" cy="445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95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Tarmoqlanuvchi</a:t>
            </a:r>
            <a:r>
              <a:rPr lang="en-US" b="1" dirty="0" smtClean="0"/>
              <a:t> </a:t>
            </a:r>
            <a:r>
              <a:rPr lang="en-US" b="1" dirty="0" err="1" smtClean="0"/>
              <a:t>algoritm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8206" y="1825624"/>
            <a:ext cx="5621594" cy="5032375"/>
          </a:xfrm>
        </p:spPr>
        <p:txBody>
          <a:bodyPr>
            <a:normAutofit/>
          </a:bodyPr>
          <a:lstStyle/>
          <a:p>
            <a:r>
              <a:rPr lang="en-GB" dirty="0" smtClean="0"/>
              <a:t>Agar </a:t>
            </a:r>
            <a:r>
              <a:rPr lang="en-GB" dirty="0" err="1" smtClean="0"/>
              <a:t>hisoblash</a:t>
            </a:r>
            <a:r>
              <a:rPr lang="en-GB" dirty="0" smtClean="0"/>
              <a:t> </a:t>
            </a:r>
            <a:r>
              <a:rPr lang="en-GB" dirty="0" err="1" smtClean="0"/>
              <a:t>jarayoni</a:t>
            </a:r>
            <a:r>
              <a:rPr lang="en-GB" dirty="0" smtClean="0"/>
              <a:t> </a:t>
            </a:r>
            <a:r>
              <a:rPr lang="en-GB" dirty="0" err="1" smtClean="0"/>
              <a:t>biror</a:t>
            </a:r>
            <a:r>
              <a:rPr lang="en-GB" dirty="0" smtClean="0"/>
              <a:t> </a:t>
            </a:r>
            <a:r>
              <a:rPr lang="en-GB" dirty="0" err="1" smtClean="0"/>
              <a:t>bir</a:t>
            </a:r>
            <a:r>
              <a:rPr lang="en-GB" dirty="0" smtClean="0"/>
              <a:t> </a:t>
            </a:r>
            <a:r>
              <a:rPr lang="en-GB" dirty="0" err="1" smtClean="0"/>
              <a:t>berilgan</a:t>
            </a:r>
            <a:r>
              <a:rPr lang="en-GB" dirty="0" smtClean="0"/>
              <a:t> </a:t>
            </a:r>
            <a:r>
              <a:rPr lang="en-GB" dirty="0" err="1" smtClean="0"/>
              <a:t>shartning</a:t>
            </a:r>
            <a:r>
              <a:rPr lang="en-GB" dirty="0" smtClean="0"/>
              <a:t> </a:t>
            </a:r>
            <a:r>
              <a:rPr lang="en-GB" dirty="0" err="1" smtClean="0"/>
              <a:t>bajarilishiga</a:t>
            </a:r>
            <a:r>
              <a:rPr lang="en-GB" dirty="0" smtClean="0"/>
              <a:t> </a:t>
            </a:r>
            <a:r>
              <a:rPr lang="en-GB" dirty="0" err="1" smtClean="0"/>
              <a:t>qarab</a:t>
            </a:r>
            <a:r>
              <a:rPr lang="en-GB" dirty="0" smtClean="0"/>
              <a:t> </a:t>
            </a:r>
            <a:r>
              <a:rPr lang="en-GB" dirty="0" err="1" smtClean="0"/>
              <a:t>turli</a:t>
            </a:r>
            <a:r>
              <a:rPr lang="en-GB" dirty="0" smtClean="0"/>
              <a:t> </a:t>
            </a:r>
            <a:r>
              <a:rPr lang="en-GB" dirty="0" err="1" smtClean="0"/>
              <a:t>tarmoqlar</a:t>
            </a:r>
            <a:r>
              <a:rPr lang="en-GB" dirty="0" smtClean="0"/>
              <a:t> </a:t>
            </a:r>
            <a:r>
              <a:rPr lang="en-GB" dirty="0" err="1" smtClean="0"/>
              <a:t>bo’yicha</a:t>
            </a:r>
            <a:r>
              <a:rPr lang="en-GB" dirty="0" smtClean="0"/>
              <a:t> </a:t>
            </a:r>
            <a:r>
              <a:rPr lang="en-GB" dirty="0" err="1" smtClean="0"/>
              <a:t>davom</a:t>
            </a:r>
            <a:r>
              <a:rPr lang="en-GB" dirty="0" smtClean="0"/>
              <a:t> </a:t>
            </a:r>
            <a:r>
              <a:rPr lang="en-GB" dirty="0" err="1" smtClean="0"/>
              <a:t>ettirilsa</a:t>
            </a:r>
            <a:r>
              <a:rPr lang="en-GB" dirty="0" smtClean="0"/>
              <a:t> </a:t>
            </a:r>
            <a:r>
              <a:rPr lang="en-GB" dirty="0" err="1" smtClean="0"/>
              <a:t>va</a:t>
            </a:r>
            <a:r>
              <a:rPr lang="en-GB" dirty="0" smtClean="0"/>
              <a:t> </a:t>
            </a:r>
            <a:r>
              <a:rPr lang="en-GB" dirty="0" err="1" smtClean="0"/>
              <a:t>hisoblash</a:t>
            </a:r>
            <a:r>
              <a:rPr lang="en-GB" dirty="0" smtClean="0"/>
              <a:t> </a:t>
            </a:r>
            <a:r>
              <a:rPr lang="en-GB" dirty="0" err="1" smtClean="0"/>
              <a:t>jarayonida</a:t>
            </a:r>
            <a:r>
              <a:rPr lang="en-GB" dirty="0" smtClean="0"/>
              <a:t> </a:t>
            </a:r>
            <a:r>
              <a:rPr lang="en-GB" dirty="0" err="1" smtClean="0"/>
              <a:t>har</a:t>
            </a:r>
            <a:r>
              <a:rPr lang="en-GB" dirty="0" smtClean="0"/>
              <a:t> </a:t>
            </a:r>
            <a:r>
              <a:rPr lang="en-GB" dirty="0" err="1" smtClean="0"/>
              <a:t>bir</a:t>
            </a:r>
            <a:r>
              <a:rPr lang="en-GB" dirty="0" smtClean="0"/>
              <a:t> </a:t>
            </a:r>
            <a:r>
              <a:rPr lang="en-GB" dirty="0" err="1" smtClean="0"/>
              <a:t>tarmoq</a:t>
            </a:r>
            <a:r>
              <a:rPr lang="en-GB" dirty="0" smtClean="0"/>
              <a:t> </a:t>
            </a:r>
            <a:r>
              <a:rPr lang="en-GB" dirty="0" err="1" smtClean="0"/>
              <a:t>faqat</a:t>
            </a:r>
            <a:r>
              <a:rPr lang="en-GB" dirty="0" smtClean="0"/>
              <a:t> </a:t>
            </a:r>
            <a:r>
              <a:rPr lang="en-GB" dirty="0" err="1" smtClean="0"/>
              <a:t>bir</a:t>
            </a:r>
            <a:r>
              <a:rPr lang="en-GB" dirty="0" smtClean="0"/>
              <a:t> </a:t>
            </a:r>
            <a:r>
              <a:rPr lang="en-GB" dirty="0" err="1" smtClean="0"/>
              <a:t>marta</a:t>
            </a:r>
            <a:r>
              <a:rPr lang="en-GB" dirty="0" smtClean="0"/>
              <a:t> </a:t>
            </a:r>
            <a:r>
              <a:rPr lang="en-GB" dirty="0" err="1" smtClean="0"/>
              <a:t>bajarilsa</a:t>
            </a:r>
            <a:r>
              <a:rPr lang="en-GB" dirty="0" smtClean="0"/>
              <a:t>, </a:t>
            </a:r>
            <a:r>
              <a:rPr lang="en-GB" dirty="0" err="1" smtClean="0"/>
              <a:t>bunday</a:t>
            </a:r>
            <a:r>
              <a:rPr lang="en-GB" dirty="0" smtClean="0"/>
              <a:t> </a:t>
            </a:r>
            <a:r>
              <a:rPr lang="en-GB" dirty="0" err="1" smtClean="0"/>
              <a:t>hisoblash</a:t>
            </a:r>
            <a:r>
              <a:rPr lang="en-GB" dirty="0" smtClean="0"/>
              <a:t> </a:t>
            </a:r>
            <a:r>
              <a:rPr lang="en-GB" dirty="0" err="1" smtClean="0"/>
              <a:t>jarayonlariga</a:t>
            </a:r>
            <a:r>
              <a:rPr lang="en-GB" dirty="0" smtClean="0"/>
              <a:t> </a:t>
            </a:r>
            <a:r>
              <a:rPr lang="en-GB" dirty="0" err="1" smtClean="0"/>
              <a:t>tarmoqlanuvchi</a:t>
            </a:r>
            <a:r>
              <a:rPr lang="en-GB" dirty="0" smtClean="0"/>
              <a:t> </a:t>
            </a:r>
            <a:r>
              <a:rPr lang="en-GB" dirty="0" err="1" smtClean="0"/>
              <a:t>algoritmlar</a:t>
            </a:r>
            <a:r>
              <a:rPr lang="en-GB" dirty="0" smtClean="0"/>
              <a:t> </a:t>
            </a:r>
            <a:r>
              <a:rPr lang="en-GB" dirty="0" err="1" smtClean="0"/>
              <a:t>deyiladi</a:t>
            </a:r>
            <a:r>
              <a:rPr lang="en-GB" dirty="0" smtClean="0"/>
              <a:t>. </a:t>
            </a:r>
            <a:r>
              <a:rPr lang="en-GB" dirty="0" err="1" smtClean="0"/>
              <a:t>Tarmoqlanuvchi</a:t>
            </a:r>
            <a:r>
              <a:rPr lang="en-GB" dirty="0" smtClean="0"/>
              <a:t> </a:t>
            </a:r>
            <a:r>
              <a:rPr lang="en-GB" dirty="0" err="1" smtClean="0"/>
              <a:t>strukturasi</a:t>
            </a:r>
            <a:r>
              <a:rPr lang="en-GB" dirty="0" smtClean="0"/>
              <a:t> </a:t>
            </a:r>
            <a:r>
              <a:rPr lang="en-GB" dirty="0" err="1" smtClean="0"/>
              <a:t>berilgan</a:t>
            </a:r>
            <a:r>
              <a:rPr lang="en-GB" dirty="0" smtClean="0"/>
              <a:t> </a:t>
            </a:r>
            <a:r>
              <a:rPr lang="en-GB" dirty="0" err="1" smtClean="0"/>
              <a:t>shartning</a:t>
            </a:r>
            <a:r>
              <a:rPr lang="en-GB" dirty="0" smtClean="0"/>
              <a:t> </a:t>
            </a:r>
            <a:r>
              <a:rPr lang="en-GB" dirty="0" err="1" smtClean="0"/>
              <a:t>bajarilishiga</a:t>
            </a:r>
            <a:r>
              <a:rPr lang="en-GB" dirty="0" smtClean="0"/>
              <a:t> </a:t>
            </a:r>
            <a:r>
              <a:rPr lang="en-GB" dirty="0" err="1" smtClean="0"/>
              <a:t>qarab</a:t>
            </a:r>
            <a:r>
              <a:rPr lang="en-GB" dirty="0" smtClean="0"/>
              <a:t> </a:t>
            </a:r>
            <a:r>
              <a:rPr lang="en-GB" dirty="0" err="1" smtClean="0"/>
              <a:t>ko’rsatilgan</a:t>
            </a:r>
            <a:r>
              <a:rPr lang="en-GB" dirty="0" smtClean="0"/>
              <a:t> </a:t>
            </a:r>
            <a:r>
              <a:rPr lang="en-GB" dirty="0" err="1" smtClean="0"/>
              <a:t>tarmoqdan</a:t>
            </a:r>
            <a:r>
              <a:rPr lang="en-GB" dirty="0" smtClean="0"/>
              <a:t> </a:t>
            </a:r>
            <a:r>
              <a:rPr lang="en-GB" dirty="0" err="1" smtClean="0"/>
              <a:t>faqat</a:t>
            </a:r>
            <a:r>
              <a:rPr lang="en-GB" dirty="0" smtClean="0"/>
              <a:t> </a:t>
            </a:r>
            <a:r>
              <a:rPr lang="en-GB" dirty="0" err="1" smtClean="0"/>
              <a:t>bittasining</a:t>
            </a:r>
            <a:r>
              <a:rPr lang="en-GB" dirty="0" smtClean="0"/>
              <a:t> </a:t>
            </a:r>
            <a:r>
              <a:rPr lang="en-GB" dirty="0" err="1" smtClean="0"/>
              <a:t>bajarilishini</a:t>
            </a:r>
            <a:r>
              <a:rPr lang="en-GB" dirty="0" smtClean="0"/>
              <a:t> </a:t>
            </a:r>
            <a:r>
              <a:rPr lang="en-GB" dirty="0" err="1" smtClean="0"/>
              <a:t>ta’minlaydi</a:t>
            </a:r>
            <a:r>
              <a:rPr lang="en-GB" dirty="0" smtClean="0"/>
              <a:t>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90736" y="1825624"/>
            <a:ext cx="4580013" cy="410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1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err="1" smtClean="0"/>
              <a:t>Takrorlanuvchi</a:t>
            </a:r>
            <a:r>
              <a:rPr lang="en-GB" b="1" u="sng" dirty="0" smtClean="0"/>
              <a:t> </a:t>
            </a:r>
            <a:r>
              <a:rPr lang="en-GB" b="1" u="sng" dirty="0" err="1" smtClean="0"/>
              <a:t>algoritm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45690" y="1825624"/>
            <a:ext cx="5474110" cy="472265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 smtClean="0"/>
              <a:t>Agar </a:t>
            </a:r>
            <a:r>
              <a:rPr lang="en-GB" dirty="0" err="1" smtClean="0"/>
              <a:t>biror</a:t>
            </a:r>
            <a:r>
              <a:rPr lang="en-GB" dirty="0" smtClean="0"/>
              <a:t> </a:t>
            </a:r>
            <a:r>
              <a:rPr lang="en-GB" dirty="0" err="1" smtClean="0"/>
              <a:t>masalani</a:t>
            </a:r>
            <a:r>
              <a:rPr lang="en-GB" dirty="0" smtClean="0"/>
              <a:t> </a:t>
            </a:r>
            <a:r>
              <a:rPr lang="en-GB" dirty="0" err="1" smtClean="0"/>
              <a:t>echish</a:t>
            </a:r>
            <a:r>
              <a:rPr lang="en-GB" dirty="0" smtClean="0"/>
              <a:t> </a:t>
            </a:r>
            <a:r>
              <a:rPr lang="en-GB" dirty="0" err="1" smtClean="0"/>
              <a:t>uchun</a:t>
            </a:r>
            <a:r>
              <a:rPr lang="en-GB" dirty="0" smtClean="0"/>
              <a:t> </a:t>
            </a:r>
            <a:r>
              <a:rPr lang="en-GB" dirty="0" err="1" smtClean="0"/>
              <a:t>tuzilgan</a:t>
            </a:r>
            <a:r>
              <a:rPr lang="en-GB" dirty="0" smtClean="0"/>
              <a:t> </a:t>
            </a:r>
            <a:r>
              <a:rPr lang="en-GB" dirty="0" err="1" smtClean="0"/>
              <a:t>zarur</a:t>
            </a:r>
            <a:r>
              <a:rPr lang="en-GB" dirty="0" smtClean="0"/>
              <a:t> </a:t>
            </a:r>
            <a:r>
              <a:rPr lang="en-GB" dirty="0" err="1" smtClean="0"/>
              <a:t>bo’lgan</a:t>
            </a:r>
            <a:r>
              <a:rPr lang="en-GB" dirty="0" smtClean="0"/>
              <a:t> </a:t>
            </a:r>
            <a:r>
              <a:rPr lang="en-GB" dirty="0" err="1" smtClean="0"/>
              <a:t>amallar</a:t>
            </a:r>
            <a:r>
              <a:rPr lang="en-GB" dirty="0" smtClean="0"/>
              <a:t> </a:t>
            </a:r>
            <a:r>
              <a:rPr lang="en-GB" dirty="0" err="1" smtClean="0"/>
              <a:t>ketma-ketligining</a:t>
            </a:r>
            <a:r>
              <a:rPr lang="en-GB" dirty="0" smtClean="0"/>
              <a:t> </a:t>
            </a:r>
            <a:r>
              <a:rPr lang="en-GB" dirty="0" err="1" smtClean="0"/>
              <a:t>ma’lum</a:t>
            </a:r>
            <a:r>
              <a:rPr lang="en-GB" dirty="0" smtClean="0"/>
              <a:t> </a:t>
            </a:r>
            <a:r>
              <a:rPr lang="en-GB" dirty="0" err="1" smtClean="0"/>
              <a:t>bir</a:t>
            </a:r>
            <a:r>
              <a:rPr lang="en-GB" dirty="0" smtClean="0"/>
              <a:t> </a:t>
            </a:r>
            <a:r>
              <a:rPr lang="en-GB" dirty="0" err="1" smtClean="0"/>
              <a:t>qismi</a:t>
            </a:r>
            <a:r>
              <a:rPr lang="en-GB" dirty="0" smtClean="0"/>
              <a:t> </a:t>
            </a:r>
            <a:r>
              <a:rPr lang="en-GB" dirty="0" err="1" smtClean="0"/>
              <a:t>biror</a:t>
            </a:r>
            <a:r>
              <a:rPr lang="en-GB" dirty="0" smtClean="0"/>
              <a:t> </a:t>
            </a:r>
            <a:r>
              <a:rPr lang="en-GB" dirty="0" err="1" smtClean="0"/>
              <a:t>parametrga</a:t>
            </a:r>
            <a:r>
              <a:rPr lang="en-GB" dirty="0" smtClean="0"/>
              <a:t> </a:t>
            </a:r>
            <a:r>
              <a:rPr lang="en-GB" dirty="0" err="1" smtClean="0"/>
              <a:t>bog’lik</a:t>
            </a:r>
            <a:r>
              <a:rPr lang="en-GB" dirty="0" smtClean="0"/>
              <a:t> </a:t>
            </a:r>
            <a:r>
              <a:rPr lang="en-GB" dirty="0" err="1" smtClean="0"/>
              <a:t>ko’p</a:t>
            </a:r>
            <a:r>
              <a:rPr lang="en-GB" dirty="0" smtClean="0"/>
              <a:t> </a:t>
            </a:r>
            <a:r>
              <a:rPr lang="en-GB" dirty="0" err="1" smtClean="0"/>
              <a:t>marta</a:t>
            </a:r>
            <a:r>
              <a:rPr lang="en-GB" dirty="0" smtClean="0"/>
              <a:t> </a:t>
            </a:r>
            <a:r>
              <a:rPr lang="en-GB" dirty="0" err="1" smtClean="0"/>
              <a:t>qayta</a:t>
            </a:r>
            <a:r>
              <a:rPr lang="en-GB" dirty="0" smtClean="0"/>
              <a:t> </a:t>
            </a:r>
            <a:r>
              <a:rPr lang="en-GB" dirty="0" err="1" smtClean="0"/>
              <a:t>bajarilsa</a:t>
            </a:r>
            <a:r>
              <a:rPr lang="en-GB" dirty="0" smtClean="0"/>
              <a:t>, </a:t>
            </a:r>
            <a:r>
              <a:rPr lang="en-GB" dirty="0" err="1" smtClean="0"/>
              <a:t>bunday</a:t>
            </a:r>
            <a:r>
              <a:rPr lang="en-GB" dirty="0" smtClean="0"/>
              <a:t> </a:t>
            </a:r>
            <a:r>
              <a:rPr lang="en-GB" dirty="0" err="1" smtClean="0"/>
              <a:t>algoritm</a:t>
            </a:r>
            <a:r>
              <a:rPr lang="en-GB" dirty="0" smtClean="0"/>
              <a:t> </a:t>
            </a:r>
            <a:r>
              <a:rPr lang="en-GB" dirty="0" err="1" smtClean="0"/>
              <a:t>takrorlanuvchi</a:t>
            </a:r>
            <a:r>
              <a:rPr lang="en-GB" dirty="0" smtClean="0"/>
              <a:t> </a:t>
            </a:r>
            <a:r>
              <a:rPr lang="en-GB" dirty="0" err="1" smtClean="0"/>
              <a:t>algoritm</a:t>
            </a:r>
            <a:r>
              <a:rPr lang="en-GB" dirty="0" smtClean="0"/>
              <a:t> </a:t>
            </a:r>
            <a:r>
              <a:rPr lang="en-GB" dirty="0" err="1" smtClean="0"/>
              <a:t>yoki</a:t>
            </a:r>
            <a:r>
              <a:rPr lang="en-GB" dirty="0" smtClean="0"/>
              <a:t> </a:t>
            </a:r>
            <a:r>
              <a:rPr lang="en-GB" dirty="0" err="1" smtClean="0"/>
              <a:t>tsiklik</a:t>
            </a:r>
            <a:r>
              <a:rPr lang="en-GB" dirty="0" smtClean="0"/>
              <a:t> </a:t>
            </a:r>
            <a:r>
              <a:rPr lang="en-GB" dirty="0" err="1" smtClean="0"/>
              <a:t>algoritmlar</a:t>
            </a:r>
            <a:r>
              <a:rPr lang="en-GB" dirty="0" smtClean="0"/>
              <a:t> </a:t>
            </a:r>
            <a:r>
              <a:rPr lang="en-GB" dirty="0" err="1" smtClean="0"/>
              <a:t>deyiladi</a:t>
            </a:r>
            <a:r>
              <a:rPr lang="en-GB" dirty="0" smtClean="0"/>
              <a:t>. </a:t>
            </a:r>
            <a:r>
              <a:rPr lang="en-GB" dirty="0" err="1" smtClean="0"/>
              <a:t>Takrorlanuvchi</a:t>
            </a:r>
            <a:r>
              <a:rPr lang="en-GB" dirty="0" smtClean="0"/>
              <a:t> </a:t>
            </a:r>
            <a:r>
              <a:rPr lang="en-GB" dirty="0" err="1" smtClean="0"/>
              <a:t>algoritmlarga</a:t>
            </a:r>
            <a:r>
              <a:rPr lang="en-GB" dirty="0" smtClean="0"/>
              <a:t> </a:t>
            </a:r>
            <a:r>
              <a:rPr lang="en-GB" dirty="0" err="1" smtClean="0"/>
              <a:t>tipik</a:t>
            </a:r>
            <a:r>
              <a:rPr lang="en-GB" dirty="0" smtClean="0"/>
              <a:t> </a:t>
            </a:r>
            <a:r>
              <a:rPr lang="en-GB" dirty="0" err="1" smtClean="0"/>
              <a:t>misol</a:t>
            </a:r>
            <a:r>
              <a:rPr lang="en-GB" dirty="0" smtClean="0"/>
              <a:t> </a:t>
            </a:r>
            <a:r>
              <a:rPr lang="en-GB" dirty="0" err="1" smtClean="0"/>
              <a:t>sifatida</a:t>
            </a:r>
            <a:r>
              <a:rPr lang="en-GB" dirty="0" smtClean="0"/>
              <a:t> </a:t>
            </a:r>
            <a:r>
              <a:rPr lang="en-GB" dirty="0" err="1" smtClean="0"/>
              <a:t>odatda</a:t>
            </a:r>
            <a:r>
              <a:rPr lang="en-GB" dirty="0" smtClean="0"/>
              <a:t> </a:t>
            </a:r>
            <a:r>
              <a:rPr lang="en-GB" dirty="0" err="1" smtClean="0"/>
              <a:t>qatorlarning</a:t>
            </a:r>
            <a:r>
              <a:rPr lang="en-GB" dirty="0" smtClean="0"/>
              <a:t> </a:t>
            </a:r>
            <a:r>
              <a:rPr lang="en-GB" dirty="0" err="1" smtClean="0"/>
              <a:t>yig’indisi</a:t>
            </a:r>
            <a:r>
              <a:rPr lang="en-GB" dirty="0" smtClean="0"/>
              <a:t> </a:t>
            </a:r>
            <a:r>
              <a:rPr lang="en-GB" dirty="0" err="1" smtClean="0"/>
              <a:t>yoki</a:t>
            </a:r>
            <a:r>
              <a:rPr lang="en-GB" dirty="0" smtClean="0"/>
              <a:t> </a:t>
            </a:r>
            <a:r>
              <a:rPr lang="en-GB" dirty="0" err="1" smtClean="0"/>
              <a:t>ko’patmasini</a:t>
            </a:r>
            <a:r>
              <a:rPr lang="en-GB" dirty="0" smtClean="0"/>
              <a:t> </a:t>
            </a:r>
            <a:r>
              <a:rPr lang="en-GB" dirty="0" err="1" smtClean="0"/>
              <a:t>hisoblash</a:t>
            </a:r>
            <a:r>
              <a:rPr lang="en-GB" dirty="0" smtClean="0"/>
              <a:t> </a:t>
            </a:r>
            <a:r>
              <a:rPr lang="en-GB" dirty="0" err="1" smtClean="0"/>
              <a:t>jarayonlarini</a:t>
            </a:r>
            <a:r>
              <a:rPr lang="en-GB" dirty="0" smtClean="0"/>
              <a:t> </a:t>
            </a:r>
            <a:r>
              <a:rPr lang="en-GB" dirty="0" err="1" smtClean="0"/>
              <a:t>qarash</a:t>
            </a:r>
            <a:r>
              <a:rPr lang="en-GB" dirty="0" smtClean="0"/>
              <a:t> </a:t>
            </a:r>
            <a:r>
              <a:rPr lang="en-GB" dirty="0" err="1" smtClean="0"/>
              <a:t>mumkin</a:t>
            </a:r>
            <a:r>
              <a:rPr lang="en-GB" dirty="0" smtClean="0"/>
              <a:t>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89493" y="1808883"/>
            <a:ext cx="3565319" cy="447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2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</a:t>
            </a:r>
            <a:r>
              <a:rPr lang="en-GB" b="1" dirty="0"/>
              <a:t> </a:t>
            </a:r>
            <a:r>
              <a:rPr lang="en-GB" b="1" dirty="0" err="1"/>
              <a:t>tasvirlash</a:t>
            </a:r>
            <a:r>
              <a:rPr lang="en-GB" b="1" dirty="0"/>
              <a:t> </a:t>
            </a:r>
            <a:r>
              <a:rPr lang="en-GB" b="1" dirty="0" err="1"/>
              <a:t>usullari</a:t>
            </a:r>
            <a:r>
              <a:rPr lang="en-GB" b="1" dirty="0"/>
              <a:t> 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19432" y="1825625"/>
            <a:ext cx="10734368" cy="4752156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formulalar</a:t>
            </a:r>
            <a:r>
              <a:rPr lang="en-GB" b="1" dirty="0"/>
              <a:t> </a:t>
            </a:r>
            <a:r>
              <a:rPr lang="en-GB" b="1" dirty="0" err="1"/>
              <a:t>yordamida</a:t>
            </a:r>
            <a:r>
              <a:rPr lang="en-GB" b="1" dirty="0"/>
              <a:t> </a:t>
            </a:r>
            <a:r>
              <a:rPr lang="en-GB" b="1" dirty="0" err="1"/>
              <a:t>ifodalanishi</a:t>
            </a:r>
            <a:r>
              <a:rPr lang="en-GB" b="1" dirty="0"/>
              <a:t> </a:t>
            </a:r>
            <a:r>
              <a:rPr lang="en-GB" dirty="0"/>
              <a:t>Bu </a:t>
            </a:r>
            <a:r>
              <a:rPr lang="en-GB" dirty="0" err="1"/>
              <a:t>usul</a:t>
            </a:r>
            <a:r>
              <a:rPr lang="en-GB" dirty="0"/>
              <a:t> </a:t>
            </a:r>
            <a:r>
              <a:rPr lang="en-GB" dirty="0" err="1"/>
              <a:t>matematika</a:t>
            </a:r>
            <a:r>
              <a:rPr lang="en-GB" dirty="0"/>
              <a:t>, </a:t>
            </a:r>
            <a:r>
              <a:rPr lang="en-GB" dirty="0" err="1"/>
              <a:t>fizika</a:t>
            </a:r>
            <a:r>
              <a:rPr lang="en-GB" dirty="0"/>
              <a:t>, </a:t>
            </a:r>
            <a:r>
              <a:rPr lang="en-GB" dirty="0" err="1"/>
              <a:t>kimyo</a:t>
            </a:r>
            <a:r>
              <a:rPr lang="en-GB" dirty="0"/>
              <a:t> </a:t>
            </a:r>
            <a:r>
              <a:rPr lang="en-GB" dirty="0" err="1"/>
              <a:t>va</a:t>
            </a:r>
            <a:r>
              <a:rPr lang="en-GB" dirty="0"/>
              <a:t> </a:t>
            </a:r>
            <a:r>
              <a:rPr lang="en-GB" dirty="0" err="1"/>
              <a:t>biologiya</a:t>
            </a:r>
            <a:r>
              <a:rPr lang="en-GB" dirty="0"/>
              <a:t> </a:t>
            </a: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fanlarda</a:t>
            </a:r>
            <a:r>
              <a:rPr lang="en-GB" dirty="0"/>
              <a:t> </a:t>
            </a:r>
            <a:r>
              <a:rPr lang="en-GB" dirty="0" err="1"/>
              <a:t>ko'plab</a:t>
            </a:r>
            <a:r>
              <a:rPr lang="en-GB" dirty="0"/>
              <a:t> </a:t>
            </a:r>
            <a:r>
              <a:rPr lang="en-GB" dirty="0" err="1"/>
              <a:t>qo'llanilaniladi</a:t>
            </a:r>
            <a:r>
              <a:rPr lang="en-GB" dirty="0"/>
              <a:t>. </a:t>
            </a:r>
            <a:r>
              <a:rPr lang="en-GB" dirty="0" err="1"/>
              <a:t>Formuladagi</a:t>
            </a:r>
            <a:r>
              <a:rPr lang="en-GB" dirty="0"/>
              <a:t> </a:t>
            </a:r>
          </a:p>
          <a:p>
            <a:pPr>
              <a:lnSpc>
                <a:spcPct val="110000"/>
              </a:lnSpc>
            </a:pPr>
            <a:r>
              <a:rPr lang="ru-RU" sz="3200" b="1" dirty="0"/>
              <a:t>«+» </a:t>
            </a:r>
          </a:p>
          <a:p>
            <a:pPr>
              <a:lnSpc>
                <a:spcPct val="110000"/>
              </a:lnSpc>
            </a:pPr>
            <a:r>
              <a:rPr lang="ru-RU" sz="3200" b="1" dirty="0"/>
              <a:t>«-» </a:t>
            </a:r>
          </a:p>
          <a:p>
            <a:pPr>
              <a:lnSpc>
                <a:spcPct val="110000"/>
              </a:lnSpc>
            </a:pPr>
            <a:r>
              <a:rPr lang="ru-RU" sz="3200" b="1" dirty="0"/>
              <a:t>«х» </a:t>
            </a:r>
          </a:p>
          <a:p>
            <a:pPr>
              <a:lnSpc>
                <a:spcPct val="110000"/>
              </a:lnSpc>
            </a:pPr>
            <a:r>
              <a:rPr lang="ru-RU" sz="3200" b="1" dirty="0"/>
              <a:t>« : »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 err="1"/>
              <a:t>kabi</a:t>
            </a:r>
            <a:r>
              <a:rPr lang="en-GB" dirty="0"/>
              <a:t> </a:t>
            </a:r>
            <a:r>
              <a:rPr lang="en-GB" dirty="0" err="1"/>
              <a:t>arifmetik</a:t>
            </a:r>
            <a:r>
              <a:rPr lang="en-GB" dirty="0"/>
              <a:t> </a:t>
            </a:r>
            <a:r>
              <a:rPr lang="en-GB" dirty="0" err="1"/>
              <a:t>amallarning</a:t>
            </a:r>
            <a:r>
              <a:rPr lang="en-GB" dirty="0"/>
              <a:t> </a:t>
            </a:r>
            <a:r>
              <a:rPr lang="en-GB" dirty="0" err="1"/>
              <a:t>tartibiga</a:t>
            </a:r>
            <a:r>
              <a:rPr lang="en-GB" dirty="0"/>
              <a:t> </a:t>
            </a:r>
            <a:r>
              <a:rPr lang="en-GB" dirty="0" err="1"/>
              <a:t>rioya</a:t>
            </a:r>
            <a:r>
              <a:rPr lang="en-GB" dirty="0"/>
              <a:t> </a:t>
            </a:r>
            <a:r>
              <a:rPr lang="en-GB" dirty="0" err="1"/>
              <a:t>qilgan</a:t>
            </a:r>
            <a:r>
              <a:rPr lang="en-GB" dirty="0"/>
              <a:t> </a:t>
            </a:r>
            <a:r>
              <a:rPr lang="en-GB" dirty="0" err="1"/>
              <a:t>holda</a:t>
            </a:r>
            <a:r>
              <a:rPr lang="en-GB" dirty="0"/>
              <a:t> </a:t>
            </a:r>
            <a:r>
              <a:rPr lang="en-GB" dirty="0" err="1"/>
              <a:t>bajarilishi</a:t>
            </a:r>
            <a:r>
              <a:rPr lang="en-GB" dirty="0"/>
              <a:t> ham </a:t>
            </a:r>
            <a:r>
              <a:rPr lang="en-GB" dirty="0" err="1"/>
              <a:t>algoritmga</a:t>
            </a:r>
            <a:r>
              <a:rPr lang="en-GB" dirty="0"/>
              <a:t> </a:t>
            </a:r>
            <a:r>
              <a:rPr lang="en-GB" dirty="0" err="1"/>
              <a:t>misol</a:t>
            </a:r>
            <a:r>
              <a:rPr lang="en-GB" dirty="0"/>
              <a:t> </a:t>
            </a:r>
            <a:r>
              <a:rPr lang="en-GB" dirty="0" err="1"/>
              <a:t>bo'ladi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420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jadval</a:t>
            </a:r>
            <a:r>
              <a:rPr lang="en-GB" b="1" dirty="0"/>
              <a:t> </a:t>
            </a:r>
            <a:r>
              <a:rPr lang="en-GB" b="1" dirty="0" err="1"/>
              <a:t>yordamida</a:t>
            </a:r>
            <a:r>
              <a:rPr lang="en-GB" b="1" dirty="0"/>
              <a:t> </a:t>
            </a:r>
            <a:r>
              <a:rPr lang="en-GB" b="1" dirty="0" err="1"/>
              <a:t>ifodalanishi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jadval</a:t>
            </a:r>
            <a:r>
              <a:rPr lang="en-GB" b="1" dirty="0"/>
              <a:t> </a:t>
            </a:r>
            <a:r>
              <a:rPr lang="en-GB" b="1" dirty="0" err="1"/>
              <a:t>yordamida</a:t>
            </a:r>
            <a:r>
              <a:rPr lang="en-GB" b="1" dirty="0"/>
              <a:t> </a:t>
            </a:r>
            <a:r>
              <a:rPr lang="en-GB" b="1" dirty="0" err="1"/>
              <a:t>ifodalanishi</a:t>
            </a:r>
            <a:r>
              <a:rPr lang="en-GB" b="1" dirty="0"/>
              <a:t>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ko'rinishda</a:t>
            </a:r>
            <a:r>
              <a:rPr lang="en-GB" dirty="0"/>
              <a:t> </a:t>
            </a:r>
            <a:r>
              <a:rPr lang="en-GB" dirty="0" err="1"/>
              <a:t>berilishi</a:t>
            </a:r>
            <a:r>
              <a:rPr lang="en-GB" dirty="0"/>
              <a:t> ham </a:t>
            </a:r>
            <a:r>
              <a:rPr lang="en-GB" dirty="0" err="1"/>
              <a:t>sizga</a:t>
            </a:r>
            <a:r>
              <a:rPr lang="en-GB" dirty="0"/>
              <a:t> </a:t>
            </a:r>
            <a:r>
              <a:rPr lang="en-GB" dirty="0" err="1"/>
              <a:t>tanish</a:t>
            </a:r>
            <a:r>
              <a:rPr lang="en-GB" dirty="0"/>
              <a:t>. </a:t>
            </a:r>
            <a:r>
              <a:rPr lang="en-GB" dirty="0" err="1"/>
              <a:t>Masalan</a:t>
            </a:r>
            <a:r>
              <a:rPr lang="en-GB" dirty="0"/>
              <a:t>, </a:t>
            </a:r>
            <a:r>
              <a:rPr lang="en-GB" dirty="0" err="1"/>
              <a:t>matematikada</a:t>
            </a:r>
            <a:r>
              <a:rPr lang="en-GB" dirty="0"/>
              <a:t> </a:t>
            </a:r>
            <a:r>
              <a:rPr lang="en-GB" dirty="0" err="1"/>
              <a:t>qo'llanib</a:t>
            </a:r>
            <a:r>
              <a:rPr lang="en-GB" dirty="0"/>
              <a:t> </a:t>
            </a:r>
            <a:r>
              <a:rPr lang="en-GB" dirty="0" err="1"/>
              <a:t>kelinayotgan</a:t>
            </a:r>
            <a:r>
              <a:rPr lang="en-GB" dirty="0"/>
              <a:t> </a:t>
            </a:r>
            <a:r>
              <a:rPr lang="en-GB" dirty="0" err="1"/>
              <a:t>Bradis</a:t>
            </a:r>
            <a:r>
              <a:rPr lang="en-GB" dirty="0"/>
              <a:t> </a:t>
            </a:r>
            <a:r>
              <a:rPr lang="en-GB" dirty="0" err="1"/>
              <a:t>jadvali</a:t>
            </a:r>
            <a:r>
              <a:rPr lang="en-GB" dirty="0"/>
              <a:t> deb </a:t>
            </a:r>
            <a:r>
              <a:rPr lang="en-GB" dirty="0" err="1"/>
              <a:t>nomlangan</a:t>
            </a:r>
            <a:r>
              <a:rPr lang="en-GB" dirty="0"/>
              <a:t> </a:t>
            </a:r>
            <a:r>
              <a:rPr lang="en-GB" dirty="0" err="1"/>
              <a:t>to'rt</a:t>
            </a:r>
            <a:r>
              <a:rPr lang="en-GB" dirty="0"/>
              <a:t> </a:t>
            </a:r>
            <a:r>
              <a:rPr lang="en-GB" dirty="0" err="1"/>
              <a:t>honali</a:t>
            </a:r>
            <a:r>
              <a:rPr lang="en-GB" dirty="0"/>
              <a:t> </a:t>
            </a:r>
            <a:r>
              <a:rPr lang="en-GB" dirty="0" err="1"/>
              <a:t>matematik</a:t>
            </a:r>
            <a:r>
              <a:rPr lang="en-GB" dirty="0"/>
              <a:t> </a:t>
            </a:r>
            <a:r>
              <a:rPr lang="en-GB" dirty="0" err="1"/>
              <a:t>jadval</a:t>
            </a:r>
            <a:r>
              <a:rPr lang="en-GB" dirty="0" smtClean="0"/>
              <a:t>, </a:t>
            </a:r>
            <a:r>
              <a:rPr lang="en-GB" dirty="0"/>
              <a:t>Mendeleyev </a:t>
            </a:r>
            <a:r>
              <a:rPr lang="en-GB" dirty="0" err="1"/>
              <a:t>kimyoviy</a:t>
            </a:r>
            <a:r>
              <a:rPr lang="en-GB" dirty="0"/>
              <a:t> </a:t>
            </a:r>
            <a:r>
              <a:rPr lang="en-GB" dirty="0" err="1"/>
              <a:t>elementlar</a:t>
            </a:r>
            <a:r>
              <a:rPr lang="en-GB" dirty="0"/>
              <a:t> </a:t>
            </a:r>
            <a:r>
              <a:rPr lang="en-GB" dirty="0" err="1"/>
              <a:t>jadvali</a:t>
            </a:r>
            <a:r>
              <a:rPr lang="en-GB" dirty="0"/>
              <a:t>. </a:t>
            </a:r>
            <a:r>
              <a:rPr lang="en-GB" dirty="0" err="1"/>
              <a:t>Bunday</a:t>
            </a:r>
            <a:r>
              <a:rPr lang="en-GB" dirty="0"/>
              <a:t> </a:t>
            </a:r>
            <a:r>
              <a:rPr lang="en-GB" dirty="0" err="1" smtClean="0"/>
              <a:t>jadvallardan</a:t>
            </a:r>
            <a:r>
              <a:rPr lang="en-GB" dirty="0" smtClean="0"/>
              <a:t> </a:t>
            </a:r>
            <a:r>
              <a:rPr lang="en-GB" dirty="0" err="1"/>
              <a:t>foydalanish</a:t>
            </a:r>
            <a:r>
              <a:rPr lang="en-GB" dirty="0"/>
              <a:t> </a:t>
            </a:r>
            <a:r>
              <a:rPr lang="en-GB" dirty="0" err="1"/>
              <a:t>ma'lum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algoritm</a:t>
            </a:r>
            <a:r>
              <a:rPr lang="en-GB" dirty="0"/>
              <a:t> </a:t>
            </a:r>
            <a:r>
              <a:rPr lang="en-GB" dirty="0" err="1"/>
              <a:t>qo'llashni</a:t>
            </a:r>
            <a:r>
              <a:rPr lang="en-GB" dirty="0"/>
              <a:t> </a:t>
            </a:r>
            <a:r>
              <a:rPr lang="en-GB" dirty="0" err="1"/>
              <a:t>talab</a:t>
            </a:r>
            <a:r>
              <a:rPr lang="en-GB" dirty="0"/>
              <a:t> </a:t>
            </a:r>
            <a:r>
              <a:rPr lang="en-GB" dirty="0" err="1"/>
              <a:t>etadi</a:t>
            </a:r>
            <a:r>
              <a:rPr lang="en-GB" dirty="0"/>
              <a:t>. </a:t>
            </a:r>
          </a:p>
          <a:p>
            <a:r>
              <a:rPr lang="en-GB" dirty="0" err="1"/>
              <a:t>Biror</a:t>
            </a:r>
            <a:r>
              <a:rPr lang="en-GB" dirty="0"/>
              <a:t> </a:t>
            </a:r>
            <a:r>
              <a:rPr lang="en-GB" dirty="0" err="1"/>
              <a:t>funksiyaning</a:t>
            </a:r>
            <a:r>
              <a:rPr lang="en-GB" dirty="0"/>
              <a:t> </a:t>
            </a:r>
            <a:r>
              <a:rPr lang="en-GB" dirty="0" err="1"/>
              <a:t>grafigini</a:t>
            </a:r>
            <a:r>
              <a:rPr lang="en-GB" dirty="0"/>
              <a:t> </a:t>
            </a:r>
            <a:r>
              <a:rPr lang="en-GB" dirty="0" err="1"/>
              <a:t>chizish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ham </a:t>
            </a:r>
            <a:r>
              <a:rPr lang="en-GB" dirty="0" err="1"/>
              <a:t>funksiyaning</a:t>
            </a:r>
            <a:r>
              <a:rPr lang="en-GB" dirty="0"/>
              <a:t> argument </a:t>
            </a:r>
            <a:r>
              <a:rPr lang="en-GB" dirty="0" err="1"/>
              <a:t>qiymatlariga</a:t>
            </a:r>
            <a:r>
              <a:rPr lang="en-GB" dirty="0"/>
              <a:t> </a:t>
            </a:r>
            <a:r>
              <a:rPr lang="en-GB" dirty="0" err="1"/>
              <a:t>mos</a:t>
            </a:r>
            <a:r>
              <a:rPr lang="en-GB" dirty="0"/>
              <a:t> </a:t>
            </a:r>
            <a:r>
              <a:rPr lang="en-GB" dirty="0" err="1"/>
              <a:t>qiymatlar</a:t>
            </a:r>
            <a:r>
              <a:rPr lang="en-GB" dirty="0"/>
              <a:t> </a:t>
            </a:r>
            <a:r>
              <a:rPr lang="en-GB" dirty="0" err="1"/>
              <a:t>jadvalini</a:t>
            </a:r>
            <a:r>
              <a:rPr lang="en-GB" dirty="0"/>
              <a:t> </a:t>
            </a:r>
            <a:r>
              <a:rPr lang="en-GB" dirty="0" err="1"/>
              <a:t>hosil</a:t>
            </a:r>
            <a:r>
              <a:rPr lang="en-GB" dirty="0"/>
              <a:t> </a:t>
            </a:r>
            <a:r>
              <a:rPr lang="en-GB" dirty="0" err="1"/>
              <a:t>qilamiz</a:t>
            </a:r>
            <a:r>
              <a:rPr lang="en-GB" dirty="0"/>
              <a:t>. Bu ham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jadval</a:t>
            </a:r>
            <a:r>
              <a:rPr lang="en-GB" dirty="0"/>
              <a:t> </a:t>
            </a:r>
            <a:r>
              <a:rPr lang="en-GB" dirty="0" err="1"/>
              <a:t>ko'rinishiga</a:t>
            </a:r>
            <a:r>
              <a:rPr lang="en-GB" dirty="0"/>
              <a:t> </a:t>
            </a:r>
            <a:r>
              <a:rPr lang="en-GB" dirty="0" err="1"/>
              <a:t>misol</a:t>
            </a:r>
            <a:r>
              <a:rPr lang="en-GB" dirty="0"/>
              <a:t> </a:t>
            </a:r>
            <a:r>
              <a:rPr lang="en-GB" dirty="0" err="1"/>
              <a:t>bo'ladi</a:t>
            </a:r>
            <a:r>
              <a:rPr lang="en-GB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418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grafik</a:t>
            </a:r>
            <a:r>
              <a:rPr lang="en-GB" b="1" dirty="0"/>
              <a:t> </a:t>
            </a:r>
            <a:r>
              <a:rPr lang="en-GB" b="1" dirty="0" err="1"/>
              <a:t>shaklda</a:t>
            </a:r>
            <a:r>
              <a:rPr lang="en-GB" b="1" dirty="0"/>
              <a:t> </a:t>
            </a:r>
            <a:r>
              <a:rPr lang="en-GB" b="1" dirty="0" err="1"/>
              <a:t>ifodalanishi</a:t>
            </a:r>
            <a:r>
              <a:rPr lang="en-GB" b="1" dirty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GB" b="1" dirty="0" err="1"/>
              <a:t>Algoritmning</a:t>
            </a:r>
            <a:r>
              <a:rPr lang="en-GB" b="1" dirty="0"/>
              <a:t> </a:t>
            </a:r>
            <a:r>
              <a:rPr lang="en-GB" b="1" dirty="0" err="1"/>
              <a:t>grafik</a:t>
            </a:r>
            <a:r>
              <a:rPr lang="en-GB" b="1" dirty="0"/>
              <a:t> </a:t>
            </a:r>
            <a:r>
              <a:rPr lang="en-GB" b="1" dirty="0" err="1"/>
              <a:t>shaklda</a:t>
            </a:r>
            <a:r>
              <a:rPr lang="en-GB" b="1" dirty="0"/>
              <a:t> </a:t>
            </a:r>
            <a:r>
              <a:rPr lang="en-GB" b="1" dirty="0" err="1"/>
              <a:t>ifodalanishi</a:t>
            </a:r>
            <a:r>
              <a:rPr lang="en-GB" b="1" dirty="0"/>
              <a:t> </a:t>
            </a:r>
            <a:r>
              <a:rPr lang="en-GB" dirty="0" err="1"/>
              <a:t>algoritmning</a:t>
            </a:r>
            <a:r>
              <a:rPr lang="en-GB" dirty="0"/>
              <a:t> </a:t>
            </a:r>
            <a:r>
              <a:rPr lang="en-GB" dirty="0" err="1"/>
              <a:t>bu</a:t>
            </a:r>
            <a:r>
              <a:rPr lang="en-GB" dirty="0"/>
              <a:t> </a:t>
            </a:r>
            <a:r>
              <a:rPr lang="en-GB" dirty="0" err="1"/>
              <a:t>ko'rinishda</a:t>
            </a:r>
            <a:r>
              <a:rPr lang="en-GB" dirty="0"/>
              <a:t> </a:t>
            </a:r>
            <a:r>
              <a:rPr lang="en-GB" dirty="0" err="1"/>
              <a:t>ifodalanishi</a:t>
            </a:r>
            <a:r>
              <a:rPr lang="en-GB" dirty="0"/>
              <a:t> </a:t>
            </a:r>
            <a:r>
              <a:rPr lang="en-GB" dirty="0" err="1"/>
              <a:t>matematikada</a:t>
            </a:r>
            <a:r>
              <a:rPr lang="en-GB" dirty="0"/>
              <a:t> </a:t>
            </a:r>
            <a:r>
              <a:rPr lang="en-GB" dirty="0" err="1"/>
              <a:t>chizilgan</a:t>
            </a:r>
            <a:r>
              <a:rPr lang="en-GB" dirty="0"/>
              <a:t> </a:t>
            </a:r>
            <a:r>
              <a:rPr lang="en-GB" dirty="0" err="1"/>
              <a:t>grafik</a:t>
            </a:r>
            <a:r>
              <a:rPr lang="en-GB" dirty="0"/>
              <a:t>, </a:t>
            </a:r>
            <a:r>
              <a:rPr lang="en-GB" dirty="0" err="1"/>
              <a:t>kerakli</a:t>
            </a:r>
            <a:r>
              <a:rPr lang="en-GB" dirty="0"/>
              <a:t> </a:t>
            </a:r>
            <a:r>
              <a:rPr lang="en-GB" dirty="0" err="1"/>
              <a:t>uyni</a:t>
            </a:r>
            <a:r>
              <a:rPr lang="en-GB" dirty="0"/>
              <a:t> </a:t>
            </a:r>
            <a:r>
              <a:rPr lang="en-GB" dirty="0" err="1"/>
              <a:t>oson</a:t>
            </a:r>
            <a:r>
              <a:rPr lang="en-GB" dirty="0"/>
              <a:t> </a:t>
            </a:r>
            <a:r>
              <a:rPr lang="en-GB" dirty="0" err="1"/>
              <a:t>topish</a:t>
            </a:r>
            <a:r>
              <a:rPr lang="en-GB" dirty="0"/>
              <a:t> </a:t>
            </a:r>
            <a:r>
              <a:rPr lang="en-GB" dirty="0" err="1"/>
              <a:t>uchun</a:t>
            </a:r>
            <a:r>
              <a:rPr lang="en-GB" dirty="0"/>
              <a:t> </a:t>
            </a:r>
            <a:r>
              <a:rPr lang="en-GB" dirty="0" err="1"/>
              <a:t>dahalarda</a:t>
            </a:r>
            <a:r>
              <a:rPr lang="en-GB" dirty="0"/>
              <a:t> </a:t>
            </a:r>
            <a:r>
              <a:rPr lang="en-GB" dirty="0" err="1" smtClean="0"/>
              <a:t>o'rnatilgan</a:t>
            </a:r>
            <a:r>
              <a:rPr lang="en-GB" dirty="0" smtClean="0"/>
              <a:t> </a:t>
            </a:r>
            <a:r>
              <a:rPr lang="en-GB" dirty="0" err="1"/>
              <a:t>uylarning</a:t>
            </a:r>
            <a:r>
              <a:rPr lang="en-GB" dirty="0"/>
              <a:t> </a:t>
            </a:r>
            <a:r>
              <a:rPr lang="en-GB" dirty="0" err="1"/>
              <a:t>joylashish</a:t>
            </a:r>
            <a:r>
              <a:rPr lang="en-GB" dirty="0"/>
              <a:t> </a:t>
            </a:r>
            <a:r>
              <a:rPr lang="en-GB" dirty="0" err="1"/>
              <a:t>sxemasi</a:t>
            </a:r>
            <a:r>
              <a:rPr lang="en-GB" dirty="0"/>
              <a:t>, </a:t>
            </a:r>
            <a:r>
              <a:rPr lang="en-GB" dirty="0" err="1" smtClean="0"/>
              <a:t>avtobuslarning</a:t>
            </a:r>
            <a:r>
              <a:rPr lang="en-GB" dirty="0" smtClean="0"/>
              <a:t> </a:t>
            </a:r>
            <a:r>
              <a:rPr lang="en-GB" dirty="0" err="1"/>
              <a:t>yo'nalish</a:t>
            </a:r>
            <a:r>
              <a:rPr lang="en-GB" dirty="0"/>
              <a:t> </a:t>
            </a:r>
            <a:r>
              <a:rPr lang="en-GB" dirty="0" err="1"/>
              <a:t>sxemasi</a:t>
            </a:r>
            <a:r>
              <a:rPr lang="en-GB" dirty="0"/>
              <a:t> </a:t>
            </a:r>
            <a:r>
              <a:rPr lang="en-GB" dirty="0" err="1"/>
              <a:t>orqali</a:t>
            </a:r>
            <a:r>
              <a:rPr lang="en-GB" dirty="0"/>
              <a:t> </a:t>
            </a:r>
            <a:r>
              <a:rPr lang="en-GB" dirty="0" err="1"/>
              <a:t>sizga</a:t>
            </a:r>
            <a:r>
              <a:rPr lang="en-GB" dirty="0"/>
              <a:t> </a:t>
            </a:r>
            <a:r>
              <a:rPr lang="en-GB" dirty="0" err="1"/>
              <a:t>tanish</a:t>
            </a:r>
            <a:r>
              <a:rPr lang="en-GB" dirty="0"/>
              <a:t>. </a:t>
            </a:r>
          </a:p>
          <a:p>
            <a:pPr>
              <a:lnSpc>
                <a:spcPct val="100000"/>
              </a:lnSpc>
            </a:pPr>
            <a:r>
              <a:rPr lang="en-GB" dirty="0" err="1"/>
              <a:t>Algoritmlash</a:t>
            </a:r>
            <a:r>
              <a:rPr lang="en-GB" dirty="0"/>
              <a:t> </a:t>
            </a:r>
            <a:r>
              <a:rPr lang="en-GB" dirty="0" err="1"/>
              <a:t>asoslarini</a:t>
            </a:r>
            <a:r>
              <a:rPr lang="en-GB" dirty="0"/>
              <a:t> </a:t>
            </a:r>
            <a:r>
              <a:rPr lang="en-GB" dirty="0" err="1"/>
              <a:t>o'rganishning</a:t>
            </a:r>
            <a:r>
              <a:rPr lang="en-GB" dirty="0"/>
              <a:t> </a:t>
            </a:r>
            <a:r>
              <a:rPr lang="en-GB" dirty="0" err="1"/>
              <a:t>yana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qulay</a:t>
            </a:r>
            <a:r>
              <a:rPr lang="en-GB" dirty="0"/>
              <a:t> </a:t>
            </a:r>
            <a:r>
              <a:rPr lang="en-GB" dirty="0" err="1"/>
              <a:t>grafik</a:t>
            </a:r>
            <a:r>
              <a:rPr lang="en-GB" dirty="0"/>
              <a:t> </a:t>
            </a:r>
            <a:r>
              <a:rPr lang="en-GB" dirty="0" err="1"/>
              <a:t>shakli</a:t>
            </a:r>
            <a:r>
              <a:rPr lang="en-GB" dirty="0"/>
              <a:t> — </a:t>
            </a:r>
            <a:r>
              <a:rPr lang="en-GB" b="1" dirty="0" err="1"/>
              <a:t>blok-sxema</a:t>
            </a:r>
            <a:r>
              <a:rPr lang="en-GB" b="1" dirty="0"/>
              <a:t> </a:t>
            </a:r>
            <a:r>
              <a:rPr lang="en-GB" dirty="0" err="1"/>
              <a:t>usulidir</a:t>
            </a:r>
            <a:r>
              <a:rPr lang="en-GB" dirty="0"/>
              <a:t>. Blok-</a:t>
            </a:r>
            <a:r>
              <a:rPr lang="en-GB" dirty="0" err="1"/>
              <a:t>sxemalar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bir</a:t>
            </a:r>
            <a:r>
              <a:rPr lang="en-GB" dirty="0"/>
              <a:t> </a:t>
            </a:r>
            <a:r>
              <a:rPr lang="en-GB" dirty="0" err="1"/>
              <a:t>nechta</a:t>
            </a:r>
            <a:r>
              <a:rPr lang="en-GB" dirty="0"/>
              <a:t> </a:t>
            </a:r>
            <a:r>
              <a:rPr lang="en-GB" dirty="0" err="1"/>
              <a:t>buyruq</a:t>
            </a:r>
            <a:r>
              <a:rPr lang="en-GB" dirty="0"/>
              <a:t> </a:t>
            </a:r>
            <a:r>
              <a:rPr lang="en-GB" dirty="0" err="1"/>
              <a:t>yoki</a:t>
            </a:r>
            <a:r>
              <a:rPr lang="en-GB" dirty="0"/>
              <a:t> </a:t>
            </a:r>
            <a:r>
              <a:rPr lang="en-GB" dirty="0" err="1"/>
              <a:t>ko'rsatmani</a:t>
            </a:r>
            <a:r>
              <a:rPr lang="en-GB" dirty="0"/>
              <a:t> </a:t>
            </a:r>
            <a:r>
              <a:rPr lang="en-GB" dirty="0" err="1"/>
              <a:t>aks</a:t>
            </a:r>
            <a:r>
              <a:rPr lang="en-GB" dirty="0"/>
              <a:t> </a:t>
            </a:r>
            <a:r>
              <a:rPr lang="en-GB" dirty="0" err="1" smtClean="0"/>
              <a:t>ettiruvchi</a:t>
            </a:r>
            <a:r>
              <a:rPr lang="en-GB" dirty="0" smtClean="0"/>
              <a:t> </a:t>
            </a:r>
            <a:r>
              <a:rPr lang="en-GB" dirty="0" err="1"/>
              <a:t>maxsus</a:t>
            </a:r>
            <a:r>
              <a:rPr lang="en-GB" dirty="0"/>
              <a:t> </a:t>
            </a:r>
            <a:r>
              <a:rPr lang="en-GB" dirty="0" err="1"/>
              <a:t>geometrik</a:t>
            </a:r>
            <a:r>
              <a:rPr lang="en-GB" dirty="0"/>
              <a:t> </a:t>
            </a:r>
            <a:r>
              <a:rPr lang="en-GB" dirty="0" err="1"/>
              <a:t>shakllar</a:t>
            </a:r>
            <a:r>
              <a:rPr lang="en-GB" dirty="0"/>
              <a:t> — </a:t>
            </a:r>
            <a:r>
              <a:rPr lang="en-GB" dirty="0" err="1"/>
              <a:t>bloklardan</a:t>
            </a:r>
            <a:r>
              <a:rPr lang="en-GB" dirty="0"/>
              <a:t> </a:t>
            </a:r>
            <a:r>
              <a:rPr lang="en-GB" dirty="0" err="1"/>
              <a:t>tashkil</a:t>
            </a:r>
            <a:r>
              <a:rPr lang="en-GB" dirty="0"/>
              <a:t> </a:t>
            </a:r>
            <a:r>
              <a:rPr lang="en-GB" dirty="0" err="1"/>
              <a:t>topadi</a:t>
            </a:r>
            <a:r>
              <a:rPr lang="en-GB" dirty="0"/>
              <a:t>. </a:t>
            </a:r>
            <a:r>
              <a:rPr lang="en-GB" dirty="0" err="1"/>
              <a:t>Bloklar</a:t>
            </a:r>
            <a:r>
              <a:rPr lang="en-GB" dirty="0"/>
              <a:t> </a:t>
            </a:r>
            <a:r>
              <a:rPr lang="en-GB" dirty="0" err="1"/>
              <a:t>yo'nalish</a:t>
            </a:r>
            <a:r>
              <a:rPr lang="en-GB" dirty="0"/>
              <a:t> </a:t>
            </a:r>
            <a:r>
              <a:rPr lang="en-GB" dirty="0" err="1"/>
              <a:t>chiziqlari</a:t>
            </a:r>
            <a:r>
              <a:rPr lang="en-GB" dirty="0"/>
              <a:t> </a:t>
            </a:r>
            <a:r>
              <a:rPr lang="en-GB" dirty="0" err="1"/>
              <a:t>orqali</a:t>
            </a:r>
            <a:r>
              <a:rPr lang="en-GB" dirty="0"/>
              <a:t> </a:t>
            </a:r>
            <a:r>
              <a:rPr lang="en-GB" dirty="0" err="1"/>
              <a:t>tutash</a:t>
            </a:r>
            <a:r>
              <a:rPr lang="en-GB" dirty="0"/>
              <a:t> </a:t>
            </a:r>
            <a:r>
              <a:rPr lang="en-GB" dirty="0" err="1"/>
              <a:t>tiriladi</a:t>
            </a:r>
            <a:r>
              <a:rPr lang="en-GB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504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9960" y="1106233"/>
            <a:ext cx="9096778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248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/>
              <a:t>2- </a:t>
            </a:r>
            <a:r>
              <a:rPr lang="en-US" sz="4800" b="1" dirty="0" err="1"/>
              <a:t>Darsimiz</a:t>
            </a:r>
            <a:r>
              <a:rPr lang="en-US" sz="4800" b="1" dirty="0"/>
              <a:t> </a:t>
            </a:r>
            <a:r>
              <a:rPr lang="en-US" sz="4800" b="1" dirty="0" err="1"/>
              <a:t>tugadi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sz="4800" b="1" dirty="0" err="1" smtClean="0"/>
              <a:t>E’tiboringiz</a:t>
            </a:r>
            <a:r>
              <a:rPr lang="en-US" sz="4800" b="1" dirty="0" smtClean="0"/>
              <a:t> </a:t>
            </a:r>
            <a:r>
              <a:rPr lang="en-US" sz="4800" b="1" dirty="0" err="1"/>
              <a:t>uchun</a:t>
            </a:r>
            <a:r>
              <a:rPr lang="en-US" sz="4800" b="1" dirty="0"/>
              <a:t> </a:t>
            </a:r>
            <a:r>
              <a:rPr lang="en-US" sz="4800" b="1" dirty="0" err="1"/>
              <a:t>raxmat</a:t>
            </a:r>
            <a:endParaRPr lang="ru-RU" sz="48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137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1224</Words>
  <Application>Microsoft Office PowerPoint</Application>
  <PresentationFormat>Широкоэкранный</PresentationFormat>
  <Paragraphs>81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Тема Office</vt:lpstr>
      <vt:lpstr> ALGORITM VA DASTURLASH TILLARI  </vt:lpstr>
      <vt:lpstr> 1. Algoritmning asosiy xossalari. </vt:lpstr>
      <vt:lpstr> UZLUKLILIK. </vt:lpstr>
      <vt:lpstr> ANIQLIK. </vt:lpstr>
      <vt:lpstr> NATIJAVIYLIK. </vt:lpstr>
      <vt:lpstr> OMMAVIYLIK. </vt:lpstr>
      <vt:lpstr> ALGORITMNING QADAMI</vt:lpstr>
      <vt:lpstr>Algoritmni ifodalash usullari </vt:lpstr>
      <vt:lpstr>Algoritmni oddiy tilda ifodalash </vt:lpstr>
      <vt:lpstr>Algoritmni grafik tuzim ko’rinishida ifodalash </vt:lpstr>
      <vt:lpstr>Algoritm blok-sxemasi </vt:lpstr>
      <vt:lpstr>Algoritmni maxsus tilda ifodalash </vt:lpstr>
      <vt:lpstr>Dasturlash tillari va ularni tasniflash </vt:lpstr>
      <vt:lpstr>Algoritm asosiy turlar </vt:lpstr>
      <vt:lpstr>Chiziqli algoritm</vt:lpstr>
      <vt:lpstr>Tarmoqlanuvchi algoritm</vt:lpstr>
      <vt:lpstr>Takrorlanuvchi algoritm</vt:lpstr>
      <vt:lpstr>Algoritmni tasvirlash usullari </vt:lpstr>
      <vt:lpstr>Algoritmning jadval yordamida ifodalanishi </vt:lpstr>
      <vt:lpstr>Algoritmning grafik shaklda ifodalanishi </vt:lpstr>
      <vt:lpstr>Презентация PowerPoint</vt:lpstr>
      <vt:lpstr>2- 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Yodgor</cp:lastModifiedBy>
  <cp:revision>11</cp:revision>
  <dcterms:created xsi:type="dcterms:W3CDTF">2021-03-23T12:41:01Z</dcterms:created>
  <dcterms:modified xsi:type="dcterms:W3CDTF">2021-04-09T05:41:31Z</dcterms:modified>
</cp:coreProperties>
</file>