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8" r:id="rId22"/>
    <p:sldId id="276" r:id="rId2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60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1EED5B-714A-4A40-9DBE-4AD6B5A4FC23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15E8A6-C0A5-457D-910E-CB61AD43AB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70953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15E8A6-C0A5-457D-910E-CB61AD43AB56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15202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3861B-DF7F-4803-9100-71C3F3D3E3D4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180F7-8A6E-4E59-B5C5-08F86154BF8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27929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3861B-DF7F-4803-9100-71C3F3D3E3D4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180F7-8A6E-4E59-B5C5-08F86154BF8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25118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3861B-DF7F-4803-9100-71C3F3D3E3D4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180F7-8A6E-4E59-B5C5-08F86154BF8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29428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3861B-DF7F-4803-9100-71C3F3D3E3D4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180F7-8A6E-4E59-B5C5-08F86154BF8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76747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3861B-DF7F-4803-9100-71C3F3D3E3D4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180F7-8A6E-4E59-B5C5-08F86154BF8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70779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3861B-DF7F-4803-9100-71C3F3D3E3D4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180F7-8A6E-4E59-B5C5-08F86154BF8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36809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3861B-DF7F-4803-9100-71C3F3D3E3D4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180F7-8A6E-4E59-B5C5-08F86154BF8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19628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3861B-DF7F-4803-9100-71C3F3D3E3D4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180F7-8A6E-4E59-B5C5-08F86154BF8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7973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3861B-DF7F-4803-9100-71C3F3D3E3D4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180F7-8A6E-4E59-B5C5-08F86154BF8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33448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3861B-DF7F-4803-9100-71C3F3D3E3D4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180F7-8A6E-4E59-B5C5-08F86154BF8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96810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3861B-DF7F-4803-9100-71C3F3D3E3D4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180F7-8A6E-4E59-B5C5-08F86154BF8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17846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23861B-DF7F-4803-9100-71C3F3D3E3D4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B180F7-8A6E-4E59-B5C5-08F86154BF8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1191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690688"/>
          </a:xfrm>
        </p:spPr>
        <p:txBody>
          <a:bodyPr/>
          <a:lstStyle/>
          <a:p>
            <a:pPr algn="ctr"/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ALGORITM VA DASTURLASH TILLARI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457200" y="1519084"/>
            <a:ext cx="10854813" cy="520618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000" b="1" dirty="0" smtClean="0">
                <a:solidFill>
                  <a:schemeClr val="accent1">
                    <a:lumMod val="50000"/>
                  </a:schemeClr>
                </a:solidFill>
              </a:rPr>
              <a:t>3- </a:t>
            </a:r>
            <a:r>
              <a:rPr lang="en-GB" sz="4000" b="1" dirty="0" err="1">
                <a:solidFill>
                  <a:schemeClr val="accent1">
                    <a:lumMod val="50000"/>
                  </a:schemeClr>
                </a:solidFill>
              </a:rPr>
              <a:t>Mavzu</a:t>
            </a:r>
            <a:r>
              <a:rPr lang="en-GB" sz="4000" b="1" dirty="0">
                <a:solidFill>
                  <a:schemeClr val="accent1">
                    <a:lumMod val="50000"/>
                  </a:schemeClr>
                </a:solidFill>
              </a:rPr>
              <a:t>: </a:t>
            </a:r>
            <a:r>
              <a:rPr lang="en-GB" sz="4000" b="1" dirty="0" err="1">
                <a:solidFill>
                  <a:schemeClr val="accent1">
                    <a:lumMod val="50000"/>
                  </a:schemeClr>
                </a:solidFill>
              </a:rPr>
              <a:t>Algoritmik</a:t>
            </a:r>
            <a:r>
              <a:rPr lang="en-GB" sz="40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GB" sz="4000" b="1" dirty="0" err="1">
                <a:solidFill>
                  <a:schemeClr val="accent1">
                    <a:lumMod val="50000"/>
                  </a:schemeClr>
                </a:solidFill>
              </a:rPr>
              <a:t>tillar</a:t>
            </a:r>
            <a:r>
              <a:rPr lang="en-GB" sz="4000" b="1" dirty="0">
                <a:solidFill>
                  <a:schemeClr val="accent1">
                    <a:lumMod val="50000"/>
                  </a:schemeClr>
                </a:solidFill>
              </a:rPr>
              <a:t>. </a:t>
            </a:r>
          </a:p>
          <a:p>
            <a:pPr marL="0" indent="0" algn="ctr">
              <a:buNone/>
            </a:pPr>
            <a:r>
              <a:rPr lang="en-GB" sz="4000" b="1" dirty="0" err="1">
                <a:solidFill>
                  <a:schemeClr val="accent1">
                    <a:lumMod val="50000"/>
                  </a:schemeClr>
                </a:solidFill>
              </a:rPr>
              <a:t>Algoritmlarning</a:t>
            </a:r>
            <a:r>
              <a:rPr lang="en-GB" sz="40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GB" sz="4000" b="1" dirty="0" err="1">
                <a:solidFill>
                  <a:schemeClr val="accent1">
                    <a:lumMod val="50000"/>
                  </a:schemeClr>
                </a:solidFill>
              </a:rPr>
              <a:t>tahlili</a:t>
            </a:r>
            <a:r>
              <a:rPr lang="en-GB" sz="40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GB" sz="4000" b="1" dirty="0" err="1">
                <a:solidFill>
                  <a:schemeClr val="accent1">
                    <a:lumMod val="50000"/>
                  </a:schemeClr>
                </a:solidFill>
              </a:rPr>
              <a:t>asoslari</a:t>
            </a:r>
            <a:r>
              <a:rPr lang="en-GB" sz="4000" b="1" dirty="0">
                <a:solidFill>
                  <a:schemeClr val="accent1">
                    <a:lumMod val="50000"/>
                  </a:schemeClr>
                </a:solidFill>
              </a:rPr>
              <a:t>.</a:t>
            </a:r>
            <a:endParaRPr lang="ru-RU" sz="40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2381" y="3028502"/>
            <a:ext cx="3827237" cy="3696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1059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 </a:t>
            </a:r>
            <a:r>
              <a:rPr lang="en-GB" b="1" dirty="0" err="1" smtClean="0"/>
              <a:t>Algoritmik</a:t>
            </a:r>
            <a:r>
              <a:rPr lang="en-GB" b="1" dirty="0" smtClean="0"/>
              <a:t> </a:t>
            </a:r>
            <a:r>
              <a:rPr lang="en-GB" b="1" dirty="0" err="1"/>
              <a:t>tillar</a:t>
            </a:r>
            <a:r>
              <a:rPr lang="en-GB" b="1" dirty="0"/>
              <a:t> 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endParaRPr lang="ru-RU" dirty="0"/>
          </a:p>
          <a:p>
            <a:pPr>
              <a:lnSpc>
                <a:spcPct val="110000"/>
              </a:lnSpc>
            </a:pPr>
            <a:r>
              <a:rPr lang="en-GB" dirty="0"/>
              <a:t> </a:t>
            </a:r>
            <a:r>
              <a:rPr lang="en-GB" b="1" dirty="0" err="1"/>
              <a:t>Algoritmik</a:t>
            </a:r>
            <a:r>
              <a:rPr lang="en-GB" b="1" dirty="0"/>
              <a:t> </a:t>
            </a:r>
            <a:r>
              <a:rPr lang="en-GB" b="1" dirty="0" err="1"/>
              <a:t>tillar</a:t>
            </a:r>
            <a:r>
              <a:rPr lang="en-GB" b="1" dirty="0"/>
              <a:t> </a:t>
            </a:r>
            <a:r>
              <a:rPr lang="en-GB" dirty="0" smtClean="0"/>
              <a:t>- </a:t>
            </a:r>
            <a:r>
              <a:rPr lang="en-GB" dirty="0" err="1" smtClean="0"/>
              <a:t>ushbu</a:t>
            </a:r>
            <a:r>
              <a:rPr lang="en-GB" dirty="0" smtClean="0"/>
              <a:t> </a:t>
            </a:r>
            <a:r>
              <a:rPr lang="en-GB" dirty="0" err="1"/>
              <a:t>qo'llanmaning</a:t>
            </a:r>
            <a:r>
              <a:rPr lang="en-GB" dirty="0"/>
              <a:t> </a:t>
            </a:r>
            <a:r>
              <a:rPr lang="en-GB" dirty="0" err="1"/>
              <a:t>asosiy</a:t>
            </a:r>
            <a:r>
              <a:rPr lang="en-GB" dirty="0"/>
              <a:t> </a:t>
            </a:r>
            <a:r>
              <a:rPr lang="en-GB" dirty="0" err="1"/>
              <a:t>maqsadi</a:t>
            </a:r>
            <a:r>
              <a:rPr lang="en-GB" dirty="0"/>
              <a:t> </a:t>
            </a:r>
            <a:r>
              <a:rPr lang="en-GB" dirty="0" err="1"/>
              <a:t>algoritmik</a:t>
            </a:r>
            <a:r>
              <a:rPr lang="en-GB" dirty="0"/>
              <a:t> </a:t>
            </a:r>
            <a:r>
              <a:rPr lang="en-GB" dirty="0" err="1"/>
              <a:t>tafakkurni</a:t>
            </a:r>
            <a:r>
              <a:rPr lang="en-GB" dirty="0"/>
              <a:t> </a:t>
            </a:r>
            <a:r>
              <a:rPr lang="en-GB" dirty="0" err="1"/>
              <a:t>rivojlantirish</a:t>
            </a:r>
            <a:r>
              <a:rPr lang="en-GB" dirty="0"/>
              <a:t> </a:t>
            </a:r>
            <a:r>
              <a:rPr lang="en-GB" dirty="0" err="1"/>
              <a:t>bo'lganligi</a:t>
            </a:r>
            <a:r>
              <a:rPr lang="en-GB" dirty="0"/>
              <a:t> bois, </a:t>
            </a:r>
            <a:r>
              <a:rPr lang="en-GB" dirty="0" err="1"/>
              <a:t>qo'yilgan</a:t>
            </a:r>
            <a:r>
              <a:rPr lang="en-GB" dirty="0"/>
              <a:t> </a:t>
            </a:r>
            <a:r>
              <a:rPr lang="en-GB" dirty="0" err="1"/>
              <a:t>masalalarni</a:t>
            </a:r>
            <a:r>
              <a:rPr lang="en-GB" dirty="0"/>
              <a:t> </a:t>
            </a:r>
            <a:r>
              <a:rPr lang="en-GB" dirty="0" err="1"/>
              <a:t>yechishda</a:t>
            </a:r>
            <a:r>
              <a:rPr lang="en-GB" dirty="0"/>
              <a:t> </a:t>
            </a:r>
            <a:r>
              <a:rPr lang="en-GB" dirty="0" err="1"/>
              <a:t>o'zimiz</a:t>
            </a:r>
            <a:r>
              <a:rPr lang="en-GB" dirty="0"/>
              <a:t> </a:t>
            </a:r>
            <a:r>
              <a:rPr lang="en-GB" dirty="0" err="1"/>
              <a:t>uchun</a:t>
            </a:r>
            <a:r>
              <a:rPr lang="en-GB" dirty="0"/>
              <a:t> </a:t>
            </a:r>
            <a:r>
              <a:rPr lang="en-GB" dirty="0" err="1"/>
              <a:t>dasturlash</a:t>
            </a:r>
            <a:r>
              <a:rPr lang="en-GB" dirty="0"/>
              <a:t> </a:t>
            </a:r>
            <a:r>
              <a:rPr lang="en-GB" dirty="0" err="1"/>
              <a:t>tiliga</a:t>
            </a:r>
            <a:r>
              <a:rPr lang="en-GB" dirty="0"/>
              <a:t> </a:t>
            </a:r>
            <a:r>
              <a:rPr lang="en-GB" dirty="0" err="1"/>
              <a:t>o'xshash</a:t>
            </a:r>
            <a:r>
              <a:rPr lang="en-GB" dirty="0"/>
              <a:t> </a:t>
            </a:r>
            <a:r>
              <a:rPr lang="en-GB" dirty="0" err="1"/>
              <a:t>va</a:t>
            </a:r>
            <a:r>
              <a:rPr lang="en-GB" dirty="0"/>
              <a:t> </a:t>
            </a:r>
            <a:r>
              <a:rPr lang="en-GB" dirty="0" err="1"/>
              <a:t>ularning</a:t>
            </a:r>
            <a:r>
              <a:rPr lang="en-GB" dirty="0"/>
              <a:t> </a:t>
            </a:r>
            <a:r>
              <a:rPr lang="en-GB" dirty="0" err="1"/>
              <a:t>umumiy</a:t>
            </a:r>
            <a:r>
              <a:rPr lang="en-GB" dirty="0"/>
              <a:t> </a:t>
            </a:r>
            <a:r>
              <a:rPr lang="en-GB" dirty="0" err="1"/>
              <a:t>jihatlarini</a:t>
            </a:r>
            <a:r>
              <a:rPr lang="en-GB" dirty="0"/>
              <a:t> </a:t>
            </a:r>
            <a:r>
              <a:rPr lang="en-GB" dirty="0" err="1"/>
              <a:t>o'z</a:t>
            </a:r>
            <a:r>
              <a:rPr lang="en-GB" dirty="0"/>
              <a:t> </a:t>
            </a:r>
            <a:r>
              <a:rPr lang="en-GB" dirty="0" err="1"/>
              <a:t>ichiga</a:t>
            </a:r>
            <a:r>
              <a:rPr lang="en-GB" dirty="0"/>
              <a:t> </a:t>
            </a:r>
            <a:r>
              <a:rPr lang="en-GB" dirty="0" err="1"/>
              <a:t>olgan</a:t>
            </a:r>
            <a:r>
              <a:rPr lang="en-GB" dirty="0"/>
              <a:t> </a:t>
            </a:r>
            <a:r>
              <a:rPr lang="en-GB" dirty="0" err="1"/>
              <a:t>maxsus</a:t>
            </a:r>
            <a:r>
              <a:rPr lang="en-GB" dirty="0"/>
              <a:t> </a:t>
            </a:r>
            <a:r>
              <a:rPr lang="en-GB" dirty="0" err="1"/>
              <a:t>tilni</a:t>
            </a:r>
            <a:r>
              <a:rPr lang="en-GB" dirty="0"/>
              <a:t> </a:t>
            </a:r>
            <a:r>
              <a:rPr lang="en-GB" dirty="0" err="1"/>
              <a:t>tashkil</a:t>
            </a:r>
            <a:r>
              <a:rPr lang="en-GB" dirty="0"/>
              <a:t> </a:t>
            </a:r>
            <a:r>
              <a:rPr lang="en-GB" dirty="0" err="1"/>
              <a:t>etamiz</a:t>
            </a:r>
            <a:r>
              <a:rPr lang="en-GB" dirty="0"/>
              <a:t>. </a:t>
            </a:r>
            <a:r>
              <a:rPr lang="en-GB" dirty="0" err="1"/>
              <a:t>Har</a:t>
            </a:r>
            <a:r>
              <a:rPr lang="en-GB" dirty="0"/>
              <a:t> </a:t>
            </a:r>
            <a:r>
              <a:rPr lang="en-GB" dirty="0" err="1"/>
              <a:t>qanday</a:t>
            </a:r>
            <a:r>
              <a:rPr lang="en-GB" dirty="0"/>
              <a:t> </a:t>
            </a:r>
            <a:r>
              <a:rPr lang="en-GB" dirty="0" err="1"/>
              <a:t>tilda</a:t>
            </a:r>
            <a:r>
              <a:rPr lang="en-GB" dirty="0"/>
              <a:t> </a:t>
            </a:r>
            <a:r>
              <a:rPr lang="en-GB" dirty="0" err="1"/>
              <a:t>bo'lgani</a:t>
            </a:r>
            <a:r>
              <a:rPr lang="en-GB" dirty="0"/>
              <a:t> </a:t>
            </a:r>
            <a:r>
              <a:rPr lang="en-GB" dirty="0" err="1"/>
              <a:t>kabi</a:t>
            </a:r>
            <a:r>
              <a:rPr lang="en-GB" dirty="0"/>
              <a:t> </a:t>
            </a:r>
            <a:r>
              <a:rPr lang="en-GB" dirty="0" err="1"/>
              <a:t>bu</a:t>
            </a:r>
            <a:r>
              <a:rPr lang="en-GB" dirty="0"/>
              <a:t> </a:t>
            </a:r>
            <a:r>
              <a:rPr lang="en-GB" dirty="0" err="1"/>
              <a:t>tilda</a:t>
            </a:r>
            <a:r>
              <a:rPr lang="en-GB" dirty="0"/>
              <a:t> ham </a:t>
            </a:r>
            <a:r>
              <a:rPr lang="en-GB" dirty="0" err="1" smtClean="0"/>
              <a:t>quyidagicha</a:t>
            </a:r>
            <a:r>
              <a:rPr lang="en-GB" dirty="0" smtClean="0"/>
              <a:t> </a:t>
            </a:r>
            <a:r>
              <a:rPr lang="en-GB" dirty="0" err="1" smtClean="0"/>
              <a:t>turlari</a:t>
            </a:r>
            <a:r>
              <a:rPr lang="en-GB" dirty="0" smtClean="0"/>
              <a:t> </a:t>
            </a:r>
            <a:r>
              <a:rPr lang="en-GB" dirty="0" err="1" smtClean="0"/>
              <a:t>bor</a:t>
            </a:r>
            <a:endParaRPr lang="en-GB" dirty="0" smtClean="0"/>
          </a:p>
          <a:p>
            <a:pPr>
              <a:lnSpc>
                <a:spcPct val="110000"/>
              </a:lnSpc>
            </a:pPr>
            <a:r>
              <a:rPr lang="en-GB" b="1" dirty="0" err="1" smtClean="0"/>
              <a:t>Alifbo</a:t>
            </a:r>
            <a:endParaRPr lang="en-GB" b="1" dirty="0"/>
          </a:p>
          <a:p>
            <a:pPr>
              <a:lnSpc>
                <a:spcPct val="110000"/>
              </a:lnSpc>
            </a:pPr>
            <a:r>
              <a:rPr lang="en-GB" b="1" dirty="0" err="1" smtClean="0"/>
              <a:t>Sintaksisi</a:t>
            </a:r>
            <a:endParaRPr lang="en-GB" dirty="0"/>
          </a:p>
          <a:p>
            <a:pPr>
              <a:lnSpc>
                <a:spcPct val="110000"/>
              </a:lnSpc>
            </a:pPr>
            <a:r>
              <a:rPr lang="en-GB" b="1" dirty="0" err="1"/>
              <a:t>S</a:t>
            </a:r>
            <a:r>
              <a:rPr lang="en-GB" b="1" dirty="0" err="1" smtClean="0"/>
              <a:t>emantika</a:t>
            </a:r>
            <a:r>
              <a:rPr lang="en-GB" b="1" dirty="0" smtClean="0"/>
              <a:t> 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28024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5400" b="1" dirty="0" smtClean="0"/>
              <a:t> </a:t>
            </a:r>
            <a:r>
              <a:rPr lang="en-GB" sz="5400" b="1" dirty="0" err="1"/>
              <a:t>Alifbo</a:t>
            </a:r>
            <a:r>
              <a:rPr lang="en-GB" sz="5400" b="1" dirty="0"/>
              <a:t> </a:t>
            </a:r>
            <a:endParaRPr lang="ru-RU" sz="5400" b="1" dirty="0"/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endParaRPr lang="ru-RU" dirty="0"/>
          </a:p>
          <a:p>
            <a:pPr>
              <a:lnSpc>
                <a:spcPct val="100000"/>
              </a:lnSpc>
            </a:pPr>
            <a:r>
              <a:rPr lang="en-GB" sz="3600" dirty="0"/>
              <a:t> </a:t>
            </a:r>
            <a:r>
              <a:rPr lang="en-GB" sz="3600" b="1" dirty="0" err="1"/>
              <a:t>Alifbo</a:t>
            </a:r>
            <a:r>
              <a:rPr lang="en-GB" sz="3600" b="1" dirty="0"/>
              <a:t> </a:t>
            </a:r>
            <a:r>
              <a:rPr lang="en-GB" sz="3600" dirty="0"/>
              <a:t>— </a:t>
            </a:r>
            <a:r>
              <a:rPr lang="en-GB" sz="3600" dirty="0" err="1"/>
              <a:t>aniq</a:t>
            </a:r>
            <a:r>
              <a:rPr lang="en-GB" sz="3600" dirty="0"/>
              <a:t> </a:t>
            </a:r>
            <a:r>
              <a:rPr lang="en-GB" sz="3600" dirty="0" err="1"/>
              <a:t>bir</a:t>
            </a:r>
            <a:r>
              <a:rPr lang="en-GB" sz="3600" dirty="0"/>
              <a:t> </a:t>
            </a:r>
            <a:r>
              <a:rPr lang="en-GB" sz="3600" dirty="0" err="1"/>
              <a:t>til</a:t>
            </a:r>
            <a:r>
              <a:rPr lang="en-GB" sz="3600" dirty="0"/>
              <a:t> </a:t>
            </a:r>
            <a:r>
              <a:rPr lang="en-GB" sz="3600" dirty="0" err="1"/>
              <a:t>uchun</a:t>
            </a:r>
            <a:r>
              <a:rPr lang="en-GB" sz="3600" dirty="0"/>
              <a:t> </a:t>
            </a:r>
            <a:r>
              <a:rPr lang="en-GB" sz="3600" dirty="0" err="1"/>
              <a:t>asosiy</a:t>
            </a:r>
            <a:r>
              <a:rPr lang="en-GB" sz="3600" dirty="0"/>
              <a:t> </a:t>
            </a:r>
            <a:r>
              <a:rPr lang="en-GB" sz="3600" dirty="0" err="1"/>
              <a:t>belgilar</a:t>
            </a:r>
            <a:r>
              <a:rPr lang="en-GB" sz="3600" dirty="0"/>
              <a:t> </a:t>
            </a:r>
            <a:r>
              <a:rPr lang="en-GB" sz="3600" dirty="0" err="1"/>
              <a:t>ro'yxati</a:t>
            </a:r>
            <a:r>
              <a:rPr lang="en-GB" sz="3600" dirty="0"/>
              <a:t>, </a:t>
            </a:r>
            <a:r>
              <a:rPr lang="en-GB" sz="3600" dirty="0" err="1"/>
              <a:t>ya'ni</a:t>
            </a:r>
            <a:r>
              <a:rPr lang="en-GB" sz="3600" dirty="0"/>
              <a:t> </a:t>
            </a:r>
            <a:r>
              <a:rPr lang="en-GB" sz="3600" dirty="0" err="1"/>
              <a:t>shu</a:t>
            </a:r>
            <a:r>
              <a:rPr lang="en-GB" sz="3600" dirty="0"/>
              <a:t> </a:t>
            </a:r>
            <a:r>
              <a:rPr lang="en-GB" sz="3600" dirty="0" err="1"/>
              <a:t>tildagi</a:t>
            </a:r>
            <a:r>
              <a:rPr lang="en-GB" sz="3600" dirty="0"/>
              <a:t> </a:t>
            </a:r>
            <a:r>
              <a:rPr lang="en-GB" sz="3600" dirty="0" err="1"/>
              <a:t>matnlarni</a:t>
            </a:r>
            <a:r>
              <a:rPr lang="en-GB" sz="3600" dirty="0"/>
              <a:t> </a:t>
            </a:r>
            <a:r>
              <a:rPr lang="en-GB" sz="3600" dirty="0" err="1"/>
              <a:t>yozish</a:t>
            </a:r>
            <a:r>
              <a:rPr lang="en-GB" sz="3600" dirty="0"/>
              <a:t> </a:t>
            </a:r>
            <a:r>
              <a:rPr lang="en-GB" sz="3600" dirty="0" err="1"/>
              <a:t>uchun</a:t>
            </a:r>
            <a:r>
              <a:rPr lang="en-GB" sz="3600" dirty="0"/>
              <a:t> </a:t>
            </a:r>
            <a:r>
              <a:rPr lang="en-GB" sz="3600" dirty="0" err="1"/>
              <a:t>qo'llaniladigan</a:t>
            </a:r>
            <a:r>
              <a:rPr lang="en-GB" sz="3600" dirty="0"/>
              <a:t> «</a:t>
            </a:r>
            <a:r>
              <a:rPr lang="en-GB" sz="3600" dirty="0" err="1"/>
              <a:t>alifbo</a:t>
            </a:r>
            <a:r>
              <a:rPr lang="en-GB" sz="3600" dirty="0"/>
              <a:t> </a:t>
            </a:r>
            <a:r>
              <a:rPr lang="en-GB" sz="3600" dirty="0" err="1"/>
              <a:t>harflari</a:t>
            </a:r>
            <a:r>
              <a:rPr lang="en-GB" sz="3600" dirty="0"/>
              <a:t>» — </a:t>
            </a:r>
            <a:r>
              <a:rPr lang="en-GB" sz="3600" dirty="0" err="1"/>
              <a:t>boshqa</a:t>
            </a:r>
            <a:r>
              <a:rPr lang="en-GB" sz="3600" dirty="0"/>
              <a:t> </a:t>
            </a:r>
            <a:r>
              <a:rPr lang="en-GB" sz="3600" dirty="0" err="1"/>
              <a:t>belgini</a:t>
            </a:r>
            <a:r>
              <a:rPr lang="en-GB" sz="3600" dirty="0"/>
              <a:t> </a:t>
            </a:r>
            <a:r>
              <a:rPr lang="en-GB" sz="3600" dirty="0" err="1"/>
              <a:t>qo'llash</a:t>
            </a:r>
            <a:r>
              <a:rPr lang="en-GB" sz="3600" dirty="0"/>
              <a:t> </a:t>
            </a:r>
            <a:r>
              <a:rPr lang="en-GB" sz="3600" dirty="0" err="1"/>
              <a:t>mumkin</a:t>
            </a:r>
            <a:r>
              <a:rPr lang="en-GB" sz="3600" dirty="0"/>
              <a:t> </a:t>
            </a:r>
            <a:r>
              <a:rPr lang="en-GB" sz="3600" dirty="0" err="1"/>
              <a:t>emas</a:t>
            </a:r>
            <a:r>
              <a:rPr lang="en-GB" sz="3600" dirty="0"/>
              <a:t>. </a:t>
            </a:r>
            <a:endParaRPr lang="ru-RU" sz="3600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1919" y="2029696"/>
            <a:ext cx="3943195" cy="3943195"/>
          </a:xfrm>
        </p:spPr>
      </p:pic>
    </p:spTree>
    <p:extLst>
      <p:ext uri="{BB962C8B-B14F-4D97-AF65-F5344CB8AC3E}">
        <p14:creationId xmlns:p14="http://schemas.microsoft.com/office/powerpoint/2010/main" val="1923089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5400" dirty="0" smtClean="0"/>
              <a:t> </a:t>
            </a:r>
            <a:r>
              <a:rPr lang="en-GB" sz="5400" b="1" dirty="0" err="1"/>
              <a:t>Sintaksis</a:t>
            </a:r>
            <a:r>
              <a:rPr lang="en-GB" sz="5400" b="1" dirty="0"/>
              <a:t> </a:t>
            </a:r>
            <a:endParaRPr lang="ru-RU" sz="540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857500" y="1474839"/>
            <a:ext cx="6477000" cy="4702124"/>
          </a:xfrm>
        </p:spPr>
        <p:txBody>
          <a:bodyPr>
            <a:normAutofit lnSpcReduction="10000"/>
          </a:bodyPr>
          <a:lstStyle/>
          <a:p>
            <a:pPr algn="ctr"/>
            <a:endParaRPr lang="ru-RU" dirty="0"/>
          </a:p>
          <a:p>
            <a:pPr algn="ctr">
              <a:lnSpc>
                <a:spcPct val="110000"/>
              </a:lnSpc>
            </a:pPr>
            <a:r>
              <a:rPr lang="en-GB" dirty="0"/>
              <a:t> </a:t>
            </a:r>
            <a:r>
              <a:rPr lang="en-GB" sz="3200" b="1" dirty="0" err="1"/>
              <a:t>Sintaksis</a:t>
            </a:r>
            <a:r>
              <a:rPr lang="en-GB" sz="3200" b="1" dirty="0"/>
              <a:t> </a:t>
            </a:r>
            <a:r>
              <a:rPr lang="en-GB" sz="3200" dirty="0"/>
              <a:t>— </a:t>
            </a:r>
            <a:r>
              <a:rPr lang="en-GB" sz="3200" dirty="0" err="1"/>
              <a:t>bu</a:t>
            </a:r>
            <a:r>
              <a:rPr lang="en-GB" sz="3200" dirty="0"/>
              <a:t> </a:t>
            </a:r>
            <a:r>
              <a:rPr lang="en-GB" sz="3200" dirty="0" err="1"/>
              <a:t>jumlalarni</a:t>
            </a:r>
            <a:r>
              <a:rPr lang="en-GB" sz="3200" dirty="0"/>
              <a:t> </a:t>
            </a:r>
            <a:r>
              <a:rPr lang="en-GB" sz="3200" dirty="0" err="1"/>
              <a:t>hosil</a:t>
            </a:r>
            <a:r>
              <a:rPr lang="en-GB" sz="3200" dirty="0"/>
              <a:t> </a:t>
            </a:r>
            <a:r>
              <a:rPr lang="en-GB" sz="3200" dirty="0" err="1"/>
              <a:t>qilish</a:t>
            </a:r>
            <a:r>
              <a:rPr lang="en-GB" sz="3200" dirty="0"/>
              <a:t> </a:t>
            </a:r>
            <a:r>
              <a:rPr lang="en-GB" sz="3200" dirty="0" err="1"/>
              <a:t>qoidasi</a:t>
            </a:r>
            <a:r>
              <a:rPr lang="en-GB" sz="3200" dirty="0"/>
              <a:t> </a:t>
            </a:r>
            <a:r>
              <a:rPr lang="en-GB" sz="3200" dirty="0" err="1"/>
              <a:t>bo'lib</a:t>
            </a:r>
            <a:r>
              <a:rPr lang="en-GB" sz="3200" dirty="0"/>
              <a:t>, </a:t>
            </a:r>
            <a:r>
              <a:rPr lang="en-GB" sz="3200" dirty="0" err="1"/>
              <a:t>biror</a:t>
            </a:r>
            <a:r>
              <a:rPr lang="en-GB" sz="3200" dirty="0"/>
              <a:t> </a:t>
            </a:r>
            <a:r>
              <a:rPr lang="en-GB" sz="3200" dirty="0" err="1"/>
              <a:t>jumlani</a:t>
            </a:r>
            <a:r>
              <a:rPr lang="en-GB" sz="3200" dirty="0"/>
              <a:t> </a:t>
            </a:r>
            <a:r>
              <a:rPr lang="en-GB" sz="3200" dirty="0" err="1"/>
              <a:t>to'g'ri</a:t>
            </a:r>
            <a:r>
              <a:rPr lang="en-GB" sz="3200" dirty="0"/>
              <a:t> </a:t>
            </a:r>
            <a:r>
              <a:rPr lang="en-GB" sz="3200" dirty="0" err="1"/>
              <a:t>yoki</a:t>
            </a:r>
            <a:r>
              <a:rPr lang="en-GB" sz="3200" dirty="0"/>
              <a:t> </a:t>
            </a:r>
            <a:r>
              <a:rPr lang="en-GB" sz="3200" dirty="0" err="1"/>
              <a:t>xato</a:t>
            </a:r>
            <a:r>
              <a:rPr lang="en-GB" sz="3200" dirty="0"/>
              <a:t> </a:t>
            </a:r>
            <a:r>
              <a:rPr lang="en-GB" sz="3200" dirty="0" err="1"/>
              <a:t>yozilganligini</a:t>
            </a:r>
            <a:r>
              <a:rPr lang="en-GB" sz="3200" dirty="0"/>
              <a:t> </a:t>
            </a:r>
            <a:r>
              <a:rPr lang="en-GB" sz="3200" dirty="0" err="1"/>
              <a:t>aniqlash</a:t>
            </a:r>
            <a:r>
              <a:rPr lang="en-GB" sz="3200" dirty="0"/>
              <a:t> </a:t>
            </a:r>
            <a:r>
              <a:rPr lang="en-GB" sz="3200" dirty="0" err="1"/>
              <a:t>uchun</a:t>
            </a:r>
            <a:r>
              <a:rPr lang="en-GB" sz="3200" dirty="0"/>
              <a:t> </a:t>
            </a:r>
            <a:r>
              <a:rPr lang="en-GB" sz="3200" dirty="0" err="1"/>
              <a:t>xizmat</a:t>
            </a:r>
            <a:r>
              <a:rPr lang="en-GB" sz="3200" dirty="0"/>
              <a:t> </a:t>
            </a:r>
            <a:r>
              <a:rPr lang="en-GB" sz="3200" dirty="0" err="1"/>
              <a:t>qiladi</a:t>
            </a:r>
            <a:r>
              <a:rPr lang="en-GB" sz="3200" dirty="0"/>
              <a:t>. </a:t>
            </a:r>
            <a:r>
              <a:rPr lang="en-GB" sz="3200" dirty="0" err="1"/>
              <a:t>Aniqroq</a:t>
            </a:r>
            <a:r>
              <a:rPr lang="en-GB" sz="3200" dirty="0"/>
              <a:t> </a:t>
            </a:r>
            <a:r>
              <a:rPr lang="en-GB" sz="3200" dirty="0" err="1"/>
              <a:t>qilib</a:t>
            </a:r>
            <a:r>
              <a:rPr lang="en-GB" sz="3200" dirty="0"/>
              <a:t> </a:t>
            </a:r>
            <a:r>
              <a:rPr lang="en-GB" sz="3200" dirty="0" err="1"/>
              <a:t>aytadigan</a:t>
            </a:r>
            <a:r>
              <a:rPr lang="en-GB" sz="3200" dirty="0"/>
              <a:t> </a:t>
            </a:r>
            <a:r>
              <a:rPr lang="en-GB" sz="3200" dirty="0" err="1"/>
              <a:t>bo'lsak</a:t>
            </a:r>
            <a:r>
              <a:rPr lang="en-GB" sz="3200" dirty="0"/>
              <a:t>, </a:t>
            </a:r>
            <a:r>
              <a:rPr lang="en-GB" sz="3200" dirty="0" err="1"/>
              <a:t>til</a:t>
            </a:r>
            <a:r>
              <a:rPr lang="en-GB" sz="3200" dirty="0"/>
              <a:t> </a:t>
            </a:r>
            <a:r>
              <a:rPr lang="en-GB" sz="3200" dirty="0" err="1"/>
              <a:t>sintaksisi</a:t>
            </a:r>
            <a:r>
              <a:rPr lang="en-GB" sz="3200" dirty="0"/>
              <a:t> </a:t>
            </a:r>
            <a:r>
              <a:rPr lang="en-GB" sz="3200" dirty="0" err="1"/>
              <a:t>shu</a:t>
            </a:r>
            <a:r>
              <a:rPr lang="en-GB" sz="3200" dirty="0"/>
              <a:t> </a:t>
            </a:r>
            <a:r>
              <a:rPr lang="en-GB" sz="3200" dirty="0" err="1"/>
              <a:t>tilda</a:t>
            </a:r>
            <a:r>
              <a:rPr lang="en-GB" sz="3200" dirty="0"/>
              <a:t> </a:t>
            </a:r>
            <a:r>
              <a:rPr lang="en-GB" sz="3200" dirty="0" err="1"/>
              <a:t>belgilarni</a:t>
            </a:r>
            <a:r>
              <a:rPr lang="en-GB" sz="3200" dirty="0"/>
              <a:t> </a:t>
            </a:r>
            <a:r>
              <a:rPr lang="en-GB" sz="3200" dirty="0" err="1"/>
              <a:t>ma'noga</a:t>
            </a:r>
            <a:r>
              <a:rPr lang="en-GB" sz="3200" dirty="0"/>
              <a:t> </a:t>
            </a:r>
            <a:r>
              <a:rPr lang="en-GB" sz="3200" dirty="0" err="1"/>
              <a:t>ega</a:t>
            </a:r>
            <a:r>
              <a:rPr lang="en-GB" sz="3200" dirty="0"/>
              <a:t> </a:t>
            </a:r>
            <a:r>
              <a:rPr lang="en-GB" sz="3200" dirty="0" err="1"/>
              <a:t>bo'ladigan</a:t>
            </a:r>
            <a:r>
              <a:rPr lang="en-GB" sz="3200" dirty="0"/>
              <a:t> </a:t>
            </a:r>
            <a:r>
              <a:rPr lang="en-GB" sz="3200" dirty="0" err="1"/>
              <a:t>biriktirishni</a:t>
            </a:r>
            <a:r>
              <a:rPr lang="en-GB" sz="3200" dirty="0"/>
              <a:t> </a:t>
            </a:r>
            <a:r>
              <a:rPr lang="en-GB" sz="3200" dirty="0" err="1"/>
              <a:t>aniqlab</a:t>
            </a:r>
            <a:r>
              <a:rPr lang="en-GB" sz="3200" dirty="0"/>
              <a:t> </a:t>
            </a:r>
            <a:r>
              <a:rPr lang="en-GB" sz="3200" dirty="0" err="1"/>
              <a:t>beruvchi</a:t>
            </a:r>
            <a:r>
              <a:rPr lang="en-GB" sz="3200" dirty="0"/>
              <a:t> </a:t>
            </a:r>
            <a:r>
              <a:rPr lang="en-GB" sz="3200" dirty="0" err="1"/>
              <a:t>qoidalar</a:t>
            </a:r>
            <a:r>
              <a:rPr lang="en-GB" sz="3200" dirty="0"/>
              <a:t> </a:t>
            </a:r>
            <a:r>
              <a:rPr lang="en-GB" sz="3200" dirty="0" err="1"/>
              <a:t>ro'yxati</a:t>
            </a:r>
            <a:r>
              <a:rPr lang="en-GB" sz="3200" dirty="0"/>
              <a:t>. 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6591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 smtClean="0"/>
              <a:t> </a:t>
            </a:r>
            <a:r>
              <a:rPr lang="en-GB" sz="6000" b="1" dirty="0" err="1"/>
              <a:t>Semantika</a:t>
            </a:r>
            <a:r>
              <a:rPr lang="en-GB" sz="6000" b="1" dirty="0"/>
              <a:t> </a:t>
            </a:r>
            <a:endParaRPr lang="ru-RU" sz="600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362459" y="1825625"/>
            <a:ext cx="5181600" cy="4351338"/>
          </a:xfrm>
        </p:spPr>
        <p:txBody>
          <a:bodyPr/>
          <a:lstStyle/>
          <a:p>
            <a:pPr algn="ctr"/>
            <a:endParaRPr lang="ru-RU" dirty="0"/>
          </a:p>
          <a:p>
            <a:pPr algn="ctr">
              <a:lnSpc>
                <a:spcPct val="100000"/>
              </a:lnSpc>
            </a:pPr>
            <a:r>
              <a:rPr lang="en-GB" dirty="0"/>
              <a:t> </a:t>
            </a:r>
            <a:r>
              <a:rPr lang="en-GB" sz="3200" b="1" dirty="0" err="1"/>
              <a:t>Semantika</a:t>
            </a:r>
            <a:r>
              <a:rPr lang="en-GB" sz="3200" b="1" dirty="0"/>
              <a:t> </a:t>
            </a:r>
            <a:r>
              <a:rPr lang="en-GB" sz="3200" dirty="0"/>
              <a:t>— </a:t>
            </a:r>
            <a:r>
              <a:rPr lang="en-GB" sz="3200" dirty="0" err="1"/>
              <a:t>jumla</a:t>
            </a:r>
            <a:r>
              <a:rPr lang="en-GB" sz="3200" dirty="0"/>
              <a:t> </a:t>
            </a:r>
            <a:r>
              <a:rPr lang="en-GB" sz="3200" dirty="0" err="1"/>
              <a:t>yoki</a:t>
            </a:r>
            <a:r>
              <a:rPr lang="en-GB" sz="3200" dirty="0"/>
              <a:t> </a:t>
            </a:r>
            <a:r>
              <a:rPr lang="en-GB" sz="3200" dirty="0" err="1"/>
              <a:t>gaplarning</a:t>
            </a:r>
            <a:r>
              <a:rPr lang="en-GB" sz="3200" dirty="0"/>
              <a:t> </a:t>
            </a:r>
            <a:r>
              <a:rPr lang="en-GB" sz="3200" dirty="0" err="1"/>
              <a:t>mazmunini</a:t>
            </a:r>
            <a:r>
              <a:rPr lang="en-GB" sz="3200" dirty="0"/>
              <a:t> </a:t>
            </a:r>
            <a:r>
              <a:rPr lang="en-GB" sz="3200" dirty="0" err="1"/>
              <a:t>aniqlaydi</a:t>
            </a:r>
            <a:r>
              <a:rPr lang="en-GB" sz="3200" dirty="0"/>
              <a:t>. </a:t>
            </a:r>
            <a:r>
              <a:rPr lang="en-GB" sz="3200" dirty="0" err="1"/>
              <a:t>Semantika</a:t>
            </a:r>
            <a:r>
              <a:rPr lang="en-GB" sz="3200" dirty="0"/>
              <a:t> </a:t>
            </a:r>
            <a:r>
              <a:rPr lang="en-GB" sz="3200" dirty="0" err="1"/>
              <a:t>hosil</a:t>
            </a:r>
            <a:r>
              <a:rPr lang="en-GB" sz="3200" dirty="0"/>
              <a:t> </a:t>
            </a:r>
            <a:r>
              <a:rPr lang="en-GB" sz="3200" dirty="0" err="1"/>
              <a:t>qilingan</a:t>
            </a:r>
            <a:r>
              <a:rPr lang="en-GB" sz="3200" dirty="0"/>
              <a:t> </a:t>
            </a:r>
            <a:r>
              <a:rPr lang="en-GB" sz="3200" dirty="0" err="1"/>
              <a:t>jumlalar</a:t>
            </a:r>
            <a:r>
              <a:rPr lang="en-GB" sz="3200" dirty="0"/>
              <a:t> </a:t>
            </a:r>
            <a:r>
              <a:rPr lang="en-GB" sz="3200" dirty="0" err="1"/>
              <a:t>yoki</a:t>
            </a:r>
            <a:r>
              <a:rPr lang="en-GB" sz="3200" dirty="0"/>
              <a:t> </a:t>
            </a:r>
            <a:r>
              <a:rPr lang="en-GB" sz="3200" dirty="0" err="1"/>
              <a:t>gaplarni</a:t>
            </a:r>
            <a:r>
              <a:rPr lang="en-GB" sz="3200" dirty="0"/>
              <a:t> </a:t>
            </a:r>
            <a:r>
              <a:rPr lang="en-GB" sz="3200" dirty="0" err="1"/>
              <a:t>qanday</a:t>
            </a:r>
            <a:r>
              <a:rPr lang="en-GB" sz="3200" dirty="0"/>
              <a:t> </a:t>
            </a:r>
            <a:r>
              <a:rPr lang="en-GB" sz="3200" dirty="0" err="1"/>
              <a:t>amallar</a:t>
            </a:r>
            <a:r>
              <a:rPr lang="en-GB" sz="3200" dirty="0"/>
              <a:t> </a:t>
            </a:r>
            <a:r>
              <a:rPr lang="en-GB" sz="3200" dirty="0" err="1"/>
              <a:t>ketma-ketligini</a:t>
            </a:r>
            <a:r>
              <a:rPr lang="en-GB" sz="3200" dirty="0"/>
              <a:t> </a:t>
            </a:r>
            <a:r>
              <a:rPr lang="en-GB" sz="3200" dirty="0" err="1"/>
              <a:t>aniqlab</a:t>
            </a:r>
            <a:r>
              <a:rPr lang="en-GB" sz="3200" dirty="0"/>
              <a:t> </a:t>
            </a:r>
            <a:r>
              <a:rPr lang="en-GB" sz="3200" dirty="0" err="1"/>
              <a:t>berishini</a:t>
            </a:r>
            <a:r>
              <a:rPr lang="en-GB" sz="3200" dirty="0"/>
              <a:t> </a:t>
            </a:r>
            <a:r>
              <a:rPr lang="en-GB" sz="3200" dirty="0" err="1"/>
              <a:t>ta'minlaydi</a:t>
            </a:r>
            <a:r>
              <a:rPr lang="en-GB" sz="3200" dirty="0"/>
              <a:t>. </a:t>
            </a:r>
            <a:endParaRPr lang="ru-RU" sz="320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8983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800" dirty="0" smtClean="0"/>
              <a:t> </a:t>
            </a:r>
            <a:r>
              <a:rPr lang="en-GB" sz="4800" b="1" dirty="0" err="1"/>
              <a:t>Ko'rsatmalar</a:t>
            </a:r>
            <a:r>
              <a:rPr lang="en-GB" sz="4800" b="1" dirty="0"/>
              <a:t> </a:t>
            </a:r>
            <a:endParaRPr lang="ru-RU" sz="4800" dirty="0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  <a:p>
            <a:pPr>
              <a:lnSpc>
                <a:spcPct val="100000"/>
              </a:lnSpc>
            </a:pPr>
            <a:r>
              <a:rPr lang="en-GB" dirty="0"/>
              <a:t> </a:t>
            </a:r>
            <a:r>
              <a:rPr lang="en-GB" dirty="0" err="1"/>
              <a:t>Algoritmikada</a:t>
            </a:r>
            <a:r>
              <a:rPr lang="en-GB" dirty="0"/>
              <a:t> </a:t>
            </a:r>
            <a:r>
              <a:rPr lang="en-GB" dirty="0" err="1"/>
              <a:t>qulay</a:t>
            </a:r>
            <a:r>
              <a:rPr lang="en-GB" dirty="0"/>
              <a:t> </a:t>
            </a:r>
            <a:r>
              <a:rPr lang="en-GB" dirty="0" err="1"/>
              <a:t>belgilashlar</a:t>
            </a:r>
            <a:r>
              <a:rPr lang="en-GB" dirty="0"/>
              <a:t> ham, </a:t>
            </a:r>
            <a:r>
              <a:rPr lang="en-GB" dirty="0" err="1"/>
              <a:t>albatta</a:t>
            </a:r>
            <a:r>
              <a:rPr lang="en-GB" dirty="0"/>
              <a:t>, </a:t>
            </a:r>
            <a:r>
              <a:rPr lang="en-GB" dirty="0" err="1"/>
              <a:t>yanada</a:t>
            </a:r>
            <a:r>
              <a:rPr lang="en-GB" dirty="0"/>
              <a:t> </a:t>
            </a:r>
            <a:r>
              <a:rPr lang="en-GB" dirty="0" err="1"/>
              <a:t>muhim</a:t>
            </a:r>
            <a:r>
              <a:rPr lang="en-GB" dirty="0"/>
              <a:t> </a:t>
            </a:r>
            <a:r>
              <a:rPr lang="en-GB" dirty="0" err="1"/>
              <a:t>ahamiyatga</a:t>
            </a:r>
            <a:r>
              <a:rPr lang="en-GB" dirty="0"/>
              <a:t> </a:t>
            </a:r>
            <a:r>
              <a:rPr lang="en-GB" dirty="0" err="1"/>
              <a:t>ega</a:t>
            </a:r>
            <a:r>
              <a:rPr lang="en-GB" dirty="0"/>
              <a:t>. </a:t>
            </a:r>
            <a:r>
              <a:rPr lang="en-GB" dirty="0" err="1"/>
              <a:t>Bunda</a:t>
            </a:r>
            <a:r>
              <a:rPr lang="en-GB" dirty="0"/>
              <a:t> </a:t>
            </a:r>
            <a:r>
              <a:rPr lang="en-GB" dirty="0" err="1"/>
              <a:t>uning</a:t>
            </a:r>
            <a:r>
              <a:rPr lang="en-GB" dirty="0"/>
              <a:t> </a:t>
            </a:r>
            <a:r>
              <a:rPr lang="en-GB" dirty="0" err="1"/>
              <a:t>o'ziga</a:t>
            </a:r>
            <a:r>
              <a:rPr lang="en-GB" dirty="0"/>
              <a:t> </a:t>
            </a:r>
            <a:r>
              <a:rPr lang="en-GB" dirty="0" err="1"/>
              <a:t>xos</a:t>
            </a:r>
            <a:r>
              <a:rPr lang="en-GB" dirty="0"/>
              <a:t> </a:t>
            </a:r>
            <a:r>
              <a:rPr lang="en-GB" dirty="0" err="1"/>
              <a:t>tomonlari</a:t>
            </a:r>
            <a:r>
              <a:rPr lang="en-GB" dirty="0"/>
              <a:t> ham bor. Biz ham </a:t>
            </a:r>
            <a:r>
              <a:rPr lang="en-GB" dirty="0" err="1"/>
              <a:t>o'z</a:t>
            </a:r>
            <a:r>
              <a:rPr lang="en-GB" dirty="0"/>
              <a:t> </a:t>
            </a:r>
            <a:r>
              <a:rPr lang="en-GB" dirty="0" err="1"/>
              <a:t>belgilash</a:t>
            </a:r>
            <a:r>
              <a:rPr lang="en-GB" dirty="0"/>
              <a:t> </a:t>
            </a:r>
            <a:r>
              <a:rPr lang="en-GB" dirty="0" err="1"/>
              <a:t>usulimizni</a:t>
            </a:r>
            <a:r>
              <a:rPr lang="en-GB" dirty="0"/>
              <a:t> </a:t>
            </a:r>
            <a:r>
              <a:rPr lang="en-GB" dirty="0" err="1"/>
              <a:t>kiritishdan</a:t>
            </a:r>
            <a:r>
              <a:rPr lang="en-GB" dirty="0"/>
              <a:t> </a:t>
            </a:r>
            <a:r>
              <a:rPr lang="en-GB" dirty="0" err="1"/>
              <a:t>avval</a:t>
            </a:r>
            <a:r>
              <a:rPr lang="en-GB" dirty="0"/>
              <a:t> </a:t>
            </a:r>
            <a:r>
              <a:rPr lang="en-GB" dirty="0" err="1"/>
              <a:t>ba'zi</a:t>
            </a:r>
            <a:r>
              <a:rPr lang="en-GB" dirty="0"/>
              <a:t> </a:t>
            </a:r>
            <a:r>
              <a:rPr lang="en-GB" dirty="0" err="1"/>
              <a:t>tomonlarga</a:t>
            </a:r>
            <a:r>
              <a:rPr lang="en-GB" dirty="0"/>
              <a:t> </a:t>
            </a:r>
            <a:r>
              <a:rPr lang="en-GB" dirty="0" err="1"/>
              <a:t>e'tibor</a:t>
            </a:r>
            <a:r>
              <a:rPr lang="en-GB" dirty="0"/>
              <a:t> </a:t>
            </a:r>
            <a:r>
              <a:rPr lang="en-GB" dirty="0" err="1"/>
              <a:t>berishimiz</a:t>
            </a:r>
            <a:r>
              <a:rPr lang="en-GB" dirty="0"/>
              <a:t> </a:t>
            </a:r>
            <a:r>
              <a:rPr lang="en-GB" dirty="0" err="1"/>
              <a:t>lozim</a:t>
            </a:r>
            <a:r>
              <a:rPr lang="en-GB" dirty="0"/>
              <a:t> </a:t>
            </a:r>
            <a:r>
              <a:rPr lang="en-GB" dirty="0" err="1"/>
              <a:t>bo'ladi</a:t>
            </a:r>
            <a:r>
              <a:rPr lang="en-GB" dirty="0" smtClean="0"/>
              <a:t>.</a:t>
            </a:r>
          </a:p>
          <a:p>
            <a:pPr>
              <a:lnSpc>
                <a:spcPct val="100000"/>
              </a:lnSpc>
            </a:pPr>
            <a:r>
              <a:rPr lang="en-GB" dirty="0" smtClean="0"/>
              <a:t> </a:t>
            </a:r>
            <a:r>
              <a:rPr lang="en-GB" dirty="0" err="1"/>
              <a:t>Yozish</a:t>
            </a:r>
            <a:r>
              <a:rPr lang="en-GB" dirty="0"/>
              <a:t> </a:t>
            </a:r>
            <a:r>
              <a:rPr lang="en-GB" dirty="0" err="1"/>
              <a:t>uchun</a:t>
            </a:r>
            <a:r>
              <a:rPr lang="en-GB" dirty="0"/>
              <a:t> </a:t>
            </a:r>
            <a:r>
              <a:rPr lang="en-GB" dirty="0" err="1"/>
              <a:t>lotin</a:t>
            </a:r>
            <a:r>
              <a:rPr lang="en-GB" dirty="0"/>
              <a:t> </a:t>
            </a:r>
            <a:r>
              <a:rPr lang="en-GB" dirty="0" err="1"/>
              <a:t>harflari</a:t>
            </a:r>
            <a:r>
              <a:rPr lang="en-GB" dirty="0"/>
              <a:t> </a:t>
            </a:r>
            <a:r>
              <a:rPr lang="en-GB" dirty="0" err="1"/>
              <a:t>va</a:t>
            </a:r>
            <a:r>
              <a:rPr lang="en-GB" dirty="0"/>
              <a:t> </a:t>
            </a:r>
            <a:r>
              <a:rPr lang="en-GB" dirty="0" err="1"/>
              <a:t>o'nlik</a:t>
            </a:r>
            <a:r>
              <a:rPr lang="en-GB" dirty="0"/>
              <a:t> </a:t>
            </a:r>
            <a:r>
              <a:rPr lang="en-GB" dirty="0" err="1"/>
              <a:t>sanoq</a:t>
            </a:r>
            <a:r>
              <a:rPr lang="en-GB" dirty="0"/>
              <a:t> </a:t>
            </a:r>
            <a:r>
              <a:rPr lang="en-GB" dirty="0" err="1"/>
              <a:t>sistemasidagi</a:t>
            </a:r>
            <a:r>
              <a:rPr lang="en-GB" dirty="0"/>
              <a:t> </a:t>
            </a:r>
            <a:r>
              <a:rPr lang="en-GB" dirty="0" err="1"/>
              <a:t>raqamlardan</a:t>
            </a:r>
            <a:r>
              <a:rPr lang="en-GB" dirty="0"/>
              <a:t> </a:t>
            </a:r>
            <a:r>
              <a:rPr lang="en-GB" dirty="0" err="1"/>
              <a:t>foydalanamiz</a:t>
            </a:r>
            <a:r>
              <a:rPr lang="en-GB" dirty="0"/>
              <a:t>. </a:t>
            </a:r>
            <a:r>
              <a:rPr lang="en-GB" b="1" dirty="0" err="1"/>
              <a:t>Ko'rsatmalar</a:t>
            </a:r>
            <a:r>
              <a:rPr lang="en-GB" b="1" dirty="0"/>
              <a:t> </a:t>
            </a:r>
            <a:r>
              <a:rPr lang="en-GB" dirty="0" err="1"/>
              <a:t>so'zlar</a:t>
            </a:r>
            <a:r>
              <a:rPr lang="en-GB" dirty="0"/>
              <a:t> </a:t>
            </a:r>
            <a:r>
              <a:rPr lang="en-GB" dirty="0" err="1"/>
              <a:t>bo'lib</a:t>
            </a:r>
            <a:r>
              <a:rPr lang="en-GB" dirty="0"/>
              <a:t>, </a:t>
            </a:r>
            <a:r>
              <a:rPr lang="en-GB" dirty="0" err="1"/>
              <a:t>ularni</a:t>
            </a:r>
            <a:r>
              <a:rPr lang="en-GB" dirty="0"/>
              <a:t> </a:t>
            </a:r>
            <a:r>
              <a:rPr lang="en-GB" dirty="0" err="1"/>
              <a:t>yozish</a:t>
            </a:r>
            <a:r>
              <a:rPr lang="en-GB" dirty="0"/>
              <a:t> </a:t>
            </a:r>
            <a:r>
              <a:rPr lang="en-GB" dirty="0" err="1"/>
              <a:t>uchun</a:t>
            </a:r>
            <a:r>
              <a:rPr lang="en-GB" dirty="0"/>
              <a:t> </a:t>
            </a:r>
            <a:r>
              <a:rPr lang="en-GB" dirty="0" err="1"/>
              <a:t>jumlalarga</a:t>
            </a:r>
            <a:r>
              <a:rPr lang="en-GB" dirty="0"/>
              <a:t> </a:t>
            </a:r>
            <a:r>
              <a:rPr lang="en-GB" dirty="0" err="1"/>
              <a:t>buyruq</a:t>
            </a:r>
            <a:r>
              <a:rPr lang="en-GB" dirty="0"/>
              <a:t> </a:t>
            </a:r>
            <a:r>
              <a:rPr lang="en-GB" dirty="0" err="1"/>
              <a:t>mazmunini</a:t>
            </a:r>
            <a:r>
              <a:rPr lang="en-GB" dirty="0"/>
              <a:t> </a:t>
            </a:r>
            <a:r>
              <a:rPr lang="en-GB" dirty="0" err="1"/>
              <a:t>beramiz</a:t>
            </a:r>
            <a:r>
              <a:rPr lang="en-GB" dirty="0"/>
              <a:t>. </a:t>
            </a:r>
            <a:r>
              <a:rPr lang="en-GB" dirty="0" err="1"/>
              <a:t>Bunda</a:t>
            </a:r>
            <a:r>
              <a:rPr lang="en-GB" dirty="0"/>
              <a:t> </a:t>
            </a:r>
            <a:r>
              <a:rPr lang="en-GB" dirty="0" err="1"/>
              <a:t>ularni</a:t>
            </a:r>
            <a:r>
              <a:rPr lang="en-GB" dirty="0"/>
              <a:t> </a:t>
            </a:r>
            <a:r>
              <a:rPr lang="en-GB" dirty="0" err="1"/>
              <a:t>qisqa</a:t>
            </a:r>
            <a:r>
              <a:rPr lang="en-GB" dirty="0"/>
              <a:t> </a:t>
            </a:r>
            <a:r>
              <a:rPr lang="en-GB" dirty="0" err="1"/>
              <a:t>va</a:t>
            </a:r>
            <a:r>
              <a:rPr lang="en-GB" dirty="0"/>
              <a:t> </a:t>
            </a:r>
            <a:r>
              <a:rPr lang="en-GB" dirty="0" err="1"/>
              <a:t>ma'noli</a:t>
            </a:r>
            <a:r>
              <a:rPr lang="en-GB" dirty="0"/>
              <a:t> </a:t>
            </a:r>
            <a:r>
              <a:rPr lang="en-GB" dirty="0" err="1"/>
              <a:t>bo'lishiga</a:t>
            </a:r>
            <a:r>
              <a:rPr lang="en-GB" dirty="0"/>
              <a:t> </a:t>
            </a:r>
            <a:r>
              <a:rPr lang="en-GB" dirty="0" err="1"/>
              <a:t>e'tibor</a:t>
            </a:r>
            <a:r>
              <a:rPr lang="en-GB" dirty="0"/>
              <a:t> </a:t>
            </a:r>
            <a:r>
              <a:rPr lang="en-GB" dirty="0" err="1"/>
              <a:t>beramiz</a:t>
            </a:r>
            <a:r>
              <a:rPr lang="en-GB" dirty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55788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 </a:t>
            </a:r>
            <a:r>
              <a:rPr lang="it-IT" b="1" dirty="0"/>
              <a:t>Dasturlash tillari va ularni tasniflash 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48929" y="1825624"/>
            <a:ext cx="10704871" cy="5032376"/>
          </a:xfrm>
        </p:spPr>
        <p:txBody>
          <a:bodyPr>
            <a:normAutofit fontScale="92500"/>
          </a:bodyPr>
          <a:lstStyle/>
          <a:p>
            <a:endParaRPr lang="ru-RU" dirty="0"/>
          </a:p>
          <a:p>
            <a:pPr>
              <a:lnSpc>
                <a:spcPct val="120000"/>
              </a:lnSpc>
            </a:pPr>
            <a:r>
              <a:rPr lang="en-GB" dirty="0" smtClean="0"/>
              <a:t>   </a:t>
            </a:r>
            <a:r>
              <a:rPr lang="en-GB" dirty="0" err="1"/>
              <a:t>Hozirgi</a:t>
            </a:r>
            <a:r>
              <a:rPr lang="en-GB" dirty="0"/>
              <a:t> </a:t>
            </a:r>
            <a:r>
              <a:rPr lang="en-GB" dirty="0" err="1"/>
              <a:t>kunda</a:t>
            </a:r>
            <a:r>
              <a:rPr lang="en-GB" dirty="0"/>
              <a:t> </a:t>
            </a:r>
            <a:r>
              <a:rPr lang="en-GB" dirty="0" err="1"/>
              <a:t>dasturlash</a:t>
            </a:r>
            <a:r>
              <a:rPr lang="en-GB" dirty="0"/>
              <a:t> </a:t>
            </a:r>
            <a:r>
              <a:rPr lang="en-GB" dirty="0" err="1"/>
              <a:t>tillarini</a:t>
            </a:r>
            <a:r>
              <a:rPr lang="en-GB" dirty="0"/>
              <a:t> u </a:t>
            </a:r>
            <a:r>
              <a:rPr lang="en-GB" dirty="0" err="1"/>
              <a:t>yoki</a:t>
            </a:r>
            <a:r>
              <a:rPr lang="en-GB" dirty="0"/>
              <a:t> </a:t>
            </a:r>
            <a:r>
              <a:rPr lang="en-GB" dirty="0" err="1"/>
              <a:t>bu</a:t>
            </a:r>
            <a:r>
              <a:rPr lang="en-GB" dirty="0"/>
              <a:t> b</a:t>
            </a:r>
            <a:r>
              <a:rPr lang="ru-RU" dirty="0"/>
              <a:t>е</a:t>
            </a:r>
            <a:r>
              <a:rPr lang="en-GB" dirty="0" err="1"/>
              <a:t>lgisi</a:t>
            </a:r>
            <a:r>
              <a:rPr lang="en-GB" dirty="0"/>
              <a:t> </a:t>
            </a:r>
            <a:r>
              <a:rPr lang="en-GB" dirty="0" err="1"/>
              <a:t>bo’yicha</a:t>
            </a:r>
            <a:r>
              <a:rPr lang="en-GB" dirty="0"/>
              <a:t> </a:t>
            </a:r>
            <a:r>
              <a:rPr lang="en-GB" dirty="0" err="1"/>
              <a:t>tasniflash</a:t>
            </a:r>
            <a:r>
              <a:rPr lang="en-GB" dirty="0"/>
              <a:t> </a:t>
            </a:r>
            <a:r>
              <a:rPr lang="en-GB" dirty="0" err="1" smtClean="0"/>
              <a:t>mumkin</a:t>
            </a:r>
            <a:r>
              <a:rPr lang="en-GB" dirty="0" smtClean="0"/>
              <a:t>. </a:t>
            </a:r>
            <a:r>
              <a:rPr lang="en-GB" dirty="0" err="1" smtClean="0"/>
              <a:t>Dasturlash</a:t>
            </a:r>
            <a:r>
              <a:rPr lang="en-GB" dirty="0" smtClean="0"/>
              <a:t> </a:t>
            </a:r>
            <a:r>
              <a:rPr lang="en-GB" dirty="0" err="1"/>
              <a:t>tilining</a:t>
            </a:r>
            <a:r>
              <a:rPr lang="en-GB" dirty="0"/>
              <a:t> </a:t>
            </a:r>
            <a:r>
              <a:rPr lang="en-GB" dirty="0" err="1"/>
              <a:t>kompyuterga</a:t>
            </a:r>
            <a:r>
              <a:rPr lang="en-GB" dirty="0"/>
              <a:t> </a:t>
            </a:r>
            <a:r>
              <a:rPr lang="en-GB" dirty="0" err="1"/>
              <a:t>bog’liqlik</a:t>
            </a:r>
            <a:r>
              <a:rPr lang="en-GB" dirty="0"/>
              <a:t> </a:t>
            </a:r>
            <a:r>
              <a:rPr lang="en-GB" dirty="0" err="1"/>
              <a:t>darajasi</a:t>
            </a:r>
            <a:r>
              <a:rPr lang="en-GB" dirty="0"/>
              <a:t> </a:t>
            </a:r>
            <a:r>
              <a:rPr lang="en-GB" dirty="0" err="1"/>
              <a:t>bo’yicha</a:t>
            </a:r>
            <a:r>
              <a:rPr lang="en-GB" dirty="0"/>
              <a:t> </a:t>
            </a:r>
            <a:r>
              <a:rPr lang="en-GB" dirty="0" err="1"/>
              <a:t>tasniflash</a:t>
            </a:r>
            <a:r>
              <a:rPr lang="en-GB" dirty="0"/>
              <a:t> </a:t>
            </a:r>
            <a:r>
              <a:rPr lang="en-GB" dirty="0" err="1"/>
              <a:t>eng</a:t>
            </a:r>
            <a:r>
              <a:rPr lang="en-GB" dirty="0"/>
              <a:t> </a:t>
            </a:r>
            <a:r>
              <a:rPr lang="en-GB" dirty="0" err="1"/>
              <a:t>umumiy</a:t>
            </a:r>
            <a:r>
              <a:rPr lang="en-GB" dirty="0"/>
              <a:t> </a:t>
            </a:r>
            <a:r>
              <a:rPr lang="en-GB" dirty="0" err="1"/>
              <a:t>hisoblanadi</a:t>
            </a:r>
            <a:r>
              <a:rPr lang="en-GB" dirty="0"/>
              <a:t>. </a:t>
            </a:r>
            <a:r>
              <a:rPr lang="en-GB" dirty="0" err="1" smtClean="0"/>
              <a:t>Yuqorida</a:t>
            </a:r>
            <a:r>
              <a:rPr lang="en-GB" dirty="0" smtClean="0"/>
              <a:t> </a:t>
            </a:r>
            <a:r>
              <a:rPr lang="en-GB" dirty="0" err="1"/>
              <a:t>aytilgan</a:t>
            </a:r>
            <a:r>
              <a:rPr lang="en-GB" dirty="0"/>
              <a:t> b</a:t>
            </a:r>
            <a:r>
              <a:rPr lang="ru-RU" dirty="0"/>
              <a:t>е</a:t>
            </a:r>
            <a:r>
              <a:rPr lang="en-GB" dirty="0" err="1"/>
              <a:t>lgiga</a:t>
            </a:r>
            <a:r>
              <a:rPr lang="en-GB" dirty="0"/>
              <a:t> </a:t>
            </a:r>
            <a:r>
              <a:rPr lang="en-GB" dirty="0" err="1"/>
              <a:t>qarab</a:t>
            </a:r>
            <a:r>
              <a:rPr lang="en-GB" dirty="0"/>
              <a:t>, </a:t>
            </a:r>
            <a:r>
              <a:rPr lang="en-GB" dirty="0" err="1"/>
              <a:t>dasturlash</a:t>
            </a:r>
            <a:r>
              <a:rPr lang="en-GB" dirty="0"/>
              <a:t> </a:t>
            </a:r>
            <a:r>
              <a:rPr lang="en-GB" dirty="0" err="1"/>
              <a:t>tillari</a:t>
            </a:r>
            <a:r>
              <a:rPr lang="en-GB" dirty="0"/>
              <a:t> </a:t>
            </a:r>
            <a:r>
              <a:rPr lang="en-GB" dirty="0" err="1"/>
              <a:t>kompyuterga</a:t>
            </a:r>
            <a:r>
              <a:rPr lang="en-GB" dirty="0"/>
              <a:t> </a:t>
            </a:r>
            <a:r>
              <a:rPr lang="en-GB" dirty="0" err="1"/>
              <a:t>bog’liq</a:t>
            </a:r>
            <a:r>
              <a:rPr lang="en-GB" dirty="0"/>
              <a:t> </a:t>
            </a:r>
            <a:r>
              <a:rPr lang="en-GB" dirty="0" err="1"/>
              <a:t>va</a:t>
            </a:r>
            <a:r>
              <a:rPr lang="en-GB" dirty="0"/>
              <a:t> </a:t>
            </a:r>
            <a:r>
              <a:rPr lang="en-GB" dirty="0" err="1" smtClean="0"/>
              <a:t>kompyuterga</a:t>
            </a:r>
            <a:r>
              <a:rPr lang="en-GB" dirty="0" smtClean="0"/>
              <a:t> </a:t>
            </a:r>
            <a:r>
              <a:rPr lang="en-GB" dirty="0" err="1"/>
              <a:t>bog’liq</a:t>
            </a:r>
            <a:r>
              <a:rPr lang="en-GB" dirty="0"/>
              <a:t> </a:t>
            </a:r>
            <a:r>
              <a:rPr lang="en-GB" dirty="0" err="1"/>
              <a:t>bo’lmagan</a:t>
            </a:r>
            <a:r>
              <a:rPr lang="en-GB" dirty="0"/>
              <a:t> </a:t>
            </a:r>
            <a:r>
              <a:rPr lang="en-GB" dirty="0" err="1"/>
              <a:t>tillarga</a:t>
            </a:r>
            <a:r>
              <a:rPr lang="en-GB" dirty="0"/>
              <a:t> </a:t>
            </a:r>
            <a:r>
              <a:rPr lang="en-GB" dirty="0" err="1"/>
              <a:t>bo’linadi</a:t>
            </a:r>
            <a:r>
              <a:rPr lang="en-GB" dirty="0"/>
              <a:t>. </a:t>
            </a:r>
            <a:r>
              <a:rPr lang="en-GB" dirty="0" err="1" smtClean="0"/>
              <a:t>Kompyuterga</a:t>
            </a:r>
            <a:r>
              <a:rPr lang="en-GB" dirty="0" smtClean="0"/>
              <a:t> </a:t>
            </a:r>
            <a:r>
              <a:rPr lang="en-GB" dirty="0" err="1"/>
              <a:t>bog’lik</a:t>
            </a:r>
            <a:r>
              <a:rPr lang="en-GB" dirty="0"/>
              <a:t> </a:t>
            </a:r>
            <a:r>
              <a:rPr lang="en-GB" dirty="0" err="1"/>
              <a:t>tillar</a:t>
            </a:r>
            <a:r>
              <a:rPr lang="en-GB" dirty="0"/>
              <a:t>, </a:t>
            </a:r>
            <a:r>
              <a:rPr lang="en-GB" dirty="0" err="1"/>
              <a:t>o’z</a:t>
            </a:r>
            <a:r>
              <a:rPr lang="en-GB" dirty="0"/>
              <a:t> </a:t>
            </a:r>
            <a:r>
              <a:rPr lang="en-GB" dirty="0" err="1"/>
              <a:t>navbatida</a:t>
            </a:r>
            <a:r>
              <a:rPr lang="en-GB" dirty="0"/>
              <a:t>, </a:t>
            </a:r>
            <a:r>
              <a:rPr lang="en-GB" dirty="0" err="1"/>
              <a:t>kompyuter</a:t>
            </a:r>
            <a:r>
              <a:rPr lang="en-GB" dirty="0"/>
              <a:t> </a:t>
            </a:r>
            <a:r>
              <a:rPr lang="en-GB" dirty="0" err="1"/>
              <a:t>tillari</a:t>
            </a:r>
            <a:r>
              <a:rPr lang="en-GB" dirty="0"/>
              <a:t> </a:t>
            </a:r>
            <a:r>
              <a:rPr lang="en-GB" dirty="0" err="1"/>
              <a:t>va</a:t>
            </a:r>
            <a:r>
              <a:rPr lang="en-GB" dirty="0"/>
              <a:t> </a:t>
            </a:r>
            <a:r>
              <a:rPr lang="en-GB" dirty="0" err="1"/>
              <a:t>kompyuterga</a:t>
            </a:r>
            <a:r>
              <a:rPr lang="en-GB" dirty="0"/>
              <a:t> </a:t>
            </a:r>
            <a:r>
              <a:rPr lang="en-GB" dirty="0" err="1" smtClean="0"/>
              <a:t>mo’ljallangan</a:t>
            </a:r>
            <a:r>
              <a:rPr lang="en-GB" dirty="0" smtClean="0"/>
              <a:t> </a:t>
            </a:r>
            <a:r>
              <a:rPr lang="en-GB" dirty="0" err="1"/>
              <a:t>tillarga</a:t>
            </a:r>
            <a:r>
              <a:rPr lang="en-GB" dirty="0"/>
              <a:t> </a:t>
            </a:r>
            <a:r>
              <a:rPr lang="en-GB" dirty="0" err="1"/>
              <a:t>ajratiladi</a:t>
            </a:r>
            <a:r>
              <a:rPr lang="en-GB" dirty="0"/>
              <a:t>. </a:t>
            </a:r>
            <a:r>
              <a:rPr lang="en-GB" dirty="0" err="1" smtClean="0"/>
              <a:t>Dasturlash</a:t>
            </a:r>
            <a:r>
              <a:rPr lang="en-GB" dirty="0" smtClean="0"/>
              <a:t> </a:t>
            </a:r>
            <a:r>
              <a:rPr lang="en-GB" dirty="0" err="1"/>
              <a:t>tilining</a:t>
            </a:r>
            <a:r>
              <a:rPr lang="en-GB" dirty="0"/>
              <a:t> </a:t>
            </a:r>
            <a:r>
              <a:rPr lang="en-GB" dirty="0" err="1"/>
              <a:t>kompyuter</a:t>
            </a:r>
            <a:r>
              <a:rPr lang="en-GB" dirty="0"/>
              <a:t> </a:t>
            </a:r>
            <a:r>
              <a:rPr lang="en-GB" dirty="0" err="1"/>
              <a:t>tiliga</a:t>
            </a:r>
            <a:r>
              <a:rPr lang="en-GB" dirty="0"/>
              <a:t> </a:t>
            </a:r>
            <a:r>
              <a:rPr lang="en-GB" dirty="0" err="1"/>
              <a:t>yaqinligi</a:t>
            </a:r>
            <a:r>
              <a:rPr lang="en-GB" dirty="0"/>
              <a:t> </a:t>
            </a:r>
            <a:r>
              <a:rPr lang="en-GB" dirty="0" err="1"/>
              <a:t>darajasini</a:t>
            </a:r>
            <a:r>
              <a:rPr lang="en-GB" dirty="0"/>
              <a:t> </a:t>
            </a:r>
            <a:r>
              <a:rPr lang="en-GB" dirty="0" err="1"/>
              <a:t>tariflash</a:t>
            </a:r>
            <a:r>
              <a:rPr lang="en-GB" dirty="0"/>
              <a:t> </a:t>
            </a:r>
            <a:r>
              <a:rPr lang="en-GB" dirty="0" err="1"/>
              <a:t>uchun</a:t>
            </a:r>
            <a:r>
              <a:rPr lang="en-GB" dirty="0"/>
              <a:t> </a:t>
            </a:r>
            <a:r>
              <a:rPr lang="en-GB" dirty="0" err="1"/>
              <a:t>til</a:t>
            </a:r>
            <a:r>
              <a:rPr lang="en-GB" dirty="0"/>
              <a:t> </a:t>
            </a:r>
            <a:r>
              <a:rPr lang="en-GB" dirty="0" err="1" smtClean="0"/>
              <a:t>darajasi</a:t>
            </a:r>
            <a:r>
              <a:rPr lang="en-GB" dirty="0" smtClean="0"/>
              <a:t> </a:t>
            </a:r>
            <a:r>
              <a:rPr lang="en-GB" dirty="0" err="1"/>
              <a:t>tushunchasi</a:t>
            </a:r>
            <a:r>
              <a:rPr lang="en-GB" dirty="0"/>
              <a:t> </a:t>
            </a:r>
            <a:r>
              <a:rPr lang="en-GB" dirty="0" err="1"/>
              <a:t>qo’llaniladi</a:t>
            </a:r>
            <a:r>
              <a:rPr lang="en-GB" dirty="0"/>
              <a:t>. </a:t>
            </a:r>
            <a:r>
              <a:rPr lang="en-GB" dirty="0" err="1" smtClean="0"/>
              <a:t>Kompyuter</a:t>
            </a:r>
            <a:r>
              <a:rPr lang="en-GB" dirty="0" smtClean="0"/>
              <a:t> </a:t>
            </a:r>
            <a:r>
              <a:rPr lang="en-GB" dirty="0" err="1"/>
              <a:t>tili</a:t>
            </a:r>
            <a:r>
              <a:rPr lang="en-GB" dirty="0"/>
              <a:t> 0 </a:t>
            </a:r>
            <a:r>
              <a:rPr lang="en-GB" dirty="0" err="1"/>
              <a:t>daraja</a:t>
            </a:r>
            <a:r>
              <a:rPr lang="en-GB" dirty="0"/>
              <a:t> d</a:t>
            </a:r>
            <a:r>
              <a:rPr lang="ru-RU" dirty="0"/>
              <a:t>е</a:t>
            </a:r>
            <a:r>
              <a:rPr lang="en-GB" dirty="0"/>
              <a:t>b </a:t>
            </a:r>
            <a:r>
              <a:rPr lang="en-GB" dirty="0" err="1"/>
              <a:t>qabul</a:t>
            </a:r>
            <a:r>
              <a:rPr lang="en-GB" dirty="0"/>
              <a:t> </a:t>
            </a:r>
            <a:r>
              <a:rPr lang="en-GB" dirty="0" err="1"/>
              <a:t>qilingan</a:t>
            </a:r>
            <a:r>
              <a:rPr lang="en-GB" dirty="0"/>
              <a:t> </a:t>
            </a:r>
            <a:r>
              <a:rPr lang="en-GB" dirty="0" err="1"/>
              <a:t>bo’lib</a:t>
            </a:r>
            <a:r>
              <a:rPr lang="en-GB" dirty="0"/>
              <a:t>, </a:t>
            </a:r>
            <a:r>
              <a:rPr lang="en-GB" dirty="0" err="1"/>
              <a:t>sanoq</a:t>
            </a:r>
            <a:r>
              <a:rPr lang="en-GB" dirty="0"/>
              <a:t> </a:t>
            </a:r>
            <a:r>
              <a:rPr lang="en-GB" dirty="0" err="1"/>
              <a:t>boshi</a:t>
            </a:r>
            <a:r>
              <a:rPr lang="en-GB" dirty="0"/>
              <a:t> </a:t>
            </a:r>
            <a:r>
              <a:rPr lang="en-GB" dirty="0" err="1"/>
              <a:t>hisoblanadi</a:t>
            </a:r>
            <a:r>
              <a:rPr lang="en-GB" dirty="0"/>
              <a:t>. </a:t>
            </a:r>
            <a:r>
              <a:rPr lang="nn-NO" dirty="0" smtClean="0"/>
              <a:t>Odamning </a:t>
            </a:r>
            <a:r>
              <a:rPr lang="nn-NO" dirty="0"/>
              <a:t>tabiiy tili “eng yuqori darajadagi til” dеb qaraladi.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19465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 </a:t>
            </a:r>
            <a:r>
              <a:rPr lang="en-GB" b="1" dirty="0" err="1"/>
              <a:t>Dasturlash</a:t>
            </a:r>
            <a:r>
              <a:rPr lang="en-GB" b="1" dirty="0"/>
              <a:t> </a:t>
            </a:r>
            <a:r>
              <a:rPr lang="en-GB" b="1" dirty="0" err="1"/>
              <a:t>tillari</a:t>
            </a:r>
            <a:r>
              <a:rPr lang="en-GB" b="1" dirty="0"/>
              <a:t> </a:t>
            </a:r>
            <a:r>
              <a:rPr lang="en-GB" b="1" dirty="0" err="1"/>
              <a:t>va</a:t>
            </a:r>
            <a:r>
              <a:rPr lang="en-GB" b="1" dirty="0"/>
              <a:t> </a:t>
            </a:r>
            <a:r>
              <a:rPr lang="en-GB" b="1" dirty="0" err="1" smtClean="0"/>
              <a:t>ularning</a:t>
            </a:r>
            <a:r>
              <a:rPr lang="en-GB" b="1" dirty="0" smtClean="0"/>
              <a:t> </a:t>
            </a:r>
            <a:r>
              <a:rPr lang="en-GB" b="1" dirty="0" err="1"/>
              <a:t>t</a:t>
            </a:r>
            <a:r>
              <a:rPr lang="en-GB" b="1" dirty="0" err="1" smtClean="0"/>
              <a:t>urlari</a:t>
            </a:r>
            <a:endParaRPr lang="ru-RU" b="1" dirty="0"/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406877" y="1825625"/>
            <a:ext cx="5356123" cy="4351338"/>
          </a:xfrm>
        </p:spPr>
        <p:txBody>
          <a:bodyPr>
            <a:normAutofit lnSpcReduction="10000"/>
          </a:bodyPr>
          <a:lstStyle/>
          <a:p>
            <a:endParaRPr lang="en-GB" dirty="0" smtClean="0"/>
          </a:p>
          <a:p>
            <a:r>
              <a:rPr lang="en-GB" sz="3200" dirty="0" err="1" smtClean="0"/>
              <a:t>Kompyuterga</a:t>
            </a:r>
            <a:r>
              <a:rPr lang="en-GB" sz="3200" dirty="0" smtClean="0"/>
              <a:t> </a:t>
            </a:r>
            <a:r>
              <a:rPr lang="en-GB" sz="3200" dirty="0" err="1"/>
              <a:t>bog’liq</a:t>
            </a:r>
            <a:r>
              <a:rPr lang="en-GB" sz="3200" dirty="0"/>
              <a:t> </a:t>
            </a:r>
            <a:r>
              <a:rPr lang="en-GB" sz="3200" dirty="0" err="1"/>
              <a:t>bo’lmagan</a:t>
            </a:r>
            <a:r>
              <a:rPr lang="en-GB" sz="3200" dirty="0"/>
              <a:t> </a:t>
            </a:r>
            <a:r>
              <a:rPr lang="en-GB" sz="3200" dirty="0" err="1"/>
              <a:t>tillar</a:t>
            </a:r>
            <a:r>
              <a:rPr lang="en-GB" sz="3200" dirty="0"/>
              <a:t> ham </a:t>
            </a:r>
            <a:r>
              <a:rPr lang="en-GB" sz="3200" dirty="0" err="1"/>
              <a:t>ikkita</a:t>
            </a:r>
            <a:r>
              <a:rPr lang="en-GB" sz="3200" dirty="0"/>
              <a:t> </a:t>
            </a:r>
            <a:r>
              <a:rPr lang="en-GB" sz="3200" dirty="0" err="1"/>
              <a:t>turga</a:t>
            </a:r>
            <a:r>
              <a:rPr lang="en-GB" sz="3200" dirty="0"/>
              <a:t> </a:t>
            </a:r>
            <a:r>
              <a:rPr lang="en-GB" sz="3200" dirty="0" err="1"/>
              <a:t>bo’linadi</a:t>
            </a:r>
            <a:r>
              <a:rPr lang="en-GB" sz="3200" dirty="0" smtClean="0"/>
              <a:t>:</a:t>
            </a:r>
          </a:p>
          <a:p>
            <a:pPr marL="0" indent="0">
              <a:buNone/>
            </a:pPr>
            <a:r>
              <a:rPr lang="en-GB" sz="3200" dirty="0" smtClean="0"/>
              <a:t> </a:t>
            </a:r>
            <a:endParaRPr lang="en-GB" sz="3200" dirty="0"/>
          </a:p>
          <a:p>
            <a:pPr marL="0" indent="0">
              <a:buNone/>
            </a:pPr>
            <a:r>
              <a:rPr lang="en-GB" sz="3200" b="1" dirty="0" smtClean="0"/>
              <a:t>1.Prots</a:t>
            </a:r>
            <a:r>
              <a:rPr lang="ru-RU" sz="3200" b="1" dirty="0"/>
              <a:t>е</a:t>
            </a:r>
            <a:r>
              <a:rPr lang="en-GB" sz="3200" b="1" dirty="0" err="1"/>
              <a:t>duraga</a:t>
            </a:r>
            <a:r>
              <a:rPr lang="en-GB" sz="3200" b="1" dirty="0"/>
              <a:t> </a:t>
            </a:r>
            <a:r>
              <a:rPr lang="en-GB" sz="3200" b="1" dirty="0" err="1"/>
              <a:t>mo’ljallangan</a:t>
            </a:r>
            <a:r>
              <a:rPr lang="en-GB" sz="3200" b="1" dirty="0"/>
              <a:t> </a:t>
            </a:r>
            <a:r>
              <a:rPr lang="en-GB" sz="3200" b="1" dirty="0" err="1" smtClean="0"/>
              <a:t>tillar</a:t>
            </a:r>
            <a:endParaRPr lang="en-GB" sz="3200" dirty="0"/>
          </a:p>
          <a:p>
            <a:pPr marL="0" indent="0">
              <a:buNone/>
            </a:pPr>
            <a:r>
              <a:rPr lang="en-GB" sz="3200" b="1" dirty="0" smtClean="0"/>
              <a:t>2.Muammoga </a:t>
            </a:r>
            <a:r>
              <a:rPr lang="en-GB" sz="3200" b="1" dirty="0" err="1"/>
              <a:t>mo’ljallangan</a:t>
            </a:r>
            <a:r>
              <a:rPr lang="en-GB" sz="3200" b="1" dirty="0"/>
              <a:t> </a:t>
            </a:r>
            <a:r>
              <a:rPr lang="en-GB" sz="3200" b="1" dirty="0" err="1"/>
              <a:t>tillar</a:t>
            </a:r>
            <a:r>
              <a:rPr lang="en-GB" sz="3200" b="1" dirty="0"/>
              <a:t> 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73442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smtClean="0"/>
              <a:t>Prots</a:t>
            </a:r>
            <a:r>
              <a:rPr lang="ru-RU" b="1" dirty="0" smtClean="0"/>
              <a:t>е</a:t>
            </a:r>
            <a:r>
              <a:rPr lang="en-GB" b="1" dirty="0" err="1" smtClean="0"/>
              <a:t>duraga</a:t>
            </a:r>
            <a:r>
              <a:rPr lang="en-GB" b="1" dirty="0" smtClean="0"/>
              <a:t> </a:t>
            </a:r>
            <a:r>
              <a:rPr lang="en-GB" b="1" dirty="0" err="1" smtClean="0"/>
              <a:t>mo’ljallangan</a:t>
            </a:r>
            <a:r>
              <a:rPr lang="en-GB" b="1" dirty="0" smtClean="0"/>
              <a:t> </a:t>
            </a:r>
            <a:r>
              <a:rPr lang="en-GB" b="1" dirty="0" err="1" smtClean="0"/>
              <a:t>tillar</a:t>
            </a:r>
            <a:r>
              <a:rPr lang="en-GB" b="1" dirty="0" smtClean="0"/>
              <a:t> </a:t>
            </a: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914388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10000"/>
              </a:lnSpc>
            </a:pPr>
            <a:r>
              <a:rPr lang="en-GB" dirty="0"/>
              <a:t>Prots</a:t>
            </a:r>
            <a:r>
              <a:rPr lang="ru-RU" dirty="0"/>
              <a:t>е</a:t>
            </a:r>
            <a:r>
              <a:rPr lang="en-GB" dirty="0" err="1"/>
              <a:t>duraga</a:t>
            </a:r>
            <a:r>
              <a:rPr lang="en-GB" dirty="0"/>
              <a:t> </a:t>
            </a:r>
            <a:r>
              <a:rPr lang="en-GB" dirty="0" err="1"/>
              <a:t>mo’ljallangan</a:t>
            </a:r>
            <a:r>
              <a:rPr lang="en-GB" dirty="0"/>
              <a:t> </a:t>
            </a:r>
            <a:r>
              <a:rPr lang="en-GB" dirty="0" err="1"/>
              <a:t>tillar</a:t>
            </a:r>
            <a:r>
              <a:rPr lang="en-GB" dirty="0"/>
              <a:t> </a:t>
            </a:r>
            <a:r>
              <a:rPr lang="en-GB" dirty="0" err="1"/>
              <a:t>turli</a:t>
            </a:r>
            <a:r>
              <a:rPr lang="en-GB" dirty="0"/>
              <a:t> </a:t>
            </a:r>
            <a:r>
              <a:rPr lang="en-GB" dirty="0" err="1"/>
              <a:t>masalalarni</a:t>
            </a:r>
            <a:r>
              <a:rPr lang="en-GB" dirty="0"/>
              <a:t> </a:t>
            </a:r>
            <a:r>
              <a:rPr lang="ru-RU" dirty="0"/>
              <a:t>е</a:t>
            </a:r>
            <a:r>
              <a:rPr lang="en-GB" dirty="0" err="1"/>
              <a:t>chish</a:t>
            </a:r>
            <a:r>
              <a:rPr lang="en-GB" dirty="0"/>
              <a:t> </a:t>
            </a:r>
            <a:r>
              <a:rPr lang="en-GB" dirty="0" err="1" smtClean="0"/>
              <a:t>algoritmlarini</a:t>
            </a:r>
            <a:r>
              <a:rPr lang="en-GB" dirty="0" smtClean="0"/>
              <a:t>  </a:t>
            </a:r>
            <a:r>
              <a:rPr lang="en-GB" dirty="0" err="1"/>
              <a:t>tavsiflashga</a:t>
            </a:r>
            <a:r>
              <a:rPr lang="en-GB" dirty="0"/>
              <a:t> </a:t>
            </a:r>
            <a:r>
              <a:rPr lang="en-GB" dirty="0" err="1"/>
              <a:t>mo’ljallangan</a:t>
            </a:r>
            <a:r>
              <a:rPr lang="en-GB" dirty="0"/>
              <a:t>; </a:t>
            </a:r>
            <a:r>
              <a:rPr lang="en-GB" dirty="0" err="1"/>
              <a:t>shuning</a:t>
            </a:r>
            <a:r>
              <a:rPr lang="en-GB" dirty="0"/>
              <a:t> </a:t>
            </a:r>
            <a:r>
              <a:rPr lang="en-GB" dirty="0" err="1"/>
              <a:t>uchun</a:t>
            </a:r>
            <a:r>
              <a:rPr lang="en-GB" dirty="0"/>
              <a:t> </a:t>
            </a:r>
            <a:r>
              <a:rPr lang="en-GB" dirty="0" err="1"/>
              <a:t>ular</a:t>
            </a:r>
            <a:r>
              <a:rPr lang="en-GB" dirty="0"/>
              <a:t> </a:t>
            </a:r>
            <a:r>
              <a:rPr lang="en-GB" dirty="0" err="1"/>
              <a:t>ko’pincha</a:t>
            </a:r>
            <a:r>
              <a:rPr lang="en-GB" dirty="0"/>
              <a:t> </a:t>
            </a:r>
            <a:r>
              <a:rPr lang="en-GB" dirty="0" err="1"/>
              <a:t>oddiy</a:t>
            </a:r>
            <a:r>
              <a:rPr lang="en-GB" dirty="0"/>
              <a:t> </a:t>
            </a:r>
            <a:r>
              <a:rPr lang="en-GB" dirty="0" err="1" smtClean="0"/>
              <a:t>qilib</a:t>
            </a:r>
            <a:r>
              <a:rPr lang="en-GB" dirty="0" smtClean="0"/>
              <a:t> </a:t>
            </a:r>
            <a:r>
              <a:rPr lang="en-GB" b="1" dirty="0"/>
              <a:t>“</a:t>
            </a:r>
            <a:r>
              <a:rPr lang="en-GB" b="1" dirty="0" err="1"/>
              <a:t>algoritmik</a:t>
            </a:r>
            <a:r>
              <a:rPr lang="en-GB" b="1" dirty="0"/>
              <a:t> </a:t>
            </a:r>
            <a:r>
              <a:rPr lang="en-GB" b="1" dirty="0" err="1"/>
              <a:t>tillar</a:t>
            </a:r>
            <a:r>
              <a:rPr lang="en-GB" b="1" dirty="0"/>
              <a:t>" </a:t>
            </a:r>
            <a:r>
              <a:rPr lang="en-GB" dirty="0"/>
              <a:t>d</a:t>
            </a:r>
            <a:r>
              <a:rPr lang="ru-RU" dirty="0"/>
              <a:t>е</a:t>
            </a:r>
            <a:r>
              <a:rPr lang="en-GB" dirty="0"/>
              <a:t>b </a:t>
            </a:r>
            <a:r>
              <a:rPr lang="en-GB" dirty="0" err="1"/>
              <a:t>ataladi</a:t>
            </a:r>
            <a:r>
              <a:rPr lang="en-GB" dirty="0"/>
              <a:t>. </a:t>
            </a:r>
            <a:r>
              <a:rPr lang="en-GB" dirty="0" err="1" smtClean="0"/>
              <a:t>Ushbu</a:t>
            </a:r>
            <a:r>
              <a:rPr lang="en-GB" dirty="0" smtClean="0"/>
              <a:t> </a:t>
            </a:r>
            <a:r>
              <a:rPr lang="en-GB" dirty="0" err="1"/>
              <a:t>tillar</a:t>
            </a:r>
            <a:r>
              <a:rPr lang="en-GB" dirty="0"/>
              <a:t> </a:t>
            </a:r>
            <a:r>
              <a:rPr lang="ru-RU" dirty="0"/>
              <a:t>е</a:t>
            </a:r>
            <a:r>
              <a:rPr lang="en-GB" dirty="0" err="1"/>
              <a:t>chilayotgan</a:t>
            </a:r>
            <a:r>
              <a:rPr lang="en-GB" dirty="0"/>
              <a:t> </a:t>
            </a:r>
            <a:r>
              <a:rPr lang="en-GB" dirty="0" err="1"/>
              <a:t>masalalar</a:t>
            </a:r>
            <a:r>
              <a:rPr lang="en-GB" dirty="0"/>
              <a:t> </a:t>
            </a:r>
            <a:r>
              <a:rPr lang="en-GB" dirty="0" err="1"/>
              <a:t>xususiyatlarini</a:t>
            </a:r>
            <a:r>
              <a:rPr lang="en-GB" dirty="0"/>
              <a:t> </a:t>
            </a:r>
            <a:r>
              <a:rPr lang="en-GB" dirty="0" err="1"/>
              <a:t>to’la</a:t>
            </a:r>
            <a:r>
              <a:rPr lang="en-GB" dirty="0"/>
              <a:t> </a:t>
            </a:r>
            <a:r>
              <a:rPr lang="en-GB" dirty="0" err="1"/>
              <a:t>hisobga</a:t>
            </a:r>
            <a:r>
              <a:rPr lang="en-GB" dirty="0"/>
              <a:t> </a:t>
            </a:r>
            <a:r>
              <a:rPr lang="en-GB" dirty="0" err="1"/>
              <a:t>oladi</a:t>
            </a:r>
            <a:r>
              <a:rPr lang="en-GB" dirty="0"/>
              <a:t> </a:t>
            </a:r>
            <a:r>
              <a:rPr lang="en-GB" dirty="0" err="1" smtClean="0"/>
              <a:t>va</a:t>
            </a:r>
            <a:r>
              <a:rPr lang="en-GB" dirty="0" smtClean="0"/>
              <a:t> </a:t>
            </a:r>
            <a:r>
              <a:rPr lang="en-GB" dirty="0" err="1" smtClean="0"/>
              <a:t>kompyuterning</a:t>
            </a:r>
            <a:r>
              <a:rPr lang="en-GB" dirty="0" smtClean="0"/>
              <a:t> </a:t>
            </a:r>
            <a:r>
              <a:rPr lang="en-GB" dirty="0" err="1"/>
              <a:t>turiga</a:t>
            </a:r>
            <a:r>
              <a:rPr lang="en-GB" dirty="0"/>
              <a:t> d</a:t>
            </a:r>
            <a:r>
              <a:rPr lang="ru-RU" dirty="0"/>
              <a:t>е</a:t>
            </a:r>
            <a:r>
              <a:rPr lang="en-GB" dirty="0" err="1"/>
              <a:t>yarli</a:t>
            </a:r>
            <a:r>
              <a:rPr lang="en-GB" dirty="0"/>
              <a:t> </a:t>
            </a:r>
            <a:r>
              <a:rPr lang="en-GB" dirty="0" err="1"/>
              <a:t>bog’liq</a:t>
            </a:r>
            <a:r>
              <a:rPr lang="en-GB" dirty="0"/>
              <a:t> </a:t>
            </a:r>
            <a:r>
              <a:rPr lang="en-GB" dirty="0" err="1"/>
              <a:t>emas</a:t>
            </a:r>
            <a:r>
              <a:rPr lang="en-GB" dirty="0"/>
              <a:t>. Bu </a:t>
            </a:r>
            <a:r>
              <a:rPr lang="en-GB" dirty="0" err="1"/>
              <a:t>xildagi</a:t>
            </a:r>
            <a:r>
              <a:rPr lang="en-GB" dirty="0"/>
              <a:t> </a:t>
            </a:r>
            <a:r>
              <a:rPr lang="en-GB" dirty="0" err="1"/>
              <a:t>tillar</a:t>
            </a:r>
            <a:r>
              <a:rPr lang="en-GB" dirty="0"/>
              <a:t> </a:t>
            </a:r>
            <a:r>
              <a:rPr lang="en-GB" dirty="0" err="1"/>
              <a:t>tarkibi</a:t>
            </a:r>
            <a:r>
              <a:rPr lang="en-GB" dirty="0"/>
              <a:t> </a:t>
            </a:r>
            <a:r>
              <a:rPr lang="en-GB" dirty="0" err="1"/>
              <a:t>kompyuter</a:t>
            </a:r>
            <a:r>
              <a:rPr lang="en-GB" dirty="0"/>
              <a:t> </a:t>
            </a:r>
            <a:r>
              <a:rPr lang="en-GB" dirty="0" err="1"/>
              <a:t>tiliga</a:t>
            </a:r>
            <a:r>
              <a:rPr lang="en-GB" dirty="0"/>
              <a:t> </a:t>
            </a:r>
            <a:r>
              <a:rPr lang="en-GB" dirty="0" err="1"/>
              <a:t>qaraganda</a:t>
            </a:r>
            <a:r>
              <a:rPr lang="en-GB" dirty="0"/>
              <a:t> </a:t>
            </a:r>
            <a:r>
              <a:rPr lang="en-GB" dirty="0" err="1"/>
              <a:t>tabiiy</a:t>
            </a:r>
            <a:r>
              <a:rPr lang="en-GB" dirty="0"/>
              <a:t> </a:t>
            </a:r>
            <a:r>
              <a:rPr lang="en-GB" dirty="0" err="1"/>
              <a:t>tilga</a:t>
            </a:r>
            <a:r>
              <a:rPr lang="en-GB" dirty="0"/>
              <a:t>, </a:t>
            </a:r>
            <a:r>
              <a:rPr lang="en-GB" dirty="0" err="1"/>
              <a:t>masalan</a:t>
            </a:r>
            <a:r>
              <a:rPr lang="en-GB" dirty="0"/>
              <a:t>, </a:t>
            </a:r>
            <a:r>
              <a:rPr lang="en-GB" dirty="0" err="1"/>
              <a:t>ingliz</a:t>
            </a:r>
            <a:r>
              <a:rPr lang="en-GB" dirty="0"/>
              <a:t> </a:t>
            </a:r>
            <a:r>
              <a:rPr lang="en-GB" dirty="0" err="1"/>
              <a:t>tiliga</a:t>
            </a:r>
            <a:r>
              <a:rPr lang="en-GB" dirty="0"/>
              <a:t> </a:t>
            </a:r>
            <a:r>
              <a:rPr lang="en-GB" dirty="0" err="1"/>
              <a:t>yaqinroq</a:t>
            </a:r>
            <a:r>
              <a:rPr lang="en-GB" dirty="0"/>
              <a:t>. </a:t>
            </a:r>
            <a:r>
              <a:rPr lang="en-GB" dirty="0" err="1" smtClean="0"/>
              <a:t>Hozirgi</a:t>
            </a:r>
            <a:r>
              <a:rPr lang="en-GB" dirty="0" smtClean="0"/>
              <a:t> </a:t>
            </a:r>
            <a:r>
              <a:rPr lang="en-GB" dirty="0" err="1"/>
              <a:t>kunda</a:t>
            </a:r>
            <a:r>
              <a:rPr lang="en-GB" dirty="0"/>
              <a:t> </a:t>
            </a:r>
            <a:r>
              <a:rPr lang="en-GB" dirty="0" err="1"/>
              <a:t>hisoblash</a:t>
            </a:r>
            <a:r>
              <a:rPr lang="en-GB" dirty="0"/>
              <a:t>, </a:t>
            </a:r>
            <a:r>
              <a:rPr lang="en-GB" dirty="0" err="1"/>
              <a:t>muhandis</a:t>
            </a:r>
            <a:r>
              <a:rPr lang="en-GB" dirty="0"/>
              <a:t>-t</a:t>
            </a:r>
            <a:r>
              <a:rPr lang="ru-RU" dirty="0"/>
              <a:t>е</a:t>
            </a:r>
            <a:r>
              <a:rPr lang="en-GB" dirty="0" err="1"/>
              <a:t>xnik</a:t>
            </a:r>
            <a:r>
              <a:rPr lang="en-GB" dirty="0"/>
              <a:t>, </a:t>
            </a:r>
            <a:r>
              <a:rPr lang="en-GB" dirty="0" err="1"/>
              <a:t>iqtisodiy</a:t>
            </a:r>
            <a:r>
              <a:rPr lang="en-GB" dirty="0"/>
              <a:t>, </a:t>
            </a:r>
            <a:r>
              <a:rPr lang="en-GB" dirty="0" err="1"/>
              <a:t>matnli</a:t>
            </a:r>
            <a:r>
              <a:rPr lang="en-GB" dirty="0"/>
              <a:t> </a:t>
            </a:r>
            <a:r>
              <a:rPr lang="en-GB" dirty="0" err="1"/>
              <a:t>va</a:t>
            </a:r>
            <a:r>
              <a:rPr lang="en-GB" dirty="0"/>
              <a:t> </a:t>
            </a:r>
            <a:r>
              <a:rPr lang="en-GB" dirty="0" err="1" smtClean="0"/>
              <a:t>sonli</a:t>
            </a:r>
            <a:r>
              <a:rPr lang="en-GB" dirty="0"/>
              <a:t> </a:t>
            </a:r>
            <a:r>
              <a:rPr lang="en-GB" dirty="0" err="1" smtClean="0"/>
              <a:t>axborotlarni</a:t>
            </a:r>
            <a:r>
              <a:rPr lang="en-GB" dirty="0" smtClean="0"/>
              <a:t> </a:t>
            </a:r>
            <a:r>
              <a:rPr lang="en-GB" dirty="0" err="1"/>
              <a:t>taxlil</a:t>
            </a:r>
            <a:r>
              <a:rPr lang="en-GB" dirty="0"/>
              <a:t> </a:t>
            </a:r>
            <a:r>
              <a:rPr lang="en-GB" dirty="0" err="1"/>
              <a:t>qilish</a:t>
            </a:r>
            <a:r>
              <a:rPr lang="en-GB" dirty="0"/>
              <a:t> </a:t>
            </a:r>
            <a:r>
              <a:rPr lang="en-GB" dirty="0" err="1"/>
              <a:t>va</a:t>
            </a:r>
            <a:r>
              <a:rPr lang="en-GB" dirty="0"/>
              <a:t> </a:t>
            </a:r>
            <a:r>
              <a:rPr lang="en-GB" dirty="0" err="1"/>
              <a:t>boshqa</a:t>
            </a:r>
            <a:r>
              <a:rPr lang="en-GB" dirty="0"/>
              <a:t> </a:t>
            </a:r>
            <a:r>
              <a:rPr lang="en-GB" dirty="0" err="1"/>
              <a:t>masalalarni</a:t>
            </a:r>
            <a:r>
              <a:rPr lang="en-GB" dirty="0"/>
              <a:t> </a:t>
            </a:r>
            <a:r>
              <a:rPr lang="ru-RU" dirty="0"/>
              <a:t>е</a:t>
            </a:r>
            <a:r>
              <a:rPr lang="en-GB" dirty="0" err="1"/>
              <a:t>chish</a:t>
            </a:r>
            <a:r>
              <a:rPr lang="en-GB" dirty="0"/>
              <a:t> </a:t>
            </a:r>
            <a:r>
              <a:rPr lang="en-GB" dirty="0" err="1"/>
              <a:t>tillari</a:t>
            </a:r>
            <a:r>
              <a:rPr lang="en-GB" dirty="0"/>
              <a:t> </a:t>
            </a:r>
            <a:r>
              <a:rPr lang="en-GB" dirty="0" err="1" smtClean="0"/>
              <a:t>malum</a:t>
            </a:r>
            <a:r>
              <a:rPr lang="en-GB" dirty="0" smtClean="0"/>
              <a:t>. 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dirty="0" smtClean="0"/>
              <a:t>   </a:t>
            </a:r>
            <a:r>
              <a:rPr lang="en-GB" dirty="0" err="1" smtClean="0"/>
              <a:t>Masalan</a:t>
            </a:r>
            <a:r>
              <a:rPr lang="en-GB" dirty="0" smtClean="0"/>
              <a:t>: </a:t>
            </a:r>
            <a:r>
              <a:rPr lang="en-GB" b="1" dirty="0" smtClean="0"/>
              <a:t>FORTRAN</a:t>
            </a:r>
            <a:r>
              <a:rPr lang="en-GB" dirty="0" smtClean="0"/>
              <a:t> </a:t>
            </a:r>
            <a:r>
              <a:rPr lang="en-GB" dirty="0" err="1" smtClean="0"/>
              <a:t>tili</a:t>
            </a:r>
            <a:r>
              <a:rPr lang="en-GB" dirty="0" smtClean="0"/>
              <a:t> 1954 </a:t>
            </a:r>
            <a:r>
              <a:rPr lang="en-GB" dirty="0" err="1" smtClean="0"/>
              <a:t>yili</a:t>
            </a:r>
            <a:r>
              <a:rPr lang="en-GB" dirty="0" smtClean="0"/>
              <a:t> </a:t>
            </a:r>
            <a:r>
              <a:rPr lang="en-GB" dirty="0" err="1" smtClean="0"/>
              <a:t>ishlab</a:t>
            </a:r>
            <a:r>
              <a:rPr lang="en-GB" dirty="0" smtClean="0"/>
              <a:t> </a:t>
            </a:r>
            <a:r>
              <a:rPr lang="en-GB" dirty="0" err="1" smtClean="0"/>
              <a:t>chiqilgan</a:t>
            </a:r>
            <a:r>
              <a:rPr lang="en-GB" dirty="0" smtClean="0"/>
              <a:t> </a:t>
            </a:r>
            <a:r>
              <a:rPr lang="en-GB" dirty="0" err="1" smtClean="0"/>
              <a:t>bo’lib</a:t>
            </a:r>
            <a:r>
              <a:rPr lang="en-GB" dirty="0" smtClean="0"/>
              <a:t>, </a:t>
            </a:r>
            <a:r>
              <a:rPr lang="en-GB" dirty="0" err="1" smtClean="0"/>
              <a:t>formulalar</a:t>
            </a:r>
            <a:r>
              <a:rPr lang="en-GB" dirty="0" smtClean="0"/>
              <a:t> </a:t>
            </a:r>
            <a:r>
              <a:rPr lang="en-GB" dirty="0" err="1" smtClean="0"/>
              <a:t>translyatori</a:t>
            </a:r>
            <a:r>
              <a:rPr lang="en-GB" dirty="0" smtClean="0"/>
              <a:t> </a:t>
            </a:r>
            <a:r>
              <a:rPr lang="en-GB" dirty="0"/>
              <a:t>d</a:t>
            </a:r>
            <a:r>
              <a:rPr lang="ru-RU" dirty="0"/>
              <a:t>е</a:t>
            </a:r>
            <a:r>
              <a:rPr lang="en-GB" dirty="0" err="1"/>
              <a:t>gan</a:t>
            </a:r>
            <a:r>
              <a:rPr lang="en-GB" dirty="0"/>
              <a:t> </a:t>
            </a:r>
            <a:r>
              <a:rPr lang="en-GB" dirty="0" err="1"/>
              <a:t>manoni</a:t>
            </a:r>
            <a:r>
              <a:rPr lang="en-GB" dirty="0"/>
              <a:t> </a:t>
            </a:r>
            <a:r>
              <a:rPr lang="en-GB" dirty="0" err="1"/>
              <a:t>anglatadi</a:t>
            </a:r>
            <a:r>
              <a:rPr lang="en-GB" dirty="0"/>
              <a:t> </a:t>
            </a:r>
            <a:r>
              <a:rPr lang="en-GB" dirty="0" err="1" smtClean="0"/>
              <a:t>va</a:t>
            </a:r>
            <a:r>
              <a:rPr lang="en-GB" dirty="0" smtClean="0"/>
              <a:t> </a:t>
            </a:r>
            <a:r>
              <a:rPr lang="en-GB" dirty="0" err="1" smtClean="0"/>
              <a:t>ilmiy</a:t>
            </a:r>
            <a:r>
              <a:rPr lang="en-GB" dirty="0" smtClean="0"/>
              <a:t> </a:t>
            </a:r>
            <a:r>
              <a:rPr lang="en-GB" dirty="0" err="1"/>
              <a:t>va</a:t>
            </a:r>
            <a:r>
              <a:rPr lang="en-GB" dirty="0"/>
              <a:t> </a:t>
            </a:r>
            <a:r>
              <a:rPr lang="en-GB" dirty="0" err="1"/>
              <a:t>muhandis</a:t>
            </a:r>
            <a:r>
              <a:rPr lang="en-GB" dirty="0"/>
              <a:t> - t</a:t>
            </a:r>
            <a:r>
              <a:rPr lang="ru-RU" dirty="0"/>
              <a:t>е</a:t>
            </a:r>
            <a:r>
              <a:rPr lang="en-GB" dirty="0" err="1"/>
              <a:t>xnik</a:t>
            </a:r>
            <a:r>
              <a:rPr lang="en-GB" dirty="0"/>
              <a:t> </a:t>
            </a:r>
            <a:r>
              <a:rPr lang="en-GB" dirty="0" err="1" smtClean="0"/>
              <a:t>masalalarni</a:t>
            </a:r>
            <a:r>
              <a:rPr lang="en-GB" dirty="0" smtClean="0"/>
              <a:t> </a:t>
            </a:r>
            <a:r>
              <a:rPr lang="en-GB" dirty="0" err="1"/>
              <a:t>hisoblashlarda</a:t>
            </a:r>
            <a:r>
              <a:rPr lang="en-GB" dirty="0"/>
              <a:t> </a:t>
            </a:r>
            <a:r>
              <a:rPr lang="en-GB" dirty="0" err="1"/>
              <a:t>qo’llaniladi</a:t>
            </a:r>
            <a:r>
              <a:rPr lang="en-GB" dirty="0"/>
              <a:t>. </a:t>
            </a:r>
            <a:r>
              <a:rPr lang="en-GB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0835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err="1"/>
              <a:t>Algoritmning</a:t>
            </a:r>
            <a:r>
              <a:rPr lang="en-GB" b="1" dirty="0"/>
              <a:t> </a:t>
            </a:r>
            <a:r>
              <a:rPr lang="en-GB" b="1" dirty="0" err="1"/>
              <a:t>asosiy</a:t>
            </a:r>
            <a:r>
              <a:rPr lang="en-GB" b="1" dirty="0"/>
              <a:t> </a:t>
            </a:r>
            <a:r>
              <a:rPr lang="en-GB" b="1" dirty="0" err="1"/>
              <a:t>turlari</a:t>
            </a:r>
            <a:r>
              <a:rPr lang="en-GB" b="1" dirty="0"/>
              <a:t> 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Masala </a:t>
            </a:r>
            <a:r>
              <a:rPr lang="ru-RU" dirty="0"/>
              <a:t>е</a:t>
            </a:r>
            <a:r>
              <a:rPr lang="en-GB" dirty="0" err="1"/>
              <a:t>chimining</a:t>
            </a:r>
            <a:r>
              <a:rPr lang="en-GB" dirty="0"/>
              <a:t> </a:t>
            </a:r>
            <a:r>
              <a:rPr lang="en-GB" dirty="0" err="1"/>
              <a:t>algoritmi</a:t>
            </a:r>
            <a:r>
              <a:rPr lang="en-GB" dirty="0"/>
              <a:t> </a:t>
            </a:r>
            <a:r>
              <a:rPr lang="en-GB" dirty="0" err="1"/>
              <a:t>ishlab</a:t>
            </a:r>
            <a:r>
              <a:rPr lang="en-GB" dirty="0"/>
              <a:t> </a:t>
            </a:r>
            <a:r>
              <a:rPr lang="en-GB" dirty="0" err="1"/>
              <a:t>chiqilayotgan</a:t>
            </a:r>
            <a:r>
              <a:rPr lang="en-GB" dirty="0"/>
              <a:t> </a:t>
            </a:r>
            <a:r>
              <a:rPr lang="en-GB" dirty="0" err="1"/>
              <a:t>davrda</a:t>
            </a:r>
            <a:r>
              <a:rPr lang="en-GB" dirty="0"/>
              <a:t> </a:t>
            </a:r>
            <a:r>
              <a:rPr lang="en-GB" dirty="0" err="1"/>
              <a:t>asosan</a:t>
            </a:r>
            <a:r>
              <a:rPr lang="en-GB" dirty="0"/>
              <a:t> </a:t>
            </a:r>
            <a:r>
              <a:rPr lang="en-GB" dirty="0" err="1"/>
              <a:t>uch</a:t>
            </a:r>
            <a:r>
              <a:rPr lang="en-GB" dirty="0"/>
              <a:t> </a:t>
            </a:r>
            <a:r>
              <a:rPr lang="en-GB" dirty="0" err="1"/>
              <a:t>xil</a:t>
            </a:r>
            <a:r>
              <a:rPr lang="en-GB" dirty="0"/>
              <a:t> </a:t>
            </a:r>
            <a:r>
              <a:rPr lang="en-GB" dirty="0" err="1"/>
              <a:t>turdagi</a:t>
            </a:r>
            <a:r>
              <a:rPr lang="en-GB" dirty="0"/>
              <a:t> </a:t>
            </a:r>
            <a:r>
              <a:rPr lang="en-GB" dirty="0" err="1" smtClean="0"/>
              <a:t>algoritmlardan</a:t>
            </a:r>
            <a:r>
              <a:rPr lang="en-GB" dirty="0" smtClean="0"/>
              <a:t> </a:t>
            </a:r>
            <a:r>
              <a:rPr lang="en-GB" dirty="0" err="1"/>
              <a:t>foydalanib</a:t>
            </a:r>
            <a:r>
              <a:rPr lang="en-GB" dirty="0"/>
              <a:t>, </a:t>
            </a:r>
            <a:r>
              <a:rPr lang="en-GB" dirty="0" err="1"/>
              <a:t>murakkab</a:t>
            </a:r>
            <a:r>
              <a:rPr lang="en-GB" dirty="0"/>
              <a:t> </a:t>
            </a:r>
            <a:r>
              <a:rPr lang="en-GB" dirty="0" err="1"/>
              <a:t>ko’rinishdagi</a:t>
            </a:r>
            <a:r>
              <a:rPr lang="en-GB" dirty="0"/>
              <a:t> </a:t>
            </a:r>
            <a:r>
              <a:rPr lang="en-GB" dirty="0" err="1"/>
              <a:t>algoritmlar</a:t>
            </a:r>
            <a:r>
              <a:rPr lang="en-GB" dirty="0"/>
              <a:t> </a:t>
            </a:r>
            <a:r>
              <a:rPr lang="en-GB" dirty="0" err="1"/>
              <a:t>yaratiladi</a:t>
            </a:r>
            <a:r>
              <a:rPr lang="en-GB" dirty="0"/>
              <a:t>. </a:t>
            </a:r>
            <a:r>
              <a:rPr lang="en-GB" dirty="0" err="1" smtClean="0"/>
              <a:t>Algoritmning</a:t>
            </a:r>
            <a:r>
              <a:rPr lang="en-GB" dirty="0" smtClean="0"/>
              <a:t> </a:t>
            </a:r>
            <a:r>
              <a:rPr lang="en-GB" dirty="0" err="1"/>
              <a:t>asosiy</a:t>
            </a:r>
            <a:r>
              <a:rPr lang="en-GB" dirty="0"/>
              <a:t> </a:t>
            </a:r>
            <a:r>
              <a:rPr lang="en-GB" dirty="0" err="1"/>
              <a:t>turlariga</a:t>
            </a:r>
            <a:r>
              <a:rPr lang="en-GB" dirty="0"/>
              <a:t> </a:t>
            </a:r>
            <a:r>
              <a:rPr lang="en-GB" dirty="0" err="1" smtClean="0"/>
              <a:t>chizig’li</a:t>
            </a:r>
            <a:r>
              <a:rPr lang="en-GB" dirty="0" smtClean="0"/>
              <a:t> </a:t>
            </a:r>
            <a:r>
              <a:rPr lang="en-GB" dirty="0" err="1" smtClean="0"/>
              <a:t>tarmoqlanadigan</a:t>
            </a:r>
            <a:r>
              <a:rPr lang="en-GB" dirty="0" smtClean="0"/>
              <a:t> </a:t>
            </a:r>
            <a:r>
              <a:rPr lang="en-GB" dirty="0" err="1" smtClean="0"/>
              <a:t>va</a:t>
            </a:r>
            <a:r>
              <a:rPr lang="en-GB" dirty="0" smtClean="0"/>
              <a:t> </a:t>
            </a:r>
            <a:r>
              <a:rPr lang="en-GB" dirty="0" err="1" smtClean="0"/>
              <a:t>takrorlanadigan</a:t>
            </a:r>
            <a:r>
              <a:rPr lang="en-GB" dirty="0" smtClean="0"/>
              <a:t>  </a:t>
            </a:r>
            <a:r>
              <a:rPr lang="en-GB" dirty="0" err="1"/>
              <a:t>ko’rinishlari</a:t>
            </a:r>
            <a:r>
              <a:rPr lang="en-GB" dirty="0"/>
              <a:t> </a:t>
            </a:r>
            <a:r>
              <a:rPr lang="en-GB" dirty="0" err="1"/>
              <a:t>kiradi</a:t>
            </a:r>
            <a:r>
              <a:rPr lang="en-GB" dirty="0"/>
              <a:t>. </a:t>
            </a:r>
            <a:r>
              <a:rPr lang="en-GB" dirty="0" err="1" smtClean="0"/>
              <a:t>Murakkab</a:t>
            </a:r>
            <a:r>
              <a:rPr lang="en-GB" dirty="0" smtClean="0"/>
              <a:t> </a:t>
            </a:r>
            <a:r>
              <a:rPr lang="en-GB" dirty="0" err="1"/>
              <a:t>masalalarning</a:t>
            </a:r>
            <a:r>
              <a:rPr lang="en-GB" dirty="0"/>
              <a:t> </a:t>
            </a:r>
            <a:r>
              <a:rPr lang="ru-RU" dirty="0"/>
              <a:t>е</a:t>
            </a:r>
            <a:r>
              <a:rPr lang="en-GB" dirty="0" err="1"/>
              <a:t>chimini</a:t>
            </a:r>
            <a:r>
              <a:rPr lang="en-GB" dirty="0"/>
              <a:t> </a:t>
            </a:r>
            <a:r>
              <a:rPr lang="en-GB" dirty="0" err="1"/>
              <a:t>olish</a:t>
            </a:r>
            <a:r>
              <a:rPr lang="en-GB" dirty="0"/>
              <a:t> </a:t>
            </a:r>
            <a:r>
              <a:rPr lang="en-GB" dirty="0" err="1"/>
              <a:t>algoritmlari</a:t>
            </a:r>
            <a:r>
              <a:rPr lang="en-GB" dirty="0"/>
              <a:t> </a:t>
            </a:r>
            <a:r>
              <a:rPr lang="en-GB" dirty="0" err="1"/>
              <a:t>yuqoridagi</a:t>
            </a:r>
            <a:r>
              <a:rPr lang="en-GB" dirty="0"/>
              <a:t> </a:t>
            </a:r>
            <a:r>
              <a:rPr lang="en-GB" dirty="0" err="1"/>
              <a:t>turlarining</a:t>
            </a:r>
            <a:r>
              <a:rPr lang="en-GB" dirty="0"/>
              <a:t> </a:t>
            </a:r>
            <a:r>
              <a:rPr lang="en-GB" dirty="0" err="1" smtClean="0"/>
              <a:t>barchasini</a:t>
            </a:r>
            <a:r>
              <a:rPr lang="en-GB" dirty="0" smtClean="0"/>
              <a:t> </a:t>
            </a:r>
            <a:r>
              <a:rPr lang="en-GB" dirty="0" err="1"/>
              <a:t>o’z</a:t>
            </a:r>
            <a:r>
              <a:rPr lang="en-GB" dirty="0"/>
              <a:t> </a:t>
            </a:r>
            <a:r>
              <a:rPr lang="en-GB" dirty="0" err="1"/>
              <a:t>ichiga</a:t>
            </a:r>
            <a:r>
              <a:rPr lang="en-GB" dirty="0"/>
              <a:t> </a:t>
            </a:r>
            <a:r>
              <a:rPr lang="en-GB" dirty="0" err="1"/>
              <a:t>olishi</a:t>
            </a:r>
            <a:r>
              <a:rPr lang="en-GB" dirty="0"/>
              <a:t> </a:t>
            </a:r>
            <a:r>
              <a:rPr lang="en-GB" dirty="0" err="1"/>
              <a:t>mumkin</a:t>
            </a:r>
            <a:r>
              <a:rPr lang="en-GB" dirty="0"/>
              <a:t>. </a:t>
            </a:r>
            <a:r>
              <a:rPr lang="en-GB" dirty="0" err="1" smtClean="0"/>
              <a:t>Chiziqli</a:t>
            </a:r>
            <a:r>
              <a:rPr lang="en-GB" dirty="0" smtClean="0"/>
              <a:t> </a:t>
            </a:r>
            <a:r>
              <a:rPr lang="en-GB" dirty="0" err="1"/>
              <a:t>turdagi</a:t>
            </a:r>
            <a:r>
              <a:rPr lang="en-GB" dirty="0"/>
              <a:t> </a:t>
            </a:r>
            <a:r>
              <a:rPr lang="en-GB" dirty="0" err="1"/>
              <a:t>algoritmlarda</a:t>
            </a:r>
            <a:r>
              <a:rPr lang="en-GB" dirty="0"/>
              <a:t> </a:t>
            </a:r>
            <a:r>
              <a:rPr lang="en-GB" dirty="0" err="1"/>
              <a:t>bloklar</a:t>
            </a:r>
            <a:r>
              <a:rPr lang="en-GB" dirty="0"/>
              <a:t> </a:t>
            </a:r>
            <a:r>
              <a:rPr lang="en-GB" dirty="0" err="1"/>
              <a:t>biri</a:t>
            </a:r>
            <a:r>
              <a:rPr lang="en-GB" dirty="0"/>
              <a:t> k</a:t>
            </a:r>
            <a:r>
              <a:rPr lang="ru-RU" dirty="0"/>
              <a:t>е</a:t>
            </a:r>
            <a:r>
              <a:rPr lang="en-GB" dirty="0" err="1"/>
              <a:t>tidan</a:t>
            </a:r>
            <a:r>
              <a:rPr lang="en-GB" dirty="0"/>
              <a:t> </a:t>
            </a:r>
            <a:r>
              <a:rPr lang="en-GB" dirty="0" err="1"/>
              <a:t>boshqasi</a:t>
            </a:r>
            <a:r>
              <a:rPr lang="en-GB" dirty="0"/>
              <a:t> </a:t>
            </a:r>
            <a:r>
              <a:rPr lang="en-GB" dirty="0" err="1"/>
              <a:t>joylashgan</a:t>
            </a:r>
            <a:r>
              <a:rPr lang="en-GB" dirty="0"/>
              <a:t> </a:t>
            </a:r>
            <a:r>
              <a:rPr lang="en-GB" dirty="0" err="1"/>
              <a:t>bo’lib</a:t>
            </a:r>
            <a:r>
              <a:rPr lang="en-GB" dirty="0"/>
              <a:t>, </a:t>
            </a:r>
            <a:r>
              <a:rPr lang="en-GB" dirty="0" smtClean="0"/>
              <a:t>b</a:t>
            </a:r>
            <a:r>
              <a:rPr lang="ru-RU" dirty="0"/>
              <a:t>е</a:t>
            </a:r>
            <a:r>
              <a:rPr lang="en-GB" dirty="0" err="1"/>
              <a:t>rilgan</a:t>
            </a:r>
            <a:r>
              <a:rPr lang="en-GB" dirty="0"/>
              <a:t> </a:t>
            </a:r>
            <a:r>
              <a:rPr lang="en-GB" dirty="0" err="1"/>
              <a:t>tartibda</a:t>
            </a:r>
            <a:r>
              <a:rPr lang="en-GB" dirty="0"/>
              <a:t> </a:t>
            </a:r>
            <a:r>
              <a:rPr lang="en-GB" dirty="0" err="1"/>
              <a:t>bajariladi</a:t>
            </a:r>
            <a:r>
              <a:rPr lang="en-GB" dirty="0"/>
              <a:t>. </a:t>
            </a:r>
            <a:r>
              <a:rPr lang="en-GB" dirty="0" err="1"/>
              <a:t>Bunday</a:t>
            </a:r>
            <a:r>
              <a:rPr lang="en-GB" dirty="0"/>
              <a:t> </a:t>
            </a:r>
            <a:r>
              <a:rPr lang="en-GB" dirty="0" err="1"/>
              <a:t>bajarilish</a:t>
            </a:r>
            <a:r>
              <a:rPr lang="en-GB" dirty="0"/>
              <a:t> </a:t>
            </a:r>
            <a:r>
              <a:rPr lang="en-GB" dirty="0" err="1"/>
              <a:t>tartibi</a:t>
            </a:r>
            <a:r>
              <a:rPr lang="en-GB" dirty="0"/>
              <a:t> </a:t>
            </a:r>
            <a:r>
              <a:rPr lang="en-GB" b="1" dirty="0"/>
              <a:t>“</a:t>
            </a:r>
            <a:r>
              <a:rPr lang="en-GB" b="1" dirty="0" err="1"/>
              <a:t>tabiiy</a:t>
            </a:r>
            <a:r>
              <a:rPr lang="en-GB" b="1" dirty="0"/>
              <a:t> </a:t>
            </a:r>
            <a:r>
              <a:rPr lang="en-GB" b="1" dirty="0" err="1"/>
              <a:t>tartib</a:t>
            </a:r>
            <a:r>
              <a:rPr lang="en-GB" b="1" dirty="0"/>
              <a:t>” </a:t>
            </a:r>
            <a:r>
              <a:rPr lang="en-GB" dirty="0"/>
              <a:t>d</a:t>
            </a:r>
            <a:r>
              <a:rPr lang="ru-RU" dirty="0"/>
              <a:t>е</a:t>
            </a:r>
            <a:r>
              <a:rPr lang="en-GB" dirty="0"/>
              <a:t>b ham </a:t>
            </a:r>
            <a:r>
              <a:rPr lang="en-GB" dirty="0" err="1"/>
              <a:t>yuritiladi</a:t>
            </a:r>
            <a:r>
              <a:rPr lang="en-GB" dirty="0"/>
              <a:t>. </a:t>
            </a:r>
            <a:r>
              <a:rPr lang="en-GB" dirty="0" err="1" smtClean="0"/>
              <a:t>Yuqorida</a:t>
            </a:r>
            <a:r>
              <a:rPr lang="en-GB" dirty="0" smtClean="0"/>
              <a:t> </a:t>
            </a:r>
            <a:r>
              <a:rPr lang="en-GB" dirty="0" err="1"/>
              <a:t>ko’rib</a:t>
            </a:r>
            <a:r>
              <a:rPr lang="en-GB" dirty="0"/>
              <a:t> </a:t>
            </a:r>
            <a:r>
              <a:rPr lang="en-GB" dirty="0" err="1"/>
              <a:t>o’tilgan</a:t>
            </a:r>
            <a:r>
              <a:rPr lang="en-GB" dirty="0"/>
              <a:t> </a:t>
            </a:r>
            <a:r>
              <a:rPr lang="en-GB" dirty="0" err="1"/>
              <a:t>birinchi</a:t>
            </a:r>
            <a:r>
              <a:rPr lang="en-GB" dirty="0"/>
              <a:t> </a:t>
            </a:r>
            <a:r>
              <a:rPr lang="en-GB" dirty="0" err="1"/>
              <a:t>misol</a:t>
            </a:r>
            <a:r>
              <a:rPr lang="en-GB" dirty="0"/>
              <a:t> </a:t>
            </a:r>
            <a:r>
              <a:rPr lang="en-GB" dirty="0" err="1"/>
              <a:t>chiziqli</a:t>
            </a:r>
            <a:r>
              <a:rPr lang="en-GB" dirty="0"/>
              <a:t> </a:t>
            </a:r>
            <a:r>
              <a:rPr lang="en-GB" dirty="0" err="1"/>
              <a:t>turdagi</a:t>
            </a:r>
            <a:r>
              <a:rPr lang="en-GB" dirty="0"/>
              <a:t> </a:t>
            </a:r>
            <a:r>
              <a:rPr lang="en-GB" dirty="0" err="1"/>
              <a:t>algoritmga</a:t>
            </a:r>
            <a:r>
              <a:rPr lang="en-GB" dirty="0"/>
              <a:t> </a:t>
            </a:r>
            <a:r>
              <a:rPr lang="en-GB" dirty="0" err="1"/>
              <a:t>misol</a:t>
            </a:r>
            <a:r>
              <a:rPr lang="en-GB" dirty="0"/>
              <a:t> </a:t>
            </a:r>
            <a:r>
              <a:rPr lang="en-GB" dirty="0" err="1" smtClean="0"/>
              <a:t>bo’ladi</a:t>
            </a:r>
            <a:r>
              <a:rPr lang="en-GB" dirty="0"/>
              <a:t>. </a:t>
            </a:r>
            <a:r>
              <a:rPr lang="en-GB" dirty="0" err="1"/>
              <a:t>Amalda</a:t>
            </a:r>
            <a:r>
              <a:rPr lang="en-GB" dirty="0"/>
              <a:t> </a:t>
            </a:r>
            <a:r>
              <a:rPr lang="en-GB" dirty="0" err="1"/>
              <a:t>hamma</a:t>
            </a:r>
            <a:r>
              <a:rPr lang="en-GB" dirty="0"/>
              <a:t> </a:t>
            </a:r>
            <a:r>
              <a:rPr lang="en-GB" dirty="0" err="1"/>
              <a:t>masalalarni</a:t>
            </a:r>
            <a:r>
              <a:rPr lang="en-GB" dirty="0"/>
              <a:t> ham </a:t>
            </a:r>
            <a:r>
              <a:rPr lang="en-GB" dirty="0" err="1"/>
              <a:t>chiziqli</a:t>
            </a:r>
            <a:r>
              <a:rPr lang="en-GB" dirty="0"/>
              <a:t> </a:t>
            </a:r>
            <a:r>
              <a:rPr lang="en-GB" dirty="0" err="1"/>
              <a:t>turdagi</a:t>
            </a:r>
            <a:r>
              <a:rPr lang="en-GB" dirty="0"/>
              <a:t> </a:t>
            </a:r>
            <a:r>
              <a:rPr lang="en-GB" dirty="0" err="1"/>
              <a:t>algoritmga</a:t>
            </a:r>
            <a:r>
              <a:rPr lang="en-GB" dirty="0"/>
              <a:t> k</a:t>
            </a:r>
            <a:r>
              <a:rPr lang="ru-RU" dirty="0"/>
              <a:t>е</a:t>
            </a:r>
            <a:r>
              <a:rPr lang="en-GB" dirty="0" err="1"/>
              <a:t>ltirib</a:t>
            </a:r>
            <a:r>
              <a:rPr lang="en-GB" dirty="0"/>
              <a:t> </a:t>
            </a:r>
            <a:r>
              <a:rPr lang="ru-RU" dirty="0"/>
              <a:t>е</a:t>
            </a:r>
            <a:r>
              <a:rPr lang="en-GB" dirty="0" err="1"/>
              <a:t>chib</a:t>
            </a:r>
            <a:r>
              <a:rPr lang="en-GB" dirty="0"/>
              <a:t> </a:t>
            </a:r>
            <a:r>
              <a:rPr lang="en-GB" dirty="0" err="1" smtClean="0"/>
              <a:t>bo’lmaydi</a:t>
            </a:r>
            <a:r>
              <a:rPr lang="en-GB" dirty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99158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err="1"/>
              <a:t>Algoritm</a:t>
            </a:r>
            <a:r>
              <a:rPr lang="en-GB" b="1" dirty="0"/>
              <a:t> </a:t>
            </a:r>
            <a:r>
              <a:rPr lang="en-GB" b="1" dirty="0" err="1"/>
              <a:t>tahlili</a:t>
            </a:r>
            <a:r>
              <a:rPr lang="en-GB" b="1" dirty="0"/>
              <a:t> </a:t>
            </a:r>
            <a:r>
              <a:rPr lang="en-GB" b="1" dirty="0" err="1"/>
              <a:t>tushunchasi</a:t>
            </a:r>
            <a:r>
              <a:rPr lang="en-GB" b="1" dirty="0"/>
              <a:t> 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513736" y="1825625"/>
            <a:ext cx="5181600" cy="4351338"/>
          </a:xfrm>
        </p:spPr>
        <p:txBody>
          <a:bodyPr>
            <a:normAutofit fontScale="85000" lnSpcReduction="2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GB" dirty="0" err="1"/>
              <a:t>Algoritm</a:t>
            </a:r>
            <a:r>
              <a:rPr lang="en-GB" dirty="0"/>
              <a:t> </a:t>
            </a:r>
            <a:r>
              <a:rPr lang="en-GB" dirty="0" err="1"/>
              <a:t>tahlilini</a:t>
            </a:r>
            <a:r>
              <a:rPr lang="en-GB" dirty="0"/>
              <a:t>, </a:t>
            </a:r>
            <a:r>
              <a:rPr lang="en-GB" dirty="0" err="1"/>
              <a:t>qo’yilgan</a:t>
            </a:r>
            <a:r>
              <a:rPr lang="en-GB" dirty="0"/>
              <a:t> </a:t>
            </a:r>
            <a:r>
              <a:rPr lang="en-GB" dirty="0" err="1"/>
              <a:t>masalani</a:t>
            </a:r>
            <a:r>
              <a:rPr lang="en-GB" dirty="0"/>
              <a:t> </a:t>
            </a:r>
            <a:r>
              <a:rPr lang="en-GB" dirty="0" err="1"/>
              <a:t>ushbu</a:t>
            </a:r>
            <a:r>
              <a:rPr lang="en-GB" dirty="0"/>
              <a:t> </a:t>
            </a:r>
            <a:r>
              <a:rPr lang="en-GB" dirty="0" err="1"/>
              <a:t>algoritm</a:t>
            </a:r>
            <a:r>
              <a:rPr lang="en-GB" dirty="0"/>
              <a:t> </a:t>
            </a:r>
            <a:r>
              <a:rPr lang="en-GB" dirty="0" err="1"/>
              <a:t>bilan</a:t>
            </a:r>
            <a:r>
              <a:rPr lang="en-GB" dirty="0"/>
              <a:t> </a:t>
            </a:r>
            <a:r>
              <a:rPr lang="ru-RU" dirty="0"/>
              <a:t>е</a:t>
            </a:r>
            <a:r>
              <a:rPr lang="en-GB" dirty="0" err="1"/>
              <a:t>chish</a:t>
            </a:r>
            <a:r>
              <a:rPr lang="en-GB" dirty="0"/>
              <a:t> </a:t>
            </a:r>
            <a:r>
              <a:rPr lang="en-GB" dirty="0" err="1"/>
              <a:t>qancha</a:t>
            </a:r>
            <a:r>
              <a:rPr lang="en-GB" dirty="0"/>
              <a:t> </a:t>
            </a:r>
            <a:r>
              <a:rPr lang="en-GB" dirty="0" err="1"/>
              <a:t>vaqt</a:t>
            </a:r>
            <a:r>
              <a:rPr lang="en-GB" dirty="0"/>
              <a:t> </a:t>
            </a:r>
            <a:r>
              <a:rPr lang="en-GB" dirty="0" err="1"/>
              <a:t>talab</a:t>
            </a:r>
            <a:r>
              <a:rPr lang="en-GB" dirty="0"/>
              <a:t> </a:t>
            </a:r>
            <a:r>
              <a:rPr lang="en-GB" dirty="0" err="1"/>
              <a:t>qilishi</a:t>
            </a:r>
            <a:r>
              <a:rPr lang="en-GB" dirty="0"/>
              <a:t> </a:t>
            </a:r>
            <a:r>
              <a:rPr lang="en-GB" dirty="0" err="1"/>
              <a:t>darajasi</a:t>
            </a:r>
            <a:r>
              <a:rPr lang="en-GB" dirty="0"/>
              <a:t> d</a:t>
            </a:r>
            <a:r>
              <a:rPr lang="ru-RU" dirty="0"/>
              <a:t>е</a:t>
            </a:r>
            <a:r>
              <a:rPr lang="en-GB" dirty="0"/>
              <a:t>b </a:t>
            </a:r>
            <a:r>
              <a:rPr lang="en-GB" dirty="0" err="1"/>
              <a:t>tasavvur</a:t>
            </a:r>
            <a:r>
              <a:rPr lang="en-GB" dirty="0"/>
              <a:t> </a:t>
            </a:r>
            <a:r>
              <a:rPr lang="en-GB" dirty="0" err="1"/>
              <a:t>qilish</a:t>
            </a:r>
            <a:r>
              <a:rPr lang="en-GB" dirty="0"/>
              <a:t> </a:t>
            </a:r>
            <a:r>
              <a:rPr lang="en-GB" dirty="0" err="1"/>
              <a:t>mumkin</a:t>
            </a:r>
            <a:r>
              <a:rPr lang="en-GB" dirty="0"/>
              <a:t>. </a:t>
            </a:r>
            <a:r>
              <a:rPr lang="en-GB" dirty="0" err="1"/>
              <a:t>Har</a:t>
            </a:r>
            <a:r>
              <a:rPr lang="en-GB" dirty="0"/>
              <a:t> </a:t>
            </a:r>
            <a:r>
              <a:rPr lang="en-GB" dirty="0" err="1"/>
              <a:t>bir</a:t>
            </a:r>
            <a:r>
              <a:rPr lang="en-GB" dirty="0"/>
              <a:t> </a:t>
            </a:r>
            <a:r>
              <a:rPr lang="en-GB" dirty="0" err="1"/>
              <a:t>qaralayotgan</a:t>
            </a:r>
            <a:r>
              <a:rPr lang="en-GB" dirty="0"/>
              <a:t> </a:t>
            </a:r>
            <a:r>
              <a:rPr lang="en-GB" dirty="0" err="1"/>
              <a:t>algorimtni</a:t>
            </a:r>
            <a:r>
              <a:rPr lang="en-GB" dirty="0"/>
              <a:t> </a:t>
            </a:r>
            <a:r>
              <a:rPr lang="en-GB" b="1" dirty="0"/>
              <a:t>N</a:t>
            </a:r>
            <a:r>
              <a:rPr lang="en-GB" dirty="0"/>
              <a:t> </a:t>
            </a:r>
            <a:r>
              <a:rPr lang="en-GB" dirty="0" err="1"/>
              <a:t>o’lchovli</a:t>
            </a:r>
            <a:r>
              <a:rPr lang="en-GB" dirty="0"/>
              <a:t> </a:t>
            </a:r>
            <a:r>
              <a:rPr lang="en-GB" dirty="0" err="1"/>
              <a:t>boshlang’ich</a:t>
            </a:r>
            <a:r>
              <a:rPr lang="en-GB" dirty="0"/>
              <a:t> </a:t>
            </a:r>
            <a:r>
              <a:rPr lang="en-GB" dirty="0" err="1"/>
              <a:t>ma'lumotlar</a:t>
            </a:r>
            <a:r>
              <a:rPr lang="en-GB" dirty="0"/>
              <a:t> </a:t>
            </a:r>
            <a:r>
              <a:rPr lang="en-GB" dirty="0" err="1"/>
              <a:t>massividagi</a:t>
            </a:r>
            <a:r>
              <a:rPr lang="en-GB" dirty="0"/>
              <a:t> </a:t>
            </a:r>
            <a:r>
              <a:rPr lang="en-GB" dirty="0" err="1"/>
              <a:t>masalalarning</a:t>
            </a:r>
            <a:r>
              <a:rPr lang="en-GB" dirty="0"/>
              <a:t> </a:t>
            </a:r>
            <a:r>
              <a:rPr lang="en-GB" dirty="0" err="1"/>
              <a:t>qanchalik</a:t>
            </a:r>
            <a:r>
              <a:rPr lang="en-GB" dirty="0"/>
              <a:t> t</a:t>
            </a:r>
            <a:r>
              <a:rPr lang="ru-RU" dirty="0"/>
              <a:t>е</a:t>
            </a:r>
            <a:r>
              <a:rPr lang="en-GB" dirty="0"/>
              <a:t>z </a:t>
            </a:r>
            <a:r>
              <a:rPr lang="ru-RU" dirty="0"/>
              <a:t>е</a:t>
            </a:r>
            <a:r>
              <a:rPr lang="en-GB" dirty="0" err="1"/>
              <a:t>chilishi</a:t>
            </a:r>
            <a:r>
              <a:rPr lang="en-GB" dirty="0"/>
              <a:t> </a:t>
            </a:r>
            <a:r>
              <a:rPr lang="en-GB" dirty="0" err="1"/>
              <a:t>bilan</a:t>
            </a:r>
            <a:r>
              <a:rPr lang="en-GB" dirty="0"/>
              <a:t> </a:t>
            </a:r>
            <a:r>
              <a:rPr lang="en-GB" dirty="0" err="1"/>
              <a:t>baholaymiz</a:t>
            </a:r>
            <a:r>
              <a:rPr lang="en-GB" dirty="0"/>
              <a:t>. </a:t>
            </a:r>
            <a:r>
              <a:rPr lang="en-GB" dirty="0" err="1"/>
              <a:t>Masalan</a:t>
            </a:r>
            <a:r>
              <a:rPr lang="en-GB" dirty="0"/>
              <a:t>, </a:t>
            </a:r>
            <a:r>
              <a:rPr lang="en-GB" dirty="0" err="1"/>
              <a:t>saralash</a:t>
            </a:r>
            <a:r>
              <a:rPr lang="en-GB" dirty="0"/>
              <a:t> </a:t>
            </a:r>
            <a:r>
              <a:rPr lang="en-GB" dirty="0" err="1"/>
              <a:t>algoritmi</a:t>
            </a:r>
            <a:r>
              <a:rPr lang="en-GB" dirty="0"/>
              <a:t> </a:t>
            </a:r>
            <a:r>
              <a:rPr lang="en-GB" b="1" dirty="0"/>
              <a:t>N</a:t>
            </a:r>
            <a:r>
              <a:rPr lang="en-GB" dirty="0"/>
              <a:t> ta </a:t>
            </a:r>
            <a:r>
              <a:rPr lang="en-GB" dirty="0" err="1"/>
              <a:t>qiymatdan</a:t>
            </a:r>
            <a:r>
              <a:rPr lang="en-GB" dirty="0"/>
              <a:t> </a:t>
            </a:r>
            <a:r>
              <a:rPr lang="en-GB" dirty="0" err="1"/>
              <a:t>iborat</a:t>
            </a:r>
            <a:r>
              <a:rPr lang="en-GB" dirty="0"/>
              <a:t> </a:t>
            </a:r>
            <a:r>
              <a:rPr lang="en-GB" dirty="0" err="1"/>
              <a:t>ro’yxatni</a:t>
            </a:r>
            <a:r>
              <a:rPr lang="en-GB" dirty="0"/>
              <a:t> </a:t>
            </a:r>
            <a:r>
              <a:rPr lang="en-GB" dirty="0" err="1"/>
              <a:t>o’sish</a:t>
            </a:r>
            <a:r>
              <a:rPr lang="en-GB" dirty="0"/>
              <a:t> </a:t>
            </a:r>
            <a:r>
              <a:rPr lang="en-GB" dirty="0" err="1"/>
              <a:t>tartibida</a:t>
            </a:r>
            <a:r>
              <a:rPr lang="en-GB" dirty="0"/>
              <a:t> </a:t>
            </a:r>
            <a:r>
              <a:rPr lang="en-GB" dirty="0" err="1"/>
              <a:t>joylashtirish</a:t>
            </a:r>
            <a:r>
              <a:rPr lang="en-GB" dirty="0"/>
              <a:t> </a:t>
            </a:r>
            <a:r>
              <a:rPr lang="en-GB" dirty="0" err="1"/>
              <a:t>uchun</a:t>
            </a:r>
            <a:r>
              <a:rPr lang="en-GB" dirty="0"/>
              <a:t> </a:t>
            </a:r>
            <a:r>
              <a:rPr lang="en-GB" dirty="0" err="1"/>
              <a:t>qancha</a:t>
            </a:r>
            <a:r>
              <a:rPr lang="en-GB" dirty="0"/>
              <a:t> </a:t>
            </a:r>
            <a:r>
              <a:rPr lang="en-GB" dirty="0" err="1"/>
              <a:t>taqqoslash</a:t>
            </a:r>
            <a:r>
              <a:rPr lang="en-GB" dirty="0"/>
              <a:t> </a:t>
            </a:r>
            <a:r>
              <a:rPr lang="en-GB" dirty="0" err="1"/>
              <a:t>talab</a:t>
            </a:r>
            <a:r>
              <a:rPr lang="en-GB" dirty="0"/>
              <a:t> </a:t>
            </a:r>
            <a:r>
              <a:rPr lang="en-GB" dirty="0" err="1"/>
              <a:t>qiladi</a:t>
            </a:r>
            <a:r>
              <a:rPr lang="en-GB" dirty="0"/>
              <a:t> 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i="1" dirty="0" smtClean="0"/>
              <a:t>largest = a </a:t>
            </a:r>
            <a:endParaRPr lang="en-GB" dirty="0" smtClean="0"/>
          </a:p>
          <a:p>
            <a:pPr marL="0" indent="0">
              <a:buNone/>
            </a:pPr>
            <a:r>
              <a:rPr lang="en-GB" i="1" dirty="0" smtClean="0"/>
              <a:t>if b &gt; largest then </a:t>
            </a:r>
            <a:endParaRPr lang="en-GB" dirty="0" smtClean="0"/>
          </a:p>
          <a:p>
            <a:pPr marL="0" indent="0">
              <a:buNone/>
            </a:pPr>
            <a:r>
              <a:rPr lang="en-GB" i="1" dirty="0" smtClean="0"/>
              <a:t>largest = b </a:t>
            </a:r>
            <a:endParaRPr lang="en-GB" dirty="0" smtClean="0"/>
          </a:p>
          <a:p>
            <a:pPr marL="0" indent="0">
              <a:buNone/>
            </a:pPr>
            <a:r>
              <a:rPr lang="en-GB" i="1" dirty="0" smtClean="0"/>
              <a:t>end if </a:t>
            </a:r>
            <a:endParaRPr lang="en-GB" dirty="0" smtClean="0"/>
          </a:p>
          <a:p>
            <a:pPr marL="0" indent="0">
              <a:buNone/>
            </a:pPr>
            <a:r>
              <a:rPr lang="en-GB" i="1" dirty="0" smtClean="0"/>
              <a:t>return a </a:t>
            </a:r>
            <a:endParaRPr lang="en-GB" dirty="0" smtClean="0"/>
          </a:p>
          <a:p>
            <a:pPr marL="0" indent="0">
              <a:buNone/>
            </a:pPr>
            <a:r>
              <a:rPr lang="en-GB" i="1" dirty="0" smtClean="0"/>
              <a:t>if s &gt; largest then </a:t>
            </a:r>
            <a:endParaRPr lang="en-GB" dirty="0" smtClean="0"/>
          </a:p>
          <a:p>
            <a:pPr marL="0" indent="0">
              <a:buNone/>
            </a:pPr>
            <a:r>
              <a:rPr lang="en-GB" i="1" dirty="0" smtClean="0"/>
              <a:t>largest = s end if </a:t>
            </a:r>
            <a:endParaRPr lang="en-GB" dirty="0" smtClean="0"/>
          </a:p>
          <a:p>
            <a:pPr marL="0" indent="0">
              <a:buNone/>
            </a:pPr>
            <a:r>
              <a:rPr lang="en-GB" i="1" dirty="0" smtClean="0"/>
              <a:t>if d &gt; largest then </a:t>
            </a:r>
            <a:endParaRPr lang="en-GB" dirty="0" smtClean="0"/>
          </a:p>
          <a:p>
            <a:pPr marL="0" indent="0">
              <a:buNone/>
            </a:pPr>
            <a:r>
              <a:rPr lang="en-GB" i="1" dirty="0" smtClean="0"/>
              <a:t>largest = d end if </a:t>
            </a:r>
            <a:endParaRPr lang="en-GB" dirty="0" smtClean="0"/>
          </a:p>
          <a:p>
            <a:pPr marL="0" indent="0">
              <a:buNone/>
            </a:pPr>
            <a:r>
              <a:rPr lang="en-GB" i="1" dirty="0" smtClean="0"/>
              <a:t>return largest </a:t>
            </a:r>
            <a:r>
              <a:rPr lang="en-GB" dirty="0" smtClean="0"/>
              <a:t>	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863922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err="1"/>
              <a:t>Boshlang’ich</a:t>
            </a:r>
            <a:r>
              <a:rPr lang="en-GB" b="1" dirty="0"/>
              <a:t> </a:t>
            </a:r>
            <a:r>
              <a:rPr lang="en-GB" b="1" dirty="0" err="1"/>
              <a:t>ma'lumotlarning</a:t>
            </a:r>
            <a:r>
              <a:rPr lang="en-GB" b="1" dirty="0"/>
              <a:t> </a:t>
            </a:r>
            <a:r>
              <a:rPr lang="en-GB" b="1" dirty="0" err="1"/>
              <a:t>sinflari</a:t>
            </a:r>
            <a:r>
              <a:rPr lang="en-GB" b="1" dirty="0"/>
              <a:t> 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766904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dirty="0"/>
              <a:t> </a:t>
            </a:r>
            <a:r>
              <a:rPr lang="en-US" dirty="0" smtClean="0"/>
              <a:t>     </a:t>
            </a:r>
            <a:r>
              <a:rPr lang="en-GB" dirty="0" err="1" smtClean="0"/>
              <a:t>Algoritmni</a:t>
            </a:r>
            <a:r>
              <a:rPr lang="en-GB" dirty="0" smtClean="0"/>
              <a:t> </a:t>
            </a:r>
            <a:r>
              <a:rPr lang="en-GB" dirty="0" err="1"/>
              <a:t>tahlil</a:t>
            </a:r>
            <a:r>
              <a:rPr lang="en-GB" dirty="0"/>
              <a:t> </a:t>
            </a:r>
            <a:r>
              <a:rPr lang="en-GB" dirty="0" err="1"/>
              <a:t>qilishda</a:t>
            </a:r>
            <a:r>
              <a:rPr lang="en-GB" dirty="0"/>
              <a:t> </a:t>
            </a:r>
            <a:r>
              <a:rPr lang="en-GB" dirty="0" err="1"/>
              <a:t>kiruvchi</a:t>
            </a:r>
            <a:r>
              <a:rPr lang="en-GB" dirty="0"/>
              <a:t> </a:t>
            </a:r>
            <a:r>
              <a:rPr lang="en-GB" dirty="0" err="1"/>
              <a:t>ma'lumotlarni</a:t>
            </a:r>
            <a:r>
              <a:rPr lang="en-GB" dirty="0"/>
              <a:t> </a:t>
            </a:r>
            <a:r>
              <a:rPr lang="en-GB" dirty="0" err="1"/>
              <a:t>tanlash</a:t>
            </a:r>
            <a:r>
              <a:rPr lang="en-GB" dirty="0"/>
              <a:t> </a:t>
            </a:r>
            <a:r>
              <a:rPr lang="en-GB" dirty="0" err="1"/>
              <a:t>uning</a:t>
            </a:r>
            <a:r>
              <a:rPr lang="en-GB" dirty="0"/>
              <a:t> </a:t>
            </a:r>
            <a:r>
              <a:rPr lang="en-GB" dirty="0" err="1"/>
              <a:t>bajarilishiga</a:t>
            </a:r>
            <a:r>
              <a:rPr lang="en-GB" dirty="0"/>
              <a:t> </a:t>
            </a:r>
            <a:r>
              <a:rPr lang="en-GB" dirty="0" err="1"/>
              <a:t>ta'sir</a:t>
            </a:r>
            <a:r>
              <a:rPr lang="en-GB" dirty="0"/>
              <a:t> </a:t>
            </a:r>
            <a:r>
              <a:rPr lang="en-GB" dirty="0" err="1"/>
              <a:t>qilishi</a:t>
            </a:r>
            <a:r>
              <a:rPr lang="en-GB" dirty="0"/>
              <a:t> </a:t>
            </a:r>
            <a:r>
              <a:rPr lang="en-GB" dirty="0" err="1"/>
              <a:t>mumkin</a:t>
            </a:r>
            <a:r>
              <a:rPr lang="en-GB" dirty="0"/>
              <a:t>. </a:t>
            </a:r>
            <a:r>
              <a:rPr lang="en-GB" dirty="0" err="1"/>
              <a:t>Aytaylik</a:t>
            </a:r>
            <a:r>
              <a:rPr lang="en-GB" dirty="0"/>
              <a:t>, </a:t>
            </a:r>
            <a:r>
              <a:rPr lang="en-GB" dirty="0" err="1"/>
              <a:t>ba'zi</a:t>
            </a:r>
            <a:r>
              <a:rPr lang="en-GB" dirty="0"/>
              <a:t> </a:t>
            </a:r>
            <a:r>
              <a:rPr lang="en-GB" dirty="0" err="1"/>
              <a:t>saralash</a:t>
            </a:r>
            <a:r>
              <a:rPr lang="en-GB" dirty="0"/>
              <a:t> </a:t>
            </a:r>
            <a:r>
              <a:rPr lang="en-GB" dirty="0" err="1"/>
              <a:t>algoritmlari</a:t>
            </a:r>
            <a:r>
              <a:rPr lang="en-GB" dirty="0"/>
              <a:t>, agar </a:t>
            </a:r>
            <a:r>
              <a:rPr lang="en-GB" dirty="0" err="1"/>
              <a:t>kirish</a:t>
            </a:r>
            <a:r>
              <a:rPr lang="en-GB" dirty="0"/>
              <a:t> </a:t>
            </a:r>
            <a:r>
              <a:rPr lang="en-GB" dirty="0" err="1"/>
              <a:t>ro’yxati</a:t>
            </a:r>
            <a:r>
              <a:rPr lang="en-GB" dirty="0"/>
              <a:t> </a:t>
            </a:r>
            <a:r>
              <a:rPr lang="en-GB" dirty="0" err="1"/>
              <a:t>saralangan</a:t>
            </a:r>
            <a:r>
              <a:rPr lang="en-GB" dirty="0"/>
              <a:t> </a:t>
            </a:r>
            <a:r>
              <a:rPr lang="en-GB" dirty="0" err="1"/>
              <a:t>bo’lsa</a:t>
            </a:r>
            <a:r>
              <a:rPr lang="en-GB" dirty="0"/>
              <a:t>, </a:t>
            </a:r>
            <a:r>
              <a:rPr lang="en-GB" dirty="0" err="1"/>
              <a:t>juda</a:t>
            </a:r>
            <a:r>
              <a:rPr lang="en-GB" dirty="0"/>
              <a:t> t</a:t>
            </a:r>
            <a:r>
              <a:rPr lang="ru-RU" dirty="0"/>
              <a:t>е</a:t>
            </a:r>
            <a:r>
              <a:rPr lang="en-GB" dirty="0"/>
              <a:t>z </a:t>
            </a:r>
            <a:r>
              <a:rPr lang="en-GB" dirty="0" err="1"/>
              <a:t>ishlashi</a:t>
            </a:r>
            <a:r>
              <a:rPr lang="en-GB" dirty="0"/>
              <a:t> </a:t>
            </a:r>
            <a:r>
              <a:rPr lang="en-GB" dirty="0" err="1"/>
              <a:t>mumkin</a:t>
            </a:r>
            <a:r>
              <a:rPr lang="en-GB" dirty="0"/>
              <a:t>, </a:t>
            </a:r>
            <a:r>
              <a:rPr lang="en-GB" dirty="0" err="1"/>
              <a:t>boshqa</a:t>
            </a:r>
            <a:r>
              <a:rPr lang="en-GB" dirty="0"/>
              <a:t> </a:t>
            </a:r>
            <a:r>
              <a:rPr lang="en-GB" dirty="0" err="1"/>
              <a:t>algoritmlar</a:t>
            </a:r>
            <a:r>
              <a:rPr lang="en-GB" dirty="0"/>
              <a:t> </a:t>
            </a:r>
            <a:r>
              <a:rPr lang="en-GB" dirty="0" err="1"/>
              <a:t>shunday</a:t>
            </a:r>
            <a:r>
              <a:rPr lang="en-GB" dirty="0"/>
              <a:t> </a:t>
            </a:r>
            <a:r>
              <a:rPr lang="en-GB" dirty="0" err="1"/>
              <a:t>ro’yxatda</a:t>
            </a:r>
            <a:r>
              <a:rPr lang="en-GB" dirty="0"/>
              <a:t> </a:t>
            </a:r>
            <a:r>
              <a:rPr lang="en-GB" dirty="0" err="1"/>
              <a:t>uncha</a:t>
            </a:r>
            <a:r>
              <a:rPr lang="en-GB" dirty="0"/>
              <a:t> </a:t>
            </a:r>
            <a:r>
              <a:rPr lang="en-GB" dirty="0" err="1"/>
              <a:t>yaxshi</a:t>
            </a:r>
            <a:r>
              <a:rPr lang="en-GB" dirty="0"/>
              <a:t> </a:t>
            </a:r>
            <a:r>
              <a:rPr lang="en-GB" dirty="0" err="1"/>
              <a:t>bo’lmagan</a:t>
            </a:r>
            <a:r>
              <a:rPr lang="en-GB" dirty="0"/>
              <a:t> </a:t>
            </a:r>
            <a:r>
              <a:rPr lang="en-GB" dirty="0" err="1"/>
              <a:t>natijani</a:t>
            </a:r>
            <a:r>
              <a:rPr lang="en-GB" dirty="0"/>
              <a:t> </a:t>
            </a:r>
            <a:r>
              <a:rPr lang="en-GB" dirty="0" err="1"/>
              <a:t>ko’rsatadi</a:t>
            </a:r>
            <a:r>
              <a:rPr lang="en-GB" dirty="0"/>
              <a:t>. </a:t>
            </a:r>
            <a:r>
              <a:rPr lang="en-GB" dirty="0" err="1"/>
              <a:t>Tasodifiy</a:t>
            </a:r>
            <a:r>
              <a:rPr lang="en-GB" dirty="0"/>
              <a:t> </a:t>
            </a:r>
            <a:r>
              <a:rPr lang="en-GB" dirty="0" err="1"/>
              <a:t>ro’yxatda</a:t>
            </a:r>
            <a:r>
              <a:rPr lang="en-GB" dirty="0"/>
              <a:t> </a:t>
            </a:r>
            <a:r>
              <a:rPr lang="en-GB" dirty="0" err="1"/>
              <a:t>esa</a:t>
            </a:r>
            <a:r>
              <a:rPr lang="en-GB" dirty="0"/>
              <a:t> </a:t>
            </a:r>
            <a:r>
              <a:rPr lang="en-GB" dirty="0" err="1"/>
              <a:t>natija</a:t>
            </a:r>
            <a:r>
              <a:rPr lang="en-GB" dirty="0"/>
              <a:t> </a:t>
            </a:r>
            <a:r>
              <a:rPr lang="en-GB" dirty="0" err="1"/>
              <a:t>buning</a:t>
            </a:r>
            <a:r>
              <a:rPr lang="en-GB" dirty="0"/>
              <a:t> t</a:t>
            </a:r>
            <a:r>
              <a:rPr lang="ru-RU" dirty="0"/>
              <a:t>е</a:t>
            </a:r>
            <a:r>
              <a:rPr lang="en-GB" dirty="0" err="1"/>
              <a:t>skarisi</a:t>
            </a:r>
            <a:r>
              <a:rPr lang="en-GB" dirty="0"/>
              <a:t> </a:t>
            </a:r>
            <a:r>
              <a:rPr lang="en-GB" dirty="0" err="1"/>
              <a:t>bo’lishi</a:t>
            </a:r>
            <a:r>
              <a:rPr lang="en-GB" dirty="0"/>
              <a:t> </a:t>
            </a:r>
            <a:r>
              <a:rPr lang="en-GB" dirty="0" err="1"/>
              <a:t>mumkin</a:t>
            </a:r>
            <a:r>
              <a:rPr lang="en-GB" dirty="0"/>
              <a:t>. </a:t>
            </a:r>
            <a:r>
              <a:rPr lang="en-GB" dirty="0" err="1"/>
              <a:t>Shuning</a:t>
            </a:r>
            <a:r>
              <a:rPr lang="en-GB" dirty="0"/>
              <a:t> </a:t>
            </a:r>
            <a:r>
              <a:rPr lang="en-GB" dirty="0" err="1"/>
              <a:t>uchun</a:t>
            </a:r>
            <a:r>
              <a:rPr lang="en-GB" dirty="0"/>
              <a:t> biz </a:t>
            </a:r>
            <a:r>
              <a:rPr lang="en-GB" dirty="0" err="1"/>
              <a:t>ma'lumotlarning</a:t>
            </a:r>
            <a:r>
              <a:rPr lang="en-GB" dirty="0"/>
              <a:t> </a:t>
            </a:r>
            <a:r>
              <a:rPr lang="en-GB" dirty="0" err="1"/>
              <a:t>bir</a:t>
            </a:r>
            <a:r>
              <a:rPr lang="en-GB" dirty="0"/>
              <a:t> </a:t>
            </a:r>
            <a:r>
              <a:rPr lang="en-GB" dirty="0" err="1"/>
              <a:t>kirish</a:t>
            </a:r>
            <a:r>
              <a:rPr lang="en-GB" dirty="0"/>
              <a:t> </a:t>
            </a:r>
            <a:r>
              <a:rPr lang="en-GB" dirty="0" err="1"/>
              <a:t>ro’yxatidagi</a:t>
            </a:r>
            <a:r>
              <a:rPr lang="en-GB" dirty="0"/>
              <a:t> </a:t>
            </a:r>
            <a:r>
              <a:rPr lang="en-GB" dirty="0" err="1"/>
              <a:t>algoritmlar</a:t>
            </a:r>
            <a:r>
              <a:rPr lang="en-GB" dirty="0"/>
              <a:t> </a:t>
            </a:r>
            <a:r>
              <a:rPr lang="en-GB" dirty="0" err="1"/>
              <a:t>harakatini</a:t>
            </a:r>
            <a:r>
              <a:rPr lang="en-GB" dirty="0"/>
              <a:t> </a:t>
            </a:r>
            <a:r>
              <a:rPr lang="en-GB" dirty="0" err="1"/>
              <a:t>tahlil</a:t>
            </a:r>
            <a:r>
              <a:rPr lang="en-GB" dirty="0"/>
              <a:t> </a:t>
            </a:r>
            <a:r>
              <a:rPr lang="en-GB" dirty="0" err="1"/>
              <a:t>qilish</a:t>
            </a:r>
            <a:r>
              <a:rPr lang="en-GB" dirty="0"/>
              <a:t> </a:t>
            </a:r>
            <a:r>
              <a:rPr lang="en-GB" dirty="0" err="1"/>
              <a:t>bilan</a:t>
            </a:r>
            <a:r>
              <a:rPr lang="en-GB" dirty="0"/>
              <a:t> </a:t>
            </a:r>
            <a:r>
              <a:rPr lang="en-GB" dirty="0" err="1"/>
              <a:t>ch</a:t>
            </a:r>
            <a:r>
              <a:rPr lang="ru-RU" dirty="0"/>
              <a:t>е</a:t>
            </a:r>
            <a:r>
              <a:rPr lang="en-GB" dirty="0" err="1"/>
              <a:t>garalanmaymiz</a:t>
            </a:r>
            <a:r>
              <a:rPr lang="en-GB" dirty="0"/>
              <a:t>. Biz </a:t>
            </a:r>
            <a:r>
              <a:rPr lang="en-GB" dirty="0" err="1"/>
              <a:t>algoritmni</a:t>
            </a:r>
            <a:r>
              <a:rPr lang="en-GB" dirty="0"/>
              <a:t> ham </a:t>
            </a:r>
            <a:r>
              <a:rPr lang="en-GB" dirty="0" err="1"/>
              <a:t>eng</a:t>
            </a:r>
            <a:r>
              <a:rPr lang="en-GB" dirty="0"/>
              <a:t> t</a:t>
            </a:r>
            <a:r>
              <a:rPr lang="ru-RU" dirty="0"/>
              <a:t>е</a:t>
            </a:r>
            <a:r>
              <a:rPr lang="en-GB" dirty="0"/>
              <a:t>z, ham </a:t>
            </a:r>
            <a:r>
              <a:rPr lang="en-GB" dirty="0" err="1"/>
              <a:t>eng</a:t>
            </a:r>
            <a:r>
              <a:rPr lang="en-GB" dirty="0"/>
              <a:t> s</a:t>
            </a:r>
            <a:r>
              <a:rPr lang="ru-RU" dirty="0"/>
              <a:t>е</a:t>
            </a:r>
            <a:r>
              <a:rPr lang="en-GB" dirty="0"/>
              <a:t>kin </a:t>
            </a:r>
            <a:r>
              <a:rPr lang="en-GB" dirty="0" err="1"/>
              <a:t>ishlashini</a:t>
            </a:r>
            <a:r>
              <a:rPr lang="en-GB" dirty="0"/>
              <a:t> </a:t>
            </a:r>
            <a:r>
              <a:rPr lang="en-GB" dirty="0" err="1"/>
              <a:t>ta'minlovchi</a:t>
            </a:r>
            <a:r>
              <a:rPr lang="en-GB" dirty="0"/>
              <a:t> </a:t>
            </a:r>
            <a:r>
              <a:rPr lang="en-GB" dirty="0" err="1"/>
              <a:t>ma'lumotlarni</a:t>
            </a:r>
            <a:r>
              <a:rPr lang="en-GB" dirty="0"/>
              <a:t> </a:t>
            </a:r>
            <a:r>
              <a:rPr lang="en-GB" dirty="0" err="1"/>
              <a:t>qidiramiz</a:t>
            </a:r>
            <a:r>
              <a:rPr lang="en-GB" dirty="0"/>
              <a:t>. </a:t>
            </a:r>
            <a:r>
              <a:rPr lang="en-GB" dirty="0" err="1"/>
              <a:t>Bundan</a:t>
            </a:r>
            <a:r>
              <a:rPr lang="en-GB" dirty="0"/>
              <a:t> </a:t>
            </a:r>
            <a:r>
              <a:rPr lang="en-GB" dirty="0" err="1"/>
              <a:t>tashqari</a:t>
            </a:r>
            <a:r>
              <a:rPr lang="en-GB" dirty="0"/>
              <a:t>, </a:t>
            </a:r>
            <a:r>
              <a:rPr lang="en-GB" dirty="0" err="1"/>
              <a:t>barcha</a:t>
            </a:r>
            <a:r>
              <a:rPr lang="en-GB" dirty="0"/>
              <a:t> </a:t>
            </a:r>
            <a:r>
              <a:rPr lang="en-GB" dirty="0" err="1"/>
              <a:t>mavjud</a:t>
            </a:r>
            <a:r>
              <a:rPr lang="en-GB" dirty="0"/>
              <a:t> </a:t>
            </a:r>
            <a:r>
              <a:rPr lang="en-GB" dirty="0" err="1"/>
              <a:t>ma'lumotlar</a:t>
            </a:r>
            <a:r>
              <a:rPr lang="en-GB" dirty="0"/>
              <a:t> </a:t>
            </a:r>
            <a:r>
              <a:rPr lang="en-GB" dirty="0" err="1"/>
              <a:t>to’plamidagi</a:t>
            </a:r>
            <a:r>
              <a:rPr lang="en-GB" dirty="0"/>
              <a:t> </a:t>
            </a:r>
            <a:r>
              <a:rPr lang="en-GB" dirty="0" err="1"/>
              <a:t>algoritmlarning</a:t>
            </a:r>
            <a:r>
              <a:rPr lang="en-GB" dirty="0"/>
              <a:t> </a:t>
            </a:r>
            <a:r>
              <a:rPr lang="en-GB" dirty="0" err="1"/>
              <a:t>o’rtacha</a:t>
            </a:r>
            <a:r>
              <a:rPr lang="en-GB" dirty="0"/>
              <a:t> </a:t>
            </a:r>
            <a:r>
              <a:rPr lang="en-GB" dirty="0" err="1"/>
              <a:t>samarasini</a:t>
            </a:r>
            <a:r>
              <a:rPr lang="en-GB" dirty="0"/>
              <a:t> ham </a:t>
            </a:r>
            <a:r>
              <a:rPr lang="en-GB" dirty="0" err="1"/>
              <a:t>baholaymiz</a:t>
            </a:r>
            <a:r>
              <a:rPr lang="en-GB" dirty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010170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err="1"/>
              <a:t>Xotira</a:t>
            </a:r>
            <a:r>
              <a:rPr lang="en-GB" b="1" dirty="0"/>
              <a:t> </a:t>
            </a:r>
            <a:r>
              <a:rPr lang="en-GB" b="1" dirty="0" err="1"/>
              <a:t>bo’yicha</a:t>
            </a:r>
            <a:r>
              <a:rPr lang="en-GB" b="1" dirty="0"/>
              <a:t> </a:t>
            </a:r>
            <a:r>
              <a:rPr lang="en-GB" b="1" dirty="0" err="1"/>
              <a:t>murakkablik</a:t>
            </a:r>
            <a:r>
              <a:rPr lang="en-GB" b="1" dirty="0"/>
              <a:t> 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504335"/>
            <a:ext cx="10515600" cy="5102942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GB" dirty="0" smtClean="0"/>
              <a:t>   Biz </a:t>
            </a:r>
            <a:r>
              <a:rPr lang="en-GB" dirty="0" err="1"/>
              <a:t>asosan</a:t>
            </a:r>
            <a:r>
              <a:rPr lang="en-GB" dirty="0"/>
              <a:t> </a:t>
            </a:r>
            <a:r>
              <a:rPr lang="en-GB" dirty="0" err="1"/>
              <a:t>algoritmlarning</a:t>
            </a:r>
            <a:r>
              <a:rPr lang="en-GB" dirty="0"/>
              <a:t> </a:t>
            </a:r>
            <a:r>
              <a:rPr lang="en-GB" dirty="0" err="1"/>
              <a:t>vaqt</a:t>
            </a:r>
            <a:r>
              <a:rPr lang="en-GB" dirty="0"/>
              <a:t> </a:t>
            </a:r>
            <a:r>
              <a:rPr lang="en-GB" dirty="0" err="1"/>
              <a:t>bo’yicha</a:t>
            </a:r>
            <a:r>
              <a:rPr lang="en-GB" dirty="0"/>
              <a:t> </a:t>
            </a:r>
            <a:r>
              <a:rPr lang="en-GB" dirty="0" err="1"/>
              <a:t>murakkabligini</a:t>
            </a:r>
            <a:r>
              <a:rPr lang="en-GB" dirty="0"/>
              <a:t> </a:t>
            </a:r>
            <a:r>
              <a:rPr lang="en-GB" dirty="0" err="1"/>
              <a:t>muhokama</a:t>
            </a:r>
            <a:r>
              <a:rPr lang="en-GB" dirty="0"/>
              <a:t> </a:t>
            </a:r>
            <a:r>
              <a:rPr lang="en-GB" dirty="0" err="1"/>
              <a:t>qilamiz</a:t>
            </a:r>
            <a:r>
              <a:rPr lang="en-GB" dirty="0"/>
              <a:t>, ammo </a:t>
            </a:r>
            <a:r>
              <a:rPr lang="en-GB" dirty="0" err="1"/>
              <a:t>ish</a:t>
            </a:r>
            <a:r>
              <a:rPr lang="en-GB" dirty="0"/>
              <a:t> </a:t>
            </a:r>
            <a:r>
              <a:rPr lang="en-GB" dirty="0" err="1"/>
              <a:t>bajarish</a:t>
            </a:r>
            <a:r>
              <a:rPr lang="en-GB" dirty="0"/>
              <a:t> </a:t>
            </a:r>
            <a:r>
              <a:rPr lang="en-GB" dirty="0" err="1"/>
              <a:t>uchun</a:t>
            </a:r>
            <a:r>
              <a:rPr lang="en-GB" dirty="0"/>
              <a:t> u </a:t>
            </a:r>
            <a:r>
              <a:rPr lang="en-GB" dirty="0" err="1"/>
              <a:t>yoki</a:t>
            </a:r>
            <a:r>
              <a:rPr lang="en-GB" dirty="0"/>
              <a:t> </a:t>
            </a:r>
            <a:r>
              <a:rPr lang="en-GB" dirty="0" err="1"/>
              <a:t>bu</a:t>
            </a:r>
            <a:r>
              <a:rPr lang="en-GB" dirty="0"/>
              <a:t> </a:t>
            </a:r>
            <a:r>
              <a:rPr lang="en-GB" dirty="0" err="1"/>
              <a:t>algoritmga</a:t>
            </a:r>
            <a:r>
              <a:rPr lang="en-GB" dirty="0"/>
              <a:t> </a:t>
            </a:r>
            <a:r>
              <a:rPr lang="en-GB" dirty="0" err="1"/>
              <a:t>qancha</a:t>
            </a:r>
            <a:r>
              <a:rPr lang="en-GB" dirty="0"/>
              <a:t> </a:t>
            </a:r>
            <a:r>
              <a:rPr lang="en-GB" dirty="0" err="1"/>
              <a:t>xotira</a:t>
            </a:r>
            <a:r>
              <a:rPr lang="en-GB" dirty="0"/>
              <a:t> k</a:t>
            </a:r>
            <a:r>
              <a:rPr lang="ru-RU" dirty="0"/>
              <a:t>е</a:t>
            </a:r>
            <a:r>
              <a:rPr lang="en-GB" dirty="0" err="1"/>
              <a:t>rakligi</a:t>
            </a:r>
            <a:r>
              <a:rPr lang="en-GB" dirty="0"/>
              <a:t> </a:t>
            </a:r>
            <a:r>
              <a:rPr lang="en-GB" dirty="0" err="1"/>
              <a:t>haqida</a:t>
            </a:r>
            <a:r>
              <a:rPr lang="en-GB" dirty="0"/>
              <a:t> ham </a:t>
            </a:r>
            <a:r>
              <a:rPr lang="en-GB" dirty="0" err="1"/>
              <a:t>aytish</a:t>
            </a:r>
            <a:r>
              <a:rPr lang="en-GB" dirty="0"/>
              <a:t> </a:t>
            </a:r>
            <a:r>
              <a:rPr lang="en-GB" dirty="0" err="1"/>
              <a:t>mumkin</a:t>
            </a:r>
            <a:r>
              <a:rPr lang="en-GB" dirty="0"/>
              <a:t>. </a:t>
            </a:r>
            <a:r>
              <a:rPr lang="en-GB" dirty="0" err="1"/>
              <a:t>Kompyut</a:t>
            </a:r>
            <a:r>
              <a:rPr lang="ru-RU" dirty="0"/>
              <a:t>е</a:t>
            </a:r>
            <a:r>
              <a:rPr lang="en-GB" dirty="0"/>
              <a:t>r </a:t>
            </a:r>
            <a:r>
              <a:rPr lang="en-GB" dirty="0" err="1"/>
              <a:t>xotirasi</a:t>
            </a:r>
            <a:r>
              <a:rPr lang="en-GB" dirty="0"/>
              <a:t> (ham </a:t>
            </a:r>
            <a:r>
              <a:rPr lang="en-GB" dirty="0" err="1"/>
              <a:t>ichki</a:t>
            </a:r>
            <a:r>
              <a:rPr lang="en-GB" dirty="0"/>
              <a:t>, ham </a:t>
            </a:r>
            <a:r>
              <a:rPr lang="en-GB" dirty="0" err="1"/>
              <a:t>tashqi</a:t>
            </a:r>
            <a:r>
              <a:rPr lang="en-GB" dirty="0"/>
              <a:t>) </a:t>
            </a:r>
            <a:r>
              <a:rPr lang="en-GB" dirty="0" err="1"/>
              <a:t>hajmi</a:t>
            </a:r>
            <a:r>
              <a:rPr lang="en-GB" dirty="0"/>
              <a:t> </a:t>
            </a:r>
            <a:r>
              <a:rPr lang="en-GB" dirty="0" err="1"/>
              <a:t>ch</a:t>
            </a:r>
            <a:r>
              <a:rPr lang="ru-RU" dirty="0"/>
              <a:t>е</a:t>
            </a:r>
            <a:r>
              <a:rPr lang="en-GB" dirty="0" err="1"/>
              <a:t>garalangan</a:t>
            </a:r>
            <a:r>
              <a:rPr lang="en-GB" dirty="0"/>
              <a:t>. </a:t>
            </a:r>
            <a:r>
              <a:rPr lang="en-GB" dirty="0" err="1"/>
              <a:t>Kompyut</a:t>
            </a:r>
            <a:r>
              <a:rPr lang="ru-RU" dirty="0"/>
              <a:t>е</a:t>
            </a:r>
            <a:r>
              <a:rPr lang="en-GB" dirty="0" err="1"/>
              <a:t>rlar</a:t>
            </a:r>
            <a:r>
              <a:rPr lang="en-GB" dirty="0"/>
              <a:t> </a:t>
            </a:r>
            <a:r>
              <a:rPr lang="en-GB" dirty="0" err="1"/>
              <a:t>rivojlanishining</a:t>
            </a:r>
            <a:r>
              <a:rPr lang="en-GB" dirty="0"/>
              <a:t> </a:t>
            </a:r>
            <a:r>
              <a:rPr lang="en-GB" dirty="0" err="1"/>
              <a:t>dastlabki</a:t>
            </a:r>
            <a:r>
              <a:rPr lang="en-GB" dirty="0"/>
              <a:t> </a:t>
            </a:r>
            <a:r>
              <a:rPr lang="en-GB" dirty="0" err="1"/>
              <a:t>bosqichlarida</a:t>
            </a:r>
            <a:r>
              <a:rPr lang="en-GB" dirty="0"/>
              <a:t> </a:t>
            </a:r>
            <a:r>
              <a:rPr lang="en-GB" dirty="0" err="1"/>
              <a:t>bu</a:t>
            </a:r>
            <a:r>
              <a:rPr lang="en-GB" dirty="0"/>
              <a:t> </a:t>
            </a:r>
            <a:r>
              <a:rPr lang="en-GB" dirty="0" err="1"/>
              <a:t>tahlil</a:t>
            </a:r>
            <a:r>
              <a:rPr lang="en-GB" dirty="0"/>
              <a:t> </a:t>
            </a:r>
            <a:r>
              <a:rPr lang="en-GB" dirty="0" err="1"/>
              <a:t>uslubiy</a:t>
            </a:r>
            <a:r>
              <a:rPr lang="en-GB" dirty="0"/>
              <a:t> </a:t>
            </a:r>
            <a:r>
              <a:rPr lang="en-GB" dirty="0" err="1"/>
              <a:t>xarakt</a:t>
            </a:r>
            <a:r>
              <a:rPr lang="ru-RU" dirty="0"/>
              <a:t>е</a:t>
            </a:r>
            <a:r>
              <a:rPr lang="en-GB" dirty="0" err="1"/>
              <a:t>rga</a:t>
            </a:r>
            <a:r>
              <a:rPr lang="en-GB" dirty="0"/>
              <a:t> </a:t>
            </a:r>
            <a:r>
              <a:rPr lang="en-GB" dirty="0" err="1"/>
              <a:t>ega</a:t>
            </a:r>
            <a:r>
              <a:rPr lang="en-GB" dirty="0"/>
              <a:t> </a:t>
            </a:r>
            <a:r>
              <a:rPr lang="en-GB" dirty="0" err="1"/>
              <a:t>edi</a:t>
            </a:r>
            <a:r>
              <a:rPr lang="en-GB" dirty="0"/>
              <a:t>. </a:t>
            </a:r>
            <a:r>
              <a:rPr lang="en-GB" dirty="0" err="1"/>
              <a:t>Barcha</a:t>
            </a:r>
            <a:r>
              <a:rPr lang="en-GB" dirty="0"/>
              <a:t> </a:t>
            </a:r>
            <a:r>
              <a:rPr lang="en-GB" dirty="0" err="1"/>
              <a:t>algoritmlar</a:t>
            </a:r>
            <a:r>
              <a:rPr lang="en-GB" dirty="0"/>
              <a:t> </a:t>
            </a:r>
            <a:r>
              <a:rPr lang="en-GB" dirty="0" err="1"/>
              <a:t>ch</a:t>
            </a:r>
            <a:r>
              <a:rPr lang="ru-RU" dirty="0"/>
              <a:t>е</a:t>
            </a:r>
            <a:r>
              <a:rPr lang="en-GB" dirty="0" err="1"/>
              <a:t>garalangan</a:t>
            </a:r>
            <a:r>
              <a:rPr lang="en-GB" dirty="0"/>
              <a:t> </a:t>
            </a:r>
            <a:r>
              <a:rPr lang="en-GB" dirty="0" err="1"/>
              <a:t>xotira</a:t>
            </a:r>
            <a:r>
              <a:rPr lang="en-GB" dirty="0"/>
              <a:t> </a:t>
            </a:r>
            <a:r>
              <a:rPr lang="ru-RU" dirty="0"/>
              <a:t>е</a:t>
            </a:r>
            <a:r>
              <a:rPr lang="en-GB" dirty="0" err="1"/>
              <a:t>tarli</a:t>
            </a:r>
            <a:r>
              <a:rPr lang="en-GB" dirty="0"/>
              <a:t> </a:t>
            </a:r>
            <a:r>
              <a:rPr lang="en-GB" dirty="0" err="1"/>
              <a:t>yoki</a:t>
            </a:r>
            <a:r>
              <a:rPr lang="en-GB" dirty="0"/>
              <a:t> </a:t>
            </a:r>
            <a:r>
              <a:rPr lang="en-GB" dirty="0" err="1"/>
              <a:t>qo’shimcha</a:t>
            </a:r>
            <a:r>
              <a:rPr lang="en-GB" dirty="0"/>
              <a:t> </a:t>
            </a:r>
            <a:r>
              <a:rPr lang="en-GB" dirty="0" err="1"/>
              <a:t>maydonni</a:t>
            </a:r>
            <a:r>
              <a:rPr lang="en-GB" dirty="0"/>
              <a:t> </a:t>
            </a:r>
            <a:r>
              <a:rPr lang="en-GB" dirty="0" err="1"/>
              <a:t>talab</a:t>
            </a:r>
            <a:r>
              <a:rPr lang="en-GB" dirty="0"/>
              <a:t> </a:t>
            </a:r>
            <a:r>
              <a:rPr lang="en-GB" dirty="0" err="1"/>
              <a:t>qiluvchi</a:t>
            </a:r>
            <a:r>
              <a:rPr lang="en-GB" dirty="0"/>
              <a:t> </a:t>
            </a:r>
            <a:r>
              <a:rPr lang="en-GB" dirty="0" err="1"/>
              <a:t>algoritmlarga</a:t>
            </a:r>
            <a:r>
              <a:rPr lang="en-GB" dirty="0"/>
              <a:t> </a:t>
            </a:r>
            <a:r>
              <a:rPr lang="en-GB" dirty="0" err="1"/>
              <a:t>bo’linadi</a:t>
            </a:r>
            <a:r>
              <a:rPr lang="en-GB" dirty="0"/>
              <a:t>. </a:t>
            </a:r>
            <a:r>
              <a:rPr lang="en-GB" dirty="0" err="1"/>
              <a:t>Ko’pincha</a:t>
            </a:r>
            <a:r>
              <a:rPr lang="en-GB" dirty="0"/>
              <a:t> </a:t>
            </a:r>
            <a:r>
              <a:rPr lang="en-GB" dirty="0" err="1"/>
              <a:t>dasturchilar</a:t>
            </a:r>
            <a:r>
              <a:rPr lang="en-GB" dirty="0"/>
              <a:t> </a:t>
            </a:r>
            <a:r>
              <a:rPr lang="en-GB" dirty="0" err="1"/>
              <a:t>xotirasiga</a:t>
            </a:r>
            <a:r>
              <a:rPr lang="en-GB" dirty="0"/>
              <a:t> </a:t>
            </a:r>
            <a:r>
              <a:rPr lang="en-GB" dirty="0" err="1"/>
              <a:t>ega</a:t>
            </a:r>
            <a:r>
              <a:rPr lang="en-GB" dirty="0"/>
              <a:t> </a:t>
            </a:r>
            <a:r>
              <a:rPr lang="en-GB" dirty="0" err="1"/>
              <a:t>va</a:t>
            </a:r>
            <a:r>
              <a:rPr lang="en-GB" dirty="0"/>
              <a:t> </a:t>
            </a:r>
            <a:r>
              <a:rPr lang="en-GB" dirty="0" err="1"/>
              <a:t>tashqi</a:t>
            </a:r>
            <a:r>
              <a:rPr lang="en-GB" dirty="0"/>
              <a:t> </a:t>
            </a:r>
            <a:r>
              <a:rPr lang="en-GB" dirty="0" err="1"/>
              <a:t>qurilmalar</a:t>
            </a:r>
            <a:r>
              <a:rPr lang="en-GB" dirty="0"/>
              <a:t> </a:t>
            </a:r>
            <a:r>
              <a:rPr lang="en-GB" dirty="0" err="1"/>
              <a:t>talab</a:t>
            </a:r>
            <a:r>
              <a:rPr lang="en-GB" dirty="0"/>
              <a:t> </a:t>
            </a:r>
            <a:r>
              <a:rPr lang="en-GB" dirty="0" err="1"/>
              <a:t>qilmaydigan</a:t>
            </a:r>
            <a:r>
              <a:rPr lang="en-GB" dirty="0"/>
              <a:t> s</a:t>
            </a:r>
            <a:r>
              <a:rPr lang="ru-RU" dirty="0"/>
              <a:t>е</a:t>
            </a:r>
            <a:r>
              <a:rPr lang="en-GB" dirty="0"/>
              <a:t>kin </a:t>
            </a:r>
            <a:r>
              <a:rPr lang="en-GB" dirty="0" err="1"/>
              <a:t>ishlovchi</a:t>
            </a:r>
            <a:r>
              <a:rPr lang="en-GB" dirty="0"/>
              <a:t> </a:t>
            </a:r>
            <a:r>
              <a:rPr lang="en-GB" dirty="0" err="1"/>
              <a:t>algoritmni</a:t>
            </a:r>
            <a:r>
              <a:rPr lang="en-GB" dirty="0"/>
              <a:t> </a:t>
            </a:r>
            <a:r>
              <a:rPr lang="en-GB" dirty="0" err="1"/>
              <a:t>tanlashar</a:t>
            </a:r>
            <a:r>
              <a:rPr lang="en-GB" dirty="0"/>
              <a:t> </a:t>
            </a:r>
            <a:r>
              <a:rPr lang="en-GB" dirty="0" err="1"/>
              <a:t>edi</a:t>
            </a:r>
            <a:r>
              <a:rPr lang="en-GB" dirty="0"/>
              <a:t>. </a:t>
            </a:r>
          </a:p>
          <a:p>
            <a:pPr>
              <a:lnSpc>
                <a:spcPct val="100000"/>
              </a:lnSpc>
            </a:pPr>
            <a:r>
              <a:rPr lang="en-GB" dirty="0" smtClean="0"/>
              <a:t>    </a:t>
            </a:r>
            <a:r>
              <a:rPr lang="en-GB" dirty="0" err="1" smtClean="0"/>
              <a:t>Kompyut</a:t>
            </a:r>
            <a:r>
              <a:rPr lang="ru-RU" dirty="0"/>
              <a:t>е</a:t>
            </a:r>
            <a:r>
              <a:rPr lang="en-GB" dirty="0"/>
              <a:t>r </a:t>
            </a:r>
            <a:r>
              <a:rPr lang="en-GB" dirty="0" err="1"/>
              <a:t>xotirasiga</a:t>
            </a:r>
            <a:r>
              <a:rPr lang="en-GB" dirty="0"/>
              <a:t> </a:t>
            </a:r>
            <a:r>
              <a:rPr lang="en-GB" dirty="0" err="1"/>
              <a:t>bo’lgan</a:t>
            </a:r>
            <a:r>
              <a:rPr lang="en-GB" dirty="0"/>
              <a:t> </a:t>
            </a:r>
            <a:r>
              <a:rPr lang="en-GB" dirty="0" err="1"/>
              <a:t>talab</a:t>
            </a:r>
            <a:r>
              <a:rPr lang="en-GB" dirty="0"/>
              <a:t> </a:t>
            </a:r>
            <a:r>
              <a:rPr lang="en-GB" dirty="0" err="1"/>
              <a:t>juda</a:t>
            </a:r>
            <a:r>
              <a:rPr lang="en-GB" dirty="0"/>
              <a:t> </a:t>
            </a:r>
            <a:r>
              <a:rPr lang="en-GB" dirty="0" err="1"/>
              <a:t>katta</a:t>
            </a:r>
            <a:r>
              <a:rPr lang="en-GB" dirty="0"/>
              <a:t> </a:t>
            </a:r>
            <a:r>
              <a:rPr lang="en-GB" dirty="0" err="1"/>
              <a:t>edi</a:t>
            </a:r>
            <a:r>
              <a:rPr lang="en-GB" dirty="0"/>
              <a:t>, </a:t>
            </a:r>
            <a:r>
              <a:rPr lang="en-GB" dirty="0" err="1"/>
              <a:t>shuning</a:t>
            </a:r>
            <a:r>
              <a:rPr lang="en-GB" dirty="0"/>
              <a:t> </a:t>
            </a:r>
            <a:r>
              <a:rPr lang="en-GB" dirty="0" err="1"/>
              <a:t>uchun</a:t>
            </a:r>
            <a:r>
              <a:rPr lang="en-GB" dirty="0"/>
              <a:t> </a:t>
            </a:r>
            <a:r>
              <a:rPr lang="en-GB" dirty="0" err="1"/>
              <a:t>qaysi</a:t>
            </a:r>
            <a:r>
              <a:rPr lang="en-GB" dirty="0"/>
              <a:t> </a:t>
            </a:r>
            <a:r>
              <a:rPr lang="en-GB" dirty="0" err="1"/>
              <a:t>ma'lumotlar</a:t>
            </a:r>
            <a:r>
              <a:rPr lang="en-GB" dirty="0"/>
              <a:t> </a:t>
            </a:r>
            <a:r>
              <a:rPr lang="en-GB" dirty="0" err="1"/>
              <a:t>saqlanib</a:t>
            </a:r>
            <a:r>
              <a:rPr lang="en-GB" dirty="0"/>
              <a:t> </a:t>
            </a:r>
            <a:r>
              <a:rPr lang="en-GB" dirty="0" err="1"/>
              <a:t>qoladi</a:t>
            </a:r>
            <a:r>
              <a:rPr lang="en-GB" dirty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790014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err="1"/>
              <a:t>Eng</a:t>
            </a:r>
            <a:r>
              <a:rPr lang="en-GB" b="1" dirty="0"/>
              <a:t> </a:t>
            </a:r>
            <a:r>
              <a:rPr lang="en-GB" b="1" dirty="0" err="1"/>
              <a:t>yaxshi</a:t>
            </a:r>
            <a:r>
              <a:rPr lang="en-GB" b="1" dirty="0"/>
              <a:t> </a:t>
            </a:r>
            <a:r>
              <a:rPr lang="en-GB" b="1" dirty="0" err="1"/>
              <a:t>holat</a:t>
            </a:r>
            <a:r>
              <a:rPr lang="en-GB" b="1" dirty="0"/>
              <a:t> </a:t>
            </a:r>
            <a:r>
              <a:rPr lang="en-GB" b="1" dirty="0" err="1"/>
              <a:t>uchun</a:t>
            </a:r>
            <a:r>
              <a:rPr lang="en-GB" b="1" dirty="0"/>
              <a:t> </a:t>
            </a:r>
            <a:r>
              <a:rPr lang="en-GB" b="1" dirty="0" err="1"/>
              <a:t>murakkablik</a:t>
            </a:r>
            <a:r>
              <a:rPr lang="en-GB" b="1" dirty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60439" y="1873045"/>
            <a:ext cx="10955593" cy="5117689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GB" dirty="0" smtClean="0"/>
              <a:t>     </a:t>
            </a:r>
            <a:r>
              <a:rPr lang="en-GB" dirty="0" err="1" smtClean="0"/>
              <a:t>Bo’limning</a:t>
            </a:r>
            <a:r>
              <a:rPr lang="en-GB" dirty="0" smtClean="0"/>
              <a:t> </a:t>
            </a:r>
            <a:r>
              <a:rPr lang="en-GB" dirty="0" err="1"/>
              <a:t>nomlanishidan</a:t>
            </a:r>
            <a:r>
              <a:rPr lang="en-GB" dirty="0"/>
              <a:t> ham </a:t>
            </a:r>
            <a:r>
              <a:rPr lang="en-GB" dirty="0" err="1"/>
              <a:t>ko’rinib</a:t>
            </a:r>
            <a:r>
              <a:rPr lang="en-GB" dirty="0"/>
              <a:t> </a:t>
            </a:r>
            <a:r>
              <a:rPr lang="en-GB" dirty="0" err="1"/>
              <a:t>turibdiki</a:t>
            </a:r>
            <a:r>
              <a:rPr lang="en-GB" dirty="0"/>
              <a:t>, </a:t>
            </a:r>
            <a:r>
              <a:rPr lang="en-GB" dirty="0" err="1"/>
              <a:t>algoritmlar</a:t>
            </a:r>
            <a:r>
              <a:rPr lang="en-GB" dirty="0"/>
              <a:t> </a:t>
            </a:r>
            <a:r>
              <a:rPr lang="en-GB" dirty="0" err="1"/>
              <a:t>uchun</a:t>
            </a:r>
            <a:r>
              <a:rPr lang="en-GB" dirty="0"/>
              <a:t> </a:t>
            </a:r>
            <a:r>
              <a:rPr lang="en-GB" dirty="0" err="1"/>
              <a:t>eng</a:t>
            </a:r>
            <a:r>
              <a:rPr lang="en-GB" dirty="0"/>
              <a:t> </a:t>
            </a:r>
            <a:r>
              <a:rPr lang="en-GB" dirty="0" err="1"/>
              <a:t>yaxshi</a:t>
            </a:r>
            <a:r>
              <a:rPr lang="en-GB" dirty="0"/>
              <a:t> </a:t>
            </a:r>
            <a:r>
              <a:rPr lang="en-GB" dirty="0" err="1"/>
              <a:t>holat</a:t>
            </a:r>
            <a:r>
              <a:rPr lang="en-GB" dirty="0"/>
              <a:t> </a:t>
            </a:r>
            <a:r>
              <a:rPr lang="en-GB" dirty="0" err="1"/>
              <a:t>bu</a:t>
            </a:r>
            <a:r>
              <a:rPr lang="en-GB" dirty="0"/>
              <a:t> </a:t>
            </a:r>
            <a:r>
              <a:rPr lang="en-GB" dirty="0" err="1"/>
              <a:t>qisqa</a:t>
            </a:r>
            <a:r>
              <a:rPr lang="en-GB" dirty="0"/>
              <a:t> </a:t>
            </a:r>
            <a:r>
              <a:rPr lang="en-GB" dirty="0" err="1"/>
              <a:t>vaqt</a:t>
            </a:r>
            <a:r>
              <a:rPr lang="en-GB" dirty="0"/>
              <a:t> </a:t>
            </a:r>
            <a:r>
              <a:rPr lang="en-GB" dirty="0" err="1"/>
              <a:t>ichida</a:t>
            </a:r>
            <a:r>
              <a:rPr lang="en-GB" dirty="0"/>
              <a:t> </a:t>
            </a:r>
            <a:r>
              <a:rPr lang="en-GB" dirty="0" err="1"/>
              <a:t>amalga</a:t>
            </a:r>
            <a:r>
              <a:rPr lang="en-GB" dirty="0"/>
              <a:t> </a:t>
            </a:r>
            <a:r>
              <a:rPr lang="en-GB" dirty="0" err="1"/>
              <a:t>oshiriladigan</a:t>
            </a:r>
            <a:r>
              <a:rPr lang="en-GB" dirty="0"/>
              <a:t> </a:t>
            </a:r>
            <a:r>
              <a:rPr lang="en-GB" dirty="0" err="1"/>
              <a:t>algoritmning</a:t>
            </a:r>
            <a:r>
              <a:rPr lang="en-GB" dirty="0"/>
              <a:t> </a:t>
            </a:r>
            <a:r>
              <a:rPr lang="en-GB" dirty="0" err="1"/>
              <a:t>ma'lumotlar</a:t>
            </a:r>
            <a:r>
              <a:rPr lang="en-GB" dirty="0"/>
              <a:t> </a:t>
            </a:r>
            <a:r>
              <a:rPr lang="en-GB" dirty="0" err="1"/>
              <a:t>jamlanmasi</a:t>
            </a:r>
            <a:r>
              <a:rPr lang="en-GB" dirty="0"/>
              <a:t>. </a:t>
            </a:r>
            <a:r>
              <a:rPr lang="en-GB" dirty="0" err="1"/>
              <a:t>Bunday</a:t>
            </a:r>
            <a:r>
              <a:rPr lang="en-GB" dirty="0"/>
              <a:t> </a:t>
            </a:r>
            <a:r>
              <a:rPr lang="en-GB" dirty="0" err="1"/>
              <a:t>jamlanma</a:t>
            </a:r>
            <a:r>
              <a:rPr lang="en-GB" dirty="0"/>
              <a:t> </a:t>
            </a:r>
            <a:r>
              <a:rPr lang="en-GB" dirty="0" err="1"/>
              <a:t>algoritm</a:t>
            </a:r>
            <a:r>
              <a:rPr lang="en-GB" dirty="0"/>
              <a:t> </a:t>
            </a:r>
            <a:r>
              <a:rPr lang="en-GB" dirty="0" err="1"/>
              <a:t>eng</a:t>
            </a:r>
            <a:r>
              <a:rPr lang="en-GB" dirty="0"/>
              <a:t> </a:t>
            </a:r>
            <a:r>
              <a:rPr lang="en-GB" dirty="0" err="1"/>
              <a:t>amal</a:t>
            </a:r>
            <a:r>
              <a:rPr lang="en-GB" dirty="0"/>
              <a:t> </a:t>
            </a:r>
            <a:r>
              <a:rPr lang="en-GB" dirty="0" err="1"/>
              <a:t>bajaradigan</a:t>
            </a:r>
            <a:r>
              <a:rPr lang="en-GB" dirty="0"/>
              <a:t> </a:t>
            </a:r>
            <a:r>
              <a:rPr lang="en-GB" dirty="0" err="1"/>
              <a:t>qiymatlar</a:t>
            </a:r>
            <a:r>
              <a:rPr lang="en-GB" dirty="0"/>
              <a:t> </a:t>
            </a:r>
            <a:r>
              <a:rPr lang="en-GB" dirty="0" err="1"/>
              <a:t>kombinatsiyasini</a:t>
            </a:r>
            <a:r>
              <a:rPr lang="en-GB" dirty="0"/>
              <a:t> </a:t>
            </a:r>
            <a:r>
              <a:rPr lang="en-GB" dirty="0" err="1"/>
              <a:t>ifodalaydi</a:t>
            </a:r>
            <a:r>
              <a:rPr lang="en-GB" dirty="0"/>
              <a:t>. Agar biz </a:t>
            </a:r>
            <a:r>
              <a:rPr lang="en-GB" dirty="0" err="1"/>
              <a:t>izlash</a:t>
            </a:r>
            <a:r>
              <a:rPr lang="en-GB" dirty="0"/>
              <a:t> </a:t>
            </a:r>
            <a:r>
              <a:rPr lang="en-GB" dirty="0" err="1"/>
              <a:t>algoritmini</a:t>
            </a:r>
            <a:r>
              <a:rPr lang="en-GB" dirty="0"/>
              <a:t> t</a:t>
            </a:r>
            <a:r>
              <a:rPr lang="ru-RU" dirty="0"/>
              <a:t>е</a:t>
            </a:r>
            <a:r>
              <a:rPr lang="en-GB" dirty="0" err="1"/>
              <a:t>kshirsak</a:t>
            </a:r>
            <a:r>
              <a:rPr lang="en-GB" dirty="0"/>
              <a:t>, </a:t>
            </a:r>
            <a:r>
              <a:rPr lang="en-GB" dirty="0" err="1"/>
              <a:t>izlangan</a:t>
            </a:r>
            <a:r>
              <a:rPr lang="en-GB" dirty="0"/>
              <a:t> </a:t>
            </a:r>
            <a:r>
              <a:rPr lang="en-GB" dirty="0" err="1"/>
              <a:t>qiymat</a:t>
            </a:r>
            <a:r>
              <a:rPr lang="en-GB" dirty="0"/>
              <a:t> </a:t>
            </a:r>
            <a:r>
              <a:rPr lang="en-GB" dirty="0" err="1"/>
              <a:t>birinchi</a:t>
            </a:r>
            <a:r>
              <a:rPr lang="en-GB" dirty="0"/>
              <a:t> </a:t>
            </a:r>
            <a:r>
              <a:rPr lang="en-GB" dirty="0" err="1"/>
              <a:t>algoritm</a:t>
            </a:r>
            <a:r>
              <a:rPr lang="en-GB" dirty="0"/>
              <a:t> t</a:t>
            </a:r>
            <a:r>
              <a:rPr lang="ru-RU" dirty="0"/>
              <a:t>е</a:t>
            </a:r>
            <a:r>
              <a:rPr lang="en-GB" dirty="0" err="1"/>
              <a:t>kshirayotgan</a:t>
            </a:r>
            <a:r>
              <a:rPr lang="en-GB" dirty="0"/>
              <a:t> </a:t>
            </a:r>
            <a:r>
              <a:rPr lang="en-GB" dirty="0" err="1"/>
              <a:t>katakka</a:t>
            </a:r>
            <a:r>
              <a:rPr lang="en-GB" dirty="0"/>
              <a:t> </a:t>
            </a:r>
            <a:r>
              <a:rPr lang="en-GB" dirty="0" err="1"/>
              <a:t>yozilgan</a:t>
            </a:r>
            <a:r>
              <a:rPr lang="en-GB" dirty="0"/>
              <a:t> </a:t>
            </a:r>
            <a:r>
              <a:rPr lang="en-GB" dirty="0" err="1"/>
              <a:t>bo’lsa</a:t>
            </a:r>
            <a:r>
              <a:rPr lang="en-GB" dirty="0"/>
              <a:t> </a:t>
            </a:r>
            <a:r>
              <a:rPr lang="en-GB" dirty="0" err="1" smtClean="0"/>
              <a:t>ma'lumotlar</a:t>
            </a:r>
            <a:r>
              <a:rPr lang="en-GB" dirty="0" smtClean="0"/>
              <a:t> </a:t>
            </a:r>
            <a:r>
              <a:rPr lang="en-GB" dirty="0" err="1"/>
              <a:t>to’plami</a:t>
            </a:r>
            <a:r>
              <a:rPr lang="en-GB" dirty="0"/>
              <a:t> </a:t>
            </a:r>
            <a:r>
              <a:rPr lang="en-GB" dirty="0" err="1"/>
              <a:t>eng</a:t>
            </a:r>
            <a:r>
              <a:rPr lang="en-GB" dirty="0"/>
              <a:t> </a:t>
            </a:r>
            <a:r>
              <a:rPr lang="en-GB" dirty="0" err="1"/>
              <a:t>yaxshi</a:t>
            </a:r>
            <a:r>
              <a:rPr lang="en-GB" dirty="0"/>
              <a:t> </a:t>
            </a:r>
            <a:r>
              <a:rPr lang="en-GB" dirty="0" err="1"/>
              <a:t>hisoblanadi</a:t>
            </a:r>
            <a:r>
              <a:rPr lang="en-GB" dirty="0"/>
              <a:t>. </a:t>
            </a:r>
            <a:r>
              <a:rPr lang="en-GB" dirty="0" err="1"/>
              <a:t>Bunday</a:t>
            </a:r>
            <a:r>
              <a:rPr lang="en-GB" dirty="0"/>
              <a:t> </a:t>
            </a:r>
            <a:r>
              <a:rPr lang="en-GB" dirty="0" err="1"/>
              <a:t>algoritmga</a:t>
            </a:r>
            <a:r>
              <a:rPr lang="en-GB" dirty="0"/>
              <a:t> </a:t>
            </a:r>
            <a:r>
              <a:rPr lang="en-GB" dirty="0" err="1"/>
              <a:t>uning</a:t>
            </a:r>
            <a:r>
              <a:rPr lang="en-GB" dirty="0"/>
              <a:t> </a:t>
            </a:r>
            <a:r>
              <a:rPr lang="en-GB" dirty="0" err="1"/>
              <a:t>murakkabligidan</a:t>
            </a:r>
            <a:r>
              <a:rPr lang="en-GB" dirty="0"/>
              <a:t> </a:t>
            </a:r>
            <a:r>
              <a:rPr lang="en-GB" dirty="0" err="1"/>
              <a:t>qatiy</a:t>
            </a:r>
            <a:r>
              <a:rPr lang="en-GB" dirty="0"/>
              <a:t> </a:t>
            </a:r>
            <a:r>
              <a:rPr lang="en-GB" dirty="0" err="1"/>
              <a:t>nazar</a:t>
            </a:r>
            <a:r>
              <a:rPr lang="en-GB" dirty="0"/>
              <a:t>, </a:t>
            </a:r>
            <a:r>
              <a:rPr lang="en-GB" dirty="0" err="1"/>
              <a:t>bitta</a:t>
            </a:r>
            <a:r>
              <a:rPr lang="en-GB" dirty="0"/>
              <a:t> </a:t>
            </a:r>
            <a:r>
              <a:rPr lang="en-GB" dirty="0" err="1"/>
              <a:t>taqqoslash</a:t>
            </a:r>
            <a:r>
              <a:rPr lang="en-GB" dirty="0"/>
              <a:t> k</a:t>
            </a:r>
            <a:r>
              <a:rPr lang="ru-RU" dirty="0"/>
              <a:t>е</a:t>
            </a:r>
            <a:r>
              <a:rPr lang="en-GB" dirty="0" err="1"/>
              <a:t>rak</a:t>
            </a:r>
            <a:r>
              <a:rPr lang="en-GB" dirty="0"/>
              <a:t> </a:t>
            </a:r>
            <a:r>
              <a:rPr lang="en-GB" dirty="0" err="1"/>
              <a:t>bo’ladi</a:t>
            </a:r>
            <a:r>
              <a:rPr lang="en-GB" dirty="0"/>
              <a:t>. </a:t>
            </a:r>
            <a:r>
              <a:rPr lang="en-GB" dirty="0" err="1"/>
              <a:t>Shuni</a:t>
            </a:r>
            <a:r>
              <a:rPr lang="en-GB" dirty="0"/>
              <a:t> </a:t>
            </a:r>
            <a:r>
              <a:rPr lang="en-GB" dirty="0" err="1"/>
              <a:t>eslatish</a:t>
            </a:r>
            <a:r>
              <a:rPr lang="en-GB" dirty="0"/>
              <a:t> k</a:t>
            </a:r>
            <a:r>
              <a:rPr lang="ru-RU" dirty="0"/>
              <a:t>е</a:t>
            </a:r>
            <a:r>
              <a:rPr lang="en-GB" dirty="0" err="1"/>
              <a:t>rakki</a:t>
            </a:r>
            <a:r>
              <a:rPr lang="en-GB" dirty="0"/>
              <a:t>, </a:t>
            </a:r>
            <a:r>
              <a:rPr lang="en-GB" dirty="0" err="1"/>
              <a:t>ro’yxatdan</a:t>
            </a:r>
            <a:r>
              <a:rPr lang="en-GB" dirty="0"/>
              <a:t> </a:t>
            </a:r>
            <a:r>
              <a:rPr lang="en-GB" dirty="0" err="1"/>
              <a:t>izlashda</a:t>
            </a:r>
            <a:r>
              <a:rPr lang="en-GB" dirty="0"/>
              <a:t>, </a:t>
            </a:r>
            <a:r>
              <a:rPr lang="en-GB" dirty="0" err="1"/>
              <a:t>uning</a:t>
            </a:r>
            <a:r>
              <a:rPr lang="en-GB" dirty="0"/>
              <a:t> </a:t>
            </a:r>
            <a:r>
              <a:rPr lang="en-GB" dirty="0" err="1"/>
              <a:t>qanchalik</a:t>
            </a:r>
            <a:r>
              <a:rPr lang="en-GB" dirty="0"/>
              <a:t> </a:t>
            </a:r>
            <a:r>
              <a:rPr lang="en-GB" dirty="0" err="1"/>
              <a:t>uzun</a:t>
            </a:r>
            <a:r>
              <a:rPr lang="en-GB" dirty="0"/>
              <a:t> </a:t>
            </a:r>
            <a:r>
              <a:rPr lang="en-GB" dirty="0" err="1"/>
              <a:t>bo’lishidan</a:t>
            </a:r>
            <a:r>
              <a:rPr lang="en-GB" dirty="0"/>
              <a:t> </a:t>
            </a:r>
            <a:r>
              <a:rPr lang="en-GB" dirty="0" err="1"/>
              <a:t>qatiy</a:t>
            </a:r>
            <a:r>
              <a:rPr lang="en-GB" dirty="0"/>
              <a:t> </a:t>
            </a:r>
            <a:r>
              <a:rPr lang="en-GB" dirty="0" err="1"/>
              <a:t>nazar</a:t>
            </a:r>
            <a:r>
              <a:rPr lang="en-GB" dirty="0"/>
              <a:t>, </a:t>
            </a:r>
            <a:r>
              <a:rPr lang="en-GB" dirty="0" err="1"/>
              <a:t>eng</a:t>
            </a:r>
            <a:r>
              <a:rPr lang="en-GB" dirty="0"/>
              <a:t> </a:t>
            </a:r>
            <a:r>
              <a:rPr lang="en-GB" dirty="0" err="1"/>
              <a:t>yaxshi</a:t>
            </a:r>
            <a:r>
              <a:rPr lang="en-GB" dirty="0"/>
              <a:t> </a:t>
            </a:r>
            <a:r>
              <a:rPr lang="en-GB" dirty="0" err="1"/>
              <a:t>holat</a:t>
            </a:r>
            <a:r>
              <a:rPr lang="en-GB" dirty="0"/>
              <a:t> </a:t>
            </a:r>
            <a:r>
              <a:rPr lang="en-GB" dirty="0" err="1"/>
              <a:t>doimiy</a:t>
            </a:r>
            <a:r>
              <a:rPr lang="en-GB" dirty="0"/>
              <a:t> </a:t>
            </a:r>
            <a:r>
              <a:rPr lang="en-GB" dirty="0" err="1"/>
              <a:t>vaqtni</a:t>
            </a:r>
            <a:r>
              <a:rPr lang="en-GB" dirty="0"/>
              <a:t> </a:t>
            </a:r>
            <a:r>
              <a:rPr lang="en-GB" dirty="0" err="1"/>
              <a:t>talab</a:t>
            </a:r>
            <a:r>
              <a:rPr lang="en-GB" dirty="0"/>
              <a:t> </a:t>
            </a:r>
            <a:r>
              <a:rPr lang="en-GB" dirty="0" err="1"/>
              <a:t>qiladi</a:t>
            </a:r>
            <a:r>
              <a:rPr lang="en-GB" dirty="0"/>
              <a:t>. </a:t>
            </a:r>
            <a:r>
              <a:rPr lang="en-GB" dirty="0" err="1"/>
              <a:t>Umuman</a:t>
            </a:r>
            <a:r>
              <a:rPr lang="en-GB" dirty="0"/>
              <a:t>, </a:t>
            </a:r>
            <a:r>
              <a:rPr lang="en-GB" dirty="0" err="1"/>
              <a:t>eng</a:t>
            </a:r>
            <a:r>
              <a:rPr lang="en-GB" dirty="0"/>
              <a:t> </a:t>
            </a:r>
            <a:r>
              <a:rPr lang="en-GB" dirty="0" err="1"/>
              <a:t>yaxshi</a:t>
            </a:r>
            <a:r>
              <a:rPr lang="en-GB" dirty="0"/>
              <a:t> </a:t>
            </a:r>
            <a:r>
              <a:rPr lang="en-GB" dirty="0" err="1"/>
              <a:t>holatda</a:t>
            </a:r>
            <a:r>
              <a:rPr lang="en-GB" dirty="0"/>
              <a:t> </a:t>
            </a:r>
            <a:r>
              <a:rPr lang="en-GB" dirty="0" err="1"/>
              <a:t>algoritmni</a:t>
            </a:r>
            <a:r>
              <a:rPr lang="en-GB" dirty="0"/>
              <a:t> </a:t>
            </a:r>
            <a:r>
              <a:rPr lang="en-GB" dirty="0" err="1"/>
              <a:t>bajarish</a:t>
            </a:r>
            <a:r>
              <a:rPr lang="en-GB" dirty="0"/>
              <a:t> </a:t>
            </a:r>
            <a:r>
              <a:rPr lang="en-GB" dirty="0" err="1"/>
              <a:t>vaqti</a:t>
            </a:r>
            <a:r>
              <a:rPr lang="en-GB" dirty="0"/>
              <a:t> </a:t>
            </a:r>
            <a:r>
              <a:rPr lang="en-GB" dirty="0" err="1"/>
              <a:t>kichik</a:t>
            </a:r>
            <a:r>
              <a:rPr lang="en-GB" dirty="0"/>
              <a:t> </a:t>
            </a:r>
            <a:r>
              <a:rPr lang="en-GB" dirty="0" err="1"/>
              <a:t>yoki</a:t>
            </a:r>
            <a:r>
              <a:rPr lang="en-GB" dirty="0"/>
              <a:t> </a:t>
            </a:r>
            <a:r>
              <a:rPr lang="en-GB" dirty="0" err="1"/>
              <a:t>doimiy</a:t>
            </a:r>
            <a:r>
              <a:rPr lang="en-GB" dirty="0"/>
              <a:t> </a:t>
            </a:r>
            <a:r>
              <a:rPr lang="en-GB" dirty="0" err="1"/>
              <a:t>bo’ladi</a:t>
            </a:r>
            <a:r>
              <a:rPr lang="en-GB" dirty="0"/>
              <a:t>, </a:t>
            </a:r>
            <a:r>
              <a:rPr lang="en-GB" dirty="0" err="1"/>
              <a:t>shuning</a:t>
            </a:r>
            <a:r>
              <a:rPr lang="en-GB" dirty="0"/>
              <a:t> </a:t>
            </a:r>
            <a:r>
              <a:rPr lang="en-GB" dirty="0" err="1"/>
              <a:t>uchun</a:t>
            </a:r>
            <a:r>
              <a:rPr lang="en-GB" dirty="0"/>
              <a:t> biz </a:t>
            </a:r>
            <a:r>
              <a:rPr lang="en-GB" dirty="0" err="1"/>
              <a:t>bunday</a:t>
            </a:r>
            <a:r>
              <a:rPr lang="en-GB" dirty="0"/>
              <a:t> </a:t>
            </a:r>
            <a:r>
              <a:rPr lang="en-GB" dirty="0" err="1"/>
              <a:t>tahlilni</a:t>
            </a:r>
            <a:r>
              <a:rPr lang="en-GB" dirty="0"/>
              <a:t> </a:t>
            </a:r>
            <a:r>
              <a:rPr lang="en-GB" dirty="0" err="1"/>
              <a:t>kam</a:t>
            </a:r>
            <a:r>
              <a:rPr lang="en-GB" dirty="0"/>
              <a:t> </a:t>
            </a:r>
            <a:r>
              <a:rPr lang="en-GB" dirty="0" err="1"/>
              <a:t>o’tkazamiz</a:t>
            </a:r>
            <a:r>
              <a:rPr lang="en-GB" dirty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754993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i-FI" b="1" dirty="0"/>
              <a:t>Eng yomon holat uchun murakkablik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032375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10000"/>
              </a:lnSpc>
            </a:pPr>
            <a:r>
              <a:rPr lang="en-GB" dirty="0" err="1"/>
              <a:t>Algoritmlarni</a:t>
            </a:r>
            <a:r>
              <a:rPr lang="en-GB" dirty="0"/>
              <a:t> </a:t>
            </a:r>
            <a:r>
              <a:rPr lang="en-GB" dirty="0" err="1"/>
              <a:t>baholash</a:t>
            </a:r>
            <a:r>
              <a:rPr lang="en-GB" dirty="0"/>
              <a:t> </a:t>
            </a:r>
            <a:r>
              <a:rPr lang="en-GB" dirty="0" err="1"/>
              <a:t>ob’ektivligini</a:t>
            </a:r>
            <a:r>
              <a:rPr lang="en-GB" dirty="0"/>
              <a:t> </a:t>
            </a:r>
            <a:r>
              <a:rPr lang="en-GB" dirty="0" err="1"/>
              <a:t>oshirish</a:t>
            </a:r>
            <a:r>
              <a:rPr lang="en-GB" dirty="0"/>
              <a:t> </a:t>
            </a:r>
            <a:r>
              <a:rPr lang="en-GB" dirty="0" err="1"/>
              <a:t>uchun</a:t>
            </a:r>
            <a:r>
              <a:rPr lang="en-GB" dirty="0"/>
              <a:t> </a:t>
            </a:r>
            <a:r>
              <a:rPr lang="en-GB" dirty="0" err="1"/>
              <a:t>vaqt</a:t>
            </a:r>
            <a:r>
              <a:rPr lang="en-GB" dirty="0"/>
              <a:t> </a:t>
            </a:r>
            <a:r>
              <a:rPr lang="en-GB" dirty="0" err="1"/>
              <a:t>bo’yicha</a:t>
            </a:r>
            <a:r>
              <a:rPr lang="en-GB" dirty="0"/>
              <a:t> </a:t>
            </a:r>
            <a:r>
              <a:rPr lang="en-GB" dirty="0" err="1"/>
              <a:t>asimptotik</a:t>
            </a:r>
            <a:r>
              <a:rPr lang="en-GB" dirty="0"/>
              <a:t> </a:t>
            </a:r>
            <a:r>
              <a:rPr lang="en-GB" dirty="0" err="1"/>
              <a:t>murakkablik</a:t>
            </a:r>
            <a:r>
              <a:rPr lang="en-GB" dirty="0"/>
              <a:t> </a:t>
            </a:r>
            <a:r>
              <a:rPr lang="en-GB" dirty="0" err="1"/>
              <a:t>tushunchasi</a:t>
            </a:r>
            <a:r>
              <a:rPr lang="en-GB" dirty="0"/>
              <a:t> </a:t>
            </a:r>
            <a:r>
              <a:rPr lang="en-GB" dirty="0" err="1"/>
              <a:t>algoritm</a:t>
            </a:r>
            <a:r>
              <a:rPr lang="en-GB" dirty="0"/>
              <a:t> </a:t>
            </a:r>
            <a:r>
              <a:rPr lang="en-GB" dirty="0" err="1"/>
              <a:t>effektivligining</a:t>
            </a:r>
            <a:r>
              <a:rPr lang="en-GB" dirty="0"/>
              <a:t> </a:t>
            </a:r>
            <a:r>
              <a:rPr lang="en-GB" dirty="0" err="1"/>
              <a:t>asosiy</a:t>
            </a:r>
            <a:r>
              <a:rPr lang="en-GB" dirty="0"/>
              <a:t> </a:t>
            </a:r>
            <a:r>
              <a:rPr lang="en-GB" dirty="0" err="1"/>
              <a:t>o’lchovi</a:t>
            </a:r>
            <a:r>
              <a:rPr lang="en-GB" dirty="0"/>
              <a:t> </a:t>
            </a:r>
            <a:r>
              <a:rPr lang="en-GB" dirty="0" err="1"/>
              <a:t>sifatida</a:t>
            </a:r>
            <a:r>
              <a:rPr lang="en-GB" dirty="0"/>
              <a:t> </a:t>
            </a:r>
            <a:r>
              <a:rPr lang="en-GB" dirty="0" err="1"/>
              <a:t>qabul</a:t>
            </a:r>
            <a:r>
              <a:rPr lang="en-GB" dirty="0"/>
              <a:t> </a:t>
            </a:r>
            <a:r>
              <a:rPr lang="en-GB" dirty="0" err="1"/>
              <a:t>qilingan</a:t>
            </a:r>
            <a:r>
              <a:rPr lang="en-GB" dirty="0"/>
              <a:t>. </a:t>
            </a:r>
            <a:r>
              <a:rPr lang="en-GB" dirty="0" err="1"/>
              <a:t>Algoritmlar</a:t>
            </a:r>
            <a:r>
              <a:rPr lang="en-GB" dirty="0"/>
              <a:t> </a:t>
            </a:r>
            <a:r>
              <a:rPr lang="en-GB" dirty="0" err="1"/>
              <a:t>effktivligi</a:t>
            </a:r>
            <a:r>
              <a:rPr lang="en-GB" dirty="0"/>
              <a:t> termini </a:t>
            </a:r>
            <a:r>
              <a:rPr lang="en-GB" dirty="0" err="1"/>
              <a:t>ushbu</a:t>
            </a:r>
            <a:r>
              <a:rPr lang="en-GB" dirty="0"/>
              <a:t> </a:t>
            </a:r>
            <a:r>
              <a:rPr lang="en-GB" dirty="0" err="1"/>
              <a:t>o’lchovning</a:t>
            </a:r>
            <a:r>
              <a:rPr lang="en-GB" dirty="0"/>
              <a:t> </a:t>
            </a:r>
            <a:r>
              <a:rPr lang="en-GB" dirty="0" err="1"/>
              <a:t>sinonimi</a:t>
            </a:r>
            <a:r>
              <a:rPr lang="en-GB" dirty="0"/>
              <a:t> </a:t>
            </a:r>
            <a:r>
              <a:rPr lang="en-GB" dirty="0" err="1"/>
              <a:t>hisoblanib</a:t>
            </a:r>
            <a:r>
              <a:rPr lang="en-GB" dirty="0"/>
              <a:t>, </a:t>
            </a:r>
            <a:r>
              <a:rPr lang="en-GB" dirty="0" err="1"/>
              <a:t>asosan</a:t>
            </a:r>
            <a:r>
              <a:rPr lang="en-GB" dirty="0"/>
              <a:t> </a:t>
            </a:r>
            <a:r>
              <a:rPr lang="en-GB" dirty="0" err="1"/>
              <a:t>eng</a:t>
            </a:r>
            <a:r>
              <a:rPr lang="en-GB" dirty="0"/>
              <a:t> </a:t>
            </a:r>
            <a:r>
              <a:rPr lang="en-GB" dirty="0" err="1"/>
              <a:t>yomon</a:t>
            </a:r>
            <a:r>
              <a:rPr lang="en-GB" dirty="0"/>
              <a:t> </a:t>
            </a:r>
            <a:r>
              <a:rPr lang="en-GB" dirty="0" err="1"/>
              <a:t>holatda</a:t>
            </a:r>
            <a:r>
              <a:rPr lang="en-GB" dirty="0"/>
              <a:t> </a:t>
            </a:r>
            <a:r>
              <a:rPr lang="en-GB" dirty="0" err="1"/>
              <a:t>algoritmning</a:t>
            </a:r>
            <a:r>
              <a:rPr lang="en-GB" dirty="0"/>
              <a:t> </a:t>
            </a:r>
            <a:r>
              <a:rPr lang="en-GB" dirty="0" err="1"/>
              <a:t>bajarilish</a:t>
            </a:r>
            <a:r>
              <a:rPr lang="en-GB" dirty="0"/>
              <a:t> </a:t>
            </a:r>
            <a:r>
              <a:rPr lang="en-GB" dirty="0" err="1"/>
              <a:t>vaqtiga</a:t>
            </a:r>
            <a:r>
              <a:rPr lang="en-GB" dirty="0"/>
              <a:t> </a:t>
            </a:r>
            <a:r>
              <a:rPr lang="en-GB" dirty="0" err="1" smtClean="0"/>
              <a:t>taalluqli</a:t>
            </a:r>
            <a:endParaRPr lang="en-GB" dirty="0"/>
          </a:p>
          <a:p>
            <a:pPr>
              <a:lnSpc>
                <a:spcPct val="110000"/>
              </a:lnSpc>
            </a:pPr>
            <a:r>
              <a:rPr lang="en-GB" dirty="0" err="1"/>
              <a:t>Eng</a:t>
            </a:r>
            <a:r>
              <a:rPr lang="en-GB" dirty="0"/>
              <a:t> </a:t>
            </a:r>
            <a:r>
              <a:rPr lang="en-GB" dirty="0" err="1"/>
              <a:t>yomon</a:t>
            </a:r>
            <a:r>
              <a:rPr lang="en-GB" dirty="0"/>
              <a:t> </a:t>
            </a:r>
            <a:r>
              <a:rPr lang="en-GB" dirty="0" err="1"/>
              <a:t>holatni</a:t>
            </a:r>
            <a:r>
              <a:rPr lang="en-GB" dirty="0"/>
              <a:t> </a:t>
            </a:r>
            <a:r>
              <a:rPr lang="en-GB" dirty="0" err="1"/>
              <a:t>tahlil</a:t>
            </a:r>
            <a:r>
              <a:rPr lang="en-GB" dirty="0"/>
              <a:t> </a:t>
            </a:r>
            <a:r>
              <a:rPr lang="en-GB" dirty="0" err="1"/>
              <a:t>qilish</a:t>
            </a:r>
            <a:r>
              <a:rPr lang="en-GB" dirty="0"/>
              <a:t> </a:t>
            </a:r>
            <a:r>
              <a:rPr lang="en-GB" dirty="0" err="1"/>
              <a:t>juda</a:t>
            </a:r>
            <a:r>
              <a:rPr lang="en-GB" dirty="0"/>
              <a:t> </a:t>
            </a:r>
            <a:r>
              <a:rPr lang="en-GB" dirty="0" err="1"/>
              <a:t>muhim</a:t>
            </a:r>
            <a:r>
              <a:rPr lang="en-GB" dirty="0"/>
              <a:t>, </a:t>
            </a:r>
            <a:r>
              <a:rPr lang="en-GB" dirty="0" err="1"/>
              <a:t>chunki</a:t>
            </a:r>
            <a:r>
              <a:rPr lang="en-GB" dirty="0"/>
              <a:t> u </a:t>
            </a:r>
            <a:r>
              <a:rPr lang="en-GB" dirty="0" err="1"/>
              <a:t>algoritm</a:t>
            </a:r>
            <a:r>
              <a:rPr lang="en-GB" dirty="0"/>
              <a:t> </a:t>
            </a:r>
            <a:r>
              <a:rPr lang="en-GB" dirty="0" err="1"/>
              <a:t>ishining</a:t>
            </a:r>
            <a:r>
              <a:rPr lang="en-GB" dirty="0"/>
              <a:t> </a:t>
            </a:r>
            <a:r>
              <a:rPr lang="en-GB" dirty="0" err="1"/>
              <a:t>maksimal</a:t>
            </a:r>
            <a:r>
              <a:rPr lang="en-GB" dirty="0"/>
              <a:t> </a:t>
            </a:r>
            <a:r>
              <a:rPr lang="en-GB" dirty="0" err="1"/>
              <a:t>vaqtini</a:t>
            </a:r>
            <a:r>
              <a:rPr lang="en-GB" dirty="0"/>
              <a:t> </a:t>
            </a:r>
            <a:r>
              <a:rPr lang="en-GB" dirty="0" err="1"/>
              <a:t>tasavvur</a:t>
            </a:r>
            <a:r>
              <a:rPr lang="en-GB" dirty="0"/>
              <a:t> </a:t>
            </a:r>
            <a:r>
              <a:rPr lang="en-GB" dirty="0" err="1"/>
              <a:t>qilishga</a:t>
            </a:r>
            <a:r>
              <a:rPr lang="en-GB" dirty="0"/>
              <a:t> </a:t>
            </a:r>
            <a:r>
              <a:rPr lang="en-GB" dirty="0" err="1"/>
              <a:t>yordam</a:t>
            </a:r>
            <a:r>
              <a:rPr lang="en-GB" dirty="0"/>
              <a:t> b</a:t>
            </a:r>
            <a:r>
              <a:rPr lang="ru-RU" dirty="0"/>
              <a:t>е</a:t>
            </a:r>
            <a:r>
              <a:rPr lang="en-GB" dirty="0" err="1"/>
              <a:t>radi</a:t>
            </a:r>
            <a:r>
              <a:rPr lang="en-GB" dirty="0"/>
              <a:t>. </a:t>
            </a:r>
            <a:r>
              <a:rPr lang="en-GB" dirty="0" err="1"/>
              <a:t>Eng</a:t>
            </a:r>
            <a:r>
              <a:rPr lang="en-GB" dirty="0"/>
              <a:t> </a:t>
            </a:r>
            <a:r>
              <a:rPr lang="en-GB" dirty="0" err="1"/>
              <a:t>yomon</a:t>
            </a:r>
            <a:r>
              <a:rPr lang="en-GB" dirty="0"/>
              <a:t> </a:t>
            </a:r>
            <a:r>
              <a:rPr lang="en-GB" dirty="0" err="1"/>
              <a:t>holatni</a:t>
            </a:r>
            <a:r>
              <a:rPr lang="en-GB" dirty="0"/>
              <a:t> </a:t>
            </a:r>
            <a:r>
              <a:rPr lang="en-GB" dirty="0" err="1"/>
              <a:t>tahlil</a:t>
            </a:r>
            <a:r>
              <a:rPr lang="en-GB" dirty="0"/>
              <a:t> </a:t>
            </a:r>
            <a:r>
              <a:rPr lang="en-GB" dirty="0" err="1"/>
              <a:t>qilganda</a:t>
            </a:r>
            <a:r>
              <a:rPr lang="en-GB" dirty="0"/>
              <a:t> </a:t>
            </a:r>
            <a:r>
              <a:rPr lang="en-GB" dirty="0" err="1"/>
              <a:t>algoritm</a:t>
            </a:r>
            <a:r>
              <a:rPr lang="en-GB" dirty="0"/>
              <a:t> </a:t>
            </a:r>
            <a:r>
              <a:rPr lang="en-GB" dirty="0" err="1"/>
              <a:t>eng</a:t>
            </a:r>
            <a:r>
              <a:rPr lang="en-GB" dirty="0"/>
              <a:t> </a:t>
            </a:r>
            <a:r>
              <a:rPr lang="en-GB" dirty="0" err="1"/>
              <a:t>ko’p</a:t>
            </a:r>
            <a:r>
              <a:rPr lang="en-GB" dirty="0"/>
              <a:t> </a:t>
            </a:r>
            <a:r>
              <a:rPr lang="en-GB" dirty="0" err="1"/>
              <a:t>ish</a:t>
            </a:r>
            <a:r>
              <a:rPr lang="en-GB" dirty="0"/>
              <a:t> </a:t>
            </a:r>
            <a:r>
              <a:rPr lang="en-GB" dirty="0" err="1"/>
              <a:t>bajaradigan</a:t>
            </a:r>
            <a:r>
              <a:rPr lang="en-GB" dirty="0"/>
              <a:t> </a:t>
            </a:r>
            <a:r>
              <a:rPr lang="en-GB" dirty="0" err="1"/>
              <a:t>kirish</a:t>
            </a:r>
            <a:r>
              <a:rPr lang="en-GB" dirty="0"/>
              <a:t> </a:t>
            </a:r>
            <a:r>
              <a:rPr lang="en-GB" dirty="0" err="1"/>
              <a:t>ma'lumotlarini</a:t>
            </a:r>
            <a:r>
              <a:rPr lang="en-GB" dirty="0"/>
              <a:t> </a:t>
            </a:r>
            <a:r>
              <a:rPr lang="en-GB" dirty="0" err="1"/>
              <a:t>topish</a:t>
            </a:r>
            <a:r>
              <a:rPr lang="en-GB" dirty="0"/>
              <a:t> </a:t>
            </a:r>
            <a:r>
              <a:rPr lang="en-GB" dirty="0" err="1"/>
              <a:t>zarur</a:t>
            </a:r>
            <a:r>
              <a:rPr lang="en-GB" dirty="0"/>
              <a:t>. </a:t>
            </a:r>
            <a:r>
              <a:rPr lang="en-GB" dirty="0" err="1"/>
              <a:t>Izlovchi</a:t>
            </a:r>
            <a:r>
              <a:rPr lang="en-GB" dirty="0"/>
              <a:t> </a:t>
            </a:r>
            <a:r>
              <a:rPr lang="en-GB" dirty="0" err="1"/>
              <a:t>algoritm</a:t>
            </a:r>
            <a:r>
              <a:rPr lang="en-GB" dirty="0"/>
              <a:t> </a:t>
            </a:r>
            <a:r>
              <a:rPr lang="en-GB" dirty="0" err="1"/>
              <a:t>uchun</a:t>
            </a:r>
            <a:r>
              <a:rPr lang="en-GB" dirty="0"/>
              <a:t> </a:t>
            </a:r>
            <a:r>
              <a:rPr lang="en-GB" dirty="0" err="1"/>
              <a:t>bu</a:t>
            </a:r>
            <a:r>
              <a:rPr lang="en-GB" dirty="0"/>
              <a:t> </a:t>
            </a:r>
            <a:r>
              <a:rPr lang="en-GB" dirty="0" err="1"/>
              <a:t>kabi</a:t>
            </a:r>
            <a:r>
              <a:rPr lang="en-GB" dirty="0"/>
              <a:t> </a:t>
            </a:r>
            <a:r>
              <a:rPr lang="en-GB" dirty="0" err="1"/>
              <a:t>kiruvchi</a:t>
            </a:r>
            <a:r>
              <a:rPr lang="en-GB" dirty="0"/>
              <a:t> </a:t>
            </a:r>
            <a:r>
              <a:rPr lang="en-GB" dirty="0" err="1"/>
              <a:t>ma'lumotlar</a:t>
            </a:r>
            <a:r>
              <a:rPr lang="en-GB" dirty="0"/>
              <a:t> – </a:t>
            </a:r>
            <a:r>
              <a:rPr lang="en-GB" dirty="0" err="1"/>
              <a:t>bu</a:t>
            </a:r>
            <a:r>
              <a:rPr lang="en-GB" dirty="0"/>
              <a:t> </a:t>
            </a:r>
            <a:r>
              <a:rPr lang="en-GB" dirty="0" err="1"/>
              <a:t>shunday</a:t>
            </a:r>
            <a:r>
              <a:rPr lang="en-GB" dirty="0"/>
              <a:t> </a:t>
            </a:r>
            <a:r>
              <a:rPr lang="en-GB" dirty="0" err="1"/>
              <a:t>ro’yxatki</a:t>
            </a:r>
            <a:r>
              <a:rPr lang="en-GB" dirty="0"/>
              <a:t>, </a:t>
            </a:r>
            <a:r>
              <a:rPr lang="en-GB" dirty="0" err="1"/>
              <a:t>unda</a:t>
            </a:r>
            <a:r>
              <a:rPr lang="en-GB" dirty="0"/>
              <a:t> </a:t>
            </a:r>
            <a:r>
              <a:rPr lang="en-GB" dirty="0" err="1"/>
              <a:t>izlangan</a:t>
            </a:r>
            <a:r>
              <a:rPr lang="en-GB" dirty="0"/>
              <a:t> </a:t>
            </a:r>
            <a:r>
              <a:rPr lang="en-GB" dirty="0" err="1"/>
              <a:t>kalit</a:t>
            </a:r>
            <a:r>
              <a:rPr lang="en-GB" dirty="0"/>
              <a:t> </a:t>
            </a:r>
            <a:r>
              <a:rPr lang="en-GB" dirty="0" err="1"/>
              <a:t>oxirida</a:t>
            </a:r>
            <a:r>
              <a:rPr lang="en-GB" dirty="0"/>
              <a:t> k</a:t>
            </a:r>
            <a:r>
              <a:rPr lang="ru-RU" dirty="0"/>
              <a:t>е</a:t>
            </a:r>
            <a:r>
              <a:rPr lang="en-GB" dirty="0" err="1"/>
              <a:t>ladi</a:t>
            </a:r>
            <a:r>
              <a:rPr lang="en-GB" dirty="0"/>
              <a:t> </a:t>
            </a:r>
            <a:r>
              <a:rPr lang="en-GB" dirty="0" err="1"/>
              <a:t>yoki</a:t>
            </a:r>
            <a:r>
              <a:rPr lang="en-GB" dirty="0"/>
              <a:t> </a:t>
            </a:r>
            <a:r>
              <a:rPr lang="en-GB" dirty="0" err="1"/>
              <a:t>umuman</a:t>
            </a:r>
            <a:r>
              <a:rPr lang="en-GB" dirty="0"/>
              <a:t> </a:t>
            </a:r>
            <a:r>
              <a:rPr lang="en-GB" dirty="0" err="1"/>
              <a:t>bo’lmaydi</a:t>
            </a:r>
            <a:r>
              <a:rPr lang="en-GB" dirty="0"/>
              <a:t>. </a:t>
            </a:r>
            <a:r>
              <a:rPr lang="en-GB" dirty="0" err="1"/>
              <a:t>Natijada</a:t>
            </a:r>
            <a:r>
              <a:rPr lang="en-GB" dirty="0"/>
              <a:t> N </a:t>
            </a:r>
            <a:r>
              <a:rPr lang="en-GB" dirty="0" err="1"/>
              <a:t>taqqoslash</a:t>
            </a:r>
            <a:r>
              <a:rPr lang="en-GB" dirty="0"/>
              <a:t> k</a:t>
            </a:r>
            <a:r>
              <a:rPr lang="ru-RU" dirty="0"/>
              <a:t>е</a:t>
            </a:r>
            <a:r>
              <a:rPr lang="en-GB" dirty="0" err="1"/>
              <a:t>rak</a:t>
            </a:r>
            <a:r>
              <a:rPr lang="en-GB" dirty="0"/>
              <a:t> </a:t>
            </a:r>
            <a:r>
              <a:rPr lang="en-GB" dirty="0" err="1"/>
              <a:t>bo’ladi</a:t>
            </a:r>
            <a:r>
              <a:rPr lang="en-GB" dirty="0"/>
              <a:t>. </a:t>
            </a:r>
            <a:r>
              <a:rPr lang="en-GB" dirty="0" err="1"/>
              <a:t>Eng</a:t>
            </a:r>
            <a:r>
              <a:rPr lang="en-GB" dirty="0"/>
              <a:t> </a:t>
            </a:r>
            <a:r>
              <a:rPr lang="en-GB" dirty="0" err="1"/>
              <a:t>yomon</a:t>
            </a:r>
            <a:r>
              <a:rPr lang="en-GB" dirty="0"/>
              <a:t> </a:t>
            </a:r>
            <a:r>
              <a:rPr lang="en-GB" dirty="0" err="1"/>
              <a:t>holatning</a:t>
            </a:r>
            <a:r>
              <a:rPr lang="en-GB" dirty="0"/>
              <a:t> </a:t>
            </a:r>
            <a:r>
              <a:rPr lang="en-GB" dirty="0" err="1"/>
              <a:t>tahlili</a:t>
            </a:r>
            <a:r>
              <a:rPr lang="en-GB" dirty="0"/>
              <a:t> </a:t>
            </a:r>
            <a:r>
              <a:rPr lang="en-GB" dirty="0" err="1"/>
              <a:t>tanlangan</a:t>
            </a:r>
            <a:r>
              <a:rPr lang="en-GB" dirty="0"/>
              <a:t> </a:t>
            </a:r>
            <a:r>
              <a:rPr lang="en-GB" dirty="0" err="1"/>
              <a:t>algoritmga</a:t>
            </a:r>
            <a:r>
              <a:rPr lang="en-GB" dirty="0"/>
              <a:t> </a:t>
            </a:r>
            <a:r>
              <a:rPr lang="en-GB" dirty="0" err="1"/>
              <a:t>qarab</a:t>
            </a:r>
            <a:r>
              <a:rPr lang="en-GB" dirty="0"/>
              <a:t> </a:t>
            </a:r>
            <a:r>
              <a:rPr lang="en-GB" dirty="0" err="1"/>
              <a:t>dasturning</a:t>
            </a:r>
            <a:r>
              <a:rPr lang="en-GB" dirty="0"/>
              <a:t> </a:t>
            </a:r>
            <a:r>
              <a:rPr lang="en-GB" dirty="0" err="1"/>
              <a:t>ishlash</a:t>
            </a:r>
            <a:r>
              <a:rPr lang="en-GB" dirty="0"/>
              <a:t> </a:t>
            </a:r>
            <a:r>
              <a:rPr lang="en-GB" dirty="0" err="1"/>
              <a:t>vaqti</a:t>
            </a:r>
            <a:r>
              <a:rPr lang="en-GB" dirty="0"/>
              <a:t> </a:t>
            </a:r>
            <a:r>
              <a:rPr lang="en-GB" dirty="0" err="1"/>
              <a:t>uchun</a:t>
            </a:r>
            <a:r>
              <a:rPr lang="en-GB" dirty="0"/>
              <a:t> </a:t>
            </a:r>
            <a:r>
              <a:rPr lang="en-GB" dirty="0" err="1"/>
              <a:t>yuqori</a:t>
            </a:r>
            <a:r>
              <a:rPr lang="en-GB" dirty="0"/>
              <a:t> </a:t>
            </a:r>
            <a:r>
              <a:rPr lang="en-GB" dirty="0" err="1"/>
              <a:t>bahoni</a:t>
            </a:r>
            <a:r>
              <a:rPr lang="en-GB" dirty="0"/>
              <a:t> b</a:t>
            </a:r>
            <a:r>
              <a:rPr lang="ru-RU" dirty="0"/>
              <a:t>е</a:t>
            </a:r>
            <a:r>
              <a:rPr lang="en-GB" dirty="0" err="1"/>
              <a:t>radi</a:t>
            </a:r>
            <a:r>
              <a:rPr lang="en-GB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06958231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err="1"/>
              <a:t>O’rtacha</a:t>
            </a:r>
            <a:r>
              <a:rPr lang="en-GB" b="1" dirty="0"/>
              <a:t> </a:t>
            </a:r>
            <a:r>
              <a:rPr lang="en-GB" b="1" dirty="0" err="1"/>
              <a:t>holat</a:t>
            </a:r>
            <a:r>
              <a:rPr lang="en-GB" b="1" dirty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474838"/>
            <a:ext cx="10515600" cy="5383161"/>
          </a:xfrm>
        </p:spPr>
        <p:txBody>
          <a:bodyPr>
            <a:normAutofit lnSpcReduction="10000"/>
          </a:bodyPr>
          <a:lstStyle/>
          <a:p>
            <a:pPr>
              <a:lnSpc>
                <a:spcPct val="100000"/>
              </a:lnSpc>
            </a:pPr>
            <a:r>
              <a:rPr lang="en-GB" dirty="0" err="1"/>
              <a:t>O’rta</a:t>
            </a:r>
            <a:r>
              <a:rPr lang="en-GB" dirty="0"/>
              <a:t> </a:t>
            </a:r>
            <a:r>
              <a:rPr lang="en-GB" dirty="0" err="1"/>
              <a:t>holatning</a:t>
            </a:r>
            <a:r>
              <a:rPr lang="en-GB" dirty="0"/>
              <a:t> </a:t>
            </a:r>
            <a:r>
              <a:rPr lang="en-GB" dirty="0" err="1"/>
              <a:t>tahlili</a:t>
            </a:r>
            <a:r>
              <a:rPr lang="en-GB" dirty="0"/>
              <a:t> </a:t>
            </a:r>
            <a:r>
              <a:rPr lang="en-GB" dirty="0" err="1"/>
              <a:t>eng</a:t>
            </a:r>
            <a:r>
              <a:rPr lang="en-GB" dirty="0"/>
              <a:t> </a:t>
            </a:r>
            <a:r>
              <a:rPr lang="en-GB" dirty="0" err="1"/>
              <a:t>murakkab</a:t>
            </a:r>
            <a:r>
              <a:rPr lang="en-GB" dirty="0"/>
              <a:t> </a:t>
            </a:r>
            <a:r>
              <a:rPr lang="en-GB" dirty="0" err="1"/>
              <a:t>hisoblanadi</a:t>
            </a:r>
            <a:r>
              <a:rPr lang="en-GB" dirty="0"/>
              <a:t>, </a:t>
            </a:r>
            <a:r>
              <a:rPr lang="en-GB" dirty="0" err="1"/>
              <a:t>chunki</a:t>
            </a:r>
            <a:r>
              <a:rPr lang="en-GB" dirty="0"/>
              <a:t> u </a:t>
            </a:r>
            <a:r>
              <a:rPr lang="en-GB" dirty="0" err="1"/>
              <a:t>ko’pgina</a:t>
            </a:r>
            <a:r>
              <a:rPr lang="en-GB" dirty="0"/>
              <a:t> d</a:t>
            </a:r>
            <a:r>
              <a:rPr lang="ru-RU" dirty="0"/>
              <a:t>е</a:t>
            </a:r>
            <a:r>
              <a:rPr lang="en-GB" dirty="0" err="1"/>
              <a:t>tallarni</a:t>
            </a:r>
            <a:r>
              <a:rPr lang="en-GB" dirty="0"/>
              <a:t> </a:t>
            </a:r>
            <a:r>
              <a:rPr lang="en-GB" dirty="0" err="1"/>
              <a:t>hisobga</a:t>
            </a:r>
            <a:r>
              <a:rPr lang="en-GB" dirty="0"/>
              <a:t> </a:t>
            </a:r>
            <a:r>
              <a:rPr lang="en-GB" dirty="0" err="1"/>
              <a:t>olishni</a:t>
            </a:r>
            <a:r>
              <a:rPr lang="en-GB" dirty="0"/>
              <a:t> </a:t>
            </a:r>
            <a:r>
              <a:rPr lang="en-GB" dirty="0" err="1"/>
              <a:t>talab</a:t>
            </a:r>
            <a:r>
              <a:rPr lang="en-GB" dirty="0"/>
              <a:t> </a:t>
            </a:r>
            <a:r>
              <a:rPr lang="en-GB" dirty="0" err="1"/>
              <a:t>qiladi</a:t>
            </a:r>
            <a:r>
              <a:rPr lang="en-GB" dirty="0"/>
              <a:t>. </a:t>
            </a:r>
            <a:r>
              <a:rPr lang="en-GB" dirty="0" err="1"/>
              <a:t>Tahlil</a:t>
            </a:r>
            <a:r>
              <a:rPr lang="en-GB" dirty="0"/>
              <a:t> </a:t>
            </a:r>
            <a:r>
              <a:rPr lang="en-GB" dirty="0" err="1"/>
              <a:t>asosini</a:t>
            </a:r>
            <a:r>
              <a:rPr lang="en-GB" dirty="0"/>
              <a:t> </a:t>
            </a:r>
            <a:r>
              <a:rPr lang="en-GB" dirty="0" err="1"/>
              <a:t>mavjud</a:t>
            </a:r>
            <a:r>
              <a:rPr lang="en-GB" dirty="0"/>
              <a:t> </a:t>
            </a:r>
            <a:r>
              <a:rPr lang="en-GB" dirty="0" err="1"/>
              <a:t>bo’lgan</a:t>
            </a:r>
            <a:r>
              <a:rPr lang="en-GB" dirty="0"/>
              <a:t> </a:t>
            </a:r>
            <a:r>
              <a:rPr lang="en-GB" dirty="0" err="1"/>
              <a:t>kiruvchi</a:t>
            </a:r>
            <a:r>
              <a:rPr lang="en-GB" dirty="0"/>
              <a:t> </a:t>
            </a:r>
            <a:r>
              <a:rPr lang="en-GB" dirty="0" err="1"/>
              <a:t>ma'lumotlar</a:t>
            </a:r>
            <a:r>
              <a:rPr lang="en-GB" dirty="0"/>
              <a:t> </a:t>
            </a:r>
            <a:r>
              <a:rPr lang="en-GB" dirty="0" err="1"/>
              <a:t>to’plamini</a:t>
            </a:r>
            <a:r>
              <a:rPr lang="en-GB" dirty="0"/>
              <a:t> </a:t>
            </a:r>
            <a:r>
              <a:rPr lang="en-GB" dirty="0" err="1"/>
              <a:t>bo’lib</a:t>
            </a:r>
            <a:r>
              <a:rPr lang="en-GB" dirty="0"/>
              <a:t> </a:t>
            </a:r>
            <a:r>
              <a:rPr lang="en-GB" dirty="0" err="1"/>
              <a:t>chiqish</a:t>
            </a:r>
            <a:r>
              <a:rPr lang="en-GB" dirty="0"/>
              <a:t> </a:t>
            </a:r>
            <a:r>
              <a:rPr lang="en-GB" dirty="0" err="1"/>
              <a:t>lozim</a:t>
            </a:r>
            <a:r>
              <a:rPr lang="en-GB" dirty="0"/>
              <a:t> </a:t>
            </a:r>
            <a:r>
              <a:rPr lang="en-GB" dirty="0" err="1"/>
              <a:t>bo’lgan</a:t>
            </a:r>
            <a:r>
              <a:rPr lang="en-GB" dirty="0"/>
              <a:t> </a:t>
            </a:r>
            <a:r>
              <a:rPr lang="en-GB" dirty="0" err="1"/>
              <a:t>turli</a:t>
            </a:r>
            <a:r>
              <a:rPr lang="en-GB" dirty="0"/>
              <a:t> </a:t>
            </a:r>
            <a:r>
              <a:rPr lang="en-GB" dirty="0" err="1"/>
              <a:t>guruhlarni</a:t>
            </a:r>
            <a:r>
              <a:rPr lang="en-GB" dirty="0"/>
              <a:t> </a:t>
            </a:r>
            <a:r>
              <a:rPr lang="en-GB" dirty="0" err="1"/>
              <a:t>aniqlash</a:t>
            </a:r>
            <a:r>
              <a:rPr lang="en-GB" dirty="0"/>
              <a:t> </a:t>
            </a:r>
            <a:r>
              <a:rPr lang="en-GB" dirty="0" err="1"/>
              <a:t>tashkil</a:t>
            </a:r>
            <a:r>
              <a:rPr lang="en-GB" dirty="0"/>
              <a:t> </a:t>
            </a:r>
            <a:r>
              <a:rPr lang="en-GB" dirty="0" err="1"/>
              <a:t>qiladi</a:t>
            </a:r>
            <a:r>
              <a:rPr lang="en-GB" dirty="0"/>
              <a:t>. </a:t>
            </a:r>
            <a:r>
              <a:rPr lang="en-GB" dirty="0" err="1"/>
              <a:t>Ikkinchi</a:t>
            </a:r>
            <a:r>
              <a:rPr lang="en-GB" dirty="0"/>
              <a:t> </a:t>
            </a:r>
            <a:r>
              <a:rPr lang="en-GB" dirty="0" err="1"/>
              <a:t>qadamda</a:t>
            </a:r>
            <a:r>
              <a:rPr lang="en-GB" dirty="0"/>
              <a:t> </a:t>
            </a:r>
            <a:r>
              <a:rPr lang="en-GB" dirty="0" err="1"/>
              <a:t>kiruvchi</a:t>
            </a:r>
            <a:r>
              <a:rPr lang="en-GB" dirty="0"/>
              <a:t> </a:t>
            </a:r>
            <a:r>
              <a:rPr lang="en-GB" dirty="0" err="1"/>
              <a:t>ma'lumotlar</a:t>
            </a:r>
            <a:r>
              <a:rPr lang="en-GB" dirty="0"/>
              <a:t> </a:t>
            </a:r>
            <a:r>
              <a:rPr lang="en-GB" dirty="0" err="1"/>
              <a:t>to’plami</a:t>
            </a:r>
            <a:r>
              <a:rPr lang="en-GB" dirty="0"/>
              <a:t> </a:t>
            </a:r>
            <a:r>
              <a:rPr lang="en-GB" dirty="0" err="1"/>
              <a:t>qaysi</a:t>
            </a:r>
            <a:r>
              <a:rPr lang="en-GB" dirty="0"/>
              <a:t> </a:t>
            </a:r>
            <a:r>
              <a:rPr lang="en-GB" dirty="0" err="1"/>
              <a:t>guruhga</a:t>
            </a:r>
            <a:r>
              <a:rPr lang="en-GB" dirty="0"/>
              <a:t> t</a:t>
            </a:r>
            <a:r>
              <a:rPr lang="ru-RU" dirty="0"/>
              <a:t>е</a:t>
            </a:r>
            <a:r>
              <a:rPr lang="en-GB" dirty="0" err="1"/>
              <a:t>gishli</a:t>
            </a:r>
            <a:r>
              <a:rPr lang="en-GB" dirty="0"/>
              <a:t> </a:t>
            </a:r>
            <a:r>
              <a:rPr lang="en-GB" dirty="0" err="1"/>
              <a:t>bo’lish</a:t>
            </a:r>
            <a:r>
              <a:rPr lang="en-GB" dirty="0"/>
              <a:t> </a:t>
            </a:r>
            <a:r>
              <a:rPr lang="en-GB" dirty="0" err="1"/>
              <a:t>ehtimoli</a:t>
            </a:r>
            <a:r>
              <a:rPr lang="en-GB" dirty="0"/>
              <a:t> </a:t>
            </a:r>
            <a:r>
              <a:rPr lang="en-GB" dirty="0" err="1"/>
              <a:t>aniqlanadi</a:t>
            </a:r>
            <a:r>
              <a:rPr lang="en-GB" dirty="0"/>
              <a:t>. </a:t>
            </a:r>
            <a:r>
              <a:rPr lang="en-GB" dirty="0" err="1"/>
              <a:t>Uchinchi</a:t>
            </a:r>
            <a:r>
              <a:rPr lang="en-GB" dirty="0"/>
              <a:t> </a:t>
            </a:r>
            <a:r>
              <a:rPr lang="en-GB" dirty="0" err="1"/>
              <a:t>qadamda</a:t>
            </a:r>
            <a:r>
              <a:rPr lang="en-GB" dirty="0"/>
              <a:t> </a:t>
            </a:r>
            <a:r>
              <a:rPr lang="en-GB" dirty="0" err="1"/>
              <a:t>har</a:t>
            </a:r>
            <a:r>
              <a:rPr lang="en-GB" dirty="0"/>
              <a:t> </a:t>
            </a:r>
            <a:r>
              <a:rPr lang="en-GB" dirty="0" err="1"/>
              <a:t>bir</a:t>
            </a:r>
            <a:r>
              <a:rPr lang="en-GB" dirty="0"/>
              <a:t> </a:t>
            </a:r>
            <a:r>
              <a:rPr lang="en-GB" dirty="0" err="1"/>
              <a:t>guruhdagi</a:t>
            </a:r>
            <a:r>
              <a:rPr lang="en-GB" dirty="0"/>
              <a:t> </a:t>
            </a:r>
            <a:r>
              <a:rPr lang="en-GB" dirty="0" err="1"/>
              <a:t>ma'lumotlarga</a:t>
            </a:r>
            <a:r>
              <a:rPr lang="en-GB" dirty="0"/>
              <a:t> </a:t>
            </a:r>
            <a:r>
              <a:rPr lang="en-GB" dirty="0" err="1"/>
              <a:t>algoritmning</a:t>
            </a:r>
            <a:r>
              <a:rPr lang="en-GB" dirty="0"/>
              <a:t> </a:t>
            </a:r>
            <a:r>
              <a:rPr lang="en-GB" dirty="0" err="1"/>
              <a:t>ish</a:t>
            </a:r>
            <a:r>
              <a:rPr lang="en-GB" dirty="0"/>
              <a:t> </a:t>
            </a:r>
            <a:r>
              <a:rPr lang="en-GB" dirty="0" err="1"/>
              <a:t>vaqti</a:t>
            </a:r>
            <a:r>
              <a:rPr lang="en-GB" dirty="0"/>
              <a:t> </a:t>
            </a:r>
            <a:r>
              <a:rPr lang="en-GB" dirty="0" err="1"/>
              <a:t>hisoblanadi</a:t>
            </a:r>
            <a:r>
              <a:rPr lang="en-GB" dirty="0"/>
              <a:t>. </a:t>
            </a:r>
            <a:r>
              <a:rPr lang="en-GB" dirty="0" err="1"/>
              <a:t>Algoritmning</a:t>
            </a:r>
            <a:r>
              <a:rPr lang="en-GB" dirty="0"/>
              <a:t> </a:t>
            </a:r>
            <a:r>
              <a:rPr lang="en-GB" dirty="0" err="1"/>
              <a:t>bir</a:t>
            </a:r>
            <a:r>
              <a:rPr lang="en-GB" dirty="0"/>
              <a:t> </a:t>
            </a:r>
            <a:r>
              <a:rPr lang="en-GB" dirty="0" err="1"/>
              <a:t>guruhdagi</a:t>
            </a:r>
            <a:r>
              <a:rPr lang="en-GB" dirty="0"/>
              <a:t> </a:t>
            </a:r>
            <a:r>
              <a:rPr lang="en-GB" dirty="0" err="1"/>
              <a:t>hamma</a:t>
            </a:r>
            <a:r>
              <a:rPr lang="en-GB" dirty="0"/>
              <a:t> </a:t>
            </a:r>
            <a:r>
              <a:rPr lang="en-GB" dirty="0" err="1"/>
              <a:t>kiruvchi</a:t>
            </a:r>
            <a:r>
              <a:rPr lang="en-GB" dirty="0"/>
              <a:t> </a:t>
            </a:r>
            <a:r>
              <a:rPr lang="en-GB" dirty="0" err="1"/>
              <a:t>ma'lumotlar</a:t>
            </a:r>
            <a:r>
              <a:rPr lang="en-GB" dirty="0"/>
              <a:t> </a:t>
            </a:r>
            <a:r>
              <a:rPr lang="en-GB" dirty="0" err="1"/>
              <a:t>uchun</a:t>
            </a:r>
            <a:r>
              <a:rPr lang="en-GB" dirty="0"/>
              <a:t> </a:t>
            </a:r>
            <a:r>
              <a:rPr lang="en-GB" dirty="0" err="1"/>
              <a:t>ishlash</a:t>
            </a:r>
            <a:r>
              <a:rPr lang="en-GB" dirty="0"/>
              <a:t> </a:t>
            </a:r>
            <a:r>
              <a:rPr lang="en-GB" dirty="0" err="1"/>
              <a:t>vaqti</a:t>
            </a:r>
            <a:r>
              <a:rPr lang="en-GB" dirty="0"/>
              <a:t> </a:t>
            </a:r>
            <a:r>
              <a:rPr lang="en-GB" dirty="0" err="1"/>
              <a:t>bir</a:t>
            </a:r>
            <a:r>
              <a:rPr lang="en-GB" dirty="0"/>
              <a:t> </a:t>
            </a:r>
            <a:r>
              <a:rPr lang="en-GB" dirty="0" err="1"/>
              <a:t>xil</a:t>
            </a:r>
            <a:r>
              <a:rPr lang="en-GB" dirty="0"/>
              <a:t> </a:t>
            </a:r>
            <a:r>
              <a:rPr lang="en-GB" dirty="0" err="1"/>
              <a:t>bo’lishi</a:t>
            </a:r>
            <a:r>
              <a:rPr lang="en-GB" dirty="0"/>
              <a:t> k</a:t>
            </a:r>
            <a:r>
              <a:rPr lang="ru-RU" dirty="0"/>
              <a:t>е</a:t>
            </a:r>
            <a:r>
              <a:rPr lang="en-GB" dirty="0" err="1"/>
              <a:t>rak</a:t>
            </a:r>
            <a:r>
              <a:rPr lang="en-GB" dirty="0"/>
              <a:t> </a:t>
            </a:r>
            <a:r>
              <a:rPr lang="en-GB" dirty="0" smtClean="0"/>
              <a:t>.</a:t>
            </a:r>
          </a:p>
          <a:p>
            <a:pPr>
              <a:lnSpc>
                <a:spcPct val="100000"/>
              </a:lnSpc>
            </a:pPr>
            <a:r>
              <a:rPr lang="en-GB" dirty="0" err="1"/>
              <a:t>Ba'zi</a:t>
            </a:r>
            <a:r>
              <a:rPr lang="en-GB" dirty="0"/>
              <a:t> </a:t>
            </a:r>
            <a:r>
              <a:rPr lang="en-GB" dirty="0" err="1"/>
              <a:t>hollarda</a:t>
            </a:r>
            <a:r>
              <a:rPr lang="en-GB" dirty="0"/>
              <a:t> biz </a:t>
            </a:r>
            <a:r>
              <a:rPr lang="en-GB" dirty="0" err="1"/>
              <a:t>kiruvchi</a:t>
            </a:r>
            <a:r>
              <a:rPr lang="en-GB" dirty="0"/>
              <a:t> </a:t>
            </a:r>
            <a:r>
              <a:rPr lang="en-GB" dirty="0" err="1"/>
              <a:t>ma'lumotlarning</a:t>
            </a:r>
            <a:r>
              <a:rPr lang="en-GB" dirty="0"/>
              <a:t> </a:t>
            </a:r>
            <a:r>
              <a:rPr lang="en-GB" dirty="0" err="1"/>
              <a:t>har</a:t>
            </a:r>
            <a:r>
              <a:rPr lang="en-GB" dirty="0"/>
              <a:t> </a:t>
            </a:r>
            <a:r>
              <a:rPr lang="en-GB" dirty="0" err="1"/>
              <a:t>bir</a:t>
            </a:r>
            <a:r>
              <a:rPr lang="en-GB" dirty="0"/>
              <a:t> </a:t>
            </a:r>
            <a:r>
              <a:rPr lang="en-GB" dirty="0" err="1"/>
              <a:t>guruhga</a:t>
            </a:r>
            <a:r>
              <a:rPr lang="en-GB" dirty="0"/>
              <a:t> </a:t>
            </a:r>
            <a:r>
              <a:rPr lang="en-GB" dirty="0" err="1"/>
              <a:t>tushish</a:t>
            </a:r>
            <a:r>
              <a:rPr lang="en-GB" dirty="0"/>
              <a:t> </a:t>
            </a:r>
            <a:r>
              <a:rPr lang="en-GB" dirty="0" err="1"/>
              <a:t>ehtimolini</a:t>
            </a:r>
            <a:r>
              <a:rPr lang="en-GB" dirty="0"/>
              <a:t> </a:t>
            </a:r>
            <a:r>
              <a:rPr lang="en-GB" dirty="0" err="1"/>
              <a:t>bir</a:t>
            </a:r>
            <a:r>
              <a:rPr lang="en-GB" dirty="0"/>
              <a:t> </a:t>
            </a:r>
            <a:r>
              <a:rPr lang="en-GB" dirty="0" err="1"/>
              <a:t>Xill</a:t>
            </a:r>
            <a:r>
              <a:rPr lang="en-GB" dirty="0"/>
              <a:t> d</a:t>
            </a:r>
            <a:r>
              <a:rPr lang="ru-RU" dirty="0"/>
              <a:t>е</a:t>
            </a:r>
            <a:r>
              <a:rPr lang="en-GB" dirty="0"/>
              <a:t>b </a:t>
            </a:r>
            <a:r>
              <a:rPr lang="en-GB" dirty="0" err="1"/>
              <a:t>taxmin</a:t>
            </a:r>
            <a:r>
              <a:rPr lang="en-GB" dirty="0"/>
              <a:t> </a:t>
            </a:r>
            <a:r>
              <a:rPr lang="en-GB" dirty="0" err="1"/>
              <a:t>qilamiz</a:t>
            </a:r>
            <a:r>
              <a:rPr lang="en-GB" dirty="0"/>
              <a:t>. </a:t>
            </a:r>
            <a:r>
              <a:rPr lang="en-GB" dirty="0" err="1"/>
              <a:t>Boshqacha</a:t>
            </a:r>
            <a:r>
              <a:rPr lang="en-GB" dirty="0"/>
              <a:t> </a:t>
            </a:r>
            <a:r>
              <a:rPr lang="en-GB" dirty="0" err="1"/>
              <a:t>aytganda</a:t>
            </a:r>
            <a:r>
              <a:rPr lang="en-GB" dirty="0"/>
              <a:t>, agar </a:t>
            </a:r>
            <a:r>
              <a:rPr lang="en-GB" dirty="0" err="1"/>
              <a:t>guruh</a:t>
            </a:r>
            <a:r>
              <a:rPr lang="en-GB" dirty="0"/>
              <a:t> 5 ta </a:t>
            </a:r>
            <a:r>
              <a:rPr lang="en-GB" dirty="0" err="1"/>
              <a:t>bo’lsa</a:t>
            </a:r>
            <a:r>
              <a:rPr lang="en-GB" dirty="0"/>
              <a:t>, </a:t>
            </a:r>
            <a:r>
              <a:rPr lang="en-GB" dirty="0" err="1"/>
              <a:t>birinchi</a:t>
            </a:r>
            <a:r>
              <a:rPr lang="en-GB" dirty="0"/>
              <a:t> </a:t>
            </a:r>
            <a:r>
              <a:rPr lang="en-GB" dirty="0" err="1"/>
              <a:t>guruhga</a:t>
            </a:r>
            <a:r>
              <a:rPr lang="en-GB" dirty="0"/>
              <a:t> </a:t>
            </a:r>
            <a:r>
              <a:rPr lang="en-GB" dirty="0" err="1"/>
              <a:t>tushish</a:t>
            </a:r>
            <a:r>
              <a:rPr lang="en-GB" dirty="0"/>
              <a:t> </a:t>
            </a:r>
            <a:r>
              <a:rPr lang="en-GB" dirty="0" err="1"/>
              <a:t>extimoli</a:t>
            </a:r>
            <a:r>
              <a:rPr lang="en-GB" dirty="0"/>
              <a:t> </a:t>
            </a:r>
            <a:r>
              <a:rPr lang="en-GB" dirty="0" err="1"/>
              <a:t>ikkinchi</a:t>
            </a:r>
            <a:r>
              <a:rPr lang="en-GB" dirty="0"/>
              <a:t> </a:t>
            </a:r>
            <a:r>
              <a:rPr lang="en-GB" dirty="0" err="1"/>
              <a:t>yoki</a:t>
            </a:r>
            <a:r>
              <a:rPr lang="en-GB" dirty="0"/>
              <a:t> </a:t>
            </a:r>
            <a:r>
              <a:rPr lang="en-GB" dirty="0" err="1"/>
              <a:t>boshqa</a:t>
            </a:r>
            <a:r>
              <a:rPr lang="en-GB" dirty="0"/>
              <a:t> </a:t>
            </a:r>
            <a:r>
              <a:rPr lang="en-GB" dirty="0" err="1"/>
              <a:t>guruhga</a:t>
            </a:r>
            <a:r>
              <a:rPr lang="en-GB" dirty="0"/>
              <a:t> </a:t>
            </a:r>
            <a:r>
              <a:rPr lang="en-GB" dirty="0" err="1"/>
              <a:t>tushish</a:t>
            </a:r>
            <a:r>
              <a:rPr lang="en-GB" dirty="0"/>
              <a:t> </a:t>
            </a:r>
            <a:r>
              <a:rPr lang="en-GB" dirty="0" err="1"/>
              <a:t>extimolid</a:t>
            </a:r>
            <a:r>
              <a:rPr lang="ru-RU" dirty="0"/>
              <a:t>е</a:t>
            </a:r>
            <a:r>
              <a:rPr lang="en-GB" dirty="0"/>
              <a:t>k, </a:t>
            </a:r>
            <a:r>
              <a:rPr lang="en-GB" dirty="0" err="1"/>
              <a:t>ya'ni</a:t>
            </a:r>
            <a:r>
              <a:rPr lang="en-GB" dirty="0"/>
              <a:t> </a:t>
            </a:r>
            <a:r>
              <a:rPr lang="en-GB" dirty="0" err="1"/>
              <a:t>har</a:t>
            </a:r>
            <a:r>
              <a:rPr lang="en-GB" dirty="0"/>
              <a:t> </a:t>
            </a:r>
            <a:r>
              <a:rPr lang="en-GB" dirty="0" err="1"/>
              <a:t>bir</a:t>
            </a:r>
            <a:r>
              <a:rPr lang="en-GB" dirty="0"/>
              <a:t> </a:t>
            </a:r>
            <a:r>
              <a:rPr lang="en-GB" dirty="0" err="1"/>
              <a:t>guruhga</a:t>
            </a:r>
            <a:r>
              <a:rPr lang="en-GB" dirty="0"/>
              <a:t> </a:t>
            </a:r>
            <a:r>
              <a:rPr lang="en-GB" dirty="0" err="1"/>
              <a:t>tushish</a:t>
            </a:r>
            <a:r>
              <a:rPr lang="en-GB" dirty="0"/>
              <a:t> </a:t>
            </a:r>
            <a:r>
              <a:rPr lang="en-GB" dirty="0" err="1"/>
              <a:t>extimoli</a:t>
            </a:r>
            <a:r>
              <a:rPr lang="en-GB" dirty="0"/>
              <a:t> 0,2 </a:t>
            </a:r>
            <a:r>
              <a:rPr lang="en-GB" dirty="0" err="1"/>
              <a:t>ga</a:t>
            </a:r>
            <a:r>
              <a:rPr lang="en-GB" dirty="0"/>
              <a:t> t</a:t>
            </a:r>
            <a:r>
              <a:rPr lang="ru-RU" dirty="0"/>
              <a:t>е</a:t>
            </a:r>
            <a:r>
              <a:rPr lang="en-GB" dirty="0"/>
              <a:t>ng.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2432473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err="1"/>
              <a:t>Ehtimolliklar</a:t>
            </a:r>
            <a:r>
              <a:rPr lang="en-GB" b="1" dirty="0"/>
              <a:t> 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lnSpc>
                <a:spcPct val="110000"/>
              </a:lnSpc>
            </a:pPr>
            <a:r>
              <a:rPr lang="en-GB" dirty="0"/>
              <a:t>Biz </a:t>
            </a:r>
            <a:r>
              <a:rPr lang="en-GB" dirty="0" err="1"/>
              <a:t>algoritmlarni</a:t>
            </a:r>
            <a:r>
              <a:rPr lang="en-GB" dirty="0"/>
              <a:t> </a:t>
            </a:r>
            <a:r>
              <a:rPr lang="en-GB" dirty="0" err="1"/>
              <a:t>kiruvchi</a:t>
            </a:r>
            <a:r>
              <a:rPr lang="en-GB" dirty="0"/>
              <a:t> </a:t>
            </a:r>
            <a:r>
              <a:rPr lang="en-GB" dirty="0" err="1"/>
              <a:t>ma'lumotlarga</a:t>
            </a:r>
            <a:r>
              <a:rPr lang="en-GB" dirty="0"/>
              <a:t> </a:t>
            </a:r>
            <a:r>
              <a:rPr lang="en-GB" dirty="0" err="1"/>
              <a:t>ko’ra</a:t>
            </a:r>
            <a:r>
              <a:rPr lang="en-GB" dirty="0"/>
              <a:t> </a:t>
            </a:r>
            <a:r>
              <a:rPr lang="en-GB" dirty="0" err="1"/>
              <a:t>tahlil</a:t>
            </a:r>
            <a:r>
              <a:rPr lang="en-GB" dirty="0"/>
              <a:t> </a:t>
            </a:r>
            <a:r>
              <a:rPr lang="en-GB" dirty="0" err="1"/>
              <a:t>qilmoqchimiz</a:t>
            </a:r>
            <a:r>
              <a:rPr lang="en-GB" dirty="0"/>
              <a:t>, </a:t>
            </a:r>
            <a:r>
              <a:rPr lang="en-GB" dirty="0" err="1"/>
              <a:t>buning</a:t>
            </a:r>
            <a:r>
              <a:rPr lang="en-GB" dirty="0"/>
              <a:t> </a:t>
            </a:r>
            <a:r>
              <a:rPr lang="en-GB" dirty="0" err="1"/>
              <a:t>uchun</a:t>
            </a:r>
            <a:r>
              <a:rPr lang="en-GB" dirty="0"/>
              <a:t> </a:t>
            </a:r>
            <a:r>
              <a:rPr lang="en-GB" dirty="0" err="1"/>
              <a:t>esa</a:t>
            </a:r>
            <a:r>
              <a:rPr lang="en-GB" dirty="0"/>
              <a:t> u </a:t>
            </a:r>
            <a:r>
              <a:rPr lang="en-GB" dirty="0" err="1"/>
              <a:t>yoki</a:t>
            </a:r>
            <a:r>
              <a:rPr lang="en-GB" dirty="0"/>
              <a:t> </a:t>
            </a:r>
            <a:r>
              <a:rPr lang="en-GB" dirty="0" err="1"/>
              <a:t>bu</a:t>
            </a:r>
            <a:r>
              <a:rPr lang="en-GB" dirty="0"/>
              <a:t> </a:t>
            </a:r>
            <a:r>
              <a:rPr lang="en-GB" dirty="0" err="1"/>
              <a:t>kiruvchi</a:t>
            </a:r>
            <a:r>
              <a:rPr lang="en-GB" dirty="0"/>
              <a:t> </a:t>
            </a:r>
            <a:r>
              <a:rPr lang="en-GB" dirty="0" err="1"/>
              <a:t>ma'lumotlar</a:t>
            </a:r>
            <a:r>
              <a:rPr lang="en-GB" dirty="0"/>
              <a:t> </a:t>
            </a:r>
            <a:r>
              <a:rPr lang="en-GB" dirty="0" err="1"/>
              <a:t>to’plami</a:t>
            </a:r>
            <a:r>
              <a:rPr lang="en-GB" dirty="0"/>
              <a:t> </a:t>
            </a:r>
            <a:r>
              <a:rPr lang="en-GB" dirty="0" err="1"/>
              <a:t>qanchalik</a:t>
            </a:r>
            <a:r>
              <a:rPr lang="en-GB" dirty="0"/>
              <a:t> </a:t>
            </a:r>
            <a:r>
              <a:rPr lang="en-GB" dirty="0" err="1"/>
              <a:t>ko’p</a:t>
            </a:r>
            <a:r>
              <a:rPr lang="en-GB" dirty="0"/>
              <a:t> </a:t>
            </a:r>
            <a:r>
              <a:rPr lang="en-GB" dirty="0" err="1"/>
              <a:t>uchrashini</a:t>
            </a:r>
            <a:r>
              <a:rPr lang="en-GB" dirty="0"/>
              <a:t> </a:t>
            </a:r>
            <a:r>
              <a:rPr lang="en-GB" dirty="0" err="1"/>
              <a:t>baholashimiz</a:t>
            </a:r>
            <a:r>
              <a:rPr lang="en-GB" dirty="0"/>
              <a:t> k</a:t>
            </a:r>
            <a:r>
              <a:rPr lang="ru-RU" dirty="0"/>
              <a:t>е</a:t>
            </a:r>
            <a:r>
              <a:rPr lang="en-GB" dirty="0" err="1"/>
              <a:t>rak</a:t>
            </a:r>
            <a:r>
              <a:rPr lang="en-GB" dirty="0"/>
              <a:t>. Shu </a:t>
            </a:r>
            <a:r>
              <a:rPr lang="en-GB" dirty="0" err="1"/>
              <a:t>bilan</a:t>
            </a:r>
            <a:r>
              <a:rPr lang="en-GB" dirty="0"/>
              <a:t> </a:t>
            </a:r>
            <a:r>
              <a:rPr lang="en-GB" dirty="0" err="1"/>
              <a:t>birga</a:t>
            </a:r>
            <a:r>
              <a:rPr lang="en-GB" dirty="0"/>
              <a:t>, biz </a:t>
            </a:r>
            <a:r>
              <a:rPr lang="en-GB" dirty="0" err="1"/>
              <a:t>kiruvchi</a:t>
            </a:r>
            <a:r>
              <a:rPr lang="en-GB" dirty="0"/>
              <a:t> </a:t>
            </a:r>
            <a:r>
              <a:rPr lang="en-GB" dirty="0" err="1"/>
              <a:t>ma'lumotlar</a:t>
            </a:r>
            <a:r>
              <a:rPr lang="en-GB" dirty="0"/>
              <a:t> u </a:t>
            </a:r>
            <a:r>
              <a:rPr lang="en-GB" dirty="0" err="1"/>
              <a:t>yoki</a:t>
            </a:r>
            <a:r>
              <a:rPr lang="en-GB" dirty="0"/>
              <a:t> </a:t>
            </a:r>
            <a:r>
              <a:rPr lang="en-GB" dirty="0" err="1"/>
              <a:t>bu</a:t>
            </a:r>
            <a:r>
              <a:rPr lang="en-GB" dirty="0"/>
              <a:t> </a:t>
            </a:r>
            <a:r>
              <a:rPr lang="en-GB" dirty="0" err="1"/>
              <a:t>sharoitlarga</a:t>
            </a:r>
            <a:r>
              <a:rPr lang="en-GB" dirty="0"/>
              <a:t> </a:t>
            </a:r>
            <a:r>
              <a:rPr lang="en-GB" dirty="0" err="1"/>
              <a:t>to’gri</a:t>
            </a:r>
            <a:r>
              <a:rPr lang="en-GB" dirty="0"/>
              <a:t> k</a:t>
            </a:r>
            <a:r>
              <a:rPr lang="ru-RU" dirty="0"/>
              <a:t>е</a:t>
            </a:r>
            <a:r>
              <a:rPr lang="en-GB" dirty="0"/>
              <a:t>lish </a:t>
            </a:r>
            <a:r>
              <a:rPr lang="en-GB" dirty="0" err="1"/>
              <a:t>extimolligi</a:t>
            </a:r>
            <a:r>
              <a:rPr lang="en-GB" dirty="0"/>
              <a:t> </a:t>
            </a:r>
            <a:r>
              <a:rPr lang="en-GB" dirty="0" err="1"/>
              <a:t>bilan</a:t>
            </a:r>
            <a:r>
              <a:rPr lang="en-GB" dirty="0"/>
              <a:t> </a:t>
            </a:r>
            <a:r>
              <a:rPr lang="en-GB" dirty="0" err="1"/>
              <a:t>ishlashimizga</a:t>
            </a:r>
            <a:r>
              <a:rPr lang="en-GB" dirty="0"/>
              <a:t> </a:t>
            </a:r>
            <a:r>
              <a:rPr lang="en-GB" dirty="0" err="1"/>
              <a:t>to’g’ri</a:t>
            </a:r>
            <a:r>
              <a:rPr lang="en-GB" dirty="0"/>
              <a:t> k</a:t>
            </a:r>
            <a:r>
              <a:rPr lang="ru-RU" dirty="0"/>
              <a:t>е</a:t>
            </a:r>
            <a:r>
              <a:rPr lang="en-GB" dirty="0" err="1"/>
              <a:t>ladi</a:t>
            </a:r>
            <a:r>
              <a:rPr lang="en-GB" dirty="0"/>
              <a:t>. U </a:t>
            </a:r>
            <a:r>
              <a:rPr lang="en-GB" dirty="0" err="1"/>
              <a:t>yoki</a:t>
            </a:r>
            <a:r>
              <a:rPr lang="en-GB" dirty="0"/>
              <a:t> </a:t>
            </a:r>
            <a:r>
              <a:rPr lang="en-GB" dirty="0" err="1"/>
              <a:t>bu</a:t>
            </a:r>
            <a:r>
              <a:rPr lang="en-GB" dirty="0"/>
              <a:t> </a:t>
            </a:r>
            <a:r>
              <a:rPr lang="en-GB" dirty="0" err="1"/>
              <a:t>hodisaning</a:t>
            </a:r>
            <a:r>
              <a:rPr lang="en-GB" dirty="0"/>
              <a:t> </a:t>
            </a:r>
            <a:r>
              <a:rPr lang="en-GB" dirty="0" err="1"/>
              <a:t>extimolligi</a:t>
            </a:r>
            <a:r>
              <a:rPr lang="en-GB" dirty="0"/>
              <a:t> </a:t>
            </a:r>
            <a:r>
              <a:rPr lang="en-GB" dirty="0" err="1"/>
              <a:t>nol</a:t>
            </a:r>
            <a:r>
              <a:rPr lang="en-GB" dirty="0"/>
              <a:t> </a:t>
            </a:r>
            <a:r>
              <a:rPr lang="en-GB" dirty="0" err="1"/>
              <a:t>va</a:t>
            </a:r>
            <a:r>
              <a:rPr lang="en-GB" dirty="0"/>
              <a:t> </a:t>
            </a:r>
            <a:r>
              <a:rPr lang="en-GB" dirty="0" err="1"/>
              <a:t>bir</a:t>
            </a:r>
            <a:r>
              <a:rPr lang="en-GB" dirty="0"/>
              <a:t> </a:t>
            </a:r>
            <a:r>
              <a:rPr lang="en-GB" dirty="0" err="1"/>
              <a:t>oralig’idagi</a:t>
            </a:r>
            <a:r>
              <a:rPr lang="en-GB" dirty="0"/>
              <a:t> </a:t>
            </a:r>
            <a:r>
              <a:rPr lang="en-GB" dirty="0" err="1"/>
              <a:t>sondan</a:t>
            </a:r>
            <a:r>
              <a:rPr lang="en-GB" dirty="0"/>
              <a:t> </a:t>
            </a:r>
            <a:r>
              <a:rPr lang="en-GB" dirty="0" err="1"/>
              <a:t>iborat</a:t>
            </a:r>
            <a:r>
              <a:rPr lang="en-GB" dirty="0"/>
              <a:t>, 0 </a:t>
            </a:r>
            <a:r>
              <a:rPr lang="en-GB" dirty="0" err="1"/>
              <a:t>extimolligi</a:t>
            </a:r>
            <a:r>
              <a:rPr lang="en-GB" dirty="0"/>
              <a:t> </a:t>
            </a:r>
            <a:r>
              <a:rPr lang="en-GB" dirty="0" err="1"/>
              <a:t>hodisa</a:t>
            </a:r>
            <a:r>
              <a:rPr lang="en-GB" dirty="0"/>
              <a:t> h</a:t>
            </a:r>
            <a:r>
              <a:rPr lang="ru-RU" dirty="0"/>
              <a:t>е</a:t>
            </a:r>
            <a:r>
              <a:rPr lang="en-GB" dirty="0" err="1"/>
              <a:t>ch</a:t>
            </a:r>
            <a:r>
              <a:rPr lang="en-GB" dirty="0"/>
              <a:t> </a:t>
            </a:r>
            <a:r>
              <a:rPr lang="en-GB" dirty="0" err="1"/>
              <a:t>qachon</a:t>
            </a:r>
            <a:r>
              <a:rPr lang="en-GB" dirty="0"/>
              <a:t> </a:t>
            </a:r>
            <a:r>
              <a:rPr lang="en-GB" dirty="0" err="1"/>
              <a:t>sodir</a:t>
            </a:r>
            <a:r>
              <a:rPr lang="en-GB" dirty="0"/>
              <a:t> bo’lmasligi,1 </a:t>
            </a:r>
            <a:r>
              <a:rPr lang="en-GB" dirty="0" err="1"/>
              <a:t>extimoli</a:t>
            </a:r>
            <a:r>
              <a:rPr lang="en-GB" dirty="0"/>
              <a:t> </a:t>
            </a:r>
            <a:r>
              <a:rPr lang="en-GB" dirty="0" err="1"/>
              <a:t>esa</a:t>
            </a:r>
            <a:r>
              <a:rPr lang="en-GB" dirty="0"/>
              <a:t> </a:t>
            </a:r>
            <a:r>
              <a:rPr lang="en-GB" dirty="0" err="1"/>
              <a:t>bo’lishi</a:t>
            </a:r>
            <a:r>
              <a:rPr lang="en-GB" dirty="0"/>
              <a:t> </a:t>
            </a:r>
            <a:r>
              <a:rPr lang="en-GB" dirty="0" err="1"/>
              <a:t>mumkinligini</a:t>
            </a:r>
            <a:r>
              <a:rPr lang="en-GB" dirty="0"/>
              <a:t> </a:t>
            </a:r>
            <a:r>
              <a:rPr lang="en-GB" dirty="0" err="1"/>
              <a:t>bildiradi</a:t>
            </a:r>
            <a:r>
              <a:rPr lang="en-GB" dirty="0"/>
              <a:t>. Agar </a:t>
            </a:r>
            <a:r>
              <a:rPr lang="en-GB" dirty="0" err="1"/>
              <a:t>bizga</a:t>
            </a:r>
            <a:r>
              <a:rPr lang="en-GB" dirty="0"/>
              <a:t> </a:t>
            </a:r>
            <a:r>
              <a:rPr lang="en-GB" dirty="0" err="1"/>
              <a:t>turli</a:t>
            </a:r>
            <a:r>
              <a:rPr lang="en-GB" dirty="0"/>
              <a:t> </a:t>
            </a:r>
            <a:r>
              <a:rPr lang="en-GB" dirty="0" err="1"/>
              <a:t>kiruvchi</a:t>
            </a:r>
            <a:r>
              <a:rPr lang="en-GB" dirty="0"/>
              <a:t> </a:t>
            </a:r>
            <a:r>
              <a:rPr lang="en-GB" dirty="0" err="1"/>
              <a:t>qiymatlarning</a:t>
            </a:r>
            <a:r>
              <a:rPr lang="en-GB" dirty="0"/>
              <a:t> </a:t>
            </a:r>
            <a:r>
              <a:rPr lang="en-GB" dirty="0" err="1"/>
              <a:t>soni</a:t>
            </a:r>
            <a:r>
              <a:rPr lang="en-GB" dirty="0"/>
              <a:t> </a:t>
            </a:r>
            <a:r>
              <a:rPr lang="en-GB" dirty="0" err="1"/>
              <a:t>aniq</a:t>
            </a:r>
            <a:r>
              <a:rPr lang="en-GB" dirty="0"/>
              <a:t> 10 </a:t>
            </a:r>
            <a:r>
              <a:rPr lang="en-GB" dirty="0" err="1"/>
              <a:t>ga</a:t>
            </a:r>
            <a:r>
              <a:rPr lang="en-GB" dirty="0"/>
              <a:t> t</a:t>
            </a:r>
            <a:r>
              <a:rPr lang="ru-RU" dirty="0"/>
              <a:t>е</a:t>
            </a:r>
            <a:r>
              <a:rPr lang="en-GB" dirty="0" err="1"/>
              <a:t>ngligi</a:t>
            </a:r>
            <a:r>
              <a:rPr lang="en-GB" dirty="0"/>
              <a:t> </a:t>
            </a:r>
            <a:r>
              <a:rPr lang="en-GB" dirty="0" err="1"/>
              <a:t>ma'lum</a:t>
            </a:r>
            <a:r>
              <a:rPr lang="en-GB" dirty="0"/>
              <a:t> </a:t>
            </a:r>
            <a:r>
              <a:rPr lang="en-GB" dirty="0" err="1"/>
              <a:t>bo’lsa</a:t>
            </a:r>
            <a:r>
              <a:rPr lang="en-GB" dirty="0"/>
              <a:t>, </a:t>
            </a:r>
            <a:r>
              <a:rPr lang="en-GB" dirty="0" err="1"/>
              <a:t>ishonch</a:t>
            </a:r>
            <a:r>
              <a:rPr lang="en-GB" dirty="0"/>
              <a:t> </a:t>
            </a:r>
            <a:r>
              <a:rPr lang="en-GB" dirty="0" err="1"/>
              <a:t>Bilan</a:t>
            </a:r>
            <a:r>
              <a:rPr lang="en-GB" dirty="0"/>
              <a:t> </a:t>
            </a:r>
            <a:r>
              <a:rPr lang="en-GB" dirty="0" err="1"/>
              <a:t>aytishimiz</a:t>
            </a:r>
            <a:r>
              <a:rPr lang="en-GB" dirty="0"/>
              <a:t> </a:t>
            </a:r>
            <a:r>
              <a:rPr lang="en-GB" dirty="0" err="1"/>
              <a:t>mumkinki</a:t>
            </a:r>
            <a:r>
              <a:rPr lang="en-GB" dirty="0"/>
              <a:t>, </a:t>
            </a:r>
            <a:r>
              <a:rPr lang="en-GB" dirty="0" err="1"/>
              <a:t>har</a:t>
            </a:r>
            <a:r>
              <a:rPr lang="en-GB" dirty="0"/>
              <a:t> </a:t>
            </a:r>
            <a:r>
              <a:rPr lang="en-GB" dirty="0" err="1"/>
              <a:t>qanday</a:t>
            </a:r>
            <a:r>
              <a:rPr lang="en-GB" dirty="0"/>
              <a:t> </a:t>
            </a:r>
            <a:r>
              <a:rPr lang="en-GB" dirty="0" err="1"/>
              <a:t>bunday</a:t>
            </a:r>
            <a:r>
              <a:rPr lang="en-GB" dirty="0"/>
              <a:t> </a:t>
            </a:r>
            <a:r>
              <a:rPr lang="en-GB" dirty="0" err="1"/>
              <a:t>kirishning</a:t>
            </a:r>
            <a:r>
              <a:rPr lang="en-GB" dirty="0"/>
              <a:t> </a:t>
            </a:r>
            <a:r>
              <a:rPr lang="en-GB" dirty="0" err="1"/>
              <a:t>extimolligi</a:t>
            </a:r>
            <a:r>
              <a:rPr lang="en-GB" dirty="0"/>
              <a:t> 0 </a:t>
            </a:r>
            <a:r>
              <a:rPr lang="en-GB" dirty="0" err="1"/>
              <a:t>va</a:t>
            </a:r>
            <a:r>
              <a:rPr lang="en-GB" dirty="0"/>
              <a:t> 1 </a:t>
            </a:r>
            <a:r>
              <a:rPr lang="en-GB" dirty="0" err="1"/>
              <a:t>oralig’ida</a:t>
            </a:r>
            <a:r>
              <a:rPr lang="en-GB" dirty="0"/>
              <a:t> </a:t>
            </a:r>
            <a:r>
              <a:rPr lang="en-GB" dirty="0" err="1"/>
              <a:t>bo’ladi</a:t>
            </a:r>
            <a:r>
              <a:rPr lang="en-GB" dirty="0"/>
              <a:t>, </a:t>
            </a:r>
            <a:r>
              <a:rPr lang="en-GB" dirty="0" err="1"/>
              <a:t>barcha</a:t>
            </a:r>
            <a:r>
              <a:rPr lang="en-GB" dirty="0"/>
              <a:t> </a:t>
            </a:r>
            <a:r>
              <a:rPr lang="en-GB" dirty="0" err="1"/>
              <a:t>extimolliklarning</a:t>
            </a:r>
            <a:r>
              <a:rPr lang="en-GB" dirty="0"/>
              <a:t> </a:t>
            </a:r>
            <a:r>
              <a:rPr lang="en-GB" dirty="0" err="1"/>
              <a:t>yig’indisi</a:t>
            </a:r>
            <a:r>
              <a:rPr lang="en-GB" dirty="0"/>
              <a:t> 1 </a:t>
            </a:r>
            <a:r>
              <a:rPr lang="en-GB" dirty="0" err="1"/>
              <a:t>ga</a:t>
            </a:r>
            <a:r>
              <a:rPr lang="en-GB" dirty="0"/>
              <a:t> t</a:t>
            </a:r>
            <a:r>
              <a:rPr lang="ru-RU" dirty="0"/>
              <a:t>е</a:t>
            </a:r>
            <a:r>
              <a:rPr lang="en-GB" dirty="0"/>
              <a:t>ng, </a:t>
            </a:r>
            <a:r>
              <a:rPr lang="en-GB" dirty="0" err="1"/>
              <a:t>chunki</a:t>
            </a:r>
            <a:r>
              <a:rPr lang="en-GB" dirty="0"/>
              <a:t> </a:t>
            </a:r>
            <a:r>
              <a:rPr lang="en-GB" dirty="0" err="1"/>
              <a:t>ulardan</a:t>
            </a:r>
            <a:r>
              <a:rPr lang="en-GB" dirty="0"/>
              <a:t> </a:t>
            </a:r>
            <a:r>
              <a:rPr lang="en-GB" dirty="0" err="1"/>
              <a:t>bittasi</a:t>
            </a:r>
            <a:r>
              <a:rPr lang="en-GB" dirty="0"/>
              <a:t> </a:t>
            </a:r>
            <a:r>
              <a:rPr lang="en-GB" dirty="0" err="1"/>
              <a:t>amalga</a:t>
            </a:r>
            <a:r>
              <a:rPr lang="en-GB" dirty="0"/>
              <a:t> </a:t>
            </a:r>
            <a:r>
              <a:rPr lang="en-GB" dirty="0" err="1"/>
              <a:t>oshishi</a:t>
            </a:r>
            <a:r>
              <a:rPr lang="en-GB" dirty="0"/>
              <a:t> </a:t>
            </a:r>
            <a:r>
              <a:rPr lang="en-GB" dirty="0" err="1"/>
              <a:t>mumkin</a:t>
            </a:r>
            <a:r>
              <a:rPr lang="en-GB" dirty="0"/>
              <a:t>. Agar </a:t>
            </a:r>
            <a:r>
              <a:rPr lang="en-GB" dirty="0" err="1"/>
              <a:t>har</a:t>
            </a:r>
            <a:r>
              <a:rPr lang="en-GB" dirty="0"/>
              <a:t> </a:t>
            </a:r>
            <a:r>
              <a:rPr lang="en-GB" dirty="0" err="1"/>
              <a:t>bir</a:t>
            </a:r>
            <a:r>
              <a:rPr lang="en-GB" dirty="0"/>
              <a:t> </a:t>
            </a:r>
            <a:r>
              <a:rPr lang="en-GB" dirty="0" err="1"/>
              <a:t>kirishning</a:t>
            </a:r>
            <a:r>
              <a:rPr lang="en-GB" dirty="0"/>
              <a:t> </a:t>
            </a:r>
            <a:r>
              <a:rPr lang="en-GB" dirty="0" err="1"/>
              <a:t>amalga</a:t>
            </a:r>
            <a:r>
              <a:rPr lang="en-GB" dirty="0"/>
              <a:t> </a:t>
            </a:r>
            <a:r>
              <a:rPr lang="en-GB" dirty="0" err="1"/>
              <a:t>oshish</a:t>
            </a:r>
            <a:r>
              <a:rPr lang="en-GB" dirty="0"/>
              <a:t> </a:t>
            </a:r>
            <a:r>
              <a:rPr lang="en-GB" dirty="0" err="1"/>
              <a:t>extimolligi</a:t>
            </a:r>
            <a:r>
              <a:rPr lang="en-GB" dirty="0"/>
              <a:t> </a:t>
            </a:r>
            <a:r>
              <a:rPr lang="en-GB" dirty="0" err="1"/>
              <a:t>bir</a:t>
            </a:r>
            <a:r>
              <a:rPr lang="en-GB" dirty="0"/>
              <a:t> </a:t>
            </a:r>
            <a:r>
              <a:rPr lang="en-GB" dirty="0" err="1"/>
              <a:t>xil</a:t>
            </a:r>
            <a:r>
              <a:rPr lang="en-GB" dirty="0"/>
              <a:t> </a:t>
            </a:r>
            <a:r>
              <a:rPr lang="en-GB" dirty="0" err="1"/>
              <a:t>bo’lsa</a:t>
            </a:r>
            <a:r>
              <a:rPr lang="en-GB" dirty="0"/>
              <a:t>, </a:t>
            </a:r>
            <a:r>
              <a:rPr lang="en-GB" dirty="0" err="1"/>
              <a:t>ulardan</a:t>
            </a:r>
            <a:r>
              <a:rPr lang="en-GB" dirty="0"/>
              <a:t> </a:t>
            </a:r>
            <a:r>
              <a:rPr lang="en-GB" dirty="0" err="1"/>
              <a:t>har</a:t>
            </a:r>
            <a:r>
              <a:rPr lang="en-GB" dirty="0"/>
              <a:t> </a:t>
            </a:r>
            <a:r>
              <a:rPr lang="en-GB" dirty="0" err="1"/>
              <a:t>birining</a:t>
            </a:r>
            <a:r>
              <a:rPr lang="en-GB" dirty="0"/>
              <a:t> </a:t>
            </a:r>
            <a:r>
              <a:rPr lang="en-GB" b="1" dirty="0" err="1"/>
              <a:t>extimolligi</a:t>
            </a:r>
            <a:r>
              <a:rPr lang="en-GB" b="1" dirty="0"/>
              <a:t> 0.1 </a:t>
            </a:r>
            <a:r>
              <a:rPr lang="en-GB" b="1" dirty="0" err="1"/>
              <a:t>ga</a:t>
            </a:r>
            <a:r>
              <a:rPr lang="en-GB" b="1" dirty="0"/>
              <a:t> t</a:t>
            </a:r>
            <a:r>
              <a:rPr lang="ru-RU" b="1" dirty="0"/>
              <a:t>е</a:t>
            </a:r>
            <a:r>
              <a:rPr lang="en-GB" b="1" dirty="0"/>
              <a:t>ng </a:t>
            </a:r>
            <a:r>
              <a:rPr lang="en-GB" b="1" dirty="0" err="1"/>
              <a:t>bo’ladi</a:t>
            </a:r>
            <a:r>
              <a:rPr lang="en-GB" b="1" dirty="0"/>
              <a:t> 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45254757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err="1"/>
              <a:t>Qo’shish</a:t>
            </a:r>
            <a:r>
              <a:rPr lang="en-GB" b="1" dirty="0"/>
              <a:t> </a:t>
            </a:r>
            <a:r>
              <a:rPr lang="en-GB" b="1" dirty="0" err="1"/>
              <a:t>formulalari</a:t>
            </a:r>
            <a:r>
              <a:rPr lang="en-GB" b="1" dirty="0"/>
              <a:t> 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990331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10000"/>
              </a:lnSpc>
            </a:pPr>
            <a:r>
              <a:rPr lang="en-GB" dirty="0" err="1"/>
              <a:t>Algoritmlarni</a:t>
            </a:r>
            <a:r>
              <a:rPr lang="en-GB" dirty="0"/>
              <a:t> </a:t>
            </a:r>
            <a:r>
              <a:rPr lang="en-GB" dirty="0" err="1"/>
              <a:t>tahlil</a:t>
            </a:r>
            <a:r>
              <a:rPr lang="en-GB" dirty="0"/>
              <a:t> </a:t>
            </a:r>
            <a:r>
              <a:rPr lang="en-GB" dirty="0" err="1"/>
              <a:t>qilganda</a:t>
            </a:r>
            <a:r>
              <a:rPr lang="en-GB" dirty="0"/>
              <a:t> biz </a:t>
            </a:r>
            <a:r>
              <a:rPr lang="en-GB" dirty="0" err="1"/>
              <a:t>ba'zi</a:t>
            </a:r>
            <a:r>
              <a:rPr lang="en-GB" dirty="0"/>
              <a:t> </a:t>
            </a:r>
            <a:r>
              <a:rPr lang="en-GB" dirty="0" err="1"/>
              <a:t>kattaliklar</a:t>
            </a:r>
            <a:r>
              <a:rPr lang="en-GB" dirty="0"/>
              <a:t> </a:t>
            </a:r>
            <a:r>
              <a:rPr lang="en-GB" dirty="0" err="1"/>
              <a:t>yig’indisini</a:t>
            </a:r>
            <a:r>
              <a:rPr lang="en-GB" dirty="0"/>
              <a:t> </a:t>
            </a:r>
            <a:r>
              <a:rPr lang="en-GB" dirty="0" err="1"/>
              <a:t>qo’shishimizga</a:t>
            </a:r>
            <a:r>
              <a:rPr lang="en-GB" dirty="0"/>
              <a:t> </a:t>
            </a:r>
            <a:r>
              <a:rPr lang="en-GB" dirty="0" err="1"/>
              <a:t>to’g’ri</a:t>
            </a:r>
            <a:r>
              <a:rPr lang="en-GB" dirty="0"/>
              <a:t> k</a:t>
            </a:r>
            <a:r>
              <a:rPr lang="ru-RU" dirty="0"/>
              <a:t>е</a:t>
            </a:r>
            <a:r>
              <a:rPr lang="en-GB" dirty="0" err="1"/>
              <a:t>ladi</a:t>
            </a:r>
            <a:r>
              <a:rPr lang="en-GB" dirty="0"/>
              <a:t>. </a:t>
            </a:r>
            <a:r>
              <a:rPr lang="en-GB" dirty="0" err="1"/>
              <a:t>Aytaylik</a:t>
            </a:r>
            <a:r>
              <a:rPr lang="en-GB" dirty="0"/>
              <a:t>, </a:t>
            </a:r>
            <a:r>
              <a:rPr lang="en-GB" dirty="0" err="1"/>
              <a:t>bizda</a:t>
            </a:r>
            <a:r>
              <a:rPr lang="en-GB" dirty="0"/>
              <a:t> </a:t>
            </a:r>
            <a:r>
              <a:rPr lang="en-GB" dirty="0" err="1"/>
              <a:t>sikli</a:t>
            </a:r>
            <a:r>
              <a:rPr lang="en-GB" dirty="0"/>
              <a:t> </a:t>
            </a:r>
            <a:r>
              <a:rPr lang="en-GB" dirty="0" err="1"/>
              <a:t>algoritm</a:t>
            </a:r>
            <a:r>
              <a:rPr lang="en-GB" dirty="0"/>
              <a:t> bor. Agar </a:t>
            </a:r>
            <a:r>
              <a:rPr lang="en-GB" dirty="0" err="1"/>
              <a:t>sikl</a:t>
            </a:r>
            <a:r>
              <a:rPr lang="en-GB" dirty="0"/>
              <a:t> </a:t>
            </a:r>
            <a:r>
              <a:rPr lang="en-GB" dirty="0" err="1"/>
              <a:t>o’zgaruvchisi</a:t>
            </a:r>
            <a:r>
              <a:rPr lang="en-GB" dirty="0"/>
              <a:t> 5 </a:t>
            </a:r>
            <a:r>
              <a:rPr lang="en-GB" dirty="0" err="1"/>
              <a:t>qiymatini</a:t>
            </a:r>
            <a:r>
              <a:rPr lang="en-GB" dirty="0"/>
              <a:t> </a:t>
            </a:r>
            <a:r>
              <a:rPr lang="en-GB" dirty="0" err="1"/>
              <a:t>olsa</a:t>
            </a:r>
            <a:r>
              <a:rPr lang="en-GB" dirty="0"/>
              <a:t>, </a:t>
            </a:r>
            <a:r>
              <a:rPr lang="en-GB" dirty="0" err="1"/>
              <a:t>sikl</a:t>
            </a:r>
            <a:r>
              <a:rPr lang="en-GB" dirty="0"/>
              <a:t> 5 </a:t>
            </a:r>
            <a:r>
              <a:rPr lang="en-GB" dirty="0" err="1"/>
              <a:t>marta</a:t>
            </a:r>
            <a:r>
              <a:rPr lang="en-GB" dirty="0"/>
              <a:t> </a:t>
            </a:r>
            <a:r>
              <a:rPr lang="en-GB" dirty="0" err="1"/>
              <a:t>bajariladi</a:t>
            </a:r>
            <a:r>
              <a:rPr lang="en-GB" dirty="0"/>
              <a:t>, agar </a:t>
            </a:r>
            <a:r>
              <a:rPr lang="en-GB" dirty="0" err="1"/>
              <a:t>uning</a:t>
            </a:r>
            <a:r>
              <a:rPr lang="en-GB" dirty="0"/>
              <a:t> </a:t>
            </a:r>
            <a:r>
              <a:rPr lang="en-GB" dirty="0" err="1"/>
              <a:t>qiymati</a:t>
            </a:r>
            <a:r>
              <a:rPr lang="en-GB" dirty="0"/>
              <a:t> 20 </a:t>
            </a:r>
            <a:r>
              <a:rPr lang="en-GB" dirty="0" err="1"/>
              <a:t>ga</a:t>
            </a:r>
            <a:r>
              <a:rPr lang="en-GB" dirty="0"/>
              <a:t> t</a:t>
            </a:r>
            <a:r>
              <a:rPr lang="ru-RU" dirty="0"/>
              <a:t>е</a:t>
            </a:r>
            <a:r>
              <a:rPr lang="en-GB" dirty="0"/>
              <a:t>ng </a:t>
            </a:r>
            <a:r>
              <a:rPr lang="en-GB" dirty="0" err="1"/>
              <a:t>bo’lsa</a:t>
            </a:r>
            <a:r>
              <a:rPr lang="en-GB" dirty="0"/>
              <a:t> 20 </a:t>
            </a:r>
            <a:r>
              <a:rPr lang="en-GB" dirty="0" err="1"/>
              <a:t>bo’ladi</a:t>
            </a:r>
            <a:r>
              <a:rPr lang="en-GB" dirty="0"/>
              <a:t>. Agar </a:t>
            </a:r>
            <a:r>
              <a:rPr lang="en-GB" dirty="0" err="1"/>
              <a:t>sikl</a:t>
            </a:r>
            <a:r>
              <a:rPr lang="en-GB" dirty="0"/>
              <a:t> </a:t>
            </a:r>
            <a:r>
              <a:rPr lang="en-GB" dirty="0" err="1"/>
              <a:t>o’zgaruvchisi</a:t>
            </a:r>
            <a:r>
              <a:rPr lang="en-GB" dirty="0"/>
              <a:t> M </a:t>
            </a:r>
            <a:r>
              <a:rPr lang="en-GB" dirty="0" err="1"/>
              <a:t>ga</a:t>
            </a:r>
            <a:r>
              <a:rPr lang="en-GB" dirty="0"/>
              <a:t> t</a:t>
            </a:r>
            <a:r>
              <a:rPr lang="ru-RU" dirty="0"/>
              <a:t>е</a:t>
            </a:r>
            <a:r>
              <a:rPr lang="en-GB" dirty="0"/>
              <a:t>ng </a:t>
            </a:r>
            <a:r>
              <a:rPr lang="en-GB" dirty="0" err="1"/>
              <a:t>bo’lsa</a:t>
            </a:r>
            <a:r>
              <a:rPr lang="en-GB" dirty="0"/>
              <a:t>, </a:t>
            </a:r>
            <a:r>
              <a:rPr lang="en-GB" dirty="0" err="1"/>
              <a:t>sikl</a:t>
            </a:r>
            <a:r>
              <a:rPr lang="en-GB" dirty="0"/>
              <a:t> M </a:t>
            </a:r>
            <a:r>
              <a:rPr lang="en-GB" dirty="0" err="1"/>
              <a:t>marta</a:t>
            </a:r>
            <a:r>
              <a:rPr lang="en-GB" dirty="0"/>
              <a:t> </a:t>
            </a:r>
            <a:r>
              <a:rPr lang="en-GB" dirty="0" err="1"/>
              <a:t>bajariladi</a:t>
            </a:r>
            <a:r>
              <a:rPr lang="en-GB" dirty="0"/>
              <a:t>. Agar </a:t>
            </a:r>
            <a:r>
              <a:rPr lang="en-GB" dirty="0" err="1"/>
              <a:t>sikl</a:t>
            </a:r>
            <a:r>
              <a:rPr lang="en-GB" dirty="0"/>
              <a:t> </a:t>
            </a:r>
            <a:r>
              <a:rPr lang="en-GB" dirty="0" err="1"/>
              <a:t>o’zgaruvchisi</a:t>
            </a:r>
            <a:r>
              <a:rPr lang="en-GB" dirty="0"/>
              <a:t> 1 </a:t>
            </a:r>
            <a:r>
              <a:rPr lang="en-GB" dirty="0" err="1"/>
              <a:t>dan</a:t>
            </a:r>
            <a:r>
              <a:rPr lang="en-GB" dirty="0"/>
              <a:t> N </a:t>
            </a:r>
            <a:r>
              <a:rPr lang="en-GB" dirty="0" err="1"/>
              <a:t>gacha</a:t>
            </a:r>
            <a:r>
              <a:rPr lang="en-GB" dirty="0"/>
              <a:t> </a:t>
            </a:r>
            <a:r>
              <a:rPr lang="en-GB" dirty="0" err="1"/>
              <a:t>hamma</a:t>
            </a:r>
            <a:r>
              <a:rPr lang="en-GB" dirty="0"/>
              <a:t> </a:t>
            </a:r>
            <a:r>
              <a:rPr lang="en-GB" dirty="0" err="1"/>
              <a:t>qiymatlarga</a:t>
            </a:r>
            <a:r>
              <a:rPr lang="en-GB" dirty="0"/>
              <a:t> </a:t>
            </a:r>
            <a:r>
              <a:rPr lang="en-GB" dirty="0" err="1"/>
              <a:t>o’tsa</a:t>
            </a:r>
            <a:r>
              <a:rPr lang="en-GB" dirty="0"/>
              <a:t>, </a:t>
            </a:r>
            <a:r>
              <a:rPr lang="en-GB" dirty="0" err="1"/>
              <a:t>sikl</a:t>
            </a:r>
            <a:r>
              <a:rPr lang="en-GB" dirty="0"/>
              <a:t> </a:t>
            </a:r>
            <a:r>
              <a:rPr lang="en-GB" dirty="0" err="1"/>
              <a:t>bajarilishining</a:t>
            </a:r>
            <a:r>
              <a:rPr lang="en-GB" dirty="0"/>
              <a:t> </a:t>
            </a:r>
            <a:r>
              <a:rPr lang="en-GB" dirty="0" err="1"/>
              <a:t>jami</a:t>
            </a:r>
            <a:r>
              <a:rPr lang="en-GB" dirty="0"/>
              <a:t> </a:t>
            </a:r>
            <a:r>
              <a:rPr lang="en-GB" dirty="0" err="1"/>
              <a:t>soni</a:t>
            </a:r>
            <a:r>
              <a:rPr lang="en-GB" dirty="0"/>
              <a:t> 1 </a:t>
            </a:r>
            <a:r>
              <a:rPr lang="en-GB" dirty="0" err="1"/>
              <a:t>dan</a:t>
            </a:r>
            <a:r>
              <a:rPr lang="en-GB" dirty="0"/>
              <a:t> N </a:t>
            </a:r>
            <a:r>
              <a:rPr lang="en-GB" dirty="0" err="1"/>
              <a:t>gacha</a:t>
            </a:r>
            <a:r>
              <a:rPr lang="en-GB" dirty="0"/>
              <a:t> </a:t>
            </a:r>
            <a:r>
              <a:rPr lang="en-GB" dirty="0" err="1"/>
              <a:t>bo’lgan</a:t>
            </a:r>
            <a:r>
              <a:rPr lang="en-GB" dirty="0"/>
              <a:t> </a:t>
            </a:r>
            <a:r>
              <a:rPr lang="en-GB" dirty="0" err="1"/>
              <a:t>hamma</a:t>
            </a:r>
            <a:r>
              <a:rPr lang="en-GB" dirty="0"/>
              <a:t> natural </a:t>
            </a:r>
            <a:r>
              <a:rPr lang="en-GB" dirty="0" err="1"/>
              <a:t>sonlar</a:t>
            </a:r>
            <a:r>
              <a:rPr lang="en-GB" dirty="0"/>
              <a:t> </a:t>
            </a:r>
            <a:r>
              <a:rPr lang="en-GB" dirty="0" err="1"/>
              <a:t>yig’indisiga</a:t>
            </a:r>
            <a:r>
              <a:rPr lang="en-GB" dirty="0"/>
              <a:t> t</a:t>
            </a:r>
            <a:r>
              <a:rPr lang="ru-RU" dirty="0"/>
              <a:t>е</a:t>
            </a:r>
            <a:r>
              <a:rPr lang="en-GB" dirty="0"/>
              <a:t>ng </a:t>
            </a:r>
            <a:r>
              <a:rPr lang="en-GB" dirty="0" err="1"/>
              <a:t>bo’ladi</a:t>
            </a:r>
            <a:r>
              <a:rPr lang="en-GB" dirty="0"/>
              <a:t>. </a:t>
            </a:r>
            <a:r>
              <a:rPr lang="en-GB" dirty="0" err="1"/>
              <a:t>Yig’indi</a:t>
            </a:r>
            <a:r>
              <a:rPr lang="en-GB" dirty="0"/>
              <a:t> b</a:t>
            </a:r>
            <a:r>
              <a:rPr lang="ru-RU" dirty="0"/>
              <a:t>е</a:t>
            </a:r>
            <a:r>
              <a:rPr lang="en-GB" dirty="0" err="1"/>
              <a:t>lgisining</a:t>
            </a:r>
            <a:r>
              <a:rPr lang="en-GB" dirty="0"/>
              <a:t> </a:t>
            </a:r>
            <a:r>
              <a:rPr lang="en-GB" dirty="0" err="1"/>
              <a:t>pastki</a:t>
            </a:r>
            <a:r>
              <a:rPr lang="en-GB" dirty="0"/>
              <a:t> </a:t>
            </a:r>
            <a:r>
              <a:rPr lang="en-GB" dirty="0" err="1"/>
              <a:t>qismida</a:t>
            </a:r>
            <a:r>
              <a:rPr lang="en-GB" dirty="0"/>
              <a:t> </a:t>
            </a:r>
            <a:r>
              <a:rPr lang="en-GB" dirty="0" err="1"/>
              <a:t>o’zgaruvchi</a:t>
            </a:r>
            <a:r>
              <a:rPr lang="en-GB" dirty="0"/>
              <a:t> </a:t>
            </a:r>
            <a:r>
              <a:rPr lang="en-GB" dirty="0" err="1"/>
              <a:t>yig’indining</a:t>
            </a:r>
            <a:r>
              <a:rPr lang="en-GB" dirty="0"/>
              <a:t> </a:t>
            </a:r>
            <a:r>
              <a:rPr lang="en-GB" dirty="0" err="1"/>
              <a:t>boshlang’ich</a:t>
            </a:r>
            <a:r>
              <a:rPr lang="en-GB" dirty="0"/>
              <a:t> </a:t>
            </a:r>
            <a:r>
              <a:rPr lang="en-GB" dirty="0" err="1"/>
              <a:t>qiymati</a:t>
            </a:r>
            <a:r>
              <a:rPr lang="en-GB" dirty="0"/>
              <a:t>, </a:t>
            </a:r>
            <a:r>
              <a:rPr lang="en-GB" dirty="0" err="1"/>
              <a:t>yuqori</a:t>
            </a:r>
            <a:r>
              <a:rPr lang="en-GB" dirty="0"/>
              <a:t> </a:t>
            </a:r>
            <a:r>
              <a:rPr lang="en-GB" dirty="0" err="1"/>
              <a:t>qismida</a:t>
            </a:r>
            <a:r>
              <a:rPr lang="en-GB" dirty="0"/>
              <a:t> </a:t>
            </a:r>
            <a:r>
              <a:rPr lang="en-GB" dirty="0" err="1"/>
              <a:t>esa</a:t>
            </a:r>
            <a:r>
              <a:rPr lang="en-GB" dirty="0"/>
              <a:t> – </a:t>
            </a:r>
            <a:r>
              <a:rPr lang="en-GB" dirty="0" err="1"/>
              <a:t>oxirgi</a:t>
            </a:r>
            <a:r>
              <a:rPr lang="en-GB" dirty="0"/>
              <a:t> </a:t>
            </a:r>
            <a:r>
              <a:rPr lang="en-GB" dirty="0" err="1"/>
              <a:t>qiymati</a:t>
            </a:r>
            <a:r>
              <a:rPr lang="en-GB" dirty="0"/>
              <a:t> </a:t>
            </a:r>
            <a:r>
              <a:rPr lang="en-GB" dirty="0" err="1"/>
              <a:t>turibdi</a:t>
            </a:r>
            <a:r>
              <a:rPr lang="en-GB" dirty="0"/>
              <a:t>. </a:t>
            </a:r>
            <a:r>
              <a:rPr lang="en-GB" dirty="0" err="1"/>
              <a:t>Bunday</a:t>
            </a:r>
            <a:r>
              <a:rPr lang="en-GB" dirty="0"/>
              <a:t> </a:t>
            </a:r>
            <a:r>
              <a:rPr lang="en-GB" dirty="0" err="1"/>
              <a:t>ifodalanish</a:t>
            </a:r>
            <a:r>
              <a:rPr lang="en-GB" dirty="0"/>
              <a:t> </a:t>
            </a:r>
            <a:r>
              <a:rPr lang="en-GB" dirty="0" err="1"/>
              <a:t>bizni</a:t>
            </a:r>
            <a:r>
              <a:rPr lang="en-GB" dirty="0"/>
              <a:t> </a:t>
            </a:r>
            <a:r>
              <a:rPr lang="en-GB" dirty="0" err="1"/>
              <a:t>qiziqtirgan</a:t>
            </a:r>
            <a:r>
              <a:rPr lang="en-GB" dirty="0"/>
              <a:t> </a:t>
            </a:r>
            <a:r>
              <a:rPr lang="en-GB" dirty="0" err="1"/>
              <a:t>yig’indi</a:t>
            </a:r>
            <a:r>
              <a:rPr lang="en-GB" dirty="0"/>
              <a:t> </a:t>
            </a:r>
            <a:r>
              <a:rPr lang="en-GB" dirty="0" err="1"/>
              <a:t>bilan</a:t>
            </a:r>
            <a:r>
              <a:rPr lang="en-GB" dirty="0"/>
              <a:t> </a:t>
            </a:r>
            <a:r>
              <a:rPr lang="en-GB" dirty="0" err="1"/>
              <a:t>qanday</a:t>
            </a:r>
            <a:r>
              <a:rPr lang="en-GB" dirty="0"/>
              <a:t> </a:t>
            </a:r>
            <a:r>
              <a:rPr lang="en-GB" dirty="0" err="1"/>
              <a:t>bog’liqligi</a:t>
            </a:r>
            <a:r>
              <a:rPr lang="en-GB" dirty="0"/>
              <a:t> </a:t>
            </a:r>
            <a:r>
              <a:rPr lang="en-GB" dirty="0" err="1"/>
              <a:t>tushunarli</a:t>
            </a:r>
            <a:r>
              <a:rPr lang="en-GB" dirty="0"/>
              <a:t>. </a:t>
            </a:r>
          </a:p>
          <a:p>
            <a:pPr>
              <a:lnSpc>
                <a:spcPct val="110000"/>
              </a:lnSpc>
            </a:pPr>
            <a:r>
              <a:rPr lang="en-GB" dirty="0"/>
              <a:t>Agar </a:t>
            </a:r>
            <a:r>
              <a:rPr lang="en-GB" dirty="0" err="1"/>
              <a:t>biror</a:t>
            </a:r>
            <a:r>
              <a:rPr lang="en-GB" dirty="0"/>
              <a:t> </a:t>
            </a:r>
            <a:r>
              <a:rPr lang="en-GB" dirty="0" err="1"/>
              <a:t>qiymat</a:t>
            </a:r>
            <a:r>
              <a:rPr lang="en-GB" dirty="0"/>
              <a:t> </a:t>
            </a:r>
            <a:r>
              <a:rPr lang="en-GB" dirty="0" err="1"/>
              <a:t>shu</a:t>
            </a:r>
            <a:r>
              <a:rPr lang="en-GB" dirty="0"/>
              <a:t> </a:t>
            </a:r>
            <a:r>
              <a:rPr lang="en-GB" dirty="0" err="1"/>
              <a:t>kabi</a:t>
            </a:r>
            <a:r>
              <a:rPr lang="en-GB" dirty="0"/>
              <a:t> </a:t>
            </a:r>
            <a:r>
              <a:rPr lang="en-GB" dirty="0" err="1"/>
              <a:t>yig’indi</a:t>
            </a:r>
            <a:r>
              <a:rPr lang="en-GB" dirty="0"/>
              <a:t> </a:t>
            </a:r>
            <a:r>
              <a:rPr lang="en-GB" dirty="0" err="1"/>
              <a:t>ko’rinishida</a:t>
            </a:r>
            <a:r>
              <a:rPr lang="en-GB" dirty="0"/>
              <a:t> </a:t>
            </a:r>
            <a:r>
              <a:rPr lang="en-GB" dirty="0" err="1"/>
              <a:t>yozilsa</a:t>
            </a:r>
            <a:r>
              <a:rPr lang="en-GB" dirty="0"/>
              <a:t>, </a:t>
            </a:r>
            <a:r>
              <a:rPr lang="en-GB" dirty="0" err="1"/>
              <a:t>natijani</a:t>
            </a:r>
            <a:r>
              <a:rPr lang="en-GB" dirty="0"/>
              <a:t> </a:t>
            </a:r>
            <a:r>
              <a:rPr lang="en-GB" dirty="0" err="1"/>
              <a:t>boshqa</a:t>
            </a:r>
            <a:r>
              <a:rPr lang="en-GB" dirty="0"/>
              <a:t> </a:t>
            </a:r>
            <a:r>
              <a:rPr lang="en-GB" dirty="0" err="1"/>
              <a:t>shu</a:t>
            </a:r>
            <a:r>
              <a:rPr lang="en-GB" dirty="0"/>
              <a:t> </a:t>
            </a:r>
            <a:r>
              <a:rPr lang="en-GB" dirty="0" err="1"/>
              <a:t>kabi</a:t>
            </a:r>
            <a:r>
              <a:rPr lang="en-GB" dirty="0"/>
              <a:t> </a:t>
            </a:r>
            <a:r>
              <a:rPr lang="en-GB" dirty="0" err="1"/>
              <a:t>ifodalar</a:t>
            </a:r>
            <a:r>
              <a:rPr lang="en-GB" dirty="0"/>
              <a:t> </a:t>
            </a:r>
            <a:r>
              <a:rPr lang="en-GB" dirty="0" err="1"/>
              <a:t>bilan</a:t>
            </a:r>
            <a:r>
              <a:rPr lang="en-GB" dirty="0"/>
              <a:t> </a:t>
            </a:r>
            <a:r>
              <a:rPr lang="en-GB" dirty="0" err="1"/>
              <a:t>solishtirish</a:t>
            </a:r>
            <a:r>
              <a:rPr lang="en-GB" dirty="0"/>
              <a:t> </a:t>
            </a:r>
            <a:r>
              <a:rPr lang="en-GB" dirty="0" err="1"/>
              <a:t>mumkin</a:t>
            </a:r>
            <a:r>
              <a:rPr lang="en-GB" dirty="0"/>
              <a:t> </a:t>
            </a:r>
            <a:r>
              <a:rPr lang="en-GB" dirty="0" err="1"/>
              <a:t>bo’lishi</a:t>
            </a:r>
            <a:r>
              <a:rPr lang="en-GB" dirty="0"/>
              <a:t> </a:t>
            </a:r>
            <a:r>
              <a:rPr lang="en-GB" dirty="0" err="1"/>
              <a:t>uchun</a:t>
            </a:r>
            <a:r>
              <a:rPr lang="en-GB" dirty="0"/>
              <a:t> </a:t>
            </a:r>
            <a:r>
              <a:rPr lang="en-GB" dirty="0" err="1"/>
              <a:t>uni</a:t>
            </a:r>
            <a:r>
              <a:rPr lang="en-GB" dirty="0"/>
              <a:t> </a:t>
            </a:r>
            <a:r>
              <a:rPr lang="en-GB" dirty="0" err="1"/>
              <a:t>soddalashtirish</a:t>
            </a:r>
            <a:r>
              <a:rPr lang="en-GB" dirty="0"/>
              <a:t> k</a:t>
            </a:r>
            <a:r>
              <a:rPr lang="ru-RU" dirty="0"/>
              <a:t>е</a:t>
            </a:r>
            <a:r>
              <a:rPr lang="en-GB" dirty="0" err="1"/>
              <a:t>rak</a:t>
            </a:r>
            <a:r>
              <a:rPr lang="en-GB" dirty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4465652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err="1"/>
              <a:t>O’sish</a:t>
            </a:r>
            <a:r>
              <a:rPr lang="en-GB" b="1" dirty="0"/>
              <a:t> t</a:t>
            </a:r>
            <a:r>
              <a:rPr lang="ru-RU" b="1" dirty="0"/>
              <a:t>е</a:t>
            </a:r>
            <a:r>
              <a:rPr lang="en-GB" b="1" dirty="0" err="1"/>
              <a:t>zliklari</a:t>
            </a:r>
            <a:r>
              <a:rPr lang="en-GB" b="1" dirty="0"/>
              <a:t> </a:t>
            </a:r>
            <a:endParaRPr lang="ru-RU" b="1" dirty="0"/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GB" dirty="0" err="1"/>
              <a:t>Algoritm</a:t>
            </a:r>
            <a:r>
              <a:rPr lang="en-GB" dirty="0"/>
              <a:t> </a:t>
            </a:r>
            <a:r>
              <a:rPr lang="en-GB" dirty="0" err="1"/>
              <a:t>bilan</a:t>
            </a:r>
            <a:r>
              <a:rPr lang="en-GB" dirty="0"/>
              <a:t> </a:t>
            </a:r>
            <a:r>
              <a:rPr lang="en-GB" dirty="0" err="1"/>
              <a:t>bajariladigan</a:t>
            </a:r>
            <a:r>
              <a:rPr lang="en-GB" dirty="0"/>
              <a:t> </a:t>
            </a:r>
            <a:r>
              <a:rPr lang="en-GB" dirty="0" err="1"/>
              <a:t>jarayonlar</a:t>
            </a:r>
            <a:r>
              <a:rPr lang="en-GB" dirty="0"/>
              <a:t> </a:t>
            </a:r>
            <a:r>
              <a:rPr lang="en-GB" dirty="0" err="1"/>
              <a:t>sonini</a:t>
            </a:r>
            <a:r>
              <a:rPr lang="en-GB" dirty="0"/>
              <a:t> </a:t>
            </a:r>
            <a:r>
              <a:rPr lang="en-GB" dirty="0" err="1"/>
              <a:t>aniq</a:t>
            </a:r>
            <a:r>
              <a:rPr lang="en-GB" dirty="0"/>
              <a:t> </a:t>
            </a:r>
            <a:r>
              <a:rPr lang="en-GB" dirty="0" err="1"/>
              <a:t>bilish</a:t>
            </a:r>
            <a:r>
              <a:rPr lang="en-GB" dirty="0"/>
              <a:t> </a:t>
            </a:r>
            <a:r>
              <a:rPr lang="en-GB" dirty="0" err="1"/>
              <a:t>algoritmlarni</a:t>
            </a:r>
            <a:r>
              <a:rPr lang="en-GB" dirty="0"/>
              <a:t> </a:t>
            </a:r>
            <a:r>
              <a:rPr lang="en-GB" dirty="0" err="1"/>
              <a:t>tahlil</a:t>
            </a:r>
            <a:r>
              <a:rPr lang="en-GB" dirty="0"/>
              <a:t> </a:t>
            </a:r>
            <a:r>
              <a:rPr lang="en-GB" dirty="0" err="1"/>
              <a:t>qilishda</a:t>
            </a:r>
            <a:r>
              <a:rPr lang="en-GB" dirty="0"/>
              <a:t> </a:t>
            </a:r>
            <a:r>
              <a:rPr lang="en-GB" dirty="0" err="1"/>
              <a:t>muhim</a:t>
            </a:r>
            <a:r>
              <a:rPr lang="en-GB" dirty="0"/>
              <a:t> </a:t>
            </a:r>
            <a:r>
              <a:rPr lang="en-GB" dirty="0" err="1"/>
              <a:t>rol</a:t>
            </a:r>
            <a:r>
              <a:rPr lang="en-GB" dirty="0"/>
              <a:t> </a:t>
            </a:r>
            <a:r>
              <a:rPr lang="en-GB" dirty="0" err="1"/>
              <a:t>o’ynamaydi</a:t>
            </a:r>
            <a:r>
              <a:rPr lang="en-GB" dirty="0"/>
              <a:t>. </a:t>
            </a:r>
            <a:r>
              <a:rPr lang="en-GB" dirty="0" err="1"/>
              <a:t>Kiruvchi</a:t>
            </a:r>
            <a:r>
              <a:rPr lang="en-GB" dirty="0"/>
              <a:t> </a:t>
            </a:r>
            <a:r>
              <a:rPr lang="en-GB" dirty="0" err="1"/>
              <a:t>ma'lumotlarning</a:t>
            </a:r>
            <a:r>
              <a:rPr lang="en-GB" dirty="0"/>
              <a:t> </a:t>
            </a:r>
            <a:r>
              <a:rPr lang="en-GB" dirty="0" err="1"/>
              <a:t>hajmi</a:t>
            </a:r>
            <a:r>
              <a:rPr lang="en-GB" dirty="0"/>
              <a:t> </a:t>
            </a:r>
            <a:r>
              <a:rPr lang="en-GB" dirty="0" err="1"/>
              <a:t>ko’payganida</a:t>
            </a:r>
            <a:r>
              <a:rPr lang="en-GB" dirty="0"/>
              <a:t> </a:t>
            </a:r>
            <a:r>
              <a:rPr lang="en-GB" dirty="0" err="1"/>
              <a:t>bu</a:t>
            </a:r>
            <a:r>
              <a:rPr lang="en-GB" dirty="0"/>
              <a:t> </a:t>
            </a:r>
            <a:r>
              <a:rPr lang="en-GB" dirty="0" err="1"/>
              <a:t>sonning</a:t>
            </a:r>
            <a:r>
              <a:rPr lang="en-GB" dirty="0"/>
              <a:t> </a:t>
            </a:r>
            <a:r>
              <a:rPr lang="en-GB" dirty="0" err="1"/>
              <a:t>o’sish</a:t>
            </a:r>
            <a:r>
              <a:rPr lang="en-GB" dirty="0"/>
              <a:t> t</a:t>
            </a:r>
            <a:r>
              <a:rPr lang="ru-RU" dirty="0"/>
              <a:t>е</a:t>
            </a:r>
            <a:r>
              <a:rPr lang="en-GB" dirty="0" err="1"/>
              <a:t>zligi</a:t>
            </a:r>
            <a:r>
              <a:rPr lang="en-GB" dirty="0"/>
              <a:t> </a:t>
            </a:r>
            <a:r>
              <a:rPr lang="en-GB" dirty="0" err="1"/>
              <a:t>muhimroq</a:t>
            </a:r>
            <a:r>
              <a:rPr lang="en-GB" dirty="0"/>
              <a:t> </a:t>
            </a:r>
            <a:r>
              <a:rPr lang="en-GB" dirty="0" err="1"/>
              <a:t>hisoblanadi</a:t>
            </a:r>
            <a:r>
              <a:rPr lang="en-GB" dirty="0"/>
              <a:t>. U </a:t>
            </a:r>
            <a:r>
              <a:rPr lang="en-GB" dirty="0" err="1"/>
              <a:t>algoritmning</a:t>
            </a:r>
            <a:r>
              <a:rPr lang="en-GB" dirty="0"/>
              <a:t> </a:t>
            </a:r>
            <a:r>
              <a:rPr lang="en-GB" dirty="0" err="1"/>
              <a:t>o’sish</a:t>
            </a:r>
            <a:r>
              <a:rPr lang="en-GB" dirty="0"/>
              <a:t> t</a:t>
            </a:r>
            <a:r>
              <a:rPr lang="ru-RU" dirty="0"/>
              <a:t>е</a:t>
            </a:r>
            <a:r>
              <a:rPr lang="en-GB" dirty="0" err="1"/>
              <a:t>zligi</a:t>
            </a:r>
            <a:r>
              <a:rPr lang="en-GB" dirty="0"/>
              <a:t> d</a:t>
            </a:r>
            <a:r>
              <a:rPr lang="ru-RU" dirty="0"/>
              <a:t>е</a:t>
            </a:r>
            <a:r>
              <a:rPr lang="en-GB" dirty="0"/>
              <a:t>b </a:t>
            </a:r>
            <a:r>
              <a:rPr lang="en-GB" dirty="0" err="1"/>
              <a:t>ataladi</a:t>
            </a:r>
            <a:r>
              <a:rPr lang="en-GB" dirty="0"/>
              <a:t>. </a:t>
            </a:r>
            <a:endParaRPr lang="ru-RU" sz="3200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019800" y="1825625"/>
            <a:ext cx="5845138" cy="3920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071246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err="1"/>
              <a:t>O’sish</a:t>
            </a:r>
            <a:r>
              <a:rPr lang="en-GB" b="1" dirty="0"/>
              <a:t> t</a:t>
            </a:r>
            <a:r>
              <a:rPr lang="ru-RU" b="1" dirty="0"/>
              <a:t>е</a:t>
            </a:r>
            <a:r>
              <a:rPr lang="en-GB" b="1" dirty="0" err="1"/>
              <a:t>zliklarini</a:t>
            </a:r>
            <a:r>
              <a:rPr lang="en-GB" b="1" dirty="0"/>
              <a:t> </a:t>
            </a:r>
            <a:r>
              <a:rPr lang="en-GB" b="1" dirty="0" err="1"/>
              <a:t>tasniflash</a:t>
            </a:r>
            <a:r>
              <a:rPr lang="en-GB" b="1" dirty="0"/>
              <a:t> </a:t>
            </a: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589923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GB" dirty="0" err="1"/>
              <a:t>Algoritm</a:t>
            </a:r>
            <a:r>
              <a:rPr lang="en-GB" dirty="0"/>
              <a:t> </a:t>
            </a:r>
            <a:r>
              <a:rPr lang="en-GB" dirty="0" err="1"/>
              <a:t>murakkabligining</a:t>
            </a:r>
            <a:r>
              <a:rPr lang="en-GB" dirty="0"/>
              <a:t> </a:t>
            </a:r>
            <a:r>
              <a:rPr lang="en-GB" dirty="0" err="1"/>
              <a:t>o’sish</a:t>
            </a:r>
            <a:r>
              <a:rPr lang="en-GB" dirty="0"/>
              <a:t> t</a:t>
            </a:r>
            <a:r>
              <a:rPr lang="ru-RU" dirty="0"/>
              <a:t>е</a:t>
            </a:r>
            <a:r>
              <a:rPr lang="en-GB" dirty="0" err="1"/>
              <a:t>zligi</a:t>
            </a:r>
            <a:r>
              <a:rPr lang="en-GB" dirty="0"/>
              <a:t> </a:t>
            </a:r>
            <a:r>
              <a:rPr lang="en-GB" dirty="0" err="1"/>
              <a:t>muhim</a:t>
            </a:r>
            <a:r>
              <a:rPr lang="en-GB" dirty="0"/>
              <a:t> </a:t>
            </a:r>
            <a:r>
              <a:rPr lang="en-GB" dirty="0" err="1"/>
              <a:t>rol</a:t>
            </a:r>
            <a:r>
              <a:rPr lang="en-GB" dirty="0"/>
              <a:t> </a:t>
            </a:r>
            <a:r>
              <a:rPr lang="en-GB" dirty="0" err="1"/>
              <a:t>o’ynaydi</a:t>
            </a:r>
            <a:r>
              <a:rPr lang="en-GB" dirty="0"/>
              <a:t> </a:t>
            </a:r>
            <a:r>
              <a:rPr lang="en-GB" dirty="0" err="1"/>
              <a:t>va</a:t>
            </a:r>
            <a:r>
              <a:rPr lang="en-GB" dirty="0"/>
              <a:t> biz </a:t>
            </a:r>
            <a:r>
              <a:rPr lang="en-GB" dirty="0" err="1"/>
              <a:t>o’sish</a:t>
            </a:r>
            <a:r>
              <a:rPr lang="en-GB" dirty="0"/>
              <a:t> t</a:t>
            </a:r>
            <a:r>
              <a:rPr lang="ru-RU" dirty="0"/>
              <a:t>е</a:t>
            </a:r>
            <a:r>
              <a:rPr lang="en-GB" dirty="0" err="1"/>
              <a:t>zligi</a:t>
            </a:r>
            <a:r>
              <a:rPr lang="en-GB" dirty="0"/>
              <a:t> </a:t>
            </a:r>
            <a:r>
              <a:rPr lang="en-GB" dirty="0" err="1"/>
              <a:t>formulasi</a:t>
            </a:r>
            <a:r>
              <a:rPr lang="en-GB" dirty="0"/>
              <a:t> kata </a:t>
            </a:r>
            <a:r>
              <a:rPr lang="en-GB" dirty="0" err="1"/>
              <a:t>ustunlikka</a:t>
            </a:r>
            <a:r>
              <a:rPr lang="en-GB" dirty="0"/>
              <a:t> </a:t>
            </a:r>
            <a:r>
              <a:rPr lang="en-GB" dirty="0" err="1"/>
              <a:t>ega</a:t>
            </a:r>
            <a:r>
              <a:rPr lang="en-GB" dirty="0"/>
              <a:t> </a:t>
            </a:r>
            <a:r>
              <a:rPr lang="en-GB" dirty="0" err="1"/>
              <a:t>hadi</a:t>
            </a:r>
            <a:r>
              <a:rPr lang="en-GB" dirty="0"/>
              <a:t> </a:t>
            </a:r>
            <a:r>
              <a:rPr lang="en-GB" dirty="0" err="1"/>
              <a:t>bilan</a:t>
            </a:r>
            <a:r>
              <a:rPr lang="en-GB" dirty="0"/>
              <a:t> </a:t>
            </a:r>
            <a:r>
              <a:rPr lang="en-GB" dirty="0" err="1"/>
              <a:t>aniqlanishini</a:t>
            </a:r>
            <a:r>
              <a:rPr lang="en-GB" dirty="0"/>
              <a:t> </a:t>
            </a:r>
            <a:r>
              <a:rPr lang="en-GB" dirty="0" err="1"/>
              <a:t>ko’rdik</a:t>
            </a:r>
            <a:r>
              <a:rPr lang="en-GB" dirty="0"/>
              <a:t>. </a:t>
            </a:r>
            <a:r>
              <a:rPr lang="en-GB" dirty="0" err="1"/>
              <a:t>Shuning</a:t>
            </a:r>
            <a:r>
              <a:rPr lang="en-GB" dirty="0"/>
              <a:t> </a:t>
            </a:r>
            <a:r>
              <a:rPr lang="en-GB" dirty="0" err="1"/>
              <a:t>uchun</a:t>
            </a:r>
            <a:r>
              <a:rPr lang="en-GB" dirty="0"/>
              <a:t> biz s</a:t>
            </a:r>
            <a:r>
              <a:rPr lang="ru-RU" dirty="0"/>
              <a:t>е</a:t>
            </a:r>
            <a:r>
              <a:rPr lang="en-GB" dirty="0"/>
              <a:t>kin </a:t>
            </a:r>
            <a:r>
              <a:rPr lang="en-GB" dirty="0" err="1"/>
              <a:t>o’sadigan</a:t>
            </a:r>
            <a:r>
              <a:rPr lang="en-GB" dirty="0"/>
              <a:t> </a:t>
            </a:r>
            <a:r>
              <a:rPr lang="en-GB" dirty="0" err="1"/>
              <a:t>kichik</a:t>
            </a:r>
            <a:r>
              <a:rPr lang="en-GB" dirty="0"/>
              <a:t> </a:t>
            </a:r>
            <a:r>
              <a:rPr lang="en-GB" dirty="0" err="1"/>
              <a:t>hadlarga</a:t>
            </a:r>
            <a:r>
              <a:rPr lang="en-GB" dirty="0"/>
              <a:t> </a:t>
            </a:r>
            <a:r>
              <a:rPr lang="en-GB" dirty="0" err="1"/>
              <a:t>e'tibor</a:t>
            </a:r>
            <a:r>
              <a:rPr lang="en-GB" dirty="0"/>
              <a:t> </a:t>
            </a:r>
            <a:r>
              <a:rPr lang="en-GB" dirty="0" err="1"/>
              <a:t>qaratmaymiz</a:t>
            </a:r>
            <a:r>
              <a:rPr lang="en-GB" dirty="0"/>
              <a:t>. </a:t>
            </a:r>
            <a:r>
              <a:rPr lang="en-GB" dirty="0" err="1"/>
              <a:t>Barcha</a:t>
            </a:r>
            <a:r>
              <a:rPr lang="en-GB" dirty="0"/>
              <a:t> </a:t>
            </a:r>
            <a:r>
              <a:rPr lang="en-GB" dirty="0" err="1"/>
              <a:t>kichik</a:t>
            </a:r>
            <a:r>
              <a:rPr lang="en-GB" dirty="0"/>
              <a:t> </a:t>
            </a:r>
            <a:r>
              <a:rPr lang="en-GB" dirty="0" err="1"/>
              <a:t>hadlarni</a:t>
            </a:r>
            <a:r>
              <a:rPr lang="en-GB" dirty="0"/>
              <a:t> </a:t>
            </a:r>
            <a:r>
              <a:rPr lang="en-GB" dirty="0" err="1"/>
              <a:t>olib</a:t>
            </a:r>
            <a:r>
              <a:rPr lang="en-GB" dirty="0"/>
              <a:t> </a:t>
            </a:r>
            <a:r>
              <a:rPr lang="en-GB" dirty="0" err="1"/>
              <a:t>tashlab</a:t>
            </a:r>
            <a:r>
              <a:rPr lang="en-GB" dirty="0"/>
              <a:t>, </a:t>
            </a:r>
            <a:r>
              <a:rPr lang="en-GB" dirty="0" err="1"/>
              <a:t>murakkablikning</a:t>
            </a:r>
            <a:r>
              <a:rPr lang="en-GB" dirty="0"/>
              <a:t> </a:t>
            </a:r>
            <a:r>
              <a:rPr lang="en-GB" dirty="0" err="1"/>
              <a:t>o’sish</a:t>
            </a:r>
            <a:r>
              <a:rPr lang="en-GB" dirty="0"/>
              <a:t> t</a:t>
            </a:r>
            <a:r>
              <a:rPr lang="ru-RU" dirty="0"/>
              <a:t>е</a:t>
            </a:r>
            <a:r>
              <a:rPr lang="en-GB" dirty="0" err="1"/>
              <a:t>zligi</a:t>
            </a:r>
            <a:r>
              <a:rPr lang="en-GB" dirty="0"/>
              <a:t> </a:t>
            </a:r>
            <a:r>
              <a:rPr lang="en-GB" dirty="0" err="1"/>
              <a:t>hisoblanuvchi</a:t>
            </a:r>
            <a:r>
              <a:rPr lang="en-GB" dirty="0"/>
              <a:t> </a:t>
            </a:r>
            <a:r>
              <a:rPr lang="en-GB" dirty="0" err="1"/>
              <a:t>algoritm</a:t>
            </a:r>
            <a:r>
              <a:rPr lang="en-GB" dirty="0"/>
              <a:t> </a:t>
            </a:r>
            <a:r>
              <a:rPr lang="en-GB" dirty="0" err="1"/>
              <a:t>yoki</a:t>
            </a:r>
            <a:r>
              <a:rPr lang="en-GB" dirty="0"/>
              <a:t> </a:t>
            </a:r>
            <a:r>
              <a:rPr lang="en-GB" dirty="0" err="1"/>
              <a:t>funktsiyaning</a:t>
            </a:r>
            <a:r>
              <a:rPr lang="en-GB" dirty="0"/>
              <a:t> </a:t>
            </a:r>
            <a:r>
              <a:rPr lang="en-GB" dirty="0" err="1"/>
              <a:t>tartibiga</a:t>
            </a:r>
            <a:r>
              <a:rPr lang="en-GB" dirty="0"/>
              <a:t> </a:t>
            </a:r>
            <a:r>
              <a:rPr lang="en-GB" dirty="0" err="1"/>
              <a:t>ega</a:t>
            </a:r>
            <a:r>
              <a:rPr lang="en-GB" dirty="0"/>
              <a:t> </a:t>
            </a:r>
            <a:r>
              <a:rPr lang="en-GB" dirty="0" err="1"/>
              <a:t>bo’lamiz</a:t>
            </a:r>
            <a:r>
              <a:rPr lang="en-GB" dirty="0"/>
              <a:t>. </a:t>
            </a:r>
            <a:r>
              <a:rPr lang="en-GB" dirty="0" err="1"/>
              <a:t>Algoritmlarni</a:t>
            </a:r>
            <a:r>
              <a:rPr lang="en-GB" dirty="0"/>
              <a:t> </a:t>
            </a:r>
            <a:r>
              <a:rPr lang="en-GB" dirty="0" err="1"/>
              <a:t>ular</a:t>
            </a:r>
            <a:r>
              <a:rPr lang="en-GB" dirty="0"/>
              <a:t> </a:t>
            </a:r>
            <a:r>
              <a:rPr lang="en-GB" dirty="0" err="1"/>
              <a:t>murakkabligining</a:t>
            </a:r>
            <a:r>
              <a:rPr lang="en-GB" dirty="0"/>
              <a:t> </a:t>
            </a:r>
            <a:r>
              <a:rPr lang="en-GB" dirty="0" err="1"/>
              <a:t>o’sish</a:t>
            </a:r>
            <a:r>
              <a:rPr lang="en-GB" dirty="0"/>
              <a:t> t</a:t>
            </a:r>
            <a:r>
              <a:rPr lang="ru-RU" dirty="0"/>
              <a:t>е</a:t>
            </a:r>
            <a:r>
              <a:rPr lang="en-GB" dirty="0" err="1"/>
              <a:t>zligiga</a:t>
            </a:r>
            <a:r>
              <a:rPr lang="en-GB" dirty="0"/>
              <a:t> </a:t>
            </a:r>
            <a:r>
              <a:rPr lang="en-GB" dirty="0" err="1"/>
              <a:t>qarab</a:t>
            </a:r>
            <a:r>
              <a:rPr lang="en-GB" dirty="0"/>
              <a:t> </a:t>
            </a:r>
            <a:r>
              <a:rPr lang="en-GB" dirty="0" err="1"/>
              <a:t>guruhlarga</a:t>
            </a:r>
            <a:r>
              <a:rPr lang="en-GB" dirty="0"/>
              <a:t> </a:t>
            </a:r>
            <a:r>
              <a:rPr lang="en-GB" dirty="0" err="1"/>
              <a:t>ajratish</a:t>
            </a:r>
            <a:r>
              <a:rPr lang="en-GB" dirty="0"/>
              <a:t> </a:t>
            </a:r>
            <a:r>
              <a:rPr lang="en-GB" dirty="0" err="1"/>
              <a:t>mumkin</a:t>
            </a:r>
            <a:r>
              <a:rPr lang="en-GB" dirty="0"/>
              <a:t>. Biz </a:t>
            </a:r>
            <a:r>
              <a:rPr lang="en-GB" b="1" dirty="0"/>
              <a:t>3 </a:t>
            </a:r>
            <a:r>
              <a:rPr lang="en-GB" b="1" dirty="0" err="1"/>
              <a:t>toifani</a:t>
            </a:r>
            <a:r>
              <a:rPr lang="en-GB" b="1" dirty="0"/>
              <a:t> </a:t>
            </a:r>
            <a:r>
              <a:rPr lang="en-GB" b="1" dirty="0" err="1"/>
              <a:t>kiritamiz</a:t>
            </a:r>
            <a:r>
              <a:rPr lang="en-GB" dirty="0"/>
              <a:t>: </a:t>
            </a:r>
            <a:r>
              <a:rPr lang="en-GB" dirty="0" err="1"/>
              <a:t>murakkabligi</a:t>
            </a:r>
            <a:r>
              <a:rPr lang="en-GB" dirty="0"/>
              <a:t> </a:t>
            </a:r>
            <a:r>
              <a:rPr lang="en-GB" dirty="0" err="1"/>
              <a:t>mazkur</a:t>
            </a:r>
            <a:r>
              <a:rPr lang="en-GB" dirty="0"/>
              <a:t> </a:t>
            </a:r>
            <a:r>
              <a:rPr lang="en-GB" dirty="0" err="1"/>
              <a:t>funktsiya</a:t>
            </a:r>
            <a:r>
              <a:rPr lang="en-GB" dirty="0"/>
              <a:t> </a:t>
            </a:r>
            <a:r>
              <a:rPr lang="en-GB" dirty="0" err="1"/>
              <a:t>kabi</a:t>
            </a:r>
            <a:r>
              <a:rPr lang="en-GB" dirty="0"/>
              <a:t> t</a:t>
            </a:r>
            <a:r>
              <a:rPr lang="ru-RU" dirty="0"/>
              <a:t>е</a:t>
            </a:r>
            <a:r>
              <a:rPr lang="en-GB" dirty="0"/>
              <a:t>z </a:t>
            </a:r>
            <a:r>
              <a:rPr lang="en-GB" dirty="0" err="1"/>
              <a:t>o’suvchi</a:t>
            </a:r>
            <a:r>
              <a:rPr lang="en-GB" dirty="0"/>
              <a:t> </a:t>
            </a:r>
            <a:r>
              <a:rPr lang="en-GB" dirty="0" err="1"/>
              <a:t>algoritmlar</a:t>
            </a:r>
            <a:r>
              <a:rPr lang="en-GB" dirty="0"/>
              <a:t>, </a:t>
            </a:r>
            <a:r>
              <a:rPr lang="en-GB" dirty="0" err="1"/>
              <a:t>murakkabliklari</a:t>
            </a:r>
            <a:r>
              <a:rPr lang="en-GB" dirty="0"/>
              <a:t> </a:t>
            </a:r>
            <a:r>
              <a:rPr lang="en-GB" dirty="0" err="1"/>
              <a:t>o’sha</a:t>
            </a:r>
            <a:r>
              <a:rPr lang="en-GB" dirty="0"/>
              <a:t> t</a:t>
            </a:r>
            <a:r>
              <a:rPr lang="ru-RU" dirty="0"/>
              <a:t>е</a:t>
            </a:r>
            <a:r>
              <a:rPr lang="en-GB" dirty="0" err="1"/>
              <a:t>zlikda</a:t>
            </a:r>
            <a:r>
              <a:rPr lang="en-GB" dirty="0"/>
              <a:t> </a:t>
            </a:r>
            <a:r>
              <a:rPr lang="en-GB" dirty="0" err="1"/>
              <a:t>o’suvchi</a:t>
            </a:r>
            <a:r>
              <a:rPr lang="en-GB" dirty="0"/>
              <a:t> </a:t>
            </a:r>
            <a:r>
              <a:rPr lang="en-GB" dirty="0" err="1"/>
              <a:t>algoritmlar</a:t>
            </a:r>
            <a:r>
              <a:rPr lang="en-GB" dirty="0"/>
              <a:t> </a:t>
            </a:r>
            <a:r>
              <a:rPr lang="en-GB" dirty="0" err="1"/>
              <a:t>va</a:t>
            </a:r>
            <a:r>
              <a:rPr lang="en-GB" dirty="0"/>
              <a:t> </a:t>
            </a:r>
            <a:r>
              <a:rPr lang="en-GB" dirty="0" err="1"/>
              <a:t>murakkabligi</a:t>
            </a:r>
            <a:r>
              <a:rPr lang="en-GB" dirty="0"/>
              <a:t> </a:t>
            </a:r>
            <a:r>
              <a:rPr lang="en-GB" dirty="0" err="1"/>
              <a:t>bu</a:t>
            </a:r>
            <a:r>
              <a:rPr lang="en-GB" dirty="0"/>
              <a:t> </a:t>
            </a:r>
            <a:r>
              <a:rPr lang="en-GB" dirty="0" err="1"/>
              <a:t>funktsiyadan</a:t>
            </a:r>
            <a:r>
              <a:rPr lang="en-GB" dirty="0"/>
              <a:t> s</a:t>
            </a:r>
            <a:r>
              <a:rPr lang="ru-RU" dirty="0"/>
              <a:t>е</a:t>
            </a:r>
            <a:r>
              <a:rPr lang="en-GB" dirty="0"/>
              <a:t>kin </a:t>
            </a:r>
            <a:r>
              <a:rPr lang="en-GB" dirty="0" err="1"/>
              <a:t>o’suvchi</a:t>
            </a:r>
            <a:r>
              <a:rPr lang="en-GB" dirty="0"/>
              <a:t> </a:t>
            </a:r>
            <a:r>
              <a:rPr lang="en-GB" dirty="0" err="1"/>
              <a:t>algoritmlar</a:t>
            </a:r>
            <a:r>
              <a:rPr lang="en-GB" b="1" dirty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6913414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669960" y="1106233"/>
            <a:ext cx="9096778" cy="33499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Foydalanilgan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adabiyotlar</a:t>
            </a:r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Informatika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informatsion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M.Aripov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yurti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talabalari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darslik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Toshkent-2019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y.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Axborot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M.Aripov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yurti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talabalari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Toshkent-2019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y.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Delphi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asoslari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Sh.Nazirov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Toshkent-2018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y.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167184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861881"/>
          </a:xfrm>
        </p:spPr>
        <p:txBody>
          <a:bodyPr>
            <a:normAutofit/>
          </a:bodyPr>
          <a:lstStyle/>
          <a:p>
            <a:pPr algn="ctr"/>
            <a:r>
              <a:rPr lang="en-US" sz="5400" b="1" dirty="0" smtClean="0"/>
              <a:t>3- </a:t>
            </a:r>
            <a:r>
              <a:rPr lang="en-US" sz="5400" b="1" dirty="0" err="1" smtClean="0"/>
              <a:t>darsimiz</a:t>
            </a:r>
            <a:r>
              <a:rPr lang="en-US" sz="5400" b="1" dirty="0" smtClean="0"/>
              <a:t> </a:t>
            </a:r>
            <a:r>
              <a:rPr lang="en-US" sz="5400" b="1" dirty="0" err="1" smtClean="0"/>
              <a:t>tugadi</a:t>
            </a:r>
            <a:endParaRPr lang="ru-RU" sz="54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31723" y="2920180"/>
            <a:ext cx="10515600" cy="322728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800" b="1" dirty="0" smtClean="0"/>
              <a:t>E’TIBORINGIZ UCHUN RAXMAT</a:t>
            </a:r>
            <a:endParaRPr lang="ru-RU" sz="4800" b="1" dirty="0"/>
          </a:p>
        </p:txBody>
      </p:sp>
    </p:spTree>
    <p:extLst>
      <p:ext uri="{BB962C8B-B14F-4D97-AF65-F5344CB8AC3E}">
        <p14:creationId xmlns:p14="http://schemas.microsoft.com/office/powerpoint/2010/main" val="292051794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1760</Words>
  <Application>Microsoft Office PowerPoint</Application>
  <PresentationFormat>Широкоэкранный</PresentationFormat>
  <Paragraphs>78</Paragraphs>
  <Slides>22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7" baseType="lpstr">
      <vt:lpstr>Arial</vt:lpstr>
      <vt:lpstr>Calibri</vt:lpstr>
      <vt:lpstr>Calibri Light</vt:lpstr>
      <vt:lpstr>Times New Roman</vt:lpstr>
      <vt:lpstr>Тема Office</vt:lpstr>
      <vt:lpstr>ALGORITM VA DASTURLASH TILLARI</vt:lpstr>
      <vt:lpstr> Algoritmik tillar </vt:lpstr>
      <vt:lpstr> Alifbo </vt:lpstr>
      <vt:lpstr> Sintaksis </vt:lpstr>
      <vt:lpstr> Semantika </vt:lpstr>
      <vt:lpstr> Ko'rsatmalar </vt:lpstr>
      <vt:lpstr> Dasturlash tillari va ularni tasniflash </vt:lpstr>
      <vt:lpstr> Dasturlash tillari va ularning turlari</vt:lpstr>
      <vt:lpstr>Protsеduraga mo’ljallangan tillar </vt:lpstr>
      <vt:lpstr>Algoritmning asosiy turlari </vt:lpstr>
      <vt:lpstr>Algoritm tahlili tushunchasi </vt:lpstr>
      <vt:lpstr>Boshlang’ich ma'lumotlarning sinflari </vt:lpstr>
      <vt:lpstr>Xotira bo’yicha murakkablik </vt:lpstr>
      <vt:lpstr>Eng yaxshi holat uchun murakkablik </vt:lpstr>
      <vt:lpstr>Eng yomon holat uchun murakkablik </vt:lpstr>
      <vt:lpstr>O’rtacha holat </vt:lpstr>
      <vt:lpstr>Ehtimolliklar </vt:lpstr>
      <vt:lpstr>Qo’shish formulalari </vt:lpstr>
      <vt:lpstr>O’sish tеzliklari </vt:lpstr>
      <vt:lpstr>O’sish tеzliklarini tasniflash </vt:lpstr>
      <vt:lpstr>Презентация PowerPoint</vt:lpstr>
      <vt:lpstr>3- darsimiz tugadi</vt:lpstr>
    </vt:vector>
  </TitlesOfParts>
  <Company>Reanimator Extreme Edition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ALGORITM VA DASTURLASH TILLARI</dc:title>
  <dc:creator>User</dc:creator>
  <cp:lastModifiedBy>Yodgor</cp:lastModifiedBy>
  <cp:revision>9</cp:revision>
  <dcterms:created xsi:type="dcterms:W3CDTF">2021-03-24T16:02:57Z</dcterms:created>
  <dcterms:modified xsi:type="dcterms:W3CDTF">2021-04-09T05:42:32Z</dcterms:modified>
</cp:coreProperties>
</file>