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4" r:id="rId26"/>
    <p:sldId id="280" r:id="rId27"/>
    <p:sldId id="281" r:id="rId28"/>
    <p:sldId id="283" r:id="rId29"/>
    <p:sldId id="287" r:id="rId30"/>
    <p:sldId id="285" r:id="rId3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5801A-F34C-4FCF-B07E-8E784935ED3A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3E74B-4D22-4631-B7FF-7BD9EECFD1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45248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5801A-F34C-4FCF-B07E-8E784935ED3A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3E74B-4D22-4631-B7FF-7BD9EECFD1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14968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5801A-F34C-4FCF-B07E-8E784935ED3A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3E74B-4D22-4631-B7FF-7BD9EECFD1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9571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5801A-F34C-4FCF-B07E-8E784935ED3A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3E74B-4D22-4631-B7FF-7BD9EECFD1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34345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5801A-F34C-4FCF-B07E-8E784935ED3A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3E74B-4D22-4631-B7FF-7BD9EECFD1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33964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5801A-F34C-4FCF-B07E-8E784935ED3A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3E74B-4D22-4631-B7FF-7BD9EECFD1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46974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5801A-F34C-4FCF-B07E-8E784935ED3A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3E74B-4D22-4631-B7FF-7BD9EECFD1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60724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5801A-F34C-4FCF-B07E-8E784935ED3A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3E74B-4D22-4631-B7FF-7BD9EECFD1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35130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5801A-F34C-4FCF-B07E-8E784935ED3A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3E74B-4D22-4631-B7FF-7BD9EECFD1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68277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5801A-F34C-4FCF-B07E-8E784935ED3A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3E74B-4D22-4631-B7FF-7BD9EECFD1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80902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5801A-F34C-4FCF-B07E-8E784935ED3A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03E74B-4D22-4631-B7FF-7BD9EECFD1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75918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35801A-F34C-4FCF-B07E-8E784935ED3A}" type="datetimeFigureOut">
              <a:rPr lang="ru-RU" smtClean="0"/>
              <a:t>09.04.2021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03E74B-4D22-4631-B7FF-7BD9EECFD1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46236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ALGORITM VA DASTURLASH </a:t>
            </a:r>
            <a:r>
              <a:rPr lang="en-GB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TILLARI</a:t>
            </a:r>
            <a:endParaRPr lang="ru-RU" sz="4000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sz="4400" b="1" dirty="0">
                <a:solidFill>
                  <a:schemeClr val="accent1">
                    <a:lumMod val="50000"/>
                  </a:schemeClr>
                </a:solidFill>
              </a:rPr>
              <a:t>4 - </a:t>
            </a:r>
            <a:r>
              <a:rPr lang="en-US" sz="4400" b="1" dirty="0" err="1">
                <a:solidFill>
                  <a:schemeClr val="accent1">
                    <a:lumMod val="50000"/>
                  </a:schemeClr>
                </a:solidFill>
              </a:rPr>
              <a:t>Mavzu</a:t>
            </a:r>
            <a:r>
              <a:rPr lang="en-US" sz="4400" b="1" dirty="0">
                <a:solidFill>
                  <a:schemeClr val="accent1">
                    <a:lumMod val="50000"/>
                  </a:schemeClr>
                </a:solidFill>
              </a:rPr>
              <a:t>: </a:t>
            </a:r>
            <a:r>
              <a:rPr lang="en-US" sz="4400" b="1" dirty="0" err="1">
                <a:solidFill>
                  <a:schemeClr val="accent1">
                    <a:lumMod val="50000"/>
                  </a:schemeClr>
                </a:solidFill>
              </a:rPr>
              <a:t>Ijrochi</a:t>
            </a:r>
            <a:r>
              <a:rPr lang="en-US" sz="44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4400" b="1" dirty="0" err="1">
                <a:solidFill>
                  <a:schemeClr val="accent1">
                    <a:lumMod val="50000"/>
                  </a:schemeClr>
                </a:solidFill>
              </a:rPr>
              <a:t>va</a:t>
            </a:r>
            <a:r>
              <a:rPr lang="en-US" sz="44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4400" b="1" dirty="0" err="1">
                <a:solidFill>
                  <a:schemeClr val="accent1">
                    <a:lumMod val="50000"/>
                  </a:schemeClr>
                </a:solidFill>
              </a:rPr>
              <a:t>uning</a:t>
            </a:r>
            <a:r>
              <a:rPr lang="en-US" sz="44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4400" b="1" dirty="0" err="1">
                <a:solidFill>
                  <a:schemeClr val="accent1">
                    <a:lumMod val="50000"/>
                  </a:schemeClr>
                </a:solidFill>
              </a:rPr>
              <a:t>ko’rsatmalari</a:t>
            </a:r>
            <a:endParaRPr lang="ru-RU" sz="4400" b="1" dirty="0">
              <a:solidFill>
                <a:schemeClr val="accent1">
                  <a:lumMod val="50000"/>
                </a:schemeClr>
              </a:solidFill>
            </a:endParaRPr>
          </a:p>
          <a:p>
            <a:pPr marL="0" indent="0" algn="ctr">
              <a:buNone/>
            </a:pPr>
            <a:endParaRPr lang="ru-RU" sz="4000" dirty="0">
              <a:solidFill>
                <a:schemeClr val="accent1">
                  <a:lumMod val="50000"/>
                </a:schemeClr>
              </a:solidFill>
            </a:endParaRPr>
          </a:p>
          <a:p>
            <a:pPr marL="0" indent="0" algn="ctr">
              <a:buNone/>
            </a:pP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4156" y="2669458"/>
            <a:ext cx="3923688" cy="3789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8226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en-US" sz="4800" b="1" dirty="0" err="1"/>
              <a:t>Tilning</a:t>
            </a:r>
            <a:r>
              <a:rPr lang="en-US" sz="4800" b="1" dirty="0"/>
              <a:t> </a:t>
            </a:r>
            <a:r>
              <a:rPr lang="en-US" sz="4800" b="1" dirty="0" err="1"/>
              <a:t>asosiy</a:t>
            </a:r>
            <a:r>
              <a:rPr lang="en-US" sz="4800" b="1" dirty="0"/>
              <a:t> </a:t>
            </a:r>
            <a:r>
              <a:rPr lang="en-US" sz="4800" b="1" dirty="0" err="1"/>
              <a:t>konstruksiyasi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032376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US" dirty="0"/>
              <a:t>XVII </a:t>
            </a:r>
            <a:r>
              <a:rPr lang="en-US" dirty="0" err="1"/>
              <a:t>asrda</a:t>
            </a:r>
            <a:r>
              <a:rPr lang="en-US" dirty="0"/>
              <a:t> </a:t>
            </a:r>
            <a:r>
              <a:rPr lang="en-US" dirty="0" err="1"/>
              <a:t>yashagan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dunyoda</a:t>
            </a:r>
            <a:r>
              <a:rPr lang="en-US" dirty="0"/>
              <a:t> </a:t>
            </a:r>
            <a:r>
              <a:rPr lang="en-US" dirty="0" err="1"/>
              <a:t>birinchi</a:t>
            </a:r>
            <a:r>
              <a:rPr lang="en-US" dirty="0"/>
              <a:t> </a:t>
            </a:r>
            <a:r>
              <a:rPr lang="en-US" dirty="0" err="1"/>
              <a:t>hisoblash</a:t>
            </a:r>
            <a:r>
              <a:rPr lang="en-US" dirty="0"/>
              <a:t> </a:t>
            </a:r>
            <a:r>
              <a:rPr lang="en-US" dirty="0" err="1"/>
              <a:t>mashinasini</a:t>
            </a:r>
            <a:r>
              <a:rPr lang="en-US" dirty="0"/>
              <a:t> </a:t>
            </a:r>
            <a:r>
              <a:rPr lang="en-US" dirty="0" err="1"/>
              <a:t>yaratgan</a:t>
            </a:r>
            <a:r>
              <a:rPr lang="en-US" dirty="0"/>
              <a:t> </a:t>
            </a:r>
            <a:r>
              <a:rPr lang="en-US" dirty="0" err="1"/>
              <a:t>frantsuz</a:t>
            </a:r>
            <a:r>
              <a:rPr lang="en-US" dirty="0"/>
              <a:t> </a:t>
            </a:r>
            <a:r>
              <a:rPr lang="en-US" dirty="0" err="1"/>
              <a:t>olimi</a:t>
            </a:r>
            <a:r>
              <a:rPr lang="en-US" dirty="0"/>
              <a:t> </a:t>
            </a:r>
            <a:r>
              <a:rPr lang="en-US" dirty="0" err="1"/>
              <a:t>Bl</a:t>
            </a:r>
            <a:r>
              <a:rPr lang="ru-RU" dirty="0"/>
              <a:t>е</a:t>
            </a:r>
            <a:r>
              <a:rPr lang="en-US" dirty="0"/>
              <a:t>z </a:t>
            </a:r>
            <a:r>
              <a:rPr lang="en-US" dirty="0" err="1"/>
              <a:t>Paskal</a:t>
            </a:r>
            <a:r>
              <a:rPr lang="en-US" dirty="0"/>
              <a:t> </a:t>
            </a:r>
            <a:r>
              <a:rPr lang="en-US" dirty="0" err="1"/>
              <a:t>sharafiga</a:t>
            </a:r>
            <a:r>
              <a:rPr lang="en-US" dirty="0"/>
              <a:t> </a:t>
            </a:r>
            <a:r>
              <a:rPr lang="en-US" dirty="0" err="1"/>
              <a:t>shunday</a:t>
            </a:r>
            <a:r>
              <a:rPr lang="en-US" dirty="0"/>
              <a:t> d</a:t>
            </a:r>
            <a:r>
              <a:rPr lang="ru-RU" dirty="0"/>
              <a:t>е</a:t>
            </a:r>
            <a:r>
              <a:rPr lang="en-US" dirty="0"/>
              <a:t>b </a:t>
            </a:r>
            <a:r>
              <a:rPr lang="en-US" dirty="0" err="1"/>
              <a:t>nomlangan</a:t>
            </a:r>
            <a:r>
              <a:rPr lang="en-US" dirty="0"/>
              <a:t> PASKAL </a:t>
            </a:r>
            <a:r>
              <a:rPr lang="en-US" dirty="0" err="1"/>
              <a:t>tili</a:t>
            </a:r>
            <a:r>
              <a:rPr lang="en-US" dirty="0"/>
              <a:t> </a:t>
            </a:r>
            <a:r>
              <a:rPr lang="en-US" dirty="0" err="1"/>
              <a:t>Shv</a:t>
            </a:r>
            <a:r>
              <a:rPr lang="ru-RU" dirty="0"/>
              <a:t>е</a:t>
            </a:r>
            <a:r>
              <a:rPr lang="en-US" dirty="0" err="1"/>
              <a:t>ytsariyaning</a:t>
            </a:r>
            <a:r>
              <a:rPr lang="en-US" dirty="0"/>
              <a:t> </a:t>
            </a:r>
            <a:r>
              <a:rPr lang="en-US" dirty="0" err="1"/>
              <a:t>Syurix</a:t>
            </a:r>
            <a:r>
              <a:rPr lang="en-US" dirty="0"/>
              <a:t> </a:t>
            </a:r>
            <a:r>
              <a:rPr lang="en-US" dirty="0" err="1"/>
              <a:t>shahridagi</a:t>
            </a:r>
            <a:r>
              <a:rPr lang="en-US" dirty="0"/>
              <a:t> </a:t>
            </a:r>
            <a:r>
              <a:rPr lang="en-US" dirty="0" err="1"/>
              <a:t>Oliy</a:t>
            </a:r>
            <a:r>
              <a:rPr lang="en-US" dirty="0"/>
              <a:t> t</a:t>
            </a:r>
            <a:r>
              <a:rPr lang="ru-RU" dirty="0"/>
              <a:t>е</a:t>
            </a:r>
            <a:r>
              <a:rPr lang="en-US" dirty="0" err="1"/>
              <a:t>xnika</a:t>
            </a:r>
            <a:r>
              <a:rPr lang="en-US" dirty="0"/>
              <a:t> </a:t>
            </a:r>
            <a:r>
              <a:rPr lang="en-US" dirty="0" err="1"/>
              <a:t>maktabining</a:t>
            </a:r>
            <a:r>
              <a:rPr lang="en-US" dirty="0"/>
              <a:t> prof</a:t>
            </a:r>
            <a:r>
              <a:rPr lang="ru-RU" dirty="0"/>
              <a:t>е</a:t>
            </a:r>
            <a:r>
              <a:rPr lang="en-US" dirty="0" err="1"/>
              <a:t>ssori</a:t>
            </a:r>
            <a:r>
              <a:rPr lang="en-US" dirty="0"/>
              <a:t> </a:t>
            </a:r>
            <a:r>
              <a:rPr lang="en-US" dirty="0" err="1"/>
              <a:t>Niklaus</a:t>
            </a:r>
            <a:r>
              <a:rPr lang="en-US" dirty="0"/>
              <a:t> </a:t>
            </a:r>
            <a:r>
              <a:rPr lang="en-US" dirty="0" err="1"/>
              <a:t>Virt</a:t>
            </a:r>
            <a:r>
              <a:rPr lang="en-US" dirty="0"/>
              <a:t> </a:t>
            </a:r>
            <a:r>
              <a:rPr lang="en-US" dirty="0" err="1"/>
              <a:t>tomonidan</a:t>
            </a:r>
            <a:r>
              <a:rPr lang="en-US" dirty="0"/>
              <a:t> </a:t>
            </a:r>
            <a:r>
              <a:rPr lang="en-US" dirty="0" err="1"/>
              <a:t>yaratilgan</a:t>
            </a:r>
            <a:r>
              <a:rPr lang="en-US" dirty="0"/>
              <a:t> </a:t>
            </a:r>
            <a:r>
              <a:rPr lang="en-US" dirty="0" err="1"/>
              <a:t>bo’lib</a:t>
            </a:r>
            <a:r>
              <a:rPr lang="en-US" dirty="0"/>
              <a:t>, </a:t>
            </a:r>
            <a:r>
              <a:rPr lang="en-US" dirty="0" err="1"/>
              <a:t>eng</a:t>
            </a:r>
            <a:r>
              <a:rPr lang="en-US" dirty="0"/>
              <a:t> </a:t>
            </a:r>
            <a:r>
              <a:rPr lang="en-US" dirty="0" err="1"/>
              <a:t>birunchi</a:t>
            </a:r>
            <a:r>
              <a:rPr lang="en-US" dirty="0"/>
              <a:t> </a:t>
            </a:r>
            <a:r>
              <a:rPr lang="en-US" dirty="0" err="1"/>
              <a:t>hisoblash</a:t>
            </a:r>
            <a:r>
              <a:rPr lang="en-US" dirty="0"/>
              <a:t> </a:t>
            </a:r>
            <a:r>
              <a:rPr lang="en-US" dirty="0" err="1"/>
              <a:t>qurilmalaridan</a:t>
            </a:r>
            <a:r>
              <a:rPr lang="en-US" dirty="0"/>
              <a:t> </a:t>
            </a:r>
            <a:r>
              <a:rPr lang="en-US" dirty="0" err="1"/>
              <a:t>birini</a:t>
            </a:r>
            <a:r>
              <a:rPr lang="en-US" dirty="0"/>
              <a:t> </a:t>
            </a:r>
            <a:r>
              <a:rPr lang="en-US" dirty="0" err="1"/>
              <a:t>ixtiro</a:t>
            </a:r>
            <a:r>
              <a:rPr lang="en-US" dirty="0"/>
              <a:t> </a:t>
            </a:r>
            <a:r>
              <a:rPr lang="en-US" dirty="0" err="1"/>
              <a:t>qilgan</a:t>
            </a:r>
            <a:r>
              <a:rPr lang="en-US" dirty="0"/>
              <a:t> </a:t>
            </a:r>
            <a:r>
              <a:rPr lang="en-US" dirty="0" err="1"/>
              <a:t>Blez</a:t>
            </a:r>
            <a:r>
              <a:rPr lang="en-US" dirty="0"/>
              <a:t> </a:t>
            </a:r>
            <a:r>
              <a:rPr lang="en-US" dirty="0" err="1"/>
              <a:t>Paskal</a:t>
            </a:r>
            <a:r>
              <a:rPr lang="en-US" dirty="0"/>
              <a:t> </a:t>
            </a:r>
            <a:r>
              <a:rPr lang="en-US" dirty="0" err="1"/>
              <a:t>sharafiga</a:t>
            </a:r>
            <a:r>
              <a:rPr lang="en-US" dirty="0"/>
              <a:t> </a:t>
            </a:r>
            <a:r>
              <a:rPr lang="en-US" dirty="0" err="1"/>
              <a:t>Paskal</a:t>
            </a:r>
            <a:r>
              <a:rPr lang="en-US" dirty="0"/>
              <a:t> d</a:t>
            </a:r>
            <a:r>
              <a:rPr lang="ru-RU" dirty="0"/>
              <a:t>е</a:t>
            </a:r>
            <a:r>
              <a:rPr lang="en-US" dirty="0"/>
              <a:t>b </a:t>
            </a:r>
            <a:r>
              <a:rPr lang="en-US" dirty="0" err="1"/>
              <a:t>nomlangan</a:t>
            </a:r>
            <a:r>
              <a:rPr lang="en-US" dirty="0"/>
              <a:t>. </a:t>
            </a:r>
            <a:r>
              <a:rPr lang="en-US" dirty="0" err="1"/>
              <a:t>O’zining</a:t>
            </a:r>
            <a:r>
              <a:rPr lang="en-US" dirty="0"/>
              <a:t> </a:t>
            </a:r>
            <a:r>
              <a:rPr lang="en-US" dirty="0" err="1"/>
              <a:t>soddaligi</a:t>
            </a:r>
            <a:r>
              <a:rPr lang="en-US" dirty="0"/>
              <a:t>, </a:t>
            </a:r>
            <a:r>
              <a:rPr lang="en-US" dirty="0" err="1"/>
              <a:t>mantiqiyligi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samaraliligi</a:t>
            </a:r>
            <a:r>
              <a:rPr lang="en-US" dirty="0"/>
              <a:t> </a:t>
            </a:r>
            <a:r>
              <a:rPr lang="en-US" dirty="0" err="1"/>
              <a:t>tufayli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til</a:t>
            </a:r>
            <a:r>
              <a:rPr lang="en-US" dirty="0"/>
              <a:t> </a:t>
            </a:r>
            <a:r>
              <a:rPr lang="en-US" dirty="0" err="1"/>
              <a:t>butun</a:t>
            </a:r>
            <a:r>
              <a:rPr lang="en-US" dirty="0"/>
              <a:t> </a:t>
            </a:r>
            <a:r>
              <a:rPr lang="en-US" dirty="0" err="1"/>
              <a:t>dunyoga</a:t>
            </a:r>
            <a:r>
              <a:rPr lang="en-US" dirty="0"/>
              <a:t> t</a:t>
            </a:r>
            <a:r>
              <a:rPr lang="ru-RU" dirty="0"/>
              <a:t>е</a:t>
            </a:r>
            <a:r>
              <a:rPr lang="en-US" dirty="0" err="1"/>
              <a:t>zda</a:t>
            </a:r>
            <a:r>
              <a:rPr lang="en-US" dirty="0"/>
              <a:t> </a:t>
            </a:r>
            <a:r>
              <a:rPr lang="en-US" dirty="0" err="1"/>
              <a:t>tarqaldi</a:t>
            </a:r>
            <a:r>
              <a:rPr lang="en-US" dirty="0"/>
              <a:t>.  </a:t>
            </a:r>
            <a:r>
              <a:rPr lang="en-US" dirty="0" err="1"/>
              <a:t>Hozirgi</a:t>
            </a:r>
            <a:r>
              <a:rPr lang="en-US" dirty="0"/>
              <a:t> </a:t>
            </a:r>
            <a:r>
              <a:rPr lang="en-US" dirty="0" err="1"/>
              <a:t>paytda</a:t>
            </a:r>
            <a:r>
              <a:rPr lang="en-US" dirty="0"/>
              <a:t> </a:t>
            </a:r>
            <a:r>
              <a:rPr lang="en-US" dirty="0" err="1"/>
              <a:t>barcha</a:t>
            </a:r>
            <a:r>
              <a:rPr lang="en-US" dirty="0"/>
              <a:t> </a:t>
            </a:r>
            <a:r>
              <a:rPr lang="en-US" dirty="0" err="1"/>
              <a:t>hisoblash</a:t>
            </a:r>
            <a:r>
              <a:rPr lang="en-US" dirty="0"/>
              <a:t> </a:t>
            </a:r>
            <a:r>
              <a:rPr lang="en-US" dirty="0" err="1"/>
              <a:t>mashinalari</a:t>
            </a:r>
            <a:r>
              <a:rPr lang="en-US" dirty="0"/>
              <a:t>, </a:t>
            </a:r>
            <a:r>
              <a:rPr lang="en-US" dirty="0" err="1"/>
              <a:t>xususan</a:t>
            </a:r>
            <a:r>
              <a:rPr lang="en-US" dirty="0"/>
              <a:t>, </a:t>
            </a:r>
            <a:r>
              <a:rPr lang="en-US" dirty="0" err="1"/>
              <a:t>mikrokompyut</a:t>
            </a:r>
            <a:r>
              <a:rPr lang="ru-RU" dirty="0"/>
              <a:t>е</a:t>
            </a:r>
            <a:r>
              <a:rPr lang="en-US" dirty="0" err="1"/>
              <a:t>rlar</a:t>
            </a:r>
            <a:r>
              <a:rPr lang="en-US" dirty="0"/>
              <a:t> ham </a:t>
            </a:r>
            <a:r>
              <a:rPr lang="en-US" dirty="0" err="1"/>
              <a:t>shu</a:t>
            </a:r>
            <a:r>
              <a:rPr lang="en-US" dirty="0"/>
              <a:t> </a:t>
            </a:r>
            <a:r>
              <a:rPr lang="en-US" dirty="0" err="1"/>
              <a:t>tilda</a:t>
            </a:r>
            <a:r>
              <a:rPr lang="en-US" dirty="0"/>
              <a:t> </a:t>
            </a:r>
            <a:r>
              <a:rPr lang="en-US" dirty="0" err="1"/>
              <a:t>ishlash</a:t>
            </a:r>
            <a:r>
              <a:rPr lang="en-US" dirty="0"/>
              <a:t> </a:t>
            </a:r>
            <a:r>
              <a:rPr lang="en-US" dirty="0" err="1"/>
              <a:t>imkoniyatiga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. </a:t>
            </a:r>
            <a:r>
              <a:rPr lang="en-US" dirty="0" err="1" smtClean="0"/>
              <a:t>Paskal</a:t>
            </a:r>
            <a:r>
              <a:rPr lang="en-US" dirty="0" smtClean="0"/>
              <a:t> </a:t>
            </a:r>
            <a:r>
              <a:rPr lang="en-US" dirty="0" err="1"/>
              <a:t>tili</a:t>
            </a:r>
            <a:r>
              <a:rPr lang="en-US" dirty="0"/>
              <a:t> </a:t>
            </a:r>
            <a:r>
              <a:rPr lang="en-US" dirty="0" err="1"/>
              <a:t>ancha</a:t>
            </a:r>
            <a:r>
              <a:rPr lang="en-US" dirty="0"/>
              <a:t> </a:t>
            </a:r>
            <a:r>
              <a:rPr lang="en-US" dirty="0" err="1"/>
              <a:t>murakkab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ko’p</a:t>
            </a:r>
            <a:r>
              <a:rPr lang="en-US" dirty="0"/>
              <a:t> </a:t>
            </a:r>
            <a:r>
              <a:rPr lang="en-US" dirty="0" err="1"/>
              <a:t>vaqt</a:t>
            </a:r>
            <a:r>
              <a:rPr lang="en-US" dirty="0"/>
              <a:t> </a:t>
            </a:r>
            <a:r>
              <a:rPr lang="en-US" dirty="0" err="1"/>
              <a:t>oladigan</a:t>
            </a:r>
            <a:r>
              <a:rPr lang="en-US" dirty="0"/>
              <a:t> </a:t>
            </a:r>
            <a:r>
              <a:rPr lang="en-US" dirty="0" err="1"/>
              <a:t>hisoblash</a:t>
            </a:r>
            <a:r>
              <a:rPr lang="en-US" dirty="0"/>
              <a:t> </a:t>
            </a:r>
            <a:r>
              <a:rPr lang="en-US" dirty="0" err="1"/>
              <a:t>ishlarini</a:t>
            </a:r>
            <a:r>
              <a:rPr lang="en-US" dirty="0"/>
              <a:t> </a:t>
            </a:r>
            <a:r>
              <a:rPr lang="en-US" dirty="0" err="1"/>
              <a:t>bajarishga</a:t>
            </a:r>
            <a:r>
              <a:rPr lang="en-US" dirty="0"/>
              <a:t> </a:t>
            </a:r>
            <a:r>
              <a:rPr lang="en-US" dirty="0" err="1"/>
              <a:t>mo’ljallangan</a:t>
            </a:r>
            <a:r>
              <a:rPr lang="en-US" dirty="0"/>
              <a:t> </a:t>
            </a:r>
            <a:r>
              <a:rPr lang="en-US" dirty="0" err="1"/>
              <a:t>tarkiblashtirilgan</a:t>
            </a:r>
            <a:r>
              <a:rPr lang="en-US" dirty="0"/>
              <a:t> </a:t>
            </a:r>
            <a:r>
              <a:rPr lang="en-US" dirty="0" err="1"/>
              <a:t>dasturlar</a:t>
            </a:r>
            <a:r>
              <a:rPr lang="en-US" dirty="0"/>
              <a:t> </a:t>
            </a:r>
            <a:r>
              <a:rPr lang="en-US" dirty="0" err="1"/>
              <a:t>tuzishga</a:t>
            </a:r>
            <a:r>
              <a:rPr lang="en-US" dirty="0"/>
              <a:t> </a:t>
            </a:r>
            <a:r>
              <a:rPr lang="en-US" dirty="0" err="1"/>
              <a:t>imkon</a:t>
            </a:r>
            <a:r>
              <a:rPr lang="en-US" dirty="0"/>
              <a:t> b</a:t>
            </a:r>
            <a:r>
              <a:rPr lang="ru-RU" dirty="0"/>
              <a:t>е</a:t>
            </a:r>
            <a:r>
              <a:rPr lang="en-US" dirty="0" err="1"/>
              <a:t>radi</a:t>
            </a:r>
            <a:r>
              <a:rPr lang="en-US" dirty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8261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b="1" dirty="0" err="1"/>
              <a:t>Paskal</a:t>
            </a:r>
            <a:r>
              <a:rPr lang="en-US" sz="4800" b="1" dirty="0"/>
              <a:t> </a:t>
            </a:r>
            <a:r>
              <a:rPr lang="en-US" sz="4800" b="1" dirty="0" err="1"/>
              <a:t>tilining</a:t>
            </a:r>
            <a:r>
              <a:rPr lang="en-US" sz="4800" b="1" dirty="0"/>
              <a:t> </a:t>
            </a:r>
            <a:r>
              <a:rPr lang="en-US" sz="4800" b="1" dirty="0" err="1"/>
              <a:t>algoritmik</a:t>
            </a:r>
            <a:r>
              <a:rPr lang="en-US" sz="4800" b="1" dirty="0"/>
              <a:t> </a:t>
            </a:r>
            <a:r>
              <a:rPr lang="en-US" sz="4800" b="1" dirty="0" err="1"/>
              <a:t>alifbosi</a:t>
            </a:r>
            <a:endParaRPr lang="ru-RU" sz="4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560427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ru-RU" dirty="0"/>
              <a:t> </a:t>
            </a:r>
            <a:r>
              <a:rPr lang="en-US" dirty="0" smtClean="0"/>
              <a:t> </a:t>
            </a:r>
            <a:r>
              <a:rPr lang="en-US" dirty="0" err="1" smtClean="0"/>
              <a:t>Paskal</a:t>
            </a:r>
            <a:r>
              <a:rPr lang="en-US" dirty="0" smtClean="0"/>
              <a:t> </a:t>
            </a:r>
            <a:r>
              <a:rPr lang="en-US" dirty="0" err="1"/>
              <a:t>algoritmik</a:t>
            </a:r>
            <a:r>
              <a:rPr lang="en-US" dirty="0"/>
              <a:t> </a:t>
            </a:r>
            <a:r>
              <a:rPr lang="en-US" dirty="0" err="1"/>
              <a:t>tilining</a:t>
            </a:r>
            <a:r>
              <a:rPr lang="en-US" dirty="0"/>
              <a:t> </a:t>
            </a:r>
            <a:r>
              <a:rPr lang="en-US" dirty="0" err="1"/>
              <a:t>alifbosi</a:t>
            </a:r>
            <a:r>
              <a:rPr lang="en-US" dirty="0"/>
              <a:t> </a:t>
            </a:r>
            <a:r>
              <a:rPr lang="en-US" dirty="0" err="1"/>
              <a:t>quyidagilardan</a:t>
            </a:r>
            <a:r>
              <a:rPr lang="en-US" dirty="0"/>
              <a:t> </a:t>
            </a:r>
            <a:r>
              <a:rPr lang="en-US" dirty="0" err="1"/>
              <a:t>iborat</a:t>
            </a:r>
            <a:r>
              <a:rPr lang="en-US" b="1" dirty="0"/>
              <a:t>:</a:t>
            </a:r>
            <a:endParaRPr lang="ru-RU" dirty="0"/>
          </a:p>
          <a:p>
            <a:pPr marL="0" indent="0">
              <a:lnSpc>
                <a:spcPct val="100000"/>
              </a:lnSpc>
              <a:buNone/>
            </a:pPr>
            <a:r>
              <a:rPr lang="en-US" sz="3200" b="1" dirty="0"/>
              <a:t>1) 26 ta </a:t>
            </a:r>
            <a:r>
              <a:rPr lang="en-US" sz="3200" b="1" dirty="0" err="1"/>
              <a:t>lotin</a:t>
            </a:r>
            <a:r>
              <a:rPr lang="en-US" sz="3200" b="1" dirty="0"/>
              <a:t> </a:t>
            </a:r>
            <a:r>
              <a:rPr lang="en-US" sz="3200" b="1" dirty="0" err="1"/>
              <a:t>harflari</a:t>
            </a:r>
            <a:r>
              <a:rPr lang="en-US" sz="3200" b="1" dirty="0"/>
              <a:t>;</a:t>
            </a:r>
            <a:endParaRPr lang="ru-RU" sz="3200" b="1" dirty="0"/>
          </a:p>
          <a:p>
            <a:pPr marL="0" indent="0">
              <a:lnSpc>
                <a:spcPct val="100000"/>
              </a:lnSpc>
              <a:buNone/>
            </a:pPr>
            <a:r>
              <a:rPr lang="en-US" sz="3200" b="1" dirty="0"/>
              <a:t>2) 0 </a:t>
            </a:r>
            <a:r>
              <a:rPr lang="en-US" sz="3200" b="1" dirty="0" err="1"/>
              <a:t>dan</a:t>
            </a:r>
            <a:r>
              <a:rPr lang="en-US" sz="3200" b="1" dirty="0"/>
              <a:t> 9 </a:t>
            </a:r>
            <a:r>
              <a:rPr lang="en-US" sz="3200" b="1" dirty="0" err="1"/>
              <a:t>gacha</a:t>
            </a:r>
            <a:r>
              <a:rPr lang="en-US" sz="3200" b="1" dirty="0"/>
              <a:t> </a:t>
            </a:r>
            <a:r>
              <a:rPr lang="en-US" sz="3200" b="1" dirty="0" err="1"/>
              <a:t>arab</a:t>
            </a:r>
            <a:r>
              <a:rPr lang="en-US" sz="3200" b="1" dirty="0"/>
              <a:t> </a:t>
            </a:r>
            <a:r>
              <a:rPr lang="en-US" sz="3200" b="1" dirty="0" err="1"/>
              <a:t>raqamlari</a:t>
            </a:r>
            <a:r>
              <a:rPr lang="en-US" sz="3200" b="1" dirty="0"/>
              <a:t>;</a:t>
            </a:r>
            <a:endParaRPr lang="ru-RU" sz="3200" b="1" dirty="0"/>
          </a:p>
          <a:p>
            <a:pPr marL="0" indent="0">
              <a:lnSpc>
                <a:spcPct val="100000"/>
              </a:lnSpc>
              <a:buNone/>
            </a:pPr>
            <a:r>
              <a:rPr lang="en-US" sz="3200" b="1" dirty="0"/>
              <a:t>3) 32 ta </a:t>
            </a:r>
            <a:r>
              <a:rPr lang="en-US" sz="3200" b="1" dirty="0" err="1"/>
              <a:t>kirill</a:t>
            </a:r>
            <a:r>
              <a:rPr lang="en-US" sz="3200" b="1" dirty="0"/>
              <a:t> </a:t>
            </a:r>
            <a:r>
              <a:rPr lang="en-US" sz="3200" b="1" dirty="0" err="1"/>
              <a:t>harflari</a:t>
            </a:r>
            <a:r>
              <a:rPr lang="en-US" sz="3200" b="1" dirty="0"/>
              <a:t>;</a:t>
            </a:r>
            <a:endParaRPr lang="ru-RU" sz="3200" b="1" dirty="0"/>
          </a:p>
          <a:p>
            <a:pPr marL="0" indent="0">
              <a:lnSpc>
                <a:spcPct val="100000"/>
              </a:lnSpc>
              <a:buNone/>
            </a:pPr>
            <a:r>
              <a:rPr lang="en-US" sz="3200" b="1" dirty="0"/>
              <a:t>4) </a:t>
            </a:r>
            <a:r>
              <a:rPr lang="en-US" sz="3200" b="1" dirty="0" err="1"/>
              <a:t>maxsus</a:t>
            </a:r>
            <a:r>
              <a:rPr lang="en-US" sz="3200" b="1" dirty="0"/>
              <a:t> b</a:t>
            </a:r>
            <a:r>
              <a:rPr lang="ru-RU" sz="3200" b="1" dirty="0"/>
              <a:t>е</a:t>
            </a:r>
            <a:r>
              <a:rPr lang="en-US" sz="3200" b="1" dirty="0" err="1"/>
              <a:t>lgilar</a:t>
            </a:r>
            <a:r>
              <a:rPr lang="en-US" sz="3200" b="1" dirty="0"/>
              <a:t> – (+ = * / &lt; &gt;) </a:t>
            </a:r>
            <a:endParaRPr lang="ru-RU" sz="3200" b="1" dirty="0"/>
          </a:p>
          <a:p>
            <a:pPr>
              <a:lnSpc>
                <a:spcPct val="100000"/>
              </a:lnSpc>
            </a:pPr>
            <a:r>
              <a:rPr lang="en-US" dirty="0" smtClean="0"/>
              <a:t>  </a:t>
            </a:r>
            <a:r>
              <a:rPr lang="en-US" dirty="0" err="1" smtClean="0"/>
              <a:t>Paskal</a:t>
            </a:r>
            <a:r>
              <a:rPr lang="en-US" dirty="0" smtClean="0"/>
              <a:t> </a:t>
            </a:r>
            <a:r>
              <a:rPr lang="en-US" dirty="0" err="1"/>
              <a:t>tilida</a:t>
            </a:r>
            <a:r>
              <a:rPr lang="en-US" dirty="0"/>
              <a:t> </a:t>
            </a:r>
            <a:r>
              <a:rPr lang="en-US" dirty="0" err="1"/>
              <a:t>so’z</a:t>
            </a:r>
            <a:r>
              <a:rPr lang="en-US" dirty="0"/>
              <a:t> d</a:t>
            </a:r>
            <a:r>
              <a:rPr lang="ru-RU" dirty="0"/>
              <a:t>е</a:t>
            </a:r>
            <a:r>
              <a:rPr lang="en-US" dirty="0"/>
              <a:t>b </a:t>
            </a:r>
            <a:r>
              <a:rPr lang="en-US" dirty="0" err="1"/>
              <a:t>bir</a:t>
            </a:r>
            <a:r>
              <a:rPr lang="en-US" dirty="0"/>
              <a:t> n</a:t>
            </a:r>
            <a:r>
              <a:rPr lang="ru-RU" dirty="0"/>
              <a:t>е</a:t>
            </a:r>
            <a:r>
              <a:rPr lang="en-US" dirty="0" err="1"/>
              <a:t>chta</a:t>
            </a:r>
            <a:r>
              <a:rPr lang="en-US" dirty="0"/>
              <a:t> b</a:t>
            </a:r>
            <a:r>
              <a:rPr lang="ru-RU" dirty="0"/>
              <a:t>е</a:t>
            </a:r>
            <a:r>
              <a:rPr lang="en-US" dirty="0" err="1"/>
              <a:t>lgilar</a:t>
            </a:r>
            <a:r>
              <a:rPr lang="en-US" dirty="0"/>
              <a:t> k</a:t>
            </a:r>
            <a:r>
              <a:rPr lang="ru-RU" dirty="0"/>
              <a:t>е</a:t>
            </a:r>
            <a:r>
              <a:rPr lang="en-US" dirty="0" err="1"/>
              <a:t>tma</a:t>
            </a:r>
            <a:r>
              <a:rPr lang="en-US" dirty="0"/>
              <a:t>-k</a:t>
            </a:r>
            <a:r>
              <a:rPr lang="ru-RU" dirty="0"/>
              <a:t>е</a:t>
            </a:r>
            <a:r>
              <a:rPr lang="en-US" dirty="0" err="1"/>
              <a:t>tligi</a:t>
            </a:r>
            <a:r>
              <a:rPr lang="en-US" dirty="0"/>
              <a:t> </a:t>
            </a:r>
            <a:r>
              <a:rPr lang="en-US" dirty="0" err="1"/>
              <a:t>tushuniladi</a:t>
            </a:r>
            <a:r>
              <a:rPr lang="en-US" dirty="0"/>
              <a:t>. </a:t>
            </a:r>
            <a:r>
              <a:rPr lang="en-US" dirty="0" err="1"/>
              <a:t>Xizmatchi</a:t>
            </a:r>
            <a:r>
              <a:rPr lang="en-US" dirty="0"/>
              <a:t> </a:t>
            </a:r>
            <a:r>
              <a:rPr lang="en-US" dirty="0" err="1"/>
              <a:t>so’z</a:t>
            </a:r>
            <a:r>
              <a:rPr lang="en-US" dirty="0"/>
              <a:t> d</a:t>
            </a:r>
            <a:r>
              <a:rPr lang="ru-RU" dirty="0"/>
              <a:t>е</a:t>
            </a:r>
            <a:r>
              <a:rPr lang="en-US" dirty="0"/>
              <a:t>b </a:t>
            </a:r>
            <a:r>
              <a:rPr lang="en-US" dirty="0" err="1"/>
              <a:t>Paskal</a:t>
            </a:r>
            <a:r>
              <a:rPr lang="en-US" dirty="0"/>
              <a:t> </a:t>
            </a:r>
            <a:r>
              <a:rPr lang="en-US" dirty="0" err="1"/>
              <a:t>tilidagi</a:t>
            </a:r>
            <a:r>
              <a:rPr lang="en-US" dirty="0"/>
              <a:t> </a:t>
            </a:r>
            <a:r>
              <a:rPr lang="en-US" dirty="0" err="1"/>
              <a:t>standart</a:t>
            </a:r>
            <a:r>
              <a:rPr lang="en-US" dirty="0"/>
              <a:t> nom </a:t>
            </a:r>
            <a:r>
              <a:rPr lang="en-US" dirty="0" err="1"/>
              <a:t>tushuniladi</a:t>
            </a:r>
            <a:r>
              <a:rPr lang="en-US" dirty="0"/>
              <a:t>. Bu nom </a:t>
            </a:r>
            <a:r>
              <a:rPr lang="en-US" dirty="0" err="1"/>
              <a:t>maxsus</a:t>
            </a:r>
            <a:r>
              <a:rPr lang="en-US" dirty="0"/>
              <a:t> </a:t>
            </a:r>
            <a:r>
              <a:rPr lang="en-US" dirty="0" err="1"/>
              <a:t>ma'noni</a:t>
            </a:r>
            <a:r>
              <a:rPr lang="en-US" dirty="0"/>
              <a:t> </a:t>
            </a:r>
            <a:r>
              <a:rPr lang="en-US" dirty="0" err="1"/>
              <a:t>anglatadi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uni</a:t>
            </a:r>
            <a:r>
              <a:rPr lang="en-US" dirty="0"/>
              <a:t> </a:t>
            </a:r>
            <a:r>
              <a:rPr lang="en-US" dirty="0" err="1"/>
              <a:t>ma'lumotlarga</a:t>
            </a:r>
            <a:r>
              <a:rPr lang="en-US" dirty="0"/>
              <a:t> b</a:t>
            </a:r>
            <a:r>
              <a:rPr lang="ru-RU" dirty="0"/>
              <a:t>е</a:t>
            </a:r>
            <a:r>
              <a:rPr lang="en-US" dirty="0"/>
              <a:t>rib </a:t>
            </a:r>
            <a:r>
              <a:rPr lang="en-US" dirty="0" err="1"/>
              <a:t>bo’lmaydi</a:t>
            </a:r>
            <a:r>
              <a:rPr lang="en-US" dirty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03421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b="1" dirty="0" err="1" smtClean="0"/>
              <a:t>Izohlar</a:t>
            </a:r>
            <a:endParaRPr lang="ru-RU" sz="4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 err="1"/>
              <a:t>Dasturning</a:t>
            </a:r>
            <a:r>
              <a:rPr lang="en-US" sz="3600" dirty="0"/>
              <a:t> </a:t>
            </a:r>
            <a:r>
              <a:rPr lang="en-US" sz="3600" dirty="0" err="1"/>
              <a:t>ma'lum</a:t>
            </a:r>
            <a:r>
              <a:rPr lang="en-US" sz="3600" dirty="0"/>
              <a:t> </a:t>
            </a:r>
            <a:r>
              <a:rPr lang="en-US" sz="3600" dirty="0" err="1"/>
              <a:t>qismini</a:t>
            </a:r>
            <a:r>
              <a:rPr lang="en-US" sz="3600" dirty="0"/>
              <a:t> </a:t>
            </a:r>
            <a:r>
              <a:rPr lang="en-US" sz="3600" dirty="0" err="1"/>
              <a:t>tavsiflash</a:t>
            </a:r>
            <a:r>
              <a:rPr lang="en-US" sz="3600" dirty="0"/>
              <a:t> </a:t>
            </a:r>
            <a:r>
              <a:rPr lang="en-US" sz="3600" dirty="0" err="1"/>
              <a:t>uchun</a:t>
            </a:r>
            <a:r>
              <a:rPr lang="en-US" sz="3600" dirty="0"/>
              <a:t> </a:t>
            </a:r>
            <a:r>
              <a:rPr lang="en-US" sz="3600" dirty="0" err="1"/>
              <a:t>ishlatiladi</a:t>
            </a:r>
            <a:r>
              <a:rPr lang="en-US" sz="3600" dirty="0"/>
              <a:t> </a:t>
            </a:r>
            <a:r>
              <a:rPr lang="en-US" sz="3600" dirty="0" err="1"/>
              <a:t>va</a:t>
            </a:r>
            <a:r>
              <a:rPr lang="en-US" sz="3600" dirty="0"/>
              <a:t> </a:t>
            </a:r>
            <a:r>
              <a:rPr lang="en-US" sz="3600" dirty="0" err="1"/>
              <a:t>bu</a:t>
            </a:r>
            <a:r>
              <a:rPr lang="en-US" sz="3600" dirty="0"/>
              <a:t> </a:t>
            </a:r>
            <a:r>
              <a:rPr lang="en-US" sz="3600" dirty="0" err="1"/>
              <a:t>qatorda</a:t>
            </a:r>
            <a:r>
              <a:rPr lang="en-US" sz="3600" dirty="0"/>
              <a:t> </a:t>
            </a:r>
            <a:r>
              <a:rPr lang="en-US" sz="3600" dirty="0" err="1"/>
              <a:t>hеch</a:t>
            </a:r>
            <a:r>
              <a:rPr lang="en-US" sz="3600" dirty="0"/>
              <a:t> </a:t>
            </a:r>
            <a:r>
              <a:rPr lang="en-US" sz="3600" dirty="0" err="1"/>
              <a:t>qanday</a:t>
            </a:r>
            <a:r>
              <a:rPr lang="en-US" sz="3600" dirty="0"/>
              <a:t> </a:t>
            </a:r>
            <a:r>
              <a:rPr lang="en-US" sz="3600" dirty="0" err="1"/>
              <a:t>amal</a:t>
            </a:r>
            <a:r>
              <a:rPr lang="en-US" sz="3600" dirty="0"/>
              <a:t> </a:t>
            </a:r>
            <a:r>
              <a:rPr lang="en-US" sz="3600" dirty="0" err="1"/>
              <a:t>bajarilmaydi</a:t>
            </a:r>
            <a:r>
              <a:rPr lang="en-US" sz="3600" dirty="0"/>
              <a:t>, </a:t>
            </a:r>
            <a:r>
              <a:rPr lang="en-US" sz="3600" dirty="0" err="1"/>
              <a:t>ya'ni</a:t>
            </a:r>
            <a:r>
              <a:rPr lang="en-US" sz="3600" dirty="0"/>
              <a:t> </a:t>
            </a:r>
            <a:r>
              <a:rPr lang="en-US" sz="3600" dirty="0" err="1"/>
              <a:t>dasturning</a:t>
            </a:r>
            <a:r>
              <a:rPr lang="en-US" sz="3600" dirty="0"/>
              <a:t> </a:t>
            </a:r>
            <a:r>
              <a:rPr lang="en-US" sz="3600" dirty="0" err="1"/>
              <a:t>biror</a:t>
            </a:r>
            <a:r>
              <a:rPr lang="en-US" sz="3600" dirty="0"/>
              <a:t> </a:t>
            </a:r>
            <a:r>
              <a:rPr lang="en-US" sz="3600" dirty="0" err="1"/>
              <a:t>blokini</a:t>
            </a:r>
            <a:r>
              <a:rPr lang="en-US" sz="3600" dirty="0"/>
              <a:t> </a:t>
            </a:r>
            <a:r>
              <a:rPr lang="en-US" sz="3600" dirty="0" err="1"/>
              <a:t>yaxshiroq</a:t>
            </a:r>
            <a:r>
              <a:rPr lang="en-US" sz="3600" dirty="0"/>
              <a:t> </a:t>
            </a:r>
            <a:r>
              <a:rPr lang="en-US" sz="3600" dirty="0" err="1"/>
              <a:t>tushunishga</a:t>
            </a:r>
            <a:r>
              <a:rPr lang="en-US" sz="3600" dirty="0"/>
              <a:t> </a:t>
            </a:r>
            <a:r>
              <a:rPr lang="en-US" sz="3600" dirty="0" err="1"/>
              <a:t>xizmat</a:t>
            </a:r>
            <a:r>
              <a:rPr lang="en-US" sz="3600" dirty="0"/>
              <a:t> </a:t>
            </a:r>
            <a:r>
              <a:rPr lang="en-US" sz="3600" dirty="0" err="1"/>
              <a:t>qiladi</a:t>
            </a:r>
            <a:r>
              <a:rPr lang="en-US" sz="3600" dirty="0" smtClean="0"/>
              <a:t>.</a:t>
            </a:r>
          </a:p>
          <a:p>
            <a:r>
              <a:rPr lang="en-US" sz="3600" dirty="0" smtClean="0"/>
              <a:t> </a:t>
            </a:r>
            <a:r>
              <a:rPr lang="en-US" sz="3600" dirty="0" err="1"/>
              <a:t>Izoh</a:t>
            </a:r>
            <a:r>
              <a:rPr lang="en-US" sz="3600" dirty="0"/>
              <a:t> </a:t>
            </a:r>
            <a:r>
              <a:rPr lang="en-US" sz="3600" b="1" dirty="0"/>
              <a:t>(*, *) </a:t>
            </a:r>
            <a:r>
              <a:rPr lang="en-US" sz="3600" dirty="0" err="1"/>
              <a:t>yoki</a:t>
            </a:r>
            <a:r>
              <a:rPr lang="en-US" sz="3600" dirty="0"/>
              <a:t> </a:t>
            </a:r>
            <a:r>
              <a:rPr lang="en-US" sz="3600" b="1" dirty="0"/>
              <a:t>{}</a:t>
            </a:r>
            <a:r>
              <a:rPr lang="en-US" sz="3600" dirty="0"/>
              <a:t> </a:t>
            </a:r>
            <a:r>
              <a:rPr lang="en-US" sz="3600" dirty="0" err="1"/>
              <a:t>simvollari</a:t>
            </a:r>
            <a:r>
              <a:rPr lang="en-US" sz="3600" dirty="0"/>
              <a:t> </a:t>
            </a:r>
            <a:r>
              <a:rPr lang="en-US" sz="3600" dirty="0" err="1"/>
              <a:t>orasida</a:t>
            </a:r>
            <a:r>
              <a:rPr lang="en-US" sz="3600" dirty="0"/>
              <a:t> b</a:t>
            </a:r>
            <a:r>
              <a:rPr lang="ru-RU" sz="3600" dirty="0"/>
              <a:t>е</a:t>
            </a:r>
            <a:r>
              <a:rPr lang="en-US" sz="3600" dirty="0" err="1"/>
              <a:t>riladi</a:t>
            </a:r>
            <a:r>
              <a:rPr lang="en-US" sz="3600" dirty="0"/>
              <a:t>. </a:t>
            </a:r>
            <a:endParaRPr lang="en-US" sz="3600" dirty="0" smtClean="0"/>
          </a:p>
          <a:p>
            <a:r>
              <a:rPr lang="en-US" sz="3600" dirty="0" err="1" smtClean="0"/>
              <a:t>Katta</a:t>
            </a:r>
            <a:r>
              <a:rPr lang="en-US" sz="3600" dirty="0" smtClean="0"/>
              <a:t> </a:t>
            </a:r>
            <a:r>
              <a:rPr lang="en-US" sz="3600" dirty="0" err="1"/>
              <a:t>qavslar</a:t>
            </a:r>
            <a:r>
              <a:rPr lang="en-US" sz="3600" dirty="0"/>
              <a:t> </a:t>
            </a:r>
            <a:r>
              <a:rPr lang="en-US" sz="3600" b="1" dirty="0"/>
              <a:t>{*, *} </a:t>
            </a:r>
            <a:r>
              <a:rPr lang="en-US" sz="3600" dirty="0" err="1"/>
              <a:t>va</a:t>
            </a:r>
            <a:r>
              <a:rPr lang="en-US" sz="3600" dirty="0"/>
              <a:t> [*, *] lar ham </a:t>
            </a:r>
            <a:r>
              <a:rPr lang="en-US" sz="3600" dirty="0" err="1"/>
              <a:t>ishlatilishi</a:t>
            </a:r>
            <a:r>
              <a:rPr lang="en-US" sz="3600" dirty="0"/>
              <a:t> </a:t>
            </a:r>
            <a:r>
              <a:rPr lang="en-US" sz="3600" dirty="0" err="1" smtClean="0"/>
              <a:t>mumkin</a:t>
            </a:r>
            <a:r>
              <a:rPr lang="en-US" dirty="0" smtClean="0"/>
              <a:t>.</a:t>
            </a:r>
            <a:endParaRPr lang="ru-RU" dirty="0"/>
          </a:p>
          <a:p>
            <a:pPr marL="0" indent="0">
              <a:buNone/>
            </a:pP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76538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/>
              <a:t>Ma'lumotlar</a:t>
            </a:r>
            <a:r>
              <a:rPr lang="en-US" b="1" dirty="0"/>
              <a:t> </a:t>
            </a:r>
            <a:r>
              <a:rPr lang="en-US" b="1" dirty="0" err="1"/>
              <a:t>turlari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00000"/>
              </a:lnSpc>
            </a:pPr>
            <a:r>
              <a:rPr lang="en-US" sz="2400" dirty="0" err="1"/>
              <a:t>Paskal</a:t>
            </a:r>
            <a:r>
              <a:rPr lang="en-US" sz="2400" dirty="0"/>
              <a:t> </a:t>
            </a:r>
            <a:r>
              <a:rPr lang="en-US" sz="2400" dirty="0" err="1"/>
              <a:t>tilida</a:t>
            </a:r>
            <a:r>
              <a:rPr lang="en-US" sz="2400" dirty="0"/>
              <a:t> </a:t>
            </a:r>
            <a:r>
              <a:rPr lang="en-US" sz="2400" dirty="0" err="1"/>
              <a:t>ma'lumotlarning</a:t>
            </a:r>
            <a:r>
              <a:rPr lang="en-US" sz="2400" dirty="0"/>
              <a:t> </a:t>
            </a:r>
            <a:r>
              <a:rPr lang="en-US" sz="2400" dirty="0" err="1"/>
              <a:t>toifalari</a:t>
            </a:r>
            <a:r>
              <a:rPr lang="en-US" sz="2400" dirty="0"/>
              <a:t> </a:t>
            </a:r>
            <a:r>
              <a:rPr lang="en-US" sz="2400" dirty="0" err="1"/>
              <a:t>ikki</a:t>
            </a:r>
            <a:r>
              <a:rPr lang="en-US" sz="2400" dirty="0"/>
              <a:t> </a:t>
            </a:r>
            <a:r>
              <a:rPr lang="en-US" sz="2400" dirty="0" err="1"/>
              <a:t>xil</a:t>
            </a:r>
            <a:r>
              <a:rPr lang="en-US" sz="2400" dirty="0"/>
              <a:t> </a:t>
            </a:r>
            <a:r>
              <a:rPr lang="en-US" sz="2400" dirty="0" err="1"/>
              <a:t>bo’ladi</a:t>
            </a:r>
            <a:r>
              <a:rPr lang="en-US" sz="2400" dirty="0"/>
              <a:t>:</a:t>
            </a:r>
            <a:endParaRPr lang="ru-RU" sz="2400" dirty="0"/>
          </a:p>
          <a:p>
            <a:pPr>
              <a:lnSpc>
                <a:spcPct val="100000"/>
              </a:lnSpc>
            </a:pPr>
            <a:r>
              <a:rPr lang="en-US" sz="2400" b="1" dirty="0" err="1"/>
              <a:t>Oddiy-skalyar</a:t>
            </a:r>
            <a:r>
              <a:rPr lang="en-US" sz="2400" b="1" dirty="0"/>
              <a:t> </a:t>
            </a:r>
            <a:r>
              <a:rPr lang="en-US" sz="2400" b="1" dirty="0" err="1"/>
              <a:t>va</a:t>
            </a:r>
            <a:r>
              <a:rPr lang="en-US" sz="2400" b="1" dirty="0"/>
              <a:t> </a:t>
            </a:r>
            <a:r>
              <a:rPr lang="en-US" sz="2400" b="1" dirty="0" err="1"/>
              <a:t>murakkab</a:t>
            </a:r>
            <a:r>
              <a:rPr lang="en-US" sz="2400" dirty="0"/>
              <a:t>. </a:t>
            </a:r>
            <a:r>
              <a:rPr lang="en-US" sz="2400" dirty="0" err="1"/>
              <a:t>Skalyar</a:t>
            </a:r>
            <a:r>
              <a:rPr lang="en-US" sz="2400" dirty="0"/>
              <a:t> </a:t>
            </a:r>
            <a:r>
              <a:rPr lang="en-US" sz="2400" dirty="0" err="1"/>
              <a:t>toifa</a:t>
            </a:r>
            <a:r>
              <a:rPr lang="en-US" sz="2400" dirty="0"/>
              <a:t>, </a:t>
            </a:r>
            <a:r>
              <a:rPr lang="en-US" sz="2400" dirty="0" err="1"/>
              <a:t>o’z</a:t>
            </a:r>
            <a:r>
              <a:rPr lang="en-US" sz="2400" dirty="0"/>
              <a:t> </a:t>
            </a:r>
            <a:r>
              <a:rPr lang="en-US" sz="2400" dirty="0" err="1"/>
              <a:t>navbatida</a:t>
            </a:r>
            <a:r>
              <a:rPr lang="en-US" sz="2400" dirty="0"/>
              <a:t>, </a:t>
            </a:r>
            <a:r>
              <a:rPr lang="en-US" sz="2400" dirty="0" err="1"/>
              <a:t>o’zgaruvchi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standart</a:t>
            </a:r>
            <a:r>
              <a:rPr lang="en-US" sz="2400" dirty="0"/>
              <a:t> </a:t>
            </a:r>
            <a:r>
              <a:rPr lang="en-US" sz="2400" dirty="0" err="1"/>
              <a:t>toifalarga</a:t>
            </a:r>
            <a:r>
              <a:rPr lang="en-US" sz="2400" dirty="0"/>
              <a:t> </a:t>
            </a:r>
            <a:r>
              <a:rPr lang="en-US" sz="2400" dirty="0" err="1"/>
              <a:t>bo’linadi</a:t>
            </a:r>
            <a:r>
              <a:rPr lang="en-US" sz="2400" dirty="0"/>
              <a:t>. </a:t>
            </a:r>
            <a:r>
              <a:rPr lang="en-US" sz="2400" dirty="0" err="1"/>
              <a:t>O’zgaruvchi</a:t>
            </a:r>
            <a:r>
              <a:rPr lang="en-US" sz="2400" dirty="0"/>
              <a:t> </a:t>
            </a:r>
            <a:r>
              <a:rPr lang="en-US" sz="2400" dirty="0" err="1"/>
              <a:t>toifaga</a:t>
            </a:r>
            <a:r>
              <a:rPr lang="en-US" sz="2400" dirty="0"/>
              <a:t> </a:t>
            </a:r>
            <a:r>
              <a:rPr lang="en-US" sz="2400" dirty="0" err="1"/>
              <a:t>qayd</a:t>
            </a:r>
            <a:r>
              <a:rPr lang="en-US" sz="2400" dirty="0"/>
              <a:t> </a:t>
            </a:r>
            <a:r>
              <a:rPr lang="en-US" sz="2400" dirty="0" err="1"/>
              <a:t>qilingan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ch</a:t>
            </a:r>
            <a:r>
              <a:rPr lang="ru-RU" sz="2400" dirty="0"/>
              <a:t>е</a:t>
            </a:r>
            <a:r>
              <a:rPr lang="en-US" sz="2400" dirty="0" err="1"/>
              <a:t>garalangan</a:t>
            </a:r>
            <a:r>
              <a:rPr lang="en-US" sz="2400" dirty="0"/>
              <a:t> </a:t>
            </a:r>
            <a:r>
              <a:rPr lang="en-US" sz="2400" dirty="0" err="1"/>
              <a:t>toifalar</a:t>
            </a:r>
            <a:r>
              <a:rPr lang="en-US" sz="2400" dirty="0"/>
              <a:t> </a:t>
            </a:r>
            <a:r>
              <a:rPr lang="en-US" sz="2400" dirty="0" err="1"/>
              <a:t>kirsa</a:t>
            </a:r>
            <a:r>
              <a:rPr lang="en-US" sz="2400" dirty="0"/>
              <a:t>, </a:t>
            </a:r>
            <a:r>
              <a:rPr lang="en-US" sz="2400" dirty="0" err="1"/>
              <a:t>standart</a:t>
            </a:r>
            <a:r>
              <a:rPr lang="en-US" sz="2400" dirty="0"/>
              <a:t> </a:t>
            </a:r>
            <a:r>
              <a:rPr lang="en-US" sz="2400" dirty="0" err="1"/>
              <a:t>toifaga</a:t>
            </a:r>
            <a:r>
              <a:rPr lang="en-US" sz="2400" dirty="0"/>
              <a:t> </a:t>
            </a:r>
            <a:r>
              <a:rPr lang="en-US" sz="2400" dirty="0" err="1"/>
              <a:t>butun</a:t>
            </a:r>
            <a:r>
              <a:rPr lang="en-US" sz="2400" dirty="0"/>
              <a:t> - INTEGER, </a:t>
            </a:r>
            <a:r>
              <a:rPr lang="en-US" sz="2400" dirty="0" err="1"/>
              <a:t>haqiqiy</a:t>
            </a:r>
            <a:r>
              <a:rPr lang="en-US" sz="2400" dirty="0"/>
              <a:t> - </a:t>
            </a:r>
            <a:r>
              <a:rPr lang="en-US" sz="2400" b="1" dirty="0"/>
              <a:t>REAL</a:t>
            </a:r>
            <a:r>
              <a:rPr lang="en-US" sz="2400" dirty="0"/>
              <a:t>, </a:t>
            </a:r>
            <a:r>
              <a:rPr lang="en-US" sz="2400" dirty="0" err="1"/>
              <a:t>mantiqiy</a:t>
            </a:r>
            <a:r>
              <a:rPr lang="en-US" sz="2400" dirty="0"/>
              <a:t> – </a:t>
            </a:r>
            <a:r>
              <a:rPr lang="en-US" sz="2400" b="1" i="1" dirty="0"/>
              <a:t>BOOLEAN</a:t>
            </a:r>
            <a:r>
              <a:rPr lang="en-US" sz="2400" b="1" dirty="0"/>
              <a:t> </a:t>
            </a:r>
            <a:r>
              <a:rPr lang="en-US" sz="2400" dirty="0" err="1"/>
              <a:t>simvol</a:t>
            </a:r>
            <a:r>
              <a:rPr lang="en-US" sz="2400" dirty="0"/>
              <a:t> - </a:t>
            </a:r>
            <a:r>
              <a:rPr lang="en-US" sz="2400" b="1" dirty="0"/>
              <a:t>CHAR</a:t>
            </a:r>
            <a:r>
              <a:rPr lang="en-US" sz="2400" dirty="0"/>
              <a:t> </a:t>
            </a:r>
            <a:r>
              <a:rPr lang="en-US" sz="2400" dirty="0" err="1"/>
              <a:t>toifalar</a:t>
            </a:r>
            <a:r>
              <a:rPr lang="en-US" sz="2400" dirty="0"/>
              <a:t> </a:t>
            </a:r>
            <a:r>
              <a:rPr lang="en-US" sz="2400" dirty="0" err="1"/>
              <a:t>kiradi</a:t>
            </a:r>
            <a:r>
              <a:rPr lang="en-US" sz="2400" dirty="0"/>
              <a:t>. </a:t>
            </a:r>
            <a:r>
              <a:rPr lang="en-US" sz="2400" dirty="0" err="1"/>
              <a:t>Bundan</a:t>
            </a:r>
            <a:r>
              <a:rPr lang="en-US" sz="2400" dirty="0"/>
              <a:t> </a:t>
            </a:r>
            <a:r>
              <a:rPr lang="en-US" sz="2400" dirty="0" err="1"/>
              <a:t>tashqari</a:t>
            </a:r>
            <a:r>
              <a:rPr lang="en-US" sz="2400" dirty="0"/>
              <a:t>, Turbo </a:t>
            </a:r>
            <a:r>
              <a:rPr lang="en-US" sz="2400" dirty="0" err="1"/>
              <a:t>Paskalda</a:t>
            </a:r>
            <a:r>
              <a:rPr lang="en-US" sz="2400" dirty="0"/>
              <a:t> </a:t>
            </a:r>
            <a:r>
              <a:rPr lang="en-US" sz="2400" dirty="0" err="1"/>
              <a:t>qator</a:t>
            </a:r>
            <a:r>
              <a:rPr lang="en-US" sz="2400" dirty="0"/>
              <a:t> - </a:t>
            </a:r>
            <a:r>
              <a:rPr lang="en-US" sz="2400" b="1" dirty="0"/>
              <a:t>STRING</a:t>
            </a:r>
            <a:r>
              <a:rPr lang="en-US" sz="2400" dirty="0"/>
              <a:t> </a:t>
            </a:r>
            <a:r>
              <a:rPr lang="en-US" sz="2400" dirty="0" err="1"/>
              <a:t>turi</a:t>
            </a:r>
            <a:r>
              <a:rPr lang="en-US" sz="2400" dirty="0"/>
              <a:t> </a:t>
            </a:r>
            <a:r>
              <a:rPr lang="en-US" sz="2400" dirty="0" err="1"/>
              <a:t>kiritilgan</a:t>
            </a:r>
            <a:r>
              <a:rPr lang="en-US" sz="2400" dirty="0"/>
              <a:t>.</a:t>
            </a:r>
            <a:endParaRPr lang="ru-RU" sz="2400" dirty="0"/>
          </a:p>
          <a:p>
            <a:pPr marL="0" indent="0">
              <a:lnSpc>
                <a:spcPct val="100000"/>
              </a:lnSpc>
              <a:buNone/>
            </a:pPr>
            <a:r>
              <a:rPr lang="en-US" sz="2400" dirty="0"/>
              <a:t> </a:t>
            </a:r>
            <a:r>
              <a:rPr lang="en-US" sz="2400" b="1" dirty="0" err="1"/>
              <a:t>Murakkab</a:t>
            </a:r>
            <a:r>
              <a:rPr lang="en-US" sz="2400" b="1" dirty="0"/>
              <a:t> </a:t>
            </a:r>
            <a:r>
              <a:rPr lang="en-US" sz="2400" b="1" dirty="0" err="1"/>
              <a:t>toifalarga</a:t>
            </a:r>
            <a:r>
              <a:rPr lang="en-US" sz="2400" dirty="0"/>
              <a:t> </a:t>
            </a:r>
            <a:r>
              <a:rPr lang="en-US" sz="2400" dirty="0" err="1"/>
              <a:t>esa</a:t>
            </a:r>
            <a:r>
              <a:rPr lang="en-US" sz="2400" dirty="0"/>
              <a:t> </a:t>
            </a:r>
            <a:r>
              <a:rPr lang="en-US" sz="2400" dirty="0" err="1"/>
              <a:t>ma'lumotlarning</a:t>
            </a:r>
            <a:r>
              <a:rPr lang="en-US" sz="2400" dirty="0"/>
              <a:t> </a:t>
            </a:r>
            <a:r>
              <a:rPr lang="en-US" sz="2400" dirty="0" err="1"/>
              <a:t>muntazam</a:t>
            </a:r>
            <a:r>
              <a:rPr lang="en-US" sz="2400" dirty="0"/>
              <a:t> (</a:t>
            </a:r>
            <a:r>
              <a:rPr lang="en-US" sz="2400" dirty="0" err="1"/>
              <a:t>massiv</a:t>
            </a:r>
            <a:r>
              <a:rPr lang="en-US" sz="2400" dirty="0"/>
              <a:t>), </a:t>
            </a:r>
            <a:r>
              <a:rPr lang="en-US" sz="2400" dirty="0" err="1"/>
              <a:t>to’plam</a:t>
            </a:r>
            <a:r>
              <a:rPr lang="en-US" sz="2400" dirty="0"/>
              <a:t>, </a:t>
            </a:r>
            <a:r>
              <a:rPr lang="en-US" sz="2400" dirty="0" err="1"/>
              <a:t>aralash</a:t>
            </a:r>
            <a:r>
              <a:rPr lang="en-US" sz="2400" dirty="0"/>
              <a:t> (</a:t>
            </a:r>
            <a:r>
              <a:rPr lang="en-US" sz="2400" dirty="0" err="1"/>
              <a:t>yozuvlar</a:t>
            </a:r>
            <a:r>
              <a:rPr lang="en-US" sz="2400" dirty="0"/>
              <a:t>), </a:t>
            </a:r>
            <a:r>
              <a:rPr lang="en-US" sz="2400" dirty="0" err="1"/>
              <a:t>murojaat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faylli</a:t>
            </a:r>
            <a:r>
              <a:rPr lang="en-US" sz="2400" dirty="0"/>
              <a:t> </a:t>
            </a:r>
            <a:r>
              <a:rPr lang="en-US" sz="2400" dirty="0" err="1"/>
              <a:t>toifalari</a:t>
            </a:r>
            <a:r>
              <a:rPr lang="en-US" sz="2400" dirty="0"/>
              <a:t> </a:t>
            </a:r>
            <a:r>
              <a:rPr lang="en-US" sz="2400" dirty="0" err="1"/>
              <a:t>kiradi</a:t>
            </a:r>
            <a:r>
              <a:rPr lang="en-US" sz="2400" dirty="0"/>
              <a:t>. </a:t>
            </a:r>
            <a:r>
              <a:rPr lang="en-US" sz="2400" dirty="0" err="1"/>
              <a:t>Ma'lumotlarning</a:t>
            </a:r>
            <a:r>
              <a:rPr lang="en-US" sz="2400" dirty="0"/>
              <a:t> </a:t>
            </a:r>
            <a:r>
              <a:rPr lang="en-US" sz="2400" dirty="0" err="1"/>
              <a:t>standart</a:t>
            </a:r>
            <a:r>
              <a:rPr lang="en-US" sz="2400" dirty="0"/>
              <a:t> </a:t>
            </a:r>
            <a:r>
              <a:rPr lang="en-US" sz="2400" dirty="0" err="1"/>
              <a:t>turlari</a:t>
            </a:r>
            <a:r>
              <a:rPr lang="en-US" sz="2400" dirty="0"/>
              <a:t>. </a:t>
            </a:r>
            <a:r>
              <a:rPr lang="en-US" sz="2400" dirty="0" err="1"/>
              <a:t>Standart</a:t>
            </a:r>
            <a:r>
              <a:rPr lang="en-US" sz="2400" dirty="0"/>
              <a:t> </a:t>
            </a:r>
            <a:r>
              <a:rPr lang="en-US" sz="2400" dirty="0" err="1"/>
              <a:t>turdagi</a:t>
            </a:r>
            <a:r>
              <a:rPr lang="en-US" sz="2400" dirty="0"/>
              <a:t> </a:t>
            </a:r>
            <a:r>
              <a:rPr lang="en-US" sz="2400" dirty="0" err="1"/>
              <a:t>ma'lumotlar</a:t>
            </a:r>
            <a:r>
              <a:rPr lang="en-US" sz="2400" dirty="0"/>
              <a:t> </a:t>
            </a:r>
            <a:r>
              <a:rPr lang="en-US" sz="2400" dirty="0" err="1"/>
              <a:t>dasturda</a:t>
            </a:r>
            <a:r>
              <a:rPr lang="en-US" sz="2400" dirty="0"/>
              <a:t> </a:t>
            </a:r>
            <a:r>
              <a:rPr lang="en-US" sz="2400" dirty="0" err="1"/>
              <a:t>maxsus</a:t>
            </a:r>
            <a:r>
              <a:rPr lang="en-US" sz="2400" dirty="0"/>
              <a:t> </a:t>
            </a:r>
            <a:r>
              <a:rPr lang="en-US" sz="2400" dirty="0" err="1"/>
              <a:t>xizmatchi</a:t>
            </a:r>
            <a:r>
              <a:rPr lang="en-US" sz="2400" dirty="0"/>
              <a:t> </a:t>
            </a:r>
            <a:r>
              <a:rPr lang="en-US" sz="2400" dirty="0" err="1"/>
              <a:t>so’zlar</a:t>
            </a:r>
            <a:r>
              <a:rPr lang="en-US" sz="2400" dirty="0"/>
              <a:t> </a:t>
            </a:r>
            <a:r>
              <a:rPr lang="en-US" sz="2400" dirty="0" err="1"/>
              <a:t>yordamida</a:t>
            </a:r>
            <a:r>
              <a:rPr lang="en-US" sz="2400" dirty="0"/>
              <a:t> </a:t>
            </a:r>
            <a:r>
              <a:rPr lang="en-US" sz="2400" dirty="0" err="1"/>
              <a:t>tavsiflanadi</a:t>
            </a:r>
            <a:r>
              <a:rPr lang="en-US" sz="2400" dirty="0"/>
              <a:t>: </a:t>
            </a:r>
            <a:r>
              <a:rPr lang="en-US" sz="2400" b="1" dirty="0"/>
              <a:t>INTEGER - BUTUN</a:t>
            </a:r>
            <a:r>
              <a:rPr lang="en-US" sz="2400" dirty="0"/>
              <a:t> </a:t>
            </a:r>
            <a:r>
              <a:rPr lang="en-US" sz="2400" dirty="0" err="1"/>
              <a:t>toifadagi</a:t>
            </a:r>
            <a:r>
              <a:rPr lang="en-US" sz="2400" dirty="0"/>
              <a:t> </a:t>
            </a:r>
            <a:r>
              <a:rPr lang="en-US" sz="2400" dirty="0" err="1"/>
              <a:t>ma'lumotlar</a:t>
            </a:r>
            <a:r>
              <a:rPr lang="en-US" sz="2400" dirty="0"/>
              <a:t> </a:t>
            </a:r>
            <a:r>
              <a:rPr lang="en-US" sz="2400" dirty="0" err="1"/>
              <a:t>faqat</a:t>
            </a:r>
            <a:r>
              <a:rPr lang="en-US" sz="2400" dirty="0"/>
              <a:t> </a:t>
            </a:r>
            <a:r>
              <a:rPr lang="en-US" sz="2400" dirty="0" err="1"/>
              <a:t>butun</a:t>
            </a:r>
            <a:r>
              <a:rPr lang="en-US" sz="2400" dirty="0"/>
              <a:t> </a:t>
            </a:r>
            <a:r>
              <a:rPr lang="en-US" sz="2400" dirty="0" err="1"/>
              <a:t>sonlarni</a:t>
            </a:r>
            <a:r>
              <a:rPr lang="en-US" sz="2400" dirty="0"/>
              <a:t> </a:t>
            </a:r>
            <a:r>
              <a:rPr lang="en-US" sz="2400" dirty="0" err="1"/>
              <a:t>qabul</a:t>
            </a:r>
            <a:r>
              <a:rPr lang="en-US" sz="2400" dirty="0"/>
              <a:t> </a:t>
            </a:r>
            <a:r>
              <a:rPr lang="en-US" sz="2400" dirty="0" err="1"/>
              <a:t>qiladi</a:t>
            </a:r>
            <a:r>
              <a:rPr lang="en-US" sz="2400" dirty="0"/>
              <a:t>.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4246779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BOOLEAN - MANTIQIY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00000"/>
              </a:lnSpc>
            </a:pPr>
            <a:r>
              <a:rPr lang="en-US" b="1" dirty="0"/>
              <a:t>BOOLEAN - MANTIQIY</a:t>
            </a:r>
            <a:r>
              <a:rPr lang="en-US" dirty="0"/>
              <a:t> </a:t>
            </a:r>
            <a:r>
              <a:rPr lang="en-US" dirty="0" err="1"/>
              <a:t>toifadagi</a:t>
            </a:r>
            <a:r>
              <a:rPr lang="en-US" dirty="0"/>
              <a:t> </a:t>
            </a:r>
            <a:r>
              <a:rPr lang="en-US" dirty="0" err="1"/>
              <a:t>ma'lumotlar</a:t>
            </a:r>
            <a:r>
              <a:rPr lang="en-US" dirty="0"/>
              <a:t>. Bu nom </a:t>
            </a:r>
            <a:r>
              <a:rPr lang="en-US" dirty="0" err="1"/>
              <a:t>ingliz</a:t>
            </a:r>
            <a:r>
              <a:rPr lang="en-US" dirty="0"/>
              <a:t> mat</a:t>
            </a:r>
            <a:r>
              <a:rPr lang="ru-RU" dirty="0"/>
              <a:t>е</a:t>
            </a:r>
            <a:r>
              <a:rPr lang="en-US" dirty="0" err="1"/>
              <a:t>matigi</a:t>
            </a:r>
            <a:r>
              <a:rPr lang="en-US" dirty="0"/>
              <a:t> </a:t>
            </a:r>
            <a:r>
              <a:rPr lang="en-US" dirty="0" err="1"/>
              <a:t>Jorj</a:t>
            </a:r>
            <a:r>
              <a:rPr lang="en-US" dirty="0"/>
              <a:t> </a:t>
            </a:r>
            <a:r>
              <a:rPr lang="en-US" dirty="0" err="1"/>
              <a:t>Bul</a:t>
            </a:r>
            <a:r>
              <a:rPr lang="en-US" dirty="0"/>
              <a:t> </a:t>
            </a:r>
            <a:r>
              <a:rPr lang="en-US" dirty="0" err="1"/>
              <a:t>sharafiga</a:t>
            </a:r>
            <a:r>
              <a:rPr lang="en-US" dirty="0"/>
              <a:t> </a:t>
            </a:r>
            <a:r>
              <a:rPr lang="en-US" dirty="0" err="1"/>
              <a:t>shunday</a:t>
            </a:r>
            <a:r>
              <a:rPr lang="en-US" dirty="0"/>
              <a:t> d</a:t>
            </a:r>
            <a:r>
              <a:rPr lang="ru-RU" dirty="0"/>
              <a:t>е</a:t>
            </a:r>
            <a:r>
              <a:rPr lang="en-US" dirty="0"/>
              <a:t>b </a:t>
            </a:r>
            <a:r>
              <a:rPr lang="en-US" dirty="0" err="1"/>
              <a:t>ataladi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shu</a:t>
            </a:r>
            <a:r>
              <a:rPr lang="en-US" dirty="0"/>
              <a:t> </a:t>
            </a:r>
            <a:r>
              <a:rPr lang="en-US" dirty="0" err="1"/>
              <a:t>turdagi</a:t>
            </a:r>
            <a:r>
              <a:rPr lang="en-US" dirty="0"/>
              <a:t> </a:t>
            </a:r>
            <a:r>
              <a:rPr lang="en-US" dirty="0" err="1"/>
              <a:t>o’zgaruvchilar</a:t>
            </a:r>
            <a:r>
              <a:rPr lang="en-US" dirty="0"/>
              <a:t> </a:t>
            </a:r>
            <a:r>
              <a:rPr lang="en-US" dirty="0" err="1"/>
              <a:t>faqat</a:t>
            </a:r>
            <a:r>
              <a:rPr lang="en-US" dirty="0"/>
              <a:t> </a:t>
            </a:r>
            <a:r>
              <a:rPr lang="en-US" dirty="0" err="1"/>
              <a:t>ikkita</a:t>
            </a:r>
            <a:r>
              <a:rPr lang="en-US" dirty="0"/>
              <a:t> </a:t>
            </a:r>
            <a:r>
              <a:rPr lang="en-US" dirty="0" err="1"/>
              <a:t>qiymat</a:t>
            </a:r>
            <a:r>
              <a:rPr lang="en-US" dirty="0"/>
              <a:t> </a:t>
            </a:r>
            <a:r>
              <a:rPr lang="en-US" dirty="0" err="1"/>
              <a:t>qabul</a:t>
            </a:r>
            <a:r>
              <a:rPr lang="en-US" dirty="0"/>
              <a:t> </a:t>
            </a:r>
            <a:r>
              <a:rPr lang="en-US" dirty="0" err="1"/>
              <a:t>qiladi</a:t>
            </a:r>
            <a:r>
              <a:rPr lang="en-US" dirty="0"/>
              <a:t>, </a:t>
            </a:r>
            <a:r>
              <a:rPr lang="en-US" i="1" dirty="0"/>
              <a:t>TRUE -ROST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i="1" dirty="0"/>
              <a:t>FALSE –YOLG’ON</a:t>
            </a:r>
            <a:r>
              <a:rPr lang="en-US" dirty="0"/>
              <a:t>. Bu </a:t>
            </a:r>
            <a:r>
              <a:rPr lang="en-US" dirty="0" err="1"/>
              <a:t>ma'lumotlar</a:t>
            </a:r>
            <a:r>
              <a:rPr lang="en-US" dirty="0"/>
              <a:t> </a:t>
            </a:r>
            <a:r>
              <a:rPr lang="en-US" dirty="0" err="1"/>
              <a:t>ustida</a:t>
            </a:r>
            <a:r>
              <a:rPr lang="en-US" dirty="0"/>
              <a:t> </a:t>
            </a:r>
            <a:r>
              <a:rPr lang="en-US" dirty="0" err="1"/>
              <a:t>mantiqiy</a:t>
            </a:r>
            <a:r>
              <a:rPr lang="en-US" dirty="0"/>
              <a:t> </a:t>
            </a:r>
            <a:r>
              <a:rPr lang="en-US" dirty="0" err="1"/>
              <a:t>ko’paytirish</a:t>
            </a:r>
            <a:r>
              <a:rPr lang="en-US" dirty="0"/>
              <a:t> AND, </a:t>
            </a:r>
            <a:r>
              <a:rPr lang="en-US" dirty="0" err="1"/>
              <a:t>mantiqiy</a:t>
            </a:r>
            <a:r>
              <a:rPr lang="en-US" dirty="0"/>
              <a:t> </a:t>
            </a:r>
            <a:r>
              <a:rPr lang="en-US" dirty="0" err="1"/>
              <a:t>qo’shish</a:t>
            </a:r>
            <a:r>
              <a:rPr lang="en-US" dirty="0"/>
              <a:t> </a:t>
            </a:r>
            <a:r>
              <a:rPr lang="en-US" b="1" dirty="0"/>
              <a:t>or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mantiqiy</a:t>
            </a:r>
            <a:r>
              <a:rPr lang="en-US" dirty="0"/>
              <a:t> </a:t>
            </a:r>
            <a:r>
              <a:rPr lang="en-US" dirty="0" err="1"/>
              <a:t>inkor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 NOT </a:t>
            </a:r>
            <a:r>
              <a:rPr lang="en-US" dirty="0" err="1"/>
              <a:t>amallarini</a:t>
            </a:r>
            <a:r>
              <a:rPr lang="en-US" dirty="0"/>
              <a:t> </a:t>
            </a:r>
            <a:r>
              <a:rPr lang="en-US" dirty="0" err="1"/>
              <a:t>bajarish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 </a:t>
            </a:r>
            <a:r>
              <a:rPr lang="en-US" dirty="0" err="1"/>
              <a:t>Quyidagi</a:t>
            </a:r>
            <a:r>
              <a:rPr lang="en-US" dirty="0"/>
              <a:t> </a:t>
            </a:r>
            <a:r>
              <a:rPr lang="en-US" dirty="0" err="1"/>
              <a:t>jadvalda</a:t>
            </a:r>
            <a:r>
              <a:rPr lang="en-US" dirty="0"/>
              <a:t> </a:t>
            </a:r>
            <a:r>
              <a:rPr lang="en-US" i="1" dirty="0"/>
              <a:t>BOOLEAN</a:t>
            </a:r>
            <a:r>
              <a:rPr lang="en-US" dirty="0"/>
              <a:t> </a:t>
            </a:r>
            <a:r>
              <a:rPr lang="en-US" dirty="0" err="1"/>
              <a:t>turidagi</a:t>
            </a:r>
            <a:r>
              <a:rPr lang="en-US" dirty="0"/>
              <a:t> A </a:t>
            </a:r>
            <a:r>
              <a:rPr lang="en-US" dirty="0" err="1"/>
              <a:t>va</a:t>
            </a:r>
            <a:r>
              <a:rPr lang="en-US" dirty="0"/>
              <a:t> B </a:t>
            </a:r>
            <a:r>
              <a:rPr lang="en-US" dirty="0" err="1"/>
              <a:t>o’zgaruvchilarda</a:t>
            </a:r>
            <a:r>
              <a:rPr lang="en-US" dirty="0"/>
              <a:t> </a:t>
            </a:r>
            <a:r>
              <a:rPr lang="en-US" dirty="0" err="1"/>
              <a:t>mantiqiy</a:t>
            </a:r>
            <a:r>
              <a:rPr lang="en-US" dirty="0"/>
              <a:t> </a:t>
            </a:r>
            <a:r>
              <a:rPr lang="en-US" dirty="0" err="1"/>
              <a:t>amallarning</a:t>
            </a:r>
            <a:r>
              <a:rPr lang="en-US" dirty="0"/>
              <a:t> </a:t>
            </a:r>
            <a:r>
              <a:rPr lang="en-US" dirty="0" err="1"/>
              <a:t>bajarilishi</a:t>
            </a:r>
            <a:r>
              <a:rPr lang="en-US" dirty="0"/>
              <a:t> </a:t>
            </a:r>
            <a:r>
              <a:rPr lang="en-US" dirty="0" err="1"/>
              <a:t>natijasi</a:t>
            </a:r>
            <a:r>
              <a:rPr lang="en-US" dirty="0"/>
              <a:t> k</a:t>
            </a:r>
            <a:r>
              <a:rPr lang="ru-RU" dirty="0"/>
              <a:t>е</a:t>
            </a:r>
            <a:r>
              <a:rPr lang="en-US" dirty="0" err="1"/>
              <a:t>ltirilgan</a:t>
            </a:r>
            <a:r>
              <a:rPr lang="en-US" dirty="0"/>
              <a:t>.</a:t>
            </a:r>
            <a:r>
              <a:rPr lang="en-US" i="1" dirty="0"/>
              <a:t> CHAR - B</a:t>
            </a:r>
            <a:r>
              <a:rPr lang="ru-RU" i="1" dirty="0"/>
              <a:t>Е</a:t>
            </a:r>
            <a:r>
              <a:rPr lang="en-US" i="1" dirty="0"/>
              <a:t>LGI (</a:t>
            </a:r>
            <a:r>
              <a:rPr lang="en-US" dirty="0" err="1"/>
              <a:t>simvol</a:t>
            </a:r>
            <a:r>
              <a:rPr lang="en-US" dirty="0"/>
              <a:t>) </a:t>
            </a:r>
            <a:r>
              <a:rPr lang="en-US" dirty="0" err="1"/>
              <a:t>toifadagi</a:t>
            </a:r>
            <a:r>
              <a:rPr lang="en-US" dirty="0"/>
              <a:t> </a:t>
            </a:r>
            <a:r>
              <a:rPr lang="en-US" dirty="0" err="1"/>
              <a:t>ma'lumotlar</a:t>
            </a:r>
            <a:r>
              <a:rPr lang="en-US" dirty="0"/>
              <a:t> </a:t>
            </a:r>
            <a:r>
              <a:rPr lang="en-US" dirty="0" err="1"/>
              <a:t>qiymat</a:t>
            </a:r>
            <a:r>
              <a:rPr lang="en-US" dirty="0"/>
              <a:t> </a:t>
            </a:r>
            <a:r>
              <a:rPr lang="en-US" dirty="0" err="1"/>
              <a:t>sifatida</a:t>
            </a:r>
            <a:r>
              <a:rPr lang="en-US" dirty="0"/>
              <a:t> </a:t>
            </a:r>
            <a:r>
              <a:rPr lang="en-US" dirty="0" err="1"/>
              <a:t>kodlar</a:t>
            </a:r>
            <a:r>
              <a:rPr lang="en-US" dirty="0"/>
              <a:t> </a:t>
            </a:r>
            <a:r>
              <a:rPr lang="en-US" dirty="0" err="1"/>
              <a:t>jadvalidagi</a:t>
            </a:r>
            <a:r>
              <a:rPr lang="en-US" dirty="0"/>
              <a:t> b</a:t>
            </a:r>
            <a:r>
              <a:rPr lang="ru-RU" dirty="0"/>
              <a:t>е</a:t>
            </a:r>
            <a:r>
              <a:rPr lang="en-US" dirty="0" err="1"/>
              <a:t>lgilarning</a:t>
            </a:r>
            <a:r>
              <a:rPr lang="en-US" dirty="0"/>
              <a:t> </a:t>
            </a:r>
            <a:r>
              <a:rPr lang="en-US" dirty="0" err="1"/>
              <a:t>bittasini</a:t>
            </a:r>
            <a:r>
              <a:rPr lang="en-US" dirty="0"/>
              <a:t> </a:t>
            </a:r>
            <a:r>
              <a:rPr lang="en-US" dirty="0" err="1"/>
              <a:t>qabul</a:t>
            </a:r>
            <a:r>
              <a:rPr lang="en-US" dirty="0"/>
              <a:t> </a:t>
            </a:r>
            <a:r>
              <a:rPr lang="en-US" dirty="0" err="1"/>
              <a:t>qiladi</a:t>
            </a:r>
            <a:r>
              <a:rPr lang="en-US" dirty="0"/>
              <a:t>. Bu </a:t>
            </a:r>
            <a:r>
              <a:rPr lang="en-US" dirty="0" err="1"/>
              <a:t>ma'lumotlar</a:t>
            </a:r>
            <a:r>
              <a:rPr lang="en-US" dirty="0"/>
              <a:t> </a:t>
            </a:r>
            <a:r>
              <a:rPr lang="en-US" dirty="0" err="1"/>
              <a:t>apostrof</a:t>
            </a:r>
            <a:r>
              <a:rPr lang="en-US" dirty="0"/>
              <a:t> ('b</a:t>
            </a:r>
            <a:r>
              <a:rPr lang="ru-RU" dirty="0"/>
              <a:t>е</a:t>
            </a:r>
            <a:r>
              <a:rPr lang="en-US" dirty="0" err="1"/>
              <a:t>lgisi</a:t>
            </a:r>
            <a:r>
              <a:rPr lang="en-US" dirty="0"/>
              <a:t>) </a:t>
            </a:r>
            <a:r>
              <a:rPr lang="en-US" dirty="0" err="1"/>
              <a:t>ichiga</a:t>
            </a:r>
            <a:r>
              <a:rPr lang="en-US" dirty="0"/>
              <a:t> </a:t>
            </a:r>
            <a:r>
              <a:rPr lang="en-US" dirty="0" err="1"/>
              <a:t>olib</a:t>
            </a:r>
            <a:r>
              <a:rPr lang="en-US" dirty="0"/>
              <a:t> </a:t>
            </a:r>
            <a:r>
              <a:rPr lang="en-US" dirty="0" err="1"/>
              <a:t>yoziladi</a:t>
            </a:r>
            <a:r>
              <a:rPr lang="en-US" dirty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023380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/>
              <a:t>Ifodalar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Paskal</a:t>
            </a:r>
            <a:r>
              <a:rPr lang="en-US" dirty="0"/>
              <a:t> </a:t>
            </a:r>
            <a:r>
              <a:rPr lang="en-US" dirty="0" err="1"/>
              <a:t>algoritmik</a:t>
            </a:r>
            <a:r>
              <a:rPr lang="en-US" dirty="0"/>
              <a:t> </a:t>
            </a:r>
            <a:r>
              <a:rPr lang="en-US" dirty="0" err="1"/>
              <a:t>tilida</a:t>
            </a:r>
            <a:r>
              <a:rPr lang="en-US" dirty="0"/>
              <a:t> </a:t>
            </a:r>
            <a:r>
              <a:rPr lang="en-US" dirty="0" err="1"/>
              <a:t>arifm</a:t>
            </a:r>
            <a:r>
              <a:rPr lang="ru-RU" dirty="0"/>
              <a:t>е</a:t>
            </a:r>
            <a:r>
              <a:rPr lang="en-US" dirty="0" err="1"/>
              <a:t>tik</a:t>
            </a:r>
            <a:r>
              <a:rPr lang="en-US" dirty="0"/>
              <a:t>, </a:t>
            </a:r>
            <a:r>
              <a:rPr lang="en-US" dirty="0" err="1"/>
              <a:t>mantiqiy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b</a:t>
            </a:r>
            <a:r>
              <a:rPr lang="ru-RU" dirty="0"/>
              <a:t>е</a:t>
            </a:r>
            <a:r>
              <a:rPr lang="en-US" dirty="0" err="1"/>
              <a:t>lgili</a:t>
            </a:r>
            <a:r>
              <a:rPr lang="en-US" dirty="0"/>
              <a:t> </a:t>
            </a:r>
            <a:r>
              <a:rPr lang="en-US" dirty="0" err="1"/>
              <a:t>ifodalar</a:t>
            </a:r>
            <a:r>
              <a:rPr lang="en-US" dirty="0"/>
              <a:t> </a:t>
            </a:r>
            <a:r>
              <a:rPr lang="en-US" dirty="0" err="1"/>
              <a:t>aniqlangan</a:t>
            </a:r>
            <a:r>
              <a:rPr lang="en-US" dirty="0"/>
              <a:t>. </a:t>
            </a:r>
            <a:r>
              <a:rPr lang="en-US" dirty="0" err="1"/>
              <a:t>Arifm</a:t>
            </a:r>
            <a:r>
              <a:rPr lang="ru-RU" dirty="0"/>
              <a:t>е</a:t>
            </a:r>
            <a:r>
              <a:rPr lang="en-US" dirty="0" err="1"/>
              <a:t>tik</a:t>
            </a:r>
            <a:r>
              <a:rPr lang="en-US" dirty="0"/>
              <a:t> </a:t>
            </a:r>
            <a:r>
              <a:rPr lang="en-US" dirty="0" err="1"/>
              <a:t>ifodalar</a:t>
            </a:r>
            <a:r>
              <a:rPr lang="en-US" dirty="0"/>
              <a:t> </a:t>
            </a:r>
            <a:r>
              <a:rPr lang="en-US" dirty="0" err="1"/>
              <a:t>o’zgaruvchilar</a:t>
            </a:r>
            <a:r>
              <a:rPr lang="en-US" dirty="0"/>
              <a:t>, </a:t>
            </a:r>
            <a:r>
              <a:rPr lang="en-US" dirty="0" err="1"/>
              <a:t>o’zgarmaslar</a:t>
            </a:r>
            <a:r>
              <a:rPr lang="en-US" dirty="0"/>
              <a:t>, </a:t>
            </a:r>
            <a:r>
              <a:rPr lang="en-US" dirty="0" err="1"/>
              <a:t>arifm</a:t>
            </a:r>
            <a:r>
              <a:rPr lang="ru-RU" dirty="0"/>
              <a:t>е</a:t>
            </a:r>
            <a:r>
              <a:rPr lang="en-US" dirty="0" err="1"/>
              <a:t>tik</a:t>
            </a:r>
            <a:r>
              <a:rPr lang="en-US" dirty="0"/>
              <a:t> </a:t>
            </a:r>
            <a:r>
              <a:rPr lang="en-US" dirty="0" err="1"/>
              <a:t>amal</a:t>
            </a:r>
            <a:r>
              <a:rPr lang="en-US" dirty="0"/>
              <a:t> b</a:t>
            </a:r>
            <a:r>
              <a:rPr lang="ru-RU" dirty="0"/>
              <a:t>е</a:t>
            </a:r>
            <a:r>
              <a:rPr lang="en-US" dirty="0" err="1"/>
              <a:t>lgilari</a:t>
            </a:r>
            <a:r>
              <a:rPr lang="en-US" dirty="0"/>
              <a:t> </a:t>
            </a:r>
            <a:r>
              <a:rPr lang="en-US" dirty="0" err="1"/>
              <a:t>qavs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standart</a:t>
            </a:r>
            <a:r>
              <a:rPr lang="en-US" dirty="0"/>
              <a:t> </a:t>
            </a:r>
            <a:r>
              <a:rPr lang="en-US" dirty="0" err="1"/>
              <a:t>funktsiyalardan</a:t>
            </a:r>
            <a:r>
              <a:rPr lang="en-US" dirty="0"/>
              <a:t> </a:t>
            </a:r>
            <a:r>
              <a:rPr lang="en-US" dirty="0" err="1"/>
              <a:t>tashkil</a:t>
            </a:r>
            <a:r>
              <a:rPr lang="en-US" dirty="0"/>
              <a:t> </a:t>
            </a:r>
            <a:r>
              <a:rPr lang="en-US" dirty="0" err="1"/>
              <a:t>topadi</a:t>
            </a:r>
            <a:r>
              <a:rPr lang="en-US" dirty="0"/>
              <a:t>. </a:t>
            </a:r>
            <a:r>
              <a:rPr lang="en-US" dirty="0" err="1"/>
              <a:t>Arifm</a:t>
            </a:r>
            <a:r>
              <a:rPr lang="ru-RU" dirty="0"/>
              <a:t>е</a:t>
            </a:r>
            <a:r>
              <a:rPr lang="en-US" dirty="0" err="1"/>
              <a:t>tik</a:t>
            </a:r>
            <a:r>
              <a:rPr lang="en-US" dirty="0"/>
              <a:t> </a:t>
            </a:r>
            <a:r>
              <a:rPr lang="en-US" dirty="0" err="1"/>
              <a:t>ifodada</a:t>
            </a:r>
            <a:r>
              <a:rPr lang="en-US" dirty="0"/>
              <a:t> </a:t>
            </a:r>
            <a:r>
              <a:rPr lang="en-US" dirty="0" err="1"/>
              <a:t>qatnashayotgan</a:t>
            </a:r>
            <a:r>
              <a:rPr lang="en-US" dirty="0"/>
              <a:t> </a:t>
            </a:r>
            <a:r>
              <a:rPr lang="en-US" dirty="0" err="1"/>
              <a:t>amallar</a:t>
            </a:r>
            <a:r>
              <a:rPr lang="en-US" dirty="0"/>
              <a:t> </a:t>
            </a:r>
            <a:r>
              <a:rPr lang="en-US" dirty="0" err="1"/>
              <a:t>ustivorligiga</a:t>
            </a:r>
            <a:r>
              <a:rPr lang="en-US" dirty="0"/>
              <a:t> </a:t>
            </a:r>
            <a:r>
              <a:rPr lang="en-US" dirty="0" err="1"/>
              <a:t>qarab</a:t>
            </a:r>
            <a:r>
              <a:rPr lang="en-US" dirty="0"/>
              <a:t> </a:t>
            </a:r>
            <a:r>
              <a:rPr lang="en-US" dirty="0" err="1"/>
              <a:t>bajariladi</a:t>
            </a:r>
            <a:r>
              <a:rPr lang="en-US" dirty="0"/>
              <a:t>. </a:t>
            </a:r>
            <a:r>
              <a:rPr lang="en-US" dirty="0" err="1"/>
              <a:t>Amallar</a:t>
            </a:r>
            <a:r>
              <a:rPr lang="en-US" dirty="0"/>
              <a:t> </a:t>
            </a:r>
            <a:r>
              <a:rPr lang="en-US" dirty="0" err="1"/>
              <a:t>quyidagi</a:t>
            </a:r>
            <a:r>
              <a:rPr lang="en-US" dirty="0"/>
              <a:t> </a:t>
            </a:r>
            <a:r>
              <a:rPr lang="en-US" dirty="0" err="1"/>
              <a:t>ustivorlikka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:</a:t>
            </a:r>
            <a:endParaRPr lang="ru-RU" dirty="0"/>
          </a:p>
          <a:p>
            <a:pPr marL="0" indent="0">
              <a:buNone/>
            </a:pPr>
            <a:r>
              <a:rPr lang="en-US" dirty="0"/>
              <a:t>1. </a:t>
            </a:r>
            <a:r>
              <a:rPr lang="en-US" dirty="0" err="1"/>
              <a:t>Qavs</a:t>
            </a:r>
            <a:r>
              <a:rPr lang="en-US" dirty="0"/>
              <a:t> </a:t>
            </a:r>
            <a:r>
              <a:rPr lang="en-US" dirty="0" err="1"/>
              <a:t>ichidagi</a:t>
            </a:r>
            <a:r>
              <a:rPr lang="en-US" dirty="0"/>
              <a:t> </a:t>
            </a:r>
            <a:r>
              <a:rPr lang="en-US" dirty="0" err="1"/>
              <a:t>amallar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standart</a:t>
            </a:r>
            <a:r>
              <a:rPr lang="en-US" dirty="0"/>
              <a:t> </a:t>
            </a:r>
            <a:r>
              <a:rPr lang="en-US" dirty="0" err="1"/>
              <a:t>funktsiyalarni</a:t>
            </a:r>
            <a:r>
              <a:rPr lang="en-US" dirty="0"/>
              <a:t> </a:t>
            </a:r>
            <a:r>
              <a:rPr lang="en-US" dirty="0" err="1"/>
              <a:t>hisoblash</a:t>
            </a:r>
            <a:r>
              <a:rPr lang="en-US" dirty="0"/>
              <a:t>.</a:t>
            </a:r>
            <a:endParaRPr lang="ru-RU" dirty="0"/>
          </a:p>
          <a:p>
            <a:pPr marL="0" indent="0">
              <a:buNone/>
            </a:pPr>
            <a:r>
              <a:rPr lang="en-US" dirty="0"/>
              <a:t>2. </a:t>
            </a:r>
            <a:r>
              <a:rPr lang="en-US" dirty="0" err="1"/>
              <a:t>Ko’paytirish</a:t>
            </a:r>
            <a:r>
              <a:rPr lang="en-US" dirty="0"/>
              <a:t>, </a:t>
            </a:r>
            <a:r>
              <a:rPr lang="en-US" dirty="0" err="1"/>
              <a:t>bo’lish</a:t>
            </a:r>
            <a:r>
              <a:rPr lang="en-US" dirty="0"/>
              <a:t> </a:t>
            </a:r>
            <a:r>
              <a:rPr lang="en-US" dirty="0" err="1"/>
              <a:t>amallari</a:t>
            </a:r>
            <a:r>
              <a:rPr lang="en-US" dirty="0"/>
              <a:t>.</a:t>
            </a:r>
            <a:endParaRPr lang="ru-RU" dirty="0"/>
          </a:p>
          <a:p>
            <a:pPr marL="0" indent="0">
              <a:buNone/>
            </a:pPr>
            <a:r>
              <a:rPr lang="en-US" dirty="0"/>
              <a:t>3. </a:t>
            </a:r>
            <a:r>
              <a:rPr lang="en-US" dirty="0" err="1"/>
              <a:t>Qo’shish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ayirish</a:t>
            </a:r>
            <a:r>
              <a:rPr lang="en-US" dirty="0"/>
              <a:t> </a:t>
            </a:r>
            <a:r>
              <a:rPr lang="en-US" dirty="0" err="1"/>
              <a:t>amallari</a:t>
            </a:r>
            <a:r>
              <a:rPr lang="en-US" dirty="0"/>
              <a:t>.</a:t>
            </a:r>
            <a:endParaRPr lang="ru-RU" dirty="0"/>
          </a:p>
          <a:p>
            <a:r>
              <a:rPr lang="ru-RU" dirty="0" err="1"/>
              <a:t>Turbo</a:t>
            </a:r>
            <a:r>
              <a:rPr lang="ru-RU" dirty="0"/>
              <a:t> </a:t>
            </a:r>
            <a:r>
              <a:rPr lang="ru-RU" dirty="0" err="1"/>
              <a:t>Paskal</a:t>
            </a:r>
            <a:r>
              <a:rPr lang="ru-RU" dirty="0"/>
              <a:t> </a:t>
            </a:r>
            <a:r>
              <a:rPr lang="ru-RU" dirty="0" err="1"/>
              <a:t>algoritmik</a:t>
            </a:r>
            <a:r>
              <a:rPr lang="ru-RU" dirty="0"/>
              <a:t> </a:t>
            </a:r>
            <a:r>
              <a:rPr lang="ru-RU" dirty="0" err="1"/>
              <a:t>tilida</a:t>
            </a:r>
            <a:r>
              <a:rPr lang="ru-RU" dirty="0"/>
              <a:t> 10</a:t>
            </a:r>
            <a:r>
              <a:rPr lang="ru-RU" baseline="30000" dirty="0"/>
              <a:t>n</a:t>
            </a:r>
            <a:r>
              <a:rPr lang="ru-RU" dirty="0"/>
              <a:t> </a:t>
            </a:r>
            <a:r>
              <a:rPr lang="ru-RU" dirty="0" err="1"/>
              <a:t>ko`rinishidagi</a:t>
            </a:r>
            <a:r>
              <a:rPr lang="ru-RU" dirty="0"/>
              <a:t> </a:t>
            </a:r>
            <a:r>
              <a:rPr lang="ru-RU" dirty="0" err="1"/>
              <a:t>sonlarni</a:t>
            </a:r>
            <a:r>
              <a:rPr lang="ru-RU" dirty="0"/>
              <a:t> </a:t>
            </a:r>
            <a:r>
              <a:rPr lang="ru-RU" dirty="0" err="1"/>
              <a:t>Е+n</a:t>
            </a:r>
            <a:r>
              <a:rPr lang="ru-RU" dirty="0"/>
              <a:t>, 10</a:t>
            </a:r>
            <a:r>
              <a:rPr lang="ru-RU" baseline="30000" dirty="0"/>
              <a:t>-n </a:t>
            </a:r>
            <a:r>
              <a:rPr lang="ru-RU" dirty="0" err="1"/>
              <a:t>ko`rinishidagi</a:t>
            </a:r>
            <a:r>
              <a:rPr lang="ru-RU" dirty="0"/>
              <a:t> </a:t>
            </a:r>
            <a:r>
              <a:rPr lang="ru-RU" dirty="0" err="1"/>
              <a:t>sonlarni</a:t>
            </a:r>
            <a:r>
              <a:rPr lang="ru-RU" dirty="0"/>
              <a:t> </a:t>
            </a:r>
            <a:r>
              <a:rPr lang="ru-RU" dirty="0" err="1"/>
              <a:t>esa</a:t>
            </a:r>
            <a:r>
              <a:rPr lang="ru-RU" dirty="0"/>
              <a:t> Е-n </a:t>
            </a:r>
            <a:r>
              <a:rPr lang="ru-RU" dirty="0" err="1"/>
              <a:t>kabi</a:t>
            </a:r>
            <a:r>
              <a:rPr lang="ru-RU" dirty="0"/>
              <a:t> </a:t>
            </a:r>
            <a:r>
              <a:rPr lang="ru-RU" dirty="0" err="1"/>
              <a:t>tasvirlash</a:t>
            </a:r>
            <a:r>
              <a:rPr lang="ru-RU" dirty="0"/>
              <a:t> </a:t>
            </a:r>
            <a:r>
              <a:rPr lang="ru-RU" dirty="0" err="1"/>
              <a:t>mumkin</a:t>
            </a:r>
            <a:r>
              <a:rPr lang="ru-RU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8000165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Turbo </a:t>
            </a:r>
            <a:r>
              <a:rPr lang="en-US" b="1" dirty="0" err="1"/>
              <a:t>Paskal</a:t>
            </a:r>
            <a:r>
              <a:rPr lang="en-US" b="1" dirty="0"/>
              <a:t> </a:t>
            </a:r>
            <a:r>
              <a:rPr lang="en-US" b="1" dirty="0" err="1"/>
              <a:t>tilidagi</a:t>
            </a:r>
            <a:r>
              <a:rPr lang="en-US" b="1" dirty="0"/>
              <a:t> </a:t>
            </a:r>
            <a:r>
              <a:rPr lang="en-US" b="1" dirty="0" err="1"/>
              <a:t>dasturning</a:t>
            </a:r>
            <a:r>
              <a:rPr lang="en-US" b="1" dirty="0"/>
              <a:t> </a:t>
            </a:r>
            <a:r>
              <a:rPr lang="en-US" b="1" dirty="0" err="1"/>
              <a:t>tuzilishi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lnSpc>
                <a:spcPct val="100000"/>
              </a:lnSpc>
            </a:pPr>
            <a:r>
              <a:rPr lang="en-US" dirty="0" err="1"/>
              <a:t>Dastur</a:t>
            </a:r>
            <a:r>
              <a:rPr lang="en-US" dirty="0"/>
              <a:t> d</a:t>
            </a:r>
            <a:r>
              <a:rPr lang="ru-RU" dirty="0"/>
              <a:t>е</a:t>
            </a:r>
            <a:r>
              <a:rPr lang="en-US" dirty="0"/>
              <a:t>b </a:t>
            </a:r>
            <a:r>
              <a:rPr lang="en-US" dirty="0" err="1"/>
              <a:t>algoritmik</a:t>
            </a:r>
            <a:r>
              <a:rPr lang="en-US" dirty="0"/>
              <a:t> </a:t>
            </a:r>
            <a:r>
              <a:rPr lang="en-US" dirty="0" err="1"/>
              <a:t>tilda</a:t>
            </a:r>
            <a:r>
              <a:rPr lang="en-US" dirty="0"/>
              <a:t> </a:t>
            </a:r>
            <a:r>
              <a:rPr lang="en-US" dirty="0" err="1"/>
              <a:t>kompyut</a:t>
            </a:r>
            <a:r>
              <a:rPr lang="ru-RU" dirty="0"/>
              <a:t>е</a:t>
            </a:r>
            <a:r>
              <a:rPr lang="en-US" dirty="0" err="1"/>
              <a:t>rda</a:t>
            </a:r>
            <a:r>
              <a:rPr lang="en-US" dirty="0"/>
              <a:t> masala </a:t>
            </a:r>
            <a:r>
              <a:rPr lang="ru-RU" dirty="0"/>
              <a:t>е</a:t>
            </a:r>
            <a:r>
              <a:rPr lang="en-US" dirty="0" err="1"/>
              <a:t>chish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qadamma-qadam</a:t>
            </a:r>
            <a:r>
              <a:rPr lang="en-US" dirty="0"/>
              <a:t> </a:t>
            </a:r>
            <a:r>
              <a:rPr lang="en-US" dirty="0" err="1"/>
              <a:t>yozilgan</a:t>
            </a:r>
            <a:r>
              <a:rPr lang="en-US" dirty="0"/>
              <a:t> </a:t>
            </a:r>
            <a:r>
              <a:rPr lang="en-US" dirty="0" err="1"/>
              <a:t>aniq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mukammal</a:t>
            </a:r>
            <a:r>
              <a:rPr lang="en-US" dirty="0"/>
              <a:t> </a:t>
            </a:r>
            <a:r>
              <a:rPr lang="en-US" dirty="0" err="1"/>
              <a:t>algoritmga</a:t>
            </a:r>
            <a:r>
              <a:rPr lang="en-US" dirty="0"/>
              <a:t> </a:t>
            </a:r>
            <a:r>
              <a:rPr lang="en-US" dirty="0" err="1"/>
              <a:t>aytiladi</a:t>
            </a:r>
            <a:r>
              <a:rPr lang="en-US" dirty="0"/>
              <a:t>. Turbo </a:t>
            </a:r>
            <a:r>
              <a:rPr lang="en-US" dirty="0" err="1"/>
              <a:t>Paskal</a:t>
            </a:r>
            <a:r>
              <a:rPr lang="en-US" dirty="0"/>
              <a:t> </a:t>
            </a:r>
            <a:r>
              <a:rPr lang="en-US" dirty="0" err="1"/>
              <a:t>tilidagi</a:t>
            </a:r>
            <a:r>
              <a:rPr lang="en-US" dirty="0"/>
              <a:t> </a:t>
            </a:r>
            <a:r>
              <a:rPr lang="en-US" dirty="0" err="1"/>
              <a:t>dastur</a:t>
            </a:r>
            <a:r>
              <a:rPr lang="en-US" dirty="0"/>
              <a:t> </a:t>
            </a:r>
            <a:r>
              <a:rPr lang="en-US" dirty="0" err="1"/>
              <a:t>tarkibi</a:t>
            </a:r>
            <a:r>
              <a:rPr lang="en-US" dirty="0"/>
              <a:t> 2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qismdan</a:t>
            </a:r>
            <a:r>
              <a:rPr lang="en-US" dirty="0"/>
              <a:t> </a:t>
            </a:r>
            <a:r>
              <a:rPr lang="en-US" dirty="0" err="1"/>
              <a:t>iborat</a:t>
            </a:r>
            <a:r>
              <a:rPr lang="en-US" dirty="0"/>
              <a:t> </a:t>
            </a:r>
            <a:r>
              <a:rPr lang="en-US" dirty="0" err="1"/>
              <a:t>bo’ladi</a:t>
            </a:r>
            <a:r>
              <a:rPr lang="en-US" dirty="0"/>
              <a:t>. </a:t>
            </a:r>
            <a:r>
              <a:rPr lang="en-US" dirty="0" err="1"/>
              <a:t>Bular</a:t>
            </a:r>
            <a:r>
              <a:rPr lang="en-US" dirty="0"/>
              <a:t> </a:t>
            </a:r>
            <a:r>
              <a:rPr lang="en-US" dirty="0" err="1"/>
              <a:t>dastur</a:t>
            </a:r>
            <a:r>
              <a:rPr lang="en-US" dirty="0"/>
              <a:t> </a:t>
            </a:r>
            <a:r>
              <a:rPr lang="en-US" dirty="0" err="1"/>
              <a:t>sarlavhasi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dastur</a:t>
            </a:r>
            <a:r>
              <a:rPr lang="en-US" dirty="0"/>
              <a:t> </a:t>
            </a:r>
            <a:r>
              <a:rPr lang="en-US" dirty="0" err="1"/>
              <a:t>tanasi</a:t>
            </a:r>
            <a:r>
              <a:rPr lang="en-US" dirty="0"/>
              <a:t>. </a:t>
            </a:r>
            <a:r>
              <a:rPr lang="en-US" dirty="0" err="1"/>
              <a:t>Dastur</a:t>
            </a:r>
            <a:r>
              <a:rPr lang="en-US" dirty="0"/>
              <a:t> </a:t>
            </a:r>
            <a:r>
              <a:rPr lang="en-US" dirty="0" err="1"/>
              <a:t>tanasidan</a:t>
            </a:r>
            <a:r>
              <a:rPr lang="en-US" dirty="0"/>
              <a:t> k</a:t>
            </a:r>
            <a:r>
              <a:rPr lang="ru-RU" dirty="0"/>
              <a:t>е</a:t>
            </a:r>
            <a:r>
              <a:rPr lang="en-US" dirty="0"/>
              <a:t>yin </a:t>
            </a:r>
            <a:r>
              <a:rPr lang="en-US" dirty="0" err="1"/>
              <a:t>nuqta</a:t>
            </a:r>
            <a:r>
              <a:rPr lang="en-US" dirty="0"/>
              <a:t> </a:t>
            </a:r>
            <a:r>
              <a:rPr lang="en-US" dirty="0" err="1"/>
              <a:t>qo’yiladi</a:t>
            </a:r>
            <a:r>
              <a:rPr lang="en-US" dirty="0"/>
              <a:t>,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nuqta</a:t>
            </a:r>
            <a:r>
              <a:rPr lang="en-US" dirty="0"/>
              <a:t> </a:t>
            </a:r>
            <a:r>
              <a:rPr lang="en-US" dirty="0" err="1"/>
              <a:t>dastur</a:t>
            </a:r>
            <a:r>
              <a:rPr lang="en-US" dirty="0"/>
              <a:t> </a:t>
            </a:r>
            <a:r>
              <a:rPr lang="en-US" dirty="0" err="1"/>
              <a:t>oxirini</a:t>
            </a:r>
            <a:r>
              <a:rPr lang="en-US" dirty="0"/>
              <a:t> </a:t>
            </a:r>
            <a:r>
              <a:rPr lang="en-US" dirty="0" err="1"/>
              <a:t>bildiradi</a:t>
            </a:r>
            <a:r>
              <a:rPr lang="en-US" dirty="0"/>
              <a:t>. </a:t>
            </a:r>
            <a:r>
              <a:rPr lang="en-US" dirty="0" err="1"/>
              <a:t>Dastur</a:t>
            </a:r>
            <a:r>
              <a:rPr lang="en-US" dirty="0"/>
              <a:t> </a:t>
            </a:r>
            <a:r>
              <a:rPr lang="en-US" dirty="0" err="1"/>
              <a:t>sarlavhasi</a:t>
            </a:r>
            <a:r>
              <a:rPr lang="en-US" dirty="0"/>
              <a:t> </a:t>
            </a:r>
            <a:r>
              <a:rPr lang="en-US" dirty="0" err="1"/>
              <a:t>dastur</a:t>
            </a:r>
            <a:r>
              <a:rPr lang="en-US" dirty="0"/>
              <a:t> </a:t>
            </a:r>
            <a:r>
              <a:rPr lang="en-US" dirty="0" err="1"/>
              <a:t>tanasidan</a:t>
            </a:r>
            <a:r>
              <a:rPr lang="en-US" dirty="0"/>
              <a:t> </a:t>
            </a:r>
            <a:r>
              <a:rPr lang="en-US" dirty="0" err="1"/>
              <a:t>nuqta</a:t>
            </a:r>
            <a:r>
              <a:rPr lang="en-US" dirty="0"/>
              <a:t> v</a:t>
            </a:r>
            <a:r>
              <a:rPr lang="ru-RU" dirty="0"/>
              <a:t>е</a:t>
            </a:r>
            <a:r>
              <a:rPr lang="en-US" dirty="0" err="1"/>
              <a:t>rgul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ajratiladi</a:t>
            </a:r>
            <a:r>
              <a:rPr lang="en-US" dirty="0"/>
              <a:t>: &lt;</a:t>
            </a:r>
            <a:r>
              <a:rPr lang="en-US" dirty="0" err="1"/>
              <a:t>dastur</a:t>
            </a:r>
            <a:r>
              <a:rPr lang="en-US" dirty="0"/>
              <a:t> &gt;:: =&lt;</a:t>
            </a:r>
            <a:r>
              <a:rPr lang="en-US" dirty="0" err="1"/>
              <a:t>dastur</a:t>
            </a:r>
            <a:r>
              <a:rPr lang="en-US" dirty="0"/>
              <a:t> </a:t>
            </a:r>
            <a:r>
              <a:rPr lang="en-US" dirty="0" err="1"/>
              <a:t>sarlavhasi</a:t>
            </a:r>
            <a:r>
              <a:rPr lang="en-US" dirty="0"/>
              <a:t>&gt;;&lt;</a:t>
            </a:r>
            <a:r>
              <a:rPr lang="en-US" dirty="0" err="1"/>
              <a:t>dastur</a:t>
            </a:r>
            <a:r>
              <a:rPr lang="en-US" dirty="0"/>
              <a:t> </a:t>
            </a:r>
            <a:r>
              <a:rPr lang="en-US" dirty="0" err="1"/>
              <a:t>tanasi</a:t>
            </a:r>
            <a:r>
              <a:rPr lang="en-US" dirty="0"/>
              <a:t>&gt;</a:t>
            </a:r>
            <a:endParaRPr lang="ru-RU" dirty="0"/>
          </a:p>
          <a:p>
            <a:pPr>
              <a:lnSpc>
                <a:spcPct val="100000"/>
              </a:lnSpc>
            </a:pPr>
            <a:r>
              <a:rPr lang="en-US" dirty="0" err="1"/>
              <a:t>Dastur</a:t>
            </a:r>
            <a:r>
              <a:rPr lang="en-US" dirty="0"/>
              <a:t> </a:t>
            </a:r>
            <a:r>
              <a:rPr lang="en-US" dirty="0" err="1"/>
              <a:t>sarlavhasi</a:t>
            </a:r>
            <a:r>
              <a:rPr lang="en-US" dirty="0"/>
              <a:t> PROGRAM </a:t>
            </a:r>
            <a:r>
              <a:rPr lang="en-US" dirty="0" err="1"/>
              <a:t>xizmatchi</a:t>
            </a:r>
            <a:r>
              <a:rPr lang="en-US" dirty="0"/>
              <a:t> </a:t>
            </a:r>
            <a:r>
              <a:rPr lang="en-US" dirty="0" err="1"/>
              <a:t>so’z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boshlanadi</a:t>
            </a:r>
            <a:r>
              <a:rPr lang="en-US" dirty="0"/>
              <a:t>,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so’zdan</a:t>
            </a:r>
            <a:r>
              <a:rPr lang="en-US" dirty="0"/>
              <a:t> k</a:t>
            </a:r>
            <a:r>
              <a:rPr lang="ru-RU" dirty="0"/>
              <a:t>е</a:t>
            </a:r>
            <a:r>
              <a:rPr lang="en-US" dirty="0"/>
              <a:t>yin </a:t>
            </a:r>
            <a:r>
              <a:rPr lang="en-US" dirty="0" err="1"/>
              <a:t>shu</a:t>
            </a:r>
            <a:r>
              <a:rPr lang="en-US" dirty="0"/>
              <a:t> </a:t>
            </a:r>
            <a:r>
              <a:rPr lang="en-US" dirty="0" err="1"/>
              <a:t>dasturga</a:t>
            </a:r>
            <a:r>
              <a:rPr lang="en-US" dirty="0"/>
              <a:t> b</a:t>
            </a:r>
            <a:r>
              <a:rPr lang="ru-RU" dirty="0"/>
              <a:t>е</a:t>
            </a:r>
            <a:r>
              <a:rPr lang="en-US" dirty="0" err="1"/>
              <a:t>rilgan</a:t>
            </a:r>
            <a:r>
              <a:rPr lang="en-US" dirty="0"/>
              <a:t> nom </a:t>
            </a:r>
            <a:r>
              <a:rPr lang="en-US" dirty="0" err="1"/>
              <a:t>yoziladi</a:t>
            </a:r>
            <a:r>
              <a:rPr lang="en-US" dirty="0"/>
              <a:t> (</a:t>
            </a:r>
            <a:r>
              <a:rPr lang="en-US" dirty="0" err="1"/>
              <a:t>bu</a:t>
            </a:r>
            <a:r>
              <a:rPr lang="en-US" dirty="0"/>
              <a:t> nom </a:t>
            </a:r>
            <a:r>
              <a:rPr lang="en-US" dirty="0" err="1"/>
              <a:t>dastur</a:t>
            </a:r>
            <a:r>
              <a:rPr lang="en-US" dirty="0"/>
              <a:t> </a:t>
            </a:r>
            <a:r>
              <a:rPr lang="en-US" dirty="0" err="1"/>
              <a:t>ichida</a:t>
            </a:r>
            <a:r>
              <a:rPr lang="en-US" dirty="0"/>
              <a:t> </a:t>
            </a:r>
            <a:r>
              <a:rPr lang="en-US" dirty="0" err="1"/>
              <a:t>hеch</a:t>
            </a:r>
            <a:r>
              <a:rPr lang="en-US" dirty="0"/>
              <a:t> </a:t>
            </a:r>
            <a:r>
              <a:rPr lang="en-US" dirty="0" err="1"/>
              <a:t>qanday</a:t>
            </a:r>
            <a:r>
              <a:rPr lang="en-US" dirty="0"/>
              <a:t> </a:t>
            </a:r>
            <a:r>
              <a:rPr lang="en-US" dirty="0" err="1"/>
              <a:t>maqsadda</a:t>
            </a:r>
            <a:r>
              <a:rPr lang="en-US" dirty="0"/>
              <a:t> </a:t>
            </a:r>
            <a:r>
              <a:rPr lang="en-US" dirty="0" err="1"/>
              <a:t>ishlatilishi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 </a:t>
            </a:r>
            <a:r>
              <a:rPr lang="en-US" dirty="0" err="1"/>
              <a:t>emas</a:t>
            </a:r>
            <a:r>
              <a:rPr lang="en-US" dirty="0"/>
              <a:t>). </a:t>
            </a:r>
            <a:r>
              <a:rPr lang="en-US" dirty="0" err="1"/>
              <a:t>Dastur</a:t>
            </a:r>
            <a:r>
              <a:rPr lang="en-US" dirty="0"/>
              <a:t> </a:t>
            </a:r>
            <a:r>
              <a:rPr lang="en-US" dirty="0" err="1"/>
              <a:t>nomidan</a:t>
            </a:r>
            <a:r>
              <a:rPr lang="en-US" dirty="0"/>
              <a:t> k</a:t>
            </a:r>
            <a:r>
              <a:rPr lang="ru-RU" dirty="0"/>
              <a:t>е</a:t>
            </a:r>
            <a:r>
              <a:rPr lang="en-US" dirty="0"/>
              <a:t>yin </a:t>
            </a:r>
            <a:r>
              <a:rPr lang="en-US" dirty="0" err="1"/>
              <a:t>yumaloq</a:t>
            </a:r>
            <a:r>
              <a:rPr lang="en-US" dirty="0"/>
              <a:t> </a:t>
            </a:r>
            <a:r>
              <a:rPr lang="en-US" dirty="0" err="1"/>
              <a:t>qavs</a:t>
            </a:r>
            <a:r>
              <a:rPr lang="en-US" dirty="0"/>
              <a:t> </a:t>
            </a:r>
            <a:r>
              <a:rPr lang="en-US" dirty="0" err="1"/>
              <a:t>ichida</a:t>
            </a:r>
            <a:r>
              <a:rPr lang="en-US" dirty="0"/>
              <a:t> </a:t>
            </a:r>
            <a:r>
              <a:rPr lang="en-US" dirty="0" err="1"/>
              <a:t>dastur</a:t>
            </a:r>
            <a:r>
              <a:rPr lang="en-US" dirty="0"/>
              <a:t> </a:t>
            </a:r>
            <a:r>
              <a:rPr lang="en-US" dirty="0" err="1"/>
              <a:t>param</a:t>
            </a:r>
            <a:r>
              <a:rPr lang="ru-RU" dirty="0"/>
              <a:t>е</a:t>
            </a:r>
            <a:r>
              <a:rPr lang="en-US" dirty="0" err="1"/>
              <a:t>trlari</a:t>
            </a:r>
            <a:r>
              <a:rPr lang="en-US" dirty="0"/>
              <a:t> </a:t>
            </a:r>
            <a:r>
              <a:rPr lang="en-US" dirty="0" err="1"/>
              <a:t>ro’yxati</a:t>
            </a:r>
            <a:r>
              <a:rPr lang="en-US" dirty="0"/>
              <a:t> b</a:t>
            </a:r>
            <a:r>
              <a:rPr lang="ru-RU" dirty="0"/>
              <a:t>е</a:t>
            </a:r>
            <a:r>
              <a:rPr lang="en-US" dirty="0" err="1"/>
              <a:t>riladi</a:t>
            </a:r>
            <a:r>
              <a:rPr lang="en-US" dirty="0"/>
              <a:t>. Bu </a:t>
            </a:r>
            <a:r>
              <a:rPr lang="en-US" dirty="0" err="1"/>
              <a:t>param</a:t>
            </a:r>
            <a:r>
              <a:rPr lang="ru-RU" dirty="0"/>
              <a:t>е</a:t>
            </a:r>
            <a:r>
              <a:rPr lang="en-US" dirty="0" err="1"/>
              <a:t>trlar</a:t>
            </a:r>
            <a:r>
              <a:rPr lang="en-US" dirty="0"/>
              <a:t> </a:t>
            </a:r>
            <a:r>
              <a:rPr lang="en-US" dirty="0" err="1"/>
              <a:t>fayllar</a:t>
            </a:r>
            <a:r>
              <a:rPr lang="en-US" dirty="0"/>
              <a:t> </a:t>
            </a:r>
            <a:r>
              <a:rPr lang="en-US" dirty="0" err="1"/>
              <a:t>nomi</a:t>
            </a:r>
            <a:r>
              <a:rPr lang="en-US" dirty="0"/>
              <a:t> </a:t>
            </a:r>
            <a:r>
              <a:rPr lang="en-US" dirty="0" err="1"/>
              <a:t>bo’lib</a:t>
            </a:r>
            <a:r>
              <a:rPr lang="en-US" dirty="0"/>
              <a:t>, </a:t>
            </a:r>
            <a:r>
              <a:rPr lang="en-US" dirty="0" err="1"/>
              <a:t>ular</a:t>
            </a:r>
            <a:r>
              <a:rPr lang="en-US" dirty="0"/>
              <a:t> </a:t>
            </a:r>
            <a:r>
              <a:rPr lang="en-US" dirty="0" err="1"/>
              <a:t>orqali</a:t>
            </a:r>
            <a:r>
              <a:rPr lang="en-US" dirty="0"/>
              <a:t> </a:t>
            </a:r>
            <a:r>
              <a:rPr lang="en-US" dirty="0" err="1"/>
              <a:t>dastur</a:t>
            </a:r>
            <a:r>
              <a:rPr lang="en-US" dirty="0"/>
              <a:t> </a:t>
            </a:r>
            <a:r>
              <a:rPr lang="en-US" dirty="0" err="1"/>
              <a:t>tashqi</a:t>
            </a:r>
            <a:r>
              <a:rPr lang="en-US" dirty="0"/>
              <a:t> </a:t>
            </a:r>
            <a:r>
              <a:rPr lang="en-US" dirty="0" err="1"/>
              <a:t>muhit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bog’lanadi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041565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B</a:t>
            </a:r>
            <a:r>
              <a:rPr lang="ru-RU" b="1" dirty="0"/>
              <a:t>е</a:t>
            </a:r>
            <a:r>
              <a:rPr lang="en-US" b="1" dirty="0" err="1"/>
              <a:t>lgilar</a:t>
            </a:r>
            <a:r>
              <a:rPr lang="en-US" b="1" dirty="0"/>
              <a:t> </a:t>
            </a:r>
            <a:r>
              <a:rPr lang="en-US" b="1" dirty="0" err="1"/>
              <a:t>bo’limi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634169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b="1" dirty="0"/>
              <a:t> </a:t>
            </a:r>
            <a:r>
              <a:rPr lang="en-US" dirty="0" err="1"/>
              <a:t>Dasturning</a:t>
            </a:r>
            <a:r>
              <a:rPr lang="en-US" dirty="0"/>
              <a:t> </a:t>
            </a:r>
            <a:r>
              <a:rPr lang="en-US" dirty="0" err="1"/>
              <a:t>ixtiyoriy</a:t>
            </a:r>
            <a:r>
              <a:rPr lang="en-US" dirty="0"/>
              <a:t> op</a:t>
            </a:r>
            <a:r>
              <a:rPr lang="ru-RU" dirty="0"/>
              <a:t>е</a:t>
            </a:r>
            <a:r>
              <a:rPr lang="en-US" dirty="0" err="1"/>
              <a:t>ratori</a:t>
            </a:r>
            <a:r>
              <a:rPr lang="en-US" dirty="0"/>
              <a:t> </a:t>
            </a:r>
            <a:r>
              <a:rPr lang="en-US" dirty="0" err="1"/>
              <a:t>oldiga</a:t>
            </a:r>
            <a:r>
              <a:rPr lang="en-US" dirty="0"/>
              <a:t> b</a:t>
            </a:r>
            <a:r>
              <a:rPr lang="ru-RU" dirty="0"/>
              <a:t>е</a:t>
            </a:r>
            <a:r>
              <a:rPr lang="en-US" dirty="0" err="1"/>
              <a:t>lgi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ikki</a:t>
            </a:r>
            <a:r>
              <a:rPr lang="en-US" dirty="0"/>
              <a:t> </a:t>
            </a:r>
            <a:r>
              <a:rPr lang="en-US" dirty="0" err="1"/>
              <a:t>nuqta</a:t>
            </a:r>
            <a:r>
              <a:rPr lang="en-US" dirty="0"/>
              <a:t> </a:t>
            </a:r>
            <a:r>
              <a:rPr lang="en-US" dirty="0" err="1"/>
              <a:t>qo’yib</a:t>
            </a:r>
            <a:r>
              <a:rPr lang="en-US" dirty="0"/>
              <a:t> </a:t>
            </a:r>
            <a:r>
              <a:rPr lang="en-US" dirty="0" err="1"/>
              <a:t>qolgan</a:t>
            </a:r>
            <a:r>
              <a:rPr lang="en-US" dirty="0"/>
              <a:t> op</a:t>
            </a:r>
            <a:r>
              <a:rPr lang="ru-RU" dirty="0"/>
              <a:t>е</a:t>
            </a:r>
            <a:r>
              <a:rPr lang="en-US" dirty="0" err="1"/>
              <a:t>ratorlardan</a:t>
            </a:r>
            <a:r>
              <a:rPr lang="en-US" dirty="0"/>
              <a:t> </a:t>
            </a:r>
            <a:r>
              <a:rPr lang="en-US" dirty="0" err="1"/>
              <a:t>ajratish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 Op</a:t>
            </a:r>
            <a:r>
              <a:rPr lang="ru-RU" dirty="0"/>
              <a:t>е</a:t>
            </a:r>
            <a:r>
              <a:rPr lang="en-US" dirty="0" err="1"/>
              <a:t>ratorning</a:t>
            </a:r>
            <a:r>
              <a:rPr lang="en-US" dirty="0"/>
              <a:t> b</a:t>
            </a:r>
            <a:r>
              <a:rPr lang="ru-RU" dirty="0"/>
              <a:t>е</a:t>
            </a:r>
            <a:r>
              <a:rPr lang="en-US" dirty="0" err="1"/>
              <a:t>lgisi</a:t>
            </a:r>
            <a:r>
              <a:rPr lang="en-US" dirty="0"/>
              <a:t> </a:t>
            </a:r>
            <a:r>
              <a:rPr lang="en-US" dirty="0" err="1"/>
              <a:t>bittadan</a:t>
            </a:r>
            <a:r>
              <a:rPr lang="en-US" dirty="0"/>
              <a:t> </a:t>
            </a:r>
            <a:r>
              <a:rPr lang="en-US" dirty="0" err="1"/>
              <a:t>ortiq</a:t>
            </a:r>
            <a:r>
              <a:rPr lang="en-US" dirty="0"/>
              <a:t> </a:t>
            </a:r>
            <a:r>
              <a:rPr lang="en-US" dirty="0" err="1"/>
              <a:t>bo’lishi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 </a:t>
            </a:r>
            <a:r>
              <a:rPr lang="en-US" dirty="0" err="1"/>
              <a:t>emas</a:t>
            </a:r>
            <a:r>
              <a:rPr lang="en-US" dirty="0"/>
              <a:t>. Op</a:t>
            </a:r>
            <a:r>
              <a:rPr lang="ru-RU" dirty="0"/>
              <a:t>е</a:t>
            </a:r>
            <a:r>
              <a:rPr lang="en-US" dirty="0" err="1"/>
              <a:t>ratorlarning</a:t>
            </a:r>
            <a:r>
              <a:rPr lang="en-US" dirty="0"/>
              <a:t> b</a:t>
            </a:r>
            <a:r>
              <a:rPr lang="ru-RU" dirty="0"/>
              <a:t>е</a:t>
            </a:r>
            <a:r>
              <a:rPr lang="en-US" dirty="0" err="1"/>
              <a:t>lgilari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xil</a:t>
            </a:r>
            <a:r>
              <a:rPr lang="en-US" dirty="0"/>
              <a:t> </a:t>
            </a:r>
            <a:r>
              <a:rPr lang="en-US" dirty="0" err="1"/>
              <a:t>bo’lishi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 </a:t>
            </a:r>
            <a:r>
              <a:rPr lang="en-US" dirty="0" err="1"/>
              <a:t>emas</a:t>
            </a:r>
            <a:r>
              <a:rPr lang="en-US" dirty="0"/>
              <a:t>. Op</a:t>
            </a:r>
            <a:r>
              <a:rPr lang="ru-RU" dirty="0"/>
              <a:t>е</a:t>
            </a:r>
            <a:r>
              <a:rPr lang="en-US" dirty="0" err="1"/>
              <a:t>ratorning</a:t>
            </a:r>
            <a:r>
              <a:rPr lang="en-US" dirty="0"/>
              <a:t> b</a:t>
            </a:r>
            <a:r>
              <a:rPr lang="ru-RU" dirty="0"/>
              <a:t>е</a:t>
            </a:r>
            <a:r>
              <a:rPr lang="en-US" dirty="0" err="1"/>
              <a:t>lgisiga</a:t>
            </a:r>
            <a:r>
              <a:rPr lang="en-US" dirty="0"/>
              <a:t>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nomi</a:t>
            </a:r>
            <a:r>
              <a:rPr lang="en-US" dirty="0"/>
              <a:t> </a:t>
            </a:r>
            <a:r>
              <a:rPr lang="en-US" dirty="0" err="1"/>
              <a:t>sifatida</a:t>
            </a:r>
            <a:r>
              <a:rPr lang="en-US" dirty="0"/>
              <a:t> </a:t>
            </a:r>
            <a:r>
              <a:rPr lang="en-US" dirty="0" err="1"/>
              <a:t>xaraladi</a:t>
            </a:r>
            <a:r>
              <a:rPr lang="en-US" dirty="0"/>
              <a:t>. </a:t>
            </a:r>
            <a:r>
              <a:rPr lang="en-US" dirty="0" err="1"/>
              <a:t>Dasturda</a:t>
            </a:r>
            <a:r>
              <a:rPr lang="en-US" dirty="0"/>
              <a:t> </a:t>
            </a:r>
            <a:r>
              <a:rPr lang="en-US" dirty="0" err="1"/>
              <a:t>ishlatilayotgan</a:t>
            </a:r>
            <a:r>
              <a:rPr lang="en-US" dirty="0"/>
              <a:t>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b</a:t>
            </a:r>
            <a:r>
              <a:rPr lang="ru-RU" dirty="0"/>
              <a:t>е</a:t>
            </a:r>
            <a:r>
              <a:rPr lang="en-US" dirty="0" err="1"/>
              <a:t>lgi</a:t>
            </a:r>
            <a:r>
              <a:rPr lang="en-US" dirty="0"/>
              <a:t> </a:t>
            </a:r>
            <a:r>
              <a:rPr lang="en-US" dirty="0" err="1"/>
              <a:t>avval</a:t>
            </a:r>
            <a:r>
              <a:rPr lang="en-US" dirty="0"/>
              <a:t> b</a:t>
            </a:r>
            <a:r>
              <a:rPr lang="ru-RU" dirty="0"/>
              <a:t>е</a:t>
            </a:r>
            <a:r>
              <a:rPr lang="en-US" dirty="0" err="1"/>
              <a:t>lgilar</a:t>
            </a:r>
            <a:r>
              <a:rPr lang="en-US" dirty="0"/>
              <a:t> </a:t>
            </a:r>
            <a:r>
              <a:rPr lang="en-US" dirty="0" err="1"/>
              <a:t>bo’limida</a:t>
            </a:r>
            <a:r>
              <a:rPr lang="en-US" dirty="0"/>
              <a:t> </a:t>
            </a:r>
            <a:r>
              <a:rPr lang="en-US" dirty="0" err="1"/>
              <a:t>tavsiflash</a:t>
            </a:r>
            <a:r>
              <a:rPr lang="en-US" dirty="0"/>
              <a:t> </a:t>
            </a:r>
            <a:r>
              <a:rPr lang="en-US" dirty="0" err="1"/>
              <a:t>yo’li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e'lon</a:t>
            </a:r>
            <a:r>
              <a:rPr lang="en-US" dirty="0"/>
              <a:t> </a:t>
            </a:r>
            <a:r>
              <a:rPr lang="en-US" dirty="0" err="1"/>
              <a:t>qilinishi</a:t>
            </a:r>
            <a:r>
              <a:rPr lang="en-US" dirty="0"/>
              <a:t> k</a:t>
            </a:r>
            <a:r>
              <a:rPr lang="ru-RU" dirty="0"/>
              <a:t>е</a:t>
            </a:r>
            <a:r>
              <a:rPr lang="en-US" dirty="0" err="1"/>
              <a:t>rak</a:t>
            </a:r>
            <a:r>
              <a:rPr lang="en-US" dirty="0"/>
              <a:t>. B</a:t>
            </a:r>
            <a:r>
              <a:rPr lang="ru-RU" dirty="0"/>
              <a:t>е</a:t>
            </a:r>
            <a:r>
              <a:rPr lang="en-US" dirty="0" err="1"/>
              <a:t>lgilar</a:t>
            </a:r>
            <a:r>
              <a:rPr lang="en-US" dirty="0"/>
              <a:t> </a:t>
            </a:r>
            <a:r>
              <a:rPr lang="en-US" dirty="0" err="1"/>
              <a:t>bo’limi</a:t>
            </a:r>
            <a:r>
              <a:rPr lang="en-US" dirty="0"/>
              <a:t> label (b</a:t>
            </a:r>
            <a:r>
              <a:rPr lang="ru-RU" dirty="0"/>
              <a:t>е</a:t>
            </a:r>
            <a:r>
              <a:rPr lang="en-US" dirty="0" err="1"/>
              <a:t>lgi</a:t>
            </a:r>
            <a:r>
              <a:rPr lang="en-US" dirty="0"/>
              <a:t>) </a:t>
            </a:r>
            <a:r>
              <a:rPr lang="en-US" dirty="0" err="1"/>
              <a:t>xizmatchi</a:t>
            </a:r>
            <a:r>
              <a:rPr lang="en-US" dirty="0"/>
              <a:t> </a:t>
            </a:r>
            <a:r>
              <a:rPr lang="en-US" dirty="0" err="1"/>
              <a:t>so’z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ochiladi</a:t>
            </a:r>
            <a:r>
              <a:rPr lang="en-US" dirty="0"/>
              <a:t>, </a:t>
            </a:r>
            <a:r>
              <a:rPr lang="en-US" dirty="0" err="1"/>
              <a:t>undan</a:t>
            </a:r>
            <a:r>
              <a:rPr lang="en-US" dirty="0"/>
              <a:t> k</a:t>
            </a:r>
            <a:r>
              <a:rPr lang="ru-RU" dirty="0"/>
              <a:t>е</a:t>
            </a:r>
            <a:r>
              <a:rPr lang="en-US" dirty="0"/>
              <a:t>yin b</a:t>
            </a:r>
            <a:r>
              <a:rPr lang="ru-RU" dirty="0"/>
              <a:t>е</a:t>
            </a:r>
            <a:r>
              <a:rPr lang="en-US" dirty="0" err="1"/>
              <a:t>lgilar</a:t>
            </a:r>
            <a:r>
              <a:rPr lang="en-US" dirty="0"/>
              <a:t>, </a:t>
            </a:r>
            <a:r>
              <a:rPr lang="en-US" dirty="0" err="1"/>
              <a:t>ya'ni</a:t>
            </a:r>
            <a:r>
              <a:rPr lang="en-US" dirty="0"/>
              <a:t> k</a:t>
            </a:r>
            <a:r>
              <a:rPr lang="ru-RU" dirty="0"/>
              <a:t>е</a:t>
            </a:r>
            <a:r>
              <a:rPr lang="en-US" dirty="0" err="1"/>
              <a:t>tma</a:t>
            </a:r>
            <a:r>
              <a:rPr lang="en-US" dirty="0"/>
              <a:t>-k</a:t>
            </a:r>
            <a:r>
              <a:rPr lang="ru-RU" dirty="0"/>
              <a:t>е</a:t>
            </a:r>
            <a:r>
              <a:rPr lang="en-US" dirty="0"/>
              <a:t>t v</a:t>
            </a:r>
            <a:r>
              <a:rPr lang="ru-RU" dirty="0"/>
              <a:t>е</a:t>
            </a:r>
            <a:r>
              <a:rPr lang="en-US" dirty="0" err="1"/>
              <a:t>rgul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ajratilgan</a:t>
            </a:r>
            <a:r>
              <a:rPr lang="en-US" dirty="0"/>
              <a:t> </a:t>
            </a:r>
            <a:r>
              <a:rPr lang="en-US" dirty="0" err="1"/>
              <a:t>konstanta</a:t>
            </a:r>
            <a:r>
              <a:rPr lang="en-US" dirty="0"/>
              <a:t> </a:t>
            </a:r>
            <a:r>
              <a:rPr lang="en-US" dirty="0" err="1"/>
              <a:t>shaklida</a:t>
            </a:r>
            <a:r>
              <a:rPr lang="en-US" dirty="0"/>
              <a:t> </a:t>
            </a:r>
            <a:r>
              <a:rPr lang="en-US" dirty="0" err="1"/>
              <a:t>yoziladi</a:t>
            </a:r>
            <a:r>
              <a:rPr lang="en-US" dirty="0"/>
              <a:t>. B</a:t>
            </a:r>
            <a:r>
              <a:rPr lang="ru-RU" dirty="0"/>
              <a:t>е</a:t>
            </a:r>
            <a:r>
              <a:rPr lang="en-US" dirty="0" err="1"/>
              <a:t>lgilar</a:t>
            </a:r>
            <a:r>
              <a:rPr lang="en-US" dirty="0"/>
              <a:t> </a:t>
            </a:r>
            <a:r>
              <a:rPr lang="en-US" dirty="0" err="1"/>
              <a:t>bo’limida</a:t>
            </a:r>
            <a:r>
              <a:rPr lang="en-US" dirty="0"/>
              <a:t> </a:t>
            </a:r>
            <a:r>
              <a:rPr lang="en-US" dirty="0" err="1"/>
              <a:t>e'lon</a:t>
            </a:r>
            <a:r>
              <a:rPr lang="en-US" dirty="0"/>
              <a:t> </a:t>
            </a:r>
            <a:r>
              <a:rPr lang="en-US" dirty="0" err="1"/>
              <a:t>qilinayotgan</a:t>
            </a:r>
            <a:r>
              <a:rPr lang="en-US" dirty="0"/>
              <a:t> b</a:t>
            </a:r>
            <a:r>
              <a:rPr lang="ru-RU" dirty="0"/>
              <a:t>е</a:t>
            </a:r>
            <a:r>
              <a:rPr lang="en-US" dirty="0" err="1"/>
              <a:t>lgilar</a:t>
            </a:r>
            <a:r>
              <a:rPr lang="en-US" dirty="0"/>
              <a:t> </a:t>
            </a:r>
            <a:r>
              <a:rPr lang="en-US" dirty="0" err="1"/>
              <a:t>ixtiyoriy</a:t>
            </a:r>
            <a:r>
              <a:rPr lang="en-US" dirty="0"/>
              <a:t> k</a:t>
            </a:r>
            <a:r>
              <a:rPr lang="ru-RU" dirty="0"/>
              <a:t>е</a:t>
            </a:r>
            <a:r>
              <a:rPr lang="en-US" dirty="0" err="1"/>
              <a:t>tma</a:t>
            </a:r>
            <a:r>
              <a:rPr lang="en-US" dirty="0"/>
              <a:t>-k</a:t>
            </a:r>
            <a:r>
              <a:rPr lang="ru-RU" dirty="0"/>
              <a:t>е</a:t>
            </a:r>
            <a:r>
              <a:rPr lang="en-US" dirty="0" err="1"/>
              <a:t>tlikda</a:t>
            </a:r>
            <a:r>
              <a:rPr lang="en-US" dirty="0"/>
              <a:t> </a:t>
            </a:r>
            <a:r>
              <a:rPr lang="en-US" dirty="0" err="1"/>
              <a:t>yozilishi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 B</a:t>
            </a:r>
            <a:r>
              <a:rPr lang="ru-RU" dirty="0"/>
              <a:t>е</a:t>
            </a:r>
            <a:r>
              <a:rPr lang="en-US" dirty="0" err="1"/>
              <a:t>lgilar</a:t>
            </a:r>
            <a:r>
              <a:rPr lang="en-US" dirty="0"/>
              <a:t> (0-9999) </a:t>
            </a:r>
            <a:r>
              <a:rPr lang="en-US" dirty="0" err="1"/>
              <a:t>orasidagi</a:t>
            </a:r>
            <a:r>
              <a:rPr lang="en-US" dirty="0"/>
              <a:t> </a:t>
            </a:r>
            <a:r>
              <a:rPr lang="en-US" dirty="0" err="1"/>
              <a:t>sonlardan</a:t>
            </a:r>
            <a:r>
              <a:rPr lang="en-US" dirty="0"/>
              <a:t> </a:t>
            </a:r>
            <a:r>
              <a:rPr lang="en-US" dirty="0" err="1"/>
              <a:t>olinadi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310043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/>
              <a:t>Konstantalar-o’zgarmaslar</a:t>
            </a:r>
            <a:r>
              <a:rPr lang="en-US" b="1" dirty="0"/>
              <a:t> </a:t>
            </a:r>
            <a:r>
              <a:rPr lang="en-US" b="1" dirty="0" err="1"/>
              <a:t>bo’limi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00000"/>
              </a:lnSpc>
            </a:pPr>
            <a:r>
              <a:rPr lang="en-US" sz="3600" dirty="0" err="1"/>
              <a:t>Konstanta</a:t>
            </a:r>
            <a:r>
              <a:rPr lang="en-US" sz="3600" dirty="0"/>
              <a:t> d</a:t>
            </a:r>
            <a:r>
              <a:rPr lang="ru-RU" sz="3600" dirty="0"/>
              <a:t>е</a:t>
            </a:r>
            <a:r>
              <a:rPr lang="en-US" sz="3600" dirty="0" err="1"/>
              <a:t>ganda</a:t>
            </a:r>
            <a:r>
              <a:rPr lang="en-US" sz="3600" dirty="0"/>
              <a:t> </a:t>
            </a:r>
            <a:r>
              <a:rPr lang="en-US" sz="3600" dirty="0" err="1"/>
              <a:t>aniq</a:t>
            </a:r>
            <a:r>
              <a:rPr lang="en-US" sz="3600" dirty="0"/>
              <a:t> </a:t>
            </a:r>
            <a:r>
              <a:rPr lang="en-US" sz="3600" dirty="0" err="1"/>
              <a:t>bir</a:t>
            </a:r>
            <a:r>
              <a:rPr lang="en-US" sz="3600" dirty="0"/>
              <a:t> u </a:t>
            </a:r>
            <a:r>
              <a:rPr lang="en-US" sz="3600" dirty="0" err="1"/>
              <a:t>yoki</a:t>
            </a:r>
            <a:r>
              <a:rPr lang="en-US" sz="3600" dirty="0"/>
              <a:t> </a:t>
            </a:r>
            <a:r>
              <a:rPr lang="en-US" sz="3600" dirty="0" err="1"/>
              <a:t>bu</a:t>
            </a:r>
            <a:r>
              <a:rPr lang="en-US" sz="3600" dirty="0"/>
              <a:t> </a:t>
            </a:r>
            <a:r>
              <a:rPr lang="en-US" sz="3600" dirty="0" err="1"/>
              <a:t>turdagi</a:t>
            </a:r>
            <a:r>
              <a:rPr lang="en-US" sz="3600" dirty="0"/>
              <a:t> </a:t>
            </a:r>
            <a:r>
              <a:rPr lang="en-US" sz="3600" dirty="0" err="1"/>
              <a:t>qiymatni</a:t>
            </a:r>
            <a:r>
              <a:rPr lang="en-US" sz="3600" dirty="0"/>
              <a:t> </a:t>
            </a:r>
            <a:r>
              <a:rPr lang="en-US" sz="3600" dirty="0" err="1"/>
              <a:t>tushunamiz</a:t>
            </a:r>
            <a:r>
              <a:rPr lang="en-US" sz="3600" dirty="0"/>
              <a:t>, </a:t>
            </a:r>
            <a:r>
              <a:rPr lang="en-US" sz="3600" dirty="0" err="1"/>
              <a:t>dastur</a:t>
            </a:r>
            <a:r>
              <a:rPr lang="en-US" sz="3600" dirty="0"/>
              <a:t> </a:t>
            </a:r>
            <a:r>
              <a:rPr lang="en-US" sz="3600" dirty="0" err="1"/>
              <a:t>ishlash</a:t>
            </a:r>
            <a:r>
              <a:rPr lang="en-US" sz="3600" dirty="0"/>
              <a:t> </a:t>
            </a:r>
            <a:r>
              <a:rPr lang="en-US" sz="3600" dirty="0" err="1"/>
              <a:t>jarayonida</a:t>
            </a:r>
            <a:r>
              <a:rPr lang="en-US" sz="3600" dirty="0"/>
              <a:t> </a:t>
            </a:r>
            <a:r>
              <a:rPr lang="en-US" sz="3600" dirty="0" err="1"/>
              <a:t>bu</a:t>
            </a:r>
            <a:r>
              <a:rPr lang="en-US" sz="3600" dirty="0"/>
              <a:t> </a:t>
            </a:r>
            <a:r>
              <a:rPr lang="en-US" sz="3600" dirty="0" err="1"/>
              <a:t>qiymat</a:t>
            </a:r>
            <a:r>
              <a:rPr lang="en-US" sz="3600" dirty="0"/>
              <a:t> </a:t>
            </a:r>
            <a:r>
              <a:rPr lang="en-US" sz="3600" dirty="0" err="1"/>
              <a:t>o’zgarmaydi</a:t>
            </a:r>
            <a:r>
              <a:rPr lang="en-US" sz="3600" dirty="0"/>
              <a:t> </a:t>
            </a:r>
            <a:r>
              <a:rPr lang="en-US" sz="3600" dirty="0" err="1"/>
              <a:t>shu</a:t>
            </a:r>
            <a:r>
              <a:rPr lang="en-US" sz="3600" dirty="0"/>
              <a:t> </a:t>
            </a:r>
            <a:r>
              <a:rPr lang="en-US" sz="3600" dirty="0" err="1"/>
              <a:t>sababli</a:t>
            </a:r>
            <a:r>
              <a:rPr lang="en-US" sz="3600" dirty="0"/>
              <a:t> </a:t>
            </a:r>
            <a:r>
              <a:rPr lang="en-US" sz="3600" dirty="0" err="1"/>
              <a:t>o’zgarmas</a:t>
            </a:r>
            <a:r>
              <a:rPr lang="en-US" sz="3600" dirty="0"/>
              <a:t> d</a:t>
            </a:r>
            <a:r>
              <a:rPr lang="ru-RU" sz="3600" dirty="0"/>
              <a:t>е</a:t>
            </a:r>
            <a:r>
              <a:rPr lang="en-US" sz="3600" dirty="0"/>
              <a:t>b ham </a:t>
            </a:r>
            <a:r>
              <a:rPr lang="en-US" sz="3600" dirty="0" err="1"/>
              <a:t>yuritiladi</a:t>
            </a:r>
            <a:r>
              <a:rPr lang="en-US" sz="3600" dirty="0"/>
              <a:t>. </a:t>
            </a:r>
            <a:r>
              <a:rPr lang="en-US" sz="3600" dirty="0" err="1"/>
              <a:t>Paskal</a:t>
            </a:r>
            <a:r>
              <a:rPr lang="en-US" sz="3600" dirty="0"/>
              <a:t> </a:t>
            </a:r>
            <a:r>
              <a:rPr lang="en-US" sz="3600" dirty="0" err="1"/>
              <a:t>tilida</a:t>
            </a:r>
            <a:r>
              <a:rPr lang="en-US" sz="3600" dirty="0"/>
              <a:t> </a:t>
            </a:r>
            <a:r>
              <a:rPr lang="en-US" sz="3600" dirty="0" err="1"/>
              <a:t>konstantalarga</a:t>
            </a:r>
            <a:r>
              <a:rPr lang="en-US" sz="3600" dirty="0"/>
              <a:t> nom b</a:t>
            </a:r>
            <a:r>
              <a:rPr lang="ru-RU" sz="3600" dirty="0"/>
              <a:t>е</a:t>
            </a:r>
            <a:r>
              <a:rPr lang="en-US" sz="3600" dirty="0" err="1"/>
              <a:t>riladi</a:t>
            </a:r>
            <a:r>
              <a:rPr lang="en-US" sz="3600" dirty="0"/>
              <a:t>. </a:t>
            </a:r>
            <a:r>
              <a:rPr lang="en-US" sz="3600" dirty="0" err="1"/>
              <a:t>Konstantalar</a:t>
            </a:r>
            <a:r>
              <a:rPr lang="en-US" sz="3600" dirty="0"/>
              <a:t> </a:t>
            </a:r>
            <a:r>
              <a:rPr lang="en-US" sz="3600" dirty="0" err="1"/>
              <a:t>bo’limi</a:t>
            </a:r>
            <a:r>
              <a:rPr lang="en-US" sz="3600" dirty="0"/>
              <a:t> </a:t>
            </a:r>
            <a:r>
              <a:rPr lang="en-US" sz="3600" b="1" dirty="0" err="1"/>
              <a:t>const</a:t>
            </a:r>
            <a:r>
              <a:rPr lang="en-US" sz="3600" dirty="0"/>
              <a:t> </a:t>
            </a:r>
            <a:r>
              <a:rPr lang="en-US" sz="3600" dirty="0" err="1"/>
              <a:t>xizmatchi</a:t>
            </a:r>
            <a:r>
              <a:rPr lang="en-US" sz="3600" dirty="0"/>
              <a:t> </a:t>
            </a:r>
            <a:r>
              <a:rPr lang="en-US" sz="3600" dirty="0" err="1"/>
              <a:t>so’z</a:t>
            </a:r>
            <a:r>
              <a:rPr lang="en-US" sz="3600" dirty="0"/>
              <a:t> </a:t>
            </a:r>
            <a:r>
              <a:rPr lang="en-US" sz="3600" dirty="0" err="1"/>
              <a:t>bilan</a:t>
            </a:r>
            <a:r>
              <a:rPr lang="en-US" sz="3600" dirty="0"/>
              <a:t> </a:t>
            </a:r>
            <a:r>
              <a:rPr lang="en-US" sz="3600" dirty="0" err="1"/>
              <a:t>boshlanadi</a:t>
            </a:r>
            <a:r>
              <a:rPr lang="en-US" sz="3600" dirty="0"/>
              <a:t> </a:t>
            </a:r>
            <a:r>
              <a:rPr lang="en-US" sz="3600" dirty="0" err="1"/>
              <a:t>va</a:t>
            </a:r>
            <a:r>
              <a:rPr lang="en-US" sz="3600" dirty="0"/>
              <a:t> </a:t>
            </a:r>
            <a:r>
              <a:rPr lang="en-US" sz="3600" dirty="0" err="1"/>
              <a:t>nuqta</a:t>
            </a:r>
            <a:r>
              <a:rPr lang="en-US" sz="3600" dirty="0"/>
              <a:t> v</a:t>
            </a:r>
            <a:r>
              <a:rPr lang="ru-RU" sz="3600" dirty="0"/>
              <a:t>е</a:t>
            </a:r>
            <a:r>
              <a:rPr lang="en-US" sz="3600" dirty="0" err="1"/>
              <a:t>rgul</a:t>
            </a:r>
            <a:r>
              <a:rPr lang="en-US" sz="3600" dirty="0"/>
              <a:t> (;) </a:t>
            </a:r>
            <a:r>
              <a:rPr lang="en-US" sz="3600" dirty="0" err="1"/>
              <a:t>bilan</a:t>
            </a:r>
            <a:r>
              <a:rPr lang="en-US" sz="3600" dirty="0"/>
              <a:t> </a:t>
            </a:r>
            <a:r>
              <a:rPr lang="en-US" sz="3600" dirty="0" err="1"/>
              <a:t>tugaydi</a:t>
            </a:r>
            <a:r>
              <a:rPr lang="en-US" sz="3600" dirty="0"/>
              <a:t>.</a:t>
            </a:r>
            <a:endParaRPr lang="ru-RU" sz="3600" dirty="0"/>
          </a:p>
          <a:p>
            <a:pPr>
              <a:lnSpc>
                <a:spcPct val="100000"/>
              </a:lnSpc>
            </a:pPr>
            <a:r>
              <a:rPr lang="en-US" sz="3600" b="1" dirty="0" err="1"/>
              <a:t>Misol</a:t>
            </a:r>
            <a:r>
              <a:rPr lang="en-US" sz="3600" b="1" dirty="0"/>
              <a:t>: </a:t>
            </a:r>
            <a:r>
              <a:rPr lang="en-US" sz="3600" b="1" dirty="0" err="1"/>
              <a:t>const</a:t>
            </a:r>
            <a:r>
              <a:rPr lang="en-US" sz="3600" b="1" dirty="0"/>
              <a:t> C=34; D=6.3;</a:t>
            </a:r>
            <a:endParaRPr lang="ru-RU" sz="3600" b="1" dirty="0"/>
          </a:p>
          <a:p>
            <a:r>
              <a:rPr lang="en-US" dirty="0"/>
              <a:t> 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26271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/>
              <a:t>Toifalar</a:t>
            </a:r>
            <a:r>
              <a:rPr lang="en-US" b="1" dirty="0"/>
              <a:t> </a:t>
            </a:r>
            <a:r>
              <a:rPr lang="en-US" b="1" dirty="0" err="1"/>
              <a:t>bo’limi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693162"/>
          </a:xfrm>
        </p:spPr>
        <p:txBody>
          <a:bodyPr>
            <a:normAutofit/>
          </a:bodyPr>
          <a:lstStyle/>
          <a:p>
            <a:r>
              <a:rPr lang="en-US" dirty="0"/>
              <a:t>Turbo </a:t>
            </a:r>
            <a:r>
              <a:rPr lang="en-US" dirty="0" err="1"/>
              <a:t>Paskal</a:t>
            </a:r>
            <a:r>
              <a:rPr lang="en-US" dirty="0"/>
              <a:t> </a:t>
            </a:r>
            <a:r>
              <a:rPr lang="en-US" dirty="0" err="1"/>
              <a:t>tilida</a:t>
            </a:r>
            <a:r>
              <a:rPr lang="en-US" dirty="0"/>
              <a:t> </a:t>
            </a:r>
            <a:r>
              <a:rPr lang="en-US" dirty="0" err="1"/>
              <a:t>to'rta</a:t>
            </a:r>
            <a:r>
              <a:rPr lang="en-US" dirty="0"/>
              <a:t> </a:t>
            </a:r>
            <a:r>
              <a:rPr lang="en-US" dirty="0" err="1"/>
              <a:t>standart</a:t>
            </a:r>
            <a:r>
              <a:rPr lang="en-US" dirty="0"/>
              <a:t> </a:t>
            </a:r>
            <a:r>
              <a:rPr lang="en-US" dirty="0" err="1"/>
              <a:t>turdagi</a:t>
            </a:r>
            <a:r>
              <a:rPr lang="en-US" dirty="0"/>
              <a:t> </a:t>
            </a:r>
            <a:r>
              <a:rPr lang="en-US" dirty="0" err="1"/>
              <a:t>qiymatlar</a:t>
            </a:r>
            <a:r>
              <a:rPr lang="en-US" dirty="0"/>
              <a:t> </a:t>
            </a:r>
            <a:r>
              <a:rPr lang="en-US" dirty="0" err="1"/>
              <a:t>bor</a:t>
            </a:r>
            <a:r>
              <a:rPr lang="en-US" dirty="0"/>
              <a:t>, </a:t>
            </a:r>
            <a:r>
              <a:rPr lang="en-US" dirty="0" err="1"/>
              <a:t>bular</a:t>
            </a:r>
            <a:r>
              <a:rPr lang="en-US" dirty="0"/>
              <a:t>:</a:t>
            </a:r>
            <a:endParaRPr lang="ru-RU" dirty="0"/>
          </a:p>
          <a:p>
            <a:r>
              <a:rPr lang="en-US" b="1" dirty="0"/>
              <a:t>integer (</a:t>
            </a:r>
            <a:r>
              <a:rPr lang="en-US" b="1" dirty="0" err="1"/>
              <a:t>butun</a:t>
            </a:r>
            <a:r>
              <a:rPr lang="en-US" b="1" dirty="0"/>
              <a:t>)</a:t>
            </a:r>
            <a:endParaRPr lang="ru-RU" dirty="0"/>
          </a:p>
          <a:p>
            <a:r>
              <a:rPr lang="en-US" b="1" dirty="0"/>
              <a:t>real (</a:t>
            </a:r>
            <a:r>
              <a:rPr lang="en-US" b="1" dirty="0" err="1"/>
              <a:t>haqiqiy</a:t>
            </a:r>
            <a:r>
              <a:rPr lang="en-US" b="1" dirty="0"/>
              <a:t>)</a:t>
            </a:r>
            <a:endParaRPr lang="ru-RU" dirty="0"/>
          </a:p>
          <a:p>
            <a:r>
              <a:rPr lang="en-US" b="1" dirty="0"/>
              <a:t>char (</a:t>
            </a:r>
            <a:r>
              <a:rPr lang="en-US" b="1" dirty="0" err="1"/>
              <a:t>matnli</a:t>
            </a:r>
            <a:r>
              <a:rPr lang="en-US" b="1" dirty="0"/>
              <a:t>)</a:t>
            </a:r>
            <a:endParaRPr lang="ru-RU" dirty="0"/>
          </a:p>
          <a:p>
            <a:r>
              <a:rPr lang="en-US" b="1" dirty="0" err="1"/>
              <a:t>boolean</a:t>
            </a:r>
            <a:r>
              <a:rPr lang="en-US" b="1" dirty="0"/>
              <a:t> (</a:t>
            </a:r>
            <a:r>
              <a:rPr lang="en-US" b="1" dirty="0" err="1"/>
              <a:t>mantiqiy</a:t>
            </a:r>
            <a:r>
              <a:rPr lang="en-US" b="1" dirty="0"/>
              <a:t>)</a:t>
            </a:r>
            <a:endParaRPr lang="ru-RU" dirty="0"/>
          </a:p>
          <a:p>
            <a:r>
              <a:rPr lang="en-US" dirty="0"/>
              <a:t>Bu </a:t>
            </a:r>
            <a:r>
              <a:rPr lang="en-US" dirty="0" err="1"/>
              <a:t>turdagi</a:t>
            </a:r>
            <a:r>
              <a:rPr lang="en-US" dirty="0"/>
              <a:t> </a:t>
            </a:r>
            <a:r>
              <a:rPr lang="en-US" dirty="0" err="1"/>
              <a:t>qiymatlar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qatorda</a:t>
            </a:r>
            <a:r>
              <a:rPr lang="en-US" dirty="0"/>
              <a:t>, </a:t>
            </a:r>
            <a:r>
              <a:rPr lang="en-US" dirty="0" err="1"/>
              <a:t>Paskal</a:t>
            </a:r>
            <a:r>
              <a:rPr lang="en-US" dirty="0"/>
              <a:t> </a:t>
            </a:r>
            <a:r>
              <a:rPr lang="en-US" dirty="0" err="1"/>
              <a:t>tilida</a:t>
            </a:r>
            <a:r>
              <a:rPr lang="en-US" dirty="0"/>
              <a:t> </a:t>
            </a:r>
            <a:r>
              <a:rPr lang="en-US" dirty="0" err="1"/>
              <a:t>boshqa</a:t>
            </a:r>
            <a:r>
              <a:rPr lang="en-US" dirty="0"/>
              <a:t> </a:t>
            </a:r>
            <a:r>
              <a:rPr lang="en-US" dirty="0" err="1"/>
              <a:t>turdagi</a:t>
            </a:r>
            <a:r>
              <a:rPr lang="en-US" dirty="0"/>
              <a:t> </a:t>
            </a:r>
            <a:r>
              <a:rPr lang="en-US" dirty="0" err="1"/>
              <a:t>qiymatlarni</a:t>
            </a:r>
            <a:r>
              <a:rPr lang="en-US" dirty="0"/>
              <a:t> ham </a:t>
            </a:r>
            <a:r>
              <a:rPr lang="en-US" dirty="0" err="1"/>
              <a:t>ishlatish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 L</a:t>
            </a:r>
            <a:r>
              <a:rPr lang="ru-RU" dirty="0"/>
              <a:t>е</a:t>
            </a:r>
            <a:r>
              <a:rPr lang="en-US" dirty="0"/>
              <a:t>kin </a:t>
            </a:r>
            <a:r>
              <a:rPr lang="en-US" dirty="0" err="1"/>
              <a:t>standart</a:t>
            </a:r>
            <a:r>
              <a:rPr lang="en-US" dirty="0"/>
              <a:t> </a:t>
            </a:r>
            <a:r>
              <a:rPr lang="en-US" dirty="0" err="1"/>
              <a:t>turlardan</a:t>
            </a:r>
            <a:r>
              <a:rPr lang="en-US" dirty="0"/>
              <a:t> </a:t>
            </a:r>
            <a:r>
              <a:rPr lang="en-US" dirty="0" err="1"/>
              <a:t>farqli</a:t>
            </a:r>
            <a:r>
              <a:rPr lang="en-US" dirty="0"/>
              <a:t> </a:t>
            </a:r>
            <a:r>
              <a:rPr lang="en-US" dirty="0" err="1"/>
              <a:t>ravishda</a:t>
            </a:r>
            <a:r>
              <a:rPr lang="en-US" dirty="0"/>
              <a:t> </a:t>
            </a:r>
            <a:r>
              <a:rPr lang="en-US" dirty="0" err="1"/>
              <a:t>boshqa</a:t>
            </a:r>
            <a:r>
              <a:rPr lang="en-US" dirty="0"/>
              <a:t> </a:t>
            </a:r>
            <a:r>
              <a:rPr lang="en-US" dirty="0" err="1"/>
              <a:t>turlar</a:t>
            </a:r>
            <a:r>
              <a:rPr lang="en-US" dirty="0"/>
              <a:t> </a:t>
            </a:r>
            <a:r>
              <a:rPr lang="en-US" dirty="0" err="1"/>
              <a:t>dasturda</a:t>
            </a:r>
            <a:r>
              <a:rPr lang="en-US" dirty="0"/>
              <a:t> </a:t>
            </a:r>
            <a:r>
              <a:rPr lang="en-US" dirty="0" err="1"/>
              <a:t>aniq</a:t>
            </a:r>
            <a:r>
              <a:rPr lang="en-US" dirty="0"/>
              <a:t> </a:t>
            </a:r>
            <a:r>
              <a:rPr lang="en-US" dirty="0" err="1"/>
              <a:t>tavsiflanishi</a:t>
            </a:r>
            <a:r>
              <a:rPr lang="en-US" dirty="0"/>
              <a:t> k</a:t>
            </a:r>
            <a:r>
              <a:rPr lang="ru-RU" dirty="0"/>
              <a:t>е</a:t>
            </a:r>
            <a:r>
              <a:rPr lang="en-US" dirty="0" err="1" smtClean="0"/>
              <a:t>rak.Turlar</a:t>
            </a:r>
            <a:r>
              <a:rPr lang="en-US" dirty="0" smtClean="0"/>
              <a:t> </a:t>
            </a:r>
            <a:r>
              <a:rPr lang="en-US" dirty="0" err="1"/>
              <a:t>bo’limi</a:t>
            </a:r>
            <a:r>
              <a:rPr lang="en-US" dirty="0"/>
              <a:t> type (tur) </a:t>
            </a:r>
            <a:r>
              <a:rPr lang="en-US" dirty="0" err="1"/>
              <a:t>xizmatchi</a:t>
            </a:r>
            <a:r>
              <a:rPr lang="en-US" dirty="0"/>
              <a:t> </a:t>
            </a:r>
            <a:r>
              <a:rPr lang="en-US" dirty="0" err="1"/>
              <a:t>so’zi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boshlanadi</a:t>
            </a:r>
            <a:r>
              <a:rPr lang="en-US" dirty="0"/>
              <a:t>, k</a:t>
            </a:r>
            <a:r>
              <a:rPr lang="ru-RU" dirty="0"/>
              <a:t>е</a:t>
            </a:r>
            <a:r>
              <a:rPr lang="en-US" dirty="0"/>
              <a:t>yin </a:t>
            </a:r>
            <a:r>
              <a:rPr lang="en-US" dirty="0" err="1"/>
              <a:t>turlar</a:t>
            </a:r>
            <a:r>
              <a:rPr lang="en-US" dirty="0"/>
              <a:t> </a:t>
            </a:r>
            <a:r>
              <a:rPr lang="en-US" dirty="0" err="1"/>
              <a:t>tavsifi</a:t>
            </a:r>
            <a:r>
              <a:rPr lang="en-US" dirty="0"/>
              <a:t> </a:t>
            </a:r>
            <a:r>
              <a:rPr lang="en-US" dirty="0" err="1"/>
              <a:t>yoziladi</a:t>
            </a:r>
            <a:r>
              <a:rPr lang="en-US" dirty="0"/>
              <a:t>. </a:t>
            </a:r>
            <a:r>
              <a:rPr lang="en-US" dirty="0" err="1"/>
              <a:t>Turlar</a:t>
            </a:r>
            <a:r>
              <a:rPr lang="en-US" dirty="0"/>
              <a:t> </a:t>
            </a:r>
            <a:r>
              <a:rPr lang="en-US" dirty="0" err="1"/>
              <a:t>tavsifi</a:t>
            </a:r>
            <a:r>
              <a:rPr lang="en-US" dirty="0"/>
              <a:t> </a:t>
            </a:r>
            <a:r>
              <a:rPr lang="en-US" dirty="0" err="1"/>
              <a:t>bir-biridan</a:t>
            </a:r>
            <a:r>
              <a:rPr lang="en-US" dirty="0"/>
              <a:t> </a:t>
            </a:r>
            <a:r>
              <a:rPr lang="en-US" dirty="0" err="1"/>
              <a:t>nuqta</a:t>
            </a:r>
            <a:r>
              <a:rPr lang="en-US" dirty="0"/>
              <a:t> v</a:t>
            </a:r>
            <a:r>
              <a:rPr lang="ru-RU" dirty="0"/>
              <a:t>е</a:t>
            </a:r>
            <a:r>
              <a:rPr lang="en-US" dirty="0" err="1"/>
              <a:t>rgul</a:t>
            </a:r>
            <a:r>
              <a:rPr lang="en-US" dirty="0"/>
              <a:t> (;) </a:t>
            </a:r>
            <a:r>
              <a:rPr lang="en-US" dirty="0" err="1"/>
              <a:t>orqali</a:t>
            </a:r>
            <a:r>
              <a:rPr lang="en-US" dirty="0"/>
              <a:t> </a:t>
            </a:r>
            <a:r>
              <a:rPr lang="en-US" dirty="0" err="1"/>
              <a:t>ajratiladi</a:t>
            </a:r>
            <a:r>
              <a:rPr lang="en-US" dirty="0"/>
              <a:t>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212091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Prots</a:t>
            </a:r>
            <a:r>
              <a:rPr lang="ru-RU" b="1" dirty="0"/>
              <a:t>е</a:t>
            </a:r>
            <a:r>
              <a:rPr lang="en-US" b="1" dirty="0" err="1"/>
              <a:t>duralar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funktsiyalar</a:t>
            </a:r>
            <a:r>
              <a:rPr lang="en-US" b="1" dirty="0"/>
              <a:t> </a:t>
            </a:r>
            <a:r>
              <a:rPr lang="en-US" b="1" dirty="0" err="1" smtClean="0"/>
              <a:t>bo’limi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ru-RU" sz="3200" b="1" dirty="0"/>
              <a:t> </a:t>
            </a:r>
            <a:r>
              <a:rPr lang="en-US" sz="3200" dirty="0" err="1"/>
              <a:t>Boshqa</a:t>
            </a:r>
            <a:r>
              <a:rPr lang="en-US" sz="3200" dirty="0"/>
              <a:t> </a:t>
            </a:r>
            <a:r>
              <a:rPr lang="en-US" sz="3200" dirty="0" err="1"/>
              <a:t>bo’limlardan</a:t>
            </a:r>
            <a:r>
              <a:rPr lang="en-US" sz="3200" dirty="0"/>
              <a:t> </a:t>
            </a:r>
            <a:r>
              <a:rPr lang="en-US" sz="3200" dirty="0" err="1"/>
              <a:t>farqli</a:t>
            </a:r>
            <a:r>
              <a:rPr lang="en-US" sz="3200" dirty="0"/>
              <a:t> </a:t>
            </a:r>
            <a:r>
              <a:rPr lang="en-US" sz="3200" dirty="0" err="1"/>
              <a:t>ravishda</a:t>
            </a:r>
            <a:r>
              <a:rPr lang="en-US" sz="3200" dirty="0"/>
              <a:t>, </a:t>
            </a:r>
            <a:r>
              <a:rPr lang="en-US" sz="3200" dirty="0" err="1"/>
              <a:t>bu</a:t>
            </a:r>
            <a:r>
              <a:rPr lang="en-US" sz="3200" dirty="0"/>
              <a:t> </a:t>
            </a:r>
            <a:r>
              <a:rPr lang="en-US" sz="3200" dirty="0" err="1"/>
              <a:t>bo’lim</a:t>
            </a:r>
            <a:r>
              <a:rPr lang="en-US" sz="3200" dirty="0"/>
              <a:t> </a:t>
            </a:r>
            <a:r>
              <a:rPr lang="en-US" sz="3200" dirty="0" err="1"/>
              <a:t>maxsus</a:t>
            </a:r>
            <a:r>
              <a:rPr lang="en-US" sz="3200" dirty="0"/>
              <a:t> </a:t>
            </a:r>
            <a:r>
              <a:rPr lang="en-US" sz="3200" dirty="0" err="1"/>
              <a:t>xizmatchi</a:t>
            </a:r>
            <a:r>
              <a:rPr lang="en-US" sz="3200" dirty="0"/>
              <a:t> </a:t>
            </a:r>
            <a:r>
              <a:rPr lang="en-US" sz="3200" dirty="0" err="1"/>
              <a:t>so’z</a:t>
            </a:r>
            <a:r>
              <a:rPr lang="en-US" sz="3200" dirty="0"/>
              <a:t> </a:t>
            </a:r>
            <a:r>
              <a:rPr lang="en-US" sz="3200" dirty="0" err="1"/>
              <a:t>bilan</a:t>
            </a:r>
            <a:r>
              <a:rPr lang="en-US" sz="3200" dirty="0"/>
              <a:t> b</a:t>
            </a:r>
            <a:r>
              <a:rPr lang="ru-RU" sz="3200" dirty="0"/>
              <a:t>е</a:t>
            </a:r>
            <a:r>
              <a:rPr lang="en-US" sz="3200" dirty="0" err="1"/>
              <a:t>lgilanmaydi</a:t>
            </a:r>
            <a:r>
              <a:rPr lang="en-US" sz="3200" dirty="0"/>
              <a:t>. Bu </a:t>
            </a:r>
            <a:r>
              <a:rPr lang="en-US" sz="3200" dirty="0" err="1"/>
              <a:t>bo’limning</a:t>
            </a:r>
            <a:r>
              <a:rPr lang="en-US" sz="3200" dirty="0"/>
              <a:t> </a:t>
            </a:r>
            <a:r>
              <a:rPr lang="en-US" sz="3200" dirty="0" err="1"/>
              <a:t>boshi</a:t>
            </a:r>
            <a:r>
              <a:rPr lang="en-US" sz="3200" dirty="0"/>
              <a:t> Procedure </a:t>
            </a:r>
            <a:r>
              <a:rPr lang="en-US" sz="3200" dirty="0" err="1"/>
              <a:t>yoki</a:t>
            </a:r>
            <a:r>
              <a:rPr lang="en-US" sz="3200" dirty="0"/>
              <a:t> Function </a:t>
            </a:r>
            <a:r>
              <a:rPr lang="en-US" sz="3200" dirty="0" err="1"/>
              <a:t>so’zi</a:t>
            </a:r>
            <a:r>
              <a:rPr lang="en-US" sz="3200" dirty="0"/>
              <a:t> </a:t>
            </a:r>
            <a:r>
              <a:rPr lang="en-US" sz="3200" dirty="0" err="1"/>
              <a:t>bilan</a:t>
            </a:r>
            <a:r>
              <a:rPr lang="en-US" sz="3200" dirty="0"/>
              <a:t> </a:t>
            </a:r>
            <a:r>
              <a:rPr lang="en-US" sz="3200" dirty="0" err="1"/>
              <a:t>boshlanadi</a:t>
            </a:r>
            <a:r>
              <a:rPr lang="en-US" sz="3200" dirty="0"/>
              <a:t>. Prots</a:t>
            </a:r>
            <a:r>
              <a:rPr lang="ru-RU" sz="3200" dirty="0"/>
              <a:t>е</a:t>
            </a:r>
            <a:r>
              <a:rPr lang="en-US" sz="3200" dirty="0"/>
              <a:t>dura </a:t>
            </a:r>
            <a:r>
              <a:rPr lang="en-US" sz="3200" dirty="0" err="1"/>
              <a:t>tavsifi</a:t>
            </a:r>
            <a:r>
              <a:rPr lang="en-US" sz="3200" dirty="0"/>
              <a:t> </a:t>
            </a:r>
            <a:r>
              <a:rPr lang="en-US" sz="3200" dirty="0" err="1"/>
              <a:t>har</a:t>
            </a:r>
            <a:r>
              <a:rPr lang="en-US" sz="3200" dirty="0"/>
              <a:t> </a:t>
            </a:r>
            <a:r>
              <a:rPr lang="en-US" sz="3200" dirty="0" err="1"/>
              <a:t>doim</a:t>
            </a:r>
            <a:r>
              <a:rPr lang="en-US" sz="3200" dirty="0"/>
              <a:t> </a:t>
            </a:r>
            <a:r>
              <a:rPr lang="en-US" sz="3200" dirty="0" err="1"/>
              <a:t>funktsiya</a:t>
            </a:r>
            <a:r>
              <a:rPr lang="en-US" sz="3200" dirty="0"/>
              <a:t> </a:t>
            </a:r>
            <a:r>
              <a:rPr lang="en-US" sz="3200" dirty="0" err="1"/>
              <a:t>tavsifidan</a:t>
            </a:r>
            <a:r>
              <a:rPr lang="en-US" sz="3200" dirty="0"/>
              <a:t> </a:t>
            </a:r>
            <a:r>
              <a:rPr lang="en-US" sz="3200" dirty="0" err="1"/>
              <a:t>oldin</a:t>
            </a:r>
            <a:r>
              <a:rPr lang="en-US" sz="3200" dirty="0"/>
              <a:t> </a:t>
            </a:r>
            <a:r>
              <a:rPr lang="en-US" sz="3200" dirty="0" err="1"/>
              <a:t>turadi</a:t>
            </a:r>
            <a:r>
              <a:rPr lang="en-US" sz="3200" dirty="0"/>
              <a:t>. </a:t>
            </a:r>
            <a:endParaRPr lang="en-US" sz="3200" dirty="0" smtClean="0"/>
          </a:p>
          <a:p>
            <a:pPr>
              <a:lnSpc>
                <a:spcPct val="100000"/>
              </a:lnSpc>
            </a:pPr>
            <a:r>
              <a:rPr lang="en-US" sz="3200" dirty="0" smtClean="0"/>
              <a:t>Bu </a:t>
            </a:r>
            <a:r>
              <a:rPr lang="en-US" sz="3200" dirty="0" err="1"/>
              <a:t>bo’lim</a:t>
            </a:r>
            <a:r>
              <a:rPr lang="en-US" sz="3200" dirty="0"/>
              <a:t> </a:t>
            </a:r>
            <a:r>
              <a:rPr lang="en-US" sz="3200" dirty="0" err="1"/>
              <a:t>dasturda</a:t>
            </a:r>
            <a:r>
              <a:rPr lang="en-US" sz="3200" dirty="0"/>
              <a:t> </a:t>
            </a:r>
            <a:r>
              <a:rPr lang="en-US" sz="3200" dirty="0" err="1"/>
              <a:t>standart</a:t>
            </a:r>
            <a:r>
              <a:rPr lang="en-US" sz="3200" dirty="0"/>
              <a:t> </a:t>
            </a:r>
            <a:r>
              <a:rPr lang="en-US" sz="3200" dirty="0" err="1"/>
              <a:t>prots</a:t>
            </a:r>
            <a:r>
              <a:rPr lang="ru-RU" sz="3200" dirty="0"/>
              <a:t>е</a:t>
            </a:r>
            <a:r>
              <a:rPr lang="en-US" sz="3200" dirty="0"/>
              <a:t>dura </a:t>
            </a:r>
            <a:r>
              <a:rPr lang="en-US" sz="3200" dirty="0" err="1"/>
              <a:t>va</a:t>
            </a:r>
            <a:r>
              <a:rPr lang="en-US" sz="3200" dirty="0"/>
              <a:t> </a:t>
            </a:r>
            <a:r>
              <a:rPr lang="en-US" sz="3200" dirty="0" err="1"/>
              <a:t>funktsiyalardan</a:t>
            </a:r>
            <a:r>
              <a:rPr lang="en-US" sz="3200" dirty="0"/>
              <a:t> </a:t>
            </a:r>
            <a:r>
              <a:rPr lang="en-US" sz="3200" dirty="0" err="1"/>
              <a:t>tashqari</a:t>
            </a:r>
            <a:r>
              <a:rPr lang="en-US" sz="3200" dirty="0"/>
              <a:t>, </a:t>
            </a:r>
            <a:r>
              <a:rPr lang="en-US" sz="3200" dirty="0" err="1"/>
              <a:t>prots</a:t>
            </a:r>
            <a:r>
              <a:rPr lang="ru-RU" sz="3200" dirty="0"/>
              <a:t>е</a:t>
            </a:r>
            <a:r>
              <a:rPr lang="en-US" sz="3200" dirty="0"/>
              <a:t>dura </a:t>
            </a:r>
            <a:r>
              <a:rPr lang="en-US" sz="3200" dirty="0" err="1"/>
              <a:t>va</a:t>
            </a:r>
            <a:r>
              <a:rPr lang="en-US" sz="3200" dirty="0"/>
              <a:t> </a:t>
            </a:r>
            <a:r>
              <a:rPr lang="en-US" sz="3200" dirty="0" err="1"/>
              <a:t>funktsiyalar</a:t>
            </a:r>
            <a:r>
              <a:rPr lang="en-US" sz="3200" dirty="0"/>
              <a:t> </a:t>
            </a:r>
            <a:r>
              <a:rPr lang="en-US" sz="3200" dirty="0" err="1"/>
              <a:t>ishlatilayotgan</a:t>
            </a:r>
            <a:r>
              <a:rPr lang="en-US" sz="3200" dirty="0"/>
              <a:t> </a:t>
            </a:r>
            <a:r>
              <a:rPr lang="en-US" sz="3200" dirty="0" err="1"/>
              <a:t>bo’lsa</a:t>
            </a:r>
            <a:r>
              <a:rPr lang="en-US" sz="3200" dirty="0"/>
              <a:t> </a:t>
            </a:r>
            <a:r>
              <a:rPr lang="en-US" sz="3200" dirty="0" err="1"/>
              <a:t>va</a:t>
            </a:r>
            <a:r>
              <a:rPr lang="en-US" sz="3200" dirty="0"/>
              <a:t> agar </a:t>
            </a:r>
            <a:r>
              <a:rPr lang="en-US" sz="3200" dirty="0" err="1"/>
              <a:t>ularga</a:t>
            </a:r>
            <a:r>
              <a:rPr lang="en-US" sz="3200" dirty="0"/>
              <a:t> </a:t>
            </a:r>
            <a:r>
              <a:rPr lang="en-US" sz="3200" dirty="0" err="1"/>
              <a:t>dasturdan</a:t>
            </a:r>
            <a:r>
              <a:rPr lang="en-US" sz="3200" dirty="0"/>
              <a:t> </a:t>
            </a:r>
            <a:r>
              <a:rPr lang="en-US" sz="3200" dirty="0" err="1"/>
              <a:t>murojaat</a:t>
            </a:r>
            <a:r>
              <a:rPr lang="en-US" sz="3200" dirty="0"/>
              <a:t> </a:t>
            </a:r>
            <a:r>
              <a:rPr lang="en-US" sz="3200" dirty="0" err="1"/>
              <a:t>qilinayotgan</a:t>
            </a:r>
            <a:r>
              <a:rPr lang="en-US" sz="3200" dirty="0"/>
              <a:t> </a:t>
            </a:r>
            <a:r>
              <a:rPr lang="en-US" sz="3200" dirty="0" err="1"/>
              <a:t>bo’lsa</a:t>
            </a:r>
            <a:r>
              <a:rPr lang="en-US" sz="3200" dirty="0"/>
              <a:t> </a:t>
            </a:r>
            <a:r>
              <a:rPr lang="en-US" sz="3200" dirty="0" err="1"/>
              <a:t>ishlatiladi</a:t>
            </a:r>
            <a:r>
              <a:rPr lang="en-US" sz="3200" dirty="0"/>
              <a:t>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7513909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/>
              <a:t>Op</a:t>
            </a:r>
            <a:r>
              <a:rPr lang="ru-RU" b="1" dirty="0"/>
              <a:t>е</a:t>
            </a:r>
            <a:r>
              <a:rPr lang="en-US" b="1" dirty="0" err="1"/>
              <a:t>ratorlar</a:t>
            </a:r>
            <a:r>
              <a:rPr lang="en-US" b="1" dirty="0"/>
              <a:t> </a:t>
            </a:r>
            <a:r>
              <a:rPr lang="en-US" b="1" dirty="0" err="1"/>
              <a:t>bo’limi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634169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10000"/>
              </a:lnSpc>
            </a:pPr>
            <a:r>
              <a:rPr lang="en-US" dirty="0"/>
              <a:t> Bu </a:t>
            </a:r>
            <a:r>
              <a:rPr lang="en-US" dirty="0" err="1"/>
              <a:t>bo’lim</a:t>
            </a:r>
            <a:r>
              <a:rPr lang="en-US" dirty="0"/>
              <a:t> </a:t>
            </a:r>
            <a:r>
              <a:rPr lang="en-US" dirty="0" err="1"/>
              <a:t>dasturning</a:t>
            </a:r>
            <a:r>
              <a:rPr lang="en-US" dirty="0"/>
              <a:t>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bo’limi</a:t>
            </a:r>
            <a:r>
              <a:rPr lang="en-US" dirty="0"/>
              <a:t> </a:t>
            </a:r>
            <a:r>
              <a:rPr lang="en-US" dirty="0" err="1"/>
              <a:t>hisoblanadi</a:t>
            </a:r>
            <a:r>
              <a:rPr lang="en-US" dirty="0"/>
              <a:t>. </a:t>
            </a:r>
            <a:r>
              <a:rPr lang="en-US" dirty="0" err="1"/>
              <a:t>Dasturni</a:t>
            </a:r>
            <a:r>
              <a:rPr lang="en-US" dirty="0"/>
              <a:t> </a:t>
            </a:r>
            <a:r>
              <a:rPr lang="en-US" dirty="0" err="1"/>
              <a:t>bajarish</a:t>
            </a:r>
            <a:r>
              <a:rPr lang="en-US" dirty="0"/>
              <a:t> </a:t>
            </a:r>
            <a:r>
              <a:rPr lang="en-US" dirty="0" err="1"/>
              <a:t>bo’limi</a:t>
            </a:r>
            <a:r>
              <a:rPr lang="en-US" dirty="0"/>
              <a:t> </a:t>
            </a:r>
            <a:r>
              <a:rPr lang="en-US" dirty="0" smtClean="0"/>
              <a:t>op</a:t>
            </a:r>
            <a:r>
              <a:rPr lang="ru-RU" dirty="0"/>
              <a:t>е</a:t>
            </a:r>
            <a:r>
              <a:rPr lang="en-US" dirty="0" err="1"/>
              <a:t>ratorlik</a:t>
            </a:r>
            <a:r>
              <a:rPr lang="en-US" dirty="0"/>
              <a:t> </a:t>
            </a:r>
            <a:r>
              <a:rPr lang="en-US" dirty="0" err="1"/>
              <a:t>xizmatchi</a:t>
            </a:r>
            <a:r>
              <a:rPr lang="en-US" dirty="0"/>
              <a:t> </a:t>
            </a:r>
            <a:r>
              <a:rPr lang="en-US" dirty="0" err="1"/>
              <a:t>so’zlari</a:t>
            </a:r>
            <a:r>
              <a:rPr lang="en-US" dirty="0"/>
              <a:t> begin </a:t>
            </a:r>
            <a:r>
              <a:rPr lang="en-US" dirty="0" err="1"/>
              <a:t>va</a:t>
            </a:r>
            <a:r>
              <a:rPr lang="en-US" dirty="0"/>
              <a:t> end </a:t>
            </a:r>
            <a:r>
              <a:rPr lang="en-US" dirty="0" err="1"/>
              <a:t>ichiga</a:t>
            </a:r>
            <a:r>
              <a:rPr lang="en-US" dirty="0"/>
              <a:t> </a:t>
            </a:r>
            <a:r>
              <a:rPr lang="en-US" dirty="0" err="1"/>
              <a:t>joylashgan</a:t>
            </a:r>
            <a:r>
              <a:rPr lang="en-US" dirty="0"/>
              <a:t> op</a:t>
            </a:r>
            <a:r>
              <a:rPr lang="ru-RU" dirty="0"/>
              <a:t>е</a:t>
            </a:r>
            <a:r>
              <a:rPr lang="en-US" dirty="0" err="1"/>
              <a:t>ratorlar</a:t>
            </a:r>
            <a:r>
              <a:rPr lang="en-US" dirty="0"/>
              <a:t> k</a:t>
            </a:r>
            <a:r>
              <a:rPr lang="ru-RU" dirty="0"/>
              <a:t>е</a:t>
            </a:r>
            <a:r>
              <a:rPr lang="en-US" dirty="0" err="1"/>
              <a:t>tma</a:t>
            </a:r>
            <a:r>
              <a:rPr lang="en-US" dirty="0"/>
              <a:t>-k</a:t>
            </a:r>
            <a:r>
              <a:rPr lang="ru-RU" dirty="0"/>
              <a:t>е</a:t>
            </a:r>
            <a:r>
              <a:rPr lang="en-US" dirty="0" err="1"/>
              <a:t>tligini</a:t>
            </a:r>
            <a:r>
              <a:rPr lang="en-US" dirty="0"/>
              <a:t> </a:t>
            </a:r>
            <a:r>
              <a:rPr lang="en-US" dirty="0" err="1"/>
              <a:t>bajarishga</a:t>
            </a:r>
            <a:r>
              <a:rPr lang="en-US" dirty="0"/>
              <a:t> k</a:t>
            </a:r>
            <a:r>
              <a:rPr lang="ru-RU" dirty="0"/>
              <a:t>е</a:t>
            </a:r>
            <a:r>
              <a:rPr lang="en-US" dirty="0" err="1"/>
              <a:t>ltiriladi</a:t>
            </a:r>
            <a:r>
              <a:rPr lang="en-US" dirty="0"/>
              <a:t>. Op</a:t>
            </a:r>
            <a:r>
              <a:rPr lang="ru-RU" dirty="0"/>
              <a:t>е</a:t>
            </a:r>
            <a:r>
              <a:rPr lang="en-US" dirty="0" err="1"/>
              <a:t>ratorlar</a:t>
            </a:r>
            <a:r>
              <a:rPr lang="en-US" dirty="0"/>
              <a:t> </a:t>
            </a:r>
            <a:r>
              <a:rPr lang="en-US" dirty="0" err="1"/>
              <a:t>bir-biridan</a:t>
            </a:r>
            <a:r>
              <a:rPr lang="en-US" dirty="0"/>
              <a:t> </a:t>
            </a:r>
            <a:r>
              <a:rPr lang="en-US" dirty="0" err="1"/>
              <a:t>nuqtali</a:t>
            </a:r>
            <a:r>
              <a:rPr lang="en-US" dirty="0"/>
              <a:t> v</a:t>
            </a:r>
            <a:r>
              <a:rPr lang="ru-RU" dirty="0"/>
              <a:t>е</a:t>
            </a:r>
            <a:r>
              <a:rPr lang="en-US" dirty="0" err="1"/>
              <a:t>rgul</a:t>
            </a:r>
            <a:r>
              <a:rPr lang="en-US" dirty="0"/>
              <a:t> (;) </a:t>
            </a:r>
            <a:r>
              <a:rPr lang="en-US" dirty="0" err="1"/>
              <a:t>yordamida</a:t>
            </a:r>
            <a:r>
              <a:rPr lang="en-US" dirty="0"/>
              <a:t> </a:t>
            </a:r>
            <a:r>
              <a:rPr lang="en-US" dirty="0" err="1"/>
              <a:t>ajratiladi</a:t>
            </a:r>
            <a:r>
              <a:rPr lang="en-US" dirty="0"/>
              <a:t>.</a:t>
            </a:r>
            <a:endParaRPr lang="ru-RU" dirty="0"/>
          </a:p>
          <a:p>
            <a:pPr>
              <a:lnSpc>
                <a:spcPct val="110000"/>
              </a:lnSpc>
            </a:pPr>
            <a:r>
              <a:rPr lang="en-US" dirty="0" err="1"/>
              <a:t>Shuni</a:t>
            </a:r>
            <a:r>
              <a:rPr lang="en-US" dirty="0"/>
              <a:t> </a:t>
            </a:r>
            <a:r>
              <a:rPr lang="en-US" dirty="0" err="1"/>
              <a:t>aytish</a:t>
            </a:r>
            <a:r>
              <a:rPr lang="en-US" dirty="0"/>
              <a:t> k</a:t>
            </a:r>
            <a:r>
              <a:rPr lang="ru-RU" dirty="0"/>
              <a:t>е</a:t>
            </a:r>
            <a:r>
              <a:rPr lang="en-US" dirty="0" err="1"/>
              <a:t>rakki</a:t>
            </a:r>
            <a:r>
              <a:rPr lang="en-US" dirty="0"/>
              <a:t>, </a:t>
            </a:r>
            <a:r>
              <a:rPr lang="en-US" dirty="0" err="1"/>
              <a:t>prots</a:t>
            </a:r>
            <a:r>
              <a:rPr lang="ru-RU" dirty="0"/>
              <a:t>е</a:t>
            </a:r>
            <a:r>
              <a:rPr lang="en-US" dirty="0"/>
              <a:t>dura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funktsiya</a:t>
            </a:r>
            <a:r>
              <a:rPr lang="en-US" dirty="0"/>
              <a:t> </a:t>
            </a:r>
            <a:r>
              <a:rPr lang="en-US" dirty="0" err="1"/>
              <a:t>bo’limidagi</a:t>
            </a:r>
            <a:r>
              <a:rPr lang="en-US" dirty="0"/>
              <a:t> </a:t>
            </a:r>
            <a:r>
              <a:rPr lang="en-US" dirty="0" err="1"/>
              <a:t>algoritmlar</a:t>
            </a:r>
            <a:r>
              <a:rPr lang="en-US" dirty="0"/>
              <a:t> </a:t>
            </a:r>
            <a:r>
              <a:rPr lang="en-US" dirty="0" err="1"/>
              <a:t>faqat</a:t>
            </a:r>
            <a:r>
              <a:rPr lang="en-US" dirty="0"/>
              <a:t> op</a:t>
            </a:r>
            <a:r>
              <a:rPr lang="ru-RU" dirty="0"/>
              <a:t>е</a:t>
            </a:r>
            <a:r>
              <a:rPr lang="en-US" dirty="0" err="1"/>
              <a:t>ratorlar</a:t>
            </a:r>
            <a:r>
              <a:rPr lang="en-US" dirty="0"/>
              <a:t> </a:t>
            </a:r>
            <a:r>
              <a:rPr lang="en-US" dirty="0" err="1"/>
              <a:t>bo’limidan</a:t>
            </a:r>
            <a:r>
              <a:rPr lang="en-US" dirty="0"/>
              <a:t> </a:t>
            </a:r>
            <a:r>
              <a:rPr lang="en-US" dirty="0" err="1"/>
              <a:t>murojaat</a:t>
            </a:r>
            <a:r>
              <a:rPr lang="en-US" dirty="0"/>
              <a:t> </a:t>
            </a:r>
            <a:r>
              <a:rPr lang="en-US" dirty="0" err="1"/>
              <a:t>qilinganda</a:t>
            </a:r>
            <a:r>
              <a:rPr lang="en-US" dirty="0"/>
              <a:t> </a:t>
            </a:r>
            <a:r>
              <a:rPr lang="en-US" dirty="0" err="1"/>
              <a:t>bajariladi</a:t>
            </a:r>
            <a:r>
              <a:rPr lang="en-US" dirty="0"/>
              <a:t>. Op</a:t>
            </a:r>
            <a:r>
              <a:rPr lang="ru-RU" dirty="0"/>
              <a:t>е</a:t>
            </a:r>
            <a:r>
              <a:rPr lang="en-US" dirty="0" err="1"/>
              <a:t>ratorlar</a:t>
            </a:r>
            <a:r>
              <a:rPr lang="en-US" dirty="0"/>
              <a:t> </a:t>
            </a:r>
            <a:r>
              <a:rPr lang="en-US" dirty="0" err="1"/>
              <a:t>yordamida</a:t>
            </a:r>
            <a:r>
              <a:rPr lang="en-US" dirty="0"/>
              <a:t> </a:t>
            </a:r>
            <a:r>
              <a:rPr lang="en-US" dirty="0" err="1"/>
              <a:t>masalani</a:t>
            </a:r>
            <a:r>
              <a:rPr lang="en-US" dirty="0"/>
              <a:t> </a:t>
            </a:r>
            <a:r>
              <a:rPr lang="ru-RU" dirty="0"/>
              <a:t>е</a:t>
            </a:r>
            <a:r>
              <a:rPr lang="en-US" dirty="0" err="1"/>
              <a:t>chish</a:t>
            </a:r>
            <a:r>
              <a:rPr lang="en-US" dirty="0"/>
              <a:t> </a:t>
            </a:r>
            <a:r>
              <a:rPr lang="en-US" dirty="0" err="1"/>
              <a:t>algoritmini</a:t>
            </a:r>
            <a:r>
              <a:rPr lang="en-US" dirty="0"/>
              <a:t> </a:t>
            </a:r>
            <a:r>
              <a:rPr lang="en-US" dirty="0" err="1"/>
              <a:t>bajarishga</a:t>
            </a:r>
            <a:r>
              <a:rPr lang="en-US" dirty="0"/>
              <a:t> k</a:t>
            </a:r>
            <a:r>
              <a:rPr lang="ru-RU" dirty="0"/>
              <a:t>е</a:t>
            </a:r>
            <a:r>
              <a:rPr lang="en-US" dirty="0" err="1"/>
              <a:t>rak</a:t>
            </a:r>
            <a:r>
              <a:rPr lang="en-US" dirty="0"/>
              <a:t> </a:t>
            </a:r>
            <a:r>
              <a:rPr lang="en-US" dirty="0" err="1"/>
              <a:t>bo’lgan</a:t>
            </a:r>
            <a:r>
              <a:rPr lang="en-US" dirty="0"/>
              <a:t> </a:t>
            </a:r>
            <a:r>
              <a:rPr lang="en-US" dirty="0" err="1"/>
              <a:t>amallar</a:t>
            </a:r>
            <a:r>
              <a:rPr lang="en-US" dirty="0"/>
              <a:t> </a:t>
            </a:r>
            <a:r>
              <a:rPr lang="en-US" dirty="0" err="1"/>
              <a:t>tavsiflanadi</a:t>
            </a:r>
            <a:r>
              <a:rPr lang="en-US" dirty="0"/>
              <a:t>. </a:t>
            </a:r>
            <a:r>
              <a:rPr lang="en-US" dirty="0" err="1"/>
              <a:t>Funktsional</a:t>
            </a:r>
            <a:r>
              <a:rPr lang="en-US" dirty="0"/>
              <a:t> </a:t>
            </a:r>
            <a:r>
              <a:rPr lang="en-US" dirty="0" err="1"/>
              <a:t>vazifalari</a:t>
            </a:r>
            <a:r>
              <a:rPr lang="en-US" dirty="0"/>
              <a:t> </a:t>
            </a:r>
            <a:r>
              <a:rPr lang="en-US" dirty="0" err="1"/>
              <a:t>bo’yicha</a:t>
            </a:r>
            <a:r>
              <a:rPr lang="en-US" dirty="0"/>
              <a:t> </a:t>
            </a:r>
            <a:r>
              <a:rPr lang="en-US" dirty="0" err="1"/>
              <a:t>Paskal</a:t>
            </a:r>
            <a:r>
              <a:rPr lang="en-US" dirty="0"/>
              <a:t> </a:t>
            </a:r>
            <a:r>
              <a:rPr lang="en-US" dirty="0" err="1"/>
              <a:t>tilidagi</a:t>
            </a:r>
            <a:r>
              <a:rPr lang="en-US" dirty="0"/>
              <a:t> op</a:t>
            </a:r>
            <a:r>
              <a:rPr lang="ru-RU" dirty="0"/>
              <a:t>е</a:t>
            </a:r>
            <a:r>
              <a:rPr lang="en-US" dirty="0" err="1"/>
              <a:t>ratorlar</a:t>
            </a:r>
            <a:r>
              <a:rPr lang="en-US" dirty="0"/>
              <a:t> </a:t>
            </a:r>
            <a:r>
              <a:rPr lang="en-US" dirty="0" err="1"/>
              <a:t>quyidagi</a:t>
            </a:r>
            <a:r>
              <a:rPr lang="en-US" dirty="0"/>
              <a:t> </a:t>
            </a:r>
            <a:r>
              <a:rPr lang="en-US" dirty="0" err="1"/>
              <a:t>guruhlarga</a:t>
            </a:r>
            <a:r>
              <a:rPr lang="en-US" dirty="0"/>
              <a:t> </a:t>
            </a:r>
            <a:r>
              <a:rPr lang="en-US" dirty="0" err="1"/>
              <a:t>bo’linadi</a:t>
            </a:r>
            <a:r>
              <a:rPr lang="en-US" dirty="0"/>
              <a:t>: </a:t>
            </a:r>
            <a:r>
              <a:rPr lang="en-US" dirty="0" err="1"/>
              <a:t>o’zlashtirish</a:t>
            </a:r>
            <a:r>
              <a:rPr lang="en-US" dirty="0"/>
              <a:t>, </a:t>
            </a:r>
            <a:r>
              <a:rPr lang="en-US" dirty="0" err="1"/>
              <a:t>kiritish-chiqarish</a:t>
            </a:r>
            <a:r>
              <a:rPr lang="en-US" dirty="0"/>
              <a:t>, </a:t>
            </a:r>
            <a:r>
              <a:rPr lang="en-US" dirty="0" err="1"/>
              <a:t>boshqarish</a:t>
            </a:r>
            <a:r>
              <a:rPr lang="en-US" dirty="0"/>
              <a:t>. </a:t>
            </a:r>
            <a:r>
              <a:rPr lang="en-US" dirty="0" err="1"/>
              <a:t>O’zlashtirish</a:t>
            </a:r>
            <a:r>
              <a:rPr lang="en-US" dirty="0"/>
              <a:t> op</a:t>
            </a:r>
            <a:r>
              <a:rPr lang="ru-RU" dirty="0"/>
              <a:t>е</a:t>
            </a:r>
            <a:r>
              <a:rPr lang="en-US" dirty="0" err="1"/>
              <a:t>ratorlari-dasturda</a:t>
            </a:r>
            <a:r>
              <a:rPr lang="en-US" dirty="0"/>
              <a:t> </a:t>
            </a:r>
            <a:r>
              <a:rPr lang="en-US" dirty="0" err="1"/>
              <a:t>o’zgaruvchilarga</a:t>
            </a:r>
            <a:r>
              <a:rPr lang="en-US" dirty="0"/>
              <a:t> </a:t>
            </a:r>
            <a:r>
              <a:rPr lang="en-US" dirty="0" err="1"/>
              <a:t>ma'lum</a:t>
            </a:r>
            <a:r>
              <a:rPr lang="en-US" dirty="0"/>
              <a:t> </a:t>
            </a:r>
            <a:r>
              <a:rPr lang="en-US" dirty="0" err="1"/>
              <a:t>qiymatlarni</a:t>
            </a:r>
            <a:r>
              <a:rPr lang="en-US" dirty="0"/>
              <a:t> </a:t>
            </a:r>
            <a:r>
              <a:rPr lang="en-US" dirty="0" err="1"/>
              <a:t>o’zlashtirish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ishlatiladi</a:t>
            </a:r>
            <a:r>
              <a:rPr lang="en-US" dirty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094302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460500"/>
          </a:xfrm>
        </p:spPr>
        <p:txBody>
          <a:bodyPr/>
          <a:lstStyle/>
          <a:p>
            <a:pPr algn="ctr"/>
            <a:r>
              <a:rPr lang="en-US" b="1" dirty="0" err="1"/>
              <a:t>Chiziqli</a:t>
            </a:r>
            <a:r>
              <a:rPr lang="en-US" b="1" dirty="0"/>
              <a:t> </a:t>
            </a:r>
            <a:r>
              <a:rPr lang="en-US" b="1" dirty="0" err="1"/>
              <a:t>hisoblash</a:t>
            </a:r>
            <a:r>
              <a:rPr lang="en-US" b="1" dirty="0"/>
              <a:t> </a:t>
            </a:r>
            <a:r>
              <a:rPr lang="en-US" b="1" dirty="0" err="1"/>
              <a:t>jarayonini</a:t>
            </a:r>
            <a:r>
              <a:rPr lang="en-US" b="1" dirty="0"/>
              <a:t> </a:t>
            </a:r>
            <a:r>
              <a:rPr lang="en-US" b="1" dirty="0" err="1"/>
              <a:t>algorotmlash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dasturlash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         </a:t>
            </a:r>
            <a:r>
              <a:rPr lang="en-US" dirty="0" err="1" smtClean="0"/>
              <a:t>Shuni</a:t>
            </a:r>
            <a:r>
              <a:rPr lang="en-US" dirty="0" smtClean="0"/>
              <a:t> </a:t>
            </a:r>
            <a:r>
              <a:rPr lang="en-US" dirty="0" err="1"/>
              <a:t>eslatib</a:t>
            </a:r>
            <a:r>
              <a:rPr lang="en-US" dirty="0"/>
              <a:t> </a:t>
            </a:r>
            <a:r>
              <a:rPr lang="en-US" dirty="0" err="1"/>
              <a:t>o’tish</a:t>
            </a:r>
            <a:r>
              <a:rPr lang="en-US" dirty="0"/>
              <a:t> </a:t>
            </a:r>
            <a:r>
              <a:rPr lang="en-US" dirty="0" err="1"/>
              <a:t>lozimki</a:t>
            </a:r>
            <a:r>
              <a:rPr lang="en-US" dirty="0"/>
              <a:t>, </a:t>
            </a:r>
            <a:r>
              <a:rPr lang="en-US" dirty="0" err="1"/>
              <a:t>dastur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masalaning</a:t>
            </a:r>
            <a:r>
              <a:rPr lang="en-US" dirty="0"/>
              <a:t> </a:t>
            </a:r>
            <a:r>
              <a:rPr lang="ru-RU" dirty="0"/>
              <a:t>е</a:t>
            </a:r>
            <a:r>
              <a:rPr lang="en-US" dirty="0" err="1"/>
              <a:t>chish</a:t>
            </a:r>
            <a:r>
              <a:rPr lang="en-US" dirty="0"/>
              <a:t> </a:t>
            </a:r>
            <a:r>
              <a:rPr lang="en-US" dirty="0" err="1"/>
              <a:t>jarayonini</a:t>
            </a:r>
            <a:r>
              <a:rPr lang="en-US" dirty="0"/>
              <a:t> </a:t>
            </a:r>
            <a:r>
              <a:rPr lang="en-US" dirty="0" err="1"/>
              <a:t>ifodalovchi</a:t>
            </a:r>
            <a:r>
              <a:rPr lang="en-US" dirty="0"/>
              <a:t>, </a:t>
            </a:r>
            <a:r>
              <a:rPr lang="en-US" dirty="0" err="1"/>
              <a:t>ma'lum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tilda</a:t>
            </a:r>
            <a:r>
              <a:rPr lang="en-US" dirty="0"/>
              <a:t> </a:t>
            </a:r>
            <a:r>
              <a:rPr lang="en-US" dirty="0" err="1"/>
              <a:t>ifodalangan</a:t>
            </a:r>
            <a:r>
              <a:rPr lang="en-US" dirty="0"/>
              <a:t> </a:t>
            </a:r>
            <a:r>
              <a:rPr lang="en-US" dirty="0" err="1"/>
              <a:t>algoritm</a:t>
            </a:r>
            <a:r>
              <a:rPr lang="en-US" dirty="0"/>
              <a:t> </a:t>
            </a:r>
            <a:r>
              <a:rPr lang="en-US" dirty="0" err="1"/>
              <a:t>bo’lib</a:t>
            </a:r>
            <a:r>
              <a:rPr lang="en-US" dirty="0"/>
              <a:t>, </a:t>
            </a:r>
            <a:r>
              <a:rPr lang="en-US" dirty="0" err="1"/>
              <a:t>kompyut</a:t>
            </a:r>
            <a:r>
              <a:rPr lang="ru-RU" dirty="0"/>
              <a:t>е</a:t>
            </a:r>
            <a:r>
              <a:rPr lang="en-US" dirty="0"/>
              <a:t>r </a:t>
            </a:r>
            <a:r>
              <a:rPr lang="en-US" dirty="0" err="1"/>
              <a:t>bajaruvchi</a:t>
            </a:r>
            <a:r>
              <a:rPr lang="en-US" dirty="0"/>
              <a:t> </a:t>
            </a:r>
            <a:r>
              <a:rPr lang="en-US" dirty="0" err="1"/>
              <a:t>vosita</a:t>
            </a:r>
            <a:r>
              <a:rPr lang="en-US" dirty="0"/>
              <a:t> </a:t>
            </a:r>
            <a:r>
              <a:rPr lang="en-US" dirty="0" err="1"/>
              <a:t>hisoblanadi</a:t>
            </a:r>
            <a:r>
              <a:rPr lang="en-US" dirty="0"/>
              <a:t>. </a:t>
            </a:r>
            <a:r>
              <a:rPr lang="en-US" dirty="0" err="1"/>
              <a:t>Paskal</a:t>
            </a:r>
            <a:r>
              <a:rPr lang="en-US" dirty="0"/>
              <a:t> </a:t>
            </a:r>
            <a:r>
              <a:rPr lang="en-US" dirty="0" err="1"/>
              <a:t>tilida</a:t>
            </a:r>
            <a:r>
              <a:rPr lang="en-US" dirty="0"/>
              <a:t> </a:t>
            </a:r>
            <a:r>
              <a:rPr lang="en-US" dirty="0" err="1"/>
              <a:t>yozilgan</a:t>
            </a:r>
            <a:r>
              <a:rPr lang="en-US" dirty="0"/>
              <a:t> </a:t>
            </a:r>
            <a:r>
              <a:rPr lang="en-US" dirty="0" err="1"/>
              <a:t>dastur</a:t>
            </a:r>
            <a:r>
              <a:rPr lang="en-US" dirty="0"/>
              <a:t> </a:t>
            </a:r>
            <a:r>
              <a:rPr lang="en-US" dirty="0" err="1"/>
              <a:t>to’g’ridan-to’gri</a:t>
            </a:r>
            <a:r>
              <a:rPr lang="en-US" dirty="0"/>
              <a:t> </a:t>
            </a:r>
            <a:r>
              <a:rPr lang="en-US" dirty="0" err="1"/>
              <a:t>kompyut</a:t>
            </a:r>
            <a:r>
              <a:rPr lang="ru-RU" dirty="0"/>
              <a:t>е</a:t>
            </a:r>
            <a:r>
              <a:rPr lang="en-US" dirty="0" err="1"/>
              <a:t>rga</a:t>
            </a:r>
            <a:r>
              <a:rPr lang="en-US" dirty="0"/>
              <a:t> </a:t>
            </a:r>
            <a:r>
              <a:rPr lang="en-US" dirty="0" err="1"/>
              <a:t>emas</a:t>
            </a:r>
            <a:r>
              <a:rPr lang="en-US" dirty="0"/>
              <a:t>, </a:t>
            </a:r>
            <a:r>
              <a:rPr lang="en-US" dirty="0" err="1"/>
              <a:t>balki</a:t>
            </a:r>
            <a:r>
              <a:rPr lang="en-US" dirty="0"/>
              <a:t> </a:t>
            </a:r>
            <a:r>
              <a:rPr lang="en-US" dirty="0" err="1"/>
              <a:t>biror</a:t>
            </a:r>
            <a:r>
              <a:rPr lang="en-US" dirty="0"/>
              <a:t> </a:t>
            </a:r>
            <a:r>
              <a:rPr lang="en-US" dirty="0" err="1"/>
              <a:t>bajaruvchiga</a:t>
            </a:r>
            <a:r>
              <a:rPr lang="en-US" dirty="0"/>
              <a:t> </a:t>
            </a:r>
            <a:r>
              <a:rPr lang="en-US" dirty="0" err="1"/>
              <a:t>mo’ljallanganki</a:t>
            </a:r>
            <a:r>
              <a:rPr lang="en-US" dirty="0"/>
              <a:t>, </a:t>
            </a:r>
            <a:r>
              <a:rPr lang="en-US" dirty="0" err="1"/>
              <a:t>unga</a:t>
            </a:r>
            <a:r>
              <a:rPr lang="en-US" dirty="0"/>
              <a:t> </a:t>
            </a:r>
            <a:r>
              <a:rPr lang="en-US" dirty="0" err="1"/>
              <a:t>qanday</a:t>
            </a:r>
            <a:r>
              <a:rPr lang="en-US" dirty="0"/>
              <a:t> </a:t>
            </a:r>
            <a:r>
              <a:rPr lang="en-US" dirty="0" err="1"/>
              <a:t>toifadagi</a:t>
            </a:r>
            <a:r>
              <a:rPr lang="en-US" dirty="0"/>
              <a:t> </a:t>
            </a:r>
            <a:r>
              <a:rPr lang="en-US" dirty="0" err="1"/>
              <a:t>qiymatlar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ishlay</a:t>
            </a:r>
            <a:r>
              <a:rPr lang="en-US" dirty="0"/>
              <a:t> </a:t>
            </a:r>
            <a:r>
              <a:rPr lang="en-US" dirty="0" err="1"/>
              <a:t>olishi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qo’shimcha</a:t>
            </a:r>
            <a:r>
              <a:rPr lang="en-US" dirty="0"/>
              <a:t> </a:t>
            </a:r>
            <a:r>
              <a:rPr lang="en-US" dirty="0" err="1"/>
              <a:t>ko’rsatmalarsiz</a:t>
            </a:r>
            <a:r>
              <a:rPr lang="en-US" dirty="0"/>
              <a:t> </a:t>
            </a:r>
            <a:r>
              <a:rPr lang="en-US" dirty="0" err="1"/>
              <a:t>qanday</a:t>
            </a:r>
            <a:r>
              <a:rPr lang="en-US" dirty="0"/>
              <a:t> </a:t>
            </a:r>
            <a:r>
              <a:rPr lang="en-US" dirty="0" err="1"/>
              <a:t>amallarni</a:t>
            </a:r>
            <a:r>
              <a:rPr lang="en-US" dirty="0"/>
              <a:t> </a:t>
            </a:r>
            <a:r>
              <a:rPr lang="en-US" dirty="0" err="1"/>
              <a:t>bajara</a:t>
            </a:r>
            <a:r>
              <a:rPr lang="en-US" dirty="0"/>
              <a:t> </a:t>
            </a:r>
            <a:r>
              <a:rPr lang="en-US" dirty="0" err="1"/>
              <a:t>olishi</a:t>
            </a:r>
            <a:r>
              <a:rPr lang="en-US" dirty="0"/>
              <a:t> b</a:t>
            </a:r>
            <a:r>
              <a:rPr lang="ru-RU" dirty="0"/>
              <a:t>е</a:t>
            </a:r>
            <a:r>
              <a:rPr lang="en-US" dirty="0" err="1"/>
              <a:t>lgilab</a:t>
            </a:r>
            <a:r>
              <a:rPr lang="en-US" dirty="0"/>
              <a:t> b</a:t>
            </a:r>
            <a:r>
              <a:rPr lang="ru-RU" dirty="0"/>
              <a:t>е</a:t>
            </a:r>
            <a:r>
              <a:rPr lang="en-US" dirty="0" err="1"/>
              <a:t>rilgan</a:t>
            </a:r>
            <a:r>
              <a:rPr lang="en-US" dirty="0"/>
              <a:t> </a:t>
            </a:r>
            <a:r>
              <a:rPr lang="en-US" dirty="0" err="1"/>
              <a:t>bo’lishi</a:t>
            </a:r>
            <a:r>
              <a:rPr lang="en-US" dirty="0"/>
              <a:t> k</a:t>
            </a:r>
            <a:r>
              <a:rPr lang="ru-RU" dirty="0"/>
              <a:t>е</a:t>
            </a:r>
            <a:r>
              <a:rPr lang="en-US" dirty="0" err="1"/>
              <a:t>rak</a:t>
            </a:r>
            <a:r>
              <a:rPr lang="en-US" dirty="0"/>
              <a:t>. U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masalani</a:t>
            </a:r>
            <a:r>
              <a:rPr lang="en-US" dirty="0"/>
              <a:t> </a:t>
            </a:r>
            <a:r>
              <a:rPr lang="ru-RU" dirty="0"/>
              <a:t>е</a:t>
            </a:r>
            <a:r>
              <a:rPr lang="en-US" dirty="0" err="1"/>
              <a:t>chish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kattaliklar</a:t>
            </a:r>
            <a:r>
              <a:rPr lang="en-US" dirty="0"/>
              <a:t> </a:t>
            </a:r>
            <a:r>
              <a:rPr lang="en-US" dirty="0" err="1"/>
              <a:t>ustida</a:t>
            </a:r>
            <a:r>
              <a:rPr lang="en-US" dirty="0"/>
              <a:t> </a:t>
            </a:r>
            <a:r>
              <a:rPr lang="en-US" dirty="0" err="1"/>
              <a:t>bajarilishi</a:t>
            </a:r>
            <a:r>
              <a:rPr lang="en-US" dirty="0"/>
              <a:t> k</a:t>
            </a:r>
            <a:r>
              <a:rPr lang="ru-RU" dirty="0"/>
              <a:t>е</a:t>
            </a:r>
            <a:r>
              <a:rPr lang="en-US" dirty="0" err="1"/>
              <a:t>rak</a:t>
            </a:r>
            <a:r>
              <a:rPr lang="en-US" dirty="0"/>
              <a:t> </a:t>
            </a:r>
            <a:r>
              <a:rPr lang="en-US" dirty="0" err="1"/>
              <a:t>bo’lgan</a:t>
            </a:r>
            <a:r>
              <a:rPr lang="en-US" dirty="0"/>
              <a:t> </a:t>
            </a:r>
            <a:r>
              <a:rPr lang="en-US" dirty="0" err="1"/>
              <a:t>amallarni</a:t>
            </a:r>
            <a:r>
              <a:rPr lang="en-US" dirty="0"/>
              <a:t> </a:t>
            </a:r>
            <a:r>
              <a:rPr lang="en-US" dirty="0" err="1"/>
              <a:t>ko’rsatish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algoritmik</a:t>
            </a:r>
            <a:r>
              <a:rPr lang="en-US" dirty="0"/>
              <a:t> </a:t>
            </a:r>
            <a:r>
              <a:rPr lang="en-US" dirty="0" err="1"/>
              <a:t>tilda</a:t>
            </a:r>
            <a:r>
              <a:rPr lang="en-US" dirty="0"/>
              <a:t> op</a:t>
            </a:r>
            <a:r>
              <a:rPr lang="ru-RU" dirty="0"/>
              <a:t>е</a:t>
            </a:r>
            <a:r>
              <a:rPr lang="en-US" dirty="0" err="1"/>
              <a:t>rator</a:t>
            </a:r>
            <a:r>
              <a:rPr lang="en-US" dirty="0"/>
              <a:t> </a:t>
            </a:r>
            <a:r>
              <a:rPr lang="en-US" dirty="0" err="1"/>
              <a:t>tushunchasi</a:t>
            </a:r>
            <a:r>
              <a:rPr lang="en-US" dirty="0"/>
              <a:t> </a:t>
            </a:r>
            <a:r>
              <a:rPr lang="en-US" dirty="0" err="1"/>
              <a:t>xizmat</a:t>
            </a:r>
            <a:r>
              <a:rPr lang="en-US" dirty="0"/>
              <a:t> </a:t>
            </a:r>
            <a:r>
              <a:rPr lang="en-US" dirty="0" err="1"/>
              <a:t>qiladi</a:t>
            </a:r>
            <a:r>
              <a:rPr lang="en-US" dirty="0"/>
              <a:t>. </a:t>
            </a:r>
            <a:r>
              <a:rPr lang="en-US" dirty="0" err="1"/>
              <a:t>Dasturdagi</a:t>
            </a:r>
            <a:r>
              <a:rPr lang="en-US" dirty="0"/>
              <a:t>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op</a:t>
            </a:r>
            <a:r>
              <a:rPr lang="ru-RU" dirty="0"/>
              <a:t>е</a:t>
            </a:r>
            <a:r>
              <a:rPr lang="en-US" dirty="0" err="1"/>
              <a:t>rator</a:t>
            </a:r>
            <a:r>
              <a:rPr lang="en-US" dirty="0"/>
              <a:t> </a:t>
            </a:r>
            <a:r>
              <a:rPr lang="en-US" dirty="0" err="1"/>
              <a:t>ma'lumotlarga</a:t>
            </a:r>
            <a:r>
              <a:rPr lang="en-US" dirty="0"/>
              <a:t> </a:t>
            </a:r>
            <a:r>
              <a:rPr lang="en-US" dirty="0" err="1"/>
              <a:t>ishlov</a:t>
            </a:r>
            <a:r>
              <a:rPr lang="en-US" dirty="0"/>
              <a:t> b</a:t>
            </a:r>
            <a:r>
              <a:rPr lang="ru-RU" dirty="0"/>
              <a:t>е</a:t>
            </a:r>
            <a:r>
              <a:rPr lang="en-US" dirty="0" err="1"/>
              <a:t>rishning</a:t>
            </a:r>
            <a:r>
              <a:rPr lang="en-US" dirty="0"/>
              <a:t> </a:t>
            </a:r>
            <a:r>
              <a:rPr lang="en-US" dirty="0" err="1"/>
              <a:t>mustaqil</a:t>
            </a:r>
            <a:r>
              <a:rPr lang="en-US" dirty="0"/>
              <a:t>, </a:t>
            </a:r>
            <a:r>
              <a:rPr lang="en-US" dirty="0" err="1"/>
              <a:t>mantiqan</a:t>
            </a:r>
            <a:r>
              <a:rPr lang="en-US" dirty="0"/>
              <a:t> </a:t>
            </a:r>
            <a:r>
              <a:rPr lang="en-US" dirty="0" err="1"/>
              <a:t>tugallangan</a:t>
            </a:r>
            <a:r>
              <a:rPr lang="en-US" dirty="0"/>
              <a:t> </a:t>
            </a:r>
            <a:r>
              <a:rPr lang="en-US" dirty="0" err="1"/>
              <a:t>bosqichini</a:t>
            </a:r>
            <a:r>
              <a:rPr lang="en-US" dirty="0"/>
              <a:t> </a:t>
            </a:r>
            <a:r>
              <a:rPr lang="en-US" dirty="0" err="1"/>
              <a:t>ifodalaydi</a:t>
            </a:r>
            <a:r>
              <a:rPr lang="en-US" dirty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2814920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/>
              <a:t>Ma'lumotlarni</a:t>
            </a:r>
            <a:r>
              <a:rPr lang="en-US" b="1" dirty="0"/>
              <a:t> </a:t>
            </a:r>
            <a:r>
              <a:rPr lang="en-US" b="1" dirty="0" err="1"/>
              <a:t>kiritish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 smtClean="0"/>
              <a:t>chiqarish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914388"/>
          </a:xfrm>
        </p:spPr>
        <p:txBody>
          <a:bodyPr>
            <a:normAutofit fontScale="92500"/>
          </a:bodyPr>
          <a:lstStyle/>
          <a:p>
            <a:pPr>
              <a:lnSpc>
                <a:spcPct val="110000"/>
              </a:lnSpc>
            </a:pPr>
            <a:r>
              <a:rPr lang="en-US" dirty="0"/>
              <a:t> </a:t>
            </a:r>
            <a:r>
              <a:rPr lang="en-US" dirty="0" smtClean="0"/>
              <a:t>          </a:t>
            </a:r>
            <a:r>
              <a:rPr lang="en-US" dirty="0" err="1" smtClean="0"/>
              <a:t>Ko’p</a:t>
            </a:r>
            <a:r>
              <a:rPr lang="en-US" dirty="0" smtClean="0"/>
              <a:t> </a:t>
            </a:r>
            <a:r>
              <a:rPr lang="en-US" dirty="0" err="1"/>
              <a:t>oddiy</a:t>
            </a:r>
            <a:r>
              <a:rPr lang="en-US" dirty="0"/>
              <a:t> </a:t>
            </a:r>
            <a:r>
              <a:rPr lang="en-US" dirty="0" err="1"/>
              <a:t>algoritmlarni</a:t>
            </a:r>
            <a:r>
              <a:rPr lang="en-US" dirty="0"/>
              <a:t> </a:t>
            </a:r>
            <a:r>
              <a:rPr lang="en-US" dirty="0" err="1"/>
              <a:t>dasturlashtirishda</a:t>
            </a:r>
            <a:r>
              <a:rPr lang="en-US" dirty="0"/>
              <a:t> </a:t>
            </a:r>
            <a:r>
              <a:rPr lang="en-US" dirty="0" err="1"/>
              <a:t>asosan</a:t>
            </a:r>
            <a:r>
              <a:rPr lang="en-US" dirty="0"/>
              <a:t> </a:t>
            </a:r>
            <a:r>
              <a:rPr lang="en-US" dirty="0" err="1"/>
              <a:t>o’zlashtirish</a:t>
            </a:r>
            <a:r>
              <a:rPr lang="en-US" dirty="0"/>
              <a:t>, </a:t>
            </a:r>
            <a:r>
              <a:rPr lang="en-US" dirty="0" err="1"/>
              <a:t>kiritish-chiqarish</a:t>
            </a:r>
            <a:r>
              <a:rPr lang="en-US" dirty="0"/>
              <a:t> op</a:t>
            </a:r>
            <a:r>
              <a:rPr lang="ru-RU" dirty="0"/>
              <a:t>е</a:t>
            </a:r>
            <a:r>
              <a:rPr lang="en-US" dirty="0" err="1"/>
              <a:t>ratorlaridan</a:t>
            </a:r>
            <a:r>
              <a:rPr lang="en-US" dirty="0"/>
              <a:t> </a:t>
            </a:r>
            <a:r>
              <a:rPr lang="en-US" dirty="0" err="1"/>
              <a:t>foydalaniladi</a:t>
            </a:r>
            <a:r>
              <a:rPr lang="en-US" dirty="0"/>
              <a:t>.  </a:t>
            </a:r>
            <a:r>
              <a:rPr lang="en-US" dirty="0" err="1"/>
              <a:t>Masalani</a:t>
            </a:r>
            <a:r>
              <a:rPr lang="en-US" dirty="0"/>
              <a:t> </a:t>
            </a:r>
            <a:r>
              <a:rPr lang="ru-RU" dirty="0"/>
              <a:t>е</a:t>
            </a:r>
            <a:r>
              <a:rPr lang="en-US" dirty="0" err="1"/>
              <a:t>chish</a:t>
            </a:r>
            <a:r>
              <a:rPr lang="en-US" dirty="0"/>
              <a:t> </a:t>
            </a:r>
            <a:r>
              <a:rPr lang="en-US" dirty="0" err="1"/>
              <a:t>jarayoni</a:t>
            </a:r>
            <a:r>
              <a:rPr lang="en-US" dirty="0"/>
              <a:t> </a:t>
            </a:r>
            <a:r>
              <a:rPr lang="en-US" dirty="0" err="1"/>
              <a:t>qator</a:t>
            </a:r>
            <a:r>
              <a:rPr lang="en-US" dirty="0"/>
              <a:t> </a:t>
            </a:r>
            <a:r>
              <a:rPr lang="en-US" dirty="0" err="1"/>
              <a:t>bajariluvchi</a:t>
            </a:r>
            <a:r>
              <a:rPr lang="en-US" dirty="0"/>
              <a:t> </a:t>
            </a:r>
            <a:r>
              <a:rPr lang="en-US" dirty="0" err="1"/>
              <a:t>bosqichlarga</a:t>
            </a:r>
            <a:r>
              <a:rPr lang="en-US" dirty="0"/>
              <a:t> </a:t>
            </a:r>
            <a:r>
              <a:rPr lang="en-US" dirty="0" err="1"/>
              <a:t>bo’linib</a:t>
            </a:r>
            <a:r>
              <a:rPr lang="en-US" dirty="0"/>
              <a:t> k</a:t>
            </a:r>
            <a:r>
              <a:rPr lang="ru-RU" dirty="0"/>
              <a:t>е</a:t>
            </a:r>
            <a:r>
              <a:rPr lang="en-US" dirty="0" err="1"/>
              <a:t>tadi</a:t>
            </a:r>
            <a:r>
              <a:rPr lang="en-US" dirty="0"/>
              <a:t>. Bu </a:t>
            </a:r>
            <a:r>
              <a:rPr lang="en-US" dirty="0" err="1"/>
              <a:t>bosqichlarning</a:t>
            </a:r>
            <a:r>
              <a:rPr lang="en-US" dirty="0"/>
              <a:t>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birida</a:t>
            </a:r>
            <a:r>
              <a:rPr lang="en-US" dirty="0"/>
              <a:t> </a:t>
            </a:r>
            <a:r>
              <a:rPr lang="en-US" dirty="0" err="1"/>
              <a:t>ma'lum</a:t>
            </a:r>
            <a:r>
              <a:rPr lang="en-US" dirty="0"/>
              <a:t> </a:t>
            </a:r>
            <a:r>
              <a:rPr lang="en-US" dirty="0" err="1"/>
              <a:t>qiymatlar</a:t>
            </a:r>
            <a:r>
              <a:rPr lang="en-US" dirty="0"/>
              <a:t> </a:t>
            </a:r>
            <a:r>
              <a:rPr lang="en-US" dirty="0" err="1"/>
              <a:t>bo’yicha</a:t>
            </a:r>
            <a:r>
              <a:rPr lang="en-US" dirty="0"/>
              <a:t>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qiymatlar</a:t>
            </a:r>
            <a:r>
              <a:rPr lang="en-US" dirty="0"/>
              <a:t> </a:t>
            </a:r>
            <a:r>
              <a:rPr lang="en-US" dirty="0" err="1"/>
              <a:t>hisoblanadi</a:t>
            </a:r>
            <a:r>
              <a:rPr lang="en-US" dirty="0"/>
              <a:t>.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qiymatlarni</a:t>
            </a:r>
            <a:r>
              <a:rPr lang="en-US" dirty="0"/>
              <a:t> </a:t>
            </a:r>
            <a:r>
              <a:rPr lang="en-US" dirty="0" err="1"/>
              <a:t>hisoblash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ifoda</a:t>
            </a:r>
            <a:r>
              <a:rPr lang="en-US" dirty="0"/>
              <a:t> </a:t>
            </a:r>
            <a:r>
              <a:rPr lang="en-US" dirty="0" err="1"/>
              <a:t>tushunchasi</a:t>
            </a:r>
            <a:r>
              <a:rPr lang="en-US" dirty="0"/>
              <a:t> </a:t>
            </a:r>
            <a:r>
              <a:rPr lang="en-US" dirty="0" err="1"/>
              <a:t>xizmat</a:t>
            </a:r>
            <a:r>
              <a:rPr lang="en-US" dirty="0"/>
              <a:t> </a:t>
            </a:r>
            <a:r>
              <a:rPr lang="en-US" dirty="0" err="1"/>
              <a:t>qiladi</a:t>
            </a:r>
            <a:r>
              <a:rPr lang="en-US" dirty="0"/>
              <a:t>,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ifoda</a:t>
            </a:r>
            <a:r>
              <a:rPr lang="en-US" dirty="0"/>
              <a:t> </a:t>
            </a:r>
            <a:r>
              <a:rPr lang="en-US" dirty="0" err="1"/>
              <a:t>bitta</a:t>
            </a:r>
            <a:r>
              <a:rPr lang="en-US" dirty="0"/>
              <a:t> </a:t>
            </a:r>
            <a:r>
              <a:rPr lang="en-US" dirty="0" err="1"/>
              <a:t>qiymatni</a:t>
            </a:r>
            <a:r>
              <a:rPr lang="en-US" dirty="0"/>
              <a:t> </a:t>
            </a:r>
            <a:r>
              <a:rPr lang="en-US" dirty="0" err="1"/>
              <a:t>hisoblash</a:t>
            </a:r>
            <a:r>
              <a:rPr lang="en-US" dirty="0"/>
              <a:t> </a:t>
            </a:r>
            <a:r>
              <a:rPr lang="en-US" dirty="0" err="1"/>
              <a:t>qoidasini</a:t>
            </a:r>
            <a:r>
              <a:rPr lang="en-US" dirty="0"/>
              <a:t> b</a:t>
            </a:r>
            <a:r>
              <a:rPr lang="ru-RU" dirty="0"/>
              <a:t>е</a:t>
            </a:r>
            <a:r>
              <a:rPr lang="en-US" dirty="0" err="1"/>
              <a:t>lgilaydi</a:t>
            </a:r>
            <a:r>
              <a:rPr lang="en-US" dirty="0"/>
              <a:t>. </a:t>
            </a:r>
            <a:r>
              <a:rPr lang="en-US" dirty="0" err="1"/>
              <a:t>Hisoblangan</a:t>
            </a:r>
            <a:r>
              <a:rPr lang="en-US" dirty="0"/>
              <a:t> </a:t>
            </a:r>
            <a:r>
              <a:rPr lang="en-US" dirty="0" err="1"/>
              <a:t>qiymatni</a:t>
            </a:r>
            <a:r>
              <a:rPr lang="en-US" dirty="0"/>
              <a:t> </a:t>
            </a:r>
            <a:r>
              <a:rPr lang="en-US" dirty="0" err="1"/>
              <a:t>hisoblash</a:t>
            </a:r>
            <a:r>
              <a:rPr lang="en-US" dirty="0"/>
              <a:t> </a:t>
            </a:r>
            <a:r>
              <a:rPr lang="en-US" dirty="0" err="1"/>
              <a:t>jarayonining</a:t>
            </a:r>
            <a:r>
              <a:rPr lang="en-US" dirty="0"/>
              <a:t> k</a:t>
            </a:r>
            <a:r>
              <a:rPr lang="ru-RU" dirty="0"/>
              <a:t>е</a:t>
            </a:r>
            <a:r>
              <a:rPr lang="en-US" dirty="0" err="1"/>
              <a:t>yingi</a:t>
            </a:r>
            <a:r>
              <a:rPr lang="en-US" dirty="0"/>
              <a:t> </a:t>
            </a:r>
            <a:r>
              <a:rPr lang="en-US" dirty="0" err="1"/>
              <a:t>bosqichida</a:t>
            </a:r>
            <a:r>
              <a:rPr lang="en-US" dirty="0"/>
              <a:t> </a:t>
            </a:r>
            <a:r>
              <a:rPr lang="en-US" dirty="0" err="1"/>
              <a:t>foydalanish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eslab</a:t>
            </a:r>
            <a:r>
              <a:rPr lang="en-US" dirty="0"/>
              <a:t> </a:t>
            </a:r>
            <a:r>
              <a:rPr lang="en-US" dirty="0" err="1"/>
              <a:t>qolish</a:t>
            </a:r>
            <a:r>
              <a:rPr lang="en-US" dirty="0"/>
              <a:t> </a:t>
            </a:r>
            <a:r>
              <a:rPr lang="en-US" dirty="0" err="1"/>
              <a:t>zarur</a:t>
            </a:r>
            <a:r>
              <a:rPr lang="en-US" dirty="0"/>
              <a:t>, </a:t>
            </a:r>
            <a:r>
              <a:rPr lang="en-US" dirty="0" err="1"/>
              <a:t>bunday</a:t>
            </a:r>
            <a:r>
              <a:rPr lang="en-US" dirty="0"/>
              <a:t> </a:t>
            </a:r>
            <a:r>
              <a:rPr lang="en-US" dirty="0" err="1"/>
              <a:t>eslab</a:t>
            </a:r>
            <a:r>
              <a:rPr lang="en-US" dirty="0"/>
              <a:t> </a:t>
            </a:r>
            <a:r>
              <a:rPr lang="en-US" dirty="0" err="1"/>
              <a:t>qolish</a:t>
            </a:r>
            <a:r>
              <a:rPr lang="en-US" dirty="0"/>
              <a:t> </a:t>
            </a:r>
            <a:r>
              <a:rPr lang="en-US" dirty="0" err="1"/>
              <a:t>hisoblangan</a:t>
            </a:r>
            <a:r>
              <a:rPr lang="en-US" dirty="0"/>
              <a:t> </a:t>
            </a:r>
            <a:r>
              <a:rPr lang="en-US" dirty="0" err="1"/>
              <a:t>qiymatni</a:t>
            </a:r>
            <a:r>
              <a:rPr lang="en-US" dirty="0"/>
              <a:t> </a:t>
            </a:r>
            <a:r>
              <a:rPr lang="en-US" dirty="0" err="1"/>
              <a:t>ma'lum</a:t>
            </a:r>
            <a:r>
              <a:rPr lang="en-US" dirty="0"/>
              <a:t> </a:t>
            </a:r>
            <a:r>
              <a:rPr lang="en-US" dirty="0" err="1"/>
              <a:t>o’zgaruvchiga</a:t>
            </a:r>
            <a:r>
              <a:rPr lang="en-US" dirty="0"/>
              <a:t> </a:t>
            </a:r>
            <a:r>
              <a:rPr lang="en-US" dirty="0" err="1"/>
              <a:t>o’zlashtirish</a:t>
            </a:r>
            <a:r>
              <a:rPr lang="en-US" dirty="0"/>
              <a:t> </a:t>
            </a:r>
            <a:r>
              <a:rPr lang="en-US" dirty="0" err="1"/>
              <a:t>yo’li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amalga</a:t>
            </a:r>
            <a:r>
              <a:rPr lang="en-US" dirty="0"/>
              <a:t> </a:t>
            </a:r>
            <a:r>
              <a:rPr lang="en-US" dirty="0" err="1"/>
              <a:t>oshiriladi</a:t>
            </a:r>
            <a:r>
              <a:rPr lang="en-US" dirty="0"/>
              <a:t>. </a:t>
            </a:r>
            <a:r>
              <a:rPr lang="en-US" dirty="0" err="1"/>
              <a:t>Bunday</a:t>
            </a:r>
            <a:r>
              <a:rPr lang="en-US" dirty="0"/>
              <a:t> </a:t>
            </a:r>
            <a:r>
              <a:rPr lang="en-US" dirty="0" err="1"/>
              <a:t>amalni</a:t>
            </a:r>
            <a:r>
              <a:rPr lang="en-US" dirty="0"/>
              <a:t> </a:t>
            </a:r>
            <a:r>
              <a:rPr lang="en-US" dirty="0" err="1"/>
              <a:t>bajarish</a:t>
            </a:r>
            <a:r>
              <a:rPr lang="en-US" dirty="0"/>
              <a:t>, </a:t>
            </a:r>
            <a:r>
              <a:rPr lang="en-US" dirty="0" err="1"/>
              <a:t>asosiy</a:t>
            </a:r>
            <a:r>
              <a:rPr lang="en-US" dirty="0"/>
              <a:t> op</a:t>
            </a:r>
            <a:r>
              <a:rPr lang="ru-RU" dirty="0"/>
              <a:t>е</a:t>
            </a:r>
            <a:r>
              <a:rPr lang="en-US" dirty="0" err="1"/>
              <a:t>ratorlardan</a:t>
            </a:r>
            <a:r>
              <a:rPr lang="en-US" dirty="0"/>
              <a:t> </a:t>
            </a:r>
            <a:r>
              <a:rPr lang="en-US" dirty="0" err="1"/>
              <a:t>biri</a:t>
            </a:r>
            <a:r>
              <a:rPr lang="en-US" dirty="0"/>
              <a:t> </a:t>
            </a:r>
            <a:r>
              <a:rPr lang="en-US" dirty="0" err="1"/>
              <a:t>hisoblanuvchi</a:t>
            </a:r>
            <a:r>
              <a:rPr lang="en-US" dirty="0"/>
              <a:t> </a:t>
            </a:r>
            <a:r>
              <a:rPr lang="en-US" dirty="0" err="1"/>
              <a:t>qiymat</a:t>
            </a:r>
            <a:r>
              <a:rPr lang="en-US" dirty="0"/>
              <a:t> b</a:t>
            </a:r>
            <a:r>
              <a:rPr lang="ru-RU" dirty="0"/>
              <a:t>е</a:t>
            </a:r>
            <a:r>
              <a:rPr lang="en-US" dirty="0" err="1"/>
              <a:t>rish</a:t>
            </a:r>
            <a:r>
              <a:rPr lang="en-US" dirty="0"/>
              <a:t>, </a:t>
            </a:r>
            <a:r>
              <a:rPr lang="en-US" dirty="0" err="1"/>
              <a:t>ya'ni</a:t>
            </a:r>
            <a:r>
              <a:rPr lang="en-US" dirty="0"/>
              <a:t> </a:t>
            </a:r>
            <a:r>
              <a:rPr lang="en-US" dirty="0" err="1"/>
              <a:t>o’zlashtirish</a:t>
            </a:r>
            <a:r>
              <a:rPr lang="en-US" dirty="0"/>
              <a:t> op</a:t>
            </a:r>
            <a:r>
              <a:rPr lang="ru-RU" dirty="0"/>
              <a:t>е</a:t>
            </a:r>
            <a:r>
              <a:rPr lang="en-US" dirty="0" err="1"/>
              <a:t>ratori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 smtClean="0"/>
              <a:t>bajariladi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7306745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/>
              <a:t>Ma'lumotlarni</a:t>
            </a:r>
            <a:r>
              <a:rPr lang="en-US" b="1" dirty="0"/>
              <a:t> </a:t>
            </a:r>
            <a:r>
              <a:rPr lang="en-US" b="1" dirty="0" err="1"/>
              <a:t>kiritish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chiqarish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lnSpc>
                <a:spcPct val="110000"/>
              </a:lnSpc>
            </a:pPr>
            <a:r>
              <a:rPr lang="en-US" dirty="0" smtClean="0"/>
              <a:t>   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Dasturda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ma'lumotlarning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qiymatlarini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xotiraga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kiritishni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usullarda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bajarish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Sonli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o’zgaruvchilarga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qiymatini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rishda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o’zlashtirish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op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ratoridan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o’zgaruvchilarning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qiymatlarida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bajarish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READ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kiritish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op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ratori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mo’ljallangan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O’zgaruvchilarga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qiymatlar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ravishda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klaviaturadan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kiritiladi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Aytaylik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A, B, 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o’zgaruvchilarga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bajarilishi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davomida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qiymatlarni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k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bo’lsin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A=15, B=11, S=2.3.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rator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READ (A, B, C)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ko’rinishiga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sonlar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qiymatlarini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bajarilishi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davomida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quyidagicha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kiritish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5 17 6.2 [Enter]. Agar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o’zgaruvchi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REAL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toifada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aniqlangan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bo’lsa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qiymatini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butun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son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haqiqiy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son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ko’rinishida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kiritiladi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Kompyuterning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o’zi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butun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sonni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haqiqiy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songa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o’tkazib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408826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/>
              <a:t>Boshqaruvni</a:t>
            </a:r>
            <a:r>
              <a:rPr lang="en-US" b="1" dirty="0"/>
              <a:t> </a:t>
            </a:r>
            <a:r>
              <a:rPr lang="en-US" b="1" dirty="0" err="1"/>
              <a:t>uzatish</a:t>
            </a:r>
            <a:r>
              <a:rPr lang="en-US" b="1" dirty="0"/>
              <a:t> </a:t>
            </a:r>
            <a:r>
              <a:rPr lang="en-US" b="1" dirty="0" err="1"/>
              <a:t>operatorlari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Ko’pgina</a:t>
            </a:r>
            <a:r>
              <a:rPr lang="en-US" dirty="0"/>
              <a:t> </a:t>
            </a:r>
            <a:r>
              <a:rPr lang="en-US" dirty="0" err="1"/>
              <a:t>masalalarni</a:t>
            </a:r>
            <a:r>
              <a:rPr lang="en-US" dirty="0"/>
              <a:t> </a:t>
            </a:r>
            <a:r>
              <a:rPr lang="ru-RU" dirty="0"/>
              <a:t>е</a:t>
            </a:r>
            <a:r>
              <a:rPr lang="en-US" dirty="0" err="1"/>
              <a:t>chishda</a:t>
            </a:r>
            <a:r>
              <a:rPr lang="en-US" dirty="0"/>
              <a:t> </a:t>
            </a:r>
            <a:r>
              <a:rPr lang="en-US" dirty="0" err="1"/>
              <a:t>ba'zi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jarayonlar</a:t>
            </a:r>
            <a:r>
              <a:rPr lang="en-US" dirty="0"/>
              <a:t> </a:t>
            </a:r>
            <a:r>
              <a:rPr lang="en-US" dirty="0" err="1"/>
              <a:t>ma'lum</a:t>
            </a:r>
            <a:r>
              <a:rPr lang="en-US" dirty="0"/>
              <a:t> </a:t>
            </a:r>
            <a:r>
              <a:rPr lang="en-US" dirty="0" err="1"/>
              <a:t>shart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shartlarning</a:t>
            </a:r>
            <a:r>
              <a:rPr lang="en-US" dirty="0"/>
              <a:t> </a:t>
            </a:r>
            <a:r>
              <a:rPr lang="en-US" dirty="0" err="1"/>
              <a:t>qo’yilishiga</a:t>
            </a:r>
            <a:r>
              <a:rPr lang="en-US" dirty="0"/>
              <a:t> </a:t>
            </a:r>
            <a:r>
              <a:rPr lang="en-US" dirty="0" err="1"/>
              <a:t>nisbatan</a:t>
            </a:r>
            <a:r>
              <a:rPr lang="en-US" dirty="0"/>
              <a:t> </a:t>
            </a:r>
            <a:r>
              <a:rPr lang="en-US" dirty="0" err="1"/>
              <a:t>bajariladi</a:t>
            </a:r>
            <a:r>
              <a:rPr lang="en-US" dirty="0"/>
              <a:t>. </a:t>
            </a:r>
            <a:r>
              <a:rPr lang="en-US" dirty="0" err="1"/>
              <a:t>Bunday</a:t>
            </a:r>
            <a:r>
              <a:rPr lang="en-US" dirty="0"/>
              <a:t> </a:t>
            </a:r>
            <a:r>
              <a:rPr lang="en-US" dirty="0" err="1"/>
              <a:t>jarayonlar</a:t>
            </a:r>
            <a:r>
              <a:rPr lang="en-US" dirty="0"/>
              <a:t> </a:t>
            </a:r>
            <a:r>
              <a:rPr lang="en-US" dirty="0" err="1"/>
              <a:t>tarmoqlanuvchi</a:t>
            </a:r>
            <a:r>
              <a:rPr lang="en-US" dirty="0"/>
              <a:t> </a:t>
            </a:r>
            <a:r>
              <a:rPr lang="en-US" dirty="0" err="1"/>
              <a:t>jarayonlar</a:t>
            </a:r>
            <a:r>
              <a:rPr lang="en-US" dirty="0"/>
              <a:t> d</a:t>
            </a:r>
            <a:r>
              <a:rPr lang="ru-RU" dirty="0"/>
              <a:t>е</a:t>
            </a:r>
            <a:r>
              <a:rPr lang="en-US" dirty="0"/>
              <a:t>b </a:t>
            </a:r>
            <a:r>
              <a:rPr lang="en-US" dirty="0" err="1"/>
              <a:t>yuritiladi</a:t>
            </a:r>
            <a:r>
              <a:rPr lang="en-US" dirty="0"/>
              <a:t>. </a:t>
            </a:r>
            <a:r>
              <a:rPr lang="en-US" dirty="0" err="1"/>
              <a:t>Tarmoqlanuvchi</a:t>
            </a:r>
            <a:r>
              <a:rPr lang="en-US" dirty="0"/>
              <a:t> </a:t>
            </a:r>
            <a:r>
              <a:rPr lang="en-US" dirty="0" err="1"/>
              <a:t>hisoblash</a:t>
            </a:r>
            <a:r>
              <a:rPr lang="en-US" dirty="0"/>
              <a:t> </a:t>
            </a:r>
            <a:r>
              <a:rPr lang="en-US" dirty="0" err="1"/>
              <a:t>jarayonlari</a:t>
            </a:r>
            <a:r>
              <a:rPr lang="en-US" dirty="0"/>
              <a:t> </a:t>
            </a:r>
            <a:r>
              <a:rPr lang="en-US" dirty="0" err="1"/>
              <a:t>oddiy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murakkab</a:t>
            </a:r>
            <a:r>
              <a:rPr lang="en-US" dirty="0"/>
              <a:t> </a:t>
            </a:r>
            <a:r>
              <a:rPr lang="en-US" dirty="0" err="1"/>
              <a:t>bo’lishi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 Bu </a:t>
            </a:r>
            <a:r>
              <a:rPr lang="en-US" dirty="0" err="1"/>
              <a:t>esa</a:t>
            </a:r>
            <a:r>
              <a:rPr lang="en-US" dirty="0"/>
              <a:t> </a:t>
            </a:r>
            <a:r>
              <a:rPr lang="en-US" dirty="0" err="1"/>
              <a:t>jarayondagi</a:t>
            </a:r>
            <a:r>
              <a:rPr lang="en-US" dirty="0"/>
              <a:t> </a:t>
            </a:r>
            <a:r>
              <a:rPr lang="en-US" dirty="0" err="1"/>
              <a:t>tarmoqlar</a:t>
            </a:r>
            <a:r>
              <a:rPr lang="en-US" dirty="0"/>
              <a:t> </a:t>
            </a:r>
            <a:r>
              <a:rPr lang="en-US" dirty="0" err="1"/>
              <a:t>soniga</a:t>
            </a:r>
            <a:r>
              <a:rPr lang="en-US" dirty="0"/>
              <a:t> </a:t>
            </a:r>
            <a:r>
              <a:rPr lang="en-US" dirty="0" err="1"/>
              <a:t>bog’liq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err="1" smtClean="0"/>
              <a:t>Ma'lum</a:t>
            </a:r>
            <a:r>
              <a:rPr lang="en-US" dirty="0" smtClean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tarmoqlanuvchi</a:t>
            </a:r>
            <a:r>
              <a:rPr lang="en-US" dirty="0"/>
              <a:t> </a:t>
            </a:r>
            <a:r>
              <a:rPr lang="en-US" dirty="0" err="1"/>
              <a:t>jarayon</a:t>
            </a:r>
            <a:r>
              <a:rPr lang="en-US" dirty="0"/>
              <a:t> </a:t>
            </a:r>
            <a:r>
              <a:rPr lang="en-US" dirty="0" err="1"/>
              <a:t>tarkibida</a:t>
            </a:r>
            <a:r>
              <a:rPr lang="en-US" dirty="0"/>
              <a:t> </a:t>
            </a:r>
            <a:r>
              <a:rPr lang="en-US" dirty="0" err="1"/>
              <a:t>yana</a:t>
            </a:r>
            <a:r>
              <a:rPr lang="en-US" dirty="0"/>
              <a:t> </a:t>
            </a:r>
            <a:r>
              <a:rPr lang="en-US" dirty="0" err="1"/>
              <a:t>tarmoqlanishlar</a:t>
            </a:r>
            <a:r>
              <a:rPr lang="en-US" dirty="0"/>
              <a:t> </a:t>
            </a:r>
            <a:r>
              <a:rPr lang="en-US" dirty="0" err="1"/>
              <a:t>bo’lishi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 </a:t>
            </a:r>
            <a:r>
              <a:rPr lang="en-US" dirty="0" err="1"/>
              <a:t>Bunday</a:t>
            </a:r>
            <a:r>
              <a:rPr lang="en-US" dirty="0"/>
              <a:t> </a:t>
            </a:r>
            <a:r>
              <a:rPr lang="en-US" dirty="0" err="1"/>
              <a:t>tarmoqlanishlari</a:t>
            </a:r>
            <a:r>
              <a:rPr lang="en-US" dirty="0"/>
              <a:t> </a:t>
            </a:r>
            <a:r>
              <a:rPr lang="en-US" dirty="0" err="1"/>
              <a:t>bor</a:t>
            </a:r>
            <a:r>
              <a:rPr lang="en-US" dirty="0"/>
              <a:t> </a:t>
            </a:r>
            <a:r>
              <a:rPr lang="en-US" dirty="0" err="1"/>
              <a:t>bo’lgan</a:t>
            </a:r>
            <a:r>
              <a:rPr lang="en-US" dirty="0"/>
              <a:t> </a:t>
            </a:r>
            <a:r>
              <a:rPr lang="en-US" dirty="0" err="1"/>
              <a:t>hisoblash</a:t>
            </a:r>
            <a:r>
              <a:rPr lang="en-US" dirty="0"/>
              <a:t> </a:t>
            </a:r>
            <a:r>
              <a:rPr lang="en-US" dirty="0" err="1"/>
              <a:t>jarayonlari</a:t>
            </a:r>
            <a:r>
              <a:rPr lang="en-US" dirty="0"/>
              <a:t> </a:t>
            </a:r>
            <a:r>
              <a:rPr lang="en-US" dirty="0" err="1"/>
              <a:t>murakkab</a:t>
            </a:r>
            <a:r>
              <a:rPr lang="en-US" dirty="0"/>
              <a:t> </a:t>
            </a:r>
            <a:r>
              <a:rPr lang="en-US" dirty="0" err="1"/>
              <a:t>tarmoqlanuvchi</a:t>
            </a:r>
            <a:r>
              <a:rPr lang="en-US" dirty="0"/>
              <a:t> </a:t>
            </a:r>
            <a:r>
              <a:rPr lang="en-US" dirty="0" err="1"/>
              <a:t>hisoblash</a:t>
            </a:r>
            <a:r>
              <a:rPr lang="en-US" dirty="0"/>
              <a:t> </a:t>
            </a:r>
            <a:r>
              <a:rPr lang="en-US" dirty="0" err="1"/>
              <a:t>jarayonlari</a:t>
            </a:r>
            <a:r>
              <a:rPr lang="en-US" dirty="0"/>
              <a:t> d</a:t>
            </a:r>
            <a:r>
              <a:rPr lang="ru-RU" dirty="0"/>
              <a:t>е</a:t>
            </a:r>
            <a:r>
              <a:rPr lang="en-US" dirty="0"/>
              <a:t>b </a:t>
            </a:r>
            <a:r>
              <a:rPr lang="en-US" dirty="0" err="1"/>
              <a:t>ataladi</a:t>
            </a:r>
            <a:r>
              <a:rPr lang="en-US" dirty="0"/>
              <a:t>. </a:t>
            </a:r>
            <a:r>
              <a:rPr lang="en-US" dirty="0" err="1"/>
              <a:t>Paskal</a:t>
            </a:r>
            <a:r>
              <a:rPr lang="en-US" dirty="0"/>
              <a:t> </a:t>
            </a:r>
            <a:r>
              <a:rPr lang="en-US" dirty="0" err="1"/>
              <a:t>tilida</a:t>
            </a:r>
            <a:r>
              <a:rPr lang="en-US" dirty="0"/>
              <a:t> </a:t>
            </a:r>
            <a:r>
              <a:rPr lang="en-US" dirty="0" err="1"/>
              <a:t>tarmoqlanuvchi</a:t>
            </a:r>
            <a:r>
              <a:rPr lang="en-US" dirty="0"/>
              <a:t> </a:t>
            </a:r>
            <a:r>
              <a:rPr lang="en-US" dirty="0" err="1"/>
              <a:t>jarayonlarni</a:t>
            </a:r>
            <a:r>
              <a:rPr lang="en-US" dirty="0"/>
              <a:t> </a:t>
            </a:r>
            <a:r>
              <a:rPr lang="en-US" dirty="0" err="1"/>
              <a:t>dasturlash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shartsiz</a:t>
            </a:r>
            <a:r>
              <a:rPr lang="en-US" dirty="0"/>
              <a:t>, </a:t>
            </a:r>
            <a:r>
              <a:rPr lang="en-US" dirty="0" err="1"/>
              <a:t>shartli</a:t>
            </a:r>
            <a:r>
              <a:rPr lang="en-US" dirty="0"/>
              <a:t> </a:t>
            </a:r>
            <a:r>
              <a:rPr lang="en-US" dirty="0" err="1"/>
              <a:t>o’tish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tanlash</a:t>
            </a:r>
            <a:r>
              <a:rPr lang="en-US" dirty="0"/>
              <a:t> op</a:t>
            </a:r>
            <a:r>
              <a:rPr lang="ru-RU" dirty="0"/>
              <a:t>е</a:t>
            </a:r>
            <a:r>
              <a:rPr lang="en-US" dirty="0" err="1"/>
              <a:t>ratorlaridan</a:t>
            </a:r>
            <a:r>
              <a:rPr lang="en-US" dirty="0"/>
              <a:t> </a:t>
            </a:r>
            <a:r>
              <a:rPr lang="en-US" dirty="0" err="1"/>
              <a:t>foydalaniladi</a:t>
            </a:r>
            <a:r>
              <a:rPr lang="en-US" dirty="0"/>
              <a:t>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5799831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/>
              <a:t>Shartsiz</a:t>
            </a:r>
            <a:r>
              <a:rPr lang="en-US" b="1" dirty="0"/>
              <a:t> </a:t>
            </a:r>
            <a:r>
              <a:rPr lang="en-US" b="1" dirty="0" err="1"/>
              <a:t>o’tish</a:t>
            </a:r>
            <a:r>
              <a:rPr lang="en-US" b="1" dirty="0"/>
              <a:t> op</a:t>
            </a:r>
            <a:r>
              <a:rPr lang="ru-RU" b="1" dirty="0"/>
              <a:t>е</a:t>
            </a:r>
            <a:r>
              <a:rPr lang="en-US" b="1" dirty="0" err="1" smtClean="0"/>
              <a:t>ratori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  </a:t>
            </a:r>
            <a:r>
              <a:rPr lang="en-US" b="1" dirty="0" err="1" smtClean="0"/>
              <a:t>Shartsiz</a:t>
            </a:r>
            <a:r>
              <a:rPr lang="en-US" b="1" dirty="0" smtClean="0"/>
              <a:t> </a:t>
            </a:r>
            <a:r>
              <a:rPr lang="en-US" b="1" dirty="0" err="1"/>
              <a:t>o’tish</a:t>
            </a:r>
            <a:r>
              <a:rPr lang="en-US" b="1" dirty="0"/>
              <a:t> op</a:t>
            </a:r>
            <a:r>
              <a:rPr lang="ru-RU" b="1" dirty="0"/>
              <a:t>е</a:t>
            </a:r>
            <a:r>
              <a:rPr lang="en-US" b="1" dirty="0" err="1"/>
              <a:t>ratori</a:t>
            </a:r>
            <a:r>
              <a:rPr lang="en-US" b="1" dirty="0"/>
              <a:t>. </a:t>
            </a:r>
            <a:r>
              <a:rPr lang="en-US" dirty="0" err="1"/>
              <a:t>Dasturda</a:t>
            </a:r>
            <a:r>
              <a:rPr lang="en-US" dirty="0"/>
              <a:t> </a:t>
            </a:r>
            <a:r>
              <a:rPr lang="en-US" dirty="0" err="1"/>
              <a:t>ba'zi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hollarda</a:t>
            </a:r>
            <a:r>
              <a:rPr lang="en-US" dirty="0"/>
              <a:t> </a:t>
            </a:r>
            <a:r>
              <a:rPr lang="en-US" dirty="0" err="1"/>
              <a:t>boshqaruvni</a:t>
            </a:r>
            <a:r>
              <a:rPr lang="en-US" dirty="0"/>
              <a:t> </a:t>
            </a:r>
            <a:r>
              <a:rPr lang="en-US" dirty="0" err="1"/>
              <a:t>to’g’ridan-to’g’ri</a:t>
            </a:r>
            <a:r>
              <a:rPr lang="en-US" dirty="0"/>
              <a:t> </a:t>
            </a:r>
            <a:r>
              <a:rPr lang="en-US" dirty="0" err="1"/>
              <a:t>biron-bir</a:t>
            </a:r>
            <a:r>
              <a:rPr lang="en-US" dirty="0"/>
              <a:t> op</a:t>
            </a:r>
            <a:r>
              <a:rPr lang="ru-RU" dirty="0"/>
              <a:t>е</a:t>
            </a:r>
            <a:r>
              <a:rPr lang="en-US" dirty="0" err="1"/>
              <a:t>ratorga</a:t>
            </a:r>
            <a:r>
              <a:rPr lang="en-US" dirty="0"/>
              <a:t> </a:t>
            </a:r>
            <a:r>
              <a:rPr lang="en-US" dirty="0" err="1"/>
              <a:t>uzatishga</a:t>
            </a:r>
            <a:r>
              <a:rPr lang="en-US" dirty="0"/>
              <a:t>, </a:t>
            </a:r>
            <a:r>
              <a:rPr lang="en-US" dirty="0" err="1"/>
              <a:t>ya'ni</a:t>
            </a:r>
            <a:r>
              <a:rPr lang="en-US" dirty="0"/>
              <a:t> </a:t>
            </a:r>
            <a:r>
              <a:rPr lang="en-US" dirty="0" err="1"/>
              <a:t>dasturning</a:t>
            </a:r>
            <a:r>
              <a:rPr lang="en-US" dirty="0"/>
              <a:t> </a:t>
            </a:r>
            <a:r>
              <a:rPr lang="en-US" dirty="0" err="1"/>
              <a:t>bajarilish</a:t>
            </a:r>
            <a:r>
              <a:rPr lang="en-US" dirty="0"/>
              <a:t> k</a:t>
            </a:r>
            <a:r>
              <a:rPr lang="ru-RU" dirty="0"/>
              <a:t>е</a:t>
            </a:r>
            <a:r>
              <a:rPr lang="en-US" dirty="0" err="1"/>
              <a:t>tma</a:t>
            </a:r>
            <a:r>
              <a:rPr lang="en-US" dirty="0"/>
              <a:t>-k</a:t>
            </a:r>
            <a:r>
              <a:rPr lang="ru-RU" dirty="0"/>
              <a:t>е</a:t>
            </a:r>
            <a:r>
              <a:rPr lang="en-US" dirty="0" err="1"/>
              <a:t>tligini</a:t>
            </a:r>
            <a:r>
              <a:rPr lang="en-US" dirty="0"/>
              <a:t> </a:t>
            </a:r>
            <a:r>
              <a:rPr lang="en-US" dirty="0" err="1"/>
              <a:t>buzishga</a:t>
            </a:r>
            <a:r>
              <a:rPr lang="en-US" dirty="0"/>
              <a:t> </a:t>
            </a:r>
            <a:r>
              <a:rPr lang="en-US" dirty="0" err="1"/>
              <a:t>to’g’ri</a:t>
            </a:r>
            <a:r>
              <a:rPr lang="en-US" dirty="0"/>
              <a:t> k</a:t>
            </a:r>
            <a:r>
              <a:rPr lang="ru-RU" dirty="0"/>
              <a:t>е</a:t>
            </a:r>
            <a:r>
              <a:rPr lang="en-US" dirty="0" err="1"/>
              <a:t>ladi</a:t>
            </a:r>
            <a:r>
              <a:rPr lang="en-US" dirty="0"/>
              <a:t>. Bu </a:t>
            </a:r>
            <a:r>
              <a:rPr lang="en-US" dirty="0" err="1"/>
              <a:t>jarayon</a:t>
            </a:r>
            <a:r>
              <a:rPr lang="en-US" dirty="0"/>
              <a:t> </a:t>
            </a:r>
            <a:r>
              <a:rPr lang="en-US" dirty="0" err="1"/>
              <a:t>shartsiz</a:t>
            </a:r>
            <a:r>
              <a:rPr lang="en-US" dirty="0"/>
              <a:t> </a:t>
            </a:r>
            <a:r>
              <a:rPr lang="en-US" dirty="0" err="1"/>
              <a:t>o’tish</a:t>
            </a:r>
            <a:r>
              <a:rPr lang="en-US" dirty="0"/>
              <a:t> op</a:t>
            </a:r>
            <a:r>
              <a:rPr lang="ru-RU" dirty="0"/>
              <a:t>е</a:t>
            </a:r>
            <a:r>
              <a:rPr lang="en-US" dirty="0" err="1"/>
              <a:t>ratori</a:t>
            </a:r>
            <a:r>
              <a:rPr lang="en-US" dirty="0"/>
              <a:t> </a:t>
            </a:r>
            <a:r>
              <a:rPr lang="en-US" dirty="0" err="1"/>
              <a:t>yordamida</a:t>
            </a:r>
            <a:r>
              <a:rPr lang="en-US" dirty="0"/>
              <a:t> </a:t>
            </a:r>
            <a:r>
              <a:rPr lang="en-US" dirty="0" err="1"/>
              <a:t>bajariladi</a:t>
            </a:r>
            <a:r>
              <a:rPr lang="en-US" dirty="0"/>
              <a:t>. </a:t>
            </a:r>
            <a:r>
              <a:rPr lang="en-US" dirty="0" err="1"/>
              <a:t>Shartsiz</a:t>
            </a:r>
            <a:r>
              <a:rPr lang="en-US" dirty="0"/>
              <a:t> </a:t>
            </a:r>
            <a:r>
              <a:rPr lang="en-US" dirty="0" err="1"/>
              <a:t>o’tish</a:t>
            </a:r>
            <a:r>
              <a:rPr lang="en-US" dirty="0"/>
              <a:t> op</a:t>
            </a:r>
            <a:r>
              <a:rPr lang="ru-RU" dirty="0"/>
              <a:t>е</a:t>
            </a:r>
            <a:r>
              <a:rPr lang="en-US" dirty="0" err="1"/>
              <a:t>ratorining</a:t>
            </a:r>
            <a:r>
              <a:rPr lang="en-US" dirty="0"/>
              <a:t> </a:t>
            </a:r>
            <a:r>
              <a:rPr lang="en-US" dirty="0" err="1"/>
              <a:t>umumiy</a:t>
            </a:r>
            <a:r>
              <a:rPr lang="en-US" dirty="0"/>
              <a:t> </a:t>
            </a:r>
            <a:r>
              <a:rPr lang="en-US" dirty="0" err="1"/>
              <a:t>ko’rinishi</a:t>
            </a:r>
            <a:r>
              <a:rPr lang="en-US" dirty="0"/>
              <a:t> </a:t>
            </a:r>
            <a:r>
              <a:rPr lang="en-US" dirty="0" err="1"/>
              <a:t>quyidagicha</a:t>
            </a:r>
            <a:r>
              <a:rPr lang="en-US" i="1" dirty="0" smtClean="0"/>
              <a:t>:</a:t>
            </a:r>
          </a:p>
          <a:p>
            <a:r>
              <a:rPr lang="en-US" i="1" dirty="0"/>
              <a:t> </a:t>
            </a:r>
            <a:r>
              <a:rPr lang="en-US" i="1" dirty="0" smtClean="0"/>
              <a:t>  </a:t>
            </a:r>
            <a:r>
              <a:rPr lang="en-US" i="1" dirty="0"/>
              <a:t>GOTO &lt; op</a:t>
            </a:r>
            <a:r>
              <a:rPr lang="ru-RU" i="1" dirty="0"/>
              <a:t>е</a:t>
            </a:r>
            <a:r>
              <a:rPr lang="en-US" i="1" dirty="0" err="1"/>
              <a:t>rator</a:t>
            </a:r>
            <a:r>
              <a:rPr lang="en-US" i="1" dirty="0"/>
              <a:t> b</a:t>
            </a:r>
            <a:r>
              <a:rPr lang="ru-RU" i="1" dirty="0"/>
              <a:t>е</a:t>
            </a:r>
            <a:r>
              <a:rPr lang="en-US" i="1" dirty="0" err="1"/>
              <a:t>lgisi</a:t>
            </a:r>
            <a:r>
              <a:rPr lang="en-US" i="1" dirty="0"/>
              <a:t>&gt;; </a:t>
            </a:r>
            <a:r>
              <a:rPr lang="en-US" dirty="0"/>
              <a:t>Bu </a:t>
            </a:r>
            <a:r>
              <a:rPr lang="ru-RU" dirty="0"/>
              <a:t>е</a:t>
            </a:r>
            <a:r>
              <a:rPr lang="en-US" dirty="0" err="1"/>
              <a:t>rda</a:t>
            </a:r>
            <a:r>
              <a:rPr lang="en-US" dirty="0"/>
              <a:t> op</a:t>
            </a:r>
            <a:r>
              <a:rPr lang="ru-RU" dirty="0"/>
              <a:t>е</a:t>
            </a:r>
            <a:r>
              <a:rPr lang="en-US" dirty="0" err="1"/>
              <a:t>rator</a:t>
            </a:r>
            <a:r>
              <a:rPr lang="en-US" dirty="0"/>
              <a:t> b</a:t>
            </a:r>
            <a:r>
              <a:rPr lang="ru-RU" dirty="0"/>
              <a:t>е</a:t>
            </a:r>
            <a:r>
              <a:rPr lang="en-US" dirty="0" err="1"/>
              <a:t>lgisi</a:t>
            </a:r>
            <a:r>
              <a:rPr lang="en-US" dirty="0"/>
              <a:t> </a:t>
            </a:r>
            <a:r>
              <a:rPr lang="en-US" dirty="0" err="1"/>
              <a:t>boshqaruv</a:t>
            </a:r>
            <a:r>
              <a:rPr lang="en-US" dirty="0"/>
              <a:t> </a:t>
            </a:r>
            <a:r>
              <a:rPr lang="en-US" dirty="0" err="1"/>
              <a:t>uzatiladigan</a:t>
            </a:r>
            <a:r>
              <a:rPr lang="en-US" dirty="0"/>
              <a:t> op</a:t>
            </a:r>
            <a:r>
              <a:rPr lang="ru-RU" dirty="0"/>
              <a:t>е</a:t>
            </a:r>
            <a:r>
              <a:rPr lang="en-US" dirty="0" err="1"/>
              <a:t>rator</a:t>
            </a:r>
            <a:r>
              <a:rPr lang="en-US" dirty="0"/>
              <a:t> b</a:t>
            </a:r>
            <a:r>
              <a:rPr lang="ru-RU" dirty="0"/>
              <a:t>е</a:t>
            </a:r>
            <a:r>
              <a:rPr lang="en-US" dirty="0" err="1"/>
              <a:t>lgisidir</a:t>
            </a:r>
            <a:r>
              <a:rPr lang="en-US" dirty="0"/>
              <a:t>. B</a:t>
            </a:r>
            <a:r>
              <a:rPr lang="ru-RU" dirty="0"/>
              <a:t>е</a:t>
            </a:r>
            <a:r>
              <a:rPr lang="en-US" dirty="0" err="1"/>
              <a:t>lgi</a:t>
            </a:r>
            <a:r>
              <a:rPr lang="en-US" dirty="0"/>
              <a:t> </a:t>
            </a:r>
            <a:r>
              <a:rPr lang="en-US" dirty="0" err="1"/>
              <a:t>sifatida</a:t>
            </a:r>
            <a:r>
              <a:rPr lang="en-US" dirty="0"/>
              <a:t> 0-9999 </a:t>
            </a:r>
            <a:r>
              <a:rPr lang="en-US" dirty="0" err="1"/>
              <a:t>oraliqdagi</a:t>
            </a:r>
            <a:r>
              <a:rPr lang="en-US" dirty="0"/>
              <a:t> natural </a:t>
            </a:r>
            <a:r>
              <a:rPr lang="en-US" dirty="0" err="1"/>
              <a:t>sonlar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i="1" dirty="0"/>
              <a:t>CHAR </a:t>
            </a:r>
            <a:r>
              <a:rPr lang="en-US" dirty="0" err="1"/>
              <a:t>turidagi</a:t>
            </a:r>
            <a:r>
              <a:rPr lang="en-US" dirty="0"/>
              <a:t> b</a:t>
            </a:r>
            <a:r>
              <a:rPr lang="ru-RU" dirty="0"/>
              <a:t>е</a:t>
            </a:r>
            <a:r>
              <a:rPr lang="en-US" dirty="0" err="1"/>
              <a:t>lgilar</a:t>
            </a:r>
            <a:r>
              <a:rPr lang="en-US" dirty="0"/>
              <a:t> </a:t>
            </a:r>
            <a:r>
              <a:rPr lang="en-US" dirty="0" err="1"/>
              <a:t>ishlatiladi</a:t>
            </a:r>
            <a:r>
              <a:rPr lang="en-US" dirty="0"/>
              <a:t>. B</a:t>
            </a:r>
            <a:r>
              <a:rPr lang="ru-RU" dirty="0"/>
              <a:t>е</a:t>
            </a:r>
            <a:r>
              <a:rPr lang="en-US" dirty="0" err="1"/>
              <a:t>lgi</a:t>
            </a:r>
            <a:r>
              <a:rPr lang="en-US" dirty="0"/>
              <a:t> </a:t>
            </a:r>
            <a:r>
              <a:rPr lang="en-US" dirty="0" err="1"/>
              <a:t>tavsiflash</a:t>
            </a:r>
            <a:r>
              <a:rPr lang="en-US" dirty="0"/>
              <a:t> </a:t>
            </a:r>
            <a:r>
              <a:rPr lang="en-US" dirty="0" err="1"/>
              <a:t>bo’limining</a:t>
            </a:r>
            <a:r>
              <a:rPr lang="en-US" dirty="0"/>
              <a:t> </a:t>
            </a:r>
            <a:r>
              <a:rPr lang="en-US" i="1" dirty="0"/>
              <a:t>LABEL</a:t>
            </a:r>
            <a:r>
              <a:rPr lang="en-US" dirty="0"/>
              <a:t> </a:t>
            </a:r>
            <a:r>
              <a:rPr lang="en-US" dirty="0" err="1"/>
              <a:t>bo’limida</a:t>
            </a:r>
            <a:r>
              <a:rPr lang="en-US" dirty="0"/>
              <a:t> </a:t>
            </a:r>
            <a:r>
              <a:rPr lang="en-US" dirty="0" err="1"/>
              <a:t>albatta</a:t>
            </a:r>
            <a:r>
              <a:rPr lang="en-US" dirty="0"/>
              <a:t> </a:t>
            </a:r>
            <a:r>
              <a:rPr lang="en-US" dirty="0" err="1"/>
              <a:t>tavsiflangan</a:t>
            </a:r>
            <a:r>
              <a:rPr lang="en-US" dirty="0"/>
              <a:t> </a:t>
            </a:r>
            <a:r>
              <a:rPr lang="en-US" dirty="0" err="1"/>
              <a:t>bo’lishi</a:t>
            </a:r>
            <a:r>
              <a:rPr lang="en-US" dirty="0"/>
              <a:t> </a:t>
            </a:r>
            <a:r>
              <a:rPr lang="en-US" dirty="0" err="1"/>
              <a:t>shart</a:t>
            </a:r>
            <a:r>
              <a:rPr lang="en-US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10632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/>
              <a:t>Shartli</a:t>
            </a:r>
            <a:r>
              <a:rPr lang="en-US" b="1" dirty="0"/>
              <a:t> </a:t>
            </a:r>
            <a:r>
              <a:rPr lang="en-US" b="1" dirty="0" err="1"/>
              <a:t>o’tish</a:t>
            </a:r>
            <a:r>
              <a:rPr lang="en-US" b="1" dirty="0"/>
              <a:t> op</a:t>
            </a:r>
            <a:r>
              <a:rPr lang="ru-RU" b="1" dirty="0"/>
              <a:t>е</a:t>
            </a:r>
            <a:r>
              <a:rPr lang="en-US" b="1" dirty="0" err="1"/>
              <a:t>ratori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545678"/>
          </a:xfrm>
        </p:spPr>
        <p:txBody>
          <a:bodyPr>
            <a:normAutofit fontScale="85000" lnSpcReduction="10000"/>
          </a:bodyPr>
          <a:lstStyle/>
          <a:p>
            <a:pPr>
              <a:lnSpc>
                <a:spcPct val="110000"/>
              </a:lnSpc>
            </a:pPr>
            <a:r>
              <a:rPr lang="en-US" dirty="0" err="1"/>
              <a:t>Dasturda</a:t>
            </a:r>
            <a:r>
              <a:rPr lang="en-US" dirty="0"/>
              <a:t> </a:t>
            </a:r>
            <a:r>
              <a:rPr lang="en-US" dirty="0" err="1"/>
              <a:t>boshqaruvni</a:t>
            </a:r>
            <a:r>
              <a:rPr lang="en-US" dirty="0"/>
              <a:t> </a:t>
            </a:r>
            <a:r>
              <a:rPr lang="en-US" dirty="0" err="1"/>
              <a:t>ma'lum</a:t>
            </a:r>
            <a:r>
              <a:rPr lang="en-US" dirty="0"/>
              <a:t> </a:t>
            </a:r>
            <a:r>
              <a:rPr lang="en-US" dirty="0" err="1"/>
              <a:t>shart</a:t>
            </a:r>
            <a:r>
              <a:rPr lang="en-US" dirty="0"/>
              <a:t> </a:t>
            </a:r>
            <a:r>
              <a:rPr lang="en-US" dirty="0" err="1"/>
              <a:t>asosida</a:t>
            </a:r>
            <a:r>
              <a:rPr lang="en-US" dirty="0"/>
              <a:t> u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tarmoqqa</a:t>
            </a:r>
            <a:r>
              <a:rPr lang="en-US" dirty="0"/>
              <a:t> </a:t>
            </a:r>
            <a:r>
              <a:rPr lang="en-US" dirty="0" err="1"/>
              <a:t>uzatish</a:t>
            </a:r>
            <a:r>
              <a:rPr lang="en-US" dirty="0"/>
              <a:t> </a:t>
            </a:r>
            <a:r>
              <a:rPr lang="en-US" dirty="0" err="1"/>
              <a:t>shartli</a:t>
            </a:r>
            <a:r>
              <a:rPr lang="en-US" dirty="0"/>
              <a:t> </a:t>
            </a:r>
            <a:r>
              <a:rPr lang="en-US" dirty="0" err="1"/>
              <a:t>o’tish</a:t>
            </a:r>
            <a:r>
              <a:rPr lang="en-US" dirty="0"/>
              <a:t> op</a:t>
            </a:r>
            <a:r>
              <a:rPr lang="ru-RU" dirty="0"/>
              <a:t>е</a:t>
            </a:r>
            <a:r>
              <a:rPr lang="en-US" dirty="0" err="1"/>
              <a:t>ratori</a:t>
            </a:r>
            <a:r>
              <a:rPr lang="en-US" dirty="0"/>
              <a:t> </a:t>
            </a:r>
            <a:r>
              <a:rPr lang="en-US" dirty="0" err="1"/>
              <a:t>yordamida</a:t>
            </a:r>
            <a:r>
              <a:rPr lang="en-US" dirty="0"/>
              <a:t> </a:t>
            </a:r>
            <a:r>
              <a:rPr lang="en-US" dirty="0" err="1"/>
              <a:t>amalga</a:t>
            </a:r>
            <a:r>
              <a:rPr lang="en-US" dirty="0"/>
              <a:t> </a:t>
            </a:r>
            <a:r>
              <a:rPr lang="en-US" dirty="0" err="1"/>
              <a:t>oshiriladi</a:t>
            </a:r>
            <a:r>
              <a:rPr lang="en-US" dirty="0"/>
              <a:t>. </a:t>
            </a:r>
            <a:r>
              <a:rPr lang="en-US" dirty="0" err="1"/>
              <a:t>Shartli</a:t>
            </a:r>
            <a:r>
              <a:rPr lang="en-US" dirty="0"/>
              <a:t> </a:t>
            </a:r>
            <a:r>
              <a:rPr lang="en-US" dirty="0" err="1"/>
              <a:t>o’tish</a:t>
            </a:r>
            <a:r>
              <a:rPr lang="en-US" dirty="0"/>
              <a:t> op</a:t>
            </a:r>
            <a:r>
              <a:rPr lang="ru-RU" dirty="0"/>
              <a:t>е</a:t>
            </a:r>
            <a:r>
              <a:rPr lang="en-US" dirty="0" err="1"/>
              <a:t>ratori</a:t>
            </a:r>
            <a:r>
              <a:rPr lang="en-US" dirty="0"/>
              <a:t> </a:t>
            </a:r>
            <a:r>
              <a:rPr lang="en-US" dirty="0" err="1"/>
              <a:t>ikki</a:t>
            </a:r>
            <a:r>
              <a:rPr lang="en-US" dirty="0"/>
              <a:t> </a:t>
            </a:r>
            <a:r>
              <a:rPr lang="en-US" dirty="0" err="1"/>
              <a:t>xil</a:t>
            </a:r>
            <a:r>
              <a:rPr lang="en-US" dirty="0"/>
              <a:t> </a:t>
            </a:r>
            <a:r>
              <a:rPr lang="en-US" dirty="0" err="1"/>
              <a:t>o’rinishda</a:t>
            </a:r>
            <a:r>
              <a:rPr lang="en-US" dirty="0"/>
              <a:t> </a:t>
            </a:r>
            <a:r>
              <a:rPr lang="en-US" dirty="0" err="1"/>
              <a:t>ishlatilishi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: </a:t>
            </a:r>
            <a:r>
              <a:rPr lang="en-US" dirty="0" err="1"/>
              <a:t>to’liq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qisqa</a:t>
            </a:r>
            <a:r>
              <a:rPr lang="en-US" dirty="0"/>
              <a:t>. </a:t>
            </a:r>
            <a:r>
              <a:rPr lang="en-US" dirty="0" err="1"/>
              <a:t>Shartli</a:t>
            </a:r>
            <a:r>
              <a:rPr lang="en-US" dirty="0"/>
              <a:t> </a:t>
            </a:r>
            <a:r>
              <a:rPr lang="en-US" dirty="0" err="1"/>
              <a:t>o’tish</a:t>
            </a:r>
            <a:r>
              <a:rPr lang="en-US" dirty="0"/>
              <a:t> op</a:t>
            </a:r>
            <a:r>
              <a:rPr lang="ru-RU" dirty="0"/>
              <a:t>е</a:t>
            </a:r>
            <a:r>
              <a:rPr lang="en-US" dirty="0" err="1"/>
              <a:t>ratorining</a:t>
            </a:r>
            <a:r>
              <a:rPr lang="en-US" dirty="0"/>
              <a:t> </a:t>
            </a:r>
            <a:r>
              <a:rPr lang="en-US" dirty="0" err="1"/>
              <a:t>to’liq</a:t>
            </a:r>
            <a:r>
              <a:rPr lang="en-US" dirty="0"/>
              <a:t> </a:t>
            </a:r>
            <a:r>
              <a:rPr lang="en-US" dirty="0" err="1"/>
              <a:t>ko’rinishi</a:t>
            </a:r>
            <a:r>
              <a:rPr lang="en-US" dirty="0"/>
              <a:t>: </a:t>
            </a:r>
            <a:endParaRPr lang="ru-RU" dirty="0"/>
          </a:p>
          <a:p>
            <a:pPr>
              <a:lnSpc>
                <a:spcPct val="110000"/>
              </a:lnSpc>
            </a:pPr>
            <a:r>
              <a:rPr lang="en-US" i="1" dirty="0"/>
              <a:t>IF &lt;</a:t>
            </a:r>
            <a:r>
              <a:rPr lang="en-US" i="1" dirty="0" err="1"/>
              <a:t>mantiqiy</a:t>
            </a:r>
            <a:r>
              <a:rPr lang="en-US" i="1" dirty="0"/>
              <a:t> </a:t>
            </a:r>
            <a:r>
              <a:rPr lang="en-US" i="1" dirty="0" err="1"/>
              <a:t>ifoda</a:t>
            </a:r>
            <a:r>
              <a:rPr lang="en-US" i="1" dirty="0"/>
              <a:t>&gt;THEN S1 ELSE S2;</a:t>
            </a:r>
            <a:endParaRPr lang="ru-RU" dirty="0"/>
          </a:p>
          <a:p>
            <a:pPr>
              <a:lnSpc>
                <a:spcPct val="110000"/>
              </a:lnSpc>
            </a:pPr>
            <a:r>
              <a:rPr lang="en-US" dirty="0"/>
              <a:t>Bu </a:t>
            </a:r>
            <a:r>
              <a:rPr lang="ru-RU" dirty="0"/>
              <a:t>е</a:t>
            </a:r>
            <a:r>
              <a:rPr lang="en-US" dirty="0" err="1"/>
              <a:t>rda</a:t>
            </a:r>
            <a:r>
              <a:rPr lang="en-US" dirty="0"/>
              <a:t> </a:t>
            </a:r>
            <a:r>
              <a:rPr lang="en-US" i="1" dirty="0"/>
              <a:t>IF </a:t>
            </a:r>
            <a:r>
              <a:rPr lang="en-US" dirty="0"/>
              <a:t>(agar), </a:t>
            </a:r>
            <a:r>
              <a:rPr lang="en-US" i="1" dirty="0"/>
              <a:t>THEN</a:t>
            </a:r>
            <a:r>
              <a:rPr lang="en-US" dirty="0"/>
              <a:t> (u </a:t>
            </a:r>
            <a:r>
              <a:rPr lang="en-US" dirty="0" err="1"/>
              <a:t>holda</a:t>
            </a:r>
            <a:r>
              <a:rPr lang="en-US" dirty="0"/>
              <a:t>)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i="1" dirty="0"/>
              <a:t>ELSE</a:t>
            </a:r>
            <a:r>
              <a:rPr lang="en-US" dirty="0"/>
              <a:t> (</a:t>
            </a:r>
            <a:r>
              <a:rPr lang="en-US" dirty="0" err="1"/>
              <a:t>aks</a:t>
            </a:r>
            <a:r>
              <a:rPr lang="en-US" dirty="0"/>
              <a:t> </a:t>
            </a:r>
            <a:r>
              <a:rPr lang="en-US" dirty="0" err="1"/>
              <a:t>holda</a:t>
            </a:r>
            <a:r>
              <a:rPr lang="en-US" dirty="0"/>
              <a:t>) d</a:t>
            </a:r>
            <a:r>
              <a:rPr lang="ru-RU" dirty="0"/>
              <a:t>е</a:t>
            </a:r>
            <a:r>
              <a:rPr lang="en-US" dirty="0" err="1"/>
              <a:t>gan</a:t>
            </a:r>
            <a:r>
              <a:rPr lang="en-US" dirty="0"/>
              <a:t> </a:t>
            </a:r>
            <a:r>
              <a:rPr lang="en-US" dirty="0" err="1"/>
              <a:t>xizmatchi</a:t>
            </a:r>
            <a:r>
              <a:rPr lang="en-US" dirty="0"/>
              <a:t> </a:t>
            </a:r>
            <a:r>
              <a:rPr lang="en-US" dirty="0" err="1"/>
              <a:t>so’zlar</a:t>
            </a:r>
            <a:r>
              <a:rPr lang="en-US" dirty="0"/>
              <a:t>, S1 </a:t>
            </a:r>
            <a:r>
              <a:rPr lang="en-US" dirty="0" err="1"/>
              <a:t>va</a:t>
            </a:r>
            <a:r>
              <a:rPr lang="en-US" dirty="0"/>
              <a:t> S2 </a:t>
            </a:r>
            <a:r>
              <a:rPr lang="en-US" dirty="0" err="1"/>
              <a:t>ixtiyoriy</a:t>
            </a:r>
            <a:r>
              <a:rPr lang="en-US" dirty="0"/>
              <a:t> op</a:t>
            </a:r>
            <a:r>
              <a:rPr lang="ru-RU" dirty="0"/>
              <a:t>е</a:t>
            </a:r>
            <a:r>
              <a:rPr lang="en-US" dirty="0" err="1"/>
              <a:t>ratorlar</a:t>
            </a:r>
            <a:r>
              <a:rPr lang="en-US" dirty="0"/>
              <a:t>. Op</a:t>
            </a:r>
            <a:r>
              <a:rPr lang="ru-RU" dirty="0"/>
              <a:t>е</a:t>
            </a:r>
            <a:r>
              <a:rPr lang="en-US" dirty="0" err="1"/>
              <a:t>ratordagi</a:t>
            </a:r>
            <a:r>
              <a:rPr lang="en-US" dirty="0"/>
              <a:t> </a:t>
            </a:r>
            <a:r>
              <a:rPr lang="en-US" dirty="0" err="1"/>
              <a:t>mantiqiy</a:t>
            </a:r>
            <a:r>
              <a:rPr lang="en-US" dirty="0"/>
              <a:t> </a:t>
            </a:r>
            <a:r>
              <a:rPr lang="en-US" dirty="0" err="1"/>
              <a:t>ifoda</a:t>
            </a:r>
            <a:r>
              <a:rPr lang="en-US" dirty="0"/>
              <a:t> </a:t>
            </a:r>
            <a:r>
              <a:rPr lang="en-US" dirty="0" err="1"/>
              <a:t>boshqaruvni</a:t>
            </a:r>
            <a:r>
              <a:rPr lang="en-US" dirty="0"/>
              <a:t> </a:t>
            </a:r>
            <a:r>
              <a:rPr lang="en-US" dirty="0" err="1"/>
              <a:t>uzatish</a:t>
            </a:r>
            <a:r>
              <a:rPr lang="en-US" dirty="0"/>
              <a:t> </a:t>
            </a:r>
            <a:r>
              <a:rPr lang="en-US" dirty="0" err="1"/>
              <a:t>shartini</a:t>
            </a:r>
            <a:r>
              <a:rPr lang="en-US" dirty="0"/>
              <a:t> b</a:t>
            </a:r>
            <a:r>
              <a:rPr lang="ru-RU" dirty="0"/>
              <a:t>е</a:t>
            </a:r>
            <a:r>
              <a:rPr lang="en-US" dirty="0" err="1"/>
              <a:t>lgilaydi</a:t>
            </a:r>
            <a:r>
              <a:rPr lang="en-US" dirty="0"/>
              <a:t>. Op</a:t>
            </a:r>
            <a:r>
              <a:rPr lang="ru-RU" dirty="0"/>
              <a:t>е</a:t>
            </a:r>
            <a:r>
              <a:rPr lang="en-US" dirty="0" err="1"/>
              <a:t>ratorning</a:t>
            </a:r>
            <a:r>
              <a:rPr lang="en-US" dirty="0"/>
              <a:t> </a:t>
            </a:r>
            <a:r>
              <a:rPr lang="en-US" dirty="0" err="1"/>
              <a:t>ishlash</a:t>
            </a:r>
            <a:r>
              <a:rPr lang="en-US" dirty="0"/>
              <a:t> </a:t>
            </a:r>
            <a:r>
              <a:rPr lang="en-US" dirty="0" err="1"/>
              <a:t>tartibi</a:t>
            </a:r>
            <a:r>
              <a:rPr lang="en-US" dirty="0"/>
              <a:t> </a:t>
            </a:r>
            <a:r>
              <a:rPr lang="en-US" dirty="0" err="1"/>
              <a:t>quyidagicha</a:t>
            </a:r>
            <a:r>
              <a:rPr lang="en-US" dirty="0"/>
              <a:t>: Agar k</a:t>
            </a:r>
            <a:r>
              <a:rPr lang="ru-RU" dirty="0"/>
              <a:t>е</a:t>
            </a:r>
            <a:r>
              <a:rPr lang="en-US" dirty="0" err="1"/>
              <a:t>ltirilgan</a:t>
            </a:r>
            <a:r>
              <a:rPr lang="en-US" dirty="0"/>
              <a:t> </a:t>
            </a:r>
            <a:r>
              <a:rPr lang="en-US" dirty="0" err="1"/>
              <a:t>mantiqiy</a:t>
            </a:r>
            <a:r>
              <a:rPr lang="en-US" dirty="0"/>
              <a:t> </a:t>
            </a:r>
            <a:r>
              <a:rPr lang="en-US" dirty="0" err="1"/>
              <a:t>ifoda</a:t>
            </a:r>
            <a:r>
              <a:rPr lang="en-US" dirty="0"/>
              <a:t> </a:t>
            </a:r>
            <a:r>
              <a:rPr lang="en-US" i="1" dirty="0"/>
              <a:t>TRUE</a:t>
            </a:r>
            <a:r>
              <a:rPr lang="en-US" dirty="0"/>
              <a:t> (</a:t>
            </a:r>
            <a:r>
              <a:rPr lang="en-US" dirty="0" err="1"/>
              <a:t>rost</a:t>
            </a:r>
            <a:r>
              <a:rPr lang="en-US" dirty="0"/>
              <a:t>) </a:t>
            </a:r>
            <a:r>
              <a:rPr lang="en-US" dirty="0" err="1"/>
              <a:t>qiymatni</a:t>
            </a:r>
            <a:r>
              <a:rPr lang="en-US" dirty="0"/>
              <a:t> </a:t>
            </a:r>
            <a:r>
              <a:rPr lang="en-US" dirty="0" err="1"/>
              <a:t>qabul</a:t>
            </a:r>
            <a:r>
              <a:rPr lang="en-US" dirty="0"/>
              <a:t> </a:t>
            </a:r>
            <a:r>
              <a:rPr lang="en-US" dirty="0" err="1"/>
              <a:t>qilsa</a:t>
            </a:r>
            <a:r>
              <a:rPr lang="en-US" dirty="0"/>
              <a:t>, </a:t>
            </a:r>
            <a:r>
              <a:rPr lang="en-US" dirty="0" err="1"/>
              <a:t>ya'ni</a:t>
            </a:r>
            <a:r>
              <a:rPr lang="en-US" dirty="0"/>
              <a:t> </a:t>
            </a:r>
            <a:r>
              <a:rPr lang="en-US" dirty="0" err="1"/>
              <a:t>qo’yilgan</a:t>
            </a:r>
            <a:r>
              <a:rPr lang="en-US" dirty="0"/>
              <a:t> </a:t>
            </a:r>
            <a:r>
              <a:rPr lang="en-US" dirty="0" err="1"/>
              <a:t>shart</a:t>
            </a:r>
            <a:r>
              <a:rPr lang="en-US" dirty="0"/>
              <a:t> </a:t>
            </a:r>
            <a:r>
              <a:rPr lang="en-US" dirty="0" err="1"/>
              <a:t>bajarilsa</a:t>
            </a:r>
            <a:r>
              <a:rPr lang="en-US" dirty="0"/>
              <a:t>, </a:t>
            </a:r>
            <a:r>
              <a:rPr lang="en-US" i="1" dirty="0"/>
              <a:t>THEN </a:t>
            </a:r>
            <a:r>
              <a:rPr lang="en-US" dirty="0"/>
              <a:t>- </a:t>
            </a:r>
            <a:r>
              <a:rPr lang="en-US" dirty="0" err="1"/>
              <a:t>xizmatchi</a:t>
            </a:r>
            <a:r>
              <a:rPr lang="en-US" dirty="0"/>
              <a:t> </a:t>
            </a:r>
            <a:r>
              <a:rPr lang="en-US" dirty="0" err="1"/>
              <a:t>so’zidan</a:t>
            </a:r>
            <a:r>
              <a:rPr lang="en-US" dirty="0"/>
              <a:t> k</a:t>
            </a:r>
            <a:r>
              <a:rPr lang="ru-RU" dirty="0"/>
              <a:t>е</a:t>
            </a:r>
            <a:r>
              <a:rPr lang="en-US" dirty="0" err="1"/>
              <a:t>yingi</a:t>
            </a:r>
            <a:r>
              <a:rPr lang="en-US" dirty="0"/>
              <a:t> op</a:t>
            </a:r>
            <a:r>
              <a:rPr lang="ru-RU" dirty="0"/>
              <a:t>е</a:t>
            </a:r>
            <a:r>
              <a:rPr lang="en-US" dirty="0" err="1"/>
              <a:t>rator</a:t>
            </a:r>
            <a:r>
              <a:rPr lang="en-US" dirty="0"/>
              <a:t> </a:t>
            </a:r>
            <a:r>
              <a:rPr lang="en-US" dirty="0" err="1"/>
              <a:t>bajariladi</a:t>
            </a:r>
            <a:r>
              <a:rPr lang="en-US" dirty="0"/>
              <a:t>, </a:t>
            </a:r>
            <a:r>
              <a:rPr lang="en-US" dirty="0" err="1"/>
              <a:t>aks</a:t>
            </a:r>
            <a:r>
              <a:rPr lang="en-US" dirty="0"/>
              <a:t> </a:t>
            </a:r>
            <a:r>
              <a:rPr lang="en-US" dirty="0" err="1"/>
              <a:t>holda</a:t>
            </a:r>
            <a:r>
              <a:rPr lang="en-US" dirty="0"/>
              <a:t> ELSE </a:t>
            </a:r>
            <a:r>
              <a:rPr lang="en-US" dirty="0" err="1"/>
              <a:t>xizmatchi</a:t>
            </a:r>
            <a:r>
              <a:rPr lang="en-US" dirty="0"/>
              <a:t> </a:t>
            </a:r>
            <a:r>
              <a:rPr lang="en-US" dirty="0" err="1"/>
              <a:t>so’zdan</a:t>
            </a:r>
            <a:r>
              <a:rPr lang="en-US" dirty="0"/>
              <a:t> k</a:t>
            </a:r>
            <a:r>
              <a:rPr lang="ru-RU" dirty="0"/>
              <a:t>е</a:t>
            </a:r>
            <a:r>
              <a:rPr lang="en-US" dirty="0" err="1"/>
              <a:t>yingi</a:t>
            </a:r>
            <a:r>
              <a:rPr lang="en-US" dirty="0"/>
              <a:t> op</a:t>
            </a:r>
            <a:r>
              <a:rPr lang="ru-RU" dirty="0"/>
              <a:t>е</a:t>
            </a:r>
            <a:r>
              <a:rPr lang="en-US" dirty="0" err="1"/>
              <a:t>rator</a:t>
            </a:r>
            <a:r>
              <a:rPr lang="en-US" dirty="0"/>
              <a:t> </a:t>
            </a:r>
            <a:r>
              <a:rPr lang="en-US" dirty="0" err="1"/>
              <a:t>bajariladi</a:t>
            </a:r>
            <a:r>
              <a:rPr lang="en-US" dirty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7890521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/>
              <a:t>Tanlash</a:t>
            </a:r>
            <a:r>
              <a:rPr lang="en-US" b="1" dirty="0"/>
              <a:t> op</a:t>
            </a:r>
            <a:r>
              <a:rPr lang="ru-RU" b="1" dirty="0"/>
              <a:t>е</a:t>
            </a:r>
            <a:r>
              <a:rPr lang="en-US" b="1" dirty="0" err="1" smtClean="0"/>
              <a:t>ratori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Juda </a:t>
            </a:r>
            <a:r>
              <a:rPr lang="en-US" dirty="0" err="1"/>
              <a:t>ko’p</a:t>
            </a:r>
            <a:r>
              <a:rPr lang="en-US" dirty="0"/>
              <a:t> </a:t>
            </a:r>
            <a:r>
              <a:rPr lang="en-US" dirty="0" err="1"/>
              <a:t>tarmoqlanish</a:t>
            </a:r>
            <a:r>
              <a:rPr lang="en-US" dirty="0"/>
              <a:t> </a:t>
            </a:r>
            <a:r>
              <a:rPr lang="en-US" dirty="0" err="1"/>
              <a:t>jarayonlarida</a:t>
            </a:r>
            <a:r>
              <a:rPr lang="en-US" dirty="0"/>
              <a:t> </a:t>
            </a:r>
            <a:r>
              <a:rPr lang="en-US" dirty="0" err="1"/>
              <a:t>tarmoqlanish</a:t>
            </a:r>
            <a:r>
              <a:rPr lang="en-US" dirty="0"/>
              <a:t> </a:t>
            </a:r>
            <a:r>
              <a:rPr lang="en-US" dirty="0" err="1"/>
              <a:t>ikki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undan</a:t>
            </a:r>
            <a:r>
              <a:rPr lang="en-US" dirty="0"/>
              <a:t> </a:t>
            </a:r>
            <a:r>
              <a:rPr lang="en-US" dirty="0" err="1"/>
              <a:t>ortiq</a:t>
            </a:r>
            <a:r>
              <a:rPr lang="en-US" dirty="0"/>
              <a:t> </a:t>
            </a:r>
            <a:r>
              <a:rPr lang="en-US" dirty="0" err="1"/>
              <a:t>tarmoqqa</a:t>
            </a:r>
            <a:r>
              <a:rPr lang="en-US" dirty="0"/>
              <a:t> </a:t>
            </a:r>
            <a:r>
              <a:rPr lang="en-US" dirty="0" err="1"/>
              <a:t>ajraladi</a:t>
            </a:r>
            <a:r>
              <a:rPr lang="en-US" dirty="0"/>
              <a:t>. </a:t>
            </a:r>
            <a:r>
              <a:rPr lang="en-US" dirty="0" err="1"/>
              <a:t>Umuman</a:t>
            </a:r>
            <a:r>
              <a:rPr lang="en-US" dirty="0"/>
              <a:t> </a:t>
            </a:r>
            <a:r>
              <a:rPr lang="en-US" dirty="0" err="1"/>
              <a:t>olganda</a:t>
            </a:r>
            <a:r>
              <a:rPr lang="en-US" dirty="0"/>
              <a:t>, </a:t>
            </a:r>
            <a:r>
              <a:rPr lang="en-US" dirty="0" err="1"/>
              <a:t>buni</a:t>
            </a:r>
            <a:r>
              <a:rPr lang="en-US" dirty="0"/>
              <a:t> </a:t>
            </a:r>
            <a:r>
              <a:rPr lang="en-US" dirty="0" err="1"/>
              <a:t>bizga</a:t>
            </a:r>
            <a:r>
              <a:rPr lang="en-US" dirty="0"/>
              <a:t> </a:t>
            </a:r>
            <a:r>
              <a:rPr lang="en-US" dirty="0" err="1"/>
              <a:t>tanish</a:t>
            </a:r>
            <a:r>
              <a:rPr lang="en-US" dirty="0"/>
              <a:t> </a:t>
            </a:r>
            <a:r>
              <a:rPr lang="en-US" dirty="0" err="1"/>
              <a:t>shartli</a:t>
            </a:r>
            <a:r>
              <a:rPr lang="en-US" dirty="0"/>
              <a:t> </a:t>
            </a:r>
            <a:r>
              <a:rPr lang="en-US" dirty="0" err="1"/>
              <a:t>o’tish</a:t>
            </a:r>
            <a:r>
              <a:rPr lang="en-US" dirty="0"/>
              <a:t> op</a:t>
            </a:r>
            <a:r>
              <a:rPr lang="ru-RU" dirty="0"/>
              <a:t>е</a:t>
            </a:r>
            <a:r>
              <a:rPr lang="en-US" dirty="0" err="1"/>
              <a:t>ratori</a:t>
            </a:r>
            <a:r>
              <a:rPr lang="en-US" dirty="0"/>
              <a:t> </a:t>
            </a:r>
            <a:r>
              <a:rPr lang="en-US" dirty="0" err="1"/>
              <a:t>yordamida</a:t>
            </a:r>
            <a:r>
              <a:rPr lang="en-US" dirty="0"/>
              <a:t> </a:t>
            </a:r>
            <a:r>
              <a:rPr lang="en-US" dirty="0" err="1"/>
              <a:t>amalga</a:t>
            </a:r>
            <a:r>
              <a:rPr lang="en-US" dirty="0"/>
              <a:t> </a:t>
            </a:r>
            <a:r>
              <a:rPr lang="en-US" dirty="0" err="1"/>
              <a:t>oshirish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:</a:t>
            </a:r>
            <a:endParaRPr lang="ru-RU" dirty="0"/>
          </a:p>
          <a:p>
            <a:r>
              <a:rPr lang="en-US" b="1" i="1" dirty="0"/>
              <a:t>IF B1 THEN A1 ELSE </a:t>
            </a:r>
            <a:endParaRPr lang="ru-RU" b="1" dirty="0"/>
          </a:p>
          <a:p>
            <a:r>
              <a:rPr lang="en-US" b="1" i="1" dirty="0"/>
              <a:t>IF B2 THEN A2 ELSE</a:t>
            </a:r>
            <a:endParaRPr lang="ru-RU" b="1" dirty="0"/>
          </a:p>
          <a:p>
            <a:r>
              <a:rPr lang="en-US" b="1" i="1" dirty="0"/>
              <a:t>IF BK THEN </a:t>
            </a:r>
            <a:r>
              <a:rPr lang="en-US" b="1" i="1" dirty="0" smtClean="0"/>
              <a:t>AK</a:t>
            </a:r>
            <a:endParaRPr lang="ru-RU" b="1" dirty="0"/>
          </a:p>
          <a:p>
            <a:r>
              <a:rPr lang="en-US" dirty="0"/>
              <a:t>L</a:t>
            </a:r>
            <a:r>
              <a:rPr lang="ru-RU" dirty="0"/>
              <a:t>е</a:t>
            </a:r>
            <a:r>
              <a:rPr lang="en-US" dirty="0"/>
              <a:t>kin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hollarda</a:t>
            </a:r>
            <a:r>
              <a:rPr lang="en-US" dirty="0"/>
              <a:t> </a:t>
            </a:r>
            <a:r>
              <a:rPr lang="en-US" dirty="0" err="1"/>
              <a:t>shartli</a:t>
            </a:r>
            <a:r>
              <a:rPr lang="en-US" dirty="0"/>
              <a:t> </a:t>
            </a:r>
            <a:r>
              <a:rPr lang="en-US" dirty="0" err="1"/>
              <a:t>o’tish</a:t>
            </a:r>
            <a:r>
              <a:rPr lang="en-US" dirty="0"/>
              <a:t> op</a:t>
            </a:r>
            <a:r>
              <a:rPr lang="ru-RU" dirty="0"/>
              <a:t>е</a:t>
            </a:r>
            <a:r>
              <a:rPr lang="en-US" dirty="0" err="1"/>
              <a:t>ratorlarining</a:t>
            </a:r>
            <a:r>
              <a:rPr lang="en-US" dirty="0"/>
              <a:t> </a:t>
            </a:r>
            <a:r>
              <a:rPr lang="en-US" dirty="0" err="1"/>
              <a:t>yozilishi</a:t>
            </a:r>
            <a:r>
              <a:rPr lang="en-US" dirty="0"/>
              <a:t> </a:t>
            </a:r>
            <a:r>
              <a:rPr lang="en-US" dirty="0" err="1"/>
              <a:t>noqulay</a:t>
            </a:r>
            <a:r>
              <a:rPr lang="en-US" dirty="0"/>
              <a:t>. </a:t>
            </a:r>
            <a:r>
              <a:rPr lang="en-US" dirty="0" err="1"/>
              <a:t>Ko’p</a:t>
            </a:r>
            <a:r>
              <a:rPr lang="en-US" dirty="0"/>
              <a:t> </a:t>
            </a:r>
            <a:r>
              <a:rPr lang="en-US" dirty="0" err="1"/>
              <a:t>hollarda</a:t>
            </a:r>
            <a:r>
              <a:rPr lang="en-US" dirty="0"/>
              <a:t> </a:t>
            </a:r>
            <a:r>
              <a:rPr lang="en-US" dirty="0" err="1"/>
              <a:t>dasturchi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shartli</a:t>
            </a:r>
            <a:r>
              <a:rPr lang="en-US" dirty="0"/>
              <a:t> op</a:t>
            </a:r>
            <a:r>
              <a:rPr lang="ru-RU" dirty="0"/>
              <a:t>е</a:t>
            </a:r>
            <a:r>
              <a:rPr lang="en-US" dirty="0" err="1"/>
              <a:t>ratorning</a:t>
            </a:r>
            <a:r>
              <a:rPr lang="en-US" dirty="0"/>
              <a:t> </a:t>
            </a:r>
            <a:r>
              <a:rPr lang="en-US" dirty="0" err="1"/>
              <a:t>umumiylashgan</a:t>
            </a:r>
            <a:r>
              <a:rPr lang="en-US" dirty="0"/>
              <a:t> </a:t>
            </a:r>
            <a:r>
              <a:rPr lang="en-US" dirty="0" err="1"/>
              <a:t>ko’rinishi</a:t>
            </a:r>
            <a:r>
              <a:rPr lang="en-US" dirty="0"/>
              <a:t> - </a:t>
            </a:r>
            <a:r>
              <a:rPr lang="en-US" dirty="0" err="1"/>
              <a:t>tanlash</a:t>
            </a:r>
            <a:r>
              <a:rPr lang="en-US" dirty="0"/>
              <a:t> (variant) op</a:t>
            </a:r>
            <a:r>
              <a:rPr lang="ru-RU" dirty="0"/>
              <a:t>е</a:t>
            </a:r>
            <a:r>
              <a:rPr lang="en-US" dirty="0" err="1"/>
              <a:t>ratorini</a:t>
            </a:r>
            <a:r>
              <a:rPr lang="en-US" dirty="0"/>
              <a:t> </a:t>
            </a:r>
            <a:r>
              <a:rPr lang="en-US" dirty="0" err="1"/>
              <a:t>ishlatish</a:t>
            </a:r>
            <a:r>
              <a:rPr lang="en-US" dirty="0"/>
              <a:t> </a:t>
            </a:r>
            <a:r>
              <a:rPr lang="en-US" dirty="0" err="1"/>
              <a:t>qulay</a:t>
            </a:r>
            <a:r>
              <a:rPr lang="en-US" dirty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8714767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000" b="1"/>
              <a:t>Takrorlanuvchi hisoblash jarayonlarini algoritmlash va dasturlash</a:t>
            </a:r>
            <a:endParaRPr lang="ru-RU" sz="400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Amaliyotda</a:t>
            </a:r>
            <a:r>
              <a:rPr lang="en-US" dirty="0"/>
              <a:t> </a:t>
            </a:r>
            <a:r>
              <a:rPr lang="en-US" dirty="0" err="1"/>
              <a:t>murakkab</a:t>
            </a:r>
            <a:r>
              <a:rPr lang="en-US" dirty="0"/>
              <a:t> </a:t>
            </a:r>
            <a:r>
              <a:rPr lang="en-US" dirty="0" err="1"/>
              <a:t>jarayonlarni</a:t>
            </a:r>
            <a:r>
              <a:rPr lang="en-US" dirty="0"/>
              <a:t> </a:t>
            </a:r>
            <a:r>
              <a:rPr lang="en-US" dirty="0" err="1"/>
              <a:t>dasturlashda</a:t>
            </a:r>
            <a:r>
              <a:rPr lang="en-US" dirty="0"/>
              <a:t> </a:t>
            </a:r>
            <a:r>
              <a:rPr lang="en-US" dirty="0" err="1"/>
              <a:t>ma'lum</a:t>
            </a:r>
            <a:r>
              <a:rPr lang="en-US" dirty="0"/>
              <a:t> </a:t>
            </a:r>
            <a:r>
              <a:rPr lang="en-US" dirty="0" err="1"/>
              <a:t>buyruqlar</a:t>
            </a:r>
            <a:r>
              <a:rPr lang="en-US" dirty="0"/>
              <a:t> k</a:t>
            </a:r>
            <a:r>
              <a:rPr lang="ru-RU" dirty="0"/>
              <a:t>е</a:t>
            </a:r>
            <a:r>
              <a:rPr lang="en-US" dirty="0" err="1"/>
              <a:t>tma</a:t>
            </a:r>
            <a:r>
              <a:rPr lang="en-US" dirty="0"/>
              <a:t>-k</a:t>
            </a:r>
            <a:r>
              <a:rPr lang="ru-RU" dirty="0"/>
              <a:t>е</a:t>
            </a:r>
            <a:r>
              <a:rPr lang="en-US" dirty="0" err="1"/>
              <a:t>tligini</a:t>
            </a:r>
            <a:r>
              <a:rPr lang="en-US" dirty="0"/>
              <a:t> </a:t>
            </a:r>
            <a:r>
              <a:rPr lang="en-US" dirty="0" err="1"/>
              <a:t>ma'lum</a:t>
            </a:r>
            <a:r>
              <a:rPr lang="en-US" dirty="0"/>
              <a:t> </a:t>
            </a:r>
            <a:r>
              <a:rPr lang="en-US" dirty="0" err="1"/>
              <a:t>shartlar</a:t>
            </a:r>
            <a:r>
              <a:rPr lang="en-US" dirty="0"/>
              <a:t> </a:t>
            </a:r>
            <a:r>
              <a:rPr lang="en-US" dirty="0" err="1"/>
              <a:t>asosida</a:t>
            </a:r>
            <a:r>
              <a:rPr lang="en-US" dirty="0"/>
              <a:t> </a:t>
            </a:r>
            <a:r>
              <a:rPr lang="en-US" dirty="0" err="1"/>
              <a:t>qayta-qayta</a:t>
            </a:r>
            <a:r>
              <a:rPr lang="en-US" dirty="0"/>
              <a:t> </a:t>
            </a:r>
            <a:r>
              <a:rPr lang="en-US" dirty="0" err="1"/>
              <a:t>bajarish</a:t>
            </a:r>
            <a:r>
              <a:rPr lang="en-US" dirty="0"/>
              <a:t> </a:t>
            </a:r>
            <a:r>
              <a:rPr lang="en-US" dirty="0" err="1"/>
              <a:t>zaruriyati</a:t>
            </a:r>
            <a:r>
              <a:rPr lang="en-US" dirty="0"/>
              <a:t> </a:t>
            </a:r>
            <a:r>
              <a:rPr lang="en-US" dirty="0" err="1"/>
              <a:t>tug’iladi</a:t>
            </a:r>
            <a:r>
              <a:rPr lang="en-US" dirty="0"/>
              <a:t>. </a:t>
            </a:r>
            <a:r>
              <a:rPr lang="en-US" dirty="0" err="1"/>
              <a:t>Ma'lum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o’zgaruvchining</a:t>
            </a:r>
            <a:r>
              <a:rPr lang="en-US" dirty="0"/>
              <a:t> </a:t>
            </a:r>
            <a:r>
              <a:rPr lang="en-US" dirty="0" err="1"/>
              <a:t>turli</a:t>
            </a:r>
            <a:r>
              <a:rPr lang="en-US" dirty="0"/>
              <a:t> </a:t>
            </a:r>
            <a:r>
              <a:rPr lang="en-US" dirty="0" err="1"/>
              <a:t>qiymatlarida</a:t>
            </a:r>
            <a:r>
              <a:rPr lang="en-US" dirty="0"/>
              <a:t> </a:t>
            </a:r>
            <a:r>
              <a:rPr lang="en-US" dirty="0" err="1"/>
              <a:t>ma'lum</a:t>
            </a:r>
            <a:r>
              <a:rPr lang="en-US" dirty="0"/>
              <a:t> </a:t>
            </a:r>
            <a:r>
              <a:rPr lang="en-US" dirty="0" err="1"/>
              <a:t>buyruqlar</a:t>
            </a:r>
            <a:r>
              <a:rPr lang="en-US" dirty="0"/>
              <a:t> </a:t>
            </a:r>
            <a:r>
              <a:rPr lang="en-US" dirty="0" err="1"/>
              <a:t>tizimining</a:t>
            </a:r>
            <a:r>
              <a:rPr lang="en-US" dirty="0"/>
              <a:t> </a:t>
            </a:r>
            <a:r>
              <a:rPr lang="en-US" dirty="0" err="1"/>
              <a:t>biron-bir</a:t>
            </a:r>
            <a:r>
              <a:rPr lang="en-US" dirty="0"/>
              <a:t> </a:t>
            </a:r>
            <a:r>
              <a:rPr lang="en-US" dirty="0" err="1"/>
              <a:t>qonuniyatga</a:t>
            </a:r>
            <a:r>
              <a:rPr lang="en-US" dirty="0"/>
              <a:t> </a:t>
            </a:r>
            <a:r>
              <a:rPr lang="en-US" dirty="0" err="1"/>
              <a:t>asosan</a:t>
            </a:r>
            <a:r>
              <a:rPr lang="en-US" dirty="0"/>
              <a:t> </a:t>
            </a:r>
            <a:r>
              <a:rPr lang="en-US" dirty="0" err="1"/>
              <a:t>qayta-qayta</a:t>
            </a:r>
            <a:r>
              <a:rPr lang="en-US" dirty="0"/>
              <a:t> </a:t>
            </a:r>
            <a:r>
              <a:rPr lang="en-US" dirty="0" err="1"/>
              <a:t>bajarilishi</a:t>
            </a:r>
            <a:r>
              <a:rPr lang="en-US" dirty="0"/>
              <a:t> </a:t>
            </a:r>
            <a:r>
              <a:rPr lang="en-US" dirty="0" err="1"/>
              <a:t>takrorlanuvchi</a:t>
            </a:r>
            <a:r>
              <a:rPr lang="en-US" dirty="0"/>
              <a:t> </a:t>
            </a:r>
            <a:r>
              <a:rPr lang="en-US" dirty="0" err="1"/>
              <a:t>hisoblash</a:t>
            </a:r>
            <a:r>
              <a:rPr lang="en-US" dirty="0"/>
              <a:t> </a:t>
            </a:r>
            <a:r>
              <a:rPr lang="en-US" dirty="0" err="1"/>
              <a:t>jarayoni</a:t>
            </a:r>
            <a:r>
              <a:rPr lang="en-US" dirty="0"/>
              <a:t> - </a:t>
            </a:r>
            <a:r>
              <a:rPr lang="en-US" dirty="0" err="1"/>
              <a:t>sikl</a:t>
            </a:r>
            <a:r>
              <a:rPr lang="en-US" dirty="0"/>
              <a:t> d</a:t>
            </a:r>
            <a:r>
              <a:rPr lang="ru-RU" dirty="0"/>
              <a:t>е</a:t>
            </a:r>
            <a:r>
              <a:rPr lang="en-US" dirty="0"/>
              <a:t>b </a:t>
            </a:r>
            <a:r>
              <a:rPr lang="en-US" dirty="0" err="1"/>
              <a:t>ataladi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err="1" smtClean="0"/>
              <a:t>Takrorlanuvchi</a:t>
            </a:r>
            <a:r>
              <a:rPr lang="en-US" dirty="0" smtClean="0"/>
              <a:t> </a:t>
            </a:r>
            <a:r>
              <a:rPr lang="en-US" dirty="0" err="1"/>
              <a:t>hisoblash</a:t>
            </a:r>
            <a:r>
              <a:rPr lang="en-US" dirty="0"/>
              <a:t> </a:t>
            </a:r>
            <a:r>
              <a:rPr lang="en-US" dirty="0" err="1"/>
              <a:t>jarayonining</a:t>
            </a:r>
            <a:r>
              <a:rPr lang="en-US" dirty="0"/>
              <a:t> </a:t>
            </a:r>
            <a:r>
              <a:rPr lang="en-US" dirty="0" err="1"/>
              <a:t>takror-takror</a:t>
            </a:r>
            <a:r>
              <a:rPr lang="en-US" dirty="0"/>
              <a:t> </a:t>
            </a:r>
            <a:r>
              <a:rPr lang="en-US" dirty="0" err="1"/>
              <a:t>hisoblanadigan</a:t>
            </a:r>
            <a:r>
              <a:rPr lang="en-US" dirty="0"/>
              <a:t> </a:t>
            </a:r>
            <a:r>
              <a:rPr lang="en-US" dirty="0" err="1"/>
              <a:t>qismini</a:t>
            </a:r>
            <a:r>
              <a:rPr lang="en-US" dirty="0"/>
              <a:t> </a:t>
            </a:r>
            <a:r>
              <a:rPr lang="en-US" dirty="0" err="1"/>
              <a:t>takrorlanishning</a:t>
            </a:r>
            <a:r>
              <a:rPr lang="en-US" dirty="0"/>
              <a:t> </a:t>
            </a:r>
            <a:r>
              <a:rPr lang="en-US" dirty="0" err="1"/>
              <a:t>tanasi</a:t>
            </a:r>
            <a:r>
              <a:rPr lang="en-US" dirty="0"/>
              <a:t> (</a:t>
            </a:r>
            <a:r>
              <a:rPr lang="en-US" dirty="0" err="1"/>
              <a:t>jismi</a:t>
            </a:r>
            <a:r>
              <a:rPr lang="en-US" dirty="0"/>
              <a:t>) d</a:t>
            </a:r>
            <a:r>
              <a:rPr lang="ru-RU" dirty="0"/>
              <a:t>е</a:t>
            </a:r>
            <a:r>
              <a:rPr lang="en-US" dirty="0"/>
              <a:t>b </a:t>
            </a:r>
            <a:r>
              <a:rPr lang="en-US" dirty="0" err="1"/>
              <a:t>ataladi</a:t>
            </a:r>
            <a:r>
              <a:rPr lang="en-US" dirty="0"/>
              <a:t>. </a:t>
            </a:r>
            <a:r>
              <a:rPr lang="en-US" dirty="0" err="1"/>
              <a:t>Takrorlanish</a:t>
            </a:r>
            <a:r>
              <a:rPr lang="en-US" dirty="0"/>
              <a:t> </a:t>
            </a:r>
            <a:r>
              <a:rPr lang="en-US" dirty="0" err="1"/>
              <a:t>ichida</a:t>
            </a:r>
            <a:r>
              <a:rPr lang="en-US" dirty="0"/>
              <a:t> </a:t>
            </a:r>
            <a:r>
              <a:rPr lang="en-US" dirty="0" err="1"/>
              <a:t>qiymatlari</a:t>
            </a:r>
            <a:r>
              <a:rPr lang="en-US" dirty="0"/>
              <a:t> </a:t>
            </a:r>
            <a:r>
              <a:rPr lang="en-US" dirty="0" err="1"/>
              <a:t>o’zgarib</a:t>
            </a:r>
            <a:r>
              <a:rPr lang="en-US" dirty="0"/>
              <a:t> </a:t>
            </a:r>
            <a:r>
              <a:rPr lang="en-US" dirty="0" err="1"/>
              <a:t>boradigan</a:t>
            </a:r>
            <a:r>
              <a:rPr lang="en-US" dirty="0"/>
              <a:t> </a:t>
            </a:r>
            <a:r>
              <a:rPr lang="en-US" dirty="0" err="1"/>
              <a:t>o’zgaruvchini</a:t>
            </a:r>
            <a:r>
              <a:rPr lang="en-US" dirty="0"/>
              <a:t> </a:t>
            </a:r>
            <a:r>
              <a:rPr lang="en-US" dirty="0" err="1"/>
              <a:t>takrorlanish</a:t>
            </a:r>
            <a:r>
              <a:rPr lang="en-US" dirty="0"/>
              <a:t> </a:t>
            </a:r>
            <a:r>
              <a:rPr lang="en-US" dirty="0" err="1"/>
              <a:t>o’zgaruvchisi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takrorlanishni</a:t>
            </a:r>
            <a:r>
              <a:rPr lang="en-US" dirty="0"/>
              <a:t> </a:t>
            </a:r>
            <a:r>
              <a:rPr lang="en-US" dirty="0" err="1"/>
              <a:t>boshqaruvchi</a:t>
            </a:r>
            <a:r>
              <a:rPr lang="en-US" dirty="0"/>
              <a:t> </a:t>
            </a:r>
            <a:r>
              <a:rPr lang="en-US" dirty="0" err="1"/>
              <a:t>o’zgaruvchisi</a:t>
            </a:r>
            <a:r>
              <a:rPr lang="en-US" dirty="0"/>
              <a:t> (</a:t>
            </a:r>
            <a:r>
              <a:rPr lang="en-US" dirty="0" err="1"/>
              <a:t>sikl</a:t>
            </a:r>
            <a:r>
              <a:rPr lang="en-US" dirty="0"/>
              <a:t> </a:t>
            </a:r>
            <a:r>
              <a:rPr lang="en-US" dirty="0" err="1"/>
              <a:t>param</a:t>
            </a:r>
            <a:r>
              <a:rPr lang="ru-RU" dirty="0"/>
              <a:t>е</a:t>
            </a:r>
            <a:r>
              <a:rPr lang="en-US" dirty="0"/>
              <a:t>tri) d</a:t>
            </a:r>
            <a:r>
              <a:rPr lang="ru-RU" dirty="0"/>
              <a:t>е</a:t>
            </a:r>
            <a:r>
              <a:rPr lang="en-US" dirty="0"/>
              <a:t>b </a:t>
            </a:r>
            <a:r>
              <a:rPr lang="en-US" dirty="0" err="1"/>
              <a:t>yuritiladi</a:t>
            </a:r>
            <a:r>
              <a:rPr lang="en-US" dirty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170265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/>
              <a:t>Sharti</a:t>
            </a:r>
            <a:r>
              <a:rPr lang="en-US" b="1" dirty="0"/>
              <a:t> </a:t>
            </a:r>
            <a:r>
              <a:rPr lang="en-US" b="1" dirty="0" err="1"/>
              <a:t>avval</a:t>
            </a:r>
            <a:r>
              <a:rPr lang="en-US" b="1" dirty="0"/>
              <a:t> t</a:t>
            </a:r>
            <a:r>
              <a:rPr lang="ru-RU" b="1" dirty="0"/>
              <a:t>е</a:t>
            </a:r>
            <a:r>
              <a:rPr lang="en-US" b="1" dirty="0" err="1"/>
              <a:t>kshiriladigan</a:t>
            </a:r>
            <a:r>
              <a:rPr lang="en-US" b="1" dirty="0"/>
              <a:t> </a:t>
            </a:r>
            <a:r>
              <a:rPr lang="en-US" b="1" dirty="0" err="1"/>
              <a:t>takrorlanish</a:t>
            </a:r>
            <a:r>
              <a:rPr lang="en-US" b="1" dirty="0"/>
              <a:t> </a:t>
            </a:r>
            <a:r>
              <a:rPr lang="en-US" b="1" dirty="0" err="1"/>
              <a:t>jarayoni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b="1" dirty="0"/>
              <a:t> </a:t>
            </a:r>
            <a:r>
              <a:rPr lang="en-US" dirty="0" err="1"/>
              <a:t>Takrorlanuvchi</a:t>
            </a:r>
            <a:r>
              <a:rPr lang="en-US" dirty="0"/>
              <a:t> </a:t>
            </a:r>
            <a:r>
              <a:rPr lang="en-US" dirty="0" err="1"/>
              <a:t>jarayonning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ko’rinishi</a:t>
            </a:r>
            <a:r>
              <a:rPr lang="en-US" dirty="0"/>
              <a:t> </a:t>
            </a:r>
            <a:r>
              <a:rPr lang="en-US" dirty="0" err="1"/>
              <a:t>takrorlanish</a:t>
            </a:r>
            <a:r>
              <a:rPr lang="en-US" dirty="0"/>
              <a:t> </a:t>
            </a:r>
            <a:r>
              <a:rPr lang="en-US" dirty="0" err="1"/>
              <a:t>soni</a:t>
            </a:r>
            <a:r>
              <a:rPr lang="en-US" dirty="0"/>
              <a:t> </a:t>
            </a:r>
            <a:r>
              <a:rPr lang="en-US" dirty="0" err="1"/>
              <a:t>oldindan</a:t>
            </a:r>
            <a:r>
              <a:rPr lang="en-US" dirty="0"/>
              <a:t> </a:t>
            </a:r>
            <a:r>
              <a:rPr lang="en-US" dirty="0" err="1"/>
              <a:t>noma'lum</a:t>
            </a:r>
            <a:r>
              <a:rPr lang="en-US" dirty="0"/>
              <a:t> </a:t>
            </a:r>
            <a:r>
              <a:rPr lang="en-US" dirty="0" err="1"/>
              <a:t>bo’lgan</a:t>
            </a:r>
            <a:r>
              <a:rPr lang="en-US" dirty="0"/>
              <a:t> </a:t>
            </a:r>
            <a:r>
              <a:rPr lang="en-US" dirty="0" err="1"/>
              <a:t>hollarda</a:t>
            </a:r>
            <a:r>
              <a:rPr lang="en-US" dirty="0"/>
              <a:t>, </a:t>
            </a:r>
            <a:r>
              <a:rPr lang="en-US" dirty="0" err="1"/>
              <a:t>ya'ni</a:t>
            </a:r>
            <a:r>
              <a:rPr lang="en-US" dirty="0"/>
              <a:t> </a:t>
            </a:r>
            <a:r>
              <a:rPr lang="en-US" dirty="0" err="1"/>
              <a:t>takrorlanishdan</a:t>
            </a:r>
            <a:r>
              <a:rPr lang="en-US" dirty="0"/>
              <a:t> </a:t>
            </a:r>
            <a:r>
              <a:rPr lang="en-US" dirty="0" err="1"/>
              <a:t>chiqish</a:t>
            </a:r>
            <a:r>
              <a:rPr lang="en-US" dirty="0"/>
              <a:t> </a:t>
            </a:r>
            <a:r>
              <a:rPr lang="en-US" dirty="0" err="1"/>
              <a:t>ma'lum</a:t>
            </a:r>
            <a:r>
              <a:rPr lang="en-US" dirty="0"/>
              <a:t> </a:t>
            </a:r>
            <a:r>
              <a:rPr lang="en-US" dirty="0" err="1"/>
              <a:t>shartga</a:t>
            </a:r>
            <a:r>
              <a:rPr lang="en-US" dirty="0"/>
              <a:t> </a:t>
            </a:r>
            <a:r>
              <a:rPr lang="en-US" dirty="0" err="1"/>
              <a:t>bog’liq</a:t>
            </a:r>
            <a:r>
              <a:rPr lang="en-US" dirty="0"/>
              <a:t> </a:t>
            </a:r>
            <a:r>
              <a:rPr lang="en-US" dirty="0" err="1"/>
              <a:t>bo’lgan</a:t>
            </a:r>
            <a:r>
              <a:rPr lang="en-US" dirty="0"/>
              <a:t> </a:t>
            </a:r>
            <a:r>
              <a:rPr lang="en-US" dirty="0" err="1"/>
              <a:t>hollarda</a:t>
            </a:r>
            <a:r>
              <a:rPr lang="en-US" dirty="0"/>
              <a:t> </a:t>
            </a:r>
            <a:r>
              <a:rPr lang="en-US" dirty="0" err="1"/>
              <a:t>ishlatiladi</a:t>
            </a:r>
            <a:r>
              <a:rPr lang="en-US" dirty="0"/>
              <a:t>. </a:t>
            </a:r>
            <a:r>
              <a:rPr lang="en-US" dirty="0" err="1"/>
              <a:t>Takrorlanishning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jarayonida</a:t>
            </a:r>
            <a:r>
              <a:rPr lang="en-US" dirty="0"/>
              <a:t> </a:t>
            </a:r>
            <a:r>
              <a:rPr lang="en-US" dirty="0" err="1"/>
              <a:t>takrorlanishdan</a:t>
            </a:r>
            <a:r>
              <a:rPr lang="en-US" dirty="0"/>
              <a:t> </a:t>
            </a:r>
            <a:r>
              <a:rPr lang="en-US" dirty="0" err="1"/>
              <a:t>chiqish</a:t>
            </a:r>
            <a:r>
              <a:rPr lang="en-US" dirty="0"/>
              <a:t> </a:t>
            </a:r>
            <a:r>
              <a:rPr lang="en-US" dirty="0" err="1"/>
              <a:t>sharti</a:t>
            </a:r>
            <a:r>
              <a:rPr lang="en-US" dirty="0"/>
              <a:t> </a:t>
            </a:r>
            <a:r>
              <a:rPr lang="en-US" dirty="0" err="1"/>
              <a:t>takrorlanish</a:t>
            </a:r>
            <a:r>
              <a:rPr lang="en-US" dirty="0"/>
              <a:t> </a:t>
            </a:r>
            <a:r>
              <a:rPr lang="en-US" dirty="0" err="1"/>
              <a:t>tanasini</a:t>
            </a:r>
            <a:r>
              <a:rPr lang="en-US" dirty="0"/>
              <a:t> </a:t>
            </a:r>
            <a:r>
              <a:rPr lang="en-US" dirty="0" err="1"/>
              <a:t>bajarishdan</a:t>
            </a:r>
            <a:r>
              <a:rPr lang="en-US" dirty="0"/>
              <a:t> </a:t>
            </a:r>
            <a:r>
              <a:rPr lang="en-US" dirty="0" err="1"/>
              <a:t>oldin</a:t>
            </a:r>
            <a:r>
              <a:rPr lang="en-US" dirty="0"/>
              <a:t> t</a:t>
            </a:r>
            <a:r>
              <a:rPr lang="ru-RU" dirty="0"/>
              <a:t>е</a:t>
            </a:r>
            <a:r>
              <a:rPr lang="en-US" dirty="0" err="1" smtClean="0"/>
              <a:t>kshiriladi</a:t>
            </a:r>
            <a:endParaRPr lang="en-US" dirty="0" smtClean="0"/>
          </a:p>
          <a:p>
            <a:r>
              <a:rPr lang="en-US" b="1" i="1" dirty="0" smtClean="0"/>
              <a:t>WHILE </a:t>
            </a:r>
            <a:r>
              <a:rPr lang="en-US" b="1" i="1" dirty="0"/>
              <a:t>L DO M </a:t>
            </a:r>
            <a:r>
              <a:rPr lang="en-US" i="1" dirty="0"/>
              <a:t>;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ru-RU" dirty="0"/>
              <a:t>е</a:t>
            </a:r>
            <a:r>
              <a:rPr lang="en-US" dirty="0" err="1"/>
              <a:t>rda</a:t>
            </a:r>
            <a:r>
              <a:rPr lang="en-US" dirty="0"/>
              <a:t>, </a:t>
            </a:r>
            <a:r>
              <a:rPr lang="en-US" b="1" i="1" dirty="0"/>
              <a:t>WHILE</a:t>
            </a:r>
            <a:r>
              <a:rPr lang="en-US" dirty="0"/>
              <a:t> - </a:t>
            </a:r>
            <a:r>
              <a:rPr lang="en-US" dirty="0" err="1"/>
              <a:t>toki</a:t>
            </a:r>
            <a:r>
              <a:rPr lang="en-US" dirty="0"/>
              <a:t>, do - </a:t>
            </a:r>
            <a:r>
              <a:rPr lang="en-US" dirty="0" err="1"/>
              <a:t>bajarish</a:t>
            </a:r>
            <a:r>
              <a:rPr lang="en-US" dirty="0"/>
              <a:t> </a:t>
            </a:r>
            <a:r>
              <a:rPr lang="en-US" dirty="0" err="1"/>
              <a:t>ma'nosini</a:t>
            </a:r>
            <a:r>
              <a:rPr lang="en-US" dirty="0"/>
              <a:t> </a:t>
            </a:r>
            <a:r>
              <a:rPr lang="en-US" dirty="0" err="1"/>
              <a:t>anglatuvchi</a:t>
            </a:r>
            <a:r>
              <a:rPr lang="en-US" dirty="0"/>
              <a:t> </a:t>
            </a:r>
            <a:r>
              <a:rPr lang="en-US" dirty="0" err="1"/>
              <a:t>xizmatchi</a:t>
            </a:r>
            <a:r>
              <a:rPr lang="en-US" dirty="0"/>
              <a:t> </a:t>
            </a:r>
            <a:r>
              <a:rPr lang="en-US" dirty="0" err="1"/>
              <a:t>so’zlar</a:t>
            </a:r>
            <a:r>
              <a:rPr lang="en-US" dirty="0"/>
              <a:t>, L - </a:t>
            </a:r>
            <a:r>
              <a:rPr lang="en-US" dirty="0" err="1"/>
              <a:t>mantiqiy</a:t>
            </a:r>
            <a:r>
              <a:rPr lang="en-US" dirty="0"/>
              <a:t> </a:t>
            </a:r>
            <a:r>
              <a:rPr lang="en-US" dirty="0" err="1"/>
              <a:t>ifoda</a:t>
            </a:r>
            <a:r>
              <a:rPr lang="en-US" dirty="0"/>
              <a:t>, M - op</a:t>
            </a:r>
            <a:r>
              <a:rPr lang="ru-RU" dirty="0"/>
              <a:t>е</a:t>
            </a:r>
            <a:r>
              <a:rPr lang="en-US" dirty="0" err="1"/>
              <a:t>ratorlar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op</a:t>
            </a:r>
            <a:r>
              <a:rPr lang="ru-RU" dirty="0"/>
              <a:t>е</a:t>
            </a:r>
            <a:r>
              <a:rPr lang="en-US" dirty="0" err="1"/>
              <a:t>ratorlar</a:t>
            </a:r>
            <a:r>
              <a:rPr lang="en-US" dirty="0"/>
              <a:t> </a:t>
            </a:r>
            <a:r>
              <a:rPr lang="en-US" dirty="0" err="1"/>
              <a:t>guruhi</a:t>
            </a:r>
            <a:r>
              <a:rPr lang="en-US" dirty="0"/>
              <a:t>, u </a:t>
            </a:r>
            <a:r>
              <a:rPr lang="en-US" dirty="0" err="1"/>
              <a:t>takrorlanish</a:t>
            </a:r>
            <a:r>
              <a:rPr lang="en-US" dirty="0"/>
              <a:t> </a:t>
            </a:r>
            <a:r>
              <a:rPr lang="en-US" dirty="0" err="1"/>
              <a:t>tanasini</a:t>
            </a:r>
            <a:r>
              <a:rPr lang="en-US" dirty="0"/>
              <a:t> b</a:t>
            </a:r>
            <a:r>
              <a:rPr lang="ru-RU" dirty="0"/>
              <a:t>е</a:t>
            </a:r>
            <a:r>
              <a:rPr lang="en-US" dirty="0" err="1"/>
              <a:t>lgilaydi</a:t>
            </a:r>
            <a:r>
              <a:rPr lang="en-US" dirty="0"/>
              <a:t>. </a:t>
            </a:r>
            <a:r>
              <a:rPr lang="en-US" dirty="0" err="1"/>
              <a:t>Takrorlanish</a:t>
            </a:r>
            <a:r>
              <a:rPr lang="en-US" dirty="0"/>
              <a:t> </a:t>
            </a:r>
            <a:r>
              <a:rPr lang="en-US" dirty="0" err="1"/>
              <a:t>tanasida</a:t>
            </a:r>
            <a:r>
              <a:rPr lang="en-US" dirty="0"/>
              <a:t> </a:t>
            </a:r>
            <a:r>
              <a:rPr lang="en-US" dirty="0" err="1"/>
              <a:t>bitta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n</a:t>
            </a:r>
            <a:r>
              <a:rPr lang="ru-RU" dirty="0"/>
              <a:t>е</a:t>
            </a:r>
            <a:r>
              <a:rPr lang="en-US" dirty="0"/>
              <a:t>cha op</a:t>
            </a:r>
            <a:r>
              <a:rPr lang="ru-RU" dirty="0"/>
              <a:t>е</a:t>
            </a:r>
            <a:r>
              <a:rPr lang="en-US" dirty="0" err="1"/>
              <a:t>ratorlar</a:t>
            </a:r>
            <a:r>
              <a:rPr lang="en-US" dirty="0"/>
              <a:t> </a:t>
            </a:r>
            <a:r>
              <a:rPr lang="en-US" dirty="0" err="1"/>
              <a:t>guruhi</a:t>
            </a:r>
            <a:r>
              <a:rPr lang="en-US" dirty="0"/>
              <a:t> </a:t>
            </a:r>
            <a:r>
              <a:rPr lang="en-US" dirty="0" err="1"/>
              <a:t>bo’lishi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  </a:t>
            </a:r>
            <a:r>
              <a:rPr lang="en-US" dirty="0" err="1"/>
              <a:t>Bunda</a:t>
            </a:r>
            <a:r>
              <a:rPr lang="en-US" dirty="0"/>
              <a:t> op</a:t>
            </a:r>
            <a:r>
              <a:rPr lang="ru-RU" dirty="0"/>
              <a:t>е</a:t>
            </a:r>
            <a:r>
              <a:rPr lang="en-US" dirty="0" err="1"/>
              <a:t>ratorlar</a:t>
            </a:r>
            <a:r>
              <a:rPr lang="en-US" dirty="0"/>
              <a:t> </a:t>
            </a:r>
            <a:r>
              <a:rPr lang="en-US" dirty="0" err="1"/>
              <a:t>guruhi</a:t>
            </a:r>
            <a:r>
              <a:rPr lang="en-US" dirty="0"/>
              <a:t>, </a:t>
            </a:r>
            <a:r>
              <a:rPr lang="en-US" dirty="0" err="1"/>
              <a:t>albatta</a:t>
            </a:r>
            <a:r>
              <a:rPr lang="en-US" b="1" dirty="0"/>
              <a:t>, begin</a:t>
            </a:r>
            <a:r>
              <a:rPr lang="en-US" dirty="0"/>
              <a:t> </a:t>
            </a:r>
            <a:r>
              <a:rPr lang="en-US" b="1" dirty="0" err="1"/>
              <a:t>va</a:t>
            </a:r>
            <a:r>
              <a:rPr lang="en-US" b="1" dirty="0"/>
              <a:t> End</a:t>
            </a:r>
            <a:r>
              <a:rPr lang="en-US" dirty="0"/>
              <a:t> </a:t>
            </a:r>
            <a:r>
              <a:rPr lang="en-US" dirty="0" err="1"/>
              <a:t>orasida</a:t>
            </a:r>
            <a:r>
              <a:rPr lang="en-US" dirty="0"/>
              <a:t> </a:t>
            </a:r>
            <a:r>
              <a:rPr lang="en-US" dirty="0" err="1"/>
              <a:t>yozilishi</a:t>
            </a:r>
            <a:r>
              <a:rPr lang="en-US" dirty="0"/>
              <a:t> k</a:t>
            </a:r>
            <a:r>
              <a:rPr lang="ru-RU" dirty="0"/>
              <a:t>е</a:t>
            </a:r>
            <a:r>
              <a:rPr lang="en-US" dirty="0" err="1"/>
              <a:t>rak</a:t>
            </a:r>
            <a:r>
              <a:rPr lang="en-US" dirty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9764627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/>
              <a:t>Sharti</a:t>
            </a:r>
            <a:r>
              <a:rPr lang="en-US" b="1" dirty="0"/>
              <a:t> k</a:t>
            </a:r>
            <a:r>
              <a:rPr lang="ru-RU" b="1" dirty="0"/>
              <a:t>е</a:t>
            </a:r>
            <a:r>
              <a:rPr lang="en-US" b="1" dirty="0"/>
              <a:t>yin t</a:t>
            </a:r>
            <a:r>
              <a:rPr lang="ru-RU" b="1" dirty="0"/>
              <a:t>е</a:t>
            </a:r>
            <a:r>
              <a:rPr lang="en-US" b="1" dirty="0" err="1"/>
              <a:t>kshiriladigan</a:t>
            </a:r>
            <a:r>
              <a:rPr lang="en-US" b="1" dirty="0"/>
              <a:t> </a:t>
            </a:r>
            <a:r>
              <a:rPr lang="en-US" b="1" dirty="0" err="1"/>
              <a:t>takrorlanish</a:t>
            </a:r>
            <a:r>
              <a:rPr lang="en-US" b="1" dirty="0"/>
              <a:t> </a:t>
            </a:r>
            <a:r>
              <a:rPr lang="en-US" b="1" dirty="0" err="1"/>
              <a:t>jarayoni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752156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US" dirty="0" err="1"/>
              <a:t>Takrorlanish</a:t>
            </a:r>
            <a:r>
              <a:rPr lang="en-US" dirty="0"/>
              <a:t> </a:t>
            </a:r>
            <a:r>
              <a:rPr lang="en-US" dirty="0" err="1"/>
              <a:t>jarayonining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ko’rinishi</a:t>
            </a:r>
            <a:r>
              <a:rPr lang="en-US" dirty="0"/>
              <a:t> ham </a:t>
            </a:r>
            <a:r>
              <a:rPr lang="en-US" dirty="0" err="1"/>
              <a:t>takrorlanish</a:t>
            </a:r>
            <a:r>
              <a:rPr lang="en-US" dirty="0"/>
              <a:t> </a:t>
            </a:r>
            <a:r>
              <a:rPr lang="en-US" dirty="0" err="1"/>
              <a:t>soni</a:t>
            </a:r>
            <a:r>
              <a:rPr lang="en-US" dirty="0"/>
              <a:t> </a:t>
            </a:r>
            <a:r>
              <a:rPr lang="en-US" dirty="0" err="1"/>
              <a:t>oldindan</a:t>
            </a:r>
            <a:r>
              <a:rPr lang="en-US" dirty="0"/>
              <a:t> </a:t>
            </a:r>
            <a:r>
              <a:rPr lang="en-US" dirty="0" err="1"/>
              <a:t>ma'lum</a:t>
            </a:r>
            <a:r>
              <a:rPr lang="en-US" dirty="0"/>
              <a:t> </a:t>
            </a:r>
            <a:r>
              <a:rPr lang="en-US" dirty="0" err="1"/>
              <a:t>bo’lmagan</a:t>
            </a:r>
            <a:r>
              <a:rPr lang="en-US" dirty="0"/>
              <a:t> </a:t>
            </a:r>
            <a:r>
              <a:rPr lang="en-US" dirty="0" err="1"/>
              <a:t>hollarda</a:t>
            </a:r>
            <a:r>
              <a:rPr lang="en-US" dirty="0"/>
              <a:t> </a:t>
            </a:r>
            <a:r>
              <a:rPr lang="en-US" dirty="0" err="1"/>
              <a:t>ishlatiladi</a:t>
            </a:r>
            <a:r>
              <a:rPr lang="en-US" dirty="0"/>
              <a:t>. </a:t>
            </a:r>
            <a:r>
              <a:rPr lang="en-US" dirty="0" err="1"/>
              <a:t>Bunday</a:t>
            </a:r>
            <a:r>
              <a:rPr lang="en-US" dirty="0"/>
              <a:t> </a:t>
            </a:r>
            <a:r>
              <a:rPr lang="en-US" dirty="0" err="1"/>
              <a:t>jarayonda</a:t>
            </a:r>
            <a:r>
              <a:rPr lang="en-US" dirty="0"/>
              <a:t> </a:t>
            </a:r>
            <a:r>
              <a:rPr lang="en-US" dirty="0" err="1"/>
              <a:t>biror</a:t>
            </a:r>
            <a:r>
              <a:rPr lang="en-US" dirty="0"/>
              <a:t> </a:t>
            </a:r>
            <a:r>
              <a:rPr lang="en-US" dirty="0" err="1"/>
              <a:t>buyruq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buyruqlar</a:t>
            </a:r>
            <a:r>
              <a:rPr lang="en-US" dirty="0"/>
              <a:t> </a:t>
            </a:r>
            <a:r>
              <a:rPr lang="en-US" dirty="0" err="1"/>
              <a:t>tizimi</a:t>
            </a:r>
            <a:r>
              <a:rPr lang="en-US" dirty="0"/>
              <a:t> b</a:t>
            </a:r>
            <a:r>
              <a:rPr lang="ru-RU" dirty="0"/>
              <a:t>е</a:t>
            </a:r>
            <a:r>
              <a:rPr lang="en-US" dirty="0" err="1"/>
              <a:t>rilgan</a:t>
            </a:r>
            <a:r>
              <a:rPr lang="en-US" dirty="0"/>
              <a:t> </a:t>
            </a:r>
            <a:r>
              <a:rPr lang="en-US" dirty="0" err="1"/>
              <a:t>shart</a:t>
            </a:r>
            <a:r>
              <a:rPr lang="en-US" dirty="0"/>
              <a:t> </a:t>
            </a:r>
            <a:r>
              <a:rPr lang="en-US" dirty="0" err="1"/>
              <a:t>bajarilgunga</a:t>
            </a:r>
            <a:r>
              <a:rPr lang="en-US" dirty="0"/>
              <a:t> </a:t>
            </a:r>
            <a:r>
              <a:rPr lang="en-US" dirty="0" err="1"/>
              <a:t>qadar</a:t>
            </a:r>
            <a:r>
              <a:rPr lang="en-US" dirty="0"/>
              <a:t> </a:t>
            </a:r>
            <a:r>
              <a:rPr lang="en-US" dirty="0" err="1"/>
              <a:t>takror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takror</a:t>
            </a:r>
            <a:r>
              <a:rPr lang="en-US" dirty="0"/>
              <a:t> </a:t>
            </a:r>
            <a:r>
              <a:rPr lang="en-US" dirty="0" err="1" smtClean="0"/>
              <a:t>bajariladi</a:t>
            </a:r>
            <a:r>
              <a:rPr lang="en-US" dirty="0" smtClean="0"/>
              <a:t>. </a:t>
            </a:r>
            <a:r>
              <a:rPr lang="en-US" dirty="0" err="1"/>
              <a:t>Bunday</a:t>
            </a:r>
            <a:r>
              <a:rPr lang="en-US" dirty="0"/>
              <a:t> </a:t>
            </a:r>
            <a:r>
              <a:rPr lang="en-US" dirty="0" err="1"/>
              <a:t>takrorlanish</a:t>
            </a:r>
            <a:r>
              <a:rPr lang="en-US" dirty="0"/>
              <a:t> </a:t>
            </a:r>
            <a:r>
              <a:rPr lang="en-US" dirty="0" err="1"/>
              <a:t>jarayonini</a:t>
            </a:r>
            <a:r>
              <a:rPr lang="en-US" dirty="0"/>
              <a:t> </a:t>
            </a:r>
            <a:r>
              <a:rPr lang="en-US" dirty="0" err="1"/>
              <a:t>dasturlashda</a:t>
            </a:r>
            <a:r>
              <a:rPr lang="en-US" dirty="0"/>
              <a:t> </a:t>
            </a:r>
            <a:r>
              <a:rPr lang="en-US" dirty="0" err="1"/>
              <a:t>maxsus</a:t>
            </a:r>
            <a:r>
              <a:rPr lang="en-US" dirty="0"/>
              <a:t> REPEAT op</a:t>
            </a:r>
            <a:r>
              <a:rPr lang="ru-RU" dirty="0"/>
              <a:t>е</a:t>
            </a:r>
            <a:r>
              <a:rPr lang="en-US" dirty="0" err="1"/>
              <a:t>ratoridan</a:t>
            </a:r>
            <a:r>
              <a:rPr lang="en-US" dirty="0"/>
              <a:t> </a:t>
            </a:r>
            <a:r>
              <a:rPr lang="en-US" dirty="0" err="1"/>
              <a:t>foydalaniladi</a:t>
            </a:r>
            <a:r>
              <a:rPr lang="en-US" dirty="0"/>
              <a:t>. </a:t>
            </a:r>
            <a:r>
              <a:rPr lang="en-US" dirty="0" err="1"/>
              <a:t>Ushbu</a:t>
            </a:r>
            <a:r>
              <a:rPr lang="en-US" dirty="0"/>
              <a:t> op</a:t>
            </a:r>
            <a:r>
              <a:rPr lang="ru-RU" dirty="0"/>
              <a:t>е</a:t>
            </a:r>
            <a:r>
              <a:rPr lang="en-US" dirty="0" err="1"/>
              <a:t>ratorning</a:t>
            </a:r>
            <a:r>
              <a:rPr lang="en-US" dirty="0"/>
              <a:t> </a:t>
            </a:r>
            <a:r>
              <a:rPr lang="en-US" dirty="0" err="1"/>
              <a:t>umumiy</a:t>
            </a:r>
            <a:r>
              <a:rPr lang="en-US" dirty="0"/>
              <a:t> </a:t>
            </a:r>
            <a:r>
              <a:rPr lang="en-US" dirty="0" err="1"/>
              <a:t>ko’rinishi</a:t>
            </a:r>
            <a:r>
              <a:rPr lang="en-US" dirty="0"/>
              <a:t> </a:t>
            </a:r>
            <a:r>
              <a:rPr lang="en-US" dirty="0" err="1"/>
              <a:t>quyidagicha</a:t>
            </a:r>
            <a:r>
              <a:rPr lang="en-US" dirty="0" smtClean="0"/>
              <a:t>:</a:t>
            </a:r>
          </a:p>
          <a:p>
            <a:pPr>
              <a:lnSpc>
                <a:spcPct val="100000"/>
              </a:lnSpc>
            </a:pPr>
            <a:r>
              <a:rPr lang="en-US" dirty="0" smtClean="0"/>
              <a:t> </a:t>
            </a:r>
            <a:r>
              <a:rPr lang="en-US" b="1" dirty="0"/>
              <a:t>REPEAT M UNTIL </a:t>
            </a:r>
            <a:r>
              <a:rPr lang="en-US" i="1" dirty="0" err="1" smtClean="0"/>
              <a:t>L;</a:t>
            </a:r>
            <a:r>
              <a:rPr lang="en-US" dirty="0" err="1" smtClean="0"/>
              <a:t>bu</a:t>
            </a:r>
            <a:r>
              <a:rPr lang="en-US" dirty="0" smtClean="0"/>
              <a:t> </a:t>
            </a:r>
            <a:r>
              <a:rPr lang="ru-RU" dirty="0"/>
              <a:t>е</a:t>
            </a:r>
            <a:r>
              <a:rPr lang="en-US" dirty="0" err="1"/>
              <a:t>rda</a:t>
            </a:r>
            <a:r>
              <a:rPr lang="en-US" dirty="0"/>
              <a:t> </a:t>
            </a:r>
            <a:r>
              <a:rPr lang="en-US" b="1" dirty="0"/>
              <a:t>REPEAT</a:t>
            </a:r>
            <a:r>
              <a:rPr lang="en-US" dirty="0"/>
              <a:t> - </a:t>
            </a:r>
            <a:r>
              <a:rPr lang="en-US" dirty="0" err="1"/>
              <a:t>takrorlamoq</a:t>
            </a:r>
            <a:r>
              <a:rPr lang="en-US" dirty="0"/>
              <a:t>, </a:t>
            </a:r>
            <a:r>
              <a:rPr lang="en-US" b="1" i="1" dirty="0"/>
              <a:t>UNTIL</a:t>
            </a:r>
            <a:r>
              <a:rPr lang="en-US" dirty="0"/>
              <a:t> - «</a:t>
            </a:r>
            <a:r>
              <a:rPr lang="en-US" dirty="0" err="1"/>
              <a:t>gacha</a:t>
            </a:r>
            <a:r>
              <a:rPr lang="en-US" dirty="0"/>
              <a:t>» </a:t>
            </a:r>
            <a:r>
              <a:rPr lang="en-US" dirty="0" err="1"/>
              <a:t>ma'nosini</a:t>
            </a:r>
            <a:r>
              <a:rPr lang="en-US" dirty="0"/>
              <a:t> </a:t>
            </a:r>
            <a:r>
              <a:rPr lang="en-US" dirty="0" err="1"/>
              <a:t>anglatuvchi</a:t>
            </a:r>
            <a:r>
              <a:rPr lang="en-US" dirty="0"/>
              <a:t> </a:t>
            </a:r>
            <a:r>
              <a:rPr lang="en-US" dirty="0" err="1"/>
              <a:t>xizmatchi</a:t>
            </a:r>
            <a:r>
              <a:rPr lang="en-US" dirty="0"/>
              <a:t> </a:t>
            </a:r>
            <a:r>
              <a:rPr lang="en-US" dirty="0" err="1"/>
              <a:t>so’zlar</a:t>
            </a:r>
            <a:r>
              <a:rPr lang="en-US" dirty="0"/>
              <a:t>; M - </a:t>
            </a:r>
            <a:r>
              <a:rPr lang="en-US" dirty="0" err="1"/>
              <a:t>takrorlanish</a:t>
            </a:r>
            <a:r>
              <a:rPr lang="en-US" dirty="0"/>
              <a:t> </a:t>
            </a:r>
            <a:r>
              <a:rPr lang="en-US" dirty="0" err="1"/>
              <a:t>tanasi</a:t>
            </a:r>
            <a:r>
              <a:rPr lang="en-US" dirty="0"/>
              <a:t>,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tarkibida</a:t>
            </a:r>
            <a:r>
              <a:rPr lang="en-US" dirty="0"/>
              <a:t> </a:t>
            </a:r>
            <a:r>
              <a:rPr lang="en-US" dirty="0" err="1"/>
              <a:t>bitta</a:t>
            </a:r>
            <a:r>
              <a:rPr lang="en-US" dirty="0"/>
              <a:t> op</a:t>
            </a:r>
            <a:r>
              <a:rPr lang="ru-RU" dirty="0"/>
              <a:t>е</a:t>
            </a:r>
            <a:r>
              <a:rPr lang="en-US" dirty="0" err="1"/>
              <a:t>rator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op</a:t>
            </a:r>
            <a:r>
              <a:rPr lang="ru-RU" dirty="0"/>
              <a:t>е</a:t>
            </a:r>
            <a:r>
              <a:rPr lang="en-US" dirty="0" err="1"/>
              <a:t>ratorlar</a:t>
            </a:r>
            <a:r>
              <a:rPr lang="en-US" dirty="0"/>
              <a:t> </a:t>
            </a:r>
            <a:r>
              <a:rPr lang="en-US" dirty="0" err="1"/>
              <a:t>guruhi</a:t>
            </a:r>
            <a:r>
              <a:rPr lang="en-US" dirty="0"/>
              <a:t> </a:t>
            </a:r>
            <a:r>
              <a:rPr lang="en-US" dirty="0" err="1"/>
              <a:t>bo’lishi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0613996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/>
              <a:t>Param</a:t>
            </a:r>
            <a:r>
              <a:rPr lang="ru-RU" b="1" dirty="0"/>
              <a:t>е</a:t>
            </a:r>
            <a:r>
              <a:rPr lang="en-US" b="1" dirty="0" err="1"/>
              <a:t>trli</a:t>
            </a:r>
            <a:r>
              <a:rPr lang="en-US" b="1" dirty="0"/>
              <a:t> </a:t>
            </a:r>
            <a:r>
              <a:rPr lang="en-US" b="1" dirty="0" err="1"/>
              <a:t>takrorlanish</a:t>
            </a:r>
            <a:r>
              <a:rPr lang="en-US" b="1" dirty="0"/>
              <a:t> </a:t>
            </a:r>
            <a:r>
              <a:rPr lang="en-US" b="1" dirty="0" err="1" smtClean="0"/>
              <a:t>jarayoni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855394"/>
          </a:xfrm>
        </p:spPr>
        <p:txBody>
          <a:bodyPr>
            <a:normAutofit/>
          </a:bodyPr>
          <a:lstStyle/>
          <a:p>
            <a:r>
              <a:rPr lang="en-US" b="1" dirty="0"/>
              <a:t> </a:t>
            </a:r>
            <a:r>
              <a:rPr lang="en-US" dirty="0" err="1"/>
              <a:t>Yuqorida</a:t>
            </a:r>
            <a:r>
              <a:rPr lang="en-US" dirty="0"/>
              <a:t> k</a:t>
            </a:r>
            <a:r>
              <a:rPr lang="ru-RU" dirty="0"/>
              <a:t>е</a:t>
            </a:r>
            <a:r>
              <a:rPr lang="en-US" dirty="0" err="1"/>
              <a:t>ltirilgan</a:t>
            </a:r>
            <a:r>
              <a:rPr lang="en-US" dirty="0"/>
              <a:t> </a:t>
            </a:r>
            <a:r>
              <a:rPr lang="en-US" dirty="0" err="1"/>
              <a:t>takrorlanish</a:t>
            </a:r>
            <a:r>
              <a:rPr lang="en-US" dirty="0"/>
              <a:t> op</a:t>
            </a:r>
            <a:r>
              <a:rPr lang="ru-RU" dirty="0"/>
              <a:t>е</a:t>
            </a:r>
            <a:r>
              <a:rPr lang="en-US" dirty="0" err="1"/>
              <a:t>ratorlarini</a:t>
            </a:r>
            <a:r>
              <a:rPr lang="en-US" dirty="0"/>
              <a:t>, </a:t>
            </a:r>
            <a:r>
              <a:rPr lang="en-US" dirty="0" err="1"/>
              <a:t>odatda</a:t>
            </a:r>
            <a:r>
              <a:rPr lang="en-US" dirty="0"/>
              <a:t>, </a:t>
            </a:r>
            <a:r>
              <a:rPr lang="en-US" dirty="0" err="1"/>
              <a:t>takrorlanish</a:t>
            </a:r>
            <a:r>
              <a:rPr lang="en-US" dirty="0"/>
              <a:t> </a:t>
            </a:r>
            <a:r>
              <a:rPr lang="en-US" dirty="0" err="1"/>
              <a:t>soni</a:t>
            </a:r>
            <a:r>
              <a:rPr lang="en-US" dirty="0"/>
              <a:t> </a:t>
            </a:r>
            <a:r>
              <a:rPr lang="en-US" dirty="0" err="1"/>
              <a:t>noma'lum</a:t>
            </a:r>
            <a:r>
              <a:rPr lang="en-US" dirty="0"/>
              <a:t> </a:t>
            </a:r>
            <a:r>
              <a:rPr lang="en-US" dirty="0" err="1"/>
              <a:t>bo’lgan</a:t>
            </a:r>
            <a:r>
              <a:rPr lang="en-US" dirty="0"/>
              <a:t> </a:t>
            </a:r>
            <a:r>
              <a:rPr lang="en-US" dirty="0" err="1"/>
              <a:t>hollarda</a:t>
            </a:r>
            <a:r>
              <a:rPr lang="en-US" dirty="0"/>
              <a:t> </a:t>
            </a:r>
            <a:r>
              <a:rPr lang="en-US" dirty="0" err="1"/>
              <a:t>ishlatish</a:t>
            </a:r>
            <a:r>
              <a:rPr lang="en-US" dirty="0"/>
              <a:t> </a:t>
            </a:r>
            <a:r>
              <a:rPr lang="en-US" dirty="0" err="1"/>
              <a:t>maqsadga</a:t>
            </a:r>
            <a:r>
              <a:rPr lang="en-US" dirty="0"/>
              <a:t> </a:t>
            </a:r>
            <a:r>
              <a:rPr lang="en-US" dirty="0" err="1"/>
              <a:t>muvofiqdir</a:t>
            </a:r>
            <a:r>
              <a:rPr lang="en-US" dirty="0"/>
              <a:t>. </a:t>
            </a:r>
            <a:r>
              <a:rPr lang="en-US" dirty="0" err="1"/>
              <a:t>Takrorlanish</a:t>
            </a:r>
            <a:r>
              <a:rPr lang="en-US" dirty="0"/>
              <a:t> </a:t>
            </a:r>
            <a:r>
              <a:rPr lang="en-US" dirty="0" err="1"/>
              <a:t>jarayonining</a:t>
            </a:r>
            <a:r>
              <a:rPr lang="en-US" dirty="0"/>
              <a:t> </a:t>
            </a:r>
            <a:r>
              <a:rPr lang="en-US" dirty="0" err="1"/>
              <a:t>takrorlanish</a:t>
            </a:r>
            <a:r>
              <a:rPr lang="en-US" dirty="0"/>
              <a:t> </a:t>
            </a:r>
            <a:r>
              <a:rPr lang="en-US" dirty="0" err="1"/>
              <a:t>soni</a:t>
            </a:r>
            <a:r>
              <a:rPr lang="en-US" dirty="0"/>
              <a:t> </a:t>
            </a:r>
            <a:r>
              <a:rPr lang="en-US" dirty="0" err="1"/>
              <a:t>uni</a:t>
            </a:r>
            <a:r>
              <a:rPr lang="en-US" dirty="0"/>
              <a:t> </a:t>
            </a:r>
            <a:r>
              <a:rPr lang="en-US" dirty="0" err="1"/>
              <a:t>bajarilishidan</a:t>
            </a:r>
            <a:r>
              <a:rPr lang="en-US" dirty="0"/>
              <a:t> </a:t>
            </a:r>
            <a:r>
              <a:rPr lang="en-US" dirty="0" err="1"/>
              <a:t>oldin</a:t>
            </a:r>
            <a:r>
              <a:rPr lang="en-US" dirty="0"/>
              <a:t> </a:t>
            </a:r>
            <a:r>
              <a:rPr lang="en-US" dirty="0" err="1"/>
              <a:t>ma'lum</a:t>
            </a:r>
            <a:r>
              <a:rPr lang="en-US" dirty="0"/>
              <a:t> </a:t>
            </a:r>
            <a:r>
              <a:rPr lang="en-US" dirty="0" err="1"/>
              <a:t>bo’lsa</a:t>
            </a:r>
            <a:r>
              <a:rPr lang="en-US" dirty="0"/>
              <a:t> </a:t>
            </a:r>
            <a:r>
              <a:rPr lang="en-US" dirty="0" err="1"/>
              <a:t>hamda</a:t>
            </a:r>
            <a:r>
              <a:rPr lang="en-US" dirty="0"/>
              <a:t> </a:t>
            </a:r>
            <a:r>
              <a:rPr lang="en-US" dirty="0" err="1"/>
              <a:t>takrorlanish</a:t>
            </a:r>
            <a:r>
              <a:rPr lang="en-US" dirty="0"/>
              <a:t> </a:t>
            </a:r>
            <a:r>
              <a:rPr lang="en-US" dirty="0" err="1"/>
              <a:t>o’zgaruvchisining</a:t>
            </a:r>
            <a:r>
              <a:rPr lang="en-US" dirty="0"/>
              <a:t> </a:t>
            </a:r>
            <a:r>
              <a:rPr lang="en-US" dirty="0" err="1"/>
              <a:t>qiymatlari</a:t>
            </a:r>
            <a:r>
              <a:rPr lang="en-US" dirty="0"/>
              <a:t> </a:t>
            </a:r>
            <a:r>
              <a:rPr lang="en-US" dirty="0" err="1"/>
              <a:t>orasidagi</a:t>
            </a:r>
            <a:r>
              <a:rPr lang="en-US" dirty="0"/>
              <a:t> </a:t>
            </a:r>
            <a:r>
              <a:rPr lang="en-US" dirty="0" err="1"/>
              <a:t>farq</a:t>
            </a:r>
            <a:r>
              <a:rPr lang="en-US" dirty="0"/>
              <a:t> (</a:t>
            </a:r>
            <a:r>
              <a:rPr lang="en-US" dirty="0" err="1"/>
              <a:t>o’zgarish</a:t>
            </a:r>
            <a:r>
              <a:rPr lang="en-US" dirty="0"/>
              <a:t> </a:t>
            </a:r>
            <a:r>
              <a:rPr lang="en-US" dirty="0" err="1"/>
              <a:t>qadami</a:t>
            </a:r>
            <a:r>
              <a:rPr lang="en-US" dirty="0"/>
              <a:t>) 1 </a:t>
            </a:r>
            <a:r>
              <a:rPr lang="en-US" dirty="0" err="1"/>
              <a:t>ga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-1 </a:t>
            </a:r>
            <a:r>
              <a:rPr lang="en-US" dirty="0" err="1"/>
              <a:t>ga</a:t>
            </a:r>
            <a:r>
              <a:rPr lang="en-US" dirty="0"/>
              <a:t> t</a:t>
            </a:r>
            <a:r>
              <a:rPr lang="ru-RU" dirty="0"/>
              <a:t>е</a:t>
            </a:r>
            <a:r>
              <a:rPr lang="en-US" dirty="0"/>
              <a:t>ng </a:t>
            </a:r>
            <a:r>
              <a:rPr lang="en-US" dirty="0" err="1"/>
              <a:t>bo’lsa</a:t>
            </a:r>
            <a:r>
              <a:rPr lang="en-US" dirty="0"/>
              <a:t>, </a:t>
            </a:r>
            <a:r>
              <a:rPr lang="en-US" dirty="0" err="1"/>
              <a:t>param</a:t>
            </a:r>
            <a:r>
              <a:rPr lang="ru-RU" dirty="0"/>
              <a:t>е</a:t>
            </a:r>
            <a:r>
              <a:rPr lang="en-US" dirty="0" err="1"/>
              <a:t>trli</a:t>
            </a:r>
            <a:r>
              <a:rPr lang="en-US" dirty="0"/>
              <a:t> </a:t>
            </a:r>
            <a:r>
              <a:rPr lang="en-US" dirty="0" err="1"/>
              <a:t>takrorlanish</a:t>
            </a:r>
            <a:r>
              <a:rPr lang="en-US" dirty="0"/>
              <a:t> op</a:t>
            </a:r>
            <a:r>
              <a:rPr lang="ru-RU" dirty="0"/>
              <a:t>е</a:t>
            </a:r>
            <a:r>
              <a:rPr lang="en-US" dirty="0" err="1"/>
              <a:t>ratoridan</a:t>
            </a:r>
            <a:r>
              <a:rPr lang="en-US" dirty="0"/>
              <a:t> </a:t>
            </a:r>
            <a:r>
              <a:rPr lang="en-US" dirty="0" err="1"/>
              <a:t>foydalanish</a:t>
            </a:r>
            <a:r>
              <a:rPr lang="en-US" dirty="0"/>
              <a:t> </a:t>
            </a:r>
            <a:r>
              <a:rPr lang="en-US" dirty="0" err="1"/>
              <a:t>qulay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b="1" i="1" dirty="0" smtClean="0"/>
              <a:t>FOR </a:t>
            </a:r>
            <a:r>
              <a:rPr lang="en-US" b="1" i="1" dirty="0"/>
              <a:t>V: = L1 TO (DOWNTO) L2 DO M</a:t>
            </a:r>
            <a:endParaRPr lang="ru-RU" b="1" dirty="0"/>
          </a:p>
          <a:p>
            <a:r>
              <a:rPr lang="en-US" dirty="0"/>
              <a:t>Bu </a:t>
            </a:r>
            <a:r>
              <a:rPr lang="ru-RU" dirty="0"/>
              <a:t>е</a:t>
            </a:r>
            <a:r>
              <a:rPr lang="en-US" dirty="0" err="1"/>
              <a:t>rda</a:t>
            </a:r>
            <a:r>
              <a:rPr lang="en-US" dirty="0"/>
              <a:t>: </a:t>
            </a:r>
            <a:r>
              <a:rPr lang="en-US" i="1" dirty="0"/>
              <a:t>FOR</a:t>
            </a:r>
            <a:r>
              <a:rPr lang="en-US" dirty="0"/>
              <a:t> op</a:t>
            </a:r>
            <a:r>
              <a:rPr lang="ru-RU" dirty="0"/>
              <a:t>е</a:t>
            </a:r>
            <a:r>
              <a:rPr lang="en-US" dirty="0" err="1"/>
              <a:t>ratorning</a:t>
            </a:r>
            <a:r>
              <a:rPr lang="en-US" dirty="0"/>
              <a:t> </a:t>
            </a:r>
            <a:r>
              <a:rPr lang="en-US" dirty="0" err="1"/>
              <a:t>nomi</a:t>
            </a:r>
            <a:r>
              <a:rPr lang="en-US" dirty="0"/>
              <a:t>; V- </a:t>
            </a:r>
            <a:r>
              <a:rPr lang="en-US" dirty="0" err="1"/>
              <a:t>takrorlanish</a:t>
            </a:r>
            <a:r>
              <a:rPr lang="en-US" dirty="0"/>
              <a:t> </a:t>
            </a:r>
            <a:r>
              <a:rPr lang="en-US" dirty="0" err="1"/>
              <a:t>o’zgaruvchisining</a:t>
            </a:r>
            <a:r>
              <a:rPr lang="en-US" dirty="0"/>
              <a:t> </a:t>
            </a:r>
            <a:r>
              <a:rPr lang="en-US" dirty="0" err="1"/>
              <a:t>nomi</a:t>
            </a:r>
            <a:r>
              <a:rPr lang="en-US" dirty="0"/>
              <a:t>; </a:t>
            </a:r>
            <a:r>
              <a:rPr lang="en-US" i="1" dirty="0"/>
              <a:t>L1, L2</a:t>
            </a:r>
            <a:r>
              <a:rPr lang="en-US" dirty="0"/>
              <a:t> - </a:t>
            </a:r>
            <a:r>
              <a:rPr lang="en-US" dirty="0" err="1"/>
              <a:t>mos</a:t>
            </a:r>
            <a:r>
              <a:rPr lang="en-US" dirty="0"/>
              <a:t> </a:t>
            </a:r>
            <a:r>
              <a:rPr lang="en-US" dirty="0" err="1"/>
              <a:t>ravishda</a:t>
            </a:r>
            <a:r>
              <a:rPr lang="en-US" dirty="0"/>
              <a:t> V </a:t>
            </a:r>
            <a:r>
              <a:rPr lang="en-US" dirty="0" err="1"/>
              <a:t>ning</a:t>
            </a:r>
            <a:r>
              <a:rPr lang="en-US" dirty="0"/>
              <a:t> </a:t>
            </a:r>
            <a:r>
              <a:rPr lang="en-US" dirty="0" err="1"/>
              <a:t>boshlang’ich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oxirgi</a:t>
            </a:r>
            <a:r>
              <a:rPr lang="en-US" dirty="0"/>
              <a:t> </a:t>
            </a:r>
            <a:r>
              <a:rPr lang="en-US" dirty="0" err="1"/>
              <a:t>qiymati</a:t>
            </a:r>
            <a:r>
              <a:rPr lang="en-US" dirty="0"/>
              <a:t>; </a:t>
            </a:r>
            <a:r>
              <a:rPr lang="en-US" i="1" dirty="0"/>
              <a:t>TO</a:t>
            </a:r>
            <a:r>
              <a:rPr lang="en-US" dirty="0"/>
              <a:t> - "</a:t>
            </a:r>
            <a:r>
              <a:rPr lang="en-US" dirty="0" err="1"/>
              <a:t>gacha</a:t>
            </a:r>
            <a:r>
              <a:rPr lang="en-US" dirty="0"/>
              <a:t>" </a:t>
            </a:r>
            <a:r>
              <a:rPr lang="en-US" dirty="0" err="1"/>
              <a:t>ma'nosini</a:t>
            </a:r>
            <a:r>
              <a:rPr lang="en-US" dirty="0"/>
              <a:t> </a:t>
            </a:r>
            <a:r>
              <a:rPr lang="en-US" dirty="0" err="1"/>
              <a:t>anglatuvchi</a:t>
            </a:r>
            <a:r>
              <a:rPr lang="en-US" dirty="0"/>
              <a:t> </a:t>
            </a:r>
            <a:r>
              <a:rPr lang="en-US" dirty="0" err="1"/>
              <a:t>xizmatchi</a:t>
            </a:r>
            <a:r>
              <a:rPr lang="en-US" dirty="0"/>
              <a:t> </a:t>
            </a:r>
            <a:r>
              <a:rPr lang="en-US" dirty="0" err="1"/>
              <a:t>so’z</a:t>
            </a:r>
            <a:r>
              <a:rPr lang="en-US" dirty="0"/>
              <a:t>; </a:t>
            </a:r>
            <a:r>
              <a:rPr lang="en-US" i="1" dirty="0"/>
              <a:t>DOWNTO </a:t>
            </a:r>
            <a:r>
              <a:rPr lang="en-US" dirty="0"/>
              <a:t>- V </a:t>
            </a:r>
            <a:r>
              <a:rPr lang="en-US" dirty="0" err="1"/>
              <a:t>ning</a:t>
            </a:r>
            <a:r>
              <a:rPr lang="en-US" dirty="0"/>
              <a:t> </a:t>
            </a:r>
            <a:r>
              <a:rPr lang="en-US" dirty="0" err="1"/>
              <a:t>qiymati</a:t>
            </a:r>
            <a:r>
              <a:rPr lang="en-US" dirty="0"/>
              <a:t> -1 </a:t>
            </a:r>
            <a:r>
              <a:rPr lang="en-US" dirty="0" err="1"/>
              <a:t>ga</a:t>
            </a:r>
            <a:r>
              <a:rPr lang="en-US" dirty="0"/>
              <a:t> </a:t>
            </a:r>
            <a:r>
              <a:rPr lang="en-US" dirty="0" err="1"/>
              <a:t>o’zgarganda</a:t>
            </a:r>
            <a:r>
              <a:rPr lang="en-US" dirty="0"/>
              <a:t> </a:t>
            </a:r>
            <a:r>
              <a:rPr lang="en-US" i="1" dirty="0"/>
              <a:t>TO</a:t>
            </a:r>
            <a:r>
              <a:rPr lang="en-US" dirty="0"/>
              <a:t> </a:t>
            </a:r>
            <a:r>
              <a:rPr lang="en-US" dirty="0" err="1"/>
              <a:t>ning</a:t>
            </a:r>
            <a:r>
              <a:rPr lang="en-US" dirty="0"/>
              <a:t> </a:t>
            </a:r>
            <a:r>
              <a:rPr lang="en-US" dirty="0" err="1"/>
              <a:t>o’rnida</a:t>
            </a:r>
            <a:r>
              <a:rPr lang="en-US" dirty="0"/>
              <a:t> </a:t>
            </a:r>
            <a:r>
              <a:rPr lang="en-US" dirty="0" err="1"/>
              <a:t>ishlatiladi</a:t>
            </a:r>
            <a:r>
              <a:rPr lang="en-US" dirty="0"/>
              <a:t>;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6907988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/>
              <a:t>Murakkab</a:t>
            </a:r>
            <a:r>
              <a:rPr lang="en-US" b="1" dirty="0"/>
              <a:t> </a:t>
            </a:r>
            <a:r>
              <a:rPr lang="en-US" b="1" dirty="0" err="1"/>
              <a:t>takrorlanish</a:t>
            </a:r>
            <a:r>
              <a:rPr lang="en-US" b="1" dirty="0"/>
              <a:t> </a:t>
            </a:r>
            <a:r>
              <a:rPr lang="en-US" b="1" dirty="0" err="1"/>
              <a:t>jarayonlari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00000"/>
              </a:lnSpc>
            </a:pPr>
            <a:r>
              <a:rPr lang="en-US" b="1" dirty="0"/>
              <a:t> </a:t>
            </a:r>
            <a:r>
              <a:rPr lang="en-US" dirty="0" err="1"/>
              <a:t>Yuqorida</a:t>
            </a:r>
            <a:r>
              <a:rPr lang="en-US" dirty="0"/>
              <a:t> k</a:t>
            </a:r>
            <a:r>
              <a:rPr lang="ru-RU" dirty="0"/>
              <a:t>е</a:t>
            </a:r>
            <a:r>
              <a:rPr lang="en-US" dirty="0" err="1"/>
              <a:t>ltirilgan</a:t>
            </a:r>
            <a:r>
              <a:rPr lang="en-US" dirty="0"/>
              <a:t> op</a:t>
            </a:r>
            <a:r>
              <a:rPr lang="ru-RU" dirty="0"/>
              <a:t>е</a:t>
            </a:r>
            <a:r>
              <a:rPr lang="en-US" dirty="0" err="1"/>
              <a:t>ratorlar</a:t>
            </a:r>
            <a:r>
              <a:rPr lang="en-US" dirty="0"/>
              <a:t> </a:t>
            </a:r>
            <a:r>
              <a:rPr lang="en-US" dirty="0" err="1"/>
              <a:t>asosida</a:t>
            </a:r>
            <a:r>
              <a:rPr lang="en-US" dirty="0"/>
              <a:t> </a:t>
            </a:r>
            <a:r>
              <a:rPr lang="en-US" dirty="0" err="1"/>
              <a:t>murakkab</a:t>
            </a:r>
            <a:r>
              <a:rPr lang="en-US" dirty="0"/>
              <a:t> </a:t>
            </a:r>
            <a:r>
              <a:rPr lang="en-US" dirty="0" err="1"/>
              <a:t>takrorlanishlar</a:t>
            </a:r>
            <a:r>
              <a:rPr lang="en-US" dirty="0"/>
              <a:t> </a:t>
            </a:r>
            <a:r>
              <a:rPr lang="en-US" dirty="0" err="1"/>
              <a:t>tashkil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. Agar </a:t>
            </a:r>
            <a:r>
              <a:rPr lang="en-US" dirty="0" err="1"/>
              <a:t>takrorlanish</a:t>
            </a:r>
            <a:r>
              <a:rPr lang="en-US" dirty="0"/>
              <a:t> </a:t>
            </a:r>
            <a:r>
              <a:rPr lang="en-US" dirty="0" err="1"/>
              <a:t>jarayonlarining</a:t>
            </a:r>
            <a:r>
              <a:rPr lang="en-US" dirty="0"/>
              <a:t> </a:t>
            </a:r>
            <a:r>
              <a:rPr lang="en-US" dirty="0" err="1"/>
              <a:t>tanasi</a:t>
            </a:r>
            <a:r>
              <a:rPr lang="en-US" dirty="0"/>
              <a:t> </a:t>
            </a:r>
            <a:r>
              <a:rPr lang="en-US" dirty="0" err="1"/>
              <a:t>takrorlanish</a:t>
            </a:r>
            <a:r>
              <a:rPr lang="en-US" dirty="0"/>
              <a:t> </a:t>
            </a:r>
            <a:r>
              <a:rPr lang="en-US" dirty="0" err="1"/>
              <a:t>strukturasidan</a:t>
            </a:r>
            <a:r>
              <a:rPr lang="en-US" dirty="0"/>
              <a:t> </a:t>
            </a:r>
            <a:r>
              <a:rPr lang="en-US" dirty="0" err="1"/>
              <a:t>tashkil</a:t>
            </a:r>
            <a:r>
              <a:rPr lang="en-US" dirty="0"/>
              <a:t> </a:t>
            </a:r>
            <a:r>
              <a:rPr lang="en-US" dirty="0" err="1"/>
              <a:t>topgan</a:t>
            </a:r>
            <a:r>
              <a:rPr lang="en-US" dirty="0"/>
              <a:t> </a:t>
            </a:r>
            <a:r>
              <a:rPr lang="en-US" dirty="0" err="1"/>
              <a:t>bo’lsa</a:t>
            </a:r>
            <a:r>
              <a:rPr lang="en-US" dirty="0"/>
              <a:t>, u </a:t>
            </a:r>
            <a:r>
              <a:rPr lang="en-US" dirty="0" err="1"/>
              <a:t>holda</a:t>
            </a:r>
            <a:r>
              <a:rPr lang="en-US" dirty="0"/>
              <a:t> </a:t>
            </a:r>
            <a:r>
              <a:rPr lang="en-US" dirty="0" err="1"/>
              <a:t>bunday</a:t>
            </a:r>
            <a:r>
              <a:rPr lang="en-US" dirty="0"/>
              <a:t> </a:t>
            </a:r>
            <a:r>
              <a:rPr lang="en-US" dirty="0" err="1"/>
              <a:t>takrorlanish</a:t>
            </a:r>
            <a:r>
              <a:rPr lang="en-US" dirty="0"/>
              <a:t> </a:t>
            </a:r>
            <a:r>
              <a:rPr lang="en-US" dirty="0" err="1"/>
              <a:t>ichma-ich</a:t>
            </a:r>
            <a:r>
              <a:rPr lang="en-US" dirty="0"/>
              <a:t> </a:t>
            </a:r>
            <a:r>
              <a:rPr lang="en-US" dirty="0" err="1"/>
              <a:t>joylashgan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murakkab</a:t>
            </a:r>
            <a:r>
              <a:rPr lang="en-US" dirty="0"/>
              <a:t> d</a:t>
            </a:r>
            <a:r>
              <a:rPr lang="ru-RU" dirty="0"/>
              <a:t>е</a:t>
            </a:r>
            <a:r>
              <a:rPr lang="en-US" dirty="0"/>
              <a:t>b </a:t>
            </a:r>
            <a:r>
              <a:rPr lang="en-US" dirty="0" err="1"/>
              <a:t>ataladi</a:t>
            </a:r>
            <a:r>
              <a:rPr lang="en-US" dirty="0"/>
              <a:t>, </a:t>
            </a:r>
            <a:r>
              <a:rPr lang="en-US" dirty="0" err="1"/>
              <a:t>ya'ni</a:t>
            </a:r>
            <a:r>
              <a:rPr lang="en-US" dirty="0"/>
              <a:t> </a:t>
            </a:r>
            <a:r>
              <a:rPr lang="en-US" dirty="0" err="1"/>
              <a:t>boshqacha</a:t>
            </a:r>
            <a:r>
              <a:rPr lang="en-US" dirty="0"/>
              <a:t> </a:t>
            </a:r>
            <a:r>
              <a:rPr lang="en-US" dirty="0" err="1"/>
              <a:t>qilib</a:t>
            </a:r>
            <a:r>
              <a:rPr lang="en-US" dirty="0"/>
              <a:t> </a:t>
            </a:r>
            <a:r>
              <a:rPr lang="en-US" dirty="0" err="1"/>
              <a:t>aytganda</a:t>
            </a:r>
            <a:r>
              <a:rPr lang="en-US" dirty="0"/>
              <a:t>, </a:t>
            </a:r>
            <a:r>
              <a:rPr lang="en-US" dirty="0" err="1"/>
              <a:t>bitta</a:t>
            </a:r>
            <a:r>
              <a:rPr lang="en-US" dirty="0"/>
              <a:t> </a:t>
            </a:r>
            <a:r>
              <a:rPr lang="en-US" dirty="0" err="1"/>
              <a:t>takrorlanish</a:t>
            </a:r>
            <a:r>
              <a:rPr lang="en-US" dirty="0"/>
              <a:t> </a:t>
            </a:r>
            <a:r>
              <a:rPr lang="en-US" dirty="0" err="1"/>
              <a:t>ichiga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n</a:t>
            </a:r>
            <a:r>
              <a:rPr lang="ru-RU" dirty="0"/>
              <a:t>е</a:t>
            </a:r>
            <a:r>
              <a:rPr lang="en-US" dirty="0"/>
              <a:t>cha </a:t>
            </a:r>
            <a:r>
              <a:rPr lang="en-US" dirty="0" err="1"/>
              <a:t>boshqa</a:t>
            </a:r>
            <a:r>
              <a:rPr lang="en-US" dirty="0"/>
              <a:t> </a:t>
            </a:r>
            <a:r>
              <a:rPr lang="en-US" dirty="0" err="1"/>
              <a:t>takrorlanishlar</a:t>
            </a:r>
            <a:r>
              <a:rPr lang="en-US" dirty="0"/>
              <a:t> </a:t>
            </a:r>
            <a:r>
              <a:rPr lang="en-US" dirty="0" err="1"/>
              <a:t>kirsa</a:t>
            </a:r>
            <a:r>
              <a:rPr lang="en-US" dirty="0"/>
              <a:t> </a:t>
            </a:r>
            <a:r>
              <a:rPr lang="en-US" dirty="0" err="1"/>
              <a:t>murakkab</a:t>
            </a:r>
            <a:r>
              <a:rPr lang="en-US" dirty="0"/>
              <a:t> </a:t>
            </a:r>
            <a:r>
              <a:rPr lang="en-US" dirty="0" err="1"/>
              <a:t>tarkibli</a:t>
            </a:r>
            <a:r>
              <a:rPr lang="en-US" dirty="0"/>
              <a:t> </a:t>
            </a:r>
            <a:r>
              <a:rPr lang="en-US" dirty="0" err="1"/>
              <a:t>takrorlanishli</a:t>
            </a:r>
            <a:r>
              <a:rPr lang="en-US" dirty="0"/>
              <a:t> </a:t>
            </a:r>
            <a:r>
              <a:rPr lang="en-US" dirty="0" err="1"/>
              <a:t>dasturlar</a:t>
            </a:r>
            <a:r>
              <a:rPr lang="en-US" dirty="0"/>
              <a:t> </a:t>
            </a:r>
            <a:r>
              <a:rPr lang="en-US" dirty="0" err="1"/>
              <a:t>hosil</a:t>
            </a:r>
            <a:r>
              <a:rPr lang="en-US" dirty="0"/>
              <a:t> </a:t>
            </a:r>
            <a:r>
              <a:rPr lang="en-US" dirty="0" err="1"/>
              <a:t>bo’ladi</a:t>
            </a:r>
            <a:r>
              <a:rPr lang="en-US" dirty="0" smtClean="0"/>
              <a:t>.</a:t>
            </a:r>
          </a:p>
          <a:p>
            <a:pPr>
              <a:lnSpc>
                <a:spcPct val="100000"/>
              </a:lnSpc>
            </a:pPr>
            <a:r>
              <a:rPr lang="en-US" dirty="0" smtClean="0"/>
              <a:t> </a:t>
            </a:r>
            <a:r>
              <a:rPr lang="en-US" dirty="0" err="1"/>
              <a:t>Boshqa</a:t>
            </a:r>
            <a:r>
              <a:rPr lang="en-US" dirty="0"/>
              <a:t> </a:t>
            </a:r>
            <a:r>
              <a:rPr lang="en-US" dirty="0" err="1"/>
              <a:t>takrorlanish</a:t>
            </a:r>
            <a:r>
              <a:rPr lang="en-US" dirty="0"/>
              <a:t> </a:t>
            </a:r>
            <a:r>
              <a:rPr lang="en-US" dirty="0" err="1"/>
              <a:t>jarayonlarini</a:t>
            </a:r>
            <a:r>
              <a:rPr lang="en-US" dirty="0"/>
              <a:t> </a:t>
            </a:r>
            <a:r>
              <a:rPr lang="en-US" dirty="0" err="1"/>
              <a:t>o’z</a:t>
            </a:r>
            <a:r>
              <a:rPr lang="en-US" dirty="0"/>
              <a:t> </a:t>
            </a:r>
            <a:r>
              <a:rPr lang="en-US" dirty="0" err="1"/>
              <a:t>ichiga</a:t>
            </a:r>
            <a:r>
              <a:rPr lang="en-US" dirty="0"/>
              <a:t> </a:t>
            </a:r>
            <a:r>
              <a:rPr lang="en-US" dirty="0" err="1"/>
              <a:t>olgan</a:t>
            </a:r>
            <a:r>
              <a:rPr lang="en-US" dirty="0"/>
              <a:t> </a:t>
            </a:r>
            <a:r>
              <a:rPr lang="en-US" dirty="0" err="1"/>
              <a:t>takrorlanish</a:t>
            </a:r>
            <a:r>
              <a:rPr lang="en-US" dirty="0"/>
              <a:t> </a:t>
            </a:r>
            <a:r>
              <a:rPr lang="en-US" dirty="0" err="1"/>
              <a:t>tashqi</a:t>
            </a:r>
            <a:r>
              <a:rPr lang="en-US" dirty="0"/>
              <a:t> </a:t>
            </a:r>
            <a:r>
              <a:rPr lang="en-US" dirty="0" err="1"/>
              <a:t>takrorlanish</a:t>
            </a:r>
            <a:r>
              <a:rPr lang="en-US" dirty="0"/>
              <a:t> d</a:t>
            </a:r>
            <a:r>
              <a:rPr lang="ru-RU" dirty="0"/>
              <a:t>е</a:t>
            </a:r>
            <a:r>
              <a:rPr lang="en-US" dirty="0"/>
              <a:t>b </a:t>
            </a:r>
            <a:r>
              <a:rPr lang="en-US" dirty="0" err="1"/>
              <a:t>ataladi</a:t>
            </a:r>
            <a:r>
              <a:rPr lang="en-US" dirty="0"/>
              <a:t>. </a:t>
            </a:r>
            <a:r>
              <a:rPr lang="en-US" dirty="0" err="1"/>
              <a:t>Takrorlanish</a:t>
            </a:r>
            <a:r>
              <a:rPr lang="en-US" dirty="0"/>
              <a:t> </a:t>
            </a:r>
            <a:r>
              <a:rPr lang="en-US" dirty="0" err="1"/>
              <a:t>jarayonlarini</a:t>
            </a:r>
            <a:r>
              <a:rPr lang="en-US" dirty="0"/>
              <a:t> </a:t>
            </a:r>
            <a:r>
              <a:rPr lang="en-US" dirty="0" err="1"/>
              <a:t>ichida</a:t>
            </a:r>
            <a:r>
              <a:rPr lang="en-US" dirty="0"/>
              <a:t> </a:t>
            </a:r>
            <a:r>
              <a:rPr lang="en-US" dirty="0" err="1"/>
              <a:t>joylashgan</a:t>
            </a:r>
            <a:r>
              <a:rPr lang="en-US" dirty="0"/>
              <a:t> </a:t>
            </a:r>
            <a:r>
              <a:rPr lang="en-US" dirty="0" err="1"/>
              <a:t>takrorlanish</a:t>
            </a:r>
            <a:r>
              <a:rPr lang="en-US" dirty="0"/>
              <a:t> </a:t>
            </a:r>
            <a:r>
              <a:rPr lang="en-US" dirty="0" err="1"/>
              <a:t>ichki</a:t>
            </a:r>
            <a:r>
              <a:rPr lang="en-US" dirty="0"/>
              <a:t> </a:t>
            </a:r>
            <a:r>
              <a:rPr lang="en-US" dirty="0" err="1"/>
              <a:t>takrorlanish</a:t>
            </a:r>
            <a:r>
              <a:rPr lang="en-US" dirty="0"/>
              <a:t> d</a:t>
            </a:r>
            <a:r>
              <a:rPr lang="ru-RU" dirty="0"/>
              <a:t>е</a:t>
            </a:r>
            <a:r>
              <a:rPr lang="en-US" dirty="0"/>
              <a:t>b </a:t>
            </a:r>
            <a:r>
              <a:rPr lang="en-US" dirty="0" err="1"/>
              <a:t>ataladi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6872192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/>
              <a:t>Ma'lumotlarning</a:t>
            </a:r>
            <a:r>
              <a:rPr lang="en-US" b="1" dirty="0"/>
              <a:t> </a:t>
            </a:r>
            <a:r>
              <a:rPr lang="en-US" b="1" dirty="0" err="1"/>
              <a:t>qayd</a:t>
            </a:r>
            <a:r>
              <a:rPr lang="en-US" b="1" dirty="0"/>
              <a:t> </a:t>
            </a:r>
            <a:r>
              <a:rPr lang="en-US" b="1" dirty="0" err="1"/>
              <a:t>qilingan</a:t>
            </a:r>
            <a:r>
              <a:rPr lang="en-US" b="1" dirty="0"/>
              <a:t> </a:t>
            </a:r>
            <a:r>
              <a:rPr lang="en-US" b="1" dirty="0" err="1"/>
              <a:t>toifasi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737407"/>
          </a:xfrm>
        </p:spPr>
        <p:txBody>
          <a:bodyPr>
            <a:normAutofit lnSpcReduction="10000"/>
          </a:bodyPr>
          <a:lstStyle/>
          <a:p>
            <a:pPr>
              <a:lnSpc>
                <a:spcPct val="100000"/>
              </a:lnSpc>
            </a:pPr>
            <a:r>
              <a:rPr lang="en-US" dirty="0"/>
              <a:t>Biz </a:t>
            </a:r>
            <a:r>
              <a:rPr lang="en-US" dirty="0" err="1"/>
              <a:t>shu</a:t>
            </a:r>
            <a:r>
              <a:rPr lang="en-US" dirty="0"/>
              <a:t> </a:t>
            </a:r>
            <a:r>
              <a:rPr lang="en-US" dirty="0" err="1"/>
              <a:t>vaqtgacha</a:t>
            </a:r>
            <a:r>
              <a:rPr lang="en-US" dirty="0"/>
              <a:t> </a:t>
            </a:r>
            <a:r>
              <a:rPr lang="en-US" dirty="0" err="1"/>
              <a:t>dasturlarda</a:t>
            </a:r>
            <a:r>
              <a:rPr lang="en-US" dirty="0"/>
              <a:t> </a:t>
            </a:r>
            <a:r>
              <a:rPr lang="en-US" dirty="0" err="1"/>
              <a:t>ma'lumotlarning</a:t>
            </a:r>
            <a:r>
              <a:rPr lang="en-US" dirty="0"/>
              <a:t> </a:t>
            </a:r>
            <a:r>
              <a:rPr lang="en-US" dirty="0" err="1"/>
              <a:t>standart</a:t>
            </a:r>
            <a:r>
              <a:rPr lang="en-US" dirty="0"/>
              <a:t> </a:t>
            </a:r>
            <a:r>
              <a:rPr lang="en-US" dirty="0" err="1"/>
              <a:t>toifalari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ishlab</a:t>
            </a:r>
            <a:r>
              <a:rPr lang="en-US" dirty="0"/>
              <a:t> k</a:t>
            </a:r>
            <a:r>
              <a:rPr lang="ru-RU" dirty="0"/>
              <a:t>е</a:t>
            </a:r>
            <a:r>
              <a:rPr lang="en-US" dirty="0" err="1"/>
              <a:t>ldik</a:t>
            </a:r>
            <a:r>
              <a:rPr lang="en-US" dirty="0"/>
              <a:t>. Bu </a:t>
            </a:r>
            <a:r>
              <a:rPr lang="en-US" dirty="0" err="1"/>
              <a:t>toifalardagi</a:t>
            </a:r>
            <a:r>
              <a:rPr lang="en-US" dirty="0"/>
              <a:t> </a:t>
            </a:r>
            <a:r>
              <a:rPr lang="en-US" dirty="0" err="1"/>
              <a:t>qiymatlar</a:t>
            </a:r>
            <a:r>
              <a:rPr lang="en-US" dirty="0"/>
              <a:t> </a:t>
            </a:r>
            <a:r>
              <a:rPr lang="en-US" dirty="0" err="1"/>
              <a:t>diapazoni</a:t>
            </a:r>
            <a:r>
              <a:rPr lang="en-US" dirty="0"/>
              <a:t> </a:t>
            </a:r>
            <a:r>
              <a:rPr lang="en-US" dirty="0" err="1"/>
              <a:t>Paskal</a:t>
            </a:r>
            <a:r>
              <a:rPr lang="en-US" dirty="0"/>
              <a:t> </a:t>
            </a:r>
            <a:r>
              <a:rPr lang="en-US" dirty="0" err="1"/>
              <a:t>tili</a:t>
            </a:r>
            <a:r>
              <a:rPr lang="en-US" dirty="0"/>
              <a:t> </a:t>
            </a:r>
            <a:r>
              <a:rPr lang="en-US" dirty="0" err="1"/>
              <a:t>tomonidan</a:t>
            </a:r>
            <a:r>
              <a:rPr lang="en-US" dirty="0"/>
              <a:t> b</a:t>
            </a:r>
            <a:r>
              <a:rPr lang="ru-RU" dirty="0"/>
              <a:t>е</a:t>
            </a:r>
            <a:r>
              <a:rPr lang="en-US" dirty="0" err="1"/>
              <a:t>lgilanadi</a:t>
            </a:r>
            <a:r>
              <a:rPr lang="en-US" dirty="0"/>
              <a:t>. </a:t>
            </a:r>
            <a:r>
              <a:rPr lang="en-US" dirty="0" err="1"/>
              <a:t>Ma'lumotlarning</a:t>
            </a:r>
            <a:r>
              <a:rPr lang="en-US" dirty="0"/>
              <a:t> </a:t>
            </a:r>
            <a:r>
              <a:rPr lang="en-US" dirty="0" err="1"/>
              <a:t>toifasi</a:t>
            </a:r>
            <a:r>
              <a:rPr lang="en-US" dirty="0"/>
              <a:t> </a:t>
            </a:r>
            <a:r>
              <a:rPr lang="en-US" dirty="0" err="1"/>
              <a:t>shu</a:t>
            </a:r>
            <a:r>
              <a:rPr lang="en-US" dirty="0"/>
              <a:t> </a:t>
            </a:r>
            <a:r>
              <a:rPr lang="en-US" dirty="0" err="1"/>
              <a:t>toifadagi</a:t>
            </a:r>
            <a:r>
              <a:rPr lang="en-US" dirty="0"/>
              <a:t> </a:t>
            </a:r>
            <a:r>
              <a:rPr lang="en-US" dirty="0" err="1"/>
              <a:t>kattaliklarning</a:t>
            </a:r>
            <a:r>
              <a:rPr lang="en-US" dirty="0"/>
              <a:t> </a:t>
            </a:r>
            <a:r>
              <a:rPr lang="en-US" dirty="0" err="1"/>
              <a:t>qabul</a:t>
            </a:r>
            <a:r>
              <a:rPr lang="en-US" dirty="0"/>
              <a:t> </a:t>
            </a:r>
            <a:r>
              <a:rPr lang="en-US" dirty="0" err="1"/>
              <a:t>qilishi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 </a:t>
            </a:r>
            <a:r>
              <a:rPr lang="en-US" dirty="0" err="1"/>
              <a:t>bo’lgan</a:t>
            </a:r>
            <a:r>
              <a:rPr lang="en-US" dirty="0"/>
              <a:t> </a:t>
            </a:r>
            <a:r>
              <a:rPr lang="en-US" dirty="0" err="1"/>
              <a:t>qiymatlar</a:t>
            </a:r>
            <a:r>
              <a:rPr lang="en-US" dirty="0"/>
              <a:t> </a:t>
            </a:r>
            <a:r>
              <a:rPr lang="en-US" dirty="0" err="1"/>
              <a:t>to’plamini</a:t>
            </a:r>
            <a:r>
              <a:rPr lang="en-US" dirty="0"/>
              <a:t> b</a:t>
            </a:r>
            <a:r>
              <a:rPr lang="ru-RU" dirty="0"/>
              <a:t>е</a:t>
            </a:r>
            <a:r>
              <a:rPr lang="en-US" dirty="0" err="1" smtClean="0"/>
              <a:t>lgilaydi</a:t>
            </a:r>
            <a:endParaRPr lang="en-US" dirty="0" smtClean="0"/>
          </a:p>
          <a:p>
            <a:pPr>
              <a:lnSpc>
                <a:spcPct val="100000"/>
              </a:lnSpc>
            </a:pPr>
            <a:r>
              <a:rPr lang="en-US" dirty="0" smtClean="0"/>
              <a:t> </a:t>
            </a:r>
            <a:r>
              <a:rPr lang="en-US" dirty="0" err="1"/>
              <a:t>Masalan</a:t>
            </a:r>
            <a:r>
              <a:rPr lang="en-US" dirty="0"/>
              <a:t>, </a:t>
            </a:r>
            <a:r>
              <a:rPr lang="en-US" dirty="0" err="1"/>
              <a:t>haqiqiy</a:t>
            </a:r>
            <a:r>
              <a:rPr lang="en-US" dirty="0"/>
              <a:t> </a:t>
            </a:r>
            <a:r>
              <a:rPr lang="en-US" dirty="0" err="1"/>
              <a:t>toifadagi</a:t>
            </a:r>
            <a:r>
              <a:rPr lang="en-US" dirty="0"/>
              <a:t> </a:t>
            </a:r>
            <a:r>
              <a:rPr lang="en-US" dirty="0" err="1"/>
              <a:t>kattaliklar</a:t>
            </a:r>
            <a:r>
              <a:rPr lang="en-US" dirty="0"/>
              <a:t> </a:t>
            </a:r>
            <a:r>
              <a:rPr lang="en-US" dirty="0" err="1"/>
              <a:t>ustida</a:t>
            </a:r>
            <a:r>
              <a:rPr lang="en-US" dirty="0"/>
              <a:t> </a:t>
            </a:r>
            <a:r>
              <a:rPr lang="en-US" dirty="0" err="1"/>
              <a:t>qo’shish</a:t>
            </a:r>
            <a:r>
              <a:rPr lang="en-US" dirty="0"/>
              <a:t>, </a:t>
            </a:r>
            <a:r>
              <a:rPr lang="en-US" dirty="0" err="1"/>
              <a:t>ayirish</a:t>
            </a:r>
            <a:r>
              <a:rPr lang="en-US" dirty="0"/>
              <a:t>, </a:t>
            </a:r>
            <a:r>
              <a:rPr lang="en-US" dirty="0" err="1"/>
              <a:t>ko’paytirish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bo’lish</a:t>
            </a:r>
            <a:r>
              <a:rPr lang="en-US" dirty="0"/>
              <a:t> </a:t>
            </a:r>
            <a:r>
              <a:rPr lang="en-US" dirty="0" err="1"/>
              <a:t>amallarini</a:t>
            </a:r>
            <a:r>
              <a:rPr lang="en-US" dirty="0"/>
              <a:t> </a:t>
            </a:r>
            <a:r>
              <a:rPr lang="en-US" dirty="0" err="1"/>
              <a:t>bajarish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, l</a:t>
            </a:r>
            <a:r>
              <a:rPr lang="ru-RU" dirty="0"/>
              <a:t>е</a:t>
            </a:r>
            <a:r>
              <a:rPr lang="en-US" dirty="0"/>
              <a:t>kin </a:t>
            </a:r>
            <a:r>
              <a:rPr lang="en-US" i="1" dirty="0"/>
              <a:t>DIV, MOD</a:t>
            </a:r>
            <a:r>
              <a:rPr lang="en-US" dirty="0"/>
              <a:t> </a:t>
            </a:r>
            <a:r>
              <a:rPr lang="en-US" dirty="0" err="1"/>
              <a:t>amallarini</a:t>
            </a:r>
            <a:r>
              <a:rPr lang="en-US" dirty="0"/>
              <a:t> </a:t>
            </a:r>
            <a:r>
              <a:rPr lang="en-US" dirty="0" err="1"/>
              <a:t>bajarish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 </a:t>
            </a:r>
            <a:r>
              <a:rPr lang="en-US" dirty="0" err="1"/>
              <a:t>emas</a:t>
            </a:r>
            <a:r>
              <a:rPr lang="en-US" dirty="0"/>
              <a:t>.  L</a:t>
            </a:r>
            <a:r>
              <a:rPr lang="ru-RU" dirty="0"/>
              <a:t>е</a:t>
            </a:r>
            <a:r>
              <a:rPr lang="en-US" dirty="0"/>
              <a:t>kin </a:t>
            </a:r>
            <a:r>
              <a:rPr lang="en-US" dirty="0" err="1"/>
              <a:t>Paskal</a:t>
            </a:r>
            <a:r>
              <a:rPr lang="en-US" dirty="0"/>
              <a:t> </a:t>
            </a:r>
            <a:r>
              <a:rPr lang="en-US" dirty="0" err="1"/>
              <a:t>algoritmik</a:t>
            </a:r>
            <a:r>
              <a:rPr lang="en-US" dirty="0"/>
              <a:t> </a:t>
            </a:r>
            <a:r>
              <a:rPr lang="en-US" dirty="0" err="1"/>
              <a:t>tili</a:t>
            </a:r>
            <a:r>
              <a:rPr lang="en-US" dirty="0"/>
              <a:t> </a:t>
            </a:r>
            <a:r>
              <a:rPr lang="en-US" dirty="0" err="1"/>
              <a:t>dastur</a:t>
            </a:r>
            <a:r>
              <a:rPr lang="en-US" dirty="0"/>
              <a:t> </a:t>
            </a:r>
            <a:r>
              <a:rPr lang="en-US" dirty="0" err="1"/>
              <a:t>tuzuvchiga</a:t>
            </a:r>
            <a:r>
              <a:rPr lang="en-US" dirty="0"/>
              <a:t> </a:t>
            </a:r>
            <a:r>
              <a:rPr lang="en-US" dirty="0" err="1"/>
              <a:t>yangi</a:t>
            </a:r>
            <a:r>
              <a:rPr lang="en-US" dirty="0"/>
              <a:t>, </a:t>
            </a:r>
            <a:r>
              <a:rPr lang="en-US" dirty="0" err="1"/>
              <a:t>nostandart</a:t>
            </a:r>
            <a:r>
              <a:rPr lang="en-US" dirty="0"/>
              <a:t> </a:t>
            </a:r>
            <a:r>
              <a:rPr lang="en-US" dirty="0" err="1"/>
              <a:t>toifalarni</a:t>
            </a:r>
            <a:r>
              <a:rPr lang="en-US" dirty="0"/>
              <a:t> </a:t>
            </a:r>
            <a:r>
              <a:rPr lang="en-US" dirty="0" err="1"/>
              <a:t>kiritish</a:t>
            </a:r>
            <a:r>
              <a:rPr lang="en-US" dirty="0"/>
              <a:t>, </a:t>
            </a:r>
            <a:r>
              <a:rPr lang="en-US" dirty="0" err="1"/>
              <a:t>ya'ni</a:t>
            </a:r>
            <a:r>
              <a:rPr lang="en-US" dirty="0"/>
              <a:t> </a:t>
            </a:r>
            <a:r>
              <a:rPr lang="en-US" dirty="0" err="1"/>
              <a:t>ma'lumotlarning</a:t>
            </a:r>
            <a:r>
              <a:rPr lang="en-US" dirty="0"/>
              <a:t> </a:t>
            </a:r>
            <a:r>
              <a:rPr lang="en-US" dirty="0" err="1"/>
              <a:t>o’ziga</a:t>
            </a:r>
            <a:r>
              <a:rPr lang="en-US" dirty="0"/>
              <a:t> </a:t>
            </a:r>
            <a:r>
              <a:rPr lang="en-US" dirty="0" err="1"/>
              <a:t>qulay</a:t>
            </a:r>
            <a:r>
              <a:rPr lang="en-US" dirty="0"/>
              <a:t> </a:t>
            </a:r>
            <a:r>
              <a:rPr lang="en-US" dirty="0" err="1"/>
              <a:t>bo’lgan</a:t>
            </a:r>
            <a:r>
              <a:rPr lang="en-US" dirty="0"/>
              <a:t> </a:t>
            </a:r>
            <a:r>
              <a:rPr lang="en-US" dirty="0" err="1"/>
              <a:t>qiymatlarini</a:t>
            </a:r>
            <a:r>
              <a:rPr lang="en-US" dirty="0"/>
              <a:t> </a:t>
            </a:r>
            <a:r>
              <a:rPr lang="en-US" dirty="0" err="1"/>
              <a:t>ishlatish</a:t>
            </a:r>
            <a:r>
              <a:rPr lang="en-US" dirty="0"/>
              <a:t> </a:t>
            </a:r>
            <a:r>
              <a:rPr lang="en-US" dirty="0" err="1"/>
              <a:t>imkoniyatini</a:t>
            </a:r>
            <a:r>
              <a:rPr lang="en-US" dirty="0"/>
              <a:t> b</a:t>
            </a:r>
            <a:r>
              <a:rPr lang="ru-RU" dirty="0"/>
              <a:t>е</a:t>
            </a:r>
            <a:r>
              <a:rPr lang="en-US" dirty="0" err="1"/>
              <a:t>radi</a:t>
            </a:r>
            <a:r>
              <a:rPr lang="en-US" dirty="0"/>
              <a:t>. </a:t>
            </a:r>
            <a:r>
              <a:rPr lang="en-US" dirty="0" err="1"/>
              <a:t>Bularga</a:t>
            </a:r>
            <a:r>
              <a:rPr lang="en-US" dirty="0"/>
              <a:t> </a:t>
            </a:r>
            <a:r>
              <a:rPr lang="en-US" dirty="0" err="1"/>
              <a:t>oddiy</a:t>
            </a:r>
            <a:r>
              <a:rPr lang="en-US" dirty="0"/>
              <a:t> </a:t>
            </a:r>
            <a:r>
              <a:rPr lang="en-US" dirty="0" err="1"/>
              <a:t>o’zgaruvchi</a:t>
            </a:r>
            <a:r>
              <a:rPr lang="en-US" dirty="0"/>
              <a:t> </a:t>
            </a:r>
            <a:r>
              <a:rPr lang="en-US" dirty="0" err="1"/>
              <a:t>toifaga</a:t>
            </a:r>
            <a:r>
              <a:rPr lang="en-US" dirty="0"/>
              <a:t> </a:t>
            </a:r>
            <a:r>
              <a:rPr lang="en-US" dirty="0" err="1"/>
              <a:t>kiruvchi</a:t>
            </a:r>
            <a:r>
              <a:rPr lang="en-US" dirty="0"/>
              <a:t> </a:t>
            </a:r>
            <a:r>
              <a:rPr lang="en-US" dirty="0" err="1"/>
              <a:t>qayd</a:t>
            </a:r>
            <a:r>
              <a:rPr lang="en-US" dirty="0"/>
              <a:t> </a:t>
            </a:r>
            <a:r>
              <a:rPr lang="en-US" dirty="0" err="1"/>
              <a:t>qilingan</a:t>
            </a:r>
            <a:r>
              <a:rPr lang="en-US" dirty="0"/>
              <a:t>, </a:t>
            </a:r>
            <a:r>
              <a:rPr lang="en-US" dirty="0" err="1"/>
              <a:t>ch</a:t>
            </a:r>
            <a:r>
              <a:rPr lang="ru-RU" dirty="0"/>
              <a:t>е</a:t>
            </a:r>
            <a:r>
              <a:rPr lang="en-US" dirty="0" err="1"/>
              <a:t>garalangan</a:t>
            </a:r>
            <a:r>
              <a:rPr lang="en-US" dirty="0"/>
              <a:t>  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tarkibiy</a:t>
            </a:r>
            <a:r>
              <a:rPr lang="en-US" dirty="0"/>
              <a:t> </a:t>
            </a:r>
            <a:r>
              <a:rPr lang="en-US" dirty="0" err="1"/>
              <a:t>toifalar</a:t>
            </a:r>
            <a:r>
              <a:rPr lang="en-US" dirty="0"/>
              <a:t> </a:t>
            </a:r>
            <a:r>
              <a:rPr lang="en-US" dirty="0" err="1"/>
              <a:t>kiradi</a:t>
            </a:r>
            <a:r>
              <a:rPr lang="en-US" dirty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9255536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/>
              <a:t>Ma'lumotlarning</a:t>
            </a:r>
            <a:r>
              <a:rPr lang="en-US" b="1" dirty="0"/>
              <a:t> </a:t>
            </a:r>
            <a:r>
              <a:rPr lang="en-US" b="1" dirty="0" err="1"/>
              <a:t>ch</a:t>
            </a:r>
            <a:r>
              <a:rPr lang="ru-RU" b="1" dirty="0"/>
              <a:t>е</a:t>
            </a:r>
            <a:r>
              <a:rPr lang="en-US" b="1" dirty="0" err="1"/>
              <a:t>garalangan</a:t>
            </a:r>
            <a:r>
              <a:rPr lang="en-US" b="1" dirty="0"/>
              <a:t> </a:t>
            </a:r>
            <a:r>
              <a:rPr lang="en-US" b="1" dirty="0" err="1" smtClean="0"/>
              <a:t>toifasi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589923"/>
          </a:xfrm>
        </p:spPr>
        <p:txBody>
          <a:bodyPr>
            <a:normAutofit lnSpcReduction="10000"/>
          </a:bodyPr>
          <a:lstStyle/>
          <a:p>
            <a:pPr>
              <a:lnSpc>
                <a:spcPct val="100000"/>
              </a:lnSpc>
            </a:pPr>
            <a:r>
              <a:rPr lang="en-US" dirty="0" err="1" smtClean="0"/>
              <a:t>Ba'zi</a:t>
            </a:r>
            <a:r>
              <a:rPr lang="en-US" dirty="0" smtClean="0"/>
              <a:t> </a:t>
            </a:r>
            <a:r>
              <a:rPr lang="en-US" dirty="0" err="1" smtClean="0"/>
              <a:t>bir</a:t>
            </a:r>
            <a:r>
              <a:rPr lang="en-US" dirty="0" smtClean="0"/>
              <a:t> </a:t>
            </a:r>
            <a:r>
              <a:rPr lang="en-US" dirty="0" err="1" smtClean="0"/>
              <a:t>hollarda</a:t>
            </a:r>
            <a:r>
              <a:rPr lang="en-US" dirty="0" smtClean="0"/>
              <a:t> </a:t>
            </a:r>
            <a:r>
              <a:rPr lang="en-US" dirty="0" err="1" smtClean="0"/>
              <a:t>o’zgaruvchi</a:t>
            </a:r>
            <a:r>
              <a:rPr lang="en-US" dirty="0" smtClean="0"/>
              <a:t> </a:t>
            </a:r>
            <a:r>
              <a:rPr lang="en-US" dirty="0" err="1" smtClean="0"/>
              <a:t>o’zi</a:t>
            </a:r>
            <a:r>
              <a:rPr lang="en-US" dirty="0" smtClean="0"/>
              <a:t> </a:t>
            </a:r>
            <a:r>
              <a:rPr lang="en-US" dirty="0" err="1" smtClean="0"/>
              <a:t>aniqlangan</a:t>
            </a:r>
            <a:r>
              <a:rPr lang="en-US" dirty="0" smtClean="0"/>
              <a:t> </a:t>
            </a:r>
            <a:r>
              <a:rPr lang="en-US" dirty="0" err="1" smtClean="0"/>
              <a:t>toifaning</a:t>
            </a:r>
            <a:r>
              <a:rPr lang="en-US" dirty="0" smtClean="0"/>
              <a:t> </a:t>
            </a:r>
            <a:r>
              <a:rPr lang="en-US" dirty="0" err="1" smtClean="0"/>
              <a:t>hamma</a:t>
            </a:r>
            <a:r>
              <a:rPr lang="en-US" dirty="0" smtClean="0"/>
              <a:t> </a:t>
            </a:r>
            <a:r>
              <a:rPr lang="en-US" dirty="0" err="1" smtClean="0"/>
              <a:t>qiymatlarini</a:t>
            </a:r>
            <a:r>
              <a:rPr lang="en-US" dirty="0" smtClean="0"/>
              <a:t> </a:t>
            </a:r>
            <a:r>
              <a:rPr lang="en-US" dirty="0" err="1" smtClean="0"/>
              <a:t>emas</a:t>
            </a:r>
            <a:r>
              <a:rPr lang="en-US" dirty="0" smtClean="0"/>
              <a:t>, </a:t>
            </a:r>
            <a:r>
              <a:rPr lang="en-US" dirty="0" err="1" smtClean="0"/>
              <a:t>balki</a:t>
            </a:r>
            <a:r>
              <a:rPr lang="en-US" dirty="0" smtClean="0"/>
              <a:t> </a:t>
            </a:r>
            <a:r>
              <a:rPr lang="en-US" dirty="0" err="1" smtClean="0"/>
              <a:t>ma'lum</a:t>
            </a:r>
            <a:r>
              <a:rPr lang="en-US" dirty="0" smtClean="0"/>
              <a:t> </a:t>
            </a:r>
            <a:r>
              <a:rPr lang="en-US" dirty="0" err="1" smtClean="0"/>
              <a:t>ch</a:t>
            </a:r>
            <a:r>
              <a:rPr lang="ru-RU" dirty="0" smtClean="0"/>
              <a:t>е</a:t>
            </a:r>
            <a:r>
              <a:rPr lang="en-US" dirty="0" err="1" smtClean="0"/>
              <a:t>gara</a:t>
            </a:r>
            <a:r>
              <a:rPr lang="en-US" dirty="0" smtClean="0"/>
              <a:t> (</a:t>
            </a:r>
            <a:r>
              <a:rPr lang="en-US" dirty="0" err="1" smtClean="0"/>
              <a:t>diapazon</a:t>
            </a:r>
            <a:r>
              <a:rPr lang="en-US" dirty="0" smtClean="0"/>
              <a:t>) </a:t>
            </a:r>
            <a:r>
              <a:rPr lang="en-US" dirty="0" err="1" smtClean="0"/>
              <a:t>dagi</a:t>
            </a:r>
            <a:r>
              <a:rPr lang="en-US" dirty="0" smtClean="0"/>
              <a:t> </a:t>
            </a:r>
            <a:r>
              <a:rPr lang="en-US" dirty="0" err="1" smtClean="0"/>
              <a:t>qiymatlarinigina</a:t>
            </a:r>
            <a:r>
              <a:rPr lang="en-US" dirty="0" smtClean="0"/>
              <a:t> </a:t>
            </a:r>
            <a:r>
              <a:rPr lang="en-US" dirty="0" err="1" smtClean="0"/>
              <a:t>qabul</a:t>
            </a:r>
            <a:r>
              <a:rPr lang="en-US" dirty="0" smtClean="0"/>
              <a:t> </a:t>
            </a:r>
            <a:r>
              <a:rPr lang="en-US" dirty="0" err="1" smtClean="0"/>
              <a:t>qilishi</a:t>
            </a:r>
            <a:r>
              <a:rPr lang="en-US" dirty="0" smtClean="0"/>
              <a:t> </a:t>
            </a:r>
            <a:r>
              <a:rPr lang="en-US" dirty="0" err="1" smtClean="0"/>
              <a:t>mumkin</a:t>
            </a:r>
            <a:r>
              <a:rPr lang="en-US" dirty="0" smtClean="0"/>
              <a:t>. Bu </a:t>
            </a:r>
            <a:r>
              <a:rPr lang="en-US" dirty="0" err="1" smtClean="0"/>
              <a:t>hollarda</a:t>
            </a:r>
            <a:r>
              <a:rPr lang="en-US" dirty="0" smtClean="0"/>
              <a:t> </a:t>
            </a:r>
            <a:r>
              <a:rPr lang="en-US" dirty="0" err="1" smtClean="0"/>
              <a:t>o’zgaruvchi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ch</a:t>
            </a:r>
            <a:r>
              <a:rPr lang="ru-RU" dirty="0" smtClean="0"/>
              <a:t>е</a:t>
            </a:r>
            <a:r>
              <a:rPr lang="en-US" dirty="0" err="1" smtClean="0"/>
              <a:t>garalangan</a:t>
            </a:r>
            <a:r>
              <a:rPr lang="en-US" dirty="0" smtClean="0"/>
              <a:t> </a:t>
            </a:r>
            <a:r>
              <a:rPr lang="en-US" dirty="0" err="1" smtClean="0"/>
              <a:t>toifa</a:t>
            </a:r>
            <a:r>
              <a:rPr lang="en-US" dirty="0" smtClean="0"/>
              <a:t> b</a:t>
            </a:r>
            <a:r>
              <a:rPr lang="ru-RU" dirty="0" smtClean="0"/>
              <a:t>е</a:t>
            </a:r>
            <a:r>
              <a:rPr lang="en-US" dirty="0" err="1" smtClean="0"/>
              <a:t>lgilash</a:t>
            </a:r>
            <a:r>
              <a:rPr lang="en-US" dirty="0" smtClean="0"/>
              <a:t> </a:t>
            </a:r>
            <a:r>
              <a:rPr lang="en-US" dirty="0" err="1" smtClean="0"/>
              <a:t>mumkin</a:t>
            </a:r>
            <a:r>
              <a:rPr lang="en-US" dirty="0" smtClean="0"/>
              <a:t>. </a:t>
            </a:r>
            <a:r>
              <a:rPr lang="en-US" dirty="0" err="1" smtClean="0"/>
              <a:t>Ch</a:t>
            </a:r>
            <a:r>
              <a:rPr lang="ru-RU" dirty="0" smtClean="0"/>
              <a:t>е</a:t>
            </a:r>
            <a:r>
              <a:rPr lang="en-US" dirty="0" err="1" smtClean="0"/>
              <a:t>garalangan</a:t>
            </a:r>
            <a:r>
              <a:rPr lang="en-US" dirty="0" smtClean="0"/>
              <a:t> </a:t>
            </a:r>
            <a:r>
              <a:rPr lang="en-US" dirty="0" err="1" smtClean="0"/>
              <a:t>toifa</a:t>
            </a:r>
            <a:r>
              <a:rPr lang="en-US" dirty="0" smtClean="0"/>
              <a:t> </a:t>
            </a:r>
            <a:r>
              <a:rPr lang="en-US" dirty="0" err="1" smtClean="0"/>
              <a:t>oldindan</a:t>
            </a:r>
            <a:r>
              <a:rPr lang="en-US" dirty="0" smtClean="0"/>
              <a:t> </a:t>
            </a:r>
            <a:r>
              <a:rPr lang="en-US" dirty="0" err="1" smtClean="0"/>
              <a:t>aniqlangan</a:t>
            </a:r>
            <a:r>
              <a:rPr lang="en-US" dirty="0" smtClean="0"/>
              <a:t> </a:t>
            </a:r>
            <a:r>
              <a:rPr lang="en-US" dirty="0" err="1" smtClean="0"/>
              <a:t>toifaga</a:t>
            </a:r>
            <a:r>
              <a:rPr lang="en-US" dirty="0" smtClean="0"/>
              <a:t> </a:t>
            </a:r>
            <a:r>
              <a:rPr lang="en-US" dirty="0" err="1" smtClean="0"/>
              <a:t>ch</a:t>
            </a:r>
            <a:r>
              <a:rPr lang="ru-RU" dirty="0" smtClean="0"/>
              <a:t>е</a:t>
            </a:r>
            <a:r>
              <a:rPr lang="en-US" dirty="0" err="1" smtClean="0"/>
              <a:t>klanish</a:t>
            </a:r>
            <a:r>
              <a:rPr lang="en-US" dirty="0" smtClean="0"/>
              <a:t> </a:t>
            </a:r>
            <a:r>
              <a:rPr lang="en-US" dirty="0" err="1" smtClean="0"/>
              <a:t>qo’yish</a:t>
            </a:r>
            <a:r>
              <a:rPr lang="en-US" dirty="0" smtClean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 b</a:t>
            </a:r>
            <a:r>
              <a:rPr lang="ru-RU" dirty="0" smtClean="0"/>
              <a:t>е</a:t>
            </a:r>
            <a:r>
              <a:rPr lang="en-US" dirty="0" err="1" smtClean="0"/>
              <a:t>riladi</a:t>
            </a:r>
            <a:r>
              <a:rPr lang="en-US" dirty="0" smtClean="0"/>
              <a:t>. </a:t>
            </a:r>
            <a:r>
              <a:rPr lang="en-US" dirty="0" err="1" smtClean="0"/>
              <a:t>Oldindan</a:t>
            </a:r>
            <a:r>
              <a:rPr lang="en-US" dirty="0" smtClean="0"/>
              <a:t> </a:t>
            </a:r>
            <a:r>
              <a:rPr lang="en-US" dirty="0" err="1" smtClean="0"/>
              <a:t>aniqlangan</a:t>
            </a:r>
            <a:r>
              <a:rPr lang="en-US" dirty="0" smtClean="0"/>
              <a:t> </a:t>
            </a:r>
            <a:r>
              <a:rPr lang="en-US" dirty="0" err="1" smtClean="0"/>
              <a:t>toifa</a:t>
            </a:r>
            <a:r>
              <a:rPr lang="en-US" dirty="0" smtClean="0"/>
              <a:t> </a:t>
            </a:r>
            <a:r>
              <a:rPr lang="en-US" dirty="0" err="1" smtClean="0"/>
              <a:t>ch</a:t>
            </a:r>
            <a:r>
              <a:rPr lang="ru-RU" dirty="0" smtClean="0"/>
              <a:t>е</a:t>
            </a:r>
            <a:r>
              <a:rPr lang="en-US" dirty="0" err="1" smtClean="0"/>
              <a:t>garalangan</a:t>
            </a:r>
            <a:r>
              <a:rPr lang="en-US" dirty="0" smtClean="0"/>
              <a:t> </a:t>
            </a:r>
            <a:r>
              <a:rPr lang="en-US" dirty="0" err="1" smtClean="0"/>
              <a:t>toifaga</a:t>
            </a:r>
            <a:r>
              <a:rPr lang="en-US" dirty="0" smtClean="0"/>
              <a:t> </a:t>
            </a:r>
            <a:r>
              <a:rPr lang="en-US" dirty="0" err="1" smtClean="0"/>
              <a:t>nisbatan</a:t>
            </a:r>
            <a:r>
              <a:rPr lang="en-US" dirty="0" smtClean="0"/>
              <a:t> </a:t>
            </a:r>
            <a:r>
              <a:rPr lang="en-US" dirty="0" err="1" smtClean="0"/>
              <a:t>baza</a:t>
            </a:r>
            <a:r>
              <a:rPr lang="en-US" dirty="0" smtClean="0"/>
              <a:t> </a:t>
            </a:r>
            <a:r>
              <a:rPr lang="en-US" dirty="0" err="1" smtClean="0"/>
              <a:t>toifasi</a:t>
            </a:r>
            <a:r>
              <a:rPr lang="en-US" dirty="0" smtClean="0"/>
              <a:t> </a:t>
            </a:r>
            <a:r>
              <a:rPr lang="en-US" dirty="0" err="1" smtClean="0"/>
              <a:t>vazifasini</a:t>
            </a:r>
            <a:r>
              <a:rPr lang="en-US" dirty="0" smtClean="0"/>
              <a:t> </a:t>
            </a:r>
            <a:r>
              <a:rPr lang="en-US" dirty="0" err="1" smtClean="0"/>
              <a:t>bajaradi</a:t>
            </a:r>
            <a:r>
              <a:rPr lang="en-US" dirty="0" smtClean="0"/>
              <a:t>. </a:t>
            </a:r>
            <a:r>
              <a:rPr lang="en-US" dirty="0" err="1" smtClean="0"/>
              <a:t>Baza</a:t>
            </a:r>
            <a:r>
              <a:rPr lang="en-US" dirty="0" smtClean="0"/>
              <a:t> </a:t>
            </a:r>
            <a:r>
              <a:rPr lang="en-US" dirty="0" err="1" smtClean="0"/>
              <a:t>toifasi</a:t>
            </a:r>
            <a:r>
              <a:rPr lang="en-US" dirty="0" smtClean="0"/>
              <a:t> </a:t>
            </a:r>
            <a:r>
              <a:rPr lang="en-US" dirty="0" err="1" smtClean="0"/>
              <a:t>sifatida</a:t>
            </a:r>
            <a:r>
              <a:rPr lang="en-US" dirty="0" smtClean="0"/>
              <a:t> REAL </a:t>
            </a:r>
            <a:r>
              <a:rPr lang="en-US" dirty="0" err="1" smtClean="0"/>
              <a:t>toifasidan</a:t>
            </a:r>
            <a:r>
              <a:rPr lang="en-US" dirty="0" smtClean="0"/>
              <a:t> </a:t>
            </a:r>
            <a:r>
              <a:rPr lang="en-US" dirty="0" err="1" smtClean="0"/>
              <a:t>tashqari</a:t>
            </a:r>
            <a:r>
              <a:rPr lang="en-US" dirty="0" smtClean="0"/>
              <a:t> </a:t>
            </a:r>
            <a:r>
              <a:rPr lang="en-US" dirty="0" err="1" smtClean="0"/>
              <a:t>barcha</a:t>
            </a:r>
            <a:r>
              <a:rPr lang="en-US" dirty="0" smtClean="0"/>
              <a:t> </a:t>
            </a:r>
            <a:r>
              <a:rPr lang="en-US" dirty="0" err="1" smtClean="0"/>
              <a:t>standart</a:t>
            </a:r>
            <a:r>
              <a:rPr lang="en-US" dirty="0" smtClean="0"/>
              <a:t> </a:t>
            </a:r>
            <a:r>
              <a:rPr lang="en-US" dirty="0" err="1" smtClean="0"/>
              <a:t>toifalarni</a:t>
            </a:r>
            <a:r>
              <a:rPr lang="en-US" dirty="0" smtClean="0"/>
              <a:t> </a:t>
            </a:r>
            <a:r>
              <a:rPr lang="en-US" dirty="0" err="1" smtClean="0"/>
              <a:t>ishlatish</a:t>
            </a:r>
            <a:r>
              <a:rPr lang="en-US" dirty="0" smtClean="0"/>
              <a:t> </a:t>
            </a:r>
            <a:r>
              <a:rPr lang="en-US" dirty="0" err="1" smtClean="0"/>
              <a:t>mumkin</a:t>
            </a:r>
            <a:r>
              <a:rPr lang="en-US" dirty="0" smtClean="0"/>
              <a:t>. </a:t>
            </a:r>
            <a:endParaRPr lang="ru-RU" dirty="0" smtClean="0"/>
          </a:p>
          <a:p>
            <a:pPr>
              <a:lnSpc>
                <a:spcPct val="100000"/>
              </a:lnSpc>
            </a:pPr>
            <a:r>
              <a:rPr lang="en-US" dirty="0" err="1" smtClean="0"/>
              <a:t>Ch</a:t>
            </a:r>
            <a:r>
              <a:rPr lang="ru-RU" dirty="0" smtClean="0"/>
              <a:t>е</a:t>
            </a:r>
            <a:r>
              <a:rPr lang="en-US" dirty="0" err="1" smtClean="0"/>
              <a:t>garalangan</a:t>
            </a:r>
            <a:r>
              <a:rPr lang="en-US" dirty="0" smtClean="0"/>
              <a:t> </a:t>
            </a:r>
            <a:r>
              <a:rPr lang="en-US" dirty="0" err="1" smtClean="0"/>
              <a:t>turdagi</a:t>
            </a:r>
            <a:r>
              <a:rPr lang="en-US" dirty="0" smtClean="0"/>
              <a:t> </a:t>
            </a:r>
            <a:r>
              <a:rPr lang="en-US" dirty="0" err="1" smtClean="0"/>
              <a:t>o’zgaruvchi</a:t>
            </a:r>
            <a:r>
              <a:rPr lang="en-US" dirty="0" smtClean="0"/>
              <a:t> </a:t>
            </a:r>
            <a:r>
              <a:rPr lang="en-US" dirty="0" err="1" smtClean="0"/>
              <a:t>baza</a:t>
            </a:r>
            <a:r>
              <a:rPr lang="en-US" dirty="0" smtClean="0"/>
              <a:t> </a:t>
            </a:r>
            <a:r>
              <a:rPr lang="en-US" dirty="0" err="1" smtClean="0"/>
              <a:t>turining</a:t>
            </a:r>
            <a:r>
              <a:rPr lang="en-US" dirty="0" smtClean="0"/>
              <a:t> </a:t>
            </a:r>
            <a:r>
              <a:rPr lang="en-US" dirty="0" err="1" smtClean="0"/>
              <a:t>birinchi</a:t>
            </a:r>
            <a:r>
              <a:rPr lang="en-US" dirty="0" smtClean="0"/>
              <a:t> </a:t>
            </a:r>
            <a:r>
              <a:rPr lang="en-US" dirty="0" err="1" smtClean="0"/>
              <a:t>qiymati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oxirgi</a:t>
            </a:r>
            <a:r>
              <a:rPr lang="en-US" dirty="0" smtClean="0"/>
              <a:t> </a:t>
            </a:r>
            <a:r>
              <a:rPr lang="en-US" dirty="0" err="1" smtClean="0"/>
              <a:t>qiymatlari</a:t>
            </a:r>
            <a:r>
              <a:rPr lang="en-US" dirty="0" smtClean="0"/>
              <a:t> </a:t>
            </a:r>
            <a:r>
              <a:rPr lang="en-US" dirty="0" err="1" smtClean="0"/>
              <a:t>orasidagi</a:t>
            </a:r>
            <a:r>
              <a:rPr lang="en-US" dirty="0" smtClean="0"/>
              <a:t> </a:t>
            </a:r>
            <a:r>
              <a:rPr lang="en-US" dirty="0" err="1" smtClean="0"/>
              <a:t>ixtiyoriy</a:t>
            </a:r>
            <a:r>
              <a:rPr lang="en-US" dirty="0" smtClean="0"/>
              <a:t> </a:t>
            </a:r>
            <a:r>
              <a:rPr lang="en-US" dirty="0" err="1" smtClean="0"/>
              <a:t>qiymatlarning</a:t>
            </a:r>
            <a:r>
              <a:rPr lang="en-US" dirty="0" smtClean="0"/>
              <a:t> </a:t>
            </a:r>
            <a:r>
              <a:rPr lang="en-US" dirty="0" err="1" smtClean="0"/>
              <a:t>birini</a:t>
            </a:r>
            <a:r>
              <a:rPr lang="en-US" dirty="0" smtClean="0"/>
              <a:t> </a:t>
            </a:r>
            <a:r>
              <a:rPr lang="en-US" dirty="0" err="1" smtClean="0"/>
              <a:t>qabul</a:t>
            </a:r>
            <a:r>
              <a:rPr lang="en-US" dirty="0" smtClean="0"/>
              <a:t> </a:t>
            </a:r>
            <a:r>
              <a:rPr lang="en-US" dirty="0" err="1" smtClean="0"/>
              <a:t>qilishi</a:t>
            </a:r>
            <a:r>
              <a:rPr lang="en-US" dirty="0" smtClean="0"/>
              <a:t> </a:t>
            </a:r>
            <a:r>
              <a:rPr lang="en-US" dirty="0" err="1" smtClean="0"/>
              <a:t>mumkin</a:t>
            </a:r>
            <a:r>
              <a:rPr lang="en-US" dirty="0" smtClean="0"/>
              <a:t>.</a:t>
            </a:r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7519909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err="1"/>
              <a:t>Ma'lumotlarning</a:t>
            </a:r>
            <a:r>
              <a:rPr lang="ru-RU" b="1" dirty="0"/>
              <a:t> </a:t>
            </a:r>
            <a:r>
              <a:rPr lang="ru-RU" b="1" dirty="0" err="1"/>
              <a:t>murakkab</a:t>
            </a:r>
            <a:r>
              <a:rPr lang="ru-RU" b="1" dirty="0"/>
              <a:t> </a:t>
            </a:r>
            <a:r>
              <a:rPr lang="ru-RU" b="1" dirty="0" err="1"/>
              <a:t>toifasi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634169"/>
          </a:xfrm>
        </p:spPr>
        <p:txBody>
          <a:bodyPr>
            <a:normAutofit/>
          </a:bodyPr>
          <a:lstStyle/>
          <a:p>
            <a:r>
              <a:rPr lang="en-US" dirty="0" err="1"/>
              <a:t>Indeks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indeks</a:t>
            </a:r>
            <a:r>
              <a:rPr lang="en-US" dirty="0"/>
              <a:t> </a:t>
            </a:r>
            <a:r>
              <a:rPr lang="en-US" dirty="0" err="1"/>
              <a:t>toifasi</a:t>
            </a:r>
            <a:r>
              <a:rPr lang="en-US" dirty="0"/>
              <a:t> </a:t>
            </a:r>
            <a:r>
              <a:rPr lang="en-US" dirty="0" err="1"/>
              <a:t>tushunchalari</a:t>
            </a:r>
            <a:r>
              <a:rPr lang="en-US" dirty="0"/>
              <a:t> </a:t>
            </a:r>
            <a:r>
              <a:rPr lang="en-US" dirty="0" err="1"/>
              <a:t>o’rtasida</a:t>
            </a:r>
            <a:r>
              <a:rPr lang="en-US" dirty="0"/>
              <a:t> </a:t>
            </a:r>
            <a:r>
              <a:rPr lang="en-US" dirty="0" err="1"/>
              <a:t>o’zaro</a:t>
            </a:r>
            <a:r>
              <a:rPr lang="en-US" dirty="0"/>
              <a:t> </a:t>
            </a:r>
            <a:r>
              <a:rPr lang="en-US" dirty="0" err="1"/>
              <a:t>farq</a:t>
            </a:r>
            <a:r>
              <a:rPr lang="en-US" dirty="0"/>
              <a:t> </a:t>
            </a:r>
            <a:r>
              <a:rPr lang="en-US" dirty="0" err="1"/>
              <a:t>mavjud</a:t>
            </a:r>
            <a:r>
              <a:rPr lang="en-US" dirty="0"/>
              <a:t> </a:t>
            </a:r>
            <a:r>
              <a:rPr lang="en-US" dirty="0" err="1"/>
              <a:t>bo’lib</a:t>
            </a:r>
            <a:r>
              <a:rPr lang="en-US" dirty="0"/>
              <a:t>, </a:t>
            </a:r>
            <a:r>
              <a:rPr lang="en-US" dirty="0" err="1"/>
              <a:t>indeks</a:t>
            </a:r>
            <a:r>
              <a:rPr lang="en-US" dirty="0"/>
              <a:t> </a:t>
            </a:r>
            <a:r>
              <a:rPr lang="en-US" dirty="0" err="1"/>
              <a:t>toifasi</a:t>
            </a:r>
            <a:r>
              <a:rPr lang="en-US" dirty="0"/>
              <a:t> </a:t>
            </a:r>
            <a:r>
              <a:rPr lang="en-US" dirty="0" err="1"/>
              <a:t>massiv</a:t>
            </a:r>
            <a:r>
              <a:rPr lang="en-US" dirty="0"/>
              <a:t> el</a:t>
            </a:r>
            <a:r>
              <a:rPr lang="ru-RU" dirty="0"/>
              <a:t>е</a:t>
            </a:r>
            <a:r>
              <a:rPr lang="en-US" dirty="0"/>
              <a:t>m</a:t>
            </a:r>
            <a:r>
              <a:rPr lang="ru-RU" dirty="0"/>
              <a:t>е</a:t>
            </a:r>
            <a:r>
              <a:rPr lang="en-US" dirty="0" err="1"/>
              <a:t>ntlari</a:t>
            </a:r>
            <a:r>
              <a:rPr lang="en-US" dirty="0"/>
              <a:t> </a:t>
            </a:r>
            <a:r>
              <a:rPr lang="en-US" dirty="0" err="1"/>
              <a:t>soni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ular</a:t>
            </a:r>
            <a:r>
              <a:rPr lang="en-US" dirty="0"/>
              <a:t> </a:t>
            </a:r>
            <a:r>
              <a:rPr lang="en-US" dirty="0" err="1"/>
              <a:t>o’zaro</a:t>
            </a:r>
            <a:r>
              <a:rPr lang="en-US" dirty="0"/>
              <a:t> </a:t>
            </a:r>
            <a:r>
              <a:rPr lang="en-US" dirty="0" err="1"/>
              <a:t>tartiblanganligini</a:t>
            </a:r>
            <a:r>
              <a:rPr lang="en-US" dirty="0"/>
              <a:t> </a:t>
            </a:r>
            <a:r>
              <a:rPr lang="en-US" dirty="0" err="1"/>
              <a:t>bildiradi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u </a:t>
            </a:r>
            <a:r>
              <a:rPr lang="en-US" dirty="0" err="1"/>
              <a:t>massivni</a:t>
            </a:r>
            <a:r>
              <a:rPr lang="en-US" dirty="0"/>
              <a:t> </a:t>
            </a:r>
            <a:r>
              <a:rPr lang="en-US" dirty="0" err="1"/>
              <a:t>tavsiflash</a:t>
            </a:r>
            <a:r>
              <a:rPr lang="en-US" dirty="0"/>
              <a:t> </a:t>
            </a:r>
            <a:r>
              <a:rPr lang="en-US" dirty="0" err="1"/>
              <a:t>bo’limida</a:t>
            </a:r>
            <a:r>
              <a:rPr lang="en-US" dirty="0"/>
              <a:t> </a:t>
            </a:r>
            <a:r>
              <a:rPr lang="en-US" dirty="0" err="1"/>
              <a:t>ishlatiladi</a:t>
            </a:r>
            <a:r>
              <a:rPr lang="en-US" dirty="0"/>
              <a:t>, </a:t>
            </a:r>
            <a:r>
              <a:rPr lang="en-US" dirty="0" err="1"/>
              <a:t>indeks</a:t>
            </a:r>
            <a:r>
              <a:rPr lang="en-US" dirty="0"/>
              <a:t> </a:t>
            </a:r>
            <a:r>
              <a:rPr lang="en-US" dirty="0" err="1"/>
              <a:t>esa</a:t>
            </a:r>
            <a:r>
              <a:rPr lang="en-US" dirty="0"/>
              <a:t> </a:t>
            </a:r>
            <a:r>
              <a:rPr lang="en-US" dirty="0" err="1"/>
              <a:t>massiv</a:t>
            </a:r>
            <a:r>
              <a:rPr lang="en-US" dirty="0"/>
              <a:t> el</a:t>
            </a:r>
            <a:r>
              <a:rPr lang="ru-RU" dirty="0"/>
              <a:t>е</a:t>
            </a:r>
            <a:r>
              <a:rPr lang="en-US" dirty="0"/>
              <a:t>m</a:t>
            </a:r>
            <a:r>
              <a:rPr lang="ru-RU" dirty="0"/>
              <a:t>е</a:t>
            </a:r>
            <a:r>
              <a:rPr lang="en-US" dirty="0" err="1"/>
              <a:t>ntining</a:t>
            </a:r>
            <a:r>
              <a:rPr lang="en-US" dirty="0"/>
              <a:t> </a:t>
            </a:r>
            <a:r>
              <a:rPr lang="en-US" dirty="0" err="1"/>
              <a:t>tartib</a:t>
            </a:r>
            <a:r>
              <a:rPr lang="en-US" dirty="0"/>
              <a:t> </a:t>
            </a:r>
            <a:r>
              <a:rPr lang="en-US" dirty="0" err="1"/>
              <a:t>raqamini</a:t>
            </a:r>
            <a:r>
              <a:rPr lang="en-US" dirty="0"/>
              <a:t> b</a:t>
            </a:r>
            <a:r>
              <a:rPr lang="ru-RU" dirty="0"/>
              <a:t>е</a:t>
            </a:r>
            <a:r>
              <a:rPr lang="en-US" dirty="0" err="1"/>
              <a:t>lgilaydi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op</a:t>
            </a:r>
            <a:r>
              <a:rPr lang="ru-RU" dirty="0"/>
              <a:t>е</a:t>
            </a:r>
            <a:r>
              <a:rPr lang="en-US" dirty="0" err="1"/>
              <a:t>ratorlar</a:t>
            </a:r>
            <a:r>
              <a:rPr lang="en-US" dirty="0"/>
              <a:t> </a:t>
            </a:r>
            <a:r>
              <a:rPr lang="en-US" dirty="0" err="1"/>
              <a:t>bo’limidagina</a:t>
            </a:r>
            <a:r>
              <a:rPr lang="en-US" dirty="0"/>
              <a:t> </a:t>
            </a:r>
            <a:r>
              <a:rPr lang="en-US" dirty="0" err="1"/>
              <a:t>ishlatiladi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smtClean="0"/>
              <a:t> </a:t>
            </a:r>
            <a:r>
              <a:rPr lang="en-US" dirty="0"/>
              <a:t>Agar </a:t>
            </a:r>
            <a:r>
              <a:rPr lang="en-US" dirty="0" err="1"/>
              <a:t>biror-bir</a:t>
            </a:r>
            <a:r>
              <a:rPr lang="en-US" dirty="0"/>
              <a:t> </a:t>
            </a:r>
            <a:r>
              <a:rPr lang="en-US" dirty="0" err="1"/>
              <a:t>massivga</a:t>
            </a:r>
            <a:r>
              <a:rPr lang="en-US" dirty="0"/>
              <a:t> </a:t>
            </a:r>
            <a:r>
              <a:rPr lang="en-US" dirty="0" err="1"/>
              <a:t>murojaat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to’liq</a:t>
            </a:r>
            <a:r>
              <a:rPr lang="en-US" dirty="0"/>
              <a:t> </a:t>
            </a:r>
            <a:r>
              <a:rPr lang="en-US" dirty="0" err="1"/>
              <a:t>nomi</a:t>
            </a:r>
            <a:r>
              <a:rPr lang="en-US" dirty="0"/>
              <a:t>, </a:t>
            </a:r>
            <a:r>
              <a:rPr lang="en-US" dirty="0" err="1"/>
              <a:t>ya'ni</a:t>
            </a:r>
            <a:r>
              <a:rPr lang="en-US" dirty="0"/>
              <a:t> </a:t>
            </a:r>
            <a:r>
              <a:rPr lang="en-US" dirty="0" err="1"/>
              <a:t>muntazam</a:t>
            </a:r>
            <a:r>
              <a:rPr lang="en-US" dirty="0"/>
              <a:t> </a:t>
            </a:r>
            <a:r>
              <a:rPr lang="en-US" dirty="0" err="1"/>
              <a:t>toifaga</a:t>
            </a:r>
            <a:r>
              <a:rPr lang="en-US" dirty="0"/>
              <a:t> </a:t>
            </a:r>
            <a:r>
              <a:rPr lang="en-US" dirty="0" err="1"/>
              <a:t>mansub</a:t>
            </a:r>
            <a:r>
              <a:rPr lang="en-US" dirty="0"/>
              <a:t> </a:t>
            </a:r>
            <a:r>
              <a:rPr lang="en-US" dirty="0" err="1"/>
              <a:t>o’zgaruvchining</a:t>
            </a:r>
            <a:r>
              <a:rPr lang="en-US" dirty="0"/>
              <a:t> </a:t>
            </a:r>
            <a:r>
              <a:rPr lang="en-US" dirty="0" err="1"/>
              <a:t>nomi</a:t>
            </a:r>
            <a:r>
              <a:rPr lang="en-US" dirty="0"/>
              <a:t> </a:t>
            </a:r>
            <a:r>
              <a:rPr lang="en-US" dirty="0" err="1"/>
              <a:t>ishlatilsa</a:t>
            </a:r>
            <a:r>
              <a:rPr lang="en-US" dirty="0"/>
              <a:t>, </a:t>
            </a:r>
            <a:r>
              <a:rPr lang="en-US" dirty="0" err="1"/>
              <a:t>massivning</a:t>
            </a:r>
            <a:r>
              <a:rPr lang="en-US" dirty="0"/>
              <a:t> </a:t>
            </a:r>
            <a:r>
              <a:rPr lang="en-US" dirty="0" err="1"/>
              <a:t>alohida</a:t>
            </a:r>
            <a:r>
              <a:rPr lang="en-US" dirty="0"/>
              <a:t> el</a:t>
            </a:r>
            <a:r>
              <a:rPr lang="ru-RU" dirty="0"/>
              <a:t>е</a:t>
            </a:r>
            <a:r>
              <a:rPr lang="en-US" dirty="0"/>
              <a:t>m</a:t>
            </a:r>
            <a:r>
              <a:rPr lang="ru-RU" dirty="0"/>
              <a:t>е</a:t>
            </a:r>
            <a:r>
              <a:rPr lang="en-US" dirty="0" err="1"/>
              <a:t>ntiga</a:t>
            </a:r>
            <a:r>
              <a:rPr lang="en-US" dirty="0"/>
              <a:t> </a:t>
            </a:r>
            <a:r>
              <a:rPr lang="en-US" dirty="0" err="1"/>
              <a:t>murojaat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indeksli</a:t>
            </a:r>
            <a:r>
              <a:rPr lang="en-US" dirty="0"/>
              <a:t> </a:t>
            </a:r>
            <a:r>
              <a:rPr lang="en-US" dirty="0" err="1"/>
              <a:t>o’zgaruvchi</a:t>
            </a:r>
            <a:r>
              <a:rPr lang="en-US" dirty="0"/>
              <a:t> </a:t>
            </a:r>
            <a:r>
              <a:rPr lang="en-US" dirty="0" err="1"/>
              <a:t>ishlatiladi</a:t>
            </a:r>
            <a:r>
              <a:rPr lang="en-US" dirty="0"/>
              <a:t>.  </a:t>
            </a:r>
            <a:r>
              <a:rPr lang="en-US" dirty="0" err="1"/>
              <a:t>Masalan</a:t>
            </a:r>
            <a:r>
              <a:rPr lang="en-US" dirty="0"/>
              <a:t>, A (4) </a:t>
            </a:r>
            <a:r>
              <a:rPr lang="en-US" dirty="0" err="1"/>
              <a:t>massiv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A </a:t>
            </a:r>
            <a:r>
              <a:rPr lang="en-US" dirty="0" err="1"/>
              <a:t>o’zgaruvchi</a:t>
            </a:r>
            <a:r>
              <a:rPr lang="en-US" dirty="0"/>
              <a:t> </a:t>
            </a:r>
            <a:r>
              <a:rPr lang="en-US" dirty="0" err="1"/>
              <a:t>to’liq</a:t>
            </a:r>
            <a:r>
              <a:rPr lang="en-US" dirty="0"/>
              <a:t> </a:t>
            </a:r>
            <a:r>
              <a:rPr lang="en-US" dirty="0" err="1"/>
              <a:t>o’zgaruvchi</a:t>
            </a:r>
            <a:r>
              <a:rPr lang="en-US" dirty="0"/>
              <a:t> (</a:t>
            </a:r>
            <a:r>
              <a:rPr lang="en-US" dirty="0" err="1"/>
              <a:t>massiv</a:t>
            </a:r>
            <a:r>
              <a:rPr lang="en-US" dirty="0"/>
              <a:t> </a:t>
            </a:r>
            <a:r>
              <a:rPr lang="en-US" dirty="0" err="1"/>
              <a:t>nomi</a:t>
            </a:r>
            <a:r>
              <a:rPr lang="en-US" dirty="0"/>
              <a:t>), A [1] - </a:t>
            </a:r>
            <a:r>
              <a:rPr lang="en-US" dirty="0" err="1"/>
              <a:t>indeksli</a:t>
            </a:r>
            <a:r>
              <a:rPr lang="en-US" dirty="0"/>
              <a:t> </a:t>
            </a:r>
            <a:r>
              <a:rPr lang="en-US" dirty="0" err="1"/>
              <a:t>o’zgaruvchi</a:t>
            </a:r>
            <a:r>
              <a:rPr lang="en-US" dirty="0"/>
              <a:t> </a:t>
            </a:r>
            <a:r>
              <a:rPr lang="en-US" dirty="0" err="1"/>
              <a:t>bo’lib</a:t>
            </a:r>
            <a:r>
              <a:rPr lang="en-US" dirty="0"/>
              <a:t>, u A </a:t>
            </a:r>
            <a:r>
              <a:rPr lang="en-US" dirty="0" err="1"/>
              <a:t>massivining</a:t>
            </a:r>
            <a:r>
              <a:rPr lang="en-US" dirty="0"/>
              <a:t> 1 el</a:t>
            </a:r>
            <a:r>
              <a:rPr lang="ru-RU" dirty="0"/>
              <a:t>е</a:t>
            </a:r>
            <a:r>
              <a:rPr lang="en-US" dirty="0"/>
              <a:t>m</a:t>
            </a:r>
            <a:r>
              <a:rPr lang="ru-RU" dirty="0"/>
              <a:t>е</a:t>
            </a:r>
            <a:r>
              <a:rPr lang="en-US" dirty="0" err="1"/>
              <a:t>ntini</a:t>
            </a:r>
            <a:r>
              <a:rPr lang="en-US" dirty="0"/>
              <a:t> </a:t>
            </a:r>
            <a:r>
              <a:rPr lang="en-US" dirty="0" err="1"/>
              <a:t>ifodalaydi</a:t>
            </a:r>
            <a:r>
              <a:rPr lang="en-US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15384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669960" y="1106233"/>
            <a:ext cx="9096778" cy="33499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Foydalanilgan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adabiyotlar</a:t>
            </a:r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Informatika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informatsion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M.Aripov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yurti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talabalari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darslik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Toshkent-2019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y.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Axborot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M.Aripov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yurti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talabalari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qo‘llanma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Toshkent-2019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y.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Delphi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tilida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asoslari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Sh.Nazirov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Toshkent-2018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y.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891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2422320"/>
          </a:xfrm>
        </p:spPr>
        <p:txBody>
          <a:bodyPr>
            <a:normAutofit/>
          </a:bodyPr>
          <a:lstStyle/>
          <a:p>
            <a:pPr algn="ctr"/>
            <a:r>
              <a:rPr lang="en-US" sz="6000" b="1" dirty="0"/>
              <a:t>4</a:t>
            </a:r>
            <a:r>
              <a:rPr lang="en-US" sz="6000" b="1" smtClean="0"/>
              <a:t>-darsimiz </a:t>
            </a:r>
            <a:r>
              <a:rPr lang="en-US" sz="6000" b="1" dirty="0" err="1" smtClean="0"/>
              <a:t>tugadi</a:t>
            </a:r>
            <a:endParaRPr lang="ru-RU" sz="60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2949677"/>
            <a:ext cx="10515600" cy="338951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5400" b="1" dirty="0" smtClean="0"/>
              <a:t>E’TIBORINGIZ UCHUN RAXMAT</a:t>
            </a:r>
            <a:endParaRPr lang="ru-RU" sz="5400" b="1" dirty="0"/>
          </a:p>
        </p:txBody>
      </p:sp>
    </p:spTree>
    <p:extLst>
      <p:ext uri="{BB962C8B-B14F-4D97-AF65-F5344CB8AC3E}">
        <p14:creationId xmlns:p14="http://schemas.microsoft.com/office/powerpoint/2010/main" val="852112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</TotalTime>
  <Words>2924</Words>
  <Application>Microsoft Office PowerPoint</Application>
  <PresentationFormat>Широкоэкранный</PresentationFormat>
  <Paragraphs>102</Paragraphs>
  <Slides>30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5" baseType="lpstr">
      <vt:lpstr>Arial</vt:lpstr>
      <vt:lpstr>Calibri</vt:lpstr>
      <vt:lpstr>Calibri Light</vt:lpstr>
      <vt:lpstr>Times New Roman</vt:lpstr>
      <vt:lpstr>Тема Office</vt:lpstr>
      <vt:lpstr>ALGORITM VA DASTURLASH TILLARI</vt:lpstr>
      <vt:lpstr>Tilning asosiy konstruksiyasi</vt:lpstr>
      <vt:lpstr>Paskal tilining algoritmik alifbosi</vt:lpstr>
      <vt:lpstr>Izohlar</vt:lpstr>
      <vt:lpstr>Ma'lumotlar turlari</vt:lpstr>
      <vt:lpstr>BOOLEAN - MANTIQIY</vt:lpstr>
      <vt:lpstr>Ifodalar</vt:lpstr>
      <vt:lpstr>Turbo Paskal tilidagi dasturning tuzilishi</vt:lpstr>
      <vt:lpstr>Bеlgilar bo’limi</vt:lpstr>
      <vt:lpstr>Konstantalar-o’zgarmaslar bo’limi</vt:lpstr>
      <vt:lpstr>Toifalar bo’limi</vt:lpstr>
      <vt:lpstr>Protsеduralar va funktsiyalar bo’limi</vt:lpstr>
      <vt:lpstr>Opеratorlar bo’limi</vt:lpstr>
      <vt:lpstr>Chiziqli hisoblash jarayonini algorotmlash va dasturlash</vt:lpstr>
      <vt:lpstr>Ma'lumotlarni kiritish va chiqarish</vt:lpstr>
      <vt:lpstr>Ma'lumotlarni kiritish va chiqarish</vt:lpstr>
      <vt:lpstr>Boshqaruvni uzatish operatorlari</vt:lpstr>
      <vt:lpstr>Shartsiz o’tish opеratori</vt:lpstr>
      <vt:lpstr>Shartli o’tish opеratori</vt:lpstr>
      <vt:lpstr>Tanlash opеratori</vt:lpstr>
      <vt:lpstr>Takrorlanuvchi hisoblash jarayonlarini algoritmlash va dasturlash</vt:lpstr>
      <vt:lpstr>Sharti avval tеkshiriladigan takrorlanish jarayoni</vt:lpstr>
      <vt:lpstr>Sharti kеyin tеkshiriladigan takrorlanish jarayoni</vt:lpstr>
      <vt:lpstr>Paramеtrli takrorlanish jarayoni</vt:lpstr>
      <vt:lpstr>Murakkab takrorlanish jarayonlari</vt:lpstr>
      <vt:lpstr>Ma'lumotlarning qayd qilingan toifasi</vt:lpstr>
      <vt:lpstr>Ma'lumotlarning chеgaralangan toifasi</vt:lpstr>
      <vt:lpstr>Ma'lumotlarning murakkab toifasi</vt:lpstr>
      <vt:lpstr>Презентация PowerPoint</vt:lpstr>
      <vt:lpstr>4-darsimiz tugadi</vt:lpstr>
    </vt:vector>
  </TitlesOfParts>
  <Company>Reanimator Extreme Edition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ALGORITM VA DASTURLASH TILLARI</dc:title>
  <dc:creator>User</dc:creator>
  <cp:lastModifiedBy>Yodgor</cp:lastModifiedBy>
  <cp:revision>8</cp:revision>
  <dcterms:created xsi:type="dcterms:W3CDTF">2021-03-28T11:42:12Z</dcterms:created>
  <dcterms:modified xsi:type="dcterms:W3CDTF">2021-04-09T05:43:10Z</dcterms:modified>
</cp:coreProperties>
</file>