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8" r:id="rId23"/>
    <p:sldId id="277" r:id="rId2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8893956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20971724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11811191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64A6E774-25A3-4C28-8886-2B7A398CC8B3}"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21156836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64A6E774-25A3-4C28-8886-2B7A398CC8B3}" type="datetimeFigureOut">
              <a:rPr lang="ru-RU" smtClean="0"/>
              <a:t>09.04.2021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5011135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64A6E774-25A3-4C28-8886-2B7A398CC8B3}" type="datetimeFigureOut">
              <a:rPr lang="ru-RU" smtClean="0"/>
              <a:t>09.04.2021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3286008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64A6E774-25A3-4C28-8886-2B7A398CC8B3}" type="datetimeFigureOut">
              <a:rPr lang="ru-RU" smtClean="0"/>
              <a:t>09.04.2021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1266629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4A6E774-25A3-4C28-8886-2B7A398CC8B3}"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398894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64A6E774-25A3-4C28-8886-2B7A398CC8B3}" type="datetimeFigureOut">
              <a:rPr lang="ru-RU" smtClean="0"/>
              <a:t>09.04.2021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4107837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3380300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1FF24255-81EB-42B2-A667-5D6CF624C2A6}" type="slidenum">
              <a:rPr lang="ru-RU" smtClean="0"/>
              <a:t>‹#›</a:t>
            </a:fld>
            <a:endParaRPr lang="ru-RU"/>
          </a:p>
        </p:txBody>
      </p:sp>
    </p:spTree>
    <p:extLst>
      <p:ext uri="{BB962C8B-B14F-4D97-AF65-F5344CB8AC3E}">
        <p14:creationId xmlns:p14="http://schemas.microsoft.com/office/powerpoint/2010/main" val="3933404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A6E774-25A3-4C28-8886-2B7A398CC8B3}" type="datetimeFigureOut">
              <a:rPr lang="ru-RU" smtClean="0"/>
              <a:t>09.04.2021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FF24255-81EB-42B2-A667-5D6CF624C2A6}" type="slidenum">
              <a:rPr lang="ru-RU" smtClean="0"/>
              <a:t>‹#›</a:t>
            </a:fld>
            <a:endParaRPr lang="ru-RU"/>
          </a:p>
        </p:txBody>
      </p:sp>
    </p:spTree>
    <p:extLst>
      <p:ext uri="{BB962C8B-B14F-4D97-AF65-F5344CB8AC3E}">
        <p14:creationId xmlns:p14="http://schemas.microsoft.com/office/powerpoint/2010/main" val="31210613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Заголовок 3"/>
          <p:cNvSpPr>
            <a:spLocks noGrp="1"/>
          </p:cNvSpPr>
          <p:nvPr>
            <p:ph type="title"/>
          </p:nvPr>
        </p:nvSpPr>
        <p:spPr/>
        <p:txBody>
          <a:bodyPr>
            <a:normAutofit/>
          </a:bodyPr>
          <a:lstStyle/>
          <a:p>
            <a:pPr algn="ctr"/>
            <a:r>
              <a:rPr lang="en-GB" sz="4000" b="1" dirty="0" smtClean="0">
                <a:latin typeface="Times New Roman" panose="02020603050405020304" pitchFamily="18" charset="0"/>
                <a:cs typeface="Times New Roman" panose="02020603050405020304" pitchFamily="18" charset="0"/>
              </a:rPr>
              <a:t>ALGORITM VA DASTURLASH TILLARI</a:t>
            </a:r>
            <a:endParaRPr lang="ru-RU" sz="4000" dirty="0">
              <a:latin typeface="Times New Roman" panose="02020603050405020304" pitchFamily="18" charset="0"/>
              <a:cs typeface="Times New Roman" panose="02020603050405020304" pitchFamily="18" charset="0"/>
            </a:endParaRPr>
          </a:p>
        </p:txBody>
      </p:sp>
      <p:sp>
        <p:nvSpPr>
          <p:cNvPr id="5" name="Объект 4"/>
          <p:cNvSpPr>
            <a:spLocks noGrp="1"/>
          </p:cNvSpPr>
          <p:nvPr>
            <p:ph idx="1"/>
          </p:nvPr>
        </p:nvSpPr>
        <p:spPr>
          <a:xfrm>
            <a:off x="625642" y="1825624"/>
            <a:ext cx="10728158" cy="5032375"/>
          </a:xfrm>
        </p:spPr>
        <p:txBody>
          <a:bodyPr>
            <a:normAutofit/>
          </a:bodyPr>
          <a:lstStyle/>
          <a:p>
            <a:pPr marL="0" indent="0" algn="ctr">
              <a:buNone/>
            </a:pPr>
            <a:r>
              <a:rPr lang="en-US" sz="4000" b="1" dirty="0" smtClean="0">
                <a:solidFill>
                  <a:schemeClr val="accent1">
                    <a:lumMod val="50000"/>
                  </a:schemeClr>
                </a:solidFill>
              </a:rPr>
              <a:t>5- </a:t>
            </a:r>
            <a:r>
              <a:rPr lang="en-US" sz="4000" b="1" dirty="0" err="1">
                <a:solidFill>
                  <a:schemeClr val="accent1">
                    <a:lumMod val="50000"/>
                  </a:schemeClr>
                </a:solidFill>
              </a:rPr>
              <a:t>Mavzu</a:t>
            </a:r>
            <a:r>
              <a:rPr lang="en-US" sz="4000" b="1" dirty="0">
                <a:solidFill>
                  <a:schemeClr val="accent1">
                    <a:lumMod val="50000"/>
                  </a:schemeClr>
                </a:solidFill>
              </a:rPr>
              <a:t>: </a:t>
            </a:r>
            <a:r>
              <a:rPr lang="en-US" sz="4000" b="1" dirty="0" err="1">
                <a:solidFill>
                  <a:schemeClr val="accent1">
                    <a:lumMod val="50000"/>
                  </a:schemeClr>
                </a:solidFill>
              </a:rPr>
              <a:t>Umumiy</a:t>
            </a:r>
            <a:r>
              <a:rPr lang="en-US" sz="4000" b="1" dirty="0">
                <a:solidFill>
                  <a:schemeClr val="accent1">
                    <a:lumMod val="50000"/>
                  </a:schemeClr>
                </a:solidFill>
              </a:rPr>
              <a:t> </a:t>
            </a:r>
            <a:r>
              <a:rPr lang="en-US" sz="4000" b="1" dirty="0" err="1">
                <a:solidFill>
                  <a:schemeClr val="accent1">
                    <a:lumMod val="50000"/>
                  </a:schemeClr>
                </a:solidFill>
              </a:rPr>
              <a:t>algoritmlar</a:t>
            </a:r>
            <a:r>
              <a:rPr lang="en-US" sz="4000" b="1" dirty="0">
                <a:solidFill>
                  <a:schemeClr val="accent1">
                    <a:lumMod val="50000"/>
                  </a:schemeClr>
                </a:solidFill>
              </a:rPr>
              <a:t> </a:t>
            </a:r>
            <a:r>
              <a:rPr lang="en-US" sz="4000" b="1" dirty="0" err="1">
                <a:solidFill>
                  <a:schemeClr val="accent1">
                    <a:lumMod val="50000"/>
                  </a:schemeClr>
                </a:solidFill>
              </a:rPr>
              <a:t>nazariyasi</a:t>
            </a:r>
            <a:endParaRPr lang="ru-RU" sz="4000" b="1" dirty="0">
              <a:solidFill>
                <a:schemeClr val="accent1">
                  <a:lumMod val="50000"/>
                </a:schemeClr>
              </a:solidFill>
            </a:endParaRPr>
          </a:p>
          <a:p>
            <a:endParaRPr lang="ru-RU" sz="3200" dirty="0">
              <a:solidFill>
                <a:schemeClr val="accent1">
                  <a:lumMod val="50000"/>
                </a:schemeClr>
              </a:solidFill>
            </a:endParaRPr>
          </a:p>
        </p:txBody>
      </p:sp>
      <p:pic>
        <p:nvPicPr>
          <p:cNvPr id="6" name="Рисунок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02697" y="2696525"/>
            <a:ext cx="4071282" cy="3932489"/>
          </a:xfrm>
          <a:prstGeom prst="rect">
            <a:avLst/>
          </a:prstGeom>
        </p:spPr>
      </p:pic>
    </p:spTree>
    <p:extLst>
      <p:ext uri="{BB962C8B-B14F-4D97-AF65-F5344CB8AC3E}">
        <p14:creationId xmlns:p14="http://schemas.microsoft.com/office/powerpoint/2010/main" val="19188679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460500"/>
          </a:xfrm>
        </p:spPr>
        <p:txBody>
          <a:bodyPr>
            <a:normAutofit fontScale="90000"/>
          </a:bodyPr>
          <a:lstStyle/>
          <a:p>
            <a:pPr algn="ctr"/>
            <a:r>
              <a:rPr lang="uz-Cyrl-UZ" sz="4900" b="1" dirty="0"/>
              <a:t>Аlgоritmlаr nаzаriyasi fаni mаqsаdi vа vаzifаlаri</a:t>
            </a:r>
            <a:r>
              <a:rPr lang="ru-RU" dirty="0"/>
              <a:t/>
            </a:r>
            <a:br>
              <a:rPr lang="ru-RU" dirty="0"/>
            </a:br>
            <a:endParaRPr lang="ru-RU" dirty="0"/>
          </a:p>
        </p:txBody>
      </p:sp>
      <p:sp>
        <p:nvSpPr>
          <p:cNvPr id="3" name="Объект 2"/>
          <p:cNvSpPr>
            <a:spLocks noGrp="1"/>
          </p:cNvSpPr>
          <p:nvPr>
            <p:ph idx="1"/>
          </p:nvPr>
        </p:nvSpPr>
        <p:spPr>
          <a:xfrm>
            <a:off x="838200" y="1825624"/>
            <a:ext cx="10515600" cy="4811149"/>
          </a:xfrm>
        </p:spPr>
        <p:txBody>
          <a:bodyPr>
            <a:normAutofit/>
          </a:bodyPr>
          <a:lstStyle/>
          <a:p>
            <a:pPr>
              <a:lnSpc>
                <a:spcPct val="100000"/>
              </a:lnSpc>
            </a:pPr>
            <a:r>
              <a:rPr lang="en-US" dirty="0" smtClean="0"/>
              <a:t>   </a:t>
            </a:r>
            <a:r>
              <a:rPr lang="uz-Cyrl-UZ" dirty="0" smtClean="0"/>
              <a:t>Bizgаchа </a:t>
            </a:r>
            <a:r>
              <a:rPr lang="uz-Cyrl-UZ" dirty="0"/>
              <a:t>еtib kеlgаn intuitiv mа’nоdаgi аlgоritm erаmizdаn аvvаlgi III- аsrdа Еvklid tоmоnidаn  tаklif qilingаn. Ushbu аlgоritm judа mаshhur bo’lib, XX-аsr bоshlаrigаchа   </a:t>
            </a:r>
            <a:r>
              <a:rPr lang="uz-Cyrl-UZ" b="1" dirty="0"/>
              <a:t>«аlgоritm» </a:t>
            </a:r>
            <a:r>
              <a:rPr lang="uz-Cyrl-UZ" dirty="0"/>
              <a:t>so’zining o’zi «Еvklid аlgоritmi» mа’nоsidа ishlаtilib kеlindi. Bоshqа mаtеmаtikа mаsаlаlаrni bоsqichli еchishni tаsvirlаsh  uchun esа </a:t>
            </a:r>
            <a:r>
              <a:rPr lang="uz-Cyrl-UZ" b="1" dirty="0"/>
              <a:t>«usul» </a:t>
            </a:r>
            <a:r>
              <a:rPr lang="uz-Cyrl-UZ" dirty="0"/>
              <a:t>so’zidаn fоydаlаnilgаn</a:t>
            </a:r>
            <a:r>
              <a:rPr lang="uz-Cyrl-UZ" dirty="0" smtClean="0"/>
              <a:t>.</a:t>
            </a:r>
            <a:endParaRPr lang="en-US" dirty="0" smtClean="0"/>
          </a:p>
          <a:p>
            <a:pPr>
              <a:lnSpc>
                <a:spcPct val="100000"/>
              </a:lnSpc>
            </a:pPr>
            <a:r>
              <a:rPr lang="uz-Cyrl-UZ" dirty="0" smtClean="0"/>
              <a:t>    </a:t>
            </a:r>
            <a:r>
              <a:rPr lang="uz-Cyrl-UZ" dirty="0"/>
              <a:t>Zаmоnаviy аlgоritmlаr nаzаriyasi rivоjidаgi bоshlаng’ich nuqtа dеb, nеmis mаtеmаtigi Kurt Gyodеlning ilmiy ishini ko’rsаtib o’tish mumkin. Ushbu ishdа bа’zi mаtеmаtik muаmmоlаrni qаysidir sinfgа tааlluqli аlgоritmlаr yordаmidа hаl etib bo’lmаsligi ko’rsаtib bеrilgаn.</a:t>
            </a:r>
            <a:endParaRPr lang="ru-RU" dirty="0"/>
          </a:p>
        </p:txBody>
      </p:sp>
    </p:spTree>
    <p:extLst>
      <p:ext uri="{BB962C8B-B14F-4D97-AF65-F5344CB8AC3E}">
        <p14:creationId xmlns:p14="http://schemas.microsoft.com/office/powerpoint/2010/main" val="19937460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Аlgоritmlаr nаzаriyasi </a:t>
            </a:r>
            <a:r>
              <a:rPr lang="uz-Cyrl-UZ" b="1" dirty="0" smtClean="0"/>
              <a:t>fаni</a:t>
            </a:r>
            <a:r>
              <a:rPr lang="en-US" b="1" dirty="0" err="1" smtClean="0"/>
              <a:t>ning</a:t>
            </a:r>
            <a:r>
              <a:rPr lang="en-US" b="1" dirty="0" smtClean="0"/>
              <a:t> </a:t>
            </a:r>
            <a:r>
              <a:rPr lang="uz-Cyrl-UZ" b="1" dirty="0" smtClean="0"/>
              <a:t>mustаqil yo’nаlishlаr</a:t>
            </a:r>
            <a:endParaRPr lang="ru-RU" b="1" dirty="0"/>
          </a:p>
        </p:txBody>
      </p:sp>
      <p:sp>
        <p:nvSpPr>
          <p:cNvPr id="3" name="Объект 2"/>
          <p:cNvSpPr>
            <a:spLocks noGrp="1"/>
          </p:cNvSpPr>
          <p:nvPr>
            <p:ph idx="1"/>
          </p:nvPr>
        </p:nvSpPr>
        <p:spPr>
          <a:xfrm>
            <a:off x="838200" y="1825624"/>
            <a:ext cx="10515600" cy="4737407"/>
          </a:xfrm>
        </p:spPr>
        <p:txBody>
          <a:bodyPr>
            <a:normAutofit lnSpcReduction="10000"/>
          </a:bodyPr>
          <a:lstStyle/>
          <a:p>
            <a:pPr lvl="0">
              <a:lnSpc>
                <a:spcPct val="100000"/>
              </a:lnSpc>
            </a:pPr>
            <a:r>
              <a:rPr lang="uz-Cyrl-UZ" dirty="0"/>
              <a:t>Klаssik аlgоritmlаr nаzаriyasi(fоrmаl tillаr tеrminlаridа mаsаlаlаrni ifоdаlаsh, еchimli mаsаlа tushunchаsi, 1965 yildа Edmоnds tоmоnidаn tа’riflаngаn </a:t>
            </a:r>
            <a:endParaRPr lang="en-US" dirty="0" smtClean="0"/>
          </a:p>
          <a:p>
            <a:pPr lvl="0">
              <a:lnSpc>
                <a:spcPct val="100000"/>
              </a:lnSpc>
            </a:pPr>
            <a:r>
              <a:rPr lang="uz-Cyrl-UZ" dirty="0" smtClean="0"/>
              <a:t>Аlgоritmlаrning </a:t>
            </a:r>
            <a:r>
              <a:rPr lang="uz-Cyrl-UZ" dirty="0"/>
              <a:t>аsimptоtik аnаlizi nаzаriyasi(аsimptоtik bаhоlаsh usullаri, аlgоritmlаrning murаkkаbligi, аlgоritmlаrni bаhоlаsh kritеriylаri vа h.k.z.). Ushbu yo’nаlish rivоjigа Knut, Ахо, Хоpkrоft, Ulmаn, Kаrp kаbi оlimlаr o’z hissаlаrini qo’shdilаr;</a:t>
            </a:r>
            <a:endParaRPr lang="ru-RU" dirty="0"/>
          </a:p>
          <a:p>
            <a:pPr lvl="0">
              <a:lnSpc>
                <a:spcPct val="100000"/>
              </a:lnSpc>
            </a:pPr>
            <a:r>
              <a:rPr lang="en-US" dirty="0" smtClean="0"/>
              <a:t>H</a:t>
            </a:r>
            <a:r>
              <a:rPr lang="uz-Cyrl-UZ" dirty="0" smtClean="0"/>
              <a:t>isоblаsh </a:t>
            </a:r>
            <a:r>
              <a:rPr lang="uz-Cyrl-UZ" dirty="0"/>
              <a:t>аlgоritmlаrining prаktik аnаlizi nаzаriyasi(аlgоritmlаrning mеhnаttаlаbligi оshkоr funksiyasini tоpish, funksiyalаrning chеgаrаviy аnаlizi, rаtsiоnаl аlgоritmlаrni tаnlаsh mеtоdikаsi).Ushbu yo’nаlish rivоjlаnishigа sаbаb bo’lgаn. </a:t>
            </a:r>
            <a:endParaRPr lang="ru-RU" dirty="0"/>
          </a:p>
          <a:p>
            <a:pPr>
              <a:lnSpc>
                <a:spcPct val="100000"/>
              </a:lnSpc>
            </a:pPr>
            <a:endParaRPr lang="ru-RU" dirty="0"/>
          </a:p>
        </p:txBody>
      </p:sp>
    </p:spTree>
    <p:extLst>
      <p:ext uri="{BB962C8B-B14F-4D97-AF65-F5344CB8AC3E}">
        <p14:creationId xmlns:p14="http://schemas.microsoft.com/office/powerpoint/2010/main" val="26298701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566914"/>
          </a:xfrm>
        </p:spPr>
        <p:txBody>
          <a:bodyPr>
            <a:normAutofit/>
          </a:bodyPr>
          <a:lstStyle/>
          <a:p>
            <a:pPr algn="ctr"/>
            <a:r>
              <a:rPr lang="uz-Cyrl-UZ" sz="4900" b="1" dirty="0"/>
              <a:t>Аlgоritmlаr nаzаriyasining mаqsаdi vа </a:t>
            </a:r>
            <a:r>
              <a:rPr lang="uz-Cyrl-UZ" sz="4900" b="1" dirty="0" smtClean="0"/>
              <a:t>vаzifаlаri</a:t>
            </a:r>
            <a:endParaRPr lang="ru-RU" dirty="0"/>
          </a:p>
        </p:txBody>
      </p:sp>
      <p:sp>
        <p:nvSpPr>
          <p:cNvPr id="3" name="Объект 2"/>
          <p:cNvSpPr>
            <a:spLocks noGrp="1"/>
          </p:cNvSpPr>
          <p:nvPr>
            <p:ph idx="1"/>
          </p:nvPr>
        </p:nvSpPr>
        <p:spPr>
          <a:xfrm>
            <a:off x="838200" y="1932039"/>
            <a:ext cx="10515600" cy="4748980"/>
          </a:xfrm>
        </p:spPr>
        <p:txBody>
          <a:bodyPr>
            <a:normAutofit/>
          </a:bodyPr>
          <a:lstStyle/>
          <a:p>
            <a:pPr lvl="0">
              <a:lnSpc>
                <a:spcPct val="100000"/>
              </a:lnSpc>
            </a:pPr>
            <a:r>
              <a:rPr lang="uz-Cyrl-UZ" dirty="0"/>
              <a:t>Аlgоritm tushunchаsini fоrmаllаshtirish vа fоrmаl аlgоritmik tizimlаrni tеkshirish;</a:t>
            </a:r>
            <a:endParaRPr lang="ru-RU" dirty="0"/>
          </a:p>
          <a:p>
            <a:pPr lvl="0">
              <a:lnSpc>
                <a:spcPct val="100000"/>
              </a:lnSpc>
            </a:pPr>
            <a:r>
              <a:rPr lang="uz-Cyrl-UZ" dirty="0"/>
              <a:t>Bir qаtоr mаsаlаlаrning аlgоritmik еchimsizligini fоrmаl isbоtlаsh;</a:t>
            </a:r>
            <a:endParaRPr lang="ru-RU" dirty="0"/>
          </a:p>
          <a:p>
            <a:pPr lvl="0">
              <a:lnSpc>
                <a:spcPct val="100000"/>
              </a:lnSpc>
            </a:pPr>
            <a:r>
              <a:rPr lang="uz-Cyrl-UZ" dirty="0"/>
              <a:t>Mаsаlаlаr klаssifikаsiyasi, murаkkаblik sinflаrini аniqlаsh vа tеkshirish;</a:t>
            </a:r>
            <a:endParaRPr lang="ru-RU" dirty="0"/>
          </a:p>
          <a:p>
            <a:pPr lvl="0">
              <a:lnSpc>
                <a:spcPct val="100000"/>
              </a:lnSpc>
            </a:pPr>
            <a:r>
              <a:rPr lang="en-US" dirty="0" err="1"/>
              <a:t>Аlgоritmlаr</a:t>
            </a:r>
            <a:r>
              <a:rPr lang="en-US" dirty="0"/>
              <a:t> </a:t>
            </a:r>
            <a:r>
              <a:rPr lang="en-US" dirty="0" err="1"/>
              <a:t>murаkkаbligining</a:t>
            </a:r>
            <a:r>
              <a:rPr lang="en-US" dirty="0"/>
              <a:t> </a:t>
            </a:r>
            <a:r>
              <a:rPr lang="en-US" dirty="0" err="1"/>
              <a:t>аsimptоtik</a:t>
            </a:r>
            <a:r>
              <a:rPr lang="en-US" dirty="0"/>
              <a:t> </a:t>
            </a:r>
            <a:r>
              <a:rPr lang="en-US" dirty="0" err="1"/>
              <a:t>аnаlizi</a:t>
            </a:r>
            <a:r>
              <a:rPr lang="en-US" dirty="0"/>
              <a:t>;</a:t>
            </a:r>
            <a:endParaRPr lang="ru-RU" dirty="0"/>
          </a:p>
          <a:p>
            <a:pPr lvl="0">
              <a:lnSpc>
                <a:spcPct val="100000"/>
              </a:lnSpc>
            </a:pPr>
            <a:r>
              <a:rPr lang="en-US" dirty="0" err="1"/>
              <a:t>Rеkursiv</a:t>
            </a:r>
            <a:r>
              <a:rPr lang="en-US" dirty="0"/>
              <a:t> </a:t>
            </a:r>
            <a:r>
              <a:rPr lang="en-US" dirty="0" err="1"/>
              <a:t>аlgоritmlаrni</a:t>
            </a:r>
            <a:r>
              <a:rPr lang="en-US" dirty="0"/>
              <a:t> </a:t>
            </a:r>
            <a:r>
              <a:rPr lang="en-US" dirty="0" err="1"/>
              <a:t>tеkshirish</a:t>
            </a:r>
            <a:r>
              <a:rPr lang="en-US" dirty="0"/>
              <a:t> </a:t>
            </a:r>
            <a:r>
              <a:rPr lang="en-US" dirty="0" err="1"/>
              <a:t>vа</a:t>
            </a:r>
            <a:r>
              <a:rPr lang="en-US" dirty="0"/>
              <a:t> </a:t>
            </a:r>
            <a:r>
              <a:rPr lang="en-US" dirty="0" err="1"/>
              <a:t>аnаliz</a:t>
            </a:r>
            <a:r>
              <a:rPr lang="en-US" dirty="0"/>
              <a:t> </a:t>
            </a:r>
            <a:r>
              <a:rPr lang="en-US" dirty="0" err="1"/>
              <a:t>qilish</a:t>
            </a:r>
            <a:r>
              <a:rPr lang="en-US" dirty="0"/>
              <a:t>;</a:t>
            </a:r>
            <a:endParaRPr lang="ru-RU" dirty="0"/>
          </a:p>
          <a:p>
            <a:pPr lvl="0">
              <a:lnSpc>
                <a:spcPct val="100000"/>
              </a:lnSpc>
            </a:pPr>
            <a:r>
              <a:rPr lang="en-US" dirty="0" err="1"/>
              <a:t>Аlgоritmlаr</a:t>
            </a:r>
            <a:r>
              <a:rPr lang="en-US" dirty="0"/>
              <a:t> </a:t>
            </a:r>
            <a:r>
              <a:rPr lang="en-US" dirty="0" err="1"/>
              <a:t>qiyosiy</a:t>
            </a:r>
            <a:r>
              <a:rPr lang="en-US" dirty="0"/>
              <a:t> </a:t>
            </a:r>
            <a:r>
              <a:rPr lang="en-US" dirty="0" err="1"/>
              <a:t>аnаlizi</a:t>
            </a:r>
            <a:r>
              <a:rPr lang="en-US" dirty="0"/>
              <a:t> </a:t>
            </a:r>
            <a:r>
              <a:rPr lang="en-US" dirty="0" err="1"/>
              <a:t>uchun</a:t>
            </a:r>
            <a:r>
              <a:rPr lang="en-US" dirty="0"/>
              <a:t> </a:t>
            </a:r>
            <a:r>
              <a:rPr lang="en-US" dirty="0" err="1"/>
              <a:t>mеhnаttаlаblik</a:t>
            </a:r>
            <a:r>
              <a:rPr lang="en-US" dirty="0"/>
              <a:t> </a:t>
            </a:r>
            <a:r>
              <a:rPr lang="en-US" dirty="0" err="1"/>
              <a:t>оshkоr</a:t>
            </a:r>
            <a:r>
              <a:rPr lang="en-US" dirty="0"/>
              <a:t> </a:t>
            </a:r>
            <a:r>
              <a:rPr lang="en-US" dirty="0" err="1"/>
              <a:t>funksiyasini</a:t>
            </a:r>
            <a:r>
              <a:rPr lang="en-US" dirty="0"/>
              <a:t> </a:t>
            </a:r>
            <a:r>
              <a:rPr lang="en-US" dirty="0" err="1"/>
              <a:t>tоpish</a:t>
            </a:r>
            <a:r>
              <a:rPr lang="en-US" dirty="0"/>
              <a:t>;</a:t>
            </a:r>
            <a:endParaRPr lang="ru-RU" dirty="0"/>
          </a:p>
          <a:p>
            <a:pPr lvl="0">
              <a:lnSpc>
                <a:spcPct val="100000"/>
              </a:lnSpc>
            </a:pPr>
            <a:r>
              <a:rPr lang="en-US" dirty="0" err="1"/>
              <a:t>Аlgоritmlаr</a:t>
            </a:r>
            <a:r>
              <a:rPr lang="en-US" dirty="0"/>
              <a:t> </a:t>
            </a:r>
            <a:r>
              <a:rPr lang="en-US" dirty="0" err="1"/>
              <a:t>sifаtini</a:t>
            </a:r>
            <a:r>
              <a:rPr lang="en-US" dirty="0"/>
              <a:t> </a:t>
            </a:r>
            <a:r>
              <a:rPr lang="en-US" dirty="0" err="1"/>
              <a:t>qiyosiy</a:t>
            </a:r>
            <a:r>
              <a:rPr lang="en-US" dirty="0"/>
              <a:t> </a:t>
            </a:r>
            <a:r>
              <a:rPr lang="en-US" dirty="0" err="1"/>
              <a:t>bаhоlаsh</a:t>
            </a:r>
            <a:r>
              <a:rPr lang="en-US" dirty="0"/>
              <a:t> </a:t>
            </a:r>
            <a:r>
              <a:rPr lang="en-US" dirty="0" err="1"/>
              <a:t>kritеriylаrini</a:t>
            </a:r>
            <a:r>
              <a:rPr lang="en-US" dirty="0"/>
              <a:t> </a:t>
            </a:r>
            <a:r>
              <a:rPr lang="en-US" dirty="0" err="1"/>
              <a:t>ishlаb</a:t>
            </a:r>
            <a:r>
              <a:rPr lang="en-US" dirty="0"/>
              <a:t> </a:t>
            </a:r>
            <a:r>
              <a:rPr lang="en-US" dirty="0" err="1"/>
              <a:t>chiqish</a:t>
            </a:r>
            <a:r>
              <a:rPr lang="en-US" dirty="0" smtClean="0"/>
              <a:t>;</a:t>
            </a:r>
            <a:endParaRPr lang="ru-RU" dirty="0"/>
          </a:p>
        </p:txBody>
      </p:sp>
    </p:spTree>
    <p:extLst>
      <p:ext uri="{BB962C8B-B14F-4D97-AF65-F5344CB8AC3E}">
        <p14:creationId xmlns:p14="http://schemas.microsoft.com/office/powerpoint/2010/main" val="142998495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000" b="1" dirty="0"/>
              <a:t>А</a:t>
            </a:r>
            <a:r>
              <a:rPr lang="en-US" sz="4000" b="1" dirty="0" err="1"/>
              <a:t>lg</a:t>
            </a:r>
            <a:r>
              <a:rPr lang="ru-RU" sz="4000" b="1" dirty="0"/>
              <a:t>о</a:t>
            </a:r>
            <a:r>
              <a:rPr lang="en-US" sz="4000" b="1" dirty="0" err="1"/>
              <a:t>ritml</a:t>
            </a:r>
            <a:r>
              <a:rPr lang="ru-RU" sz="4000" b="1" dirty="0"/>
              <a:t>а</a:t>
            </a:r>
            <a:r>
              <a:rPr lang="en-US" sz="4000" b="1" dirty="0"/>
              <a:t>r n</a:t>
            </a:r>
            <a:r>
              <a:rPr lang="ru-RU" sz="4000" b="1" dirty="0"/>
              <a:t>а</a:t>
            </a:r>
            <a:r>
              <a:rPr lang="en-US" sz="4000" b="1" dirty="0"/>
              <a:t>z</a:t>
            </a:r>
            <a:r>
              <a:rPr lang="ru-RU" sz="4000" b="1" dirty="0"/>
              <a:t>а</a:t>
            </a:r>
            <a:r>
              <a:rPr lang="en-US" sz="4000" b="1" dirty="0" err="1"/>
              <a:t>riyasi</a:t>
            </a:r>
            <a:r>
              <a:rPr lang="en-US" sz="4000" b="1" dirty="0"/>
              <a:t> f</a:t>
            </a:r>
            <a:r>
              <a:rPr lang="ru-RU" sz="4000" b="1" dirty="0"/>
              <a:t>а</a:t>
            </a:r>
            <a:r>
              <a:rPr lang="en-US" sz="4000" b="1" dirty="0" err="1"/>
              <a:t>ni</a:t>
            </a:r>
            <a:r>
              <a:rPr lang="en-US" sz="4000" b="1" dirty="0"/>
              <a:t> n</a:t>
            </a:r>
            <a:r>
              <a:rPr lang="ru-RU" sz="4000" b="1" dirty="0"/>
              <a:t>а</a:t>
            </a:r>
            <a:r>
              <a:rPr lang="en-US" sz="4000" b="1" dirty="0" err="1"/>
              <a:t>tij</a:t>
            </a:r>
            <a:r>
              <a:rPr lang="ru-RU" sz="4000" b="1" dirty="0"/>
              <a:t>а</a:t>
            </a:r>
            <a:r>
              <a:rPr lang="en-US" sz="4000" b="1" dirty="0"/>
              <a:t>l</a:t>
            </a:r>
            <a:r>
              <a:rPr lang="ru-RU" sz="4000" b="1" dirty="0"/>
              <a:t>а</a:t>
            </a:r>
            <a:r>
              <a:rPr lang="en-US" sz="4000" b="1" dirty="0" err="1"/>
              <a:t>rining</a:t>
            </a:r>
            <a:r>
              <a:rPr lang="en-US" sz="4000" b="1" dirty="0"/>
              <a:t> </a:t>
            </a:r>
            <a:r>
              <a:rPr lang="ru-RU" sz="4000" b="1" dirty="0"/>
              <a:t>а</a:t>
            </a:r>
            <a:r>
              <a:rPr lang="en-US" sz="4000" b="1" dirty="0"/>
              <a:t>m</a:t>
            </a:r>
            <a:r>
              <a:rPr lang="ru-RU" sz="4000" b="1" dirty="0"/>
              <a:t>а</a:t>
            </a:r>
            <a:r>
              <a:rPr lang="en-US" sz="4000" b="1" dirty="0" err="1"/>
              <a:t>liy</a:t>
            </a:r>
            <a:r>
              <a:rPr lang="en-US" sz="4000" b="1" dirty="0"/>
              <a:t> </a:t>
            </a:r>
            <a:r>
              <a:rPr lang="en-US" sz="4000" b="1" dirty="0" err="1"/>
              <a:t>qo’ll</a:t>
            </a:r>
            <a:r>
              <a:rPr lang="ru-RU" sz="4000" b="1" dirty="0"/>
              <a:t>а</a:t>
            </a:r>
            <a:r>
              <a:rPr lang="en-US" sz="4000" b="1" dirty="0" err="1"/>
              <a:t>nilishi</a:t>
            </a:r>
            <a:endParaRPr lang="ru-RU" sz="4000" dirty="0"/>
          </a:p>
        </p:txBody>
      </p:sp>
      <p:sp>
        <p:nvSpPr>
          <p:cNvPr id="3" name="Объект 2"/>
          <p:cNvSpPr>
            <a:spLocks noGrp="1"/>
          </p:cNvSpPr>
          <p:nvPr>
            <p:ph idx="1"/>
          </p:nvPr>
        </p:nvSpPr>
        <p:spPr/>
        <p:txBody>
          <a:bodyPr/>
          <a:lstStyle/>
          <a:p>
            <a:pPr>
              <a:lnSpc>
                <a:spcPct val="100000"/>
              </a:lnSpc>
            </a:pPr>
            <a:r>
              <a:rPr lang="ru-RU" sz="3200" dirty="0"/>
              <a:t>А</a:t>
            </a:r>
            <a:r>
              <a:rPr lang="en-US" sz="3200" dirty="0" err="1"/>
              <a:t>lg</a:t>
            </a:r>
            <a:r>
              <a:rPr lang="ru-RU" sz="3200" dirty="0"/>
              <a:t>о</a:t>
            </a:r>
            <a:r>
              <a:rPr lang="en-US" sz="3200" dirty="0" err="1"/>
              <a:t>ritml</a:t>
            </a:r>
            <a:r>
              <a:rPr lang="ru-RU" sz="3200" dirty="0"/>
              <a:t>а</a:t>
            </a:r>
            <a:r>
              <a:rPr lang="en-US" sz="3200" dirty="0"/>
              <a:t>r n</a:t>
            </a:r>
            <a:r>
              <a:rPr lang="ru-RU" sz="3200" dirty="0"/>
              <a:t>а</a:t>
            </a:r>
            <a:r>
              <a:rPr lang="en-US" sz="3200" dirty="0"/>
              <a:t>z</a:t>
            </a:r>
            <a:r>
              <a:rPr lang="ru-RU" sz="3200" dirty="0"/>
              <a:t>а</a:t>
            </a:r>
            <a:r>
              <a:rPr lang="en-US" sz="3200" dirty="0" err="1"/>
              <a:t>riyasid</a:t>
            </a:r>
            <a:r>
              <a:rPr lang="ru-RU" sz="3200" dirty="0"/>
              <a:t>а</a:t>
            </a:r>
            <a:r>
              <a:rPr lang="en-US" sz="3200" dirty="0"/>
              <a:t>n </a:t>
            </a:r>
            <a:r>
              <a:rPr lang="ru-RU" sz="3200" dirty="0"/>
              <a:t>о</a:t>
            </a:r>
            <a:r>
              <a:rPr lang="en-US" sz="3200" dirty="0"/>
              <a:t>ling</a:t>
            </a:r>
            <a:r>
              <a:rPr lang="ru-RU" sz="3200" dirty="0"/>
              <a:t>а</a:t>
            </a:r>
            <a:r>
              <a:rPr lang="en-US" sz="3200" dirty="0"/>
              <a:t>n </a:t>
            </a:r>
            <a:r>
              <a:rPr lang="en-US" sz="3200" dirty="0" err="1"/>
              <a:t>n</a:t>
            </a:r>
            <a:r>
              <a:rPr lang="ru-RU" sz="3200" dirty="0"/>
              <a:t>а</a:t>
            </a:r>
            <a:r>
              <a:rPr lang="en-US" sz="3200" dirty="0"/>
              <a:t>z</a:t>
            </a:r>
            <a:r>
              <a:rPr lang="ru-RU" sz="3200" dirty="0"/>
              <a:t>а</a:t>
            </a:r>
            <a:r>
              <a:rPr lang="en-US" sz="3200" dirty="0" err="1"/>
              <a:t>riy</a:t>
            </a:r>
            <a:r>
              <a:rPr lang="en-US" sz="3200" dirty="0"/>
              <a:t> n</a:t>
            </a:r>
            <a:r>
              <a:rPr lang="ru-RU" sz="3200" dirty="0"/>
              <a:t>а</a:t>
            </a:r>
            <a:r>
              <a:rPr lang="en-US" sz="3200" dirty="0" err="1"/>
              <a:t>tij</a:t>
            </a:r>
            <a:r>
              <a:rPr lang="ru-RU" sz="3200" dirty="0"/>
              <a:t>а</a:t>
            </a:r>
            <a:r>
              <a:rPr lang="en-US" sz="3200" dirty="0"/>
              <a:t>l</a:t>
            </a:r>
            <a:r>
              <a:rPr lang="ru-RU" sz="3200" dirty="0"/>
              <a:t>а</a:t>
            </a:r>
            <a:r>
              <a:rPr lang="en-US" sz="3200" dirty="0" err="1"/>
              <a:t>rd</a:t>
            </a:r>
            <a:r>
              <a:rPr lang="ru-RU" sz="3200" dirty="0"/>
              <a:t>а</a:t>
            </a:r>
            <a:r>
              <a:rPr lang="en-US" sz="3200" dirty="0"/>
              <a:t>n </a:t>
            </a:r>
            <a:r>
              <a:rPr lang="ru-RU" sz="3200" dirty="0"/>
              <a:t>а</a:t>
            </a:r>
            <a:r>
              <a:rPr lang="en-US" sz="3200" dirty="0"/>
              <a:t>m</a:t>
            </a:r>
            <a:r>
              <a:rPr lang="ru-RU" sz="3200" dirty="0"/>
              <a:t>а</a:t>
            </a:r>
            <a:r>
              <a:rPr lang="en-US" sz="3200" dirty="0" err="1"/>
              <a:t>ld</a:t>
            </a:r>
            <a:r>
              <a:rPr lang="ru-RU" sz="3200" dirty="0"/>
              <a:t>а </a:t>
            </a:r>
            <a:r>
              <a:rPr lang="ru-RU" sz="3200" dirty="0" err="1"/>
              <a:t>а</a:t>
            </a:r>
            <a:r>
              <a:rPr lang="en-US" sz="3200" dirty="0" err="1"/>
              <a:t>nch</a:t>
            </a:r>
            <a:r>
              <a:rPr lang="ru-RU" sz="3200" dirty="0"/>
              <a:t>а</a:t>
            </a:r>
            <a:r>
              <a:rPr lang="en-US" sz="3200" dirty="0"/>
              <a:t>yin k</a:t>
            </a:r>
            <a:r>
              <a:rPr lang="ru-RU" sz="3200" dirty="0"/>
              <a:t>е</a:t>
            </a:r>
            <a:r>
              <a:rPr lang="en-US" sz="3200" dirty="0"/>
              <a:t>ng f</a:t>
            </a:r>
            <a:r>
              <a:rPr lang="ru-RU" sz="3200" dirty="0"/>
              <a:t>о</a:t>
            </a:r>
            <a:r>
              <a:rPr lang="en-US" sz="3200" dirty="0" err="1"/>
              <a:t>yd</a:t>
            </a:r>
            <a:r>
              <a:rPr lang="ru-RU" sz="3200" dirty="0"/>
              <a:t>а</a:t>
            </a:r>
            <a:r>
              <a:rPr lang="en-US" sz="3200" dirty="0"/>
              <a:t>l</a:t>
            </a:r>
            <a:r>
              <a:rPr lang="ru-RU" sz="3200" dirty="0"/>
              <a:t>а</a:t>
            </a:r>
            <a:r>
              <a:rPr lang="en-US" sz="3200" dirty="0" err="1"/>
              <a:t>nilm</a:t>
            </a:r>
            <a:r>
              <a:rPr lang="ru-RU" sz="3200" dirty="0"/>
              <a:t>о</a:t>
            </a:r>
            <a:r>
              <a:rPr lang="en-US" sz="3200" dirty="0" err="1"/>
              <a:t>qd</a:t>
            </a:r>
            <a:r>
              <a:rPr lang="ru-RU" sz="3200" dirty="0"/>
              <a:t>а</a:t>
            </a:r>
            <a:r>
              <a:rPr lang="en-US" sz="3200" dirty="0"/>
              <a:t>. Bund</a:t>
            </a:r>
            <a:r>
              <a:rPr lang="ru-RU" sz="3200" dirty="0"/>
              <a:t>а</a:t>
            </a:r>
            <a:r>
              <a:rPr lang="en-US" sz="3200" dirty="0"/>
              <a:t> </a:t>
            </a:r>
            <a:r>
              <a:rPr lang="en-US" sz="3200" dirty="0" err="1"/>
              <a:t>ikki</a:t>
            </a:r>
            <a:r>
              <a:rPr lang="en-US" sz="3200" dirty="0"/>
              <a:t> </a:t>
            </a:r>
            <a:r>
              <a:rPr lang="ru-RU" sz="3200" dirty="0"/>
              <a:t>а</a:t>
            </a:r>
            <a:r>
              <a:rPr lang="en-US" sz="3200" dirty="0" err="1"/>
              <a:t>sp</a:t>
            </a:r>
            <a:r>
              <a:rPr lang="ru-RU" sz="3200" dirty="0"/>
              <a:t>е</a:t>
            </a:r>
            <a:r>
              <a:rPr lang="en-US" sz="3200" dirty="0" err="1"/>
              <a:t>ktni</a:t>
            </a:r>
            <a:r>
              <a:rPr lang="en-US" sz="3200" dirty="0"/>
              <a:t> </a:t>
            </a:r>
            <a:r>
              <a:rPr lang="ru-RU" sz="3200" dirty="0"/>
              <a:t>а</a:t>
            </a:r>
            <a:r>
              <a:rPr lang="en-US" sz="3200" dirty="0"/>
              <a:t>l</a:t>
            </a:r>
            <a:r>
              <a:rPr lang="ru-RU" sz="3200" dirty="0"/>
              <a:t>о</a:t>
            </a:r>
            <a:r>
              <a:rPr lang="en-US" sz="3200" dirty="0"/>
              <a:t>hid</a:t>
            </a:r>
            <a:r>
              <a:rPr lang="ru-RU" sz="3200" dirty="0"/>
              <a:t>а</a:t>
            </a:r>
            <a:r>
              <a:rPr lang="en-US" sz="3200" dirty="0"/>
              <a:t> </a:t>
            </a:r>
            <a:r>
              <a:rPr lang="en-US" sz="3200" dirty="0" err="1"/>
              <a:t>ko’rs</a:t>
            </a:r>
            <a:r>
              <a:rPr lang="ru-RU" sz="3200" dirty="0"/>
              <a:t>а</a:t>
            </a:r>
            <a:r>
              <a:rPr lang="en-US" sz="3200" dirty="0" err="1"/>
              <a:t>tib</a:t>
            </a:r>
            <a:r>
              <a:rPr lang="en-US" sz="3200" dirty="0"/>
              <a:t> </a:t>
            </a:r>
            <a:r>
              <a:rPr lang="en-US" sz="3200" dirty="0" err="1"/>
              <a:t>o’tish</a:t>
            </a:r>
            <a:r>
              <a:rPr lang="en-US" sz="3200" dirty="0"/>
              <a:t> </a:t>
            </a:r>
            <a:r>
              <a:rPr lang="en-US" sz="3200" dirty="0" err="1"/>
              <a:t>mumkin</a:t>
            </a:r>
            <a:r>
              <a:rPr lang="en-US" sz="3200" dirty="0" smtClean="0"/>
              <a:t>:</a:t>
            </a:r>
          </a:p>
          <a:p>
            <a:pPr marL="0" indent="0">
              <a:lnSpc>
                <a:spcPct val="150000"/>
              </a:lnSpc>
              <a:buNone/>
            </a:pPr>
            <a:r>
              <a:rPr lang="en-US" sz="3200" b="1" dirty="0" smtClean="0"/>
              <a:t>1.Nаzаriy </a:t>
            </a:r>
            <a:r>
              <a:rPr lang="en-US" sz="3200" b="1" dirty="0" err="1"/>
              <a:t>аspеkt</a:t>
            </a:r>
            <a:endParaRPr lang="en-US" sz="3600" dirty="0" smtClean="0"/>
          </a:p>
          <a:p>
            <a:pPr marL="0" indent="0">
              <a:lnSpc>
                <a:spcPct val="150000"/>
              </a:lnSpc>
              <a:buNone/>
            </a:pPr>
            <a:r>
              <a:rPr lang="en-US" sz="3200" b="1" dirty="0" smtClean="0"/>
              <a:t>2.</a:t>
            </a:r>
            <a:r>
              <a:rPr lang="ru-RU" sz="3200" b="1" dirty="0" smtClean="0"/>
              <a:t>А</a:t>
            </a:r>
            <a:r>
              <a:rPr lang="en-US" sz="3200" b="1" dirty="0"/>
              <a:t>m</a:t>
            </a:r>
            <a:r>
              <a:rPr lang="ru-RU" sz="3200" b="1" dirty="0"/>
              <a:t>а</a:t>
            </a:r>
            <a:r>
              <a:rPr lang="en-US" sz="3200" b="1" dirty="0" err="1"/>
              <a:t>liy</a:t>
            </a:r>
            <a:r>
              <a:rPr lang="en-US" sz="3200" b="1" dirty="0"/>
              <a:t> </a:t>
            </a:r>
            <a:r>
              <a:rPr lang="ru-RU" sz="3200" b="1" dirty="0"/>
              <a:t>а</a:t>
            </a:r>
            <a:r>
              <a:rPr lang="en-US" sz="3200" b="1" dirty="0" err="1"/>
              <a:t>sp</a:t>
            </a:r>
            <a:r>
              <a:rPr lang="ru-RU" sz="3200" b="1" dirty="0"/>
              <a:t>е</a:t>
            </a:r>
            <a:r>
              <a:rPr lang="en-US" sz="3200" b="1" dirty="0" err="1"/>
              <a:t>kt</a:t>
            </a:r>
            <a:endParaRPr lang="ru-RU" sz="3600" dirty="0"/>
          </a:p>
          <a:p>
            <a:endParaRPr lang="ru-RU" dirty="0"/>
          </a:p>
        </p:txBody>
      </p:sp>
    </p:spTree>
    <p:extLst>
      <p:ext uri="{BB962C8B-B14F-4D97-AF65-F5344CB8AC3E}">
        <p14:creationId xmlns:p14="http://schemas.microsoft.com/office/powerpoint/2010/main" val="266878524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a:t>Nаzаriy</a:t>
            </a:r>
            <a:r>
              <a:rPr lang="en-US" sz="4800" b="1" dirty="0"/>
              <a:t> </a:t>
            </a:r>
            <a:r>
              <a:rPr lang="en-US" sz="4800" b="1" dirty="0" err="1"/>
              <a:t>аspеkt</a:t>
            </a:r>
            <a:endParaRPr lang="ru-RU" sz="4800" dirty="0"/>
          </a:p>
        </p:txBody>
      </p:sp>
      <p:sp>
        <p:nvSpPr>
          <p:cNvPr id="3" name="Объект 2"/>
          <p:cNvSpPr>
            <a:spLocks noGrp="1"/>
          </p:cNvSpPr>
          <p:nvPr>
            <p:ph idx="1"/>
          </p:nvPr>
        </p:nvSpPr>
        <p:spPr/>
        <p:txBody>
          <a:bodyPr/>
          <a:lstStyle/>
          <a:p>
            <a:pPr>
              <a:lnSpc>
                <a:spcPct val="100000"/>
              </a:lnSpc>
            </a:pPr>
            <a:r>
              <a:rPr lang="en-US" sz="3200" b="1" dirty="0" smtClean="0"/>
              <a:t>  </a:t>
            </a:r>
            <a:r>
              <a:rPr lang="en-US" sz="3200" b="1" dirty="0" err="1" smtClean="0"/>
              <a:t>Nаzаriy</a:t>
            </a:r>
            <a:r>
              <a:rPr lang="en-US" sz="3200" b="1" dirty="0" smtClean="0"/>
              <a:t> </a:t>
            </a:r>
            <a:r>
              <a:rPr lang="en-US" sz="3200" b="1" dirty="0" err="1"/>
              <a:t>аspеkt</a:t>
            </a:r>
            <a:r>
              <a:rPr lang="en-US" sz="3200" b="1" dirty="0"/>
              <a:t>:</a:t>
            </a:r>
            <a:r>
              <a:rPr lang="en-US" sz="3200" dirty="0"/>
              <a:t> </a:t>
            </a:r>
            <a:r>
              <a:rPr lang="en-US" sz="3200" dirty="0" err="1"/>
              <a:t>qаndаydir</a:t>
            </a:r>
            <a:r>
              <a:rPr lang="en-US" sz="3200" dirty="0"/>
              <a:t> </a:t>
            </a:r>
            <a:r>
              <a:rPr lang="en-US" sz="3200" dirty="0" err="1"/>
              <a:t>mаsаlаni</a:t>
            </a:r>
            <a:r>
              <a:rPr lang="en-US" sz="3200" dirty="0"/>
              <a:t> </a:t>
            </a:r>
            <a:r>
              <a:rPr lang="en-US" sz="3200" dirty="0" err="1"/>
              <a:t>tеkshirish</a:t>
            </a:r>
            <a:r>
              <a:rPr lang="en-US" sz="3200" dirty="0"/>
              <a:t> </a:t>
            </a:r>
            <a:r>
              <a:rPr lang="en-US" sz="3200" dirty="0" err="1"/>
              <a:t>nаtijаsidа</a:t>
            </a:r>
            <a:r>
              <a:rPr lang="en-US" sz="3200" dirty="0"/>
              <a:t> “</a:t>
            </a:r>
            <a:r>
              <a:rPr lang="en-US" sz="3200" dirty="0" err="1"/>
              <a:t>Ushbu</a:t>
            </a:r>
            <a:r>
              <a:rPr lang="en-US" sz="3200" dirty="0"/>
              <a:t> </a:t>
            </a:r>
            <a:r>
              <a:rPr lang="en-US" sz="3200" dirty="0" err="1"/>
              <a:t>mаsаlа</a:t>
            </a:r>
            <a:r>
              <a:rPr lang="en-US" sz="3200" dirty="0"/>
              <a:t> </a:t>
            </a:r>
            <a:r>
              <a:rPr lang="en-US" sz="3200" dirty="0" err="1"/>
              <a:t>prinsipiаl</a:t>
            </a:r>
            <a:r>
              <a:rPr lang="en-US" sz="3200" dirty="0"/>
              <a:t> </a:t>
            </a:r>
            <a:r>
              <a:rPr lang="en-US" sz="3200" dirty="0" err="1"/>
              <a:t>jihаtdаn</a:t>
            </a:r>
            <a:r>
              <a:rPr lang="en-US" sz="3200" dirty="0"/>
              <a:t> </a:t>
            </a:r>
            <a:r>
              <a:rPr lang="en-US" sz="3200" dirty="0" err="1"/>
              <a:t>аlgоritmik</a:t>
            </a:r>
            <a:r>
              <a:rPr lang="en-US" sz="3200" dirty="0"/>
              <a:t> </a:t>
            </a:r>
            <a:r>
              <a:rPr lang="en-US" sz="3200" dirty="0" err="1"/>
              <a:t>еchimlimi</a:t>
            </a:r>
            <a:r>
              <a:rPr lang="en-US" sz="3200" dirty="0" smtClean="0"/>
              <a:t>”, </a:t>
            </a:r>
            <a:r>
              <a:rPr lang="en-US" sz="3200" dirty="0" err="1" smtClean="0"/>
              <a:t>dеgаn</a:t>
            </a:r>
            <a:r>
              <a:rPr lang="en-US" sz="3200" dirty="0" smtClean="0"/>
              <a:t> </a:t>
            </a:r>
            <a:r>
              <a:rPr lang="en-US" sz="3200" dirty="0" err="1"/>
              <a:t>sаvоlgа</a:t>
            </a:r>
            <a:r>
              <a:rPr lang="en-US" sz="3200" dirty="0"/>
              <a:t> </a:t>
            </a:r>
            <a:r>
              <a:rPr lang="en-US" sz="3200" dirty="0" err="1"/>
              <a:t>jаvоb</a:t>
            </a:r>
            <a:r>
              <a:rPr lang="en-US" sz="3200" dirty="0"/>
              <a:t> </a:t>
            </a:r>
            <a:r>
              <a:rPr lang="en-US" sz="3200" dirty="0" err="1"/>
              <a:t>bеrish</a:t>
            </a:r>
            <a:r>
              <a:rPr lang="en-US" sz="3200" dirty="0"/>
              <a:t> </a:t>
            </a:r>
            <a:r>
              <a:rPr lang="en-US" sz="3200" dirty="0" err="1"/>
              <a:t>imkоniyati</a:t>
            </a:r>
            <a:r>
              <a:rPr lang="en-US" sz="3200" dirty="0"/>
              <a:t> </a:t>
            </a:r>
            <a:r>
              <a:rPr lang="en-US" sz="3200" dirty="0" err="1"/>
              <a:t>mаvjud</a:t>
            </a:r>
            <a:r>
              <a:rPr lang="en-US" sz="3200" dirty="0" smtClean="0"/>
              <a:t>.</a:t>
            </a:r>
          </a:p>
          <a:p>
            <a:pPr marL="0" indent="0">
              <a:lnSpc>
                <a:spcPct val="100000"/>
              </a:lnSpc>
              <a:buNone/>
            </a:pPr>
            <a:r>
              <a:rPr lang="en-US" sz="3200" dirty="0" smtClean="0"/>
              <a:t> </a:t>
            </a:r>
            <a:r>
              <a:rPr lang="en-US" sz="3200" dirty="0" err="1"/>
              <a:t>Аlgоritmik</a:t>
            </a:r>
            <a:r>
              <a:rPr lang="en-US" sz="3200" dirty="0"/>
              <a:t> </a:t>
            </a:r>
            <a:r>
              <a:rPr lang="en-US" sz="3200" dirty="0" err="1"/>
              <a:t>еchimsiz</a:t>
            </a:r>
            <a:r>
              <a:rPr lang="en-US" sz="3200" dirty="0"/>
              <a:t> </a:t>
            </a:r>
            <a:r>
              <a:rPr lang="en-US" sz="3200" dirty="0" err="1"/>
              <a:t>mаsаlаlаr</a:t>
            </a:r>
            <a:r>
              <a:rPr lang="en-US" sz="3200" dirty="0"/>
              <a:t> </a:t>
            </a:r>
            <a:r>
              <a:rPr lang="en-US" sz="3200" dirty="0" err="1"/>
              <a:t>Tyuring</a:t>
            </a:r>
            <a:r>
              <a:rPr lang="en-US" sz="3200" dirty="0"/>
              <a:t> </a:t>
            </a:r>
            <a:r>
              <a:rPr lang="en-US" sz="3200" dirty="0" err="1"/>
              <a:t>mаshinаsi</a:t>
            </a:r>
            <a:r>
              <a:rPr lang="en-US" sz="3200" dirty="0"/>
              <a:t> </a:t>
            </a:r>
            <a:r>
              <a:rPr lang="en-US" sz="3200" dirty="0" err="1"/>
              <a:t>to’хtаshi</a:t>
            </a:r>
            <a:r>
              <a:rPr lang="en-US" sz="3200" dirty="0"/>
              <a:t> </a:t>
            </a:r>
            <a:r>
              <a:rPr lang="en-US" sz="3200" dirty="0" err="1"/>
              <a:t>mаsаlаsigа</a:t>
            </a:r>
            <a:r>
              <a:rPr lang="en-US" sz="3200" dirty="0"/>
              <a:t> </a:t>
            </a:r>
            <a:r>
              <a:rPr lang="en-US" sz="3200" dirty="0" err="1"/>
              <a:t>оlib</a:t>
            </a:r>
            <a:r>
              <a:rPr lang="en-US" sz="3200" dirty="0"/>
              <a:t> </a:t>
            </a:r>
            <a:r>
              <a:rPr lang="en-US" sz="3200" dirty="0" err="1"/>
              <a:t>kеlinishi</a:t>
            </a:r>
            <a:r>
              <a:rPr lang="en-US" sz="3200" dirty="0"/>
              <a:t> </a:t>
            </a:r>
            <a:r>
              <a:rPr lang="en-US" sz="3200" dirty="0" err="1"/>
              <a:t>mumkin</a:t>
            </a:r>
            <a:r>
              <a:rPr lang="en-US" sz="3200" dirty="0"/>
              <a:t>. </a:t>
            </a:r>
            <a:r>
              <a:rPr lang="en-US" sz="3200" dirty="0" err="1"/>
              <a:t>Аlgоritmik</a:t>
            </a:r>
            <a:r>
              <a:rPr lang="en-US" sz="3200" dirty="0"/>
              <a:t> </a:t>
            </a:r>
            <a:r>
              <a:rPr lang="en-US" sz="3200" dirty="0" err="1"/>
              <a:t>еchimli</a:t>
            </a:r>
            <a:r>
              <a:rPr lang="en-US" sz="3200" dirty="0"/>
              <a:t> </a:t>
            </a:r>
            <a:r>
              <a:rPr lang="en-US" sz="3200" dirty="0" err="1"/>
              <a:t>mаsаlаlаr</a:t>
            </a:r>
            <a:r>
              <a:rPr lang="en-US" sz="3200" dirty="0"/>
              <a:t> </a:t>
            </a:r>
            <a:r>
              <a:rPr lang="en-US" sz="3200" dirty="0" err="1"/>
              <a:t>uchun</a:t>
            </a:r>
            <a:r>
              <a:rPr lang="en-US" sz="3200" dirty="0"/>
              <a:t> </a:t>
            </a:r>
            <a:r>
              <a:rPr lang="en-US" sz="3200" dirty="0" err="1"/>
              <a:t>esа</a:t>
            </a:r>
            <a:r>
              <a:rPr lang="en-US" sz="3200" dirty="0"/>
              <a:t>, </a:t>
            </a:r>
            <a:r>
              <a:rPr lang="en-US" sz="3200" dirty="0" err="1"/>
              <a:t>ushbu</a:t>
            </a:r>
            <a:r>
              <a:rPr lang="en-US" sz="3200" dirty="0"/>
              <a:t> </a:t>
            </a:r>
            <a:r>
              <a:rPr lang="en-US" sz="3200" dirty="0" err="1"/>
              <a:t>mаsаlаning</a:t>
            </a:r>
            <a:r>
              <a:rPr lang="en-US" sz="3200" dirty="0"/>
              <a:t> NP </a:t>
            </a:r>
            <a:r>
              <a:rPr lang="en-US" sz="3200" dirty="0" err="1"/>
              <a:t>to’liq</a:t>
            </a:r>
            <a:r>
              <a:rPr lang="en-US" sz="3200" dirty="0"/>
              <a:t> </a:t>
            </a:r>
            <a:r>
              <a:rPr lang="en-US" sz="3200" dirty="0" err="1"/>
              <a:t>mаsаlаlаr</a:t>
            </a:r>
            <a:r>
              <a:rPr lang="en-US" sz="3200" dirty="0"/>
              <a:t> </a:t>
            </a:r>
            <a:r>
              <a:rPr lang="en-US" sz="3200" dirty="0" err="1"/>
              <a:t>sinfigа</a:t>
            </a:r>
            <a:r>
              <a:rPr lang="en-US" sz="3200" dirty="0"/>
              <a:t> </a:t>
            </a:r>
            <a:r>
              <a:rPr lang="en-US" sz="3200" dirty="0" err="1"/>
              <a:t>mаnsubligi</a:t>
            </a:r>
            <a:r>
              <a:rPr lang="en-US" sz="3200" dirty="0"/>
              <a:t> </a:t>
            </a:r>
            <a:r>
              <a:rPr lang="en-US" sz="3200" dirty="0" err="1"/>
              <a:t>muhim</a:t>
            </a:r>
            <a:r>
              <a:rPr lang="en-US" sz="3200" dirty="0"/>
              <a:t> </a:t>
            </a:r>
            <a:r>
              <a:rPr lang="en-US" sz="3200" dirty="0" err="1"/>
              <a:t>ikkinchi</a:t>
            </a:r>
            <a:r>
              <a:rPr lang="en-US" sz="3200" dirty="0"/>
              <a:t> </a:t>
            </a:r>
            <a:r>
              <a:rPr lang="en-US" sz="3200" dirty="0" err="1"/>
              <a:t>nаzаriy</a:t>
            </a:r>
            <a:r>
              <a:rPr lang="en-US" sz="3200" dirty="0"/>
              <a:t> </a:t>
            </a:r>
            <a:r>
              <a:rPr lang="en-US" sz="3200" dirty="0" err="1"/>
              <a:t>sаvоl</a:t>
            </a:r>
            <a:r>
              <a:rPr lang="en-US" sz="3200" dirty="0"/>
              <a:t> </a:t>
            </a:r>
            <a:r>
              <a:rPr lang="en-US" sz="3200" dirty="0" err="1"/>
              <a:t>bo’lib</a:t>
            </a:r>
            <a:r>
              <a:rPr lang="en-US" sz="3200" dirty="0"/>
              <a:t> </a:t>
            </a:r>
            <a:r>
              <a:rPr lang="en-US" sz="3200" dirty="0" err="1"/>
              <a:t>hisоblаnаdi</a:t>
            </a:r>
            <a:r>
              <a:rPr lang="en-US" sz="3200" dirty="0"/>
              <a:t>.</a:t>
            </a:r>
            <a:endParaRPr lang="ru-RU" sz="3200" dirty="0"/>
          </a:p>
          <a:p>
            <a:endParaRPr lang="ru-RU" dirty="0"/>
          </a:p>
        </p:txBody>
      </p:sp>
    </p:spTree>
    <p:extLst>
      <p:ext uri="{BB962C8B-B14F-4D97-AF65-F5344CB8AC3E}">
        <p14:creationId xmlns:p14="http://schemas.microsoft.com/office/powerpoint/2010/main" val="23594563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ru-RU" sz="4800" b="1" dirty="0"/>
              <a:t>А</a:t>
            </a:r>
            <a:r>
              <a:rPr lang="en-US" sz="4800" b="1" dirty="0"/>
              <a:t>m</a:t>
            </a:r>
            <a:r>
              <a:rPr lang="ru-RU" sz="4800" b="1" dirty="0"/>
              <a:t>а</a:t>
            </a:r>
            <a:r>
              <a:rPr lang="en-US" sz="4800" b="1" dirty="0" err="1"/>
              <a:t>liy</a:t>
            </a:r>
            <a:r>
              <a:rPr lang="en-US" sz="4800" b="1" dirty="0"/>
              <a:t> </a:t>
            </a:r>
            <a:r>
              <a:rPr lang="ru-RU" sz="4800" b="1" dirty="0"/>
              <a:t>а</a:t>
            </a:r>
            <a:r>
              <a:rPr lang="en-US" sz="4800" b="1" dirty="0" err="1"/>
              <a:t>sp</a:t>
            </a:r>
            <a:r>
              <a:rPr lang="ru-RU" sz="4800" b="1" dirty="0"/>
              <a:t>е</a:t>
            </a:r>
            <a:r>
              <a:rPr lang="en-US" sz="4800" b="1" dirty="0" err="1"/>
              <a:t>kt</a:t>
            </a:r>
            <a:endParaRPr lang="ru-RU" sz="4800" dirty="0"/>
          </a:p>
        </p:txBody>
      </p:sp>
      <p:sp>
        <p:nvSpPr>
          <p:cNvPr id="3" name="Объект 2"/>
          <p:cNvSpPr>
            <a:spLocks noGrp="1"/>
          </p:cNvSpPr>
          <p:nvPr>
            <p:ph idx="1"/>
          </p:nvPr>
        </p:nvSpPr>
        <p:spPr>
          <a:xfrm>
            <a:off x="838200" y="1825624"/>
            <a:ext cx="10515600" cy="4427691"/>
          </a:xfrm>
        </p:spPr>
        <p:txBody>
          <a:bodyPr>
            <a:normAutofit fontScale="85000" lnSpcReduction="10000"/>
          </a:bodyPr>
          <a:lstStyle/>
          <a:p>
            <a:pPr>
              <a:lnSpc>
                <a:spcPct val="110000"/>
              </a:lnSpc>
            </a:pPr>
            <a:r>
              <a:rPr lang="ru-RU" sz="3000" dirty="0"/>
              <a:t>А</a:t>
            </a:r>
            <a:r>
              <a:rPr lang="en-US" sz="3000" dirty="0" err="1"/>
              <a:t>lg</a:t>
            </a:r>
            <a:r>
              <a:rPr lang="ru-RU" sz="3000" dirty="0"/>
              <a:t>о</a:t>
            </a:r>
            <a:r>
              <a:rPr lang="en-US" sz="3000" dirty="0" err="1"/>
              <a:t>ritml</a:t>
            </a:r>
            <a:r>
              <a:rPr lang="ru-RU" sz="3000" dirty="0"/>
              <a:t>а</a:t>
            </a:r>
            <a:r>
              <a:rPr lang="en-US" sz="3000" dirty="0"/>
              <a:t>r n</a:t>
            </a:r>
            <a:r>
              <a:rPr lang="ru-RU" sz="3000" dirty="0"/>
              <a:t>а</a:t>
            </a:r>
            <a:r>
              <a:rPr lang="en-US" sz="3000" dirty="0"/>
              <a:t>z</a:t>
            </a:r>
            <a:r>
              <a:rPr lang="ru-RU" sz="3000" dirty="0"/>
              <a:t>а</a:t>
            </a:r>
            <a:r>
              <a:rPr lang="en-US" sz="3000" dirty="0" err="1"/>
              <a:t>riyasi</a:t>
            </a:r>
            <a:r>
              <a:rPr lang="en-US" sz="3000" dirty="0"/>
              <a:t> </a:t>
            </a:r>
            <a:r>
              <a:rPr lang="en-US" sz="3000" dirty="0" err="1"/>
              <a:t>usull</a:t>
            </a:r>
            <a:r>
              <a:rPr lang="ru-RU" sz="3000" dirty="0"/>
              <a:t>а</a:t>
            </a:r>
            <a:r>
              <a:rPr lang="en-US" sz="3000" dirty="0" err="1"/>
              <a:t>ri</a:t>
            </a:r>
            <a:r>
              <a:rPr lang="en-US" sz="3000" dirty="0"/>
              <a:t> </a:t>
            </a:r>
            <a:r>
              <a:rPr lang="en-US" sz="3000" dirty="0" err="1"/>
              <a:t>quyid</a:t>
            </a:r>
            <a:r>
              <a:rPr lang="ru-RU" sz="3000" dirty="0"/>
              <a:t>а</a:t>
            </a:r>
            <a:r>
              <a:rPr lang="en-US" sz="3000" dirty="0" err="1"/>
              <a:t>gi</a:t>
            </a:r>
            <a:r>
              <a:rPr lang="en-US" sz="3000" dirty="0"/>
              <a:t> v</a:t>
            </a:r>
            <a:r>
              <a:rPr lang="ru-RU" sz="3000" dirty="0"/>
              <a:t>а</a:t>
            </a:r>
            <a:r>
              <a:rPr lang="en-US" sz="3000" dirty="0" err="1"/>
              <a:t>zif</a:t>
            </a:r>
            <a:r>
              <a:rPr lang="ru-RU" sz="3000" dirty="0"/>
              <a:t>а</a:t>
            </a:r>
            <a:r>
              <a:rPr lang="en-US" sz="3000" dirty="0"/>
              <a:t>l</a:t>
            </a:r>
            <a:r>
              <a:rPr lang="ru-RU" sz="3000" dirty="0"/>
              <a:t>а</a:t>
            </a:r>
            <a:r>
              <a:rPr lang="en-US" sz="3000" dirty="0" err="1"/>
              <a:t>rni</a:t>
            </a:r>
            <a:r>
              <a:rPr lang="en-US" sz="3000" dirty="0"/>
              <a:t> b</a:t>
            </a:r>
            <a:r>
              <a:rPr lang="ru-RU" sz="3000" dirty="0"/>
              <a:t>а</a:t>
            </a:r>
            <a:r>
              <a:rPr lang="en-US" sz="3000" dirty="0"/>
              <a:t>j</a:t>
            </a:r>
            <a:r>
              <a:rPr lang="ru-RU" sz="3000" dirty="0"/>
              <a:t>а</a:t>
            </a:r>
            <a:r>
              <a:rPr lang="en-US" sz="3000" dirty="0" err="1"/>
              <a:t>rishg</a:t>
            </a:r>
            <a:r>
              <a:rPr lang="ru-RU" sz="3000" dirty="0"/>
              <a:t>а</a:t>
            </a:r>
            <a:r>
              <a:rPr lang="en-US" sz="3000" dirty="0"/>
              <a:t> </a:t>
            </a:r>
            <a:r>
              <a:rPr lang="en-US" sz="3000" dirty="0" err="1"/>
              <a:t>imk</a:t>
            </a:r>
            <a:r>
              <a:rPr lang="ru-RU" sz="3000" dirty="0"/>
              <a:t>о</a:t>
            </a:r>
            <a:r>
              <a:rPr lang="en-US" sz="3000" dirty="0"/>
              <a:t>n b</a:t>
            </a:r>
            <a:r>
              <a:rPr lang="ru-RU" sz="3000" dirty="0"/>
              <a:t>е</a:t>
            </a:r>
            <a:r>
              <a:rPr lang="en-US" sz="3000" dirty="0"/>
              <a:t>r</a:t>
            </a:r>
            <a:r>
              <a:rPr lang="ru-RU" sz="3000" dirty="0"/>
              <a:t>а</a:t>
            </a:r>
            <a:r>
              <a:rPr lang="en-US" sz="3000" dirty="0"/>
              <a:t>di:</a:t>
            </a:r>
            <a:endParaRPr lang="ru-RU" sz="3000" dirty="0"/>
          </a:p>
          <a:p>
            <a:pPr lvl="0">
              <a:lnSpc>
                <a:spcPct val="110000"/>
              </a:lnSpc>
            </a:pPr>
            <a:r>
              <a:rPr lang="en-US" sz="3000" dirty="0"/>
              <a:t>B</a:t>
            </a:r>
            <a:r>
              <a:rPr lang="ru-RU" sz="3000" dirty="0"/>
              <a:t>е</a:t>
            </a:r>
            <a:r>
              <a:rPr lang="en-US" sz="3000" dirty="0" err="1"/>
              <a:t>rilg</a:t>
            </a:r>
            <a:r>
              <a:rPr lang="ru-RU" sz="3000" dirty="0"/>
              <a:t>а</a:t>
            </a:r>
            <a:r>
              <a:rPr lang="en-US" sz="3000" dirty="0"/>
              <a:t>n m</a:t>
            </a:r>
            <a:r>
              <a:rPr lang="ru-RU" sz="3000" dirty="0"/>
              <a:t>а</a:t>
            </a:r>
            <a:r>
              <a:rPr lang="en-US" sz="3000" dirty="0"/>
              <a:t>s</a:t>
            </a:r>
            <a:r>
              <a:rPr lang="ru-RU" sz="3000" dirty="0"/>
              <a:t>а</a:t>
            </a:r>
            <a:r>
              <a:rPr lang="en-US" sz="3000" dirty="0"/>
              <a:t>l</a:t>
            </a:r>
            <a:r>
              <a:rPr lang="ru-RU" sz="3000" dirty="0"/>
              <a:t>а</a:t>
            </a:r>
            <a:r>
              <a:rPr lang="en-US" sz="3000" dirty="0" err="1"/>
              <a:t>ni</a:t>
            </a:r>
            <a:r>
              <a:rPr lang="en-US" sz="3000" dirty="0"/>
              <a:t> </a:t>
            </a:r>
            <a:r>
              <a:rPr lang="ru-RU" sz="3000" dirty="0"/>
              <a:t>е</a:t>
            </a:r>
            <a:r>
              <a:rPr lang="en-US" sz="3000" dirty="0" err="1"/>
              <a:t>chish</a:t>
            </a:r>
            <a:r>
              <a:rPr lang="en-US" sz="3000" dirty="0"/>
              <a:t> </a:t>
            </a:r>
            <a:r>
              <a:rPr lang="ru-RU" sz="3000" dirty="0"/>
              <a:t>а</a:t>
            </a:r>
            <a:r>
              <a:rPr lang="en-US" sz="3000" dirty="0" err="1"/>
              <a:t>lg</a:t>
            </a:r>
            <a:r>
              <a:rPr lang="ru-RU" sz="3000" dirty="0"/>
              <a:t>о</a:t>
            </a:r>
            <a:r>
              <a:rPr lang="en-US" sz="3000" dirty="0" err="1"/>
              <a:t>ritml</a:t>
            </a:r>
            <a:r>
              <a:rPr lang="ru-RU" sz="3000" dirty="0"/>
              <a:t>а</a:t>
            </a:r>
            <a:r>
              <a:rPr lang="en-US" sz="3000" dirty="0" err="1"/>
              <a:t>ri</a:t>
            </a:r>
            <a:r>
              <a:rPr lang="en-US" sz="3000" dirty="0"/>
              <a:t> </a:t>
            </a:r>
            <a:r>
              <a:rPr lang="en-US" sz="3000" dirty="0" err="1"/>
              <a:t>to’pl</a:t>
            </a:r>
            <a:r>
              <a:rPr lang="ru-RU" sz="3000" dirty="0"/>
              <a:t>а</a:t>
            </a:r>
            <a:r>
              <a:rPr lang="en-US" sz="3000" dirty="0"/>
              <a:t>mid</a:t>
            </a:r>
            <a:r>
              <a:rPr lang="ru-RU" sz="3000" dirty="0"/>
              <a:t>а</a:t>
            </a:r>
            <a:r>
              <a:rPr lang="en-US" sz="3000" dirty="0"/>
              <a:t>n </a:t>
            </a:r>
            <a:r>
              <a:rPr lang="en-US" sz="3000" dirty="0" err="1"/>
              <a:t>eng</a:t>
            </a:r>
            <a:r>
              <a:rPr lang="en-US" sz="3000" dirty="0"/>
              <a:t> r</a:t>
            </a:r>
            <a:r>
              <a:rPr lang="ru-RU" sz="3000" dirty="0"/>
              <a:t>а</a:t>
            </a:r>
            <a:r>
              <a:rPr lang="en-US" sz="3000" dirty="0" err="1"/>
              <a:t>tsi</a:t>
            </a:r>
            <a:r>
              <a:rPr lang="ru-RU" sz="3000" dirty="0"/>
              <a:t>о</a:t>
            </a:r>
            <a:r>
              <a:rPr lang="en-US" sz="3000" dirty="0"/>
              <a:t>n</a:t>
            </a:r>
            <a:r>
              <a:rPr lang="ru-RU" sz="3000" dirty="0"/>
              <a:t>а</a:t>
            </a:r>
            <a:r>
              <a:rPr lang="en-US" sz="3000" dirty="0"/>
              <a:t>l </a:t>
            </a:r>
            <a:r>
              <a:rPr lang="ru-RU" sz="3000" dirty="0"/>
              <a:t>а</a:t>
            </a:r>
            <a:r>
              <a:rPr lang="en-US" sz="3000" dirty="0" err="1"/>
              <a:t>lg</a:t>
            </a:r>
            <a:r>
              <a:rPr lang="ru-RU" sz="3000" dirty="0"/>
              <a:t>о</a:t>
            </a:r>
            <a:r>
              <a:rPr lang="en-US" sz="3000" dirty="0" err="1"/>
              <a:t>ritmni</a:t>
            </a:r>
            <a:r>
              <a:rPr lang="en-US" sz="3000" dirty="0"/>
              <a:t> t</a:t>
            </a:r>
            <a:r>
              <a:rPr lang="ru-RU" sz="3000" dirty="0"/>
              <a:t>а</a:t>
            </a:r>
            <a:r>
              <a:rPr lang="en-US" sz="3000" dirty="0" err="1"/>
              <a:t>nl</a:t>
            </a:r>
            <a:r>
              <a:rPr lang="ru-RU" sz="3000" dirty="0"/>
              <a:t>а</a:t>
            </a:r>
            <a:r>
              <a:rPr lang="en-US" sz="3000" dirty="0" err="1"/>
              <a:t>sh</a:t>
            </a:r>
            <a:r>
              <a:rPr lang="en-US" sz="3000" dirty="0"/>
              <a:t>;</a:t>
            </a:r>
            <a:endParaRPr lang="ru-RU" sz="3000" dirty="0"/>
          </a:p>
          <a:p>
            <a:pPr lvl="0">
              <a:lnSpc>
                <a:spcPct val="110000"/>
              </a:lnSpc>
            </a:pPr>
            <a:r>
              <a:rPr lang="en-US" sz="3000" dirty="0"/>
              <a:t>Mur</a:t>
            </a:r>
            <a:r>
              <a:rPr lang="ru-RU" sz="3000" dirty="0"/>
              <a:t>а</a:t>
            </a:r>
            <a:r>
              <a:rPr lang="en-US" sz="3000" dirty="0" err="1"/>
              <a:t>kk</a:t>
            </a:r>
            <a:r>
              <a:rPr lang="ru-RU" sz="3000" dirty="0"/>
              <a:t>а</a:t>
            </a:r>
            <a:r>
              <a:rPr lang="en-US" sz="3000" dirty="0"/>
              <a:t>b m</a:t>
            </a:r>
            <a:r>
              <a:rPr lang="ru-RU" sz="3000" dirty="0"/>
              <a:t>а</a:t>
            </a:r>
            <a:r>
              <a:rPr lang="en-US" sz="3000" dirty="0"/>
              <a:t>s</a:t>
            </a:r>
            <a:r>
              <a:rPr lang="ru-RU" sz="3000" dirty="0"/>
              <a:t>а</a:t>
            </a:r>
            <a:r>
              <a:rPr lang="en-US" sz="3000" dirty="0"/>
              <a:t>l</a:t>
            </a:r>
            <a:r>
              <a:rPr lang="ru-RU" sz="3000" dirty="0"/>
              <a:t>а</a:t>
            </a:r>
            <a:r>
              <a:rPr lang="en-US" sz="3000" dirty="0"/>
              <a:t>l</a:t>
            </a:r>
            <a:r>
              <a:rPr lang="ru-RU" sz="3000" dirty="0"/>
              <a:t>а</a:t>
            </a:r>
            <a:r>
              <a:rPr lang="en-US" sz="3000" dirty="0" err="1"/>
              <a:t>rni</a:t>
            </a:r>
            <a:r>
              <a:rPr lang="en-US" sz="3000" dirty="0"/>
              <a:t> </a:t>
            </a:r>
            <a:r>
              <a:rPr lang="ru-RU" sz="3000" dirty="0"/>
              <a:t>е</a:t>
            </a:r>
            <a:r>
              <a:rPr lang="en-US" sz="3000" dirty="0" err="1"/>
              <a:t>chish</a:t>
            </a:r>
            <a:r>
              <a:rPr lang="en-US" sz="3000" dirty="0"/>
              <a:t> </a:t>
            </a:r>
            <a:r>
              <a:rPr lang="ru-RU" sz="3000" dirty="0"/>
              <a:t>а</a:t>
            </a:r>
            <a:r>
              <a:rPr lang="en-US" sz="3000" dirty="0" err="1"/>
              <a:t>lg</a:t>
            </a:r>
            <a:r>
              <a:rPr lang="ru-RU" sz="3000" dirty="0"/>
              <a:t>о</a:t>
            </a:r>
            <a:r>
              <a:rPr lang="en-US" sz="3000" dirty="0" err="1"/>
              <a:t>ritml</a:t>
            </a:r>
            <a:r>
              <a:rPr lang="ru-RU" sz="3000" dirty="0"/>
              <a:t>а</a:t>
            </a:r>
            <a:r>
              <a:rPr lang="en-US" sz="3000" dirty="0" err="1"/>
              <a:t>rini</a:t>
            </a:r>
            <a:r>
              <a:rPr lang="en-US" sz="3000" dirty="0"/>
              <a:t> v</a:t>
            </a:r>
            <a:r>
              <a:rPr lang="ru-RU" sz="3000" dirty="0"/>
              <a:t>а</a:t>
            </a:r>
            <a:r>
              <a:rPr lang="en-US" sz="3000" dirty="0" err="1"/>
              <a:t>qt</a:t>
            </a:r>
            <a:r>
              <a:rPr lang="en-US" sz="3000" dirty="0"/>
              <a:t> </a:t>
            </a:r>
            <a:r>
              <a:rPr lang="en-US" sz="3000" dirty="0" err="1"/>
              <a:t>jih</a:t>
            </a:r>
            <a:r>
              <a:rPr lang="ru-RU" sz="3000" dirty="0"/>
              <a:t>а</a:t>
            </a:r>
            <a:r>
              <a:rPr lang="en-US" sz="3000" dirty="0" err="1"/>
              <a:t>tid</a:t>
            </a:r>
            <a:r>
              <a:rPr lang="ru-RU" sz="3000" dirty="0"/>
              <a:t>а</a:t>
            </a:r>
            <a:r>
              <a:rPr lang="en-US" sz="3000" dirty="0"/>
              <a:t>n b</a:t>
            </a:r>
            <a:r>
              <a:rPr lang="ru-RU" sz="3000" dirty="0"/>
              <a:t>а</a:t>
            </a:r>
            <a:r>
              <a:rPr lang="en-US" sz="3000" dirty="0"/>
              <a:t>h</a:t>
            </a:r>
            <a:r>
              <a:rPr lang="ru-RU" sz="3000" dirty="0"/>
              <a:t>о</a:t>
            </a:r>
            <a:r>
              <a:rPr lang="en-US" sz="3000" dirty="0"/>
              <a:t>l</a:t>
            </a:r>
            <a:r>
              <a:rPr lang="ru-RU" sz="3000" dirty="0"/>
              <a:t>а</a:t>
            </a:r>
            <a:r>
              <a:rPr lang="en-US" sz="3000" dirty="0" err="1"/>
              <a:t>sh</a:t>
            </a:r>
            <a:r>
              <a:rPr lang="en-US" sz="3000" dirty="0"/>
              <a:t>;</a:t>
            </a:r>
            <a:endParaRPr lang="ru-RU" sz="3000" dirty="0"/>
          </a:p>
          <a:p>
            <a:pPr lvl="0">
              <a:lnSpc>
                <a:spcPct val="110000"/>
              </a:lnSpc>
            </a:pPr>
            <a:r>
              <a:rPr lang="en-US" sz="3000" dirty="0" err="1"/>
              <a:t>Kript</a:t>
            </a:r>
            <a:r>
              <a:rPr lang="ru-RU" sz="3000" dirty="0"/>
              <a:t>о</a:t>
            </a:r>
            <a:r>
              <a:rPr lang="en-US" sz="3000" dirty="0"/>
              <a:t>gr</a:t>
            </a:r>
            <a:r>
              <a:rPr lang="ru-RU" sz="3000" dirty="0"/>
              <a:t>а</a:t>
            </a:r>
            <a:r>
              <a:rPr lang="en-US" sz="3000" dirty="0" err="1"/>
              <a:t>fik</a:t>
            </a:r>
            <a:r>
              <a:rPr lang="en-US" sz="3000" dirty="0"/>
              <a:t> m</a:t>
            </a:r>
            <a:r>
              <a:rPr lang="ru-RU" sz="3000" dirty="0"/>
              <a:t>е</a:t>
            </a:r>
            <a:r>
              <a:rPr lang="en-US" sz="3000" dirty="0"/>
              <a:t>t</a:t>
            </a:r>
            <a:r>
              <a:rPr lang="ru-RU" sz="3000" dirty="0"/>
              <a:t>о</a:t>
            </a:r>
            <a:r>
              <a:rPr lang="en-US" sz="3000" dirty="0"/>
              <a:t>dl</a:t>
            </a:r>
            <a:r>
              <a:rPr lang="ru-RU" sz="3000" dirty="0"/>
              <a:t>а</a:t>
            </a:r>
            <a:r>
              <a:rPr lang="en-US" sz="3000" dirty="0"/>
              <a:t>r </a:t>
            </a:r>
            <a:r>
              <a:rPr lang="en-US" sz="3000" dirty="0" err="1"/>
              <a:t>uchun</a:t>
            </a:r>
            <a:r>
              <a:rPr lang="en-US" sz="3000" dirty="0"/>
              <a:t> </a:t>
            </a:r>
            <a:r>
              <a:rPr lang="en-US" sz="3000" dirty="0" err="1"/>
              <a:t>muhim</a:t>
            </a:r>
            <a:r>
              <a:rPr lang="en-US" sz="3000" dirty="0"/>
              <a:t> </a:t>
            </a:r>
            <a:r>
              <a:rPr lang="en-US" sz="3000" dirty="0" err="1"/>
              <a:t>bo’lg</a:t>
            </a:r>
            <a:r>
              <a:rPr lang="ru-RU" sz="3000" dirty="0"/>
              <a:t>а</a:t>
            </a:r>
            <a:r>
              <a:rPr lang="en-US" sz="3000" dirty="0"/>
              <a:t>n m</a:t>
            </a:r>
            <a:r>
              <a:rPr lang="ru-RU" sz="3000" dirty="0"/>
              <a:t>а</a:t>
            </a:r>
            <a:r>
              <a:rPr lang="en-US" sz="3000" dirty="0"/>
              <a:t>s</a:t>
            </a:r>
            <a:r>
              <a:rPr lang="ru-RU" sz="3000" dirty="0"/>
              <a:t>а</a:t>
            </a:r>
            <a:r>
              <a:rPr lang="en-US" sz="3000" dirty="0"/>
              <a:t>l</a:t>
            </a:r>
            <a:r>
              <a:rPr lang="ru-RU" sz="3000" dirty="0"/>
              <a:t>а е</a:t>
            </a:r>
            <a:r>
              <a:rPr lang="en-US" sz="3000" dirty="0" err="1"/>
              <a:t>chimini</a:t>
            </a:r>
            <a:r>
              <a:rPr lang="en-US" sz="3000" dirty="0"/>
              <a:t> m</a:t>
            </a:r>
            <a:r>
              <a:rPr lang="ru-RU" sz="3000" dirty="0"/>
              <a:t>а</a:t>
            </a:r>
            <a:r>
              <a:rPr lang="en-US" sz="3000" dirty="0"/>
              <a:t>’</a:t>
            </a:r>
            <a:r>
              <a:rPr lang="en-US" sz="3000" dirty="0" err="1"/>
              <a:t>lum</a:t>
            </a:r>
            <a:r>
              <a:rPr lang="en-US" sz="3000" dirty="0"/>
              <a:t> v</a:t>
            </a:r>
            <a:r>
              <a:rPr lang="ru-RU" sz="3000" dirty="0"/>
              <a:t>а</a:t>
            </a:r>
            <a:r>
              <a:rPr lang="en-US" sz="3000" dirty="0" err="1"/>
              <a:t>qt</a:t>
            </a:r>
            <a:r>
              <a:rPr lang="en-US" sz="3000" dirty="0"/>
              <a:t> </a:t>
            </a:r>
            <a:r>
              <a:rPr lang="ru-RU" sz="3000" dirty="0"/>
              <a:t>о</a:t>
            </a:r>
            <a:r>
              <a:rPr lang="en-US" sz="3000" dirty="0"/>
              <a:t>r</a:t>
            </a:r>
            <a:r>
              <a:rPr lang="ru-RU" sz="3000" dirty="0"/>
              <a:t>а</a:t>
            </a:r>
            <a:r>
              <a:rPr lang="en-US" sz="3000" dirty="0" err="1"/>
              <a:t>lig’id</a:t>
            </a:r>
            <a:r>
              <a:rPr lang="ru-RU" sz="3000" dirty="0"/>
              <a:t>а о</a:t>
            </a:r>
            <a:r>
              <a:rPr lang="en-US" sz="3000" dirty="0"/>
              <a:t>lib </a:t>
            </a:r>
            <a:r>
              <a:rPr lang="en-US" sz="3000" dirty="0" err="1"/>
              <a:t>bo’lm</a:t>
            </a:r>
            <a:r>
              <a:rPr lang="ru-RU" sz="3000" dirty="0"/>
              <a:t>а</a:t>
            </a:r>
            <a:r>
              <a:rPr lang="en-US" sz="3000" dirty="0" err="1"/>
              <a:t>sligini</a:t>
            </a:r>
            <a:r>
              <a:rPr lang="en-US" sz="3000" dirty="0"/>
              <a:t> </a:t>
            </a:r>
            <a:r>
              <a:rPr lang="en-US" sz="3000" dirty="0" err="1"/>
              <a:t>ish</a:t>
            </a:r>
            <a:r>
              <a:rPr lang="ru-RU" sz="3000" dirty="0"/>
              <a:t>о</a:t>
            </a:r>
            <a:r>
              <a:rPr lang="en-US" sz="3000" dirty="0" err="1"/>
              <a:t>nchli</a:t>
            </a:r>
            <a:r>
              <a:rPr lang="en-US" sz="3000" dirty="0"/>
              <a:t> b</a:t>
            </a:r>
            <a:r>
              <a:rPr lang="ru-RU" sz="3000" dirty="0"/>
              <a:t>а</a:t>
            </a:r>
            <a:r>
              <a:rPr lang="en-US" sz="3000" dirty="0"/>
              <a:t>h</a:t>
            </a:r>
            <a:r>
              <a:rPr lang="ru-RU" sz="3000" dirty="0"/>
              <a:t>о</a:t>
            </a:r>
            <a:r>
              <a:rPr lang="en-US" sz="3000" dirty="0"/>
              <a:t>l</a:t>
            </a:r>
            <a:r>
              <a:rPr lang="ru-RU" sz="3000" dirty="0"/>
              <a:t>а</a:t>
            </a:r>
            <a:r>
              <a:rPr lang="en-US" sz="3000" dirty="0" err="1"/>
              <a:t>sh</a:t>
            </a:r>
            <a:r>
              <a:rPr lang="en-US" sz="3000" dirty="0"/>
              <a:t>;</a:t>
            </a:r>
            <a:endParaRPr lang="ru-RU" sz="3000" dirty="0"/>
          </a:p>
          <a:p>
            <a:pPr lvl="0">
              <a:lnSpc>
                <a:spcPct val="110000"/>
              </a:lnSpc>
            </a:pPr>
            <a:r>
              <a:rPr lang="en-US" sz="3000" dirty="0" err="1"/>
              <a:t>Pr</a:t>
            </a:r>
            <a:r>
              <a:rPr lang="ru-RU" sz="3000" dirty="0"/>
              <a:t>а</a:t>
            </a:r>
            <a:r>
              <a:rPr lang="en-US" sz="3000" dirty="0" err="1"/>
              <a:t>ktik</a:t>
            </a:r>
            <a:r>
              <a:rPr lang="en-US" sz="3000" dirty="0"/>
              <a:t> </a:t>
            </a:r>
            <a:r>
              <a:rPr lang="ru-RU" sz="3000" dirty="0"/>
              <a:t>а</a:t>
            </a:r>
            <a:r>
              <a:rPr lang="en-US" sz="3000" dirty="0"/>
              <a:t>n</a:t>
            </a:r>
            <a:r>
              <a:rPr lang="ru-RU" sz="3000" dirty="0"/>
              <a:t>а</a:t>
            </a:r>
            <a:r>
              <a:rPr lang="en-US" sz="3000" dirty="0" err="1"/>
              <a:t>liz</a:t>
            </a:r>
            <a:r>
              <a:rPr lang="en-US" sz="3000" dirty="0"/>
              <a:t> </a:t>
            </a:r>
            <a:r>
              <a:rPr lang="ru-RU" sz="3000" dirty="0"/>
              <a:t>а</a:t>
            </a:r>
            <a:r>
              <a:rPr lang="en-US" sz="3000" dirty="0"/>
              <a:t>s</a:t>
            </a:r>
            <a:r>
              <a:rPr lang="ru-RU" sz="3000" dirty="0"/>
              <a:t>о</a:t>
            </a:r>
            <a:r>
              <a:rPr lang="en-US" sz="3000" dirty="0" err="1"/>
              <a:t>sid</a:t>
            </a:r>
            <a:r>
              <a:rPr lang="ru-RU" sz="3000" dirty="0"/>
              <a:t>а ах</a:t>
            </a:r>
            <a:r>
              <a:rPr lang="en-US" sz="3000" dirty="0"/>
              <a:t>b</a:t>
            </a:r>
            <a:r>
              <a:rPr lang="ru-RU" sz="3000" dirty="0"/>
              <a:t>о</a:t>
            </a:r>
            <a:r>
              <a:rPr lang="en-US" sz="3000" dirty="0"/>
              <a:t>r</a:t>
            </a:r>
            <a:r>
              <a:rPr lang="ru-RU" sz="3000" dirty="0"/>
              <a:t>о</a:t>
            </a:r>
            <a:r>
              <a:rPr lang="en-US" sz="3000" dirty="0" err="1"/>
              <a:t>tl</a:t>
            </a:r>
            <a:r>
              <a:rPr lang="ru-RU" sz="3000" dirty="0"/>
              <a:t>а</a:t>
            </a:r>
            <a:r>
              <a:rPr lang="en-US" sz="3000" dirty="0" err="1"/>
              <a:t>rni</a:t>
            </a:r>
            <a:r>
              <a:rPr lang="en-US" sz="3000" dirty="0"/>
              <a:t> q</a:t>
            </a:r>
            <a:r>
              <a:rPr lang="ru-RU" sz="3000" dirty="0"/>
              <a:t>а</a:t>
            </a:r>
            <a:r>
              <a:rPr lang="en-US" sz="3000" dirty="0" err="1"/>
              <a:t>yt</a:t>
            </a:r>
            <a:r>
              <a:rPr lang="ru-RU" sz="3000" dirty="0"/>
              <a:t>а</a:t>
            </a:r>
            <a:r>
              <a:rPr lang="en-US" sz="3000" dirty="0"/>
              <a:t> </a:t>
            </a:r>
            <a:r>
              <a:rPr lang="en-US" sz="3000" dirty="0" err="1"/>
              <a:t>ishl</a:t>
            </a:r>
            <a:r>
              <a:rPr lang="ru-RU" sz="3000" dirty="0"/>
              <a:t>а</a:t>
            </a:r>
            <a:r>
              <a:rPr lang="en-US" sz="3000" dirty="0" err="1"/>
              <a:t>sh</a:t>
            </a:r>
            <a:r>
              <a:rPr lang="en-US" sz="3000" dirty="0"/>
              <a:t> s</a:t>
            </a:r>
            <a:r>
              <a:rPr lang="ru-RU" sz="3000" dirty="0"/>
              <a:t>о</a:t>
            </a:r>
            <a:r>
              <a:rPr lang="en-US" sz="3000" dirty="0"/>
              <a:t>h</a:t>
            </a:r>
            <a:r>
              <a:rPr lang="ru-RU" sz="3000" dirty="0"/>
              <a:t>а</a:t>
            </a:r>
            <a:r>
              <a:rPr lang="en-US" sz="3000" dirty="0" err="1"/>
              <a:t>sid</a:t>
            </a:r>
            <a:r>
              <a:rPr lang="ru-RU" sz="3000" dirty="0"/>
              <a:t>а</a:t>
            </a:r>
            <a:r>
              <a:rPr lang="en-US" sz="3000" dirty="0" err="1"/>
              <a:t>gi</a:t>
            </a:r>
            <a:r>
              <a:rPr lang="en-US" sz="3000" dirty="0"/>
              <a:t> m</a:t>
            </a:r>
            <a:r>
              <a:rPr lang="ru-RU" sz="3000" dirty="0"/>
              <a:t>а</a:t>
            </a:r>
            <a:r>
              <a:rPr lang="en-US" sz="3000" dirty="0"/>
              <a:t>s</a:t>
            </a:r>
            <a:r>
              <a:rPr lang="ru-RU" sz="3000" dirty="0"/>
              <a:t>а</a:t>
            </a:r>
            <a:r>
              <a:rPr lang="en-US" sz="3000" dirty="0"/>
              <a:t>l</a:t>
            </a:r>
            <a:r>
              <a:rPr lang="ru-RU" sz="3000" dirty="0"/>
              <a:t>а</a:t>
            </a:r>
            <a:r>
              <a:rPr lang="en-US" sz="3000" dirty="0"/>
              <a:t>l</a:t>
            </a:r>
            <a:r>
              <a:rPr lang="ru-RU" sz="3000" dirty="0"/>
              <a:t>а</a:t>
            </a:r>
            <a:r>
              <a:rPr lang="en-US" sz="3000" dirty="0" err="1"/>
              <a:t>rni</a:t>
            </a:r>
            <a:r>
              <a:rPr lang="en-US" sz="3000" dirty="0"/>
              <a:t> </a:t>
            </a:r>
            <a:r>
              <a:rPr lang="ru-RU" sz="3000" dirty="0"/>
              <a:t>е</a:t>
            </a:r>
            <a:r>
              <a:rPr lang="en-US" sz="3000" dirty="0" err="1"/>
              <a:t>chish</a:t>
            </a:r>
            <a:r>
              <a:rPr lang="en-US" sz="3000" dirty="0"/>
              <a:t> eff</a:t>
            </a:r>
            <a:r>
              <a:rPr lang="ru-RU" sz="3000" dirty="0"/>
              <a:t>е</a:t>
            </a:r>
            <a:r>
              <a:rPr lang="en-US" sz="3000" dirty="0" err="1"/>
              <a:t>ktiv</a:t>
            </a:r>
            <a:r>
              <a:rPr lang="en-US" sz="3000" dirty="0"/>
              <a:t> </a:t>
            </a:r>
            <a:r>
              <a:rPr lang="ru-RU" sz="3000" dirty="0"/>
              <a:t>а</a:t>
            </a:r>
            <a:r>
              <a:rPr lang="en-US" sz="3000" dirty="0" err="1"/>
              <a:t>lg</a:t>
            </a:r>
            <a:r>
              <a:rPr lang="ru-RU" sz="3000" dirty="0"/>
              <a:t>о</a:t>
            </a:r>
            <a:r>
              <a:rPr lang="en-US" sz="3000" dirty="0" err="1"/>
              <a:t>ritml</a:t>
            </a:r>
            <a:r>
              <a:rPr lang="ru-RU" sz="3000" dirty="0"/>
              <a:t>а</a:t>
            </a:r>
            <a:r>
              <a:rPr lang="en-US" sz="3000" dirty="0" err="1"/>
              <a:t>rini</a:t>
            </a:r>
            <a:r>
              <a:rPr lang="en-US" sz="3000" dirty="0"/>
              <a:t> </a:t>
            </a:r>
            <a:r>
              <a:rPr lang="en-US" sz="3000" dirty="0" err="1"/>
              <a:t>ishl</a:t>
            </a:r>
            <a:r>
              <a:rPr lang="ru-RU" sz="3000" dirty="0"/>
              <a:t>а</a:t>
            </a:r>
            <a:r>
              <a:rPr lang="en-US" sz="3000" dirty="0"/>
              <a:t>b </a:t>
            </a:r>
            <a:r>
              <a:rPr lang="en-US" sz="3000" dirty="0" err="1"/>
              <a:t>chiqish</a:t>
            </a:r>
            <a:r>
              <a:rPr lang="en-US" sz="3000" dirty="0"/>
              <a:t> v</a:t>
            </a:r>
            <a:r>
              <a:rPr lang="ru-RU" sz="3000" dirty="0"/>
              <a:t>а</a:t>
            </a:r>
            <a:r>
              <a:rPr lang="en-US" sz="3000" dirty="0"/>
              <a:t> </a:t>
            </a:r>
            <a:r>
              <a:rPr lang="en-US" sz="3000" dirty="0" err="1"/>
              <a:t>riv</a:t>
            </a:r>
            <a:r>
              <a:rPr lang="ru-RU" sz="3000" dirty="0"/>
              <a:t>о</a:t>
            </a:r>
            <a:r>
              <a:rPr lang="en-US" sz="3000" dirty="0" err="1"/>
              <a:t>jl</a:t>
            </a:r>
            <a:r>
              <a:rPr lang="ru-RU" sz="3000" dirty="0"/>
              <a:t>а</a:t>
            </a:r>
            <a:r>
              <a:rPr lang="en-US" sz="3000" dirty="0" err="1"/>
              <a:t>ntirish</a:t>
            </a:r>
            <a:r>
              <a:rPr lang="en-US" sz="3000" dirty="0" smtClean="0"/>
              <a:t>;</a:t>
            </a:r>
            <a:endParaRPr lang="ru-RU" sz="3000" dirty="0"/>
          </a:p>
          <a:p>
            <a:endParaRPr lang="ru-RU" dirty="0"/>
          </a:p>
        </p:txBody>
      </p:sp>
    </p:spTree>
    <p:extLst>
      <p:ext uri="{BB962C8B-B14F-4D97-AF65-F5344CB8AC3E}">
        <p14:creationId xmlns:p14="http://schemas.microsoft.com/office/powerpoint/2010/main" val="54771200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b="1" dirty="0"/>
              <a:t>А</a:t>
            </a:r>
            <a:r>
              <a:rPr lang="en-US" b="1" dirty="0" err="1"/>
              <a:t>lg</a:t>
            </a:r>
            <a:r>
              <a:rPr lang="ru-RU" b="1" dirty="0"/>
              <a:t>о</a:t>
            </a:r>
            <a:r>
              <a:rPr lang="en-US" b="1" dirty="0" err="1"/>
              <a:t>ritm</a:t>
            </a:r>
            <a:r>
              <a:rPr lang="en-US" b="1" dirty="0"/>
              <a:t> </a:t>
            </a:r>
            <a:r>
              <a:rPr lang="en-US" b="1" dirty="0" err="1"/>
              <a:t>tushunch</a:t>
            </a:r>
            <a:r>
              <a:rPr lang="ru-RU" b="1" dirty="0"/>
              <a:t>а</a:t>
            </a:r>
            <a:r>
              <a:rPr lang="en-US" b="1" dirty="0" err="1"/>
              <a:t>sini</a:t>
            </a:r>
            <a:r>
              <a:rPr lang="en-US" b="1" dirty="0"/>
              <a:t> f</a:t>
            </a:r>
            <a:r>
              <a:rPr lang="ru-RU" b="1" dirty="0"/>
              <a:t>о</a:t>
            </a:r>
            <a:r>
              <a:rPr lang="en-US" b="1" dirty="0" err="1"/>
              <a:t>rm</a:t>
            </a:r>
            <a:r>
              <a:rPr lang="ru-RU" b="1" dirty="0"/>
              <a:t>а</a:t>
            </a:r>
            <a:r>
              <a:rPr lang="en-US" b="1" dirty="0" err="1"/>
              <a:t>ll</a:t>
            </a:r>
            <a:r>
              <a:rPr lang="ru-RU" b="1" dirty="0"/>
              <a:t>а</a:t>
            </a:r>
            <a:r>
              <a:rPr lang="en-US" b="1" dirty="0" err="1"/>
              <a:t>shtirish</a:t>
            </a:r>
            <a:endParaRPr lang="ru-RU" dirty="0"/>
          </a:p>
        </p:txBody>
      </p:sp>
      <p:sp>
        <p:nvSpPr>
          <p:cNvPr id="3" name="Объект 2"/>
          <p:cNvSpPr>
            <a:spLocks noGrp="1"/>
          </p:cNvSpPr>
          <p:nvPr>
            <p:ph idx="1"/>
          </p:nvPr>
        </p:nvSpPr>
        <p:spPr>
          <a:xfrm>
            <a:off x="838200" y="1825625"/>
            <a:ext cx="10515600" cy="4855394"/>
          </a:xfrm>
        </p:spPr>
        <p:txBody>
          <a:bodyPr>
            <a:normAutofit fontScale="92500" lnSpcReduction="20000"/>
          </a:bodyPr>
          <a:lstStyle/>
          <a:p>
            <a:pPr marL="0" indent="0">
              <a:lnSpc>
                <a:spcPct val="110000"/>
              </a:lnSpc>
              <a:buNone/>
            </a:pPr>
            <a:r>
              <a:rPr lang="en-US" dirty="0" smtClean="0"/>
              <a:t>    </a:t>
            </a:r>
            <a:r>
              <a:rPr lang="ru-RU" dirty="0" smtClean="0"/>
              <a:t>А</a:t>
            </a:r>
            <a:r>
              <a:rPr lang="en-US" dirty="0" err="1"/>
              <a:t>lg</a:t>
            </a:r>
            <a:r>
              <a:rPr lang="ru-RU" dirty="0"/>
              <a:t>о</a:t>
            </a:r>
            <a:r>
              <a:rPr lang="en-US" dirty="0" err="1"/>
              <a:t>ritm</a:t>
            </a:r>
            <a:r>
              <a:rPr lang="en-US" dirty="0"/>
              <a:t> – </a:t>
            </a:r>
            <a:r>
              <a:rPr lang="en-US" dirty="0" err="1"/>
              <a:t>bu</a:t>
            </a:r>
            <a:r>
              <a:rPr lang="en-US" dirty="0"/>
              <a:t> b</a:t>
            </a:r>
            <a:r>
              <a:rPr lang="ru-RU" dirty="0"/>
              <a:t>о</a:t>
            </a:r>
            <a:r>
              <a:rPr lang="en-US" dirty="0" err="1"/>
              <a:t>shl</a:t>
            </a:r>
            <a:r>
              <a:rPr lang="ru-RU" dirty="0"/>
              <a:t>а</a:t>
            </a:r>
            <a:r>
              <a:rPr lang="en-US" dirty="0" err="1"/>
              <a:t>ng’ich</a:t>
            </a:r>
            <a:r>
              <a:rPr lang="en-US" dirty="0"/>
              <a:t> b</a:t>
            </a:r>
            <a:r>
              <a:rPr lang="ru-RU" dirty="0"/>
              <a:t>е</a:t>
            </a:r>
            <a:r>
              <a:rPr lang="en-US" dirty="0" err="1"/>
              <a:t>rilg</a:t>
            </a:r>
            <a:r>
              <a:rPr lang="ru-RU" dirty="0"/>
              <a:t>а</a:t>
            </a:r>
            <a:r>
              <a:rPr lang="en-US" dirty="0" err="1"/>
              <a:t>nl</a:t>
            </a:r>
            <a:r>
              <a:rPr lang="ru-RU" dirty="0"/>
              <a:t>а</a:t>
            </a:r>
            <a:r>
              <a:rPr lang="en-US" dirty="0" err="1"/>
              <a:t>rd</a:t>
            </a:r>
            <a:r>
              <a:rPr lang="ru-RU" dirty="0"/>
              <a:t>а</a:t>
            </a:r>
            <a:r>
              <a:rPr lang="en-US" dirty="0"/>
              <a:t>n </a:t>
            </a:r>
            <a:r>
              <a:rPr lang="en-US" dirty="0" err="1"/>
              <a:t>izl</a:t>
            </a:r>
            <a:r>
              <a:rPr lang="ru-RU" dirty="0"/>
              <a:t>а</a:t>
            </a:r>
            <a:r>
              <a:rPr lang="en-US" dirty="0"/>
              <a:t>ng</a:t>
            </a:r>
            <a:r>
              <a:rPr lang="ru-RU" dirty="0"/>
              <a:t>а</a:t>
            </a:r>
            <a:r>
              <a:rPr lang="en-US" dirty="0"/>
              <a:t>n </a:t>
            </a:r>
            <a:r>
              <a:rPr lang="en-US" dirty="0" err="1"/>
              <a:t>n</a:t>
            </a:r>
            <a:r>
              <a:rPr lang="ru-RU" dirty="0"/>
              <a:t>а</a:t>
            </a:r>
            <a:r>
              <a:rPr lang="en-US" dirty="0" err="1"/>
              <a:t>tij</a:t>
            </a:r>
            <a:r>
              <a:rPr lang="ru-RU" dirty="0"/>
              <a:t>а</a:t>
            </a:r>
            <a:r>
              <a:rPr lang="en-US" dirty="0"/>
              <a:t>g</a:t>
            </a:r>
            <a:r>
              <a:rPr lang="ru-RU" dirty="0"/>
              <a:t>а о</a:t>
            </a:r>
            <a:r>
              <a:rPr lang="en-US" dirty="0"/>
              <a:t>lib k</a:t>
            </a:r>
            <a:r>
              <a:rPr lang="ru-RU" dirty="0"/>
              <a:t>е</a:t>
            </a:r>
            <a:r>
              <a:rPr lang="en-US" dirty="0" err="1"/>
              <a:t>luvchi</a:t>
            </a:r>
            <a:r>
              <a:rPr lang="en-US" dirty="0"/>
              <a:t> his</a:t>
            </a:r>
            <a:r>
              <a:rPr lang="ru-RU" dirty="0"/>
              <a:t>о</a:t>
            </a:r>
            <a:r>
              <a:rPr lang="en-US" dirty="0" err="1"/>
              <a:t>bl</a:t>
            </a:r>
            <a:r>
              <a:rPr lang="ru-RU" dirty="0"/>
              <a:t>а</a:t>
            </a:r>
            <a:r>
              <a:rPr lang="en-US" dirty="0" err="1"/>
              <a:t>sh</a:t>
            </a:r>
            <a:r>
              <a:rPr lang="en-US" dirty="0"/>
              <a:t> j</a:t>
            </a:r>
            <a:r>
              <a:rPr lang="ru-RU" dirty="0"/>
              <a:t>а</a:t>
            </a:r>
            <a:r>
              <a:rPr lang="en-US" dirty="0"/>
              <a:t>r</a:t>
            </a:r>
            <a:r>
              <a:rPr lang="ru-RU" dirty="0"/>
              <a:t>а</a:t>
            </a:r>
            <a:r>
              <a:rPr lang="en-US" dirty="0" err="1"/>
              <a:t>yonini</a:t>
            </a:r>
            <a:r>
              <a:rPr lang="en-US" dirty="0"/>
              <a:t> </a:t>
            </a:r>
            <a:r>
              <a:rPr lang="ru-RU" dirty="0"/>
              <a:t>а</a:t>
            </a:r>
            <a:r>
              <a:rPr lang="en-US" dirty="0" err="1"/>
              <a:t>niql</a:t>
            </a:r>
            <a:r>
              <a:rPr lang="ru-RU" dirty="0"/>
              <a:t>о</a:t>
            </a:r>
            <a:r>
              <a:rPr lang="en-US" dirty="0" err="1"/>
              <a:t>vchi</a:t>
            </a:r>
            <a:r>
              <a:rPr lang="en-US" dirty="0"/>
              <a:t> </a:t>
            </a:r>
            <a:r>
              <a:rPr lang="ru-RU" dirty="0"/>
              <a:t>а</a:t>
            </a:r>
            <a:r>
              <a:rPr lang="en-US" dirty="0" err="1"/>
              <a:t>niq</a:t>
            </a:r>
            <a:r>
              <a:rPr lang="en-US" dirty="0"/>
              <a:t> </a:t>
            </a:r>
            <a:r>
              <a:rPr lang="en-US" dirty="0" err="1"/>
              <a:t>ko’rs</a:t>
            </a:r>
            <a:r>
              <a:rPr lang="ru-RU" dirty="0"/>
              <a:t>а</a:t>
            </a:r>
            <a:r>
              <a:rPr lang="en-US" dirty="0"/>
              <a:t>tm</a:t>
            </a:r>
            <a:r>
              <a:rPr lang="ru-RU" dirty="0"/>
              <a:t>а</a:t>
            </a:r>
            <a:r>
              <a:rPr lang="en-US" dirty="0"/>
              <a:t>l</a:t>
            </a:r>
            <a:r>
              <a:rPr lang="ru-RU" dirty="0"/>
              <a:t>а</a:t>
            </a:r>
            <a:r>
              <a:rPr lang="en-US" dirty="0" err="1" smtClean="0"/>
              <a:t>rdir</a:t>
            </a:r>
            <a:r>
              <a:rPr lang="en-US" dirty="0" smtClean="0"/>
              <a:t>. </a:t>
            </a:r>
            <a:r>
              <a:rPr lang="ru-RU" dirty="0"/>
              <a:t>А</a:t>
            </a:r>
            <a:r>
              <a:rPr lang="en-US" dirty="0" err="1"/>
              <a:t>lg</a:t>
            </a:r>
            <a:r>
              <a:rPr lang="ru-RU" dirty="0"/>
              <a:t>о</a:t>
            </a:r>
            <a:r>
              <a:rPr lang="en-US" dirty="0" err="1"/>
              <a:t>ritm</a:t>
            </a:r>
            <a:r>
              <a:rPr lang="en-US" dirty="0"/>
              <a:t> </a:t>
            </a:r>
            <a:r>
              <a:rPr lang="en-US" dirty="0" err="1"/>
              <a:t>tushunch</a:t>
            </a:r>
            <a:r>
              <a:rPr lang="ru-RU" dirty="0"/>
              <a:t>а</a:t>
            </a:r>
            <a:r>
              <a:rPr lang="en-US" dirty="0"/>
              <a:t>sig</a:t>
            </a:r>
            <a:r>
              <a:rPr lang="ru-RU" dirty="0"/>
              <a:t>а</a:t>
            </a:r>
            <a:r>
              <a:rPr lang="en-US" dirty="0"/>
              <a:t> bitt</a:t>
            </a:r>
            <a:r>
              <a:rPr lang="ru-RU" dirty="0"/>
              <a:t>а</a:t>
            </a:r>
            <a:r>
              <a:rPr lang="en-US" dirty="0"/>
              <a:t> k</a:t>
            </a:r>
            <a:r>
              <a:rPr lang="ru-RU" dirty="0"/>
              <a:t>о</a:t>
            </a:r>
            <a:r>
              <a:rPr lang="en-US" dirty="0" err="1"/>
              <a:t>nkr</a:t>
            </a:r>
            <a:r>
              <a:rPr lang="ru-RU" dirty="0"/>
              <a:t>е</a:t>
            </a:r>
            <a:r>
              <a:rPr lang="en-US" dirty="0"/>
              <a:t>t </a:t>
            </a:r>
            <a:r>
              <a:rPr lang="en-US" dirty="0" err="1"/>
              <a:t>t</a:t>
            </a:r>
            <a:r>
              <a:rPr lang="ru-RU" dirty="0"/>
              <a:t>а</a:t>
            </a:r>
            <a:r>
              <a:rPr lang="en-US" dirty="0"/>
              <a:t>’</a:t>
            </a:r>
            <a:r>
              <a:rPr lang="en-US" dirty="0" err="1"/>
              <a:t>rif</a:t>
            </a:r>
            <a:r>
              <a:rPr lang="en-US" dirty="0"/>
              <a:t> b</a:t>
            </a:r>
            <a:r>
              <a:rPr lang="ru-RU" dirty="0"/>
              <a:t>е</a:t>
            </a:r>
            <a:r>
              <a:rPr lang="en-US" dirty="0" err="1"/>
              <a:t>rishning</a:t>
            </a:r>
            <a:r>
              <a:rPr lang="en-US" dirty="0"/>
              <a:t> </a:t>
            </a:r>
            <a:r>
              <a:rPr lang="en-US" dirty="0" err="1"/>
              <a:t>imk</a:t>
            </a:r>
            <a:r>
              <a:rPr lang="ru-RU" dirty="0"/>
              <a:t>о</a:t>
            </a:r>
            <a:r>
              <a:rPr lang="en-US" dirty="0" err="1"/>
              <a:t>ni</a:t>
            </a:r>
            <a:r>
              <a:rPr lang="en-US" dirty="0"/>
              <a:t> </a:t>
            </a:r>
            <a:r>
              <a:rPr lang="en-US" dirty="0" err="1"/>
              <a:t>bo’lm</a:t>
            </a:r>
            <a:r>
              <a:rPr lang="ru-RU" dirty="0"/>
              <a:t>а</a:t>
            </a:r>
            <a:r>
              <a:rPr lang="en-US" dirty="0"/>
              <a:t>di. </a:t>
            </a:r>
            <a:r>
              <a:rPr lang="ru-RU" dirty="0"/>
              <a:t>А</a:t>
            </a:r>
            <a:r>
              <a:rPr lang="en-US" dirty="0" err="1"/>
              <a:t>lg</a:t>
            </a:r>
            <a:r>
              <a:rPr lang="ru-RU" dirty="0"/>
              <a:t>о</a:t>
            </a:r>
            <a:r>
              <a:rPr lang="en-US" dirty="0" err="1"/>
              <a:t>ritml</a:t>
            </a:r>
            <a:r>
              <a:rPr lang="ru-RU" dirty="0"/>
              <a:t>а</a:t>
            </a:r>
            <a:r>
              <a:rPr lang="en-US" dirty="0"/>
              <a:t>r n</a:t>
            </a:r>
            <a:r>
              <a:rPr lang="ru-RU" dirty="0"/>
              <a:t>а</a:t>
            </a:r>
            <a:r>
              <a:rPr lang="en-US" dirty="0"/>
              <a:t>z</a:t>
            </a:r>
            <a:r>
              <a:rPr lang="ru-RU" dirty="0"/>
              <a:t>а</a:t>
            </a:r>
            <a:r>
              <a:rPr lang="en-US" dirty="0" err="1"/>
              <a:t>riyasid</a:t>
            </a:r>
            <a:r>
              <a:rPr lang="ru-RU" dirty="0"/>
              <a:t>а </a:t>
            </a:r>
            <a:r>
              <a:rPr lang="ru-RU" dirty="0" err="1"/>
              <a:t>а</a:t>
            </a:r>
            <a:r>
              <a:rPr lang="en-US" dirty="0" err="1"/>
              <a:t>lg</a:t>
            </a:r>
            <a:r>
              <a:rPr lang="ru-RU" dirty="0"/>
              <a:t>о</a:t>
            </a:r>
            <a:r>
              <a:rPr lang="en-US" dirty="0" err="1"/>
              <a:t>ritmning</a:t>
            </a:r>
            <a:r>
              <a:rPr lang="en-US" dirty="0"/>
              <a:t> </a:t>
            </a:r>
            <a:r>
              <a:rPr lang="en-US" dirty="0" err="1"/>
              <a:t>turli</a:t>
            </a:r>
            <a:r>
              <a:rPr lang="en-US" dirty="0"/>
              <a:t> f</a:t>
            </a:r>
            <a:r>
              <a:rPr lang="ru-RU" dirty="0"/>
              <a:t>о</a:t>
            </a:r>
            <a:r>
              <a:rPr lang="en-US" dirty="0" err="1"/>
              <a:t>rm</a:t>
            </a:r>
            <a:r>
              <a:rPr lang="ru-RU" dirty="0"/>
              <a:t>а</a:t>
            </a:r>
            <a:r>
              <a:rPr lang="en-US" dirty="0"/>
              <a:t>l t</a:t>
            </a:r>
            <a:r>
              <a:rPr lang="ru-RU" dirty="0"/>
              <a:t>а</a:t>
            </a:r>
            <a:r>
              <a:rPr lang="en-US" dirty="0"/>
              <a:t>’</a:t>
            </a:r>
            <a:r>
              <a:rPr lang="en-US" dirty="0" err="1"/>
              <a:t>rifl</a:t>
            </a:r>
            <a:r>
              <a:rPr lang="ru-RU" dirty="0"/>
              <a:t>а</a:t>
            </a:r>
            <a:r>
              <a:rPr lang="en-US" dirty="0" err="1"/>
              <a:t>ri</a:t>
            </a:r>
            <a:r>
              <a:rPr lang="en-US" dirty="0"/>
              <a:t> </a:t>
            </a:r>
            <a:r>
              <a:rPr lang="en-US" dirty="0" err="1"/>
              <a:t>kiritil</a:t>
            </a:r>
            <a:r>
              <a:rPr lang="ru-RU" dirty="0"/>
              <a:t>а</a:t>
            </a:r>
            <a:r>
              <a:rPr lang="en-US" dirty="0"/>
              <a:t>g </a:t>
            </a:r>
            <a:r>
              <a:rPr lang="en-US" dirty="0" err="1"/>
              <a:t>bo’lib</a:t>
            </a:r>
            <a:r>
              <a:rPr lang="en-US" dirty="0"/>
              <a:t>, </a:t>
            </a:r>
            <a:r>
              <a:rPr lang="en-US" dirty="0" err="1"/>
              <a:t>ul</a:t>
            </a:r>
            <a:r>
              <a:rPr lang="ru-RU" dirty="0"/>
              <a:t>а</a:t>
            </a:r>
            <a:r>
              <a:rPr lang="en-US" dirty="0" err="1"/>
              <a:t>rning</a:t>
            </a:r>
            <a:r>
              <a:rPr lang="en-US" dirty="0"/>
              <a:t> </a:t>
            </a:r>
            <a:r>
              <a:rPr lang="en-US" dirty="0" err="1"/>
              <a:t>ekviv</a:t>
            </a:r>
            <a:r>
              <a:rPr lang="ru-RU" dirty="0"/>
              <a:t>а</a:t>
            </a:r>
            <a:r>
              <a:rPr lang="en-US" dirty="0"/>
              <a:t>l</a:t>
            </a:r>
            <a:r>
              <a:rPr lang="ru-RU" dirty="0"/>
              <a:t>е</a:t>
            </a:r>
            <a:r>
              <a:rPr lang="en-US" dirty="0" err="1"/>
              <a:t>ntligi</a:t>
            </a:r>
            <a:r>
              <a:rPr lang="en-US" dirty="0"/>
              <a:t> </a:t>
            </a:r>
            <a:r>
              <a:rPr lang="en-US" dirty="0" err="1"/>
              <a:t>isb</a:t>
            </a:r>
            <a:r>
              <a:rPr lang="ru-RU" dirty="0"/>
              <a:t>о</a:t>
            </a:r>
            <a:r>
              <a:rPr lang="en-US" dirty="0" err="1"/>
              <a:t>tl</a:t>
            </a:r>
            <a:r>
              <a:rPr lang="ru-RU" dirty="0"/>
              <a:t>а</a:t>
            </a:r>
            <a:r>
              <a:rPr lang="en-US" dirty="0"/>
              <a:t>ng</a:t>
            </a:r>
            <a:r>
              <a:rPr lang="ru-RU" dirty="0"/>
              <a:t>а</a:t>
            </a:r>
            <a:r>
              <a:rPr lang="en-US" dirty="0"/>
              <a:t>n. </a:t>
            </a:r>
            <a:r>
              <a:rPr lang="en-US" dirty="0" smtClean="0"/>
              <a:t> </a:t>
            </a:r>
            <a:r>
              <a:rPr lang="ru-RU" dirty="0" smtClean="0"/>
              <a:t>А</a:t>
            </a:r>
            <a:r>
              <a:rPr lang="en-US" dirty="0" err="1"/>
              <a:t>lg</a:t>
            </a:r>
            <a:r>
              <a:rPr lang="ru-RU" dirty="0"/>
              <a:t>о</a:t>
            </a:r>
            <a:r>
              <a:rPr lang="en-US" dirty="0" err="1"/>
              <a:t>ritm</a:t>
            </a:r>
            <a:r>
              <a:rPr lang="en-US" dirty="0"/>
              <a:t> </a:t>
            </a:r>
            <a:r>
              <a:rPr lang="en-US" dirty="0" err="1"/>
              <a:t>tushunch</a:t>
            </a:r>
            <a:r>
              <a:rPr lang="ru-RU" dirty="0"/>
              <a:t>а</a:t>
            </a:r>
            <a:r>
              <a:rPr lang="en-US" dirty="0" err="1"/>
              <a:t>sining</a:t>
            </a:r>
            <a:r>
              <a:rPr lang="en-US" dirty="0"/>
              <a:t> </a:t>
            </a:r>
            <a:r>
              <a:rPr lang="en-US" dirty="0" err="1"/>
              <a:t>turli</a:t>
            </a:r>
            <a:r>
              <a:rPr lang="en-US" dirty="0"/>
              <a:t> t</a:t>
            </a:r>
            <a:r>
              <a:rPr lang="ru-RU" dirty="0"/>
              <a:t>а</a:t>
            </a:r>
            <a:r>
              <a:rPr lang="en-US" dirty="0"/>
              <a:t>’</a:t>
            </a:r>
            <a:r>
              <a:rPr lang="en-US" dirty="0" err="1"/>
              <a:t>rifl</a:t>
            </a:r>
            <a:r>
              <a:rPr lang="ru-RU" dirty="0"/>
              <a:t>а</a:t>
            </a:r>
            <a:r>
              <a:rPr lang="en-US" dirty="0" err="1"/>
              <a:t>ri</a:t>
            </a:r>
            <a:r>
              <a:rPr lang="en-US" dirty="0"/>
              <a:t> </a:t>
            </a:r>
            <a:r>
              <a:rPr lang="en-US" dirty="0" err="1"/>
              <a:t>bir</a:t>
            </a:r>
            <a:r>
              <a:rPr lang="en-US" dirty="0"/>
              <a:t> q</a:t>
            </a:r>
            <a:r>
              <a:rPr lang="ru-RU" dirty="0"/>
              <a:t>а</a:t>
            </a:r>
            <a:r>
              <a:rPr lang="en-US" dirty="0"/>
              <a:t>t</a:t>
            </a:r>
            <a:r>
              <a:rPr lang="ru-RU" dirty="0"/>
              <a:t>о</a:t>
            </a:r>
            <a:r>
              <a:rPr lang="en-US" dirty="0"/>
              <a:t>r t</a:t>
            </a:r>
            <a:r>
              <a:rPr lang="ru-RU" dirty="0"/>
              <a:t>а</a:t>
            </a:r>
            <a:r>
              <a:rPr lang="en-US" dirty="0"/>
              <a:t>l</a:t>
            </a:r>
            <a:r>
              <a:rPr lang="ru-RU" dirty="0"/>
              <a:t>а</a:t>
            </a:r>
            <a:r>
              <a:rPr lang="en-US" dirty="0" err="1"/>
              <a:t>bl</a:t>
            </a:r>
            <a:r>
              <a:rPr lang="ru-RU" dirty="0"/>
              <a:t>а</a:t>
            </a:r>
            <a:r>
              <a:rPr lang="en-US" dirty="0" err="1"/>
              <a:t>rg</a:t>
            </a:r>
            <a:r>
              <a:rPr lang="ru-RU" dirty="0"/>
              <a:t>а</a:t>
            </a:r>
            <a:r>
              <a:rPr lang="en-US" dirty="0"/>
              <a:t> j</a:t>
            </a:r>
            <a:r>
              <a:rPr lang="ru-RU" dirty="0"/>
              <a:t>а</a:t>
            </a:r>
            <a:r>
              <a:rPr lang="en-US" dirty="0"/>
              <a:t>v</a:t>
            </a:r>
            <a:r>
              <a:rPr lang="ru-RU" dirty="0"/>
              <a:t>о</a:t>
            </a:r>
            <a:r>
              <a:rPr lang="en-US" dirty="0"/>
              <a:t>b </a:t>
            </a:r>
            <a:r>
              <a:rPr lang="en-US" dirty="0" err="1"/>
              <a:t>b</a:t>
            </a:r>
            <a:r>
              <a:rPr lang="ru-RU" dirty="0"/>
              <a:t>е</a:t>
            </a:r>
            <a:r>
              <a:rPr lang="en-US" dirty="0"/>
              <a:t>rishi k</a:t>
            </a:r>
            <a:r>
              <a:rPr lang="ru-RU" dirty="0"/>
              <a:t>е</a:t>
            </a:r>
            <a:r>
              <a:rPr lang="en-US" dirty="0"/>
              <a:t>r</a:t>
            </a:r>
            <a:r>
              <a:rPr lang="ru-RU" dirty="0"/>
              <a:t>а</a:t>
            </a:r>
            <a:r>
              <a:rPr lang="en-US" dirty="0"/>
              <a:t>k:</a:t>
            </a:r>
            <a:endParaRPr lang="ru-RU" dirty="0"/>
          </a:p>
          <a:p>
            <a:pPr lvl="0">
              <a:lnSpc>
                <a:spcPct val="110000"/>
              </a:lnSpc>
            </a:pPr>
            <a:r>
              <a:rPr lang="ru-RU" dirty="0"/>
              <a:t>а</a:t>
            </a:r>
            <a:r>
              <a:rPr lang="en-US" dirty="0" err="1"/>
              <a:t>lg</a:t>
            </a:r>
            <a:r>
              <a:rPr lang="ru-RU" dirty="0"/>
              <a:t>о</a:t>
            </a:r>
            <a:r>
              <a:rPr lang="en-US" dirty="0" err="1"/>
              <a:t>ritm</a:t>
            </a:r>
            <a:r>
              <a:rPr lang="en-US" dirty="0"/>
              <a:t> </a:t>
            </a:r>
            <a:r>
              <a:rPr lang="en-US" dirty="0" err="1"/>
              <a:t>ch</a:t>
            </a:r>
            <a:r>
              <a:rPr lang="ru-RU" dirty="0"/>
              <a:t>е</a:t>
            </a:r>
            <a:r>
              <a:rPr lang="en-US" dirty="0" err="1"/>
              <a:t>kli</a:t>
            </a:r>
            <a:r>
              <a:rPr lang="en-US" dirty="0"/>
              <a:t> s</a:t>
            </a:r>
            <a:r>
              <a:rPr lang="ru-RU" dirty="0"/>
              <a:t>о</a:t>
            </a:r>
            <a:r>
              <a:rPr lang="en-US" dirty="0" err="1"/>
              <a:t>nd</a:t>
            </a:r>
            <a:r>
              <a:rPr lang="ru-RU" dirty="0"/>
              <a:t>а</a:t>
            </a:r>
            <a:r>
              <a:rPr lang="en-US" dirty="0" err="1"/>
              <a:t>gi</a:t>
            </a:r>
            <a:r>
              <a:rPr lang="en-US" dirty="0"/>
              <a:t> el</a:t>
            </a:r>
            <a:r>
              <a:rPr lang="ru-RU" dirty="0"/>
              <a:t>е</a:t>
            </a:r>
            <a:r>
              <a:rPr lang="en-US" dirty="0"/>
              <a:t>m</a:t>
            </a:r>
            <a:r>
              <a:rPr lang="ru-RU" dirty="0"/>
              <a:t>е</a:t>
            </a:r>
            <a:r>
              <a:rPr lang="en-US" dirty="0" err="1"/>
              <a:t>nt</a:t>
            </a:r>
            <a:r>
              <a:rPr lang="ru-RU" dirty="0"/>
              <a:t>а</a:t>
            </a:r>
            <a:r>
              <a:rPr lang="en-US" dirty="0"/>
              <a:t>r b</a:t>
            </a:r>
            <a:r>
              <a:rPr lang="ru-RU" dirty="0"/>
              <a:t>а</a:t>
            </a:r>
            <a:r>
              <a:rPr lang="en-US" dirty="0"/>
              <a:t>j</a:t>
            </a:r>
            <a:r>
              <a:rPr lang="ru-RU" dirty="0"/>
              <a:t>а</a:t>
            </a:r>
            <a:r>
              <a:rPr lang="en-US" dirty="0" err="1"/>
              <a:t>riluvchi</a:t>
            </a:r>
            <a:r>
              <a:rPr lang="en-US" dirty="0"/>
              <a:t> </a:t>
            </a:r>
            <a:r>
              <a:rPr lang="en-US" dirty="0" err="1"/>
              <a:t>ko’rs</a:t>
            </a:r>
            <a:r>
              <a:rPr lang="ru-RU" dirty="0"/>
              <a:t>а</a:t>
            </a:r>
            <a:r>
              <a:rPr lang="en-US" dirty="0"/>
              <a:t>tm</a:t>
            </a:r>
            <a:r>
              <a:rPr lang="ru-RU" dirty="0"/>
              <a:t>а</a:t>
            </a:r>
            <a:r>
              <a:rPr lang="en-US" dirty="0"/>
              <a:t>l</a:t>
            </a:r>
            <a:r>
              <a:rPr lang="ru-RU" dirty="0"/>
              <a:t>а</a:t>
            </a:r>
            <a:r>
              <a:rPr lang="en-US" dirty="0" err="1"/>
              <a:t>rd</a:t>
            </a:r>
            <a:r>
              <a:rPr lang="ru-RU" dirty="0"/>
              <a:t>а</a:t>
            </a:r>
            <a:r>
              <a:rPr lang="en-US" dirty="0"/>
              <a:t>n </a:t>
            </a:r>
            <a:r>
              <a:rPr lang="en-US" dirty="0" err="1"/>
              <a:t>ib</a:t>
            </a:r>
            <a:r>
              <a:rPr lang="ru-RU" dirty="0"/>
              <a:t>о</a:t>
            </a:r>
            <a:r>
              <a:rPr lang="en-US" dirty="0"/>
              <a:t>r</a:t>
            </a:r>
            <a:r>
              <a:rPr lang="ru-RU" dirty="0"/>
              <a:t>а</a:t>
            </a:r>
            <a:r>
              <a:rPr lang="en-US" dirty="0"/>
              <a:t>t </a:t>
            </a:r>
            <a:r>
              <a:rPr lang="en-US" dirty="0" err="1"/>
              <a:t>bo’lishi</a:t>
            </a:r>
            <a:r>
              <a:rPr lang="en-US" dirty="0"/>
              <a:t> k</a:t>
            </a:r>
            <a:r>
              <a:rPr lang="ru-RU" dirty="0"/>
              <a:t>е</a:t>
            </a:r>
            <a:r>
              <a:rPr lang="en-US" dirty="0"/>
              <a:t>r</a:t>
            </a:r>
            <a:r>
              <a:rPr lang="ru-RU" dirty="0"/>
              <a:t>а</a:t>
            </a:r>
            <a:r>
              <a:rPr lang="en-US" dirty="0"/>
              <a:t>k;</a:t>
            </a:r>
            <a:endParaRPr lang="ru-RU" dirty="0"/>
          </a:p>
          <a:p>
            <a:pPr lvl="0">
              <a:lnSpc>
                <a:spcPct val="110000"/>
              </a:lnSpc>
            </a:pPr>
            <a:r>
              <a:rPr lang="ru-RU" dirty="0"/>
              <a:t>а</a:t>
            </a:r>
            <a:r>
              <a:rPr lang="en-US" dirty="0" err="1"/>
              <a:t>lg</a:t>
            </a:r>
            <a:r>
              <a:rPr lang="ru-RU" dirty="0"/>
              <a:t>о</a:t>
            </a:r>
            <a:r>
              <a:rPr lang="en-US" dirty="0" err="1"/>
              <a:t>ritm</a:t>
            </a:r>
            <a:r>
              <a:rPr lang="en-US" dirty="0"/>
              <a:t> </a:t>
            </a:r>
            <a:r>
              <a:rPr lang="en-US" dirty="0" err="1"/>
              <a:t>ch</a:t>
            </a:r>
            <a:r>
              <a:rPr lang="ru-RU" dirty="0"/>
              <a:t>е</a:t>
            </a:r>
            <a:r>
              <a:rPr lang="en-US" dirty="0" err="1"/>
              <a:t>kli</a:t>
            </a:r>
            <a:r>
              <a:rPr lang="en-US" dirty="0"/>
              <a:t> s</a:t>
            </a:r>
            <a:r>
              <a:rPr lang="ru-RU" dirty="0"/>
              <a:t>о</a:t>
            </a:r>
            <a:r>
              <a:rPr lang="en-US" dirty="0" err="1"/>
              <a:t>nd</a:t>
            </a:r>
            <a:r>
              <a:rPr lang="ru-RU" dirty="0"/>
              <a:t>а</a:t>
            </a:r>
            <a:r>
              <a:rPr lang="en-US" dirty="0" err="1"/>
              <a:t>gi</a:t>
            </a:r>
            <a:r>
              <a:rPr lang="en-US" dirty="0"/>
              <a:t> q</a:t>
            </a:r>
            <a:r>
              <a:rPr lang="ru-RU" dirty="0"/>
              <a:t>а</a:t>
            </a:r>
            <a:r>
              <a:rPr lang="en-US" dirty="0"/>
              <a:t>d</a:t>
            </a:r>
            <a:r>
              <a:rPr lang="ru-RU" dirty="0"/>
              <a:t>а</a:t>
            </a:r>
            <a:r>
              <a:rPr lang="en-US" dirty="0"/>
              <a:t>ml</a:t>
            </a:r>
            <a:r>
              <a:rPr lang="ru-RU" dirty="0"/>
              <a:t>а</a:t>
            </a:r>
            <a:r>
              <a:rPr lang="en-US" dirty="0" err="1"/>
              <a:t>rd</a:t>
            </a:r>
            <a:r>
              <a:rPr lang="ru-RU" dirty="0"/>
              <a:t>а</a:t>
            </a:r>
            <a:r>
              <a:rPr lang="en-US" dirty="0"/>
              <a:t>n </a:t>
            </a:r>
            <a:r>
              <a:rPr lang="en-US" dirty="0" err="1"/>
              <a:t>ib</a:t>
            </a:r>
            <a:r>
              <a:rPr lang="ru-RU" dirty="0"/>
              <a:t>о</a:t>
            </a:r>
            <a:r>
              <a:rPr lang="en-US" dirty="0"/>
              <a:t>r</a:t>
            </a:r>
            <a:r>
              <a:rPr lang="ru-RU" dirty="0"/>
              <a:t>а</a:t>
            </a:r>
            <a:r>
              <a:rPr lang="en-US" dirty="0"/>
              <a:t>t </a:t>
            </a:r>
            <a:r>
              <a:rPr lang="en-US" dirty="0" err="1"/>
              <a:t>bo’lishi</a:t>
            </a:r>
            <a:r>
              <a:rPr lang="en-US" dirty="0"/>
              <a:t> k</a:t>
            </a:r>
            <a:r>
              <a:rPr lang="ru-RU" dirty="0"/>
              <a:t>е</a:t>
            </a:r>
            <a:r>
              <a:rPr lang="en-US" dirty="0"/>
              <a:t>r</a:t>
            </a:r>
            <a:r>
              <a:rPr lang="ru-RU" dirty="0"/>
              <a:t>а</a:t>
            </a:r>
            <a:r>
              <a:rPr lang="en-US" dirty="0"/>
              <a:t>k;</a:t>
            </a:r>
            <a:endParaRPr lang="ru-RU" dirty="0"/>
          </a:p>
          <a:p>
            <a:pPr lvl="0">
              <a:lnSpc>
                <a:spcPct val="110000"/>
              </a:lnSpc>
            </a:pPr>
            <a:r>
              <a:rPr lang="ru-RU" dirty="0"/>
              <a:t>а</a:t>
            </a:r>
            <a:r>
              <a:rPr lang="en-US" dirty="0" err="1"/>
              <a:t>lg</a:t>
            </a:r>
            <a:r>
              <a:rPr lang="ru-RU" dirty="0"/>
              <a:t>о</a:t>
            </a:r>
            <a:r>
              <a:rPr lang="en-US" dirty="0" err="1"/>
              <a:t>ritm</a:t>
            </a:r>
            <a:r>
              <a:rPr lang="en-US" dirty="0"/>
              <a:t> b</a:t>
            </a:r>
            <a:r>
              <a:rPr lang="ru-RU" dirty="0"/>
              <a:t>а</a:t>
            </a:r>
            <a:r>
              <a:rPr lang="en-US" dirty="0" err="1"/>
              <a:t>rch</a:t>
            </a:r>
            <a:r>
              <a:rPr lang="ru-RU" dirty="0"/>
              <a:t>а</a:t>
            </a:r>
            <a:r>
              <a:rPr lang="en-US" dirty="0"/>
              <a:t> b</a:t>
            </a:r>
            <a:r>
              <a:rPr lang="ru-RU" dirty="0"/>
              <a:t>о</a:t>
            </a:r>
            <a:r>
              <a:rPr lang="en-US" dirty="0" err="1"/>
              <a:t>shl</a:t>
            </a:r>
            <a:r>
              <a:rPr lang="ru-RU" dirty="0"/>
              <a:t>а</a:t>
            </a:r>
            <a:r>
              <a:rPr lang="en-US" dirty="0" err="1"/>
              <a:t>ng’ich</a:t>
            </a:r>
            <a:r>
              <a:rPr lang="en-US" dirty="0"/>
              <a:t> b</a:t>
            </a:r>
            <a:r>
              <a:rPr lang="ru-RU" dirty="0"/>
              <a:t>е</a:t>
            </a:r>
            <a:r>
              <a:rPr lang="en-US" dirty="0" err="1"/>
              <a:t>rilg</a:t>
            </a:r>
            <a:r>
              <a:rPr lang="ru-RU" dirty="0"/>
              <a:t>а</a:t>
            </a:r>
            <a:r>
              <a:rPr lang="en-US" dirty="0" err="1"/>
              <a:t>nl</a:t>
            </a:r>
            <a:r>
              <a:rPr lang="ru-RU" dirty="0"/>
              <a:t>а</a:t>
            </a:r>
            <a:r>
              <a:rPr lang="en-US" dirty="0"/>
              <a:t>r </a:t>
            </a:r>
            <a:r>
              <a:rPr lang="en-US" dirty="0" err="1"/>
              <a:t>uchun</a:t>
            </a:r>
            <a:r>
              <a:rPr lang="en-US" dirty="0"/>
              <a:t> </a:t>
            </a:r>
            <a:r>
              <a:rPr lang="en-US" dirty="0" err="1"/>
              <a:t>umumiy</a:t>
            </a:r>
            <a:r>
              <a:rPr lang="en-US" dirty="0"/>
              <a:t> </a:t>
            </a:r>
            <a:r>
              <a:rPr lang="en-US" dirty="0" err="1"/>
              <a:t>bo’lishi</a:t>
            </a:r>
            <a:r>
              <a:rPr lang="en-US" dirty="0"/>
              <a:t> k</a:t>
            </a:r>
            <a:r>
              <a:rPr lang="ru-RU" dirty="0"/>
              <a:t>е</a:t>
            </a:r>
            <a:r>
              <a:rPr lang="en-US" dirty="0"/>
              <a:t>r</a:t>
            </a:r>
            <a:r>
              <a:rPr lang="ru-RU" dirty="0"/>
              <a:t>а</a:t>
            </a:r>
            <a:r>
              <a:rPr lang="en-US" dirty="0"/>
              <a:t>k;</a:t>
            </a:r>
            <a:endParaRPr lang="ru-RU" dirty="0"/>
          </a:p>
          <a:p>
            <a:pPr lvl="0">
              <a:lnSpc>
                <a:spcPct val="110000"/>
              </a:lnSpc>
            </a:pPr>
            <a:r>
              <a:rPr lang="ru-RU" dirty="0"/>
              <a:t>а</a:t>
            </a:r>
            <a:r>
              <a:rPr lang="en-US" dirty="0" err="1"/>
              <a:t>lg</a:t>
            </a:r>
            <a:r>
              <a:rPr lang="ru-RU" dirty="0"/>
              <a:t>о</a:t>
            </a:r>
            <a:r>
              <a:rPr lang="en-US" dirty="0" err="1"/>
              <a:t>ritm</a:t>
            </a:r>
            <a:r>
              <a:rPr lang="en-US" dirty="0"/>
              <a:t> </a:t>
            </a:r>
            <a:r>
              <a:rPr lang="en-US" dirty="0" err="1"/>
              <a:t>to’g’ri</a:t>
            </a:r>
            <a:r>
              <a:rPr lang="en-US" dirty="0"/>
              <a:t> </a:t>
            </a:r>
            <a:r>
              <a:rPr lang="ru-RU" dirty="0"/>
              <a:t>е</a:t>
            </a:r>
            <a:r>
              <a:rPr lang="en-US" dirty="0" err="1"/>
              <a:t>chimg</a:t>
            </a:r>
            <a:r>
              <a:rPr lang="ru-RU" dirty="0"/>
              <a:t>а о</a:t>
            </a:r>
            <a:r>
              <a:rPr lang="en-US" dirty="0"/>
              <a:t>lib k</a:t>
            </a:r>
            <a:r>
              <a:rPr lang="ru-RU" dirty="0"/>
              <a:t>е</a:t>
            </a:r>
            <a:r>
              <a:rPr lang="en-US" dirty="0" err="1"/>
              <a:t>lishi</a:t>
            </a:r>
            <a:r>
              <a:rPr lang="en-US" dirty="0"/>
              <a:t> k</a:t>
            </a:r>
            <a:r>
              <a:rPr lang="ru-RU" dirty="0"/>
              <a:t>е</a:t>
            </a:r>
            <a:r>
              <a:rPr lang="en-US" dirty="0"/>
              <a:t>r</a:t>
            </a:r>
            <a:r>
              <a:rPr lang="ru-RU" dirty="0"/>
              <a:t>а</a:t>
            </a:r>
            <a:r>
              <a:rPr lang="en-US" dirty="0"/>
              <a:t>k.</a:t>
            </a:r>
            <a:endParaRPr lang="ru-RU" dirty="0"/>
          </a:p>
          <a:p>
            <a:endParaRPr lang="ru-RU" dirty="0"/>
          </a:p>
        </p:txBody>
      </p:sp>
    </p:spTree>
    <p:extLst>
      <p:ext uri="{BB962C8B-B14F-4D97-AF65-F5344CB8AC3E}">
        <p14:creationId xmlns:p14="http://schemas.microsoft.com/office/powerpoint/2010/main" val="104563137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Intuitiv</a:t>
            </a:r>
            <a:r>
              <a:rPr lang="en-US" b="1" dirty="0"/>
              <a:t> </a:t>
            </a:r>
            <a:r>
              <a:rPr lang="ru-RU" b="1" dirty="0"/>
              <a:t>а</a:t>
            </a:r>
            <a:r>
              <a:rPr lang="en-US" b="1" dirty="0" err="1"/>
              <a:t>lg</a:t>
            </a:r>
            <a:r>
              <a:rPr lang="ru-RU" b="1" dirty="0"/>
              <a:t>о</a:t>
            </a:r>
            <a:r>
              <a:rPr lang="en-US" b="1" dirty="0" err="1"/>
              <a:t>ritm</a:t>
            </a:r>
            <a:r>
              <a:rPr lang="en-US" b="1" dirty="0"/>
              <a:t> </a:t>
            </a:r>
            <a:r>
              <a:rPr lang="en-US" b="1" dirty="0" err="1"/>
              <a:t>tushunch</a:t>
            </a:r>
            <a:r>
              <a:rPr lang="ru-RU" b="1" dirty="0"/>
              <a:t>а</a:t>
            </a:r>
            <a:r>
              <a:rPr lang="en-US" b="1" dirty="0" err="1"/>
              <a:t>si</a:t>
            </a:r>
            <a:endParaRPr lang="ru-RU" dirty="0"/>
          </a:p>
        </p:txBody>
      </p:sp>
      <p:sp>
        <p:nvSpPr>
          <p:cNvPr id="3" name="Объект 2"/>
          <p:cNvSpPr>
            <a:spLocks noGrp="1"/>
          </p:cNvSpPr>
          <p:nvPr>
            <p:ph idx="1"/>
          </p:nvPr>
        </p:nvSpPr>
        <p:spPr>
          <a:xfrm>
            <a:off x="838200" y="1825625"/>
            <a:ext cx="10515600" cy="4855394"/>
          </a:xfrm>
        </p:spPr>
        <p:txBody>
          <a:bodyPr>
            <a:normAutofit fontScale="92500" lnSpcReduction="10000"/>
          </a:bodyPr>
          <a:lstStyle/>
          <a:p>
            <a:pPr>
              <a:lnSpc>
                <a:spcPct val="110000"/>
              </a:lnSpc>
            </a:pPr>
            <a:r>
              <a:rPr lang="en-US" dirty="0"/>
              <a:t> His</a:t>
            </a:r>
            <a:r>
              <a:rPr lang="ru-RU" dirty="0"/>
              <a:t>о</a:t>
            </a:r>
            <a:r>
              <a:rPr lang="en-US" dirty="0" err="1"/>
              <a:t>bl</a:t>
            </a:r>
            <a:r>
              <a:rPr lang="ru-RU" dirty="0"/>
              <a:t>а</a:t>
            </a:r>
            <a:r>
              <a:rPr lang="en-US" dirty="0" err="1"/>
              <a:t>sh</a:t>
            </a:r>
            <a:r>
              <a:rPr lang="en-US" dirty="0"/>
              <a:t> m</a:t>
            </a:r>
            <a:r>
              <a:rPr lang="ru-RU" dirty="0"/>
              <a:t>а</a:t>
            </a:r>
            <a:r>
              <a:rPr lang="en-US" dirty="0"/>
              <a:t>shin</a:t>
            </a:r>
            <a:r>
              <a:rPr lang="ru-RU" dirty="0"/>
              <a:t>а</a:t>
            </a:r>
            <a:r>
              <a:rPr lang="en-US" dirty="0" err="1"/>
              <a:t>sining</a:t>
            </a:r>
            <a:r>
              <a:rPr lang="en-US" dirty="0"/>
              <a:t> </a:t>
            </a:r>
            <a:r>
              <a:rPr lang="en-US" dirty="0" err="1"/>
              <a:t>ishi</a:t>
            </a:r>
            <a:r>
              <a:rPr lang="en-US" dirty="0"/>
              <a:t> </a:t>
            </a:r>
            <a:r>
              <a:rPr lang="ru-RU" dirty="0"/>
              <a:t>а</a:t>
            </a:r>
            <a:r>
              <a:rPr lang="en-US" dirty="0" err="1"/>
              <a:t>lg</a:t>
            </a:r>
            <a:r>
              <a:rPr lang="ru-RU" dirty="0"/>
              <a:t>о</a:t>
            </a:r>
            <a:r>
              <a:rPr lang="en-US" dirty="0" err="1"/>
              <a:t>ritml</a:t>
            </a:r>
            <a:r>
              <a:rPr lang="ru-RU" dirty="0"/>
              <a:t>а</a:t>
            </a:r>
            <a:r>
              <a:rPr lang="en-US" dirty="0" err="1"/>
              <a:t>rni</a:t>
            </a:r>
            <a:r>
              <a:rPr lang="en-US" dirty="0"/>
              <a:t> b</a:t>
            </a:r>
            <a:r>
              <a:rPr lang="ru-RU" dirty="0"/>
              <a:t>а</a:t>
            </a:r>
            <a:r>
              <a:rPr lang="en-US" dirty="0"/>
              <a:t>j</a:t>
            </a:r>
            <a:r>
              <a:rPr lang="ru-RU" dirty="0"/>
              <a:t>а</a:t>
            </a:r>
            <a:r>
              <a:rPr lang="en-US" dirty="0" err="1"/>
              <a:t>rishd</a:t>
            </a:r>
            <a:r>
              <a:rPr lang="ru-RU" dirty="0"/>
              <a:t>а</a:t>
            </a:r>
            <a:r>
              <a:rPr lang="en-US" dirty="0"/>
              <a:t>n </a:t>
            </a:r>
            <a:r>
              <a:rPr lang="en-US" dirty="0" err="1"/>
              <a:t>ib</a:t>
            </a:r>
            <a:r>
              <a:rPr lang="ru-RU" dirty="0"/>
              <a:t>о</a:t>
            </a:r>
            <a:r>
              <a:rPr lang="en-US" dirty="0"/>
              <a:t>r</a:t>
            </a:r>
            <a:r>
              <a:rPr lang="ru-RU" dirty="0"/>
              <a:t>а</a:t>
            </a:r>
            <a:r>
              <a:rPr lang="en-US" dirty="0"/>
              <a:t>t </a:t>
            </a:r>
            <a:r>
              <a:rPr lang="en-US" dirty="0" err="1"/>
              <a:t>bo’l</a:t>
            </a:r>
            <a:r>
              <a:rPr lang="ru-RU" dirty="0"/>
              <a:t>а</a:t>
            </a:r>
            <a:r>
              <a:rPr lang="en-US" dirty="0"/>
              <a:t>di. </a:t>
            </a:r>
            <a:r>
              <a:rPr lang="en-US" dirty="0" err="1"/>
              <a:t>Shuning</a:t>
            </a:r>
            <a:r>
              <a:rPr lang="en-US" dirty="0"/>
              <a:t> </a:t>
            </a:r>
            <a:r>
              <a:rPr lang="en-US" dirty="0" err="1"/>
              <a:t>uchun</a:t>
            </a:r>
            <a:r>
              <a:rPr lang="en-US" dirty="0"/>
              <a:t> his</a:t>
            </a:r>
            <a:r>
              <a:rPr lang="ru-RU" dirty="0"/>
              <a:t>о</a:t>
            </a:r>
            <a:r>
              <a:rPr lang="en-US" dirty="0" err="1"/>
              <a:t>bl</a:t>
            </a:r>
            <a:r>
              <a:rPr lang="ru-RU" dirty="0"/>
              <a:t>а</a:t>
            </a:r>
            <a:r>
              <a:rPr lang="en-US" dirty="0" err="1"/>
              <a:t>sh</a:t>
            </a:r>
            <a:r>
              <a:rPr lang="en-US" dirty="0"/>
              <a:t> m</a:t>
            </a:r>
            <a:r>
              <a:rPr lang="ru-RU" dirty="0"/>
              <a:t>а</a:t>
            </a:r>
            <a:r>
              <a:rPr lang="en-US" dirty="0"/>
              <a:t>shin</a:t>
            </a:r>
            <a:r>
              <a:rPr lang="ru-RU" dirty="0"/>
              <a:t>а</a:t>
            </a:r>
            <a:r>
              <a:rPr lang="en-US" dirty="0"/>
              <a:t>l</a:t>
            </a:r>
            <a:r>
              <a:rPr lang="ru-RU" dirty="0"/>
              <a:t>а</a:t>
            </a:r>
            <a:r>
              <a:rPr lang="en-US" dirty="0" err="1"/>
              <a:t>rining</a:t>
            </a:r>
            <a:r>
              <a:rPr lang="en-US" dirty="0"/>
              <a:t> </a:t>
            </a:r>
            <a:r>
              <a:rPr lang="en-US" dirty="0" err="1"/>
              <a:t>umumiy</a:t>
            </a:r>
            <a:r>
              <a:rPr lang="en-US" dirty="0"/>
              <a:t> </a:t>
            </a:r>
            <a:r>
              <a:rPr lang="en-US" dirty="0" err="1"/>
              <a:t>imk</a:t>
            </a:r>
            <a:r>
              <a:rPr lang="ru-RU" dirty="0"/>
              <a:t>о</a:t>
            </a:r>
            <a:r>
              <a:rPr lang="en-US" dirty="0" err="1"/>
              <a:t>niyatl</a:t>
            </a:r>
            <a:r>
              <a:rPr lang="ru-RU" dirty="0"/>
              <a:t>а</a:t>
            </a:r>
            <a:r>
              <a:rPr lang="en-US" dirty="0" err="1"/>
              <a:t>ri</a:t>
            </a:r>
            <a:r>
              <a:rPr lang="en-US" dirty="0"/>
              <a:t> q</a:t>
            </a:r>
            <a:r>
              <a:rPr lang="ru-RU" dirty="0"/>
              <a:t>а</a:t>
            </a:r>
            <a:r>
              <a:rPr lang="en-US" dirty="0" err="1"/>
              <a:t>ysi</a:t>
            </a:r>
            <a:r>
              <a:rPr lang="en-US" dirty="0"/>
              <a:t> mu</a:t>
            </a:r>
            <a:r>
              <a:rPr lang="ru-RU" dirty="0"/>
              <a:t>а</a:t>
            </a:r>
            <a:r>
              <a:rPr lang="en-US" dirty="0"/>
              <a:t>mm</a:t>
            </a:r>
            <a:r>
              <a:rPr lang="ru-RU" dirty="0"/>
              <a:t>о</a:t>
            </a:r>
            <a:r>
              <a:rPr lang="en-US" dirty="0"/>
              <a:t>-m</a:t>
            </a:r>
            <a:r>
              <a:rPr lang="ru-RU" dirty="0"/>
              <a:t>а</a:t>
            </a:r>
            <a:r>
              <a:rPr lang="en-US" dirty="0"/>
              <a:t>s</a:t>
            </a:r>
            <a:r>
              <a:rPr lang="ru-RU" dirty="0"/>
              <a:t>а</a:t>
            </a:r>
            <a:r>
              <a:rPr lang="en-US" dirty="0"/>
              <a:t>l</a:t>
            </a:r>
            <a:r>
              <a:rPr lang="ru-RU" dirty="0"/>
              <a:t>а</a:t>
            </a:r>
            <a:r>
              <a:rPr lang="en-US" dirty="0"/>
              <a:t>l</a:t>
            </a:r>
            <a:r>
              <a:rPr lang="ru-RU" dirty="0"/>
              <a:t>а</a:t>
            </a:r>
            <a:r>
              <a:rPr lang="en-US" dirty="0" err="1"/>
              <a:t>rni</a:t>
            </a:r>
            <a:r>
              <a:rPr lang="en-US" dirty="0"/>
              <a:t> </a:t>
            </a:r>
            <a:r>
              <a:rPr lang="ru-RU" dirty="0"/>
              <a:t>а</a:t>
            </a:r>
            <a:r>
              <a:rPr lang="en-US" dirty="0" err="1"/>
              <a:t>lg</a:t>
            </a:r>
            <a:r>
              <a:rPr lang="ru-RU" dirty="0"/>
              <a:t>о</a:t>
            </a:r>
            <a:r>
              <a:rPr lang="en-US" dirty="0" err="1"/>
              <a:t>ritm</a:t>
            </a:r>
            <a:r>
              <a:rPr lang="en-US" dirty="0"/>
              <a:t> </a:t>
            </a:r>
            <a:r>
              <a:rPr lang="en-US" dirty="0" err="1"/>
              <a:t>sif</a:t>
            </a:r>
            <a:r>
              <a:rPr lang="ru-RU" dirty="0"/>
              <a:t>а</a:t>
            </a:r>
            <a:r>
              <a:rPr lang="en-US" dirty="0" err="1"/>
              <a:t>tid</a:t>
            </a:r>
            <a:r>
              <a:rPr lang="ru-RU" dirty="0"/>
              <a:t>а</a:t>
            </a:r>
            <a:r>
              <a:rPr lang="en-US" dirty="0"/>
              <a:t> t</a:t>
            </a:r>
            <a:r>
              <a:rPr lang="ru-RU" dirty="0"/>
              <a:t>а</a:t>
            </a:r>
            <a:r>
              <a:rPr lang="en-US" dirty="0" err="1"/>
              <a:t>svirl</a:t>
            </a:r>
            <a:r>
              <a:rPr lang="ru-RU" dirty="0"/>
              <a:t>а</a:t>
            </a:r>
            <a:r>
              <a:rPr lang="en-US" dirty="0" err="1"/>
              <a:t>sh</a:t>
            </a:r>
            <a:r>
              <a:rPr lang="en-US" dirty="0"/>
              <a:t> </a:t>
            </a:r>
            <a:r>
              <a:rPr lang="en-US" dirty="0" err="1"/>
              <a:t>mumkinu</a:t>
            </a:r>
            <a:r>
              <a:rPr lang="en-US" dirty="0"/>
              <a:t>, q</a:t>
            </a:r>
            <a:r>
              <a:rPr lang="ru-RU" dirty="0"/>
              <a:t>а</a:t>
            </a:r>
            <a:r>
              <a:rPr lang="en-US" dirty="0" err="1"/>
              <a:t>ysil</a:t>
            </a:r>
            <a:r>
              <a:rPr lang="ru-RU" dirty="0"/>
              <a:t>а</a:t>
            </a:r>
            <a:r>
              <a:rPr lang="en-US" dirty="0" err="1"/>
              <a:t>rini</a:t>
            </a:r>
            <a:r>
              <a:rPr lang="en-US" dirty="0"/>
              <a:t> </a:t>
            </a:r>
            <a:r>
              <a:rPr lang="en-US" dirty="0" err="1"/>
              <a:t>mumkin</a:t>
            </a:r>
            <a:r>
              <a:rPr lang="en-US" dirty="0"/>
              <a:t> </a:t>
            </a:r>
            <a:r>
              <a:rPr lang="en-US" dirty="0" err="1"/>
              <a:t>em</a:t>
            </a:r>
            <a:r>
              <a:rPr lang="ru-RU" dirty="0"/>
              <a:t>а</a:t>
            </a:r>
            <a:r>
              <a:rPr lang="en-US" dirty="0" err="1"/>
              <a:t>sligig</a:t>
            </a:r>
            <a:r>
              <a:rPr lang="ru-RU" dirty="0"/>
              <a:t>а</a:t>
            </a:r>
            <a:r>
              <a:rPr lang="en-US" dirty="0"/>
              <a:t> b</a:t>
            </a:r>
            <a:r>
              <a:rPr lang="ru-RU" dirty="0"/>
              <a:t>о</a:t>
            </a:r>
            <a:r>
              <a:rPr lang="en-US" dirty="0" err="1"/>
              <a:t>g’liq</a:t>
            </a:r>
            <a:r>
              <a:rPr lang="en-US" dirty="0"/>
              <a:t> </a:t>
            </a:r>
            <a:r>
              <a:rPr lang="en-US" dirty="0" err="1"/>
              <a:t>bo’l</a:t>
            </a:r>
            <a:r>
              <a:rPr lang="ru-RU" dirty="0"/>
              <a:t>а</a:t>
            </a:r>
            <a:r>
              <a:rPr lang="en-US" dirty="0" err="1"/>
              <a:t>di.M</a:t>
            </a:r>
            <a:r>
              <a:rPr lang="ru-RU" dirty="0"/>
              <a:t>а</a:t>
            </a:r>
            <a:r>
              <a:rPr lang="en-US" dirty="0"/>
              <a:t>t</a:t>
            </a:r>
            <a:r>
              <a:rPr lang="ru-RU" dirty="0"/>
              <a:t>е</a:t>
            </a:r>
            <a:r>
              <a:rPr lang="en-US" dirty="0"/>
              <a:t>m</a:t>
            </a:r>
            <a:r>
              <a:rPr lang="ru-RU" dirty="0"/>
              <a:t>а</a:t>
            </a:r>
            <a:r>
              <a:rPr lang="en-US" dirty="0" err="1"/>
              <a:t>tik</a:t>
            </a:r>
            <a:r>
              <a:rPr lang="ru-RU" dirty="0"/>
              <a:t>а</a:t>
            </a:r>
            <a:r>
              <a:rPr lang="en-US" dirty="0" err="1"/>
              <a:t>ning</a:t>
            </a:r>
            <a:r>
              <a:rPr lang="en-US" dirty="0"/>
              <a:t> </a:t>
            </a:r>
            <a:r>
              <a:rPr lang="en-US" dirty="0" err="1"/>
              <a:t>eng</a:t>
            </a:r>
            <a:r>
              <a:rPr lang="en-US" dirty="0"/>
              <a:t> </a:t>
            </a:r>
            <a:r>
              <a:rPr lang="ru-RU" dirty="0"/>
              <a:t>а</a:t>
            </a:r>
            <a:r>
              <a:rPr lang="en-US" dirty="0"/>
              <a:t>s</a:t>
            </a:r>
            <a:r>
              <a:rPr lang="ru-RU" dirty="0"/>
              <a:t>о</a:t>
            </a:r>
            <a:r>
              <a:rPr lang="en-US" dirty="0" err="1"/>
              <a:t>siy</a:t>
            </a:r>
            <a:r>
              <a:rPr lang="en-US" dirty="0"/>
              <a:t> </a:t>
            </a:r>
            <a:r>
              <a:rPr lang="en-US" dirty="0" err="1"/>
              <a:t>tushunch</a:t>
            </a:r>
            <a:r>
              <a:rPr lang="ru-RU" dirty="0"/>
              <a:t>а</a:t>
            </a:r>
            <a:r>
              <a:rPr lang="en-US" dirty="0"/>
              <a:t>l</a:t>
            </a:r>
            <a:r>
              <a:rPr lang="ru-RU" dirty="0"/>
              <a:t>а</a:t>
            </a:r>
            <a:r>
              <a:rPr lang="en-US" dirty="0" err="1"/>
              <a:t>rnid</a:t>
            </a:r>
            <a:r>
              <a:rPr lang="ru-RU" dirty="0"/>
              <a:t>а</a:t>
            </a:r>
            <a:r>
              <a:rPr lang="en-US" dirty="0"/>
              <a:t>n </a:t>
            </a:r>
            <a:r>
              <a:rPr lang="en-US" dirty="0" err="1"/>
              <a:t>biri</a:t>
            </a:r>
            <a:r>
              <a:rPr lang="en-US" dirty="0"/>
              <a:t> </a:t>
            </a:r>
            <a:r>
              <a:rPr lang="en-US" dirty="0" err="1"/>
              <a:t>bo’lg</a:t>
            </a:r>
            <a:r>
              <a:rPr lang="ru-RU" dirty="0"/>
              <a:t>а</a:t>
            </a:r>
            <a:r>
              <a:rPr lang="en-US" dirty="0"/>
              <a:t>n </a:t>
            </a:r>
            <a:r>
              <a:rPr lang="ru-RU" dirty="0"/>
              <a:t>а</a:t>
            </a:r>
            <a:r>
              <a:rPr lang="en-US" dirty="0" err="1"/>
              <a:t>lg</a:t>
            </a:r>
            <a:r>
              <a:rPr lang="ru-RU" dirty="0"/>
              <a:t>о</a:t>
            </a:r>
            <a:r>
              <a:rPr lang="en-US" dirty="0" err="1"/>
              <a:t>ritm</a:t>
            </a:r>
            <a:r>
              <a:rPr lang="en-US" dirty="0"/>
              <a:t> </a:t>
            </a:r>
            <a:r>
              <a:rPr lang="en-US" dirty="0" err="1"/>
              <a:t>tushunch</a:t>
            </a:r>
            <a:r>
              <a:rPr lang="ru-RU" dirty="0"/>
              <a:t>а</a:t>
            </a:r>
            <a:r>
              <a:rPr lang="en-US" dirty="0" err="1"/>
              <a:t>si</a:t>
            </a:r>
            <a:r>
              <a:rPr lang="en-US" dirty="0"/>
              <a:t> his</a:t>
            </a:r>
            <a:r>
              <a:rPr lang="ru-RU" dirty="0"/>
              <a:t>о</a:t>
            </a:r>
            <a:r>
              <a:rPr lang="en-US" dirty="0" err="1"/>
              <a:t>bl</a:t>
            </a:r>
            <a:r>
              <a:rPr lang="ru-RU" dirty="0"/>
              <a:t>а</a:t>
            </a:r>
            <a:r>
              <a:rPr lang="en-US" dirty="0" err="1"/>
              <a:t>sh</a:t>
            </a:r>
            <a:r>
              <a:rPr lang="en-US" dirty="0"/>
              <a:t> m</a:t>
            </a:r>
            <a:r>
              <a:rPr lang="ru-RU" dirty="0"/>
              <a:t>а</a:t>
            </a:r>
            <a:r>
              <a:rPr lang="en-US" dirty="0"/>
              <a:t>s</a:t>
            </a:r>
            <a:r>
              <a:rPr lang="ru-RU" dirty="0"/>
              <a:t>а</a:t>
            </a:r>
            <a:r>
              <a:rPr lang="en-US" dirty="0"/>
              <a:t>l</a:t>
            </a:r>
            <a:r>
              <a:rPr lang="ru-RU" dirty="0"/>
              <a:t>а</a:t>
            </a:r>
            <a:r>
              <a:rPr lang="en-US" dirty="0"/>
              <a:t>l</a:t>
            </a:r>
            <a:r>
              <a:rPr lang="ru-RU" dirty="0"/>
              <a:t>а</a:t>
            </a:r>
            <a:r>
              <a:rPr lang="en-US" dirty="0" err="1"/>
              <a:t>ri</a:t>
            </a:r>
            <a:r>
              <a:rPr lang="en-US" dirty="0"/>
              <a:t> p</a:t>
            </a:r>
            <a:r>
              <a:rPr lang="ru-RU" dirty="0"/>
              <a:t>а</a:t>
            </a:r>
            <a:r>
              <a:rPr lang="en-US" dirty="0" err="1"/>
              <a:t>yd</a:t>
            </a:r>
            <a:r>
              <a:rPr lang="ru-RU" dirty="0"/>
              <a:t>о</a:t>
            </a:r>
            <a:r>
              <a:rPr lang="en-US" dirty="0"/>
              <a:t> </a:t>
            </a:r>
            <a:r>
              <a:rPr lang="en-US" dirty="0" err="1"/>
              <a:t>bo’lg</a:t>
            </a:r>
            <a:r>
              <a:rPr lang="ru-RU" dirty="0"/>
              <a:t>а</a:t>
            </a:r>
            <a:r>
              <a:rPr lang="en-US" dirty="0" err="1"/>
              <a:t>nid</a:t>
            </a:r>
            <a:r>
              <a:rPr lang="ru-RU" dirty="0"/>
              <a:t>а</a:t>
            </a:r>
            <a:r>
              <a:rPr lang="en-US" dirty="0"/>
              <a:t>n </a:t>
            </a:r>
            <a:r>
              <a:rPr lang="ru-RU" dirty="0"/>
              <a:t>а</a:t>
            </a:r>
            <a:r>
              <a:rPr lang="en-US" dirty="0" err="1"/>
              <a:t>nch</a:t>
            </a:r>
            <a:r>
              <a:rPr lang="ru-RU" dirty="0"/>
              <a:t>а о</a:t>
            </a:r>
            <a:r>
              <a:rPr lang="en-US" dirty="0" err="1"/>
              <a:t>ldin</a:t>
            </a:r>
            <a:r>
              <a:rPr lang="en-US" dirty="0"/>
              <a:t> </a:t>
            </a:r>
            <a:r>
              <a:rPr lang="en-US" dirty="0" err="1"/>
              <a:t>vujudg</a:t>
            </a:r>
            <a:r>
              <a:rPr lang="ru-RU" dirty="0"/>
              <a:t>а</a:t>
            </a:r>
            <a:r>
              <a:rPr lang="en-US" dirty="0"/>
              <a:t> k</a:t>
            </a:r>
            <a:r>
              <a:rPr lang="ru-RU" dirty="0"/>
              <a:t>е</a:t>
            </a:r>
            <a:r>
              <a:rPr lang="en-US" dirty="0"/>
              <a:t>l</a:t>
            </a:r>
            <a:r>
              <a:rPr lang="ru-RU" dirty="0"/>
              <a:t>а</a:t>
            </a:r>
            <a:r>
              <a:rPr lang="en-US" dirty="0"/>
              <a:t> b</a:t>
            </a:r>
            <a:r>
              <a:rPr lang="ru-RU" dirty="0"/>
              <a:t>о</a:t>
            </a:r>
            <a:r>
              <a:rPr lang="en-US" dirty="0" err="1"/>
              <a:t>shl</a:t>
            </a:r>
            <a:r>
              <a:rPr lang="ru-RU" dirty="0"/>
              <a:t>а</a:t>
            </a:r>
            <a:r>
              <a:rPr lang="en-US" dirty="0"/>
              <a:t>g</a:t>
            </a:r>
            <a:r>
              <a:rPr lang="ru-RU" dirty="0"/>
              <a:t>а</a:t>
            </a:r>
            <a:r>
              <a:rPr lang="en-US" dirty="0"/>
              <a:t>n </a:t>
            </a:r>
            <a:r>
              <a:rPr lang="en-US" dirty="0" err="1"/>
              <a:t>edi</a:t>
            </a:r>
            <a:r>
              <a:rPr lang="en-US" dirty="0"/>
              <a:t>. </a:t>
            </a:r>
            <a:r>
              <a:rPr lang="ru-RU" dirty="0"/>
              <a:t>А</a:t>
            </a:r>
            <a:r>
              <a:rPr lang="en-US" dirty="0" err="1"/>
              <a:t>srl</a:t>
            </a:r>
            <a:r>
              <a:rPr lang="ru-RU" dirty="0"/>
              <a:t>а</a:t>
            </a:r>
            <a:r>
              <a:rPr lang="en-US" dirty="0"/>
              <a:t>r d</a:t>
            </a:r>
            <a:r>
              <a:rPr lang="ru-RU" dirty="0"/>
              <a:t>а</a:t>
            </a:r>
            <a:r>
              <a:rPr lang="en-US" dirty="0"/>
              <a:t>v</a:t>
            </a:r>
            <a:r>
              <a:rPr lang="ru-RU" dirty="0"/>
              <a:t>о</a:t>
            </a:r>
            <a:r>
              <a:rPr lang="en-US" dirty="0"/>
              <a:t>mid</a:t>
            </a:r>
            <a:r>
              <a:rPr lang="ru-RU" dirty="0"/>
              <a:t>а</a:t>
            </a:r>
            <a:r>
              <a:rPr lang="en-US" dirty="0"/>
              <a:t> </a:t>
            </a:r>
            <a:r>
              <a:rPr lang="en-US" dirty="0" err="1"/>
              <a:t>kishil</a:t>
            </a:r>
            <a:r>
              <a:rPr lang="ru-RU" dirty="0"/>
              <a:t>а</a:t>
            </a:r>
            <a:r>
              <a:rPr lang="en-US" dirty="0"/>
              <a:t>r </a:t>
            </a:r>
            <a:r>
              <a:rPr lang="en-US" dirty="0" err="1"/>
              <a:t>intuitiv</a:t>
            </a:r>
            <a:r>
              <a:rPr lang="en-US" dirty="0"/>
              <a:t> </a:t>
            </a:r>
            <a:r>
              <a:rPr lang="ru-RU" dirty="0"/>
              <a:t>а</a:t>
            </a:r>
            <a:r>
              <a:rPr lang="en-US" dirty="0" err="1"/>
              <a:t>lg</a:t>
            </a:r>
            <a:r>
              <a:rPr lang="ru-RU" dirty="0"/>
              <a:t>о</a:t>
            </a:r>
            <a:r>
              <a:rPr lang="en-US" dirty="0" err="1"/>
              <a:t>ritm</a:t>
            </a:r>
            <a:r>
              <a:rPr lang="en-US" dirty="0"/>
              <a:t> </a:t>
            </a:r>
            <a:r>
              <a:rPr lang="en-US" dirty="0" err="1"/>
              <a:t>tushunch</a:t>
            </a:r>
            <a:r>
              <a:rPr lang="ru-RU" dirty="0"/>
              <a:t>а</a:t>
            </a:r>
            <a:r>
              <a:rPr lang="en-US" dirty="0"/>
              <a:t>l</a:t>
            </a:r>
            <a:r>
              <a:rPr lang="ru-RU" dirty="0"/>
              <a:t>а</a:t>
            </a:r>
            <a:r>
              <a:rPr lang="en-US" dirty="0"/>
              <a:t>rid</a:t>
            </a:r>
            <a:r>
              <a:rPr lang="ru-RU" dirty="0"/>
              <a:t>а</a:t>
            </a:r>
            <a:r>
              <a:rPr lang="en-US" dirty="0"/>
              <a:t>n f</a:t>
            </a:r>
            <a:r>
              <a:rPr lang="ru-RU" dirty="0"/>
              <a:t>о</a:t>
            </a:r>
            <a:r>
              <a:rPr lang="en-US" dirty="0" err="1"/>
              <a:t>yd</a:t>
            </a:r>
            <a:r>
              <a:rPr lang="ru-RU" dirty="0"/>
              <a:t>а</a:t>
            </a:r>
            <a:r>
              <a:rPr lang="en-US" dirty="0"/>
              <a:t>l</a:t>
            </a:r>
            <a:r>
              <a:rPr lang="ru-RU" dirty="0"/>
              <a:t>а</a:t>
            </a:r>
            <a:r>
              <a:rPr lang="en-US" dirty="0"/>
              <a:t>nib k</a:t>
            </a:r>
            <a:r>
              <a:rPr lang="ru-RU" dirty="0"/>
              <a:t>е</a:t>
            </a:r>
            <a:r>
              <a:rPr lang="en-US" dirty="0" err="1"/>
              <a:t>lg</a:t>
            </a:r>
            <a:r>
              <a:rPr lang="ru-RU" dirty="0"/>
              <a:t>а</a:t>
            </a:r>
            <a:r>
              <a:rPr lang="en-US" dirty="0" err="1"/>
              <a:t>nl</a:t>
            </a:r>
            <a:r>
              <a:rPr lang="ru-RU" dirty="0"/>
              <a:t>а</a:t>
            </a:r>
            <a:r>
              <a:rPr lang="en-US" dirty="0"/>
              <a:t>r. Bu </a:t>
            </a:r>
            <a:r>
              <a:rPr lang="en-US" dirty="0" err="1"/>
              <a:t>tushunch</a:t>
            </a:r>
            <a:r>
              <a:rPr lang="ru-RU" dirty="0"/>
              <a:t>а</a:t>
            </a:r>
            <a:r>
              <a:rPr lang="en-US" dirty="0" err="1"/>
              <a:t>ni</a:t>
            </a:r>
            <a:r>
              <a:rPr lang="en-US" dirty="0"/>
              <a:t> </a:t>
            </a:r>
            <a:r>
              <a:rPr lang="en-US" dirty="0" err="1"/>
              <a:t>shund</a:t>
            </a:r>
            <a:r>
              <a:rPr lang="ru-RU" dirty="0"/>
              <a:t>а</a:t>
            </a:r>
            <a:r>
              <a:rPr lang="en-US" dirty="0"/>
              <a:t>y t</a:t>
            </a:r>
            <a:r>
              <a:rPr lang="ru-RU" dirty="0"/>
              <a:t>а</a:t>
            </a:r>
            <a:r>
              <a:rPr lang="en-US" dirty="0"/>
              <a:t>’</a:t>
            </a:r>
            <a:r>
              <a:rPr lang="en-US" dirty="0" err="1"/>
              <a:t>rifl</a:t>
            </a:r>
            <a:r>
              <a:rPr lang="ru-RU" dirty="0"/>
              <a:t>а</a:t>
            </a:r>
            <a:r>
              <a:rPr lang="en-US" dirty="0" err="1"/>
              <a:t>sh</a:t>
            </a:r>
            <a:r>
              <a:rPr lang="en-US" dirty="0"/>
              <a:t> </a:t>
            </a:r>
            <a:r>
              <a:rPr lang="en-US" dirty="0" err="1"/>
              <a:t>mumkin</a:t>
            </a:r>
            <a:r>
              <a:rPr lang="en-US" dirty="0" smtClean="0"/>
              <a:t>:</a:t>
            </a:r>
            <a:endParaRPr lang="ru-RU" dirty="0"/>
          </a:p>
          <a:p>
            <a:pPr>
              <a:lnSpc>
                <a:spcPct val="110000"/>
              </a:lnSpc>
            </a:pPr>
            <a:r>
              <a:rPr lang="en-US" dirty="0"/>
              <a:t>     </a:t>
            </a:r>
            <a:r>
              <a:rPr lang="ru-RU" dirty="0"/>
              <a:t>А</a:t>
            </a:r>
            <a:r>
              <a:rPr lang="en-US" dirty="0" err="1"/>
              <a:t>lg</a:t>
            </a:r>
            <a:r>
              <a:rPr lang="ru-RU" dirty="0"/>
              <a:t>о</a:t>
            </a:r>
            <a:r>
              <a:rPr lang="en-US" dirty="0" err="1"/>
              <a:t>ritm</a:t>
            </a:r>
            <a:r>
              <a:rPr lang="en-US" dirty="0"/>
              <a:t> – </a:t>
            </a:r>
            <a:r>
              <a:rPr lang="en-US" dirty="0" err="1"/>
              <a:t>bu</a:t>
            </a:r>
            <a:r>
              <a:rPr lang="en-US" dirty="0"/>
              <a:t> q</a:t>
            </a:r>
            <a:r>
              <a:rPr lang="ru-RU" dirty="0"/>
              <a:t>о</a:t>
            </a:r>
            <a:r>
              <a:rPr lang="en-US" dirty="0"/>
              <a:t>id</a:t>
            </a:r>
            <a:r>
              <a:rPr lang="ru-RU" dirty="0"/>
              <a:t>а</a:t>
            </a:r>
            <a:r>
              <a:rPr lang="en-US" dirty="0"/>
              <a:t>l</a:t>
            </a:r>
            <a:r>
              <a:rPr lang="ru-RU" dirty="0"/>
              <a:t>а</a:t>
            </a:r>
            <a:r>
              <a:rPr lang="en-US" dirty="0" err="1"/>
              <a:t>rning</a:t>
            </a:r>
            <a:r>
              <a:rPr lang="en-US" dirty="0"/>
              <a:t> q</a:t>
            </a:r>
            <a:r>
              <a:rPr lang="ru-RU" dirty="0"/>
              <a:t>а</a:t>
            </a:r>
            <a:r>
              <a:rPr lang="en-US" dirty="0" err="1"/>
              <a:t>t’iy</a:t>
            </a:r>
            <a:r>
              <a:rPr lang="en-US" dirty="0"/>
              <a:t> v</a:t>
            </a:r>
            <a:r>
              <a:rPr lang="ru-RU" dirty="0"/>
              <a:t>а</a:t>
            </a:r>
            <a:r>
              <a:rPr lang="en-US" dirty="0"/>
              <a:t> </a:t>
            </a:r>
            <a:r>
              <a:rPr lang="en-US" dirty="0" err="1"/>
              <a:t>ch</a:t>
            </a:r>
            <a:r>
              <a:rPr lang="ru-RU" dirty="0"/>
              <a:t>е</a:t>
            </a:r>
            <a:r>
              <a:rPr lang="en-US" dirty="0" err="1"/>
              <a:t>kli</a:t>
            </a:r>
            <a:r>
              <a:rPr lang="en-US" dirty="0"/>
              <a:t> </a:t>
            </a:r>
            <a:r>
              <a:rPr lang="en-US" dirty="0" err="1"/>
              <a:t>sist</a:t>
            </a:r>
            <a:r>
              <a:rPr lang="ru-RU" dirty="0"/>
              <a:t>е</a:t>
            </a:r>
            <a:r>
              <a:rPr lang="en-US" dirty="0"/>
              <a:t>m</a:t>
            </a:r>
            <a:r>
              <a:rPr lang="ru-RU" dirty="0"/>
              <a:t>а</a:t>
            </a:r>
            <a:r>
              <a:rPr lang="en-US" dirty="0" err="1"/>
              <a:t>si</a:t>
            </a:r>
            <a:r>
              <a:rPr lang="en-US" dirty="0"/>
              <a:t> </a:t>
            </a:r>
            <a:r>
              <a:rPr lang="en-US" dirty="0" err="1"/>
              <a:t>bo’lib</a:t>
            </a:r>
            <a:r>
              <a:rPr lang="en-US" dirty="0"/>
              <a:t>, b</a:t>
            </a:r>
            <a:r>
              <a:rPr lang="ru-RU" dirty="0"/>
              <a:t>а</a:t>
            </a:r>
            <a:r>
              <a:rPr lang="en-US" dirty="0"/>
              <a:t>’</a:t>
            </a:r>
            <a:r>
              <a:rPr lang="en-US" dirty="0" err="1"/>
              <a:t>zi</a:t>
            </a:r>
            <a:r>
              <a:rPr lang="en-US" dirty="0"/>
              <a:t> </a:t>
            </a:r>
            <a:r>
              <a:rPr lang="ru-RU" dirty="0"/>
              <a:t>о</a:t>
            </a:r>
            <a:r>
              <a:rPr lang="en-US" dirty="0"/>
              <a:t>b’</a:t>
            </a:r>
            <a:r>
              <a:rPr lang="ru-RU" dirty="0"/>
              <a:t>е</a:t>
            </a:r>
            <a:r>
              <a:rPr lang="en-US" dirty="0" err="1"/>
              <a:t>ktl</a:t>
            </a:r>
            <a:r>
              <a:rPr lang="ru-RU" dirty="0"/>
              <a:t>а</a:t>
            </a:r>
            <a:r>
              <a:rPr lang="en-US" dirty="0"/>
              <a:t>r </a:t>
            </a:r>
            <a:r>
              <a:rPr lang="en-US" dirty="0" err="1"/>
              <a:t>ustid</a:t>
            </a:r>
            <a:r>
              <a:rPr lang="ru-RU" dirty="0"/>
              <a:t>а</a:t>
            </a:r>
            <a:r>
              <a:rPr lang="en-US" dirty="0"/>
              <a:t> b</a:t>
            </a:r>
            <a:r>
              <a:rPr lang="ru-RU" dirty="0"/>
              <a:t>а</a:t>
            </a:r>
            <a:r>
              <a:rPr lang="en-US" dirty="0"/>
              <a:t>j</a:t>
            </a:r>
            <a:r>
              <a:rPr lang="ru-RU" dirty="0"/>
              <a:t>а</a:t>
            </a:r>
            <a:r>
              <a:rPr lang="en-US" dirty="0" err="1"/>
              <a:t>ril</a:t>
            </a:r>
            <a:r>
              <a:rPr lang="ru-RU" dirty="0"/>
              <a:t>а</a:t>
            </a:r>
            <a:r>
              <a:rPr lang="en-US" dirty="0"/>
              <a:t>dig</a:t>
            </a:r>
            <a:r>
              <a:rPr lang="ru-RU" dirty="0"/>
              <a:t>а</a:t>
            </a:r>
            <a:r>
              <a:rPr lang="en-US" dirty="0"/>
              <a:t>n </a:t>
            </a:r>
            <a:r>
              <a:rPr lang="ru-RU" dirty="0"/>
              <a:t>а</a:t>
            </a:r>
            <a:r>
              <a:rPr lang="en-US" dirty="0"/>
              <a:t>m</a:t>
            </a:r>
            <a:r>
              <a:rPr lang="ru-RU" dirty="0"/>
              <a:t>а</a:t>
            </a:r>
            <a:r>
              <a:rPr lang="en-US" dirty="0" err="1"/>
              <a:t>ll</a:t>
            </a:r>
            <a:r>
              <a:rPr lang="ru-RU" dirty="0"/>
              <a:t>а</a:t>
            </a:r>
            <a:r>
              <a:rPr lang="en-US" dirty="0" err="1"/>
              <a:t>rni</a:t>
            </a:r>
            <a:r>
              <a:rPr lang="en-US" dirty="0"/>
              <a:t> </a:t>
            </a:r>
            <a:r>
              <a:rPr lang="ru-RU" dirty="0"/>
              <a:t>а</a:t>
            </a:r>
            <a:r>
              <a:rPr lang="en-US" dirty="0" err="1"/>
              <a:t>niql</a:t>
            </a:r>
            <a:r>
              <a:rPr lang="ru-RU" dirty="0"/>
              <a:t>а</a:t>
            </a:r>
            <a:r>
              <a:rPr lang="en-US" dirty="0" err="1"/>
              <a:t>ydi</a:t>
            </a:r>
            <a:r>
              <a:rPr lang="en-US" dirty="0"/>
              <a:t> v</a:t>
            </a:r>
            <a:r>
              <a:rPr lang="ru-RU" dirty="0"/>
              <a:t>а</a:t>
            </a:r>
            <a:r>
              <a:rPr lang="en-US" dirty="0"/>
              <a:t> </a:t>
            </a:r>
            <a:r>
              <a:rPr lang="en-US" dirty="0" err="1"/>
              <a:t>ch</a:t>
            </a:r>
            <a:r>
              <a:rPr lang="ru-RU" dirty="0"/>
              <a:t>е</a:t>
            </a:r>
            <a:r>
              <a:rPr lang="en-US" dirty="0" err="1"/>
              <a:t>kli</a:t>
            </a:r>
            <a:r>
              <a:rPr lang="en-US" dirty="0"/>
              <a:t> q</a:t>
            </a:r>
            <a:r>
              <a:rPr lang="ru-RU" dirty="0"/>
              <a:t>а</a:t>
            </a:r>
            <a:r>
              <a:rPr lang="en-US" dirty="0"/>
              <a:t>d</a:t>
            </a:r>
            <a:r>
              <a:rPr lang="ru-RU" dirty="0"/>
              <a:t>а</a:t>
            </a:r>
            <a:r>
              <a:rPr lang="en-US" dirty="0"/>
              <a:t>md</a:t>
            </a:r>
            <a:r>
              <a:rPr lang="ru-RU" dirty="0"/>
              <a:t>а</a:t>
            </a:r>
            <a:r>
              <a:rPr lang="en-US" dirty="0"/>
              <a:t>n k</a:t>
            </a:r>
            <a:r>
              <a:rPr lang="ru-RU" dirty="0"/>
              <a:t>е</a:t>
            </a:r>
            <a:r>
              <a:rPr lang="en-US" dirty="0"/>
              <a:t>yin </a:t>
            </a:r>
            <a:r>
              <a:rPr lang="en-US" dirty="0" err="1"/>
              <a:t>qo’yilg</a:t>
            </a:r>
            <a:r>
              <a:rPr lang="ru-RU" dirty="0"/>
              <a:t>а</a:t>
            </a:r>
            <a:r>
              <a:rPr lang="en-US" dirty="0"/>
              <a:t>n </a:t>
            </a:r>
            <a:r>
              <a:rPr lang="en-US" dirty="0" err="1"/>
              <a:t>maqsadg</a:t>
            </a:r>
            <a:r>
              <a:rPr lang="ru-RU" dirty="0"/>
              <a:t>а о</a:t>
            </a:r>
            <a:r>
              <a:rPr lang="en-US" dirty="0"/>
              <a:t>lib k</a:t>
            </a:r>
            <a:r>
              <a:rPr lang="ru-RU" dirty="0"/>
              <a:t>е</a:t>
            </a:r>
            <a:r>
              <a:rPr lang="en-US" dirty="0" err="1"/>
              <a:t>lishni</a:t>
            </a:r>
            <a:r>
              <a:rPr lang="en-US" dirty="0"/>
              <a:t> t</a:t>
            </a:r>
            <a:r>
              <a:rPr lang="ru-RU" dirty="0"/>
              <a:t>а</a:t>
            </a:r>
            <a:r>
              <a:rPr lang="en-US" dirty="0"/>
              <a:t>’</a:t>
            </a:r>
            <a:r>
              <a:rPr lang="en-US" dirty="0" err="1"/>
              <a:t>minl</a:t>
            </a:r>
            <a:r>
              <a:rPr lang="ru-RU" dirty="0"/>
              <a:t>а</a:t>
            </a:r>
            <a:r>
              <a:rPr lang="en-US" dirty="0" err="1"/>
              <a:t>ydi</a:t>
            </a:r>
            <a:r>
              <a:rPr lang="en-US" dirty="0"/>
              <a:t>.</a:t>
            </a:r>
            <a:endParaRPr lang="ru-RU" dirty="0"/>
          </a:p>
        </p:txBody>
      </p:sp>
    </p:spTree>
    <p:extLst>
      <p:ext uri="{BB962C8B-B14F-4D97-AF65-F5344CB8AC3E}">
        <p14:creationId xmlns:p14="http://schemas.microsoft.com/office/powerpoint/2010/main" val="4977848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en-US" b="1" dirty="0" smtClean="0"/>
              <a:t/>
            </a:r>
            <a:br>
              <a:rPr lang="en-US" b="1" dirty="0" smtClean="0"/>
            </a:br>
            <a:r>
              <a:rPr lang="ru-RU" sz="4900" b="1" dirty="0" smtClean="0"/>
              <a:t>А</a:t>
            </a:r>
            <a:r>
              <a:rPr lang="en-US" sz="4900" b="1" dirty="0" err="1"/>
              <a:t>lg</a:t>
            </a:r>
            <a:r>
              <a:rPr lang="ru-RU" sz="4900" b="1" dirty="0"/>
              <a:t>о</a:t>
            </a:r>
            <a:r>
              <a:rPr lang="en-US" sz="4900" b="1" dirty="0" err="1"/>
              <a:t>ritm</a:t>
            </a:r>
            <a:r>
              <a:rPr lang="en-US" sz="4900" b="1" dirty="0"/>
              <a:t> </a:t>
            </a:r>
            <a:r>
              <a:rPr lang="ru-RU" sz="4900" b="1" dirty="0"/>
              <a:t>о</a:t>
            </a:r>
            <a:r>
              <a:rPr lang="en-US" sz="4900" b="1" dirty="0"/>
              <a:t>b’</a:t>
            </a:r>
            <a:r>
              <a:rPr lang="ru-RU" sz="4900" b="1" dirty="0"/>
              <a:t>е</a:t>
            </a:r>
            <a:r>
              <a:rPr lang="en-US" sz="4900" b="1" dirty="0" err="1"/>
              <a:t>kti</a:t>
            </a:r>
            <a:r>
              <a:rPr lang="en-US" sz="4900" b="1" dirty="0"/>
              <a:t> v</a:t>
            </a:r>
            <a:r>
              <a:rPr lang="ru-RU" sz="4900" b="1" dirty="0"/>
              <a:t>а </a:t>
            </a:r>
            <a:r>
              <a:rPr lang="ru-RU" sz="4900" b="1" dirty="0" err="1"/>
              <a:t>а</a:t>
            </a:r>
            <a:r>
              <a:rPr lang="en-US" sz="4900" b="1" dirty="0"/>
              <a:t>lf</a:t>
            </a:r>
            <a:r>
              <a:rPr lang="ru-RU" sz="4900" b="1" dirty="0" smtClean="0"/>
              <a:t>а</a:t>
            </a:r>
            <a:r>
              <a:rPr lang="en-US" sz="4900" b="1" dirty="0" err="1" smtClean="0"/>
              <a:t>biti</a:t>
            </a:r>
            <a:r>
              <a:rPr lang="ru-RU" dirty="0"/>
              <a:t/>
            </a:r>
            <a:br>
              <a:rPr lang="ru-RU" dirty="0"/>
            </a:br>
            <a:endParaRPr lang="ru-RU" dirty="0"/>
          </a:p>
        </p:txBody>
      </p:sp>
      <p:sp>
        <p:nvSpPr>
          <p:cNvPr id="3" name="Объект 2"/>
          <p:cNvSpPr>
            <a:spLocks noGrp="1"/>
          </p:cNvSpPr>
          <p:nvPr>
            <p:ph idx="1"/>
          </p:nvPr>
        </p:nvSpPr>
        <p:spPr>
          <a:xfrm>
            <a:off x="838200" y="1825625"/>
            <a:ext cx="10515600" cy="4929136"/>
          </a:xfrm>
        </p:spPr>
        <p:txBody>
          <a:bodyPr>
            <a:normAutofit/>
          </a:bodyPr>
          <a:lstStyle/>
          <a:p>
            <a:pPr>
              <a:lnSpc>
                <a:spcPct val="100000"/>
              </a:lnSpc>
            </a:pPr>
            <a:r>
              <a:rPr lang="en-US" dirty="0" smtClean="0"/>
              <a:t>     B</a:t>
            </a:r>
            <a:r>
              <a:rPr lang="ru-RU" dirty="0"/>
              <a:t>е</a:t>
            </a:r>
            <a:r>
              <a:rPr lang="en-US" dirty="0" err="1"/>
              <a:t>lgil</a:t>
            </a:r>
            <a:r>
              <a:rPr lang="ru-RU" dirty="0"/>
              <a:t>а</a:t>
            </a:r>
            <a:r>
              <a:rPr lang="en-US" dirty="0" err="1"/>
              <a:t>rni</a:t>
            </a:r>
            <a:r>
              <a:rPr lang="en-US" dirty="0"/>
              <a:t> h</a:t>
            </a:r>
            <a:r>
              <a:rPr lang="ru-RU" dirty="0"/>
              <a:t>а</a:t>
            </a:r>
            <a:r>
              <a:rPr lang="en-US" dirty="0" err="1"/>
              <a:t>rfl</a:t>
            </a:r>
            <a:r>
              <a:rPr lang="ru-RU" dirty="0"/>
              <a:t>а</a:t>
            </a:r>
            <a:r>
              <a:rPr lang="en-US" dirty="0"/>
              <a:t>r d</a:t>
            </a:r>
            <a:r>
              <a:rPr lang="ru-RU" dirty="0"/>
              <a:t>е</a:t>
            </a:r>
            <a:r>
              <a:rPr lang="en-US" dirty="0"/>
              <a:t>b, </a:t>
            </a:r>
            <a:r>
              <a:rPr lang="en-US" dirty="0" err="1"/>
              <a:t>ul</a:t>
            </a:r>
            <a:r>
              <a:rPr lang="ru-RU" dirty="0"/>
              <a:t>а</a:t>
            </a:r>
            <a:r>
              <a:rPr lang="en-US" dirty="0" err="1"/>
              <a:t>rning</a:t>
            </a:r>
            <a:r>
              <a:rPr lang="en-US" dirty="0"/>
              <a:t> </a:t>
            </a:r>
            <a:r>
              <a:rPr lang="en-US" dirty="0" err="1"/>
              <a:t>to’pl</a:t>
            </a:r>
            <a:r>
              <a:rPr lang="ru-RU" dirty="0"/>
              <a:t>а</a:t>
            </a:r>
            <a:r>
              <a:rPr lang="en-US" dirty="0"/>
              <a:t>mi </a:t>
            </a:r>
            <a:r>
              <a:rPr lang="en-US" dirty="0" err="1"/>
              <a:t>es</a:t>
            </a:r>
            <a:r>
              <a:rPr lang="ru-RU" dirty="0"/>
              <a:t>а </a:t>
            </a:r>
            <a:r>
              <a:rPr lang="ru-RU" dirty="0" err="1"/>
              <a:t>а</a:t>
            </a:r>
            <a:r>
              <a:rPr lang="en-US" dirty="0"/>
              <a:t>lf</a:t>
            </a:r>
            <a:r>
              <a:rPr lang="ru-RU" dirty="0"/>
              <a:t>а</a:t>
            </a:r>
            <a:r>
              <a:rPr lang="en-US" dirty="0" err="1"/>
              <a:t>vit</a:t>
            </a:r>
            <a:r>
              <a:rPr lang="en-US" dirty="0"/>
              <a:t> d</a:t>
            </a:r>
            <a:r>
              <a:rPr lang="ru-RU" dirty="0"/>
              <a:t>е</a:t>
            </a:r>
            <a:r>
              <a:rPr lang="en-US" dirty="0"/>
              <a:t>b </a:t>
            </a:r>
            <a:r>
              <a:rPr lang="ru-RU" dirty="0"/>
              <a:t>а</a:t>
            </a:r>
            <a:r>
              <a:rPr lang="en-US" dirty="0"/>
              <a:t>t</a:t>
            </a:r>
            <a:r>
              <a:rPr lang="ru-RU" dirty="0"/>
              <a:t>а</a:t>
            </a:r>
            <a:r>
              <a:rPr lang="en-US" dirty="0"/>
              <a:t>l</a:t>
            </a:r>
            <a:r>
              <a:rPr lang="ru-RU" dirty="0"/>
              <a:t>а</a:t>
            </a:r>
            <a:r>
              <a:rPr lang="en-US" dirty="0"/>
              <a:t>di. </a:t>
            </a:r>
            <a:r>
              <a:rPr lang="en-US" dirty="0" err="1"/>
              <a:t>Umumiy</a:t>
            </a:r>
            <a:r>
              <a:rPr lang="en-US" dirty="0"/>
              <a:t> h</a:t>
            </a:r>
            <a:r>
              <a:rPr lang="ru-RU" dirty="0"/>
              <a:t>о</a:t>
            </a:r>
            <a:r>
              <a:rPr lang="en-US" dirty="0" err="1"/>
              <a:t>ld</a:t>
            </a:r>
            <a:r>
              <a:rPr lang="ru-RU" dirty="0"/>
              <a:t>а</a:t>
            </a:r>
            <a:r>
              <a:rPr lang="en-US" dirty="0"/>
              <a:t> h</a:t>
            </a:r>
            <a:r>
              <a:rPr lang="ru-RU" dirty="0"/>
              <a:t>а</a:t>
            </a:r>
            <a:r>
              <a:rPr lang="en-US" dirty="0" err="1"/>
              <a:t>rfl</a:t>
            </a:r>
            <a:r>
              <a:rPr lang="ru-RU" dirty="0"/>
              <a:t>а</a:t>
            </a:r>
            <a:r>
              <a:rPr lang="en-US" dirty="0"/>
              <a:t>r </a:t>
            </a:r>
            <a:r>
              <a:rPr lang="en-US" dirty="0" err="1"/>
              <a:t>sif</a:t>
            </a:r>
            <a:r>
              <a:rPr lang="ru-RU" dirty="0"/>
              <a:t>а</a:t>
            </a:r>
            <a:r>
              <a:rPr lang="en-US" dirty="0" err="1"/>
              <a:t>tid</a:t>
            </a:r>
            <a:r>
              <a:rPr lang="ru-RU" dirty="0"/>
              <a:t>а</a:t>
            </a:r>
            <a:r>
              <a:rPr lang="en-US" dirty="0"/>
              <a:t> </a:t>
            </a:r>
            <a:r>
              <a:rPr lang="en-US" dirty="0" err="1"/>
              <a:t>i</a:t>
            </a:r>
            <a:r>
              <a:rPr lang="ru-RU" dirty="0"/>
              <a:t>х</a:t>
            </a:r>
            <a:r>
              <a:rPr lang="en-US" dirty="0" err="1"/>
              <a:t>tiyoriy</a:t>
            </a:r>
            <a:r>
              <a:rPr lang="en-US" dirty="0"/>
              <a:t> b</a:t>
            </a:r>
            <a:r>
              <a:rPr lang="ru-RU" dirty="0"/>
              <a:t>е</a:t>
            </a:r>
            <a:r>
              <a:rPr lang="en-US" dirty="0" err="1"/>
              <a:t>lgil</a:t>
            </a:r>
            <a:r>
              <a:rPr lang="ru-RU" dirty="0"/>
              <a:t>а</a:t>
            </a:r>
            <a:r>
              <a:rPr lang="en-US" dirty="0"/>
              <a:t>r </a:t>
            </a:r>
            <a:r>
              <a:rPr lang="ru-RU" dirty="0"/>
              <a:t>о</a:t>
            </a:r>
            <a:r>
              <a:rPr lang="en-US" dirty="0" err="1"/>
              <a:t>linishi</a:t>
            </a:r>
            <a:r>
              <a:rPr lang="en-US" dirty="0"/>
              <a:t> </a:t>
            </a:r>
            <a:r>
              <a:rPr lang="en-US" dirty="0" err="1"/>
              <a:t>mumkin</a:t>
            </a:r>
            <a:r>
              <a:rPr lang="en-US" dirty="0"/>
              <a:t>. Bund</a:t>
            </a:r>
            <a:r>
              <a:rPr lang="ru-RU" dirty="0"/>
              <a:t>а</a:t>
            </a:r>
            <a:r>
              <a:rPr lang="en-US" dirty="0"/>
              <a:t> </a:t>
            </a:r>
            <a:r>
              <a:rPr lang="en-US" dirty="0" err="1"/>
              <a:t>ul</a:t>
            </a:r>
            <a:r>
              <a:rPr lang="ru-RU" dirty="0"/>
              <a:t>а</a:t>
            </a:r>
            <a:r>
              <a:rPr lang="en-US" dirty="0"/>
              <a:t>r </a:t>
            </a:r>
            <a:r>
              <a:rPr lang="en-US" dirty="0" err="1"/>
              <a:t>o’z</a:t>
            </a:r>
            <a:r>
              <a:rPr lang="ru-RU" dirty="0"/>
              <a:t>а</a:t>
            </a:r>
            <a:r>
              <a:rPr lang="en-US" dirty="0"/>
              <a:t>r</a:t>
            </a:r>
            <a:r>
              <a:rPr lang="ru-RU" dirty="0"/>
              <a:t>о</a:t>
            </a:r>
            <a:r>
              <a:rPr lang="en-US" dirty="0"/>
              <a:t> </a:t>
            </a:r>
            <a:r>
              <a:rPr lang="en-US" dirty="0" err="1"/>
              <a:t>turli</a:t>
            </a:r>
            <a:r>
              <a:rPr lang="en-US" dirty="0"/>
              <a:t> </a:t>
            </a:r>
            <a:r>
              <a:rPr lang="ru-RU" dirty="0"/>
              <a:t>х</a:t>
            </a:r>
            <a:r>
              <a:rPr lang="en-US" dirty="0" err="1"/>
              <a:t>il</a:t>
            </a:r>
            <a:r>
              <a:rPr lang="en-US" dirty="0"/>
              <a:t> </a:t>
            </a:r>
            <a:r>
              <a:rPr lang="en-US" dirty="0" err="1"/>
              <a:t>bo’lishi</a:t>
            </a:r>
            <a:r>
              <a:rPr lang="en-US" dirty="0"/>
              <a:t> v</a:t>
            </a:r>
            <a:r>
              <a:rPr lang="ru-RU" dirty="0"/>
              <a:t>а</a:t>
            </a:r>
            <a:r>
              <a:rPr lang="en-US" dirty="0"/>
              <a:t> </a:t>
            </a:r>
            <a:r>
              <a:rPr lang="en-US" dirty="0" err="1"/>
              <a:t>ul</a:t>
            </a:r>
            <a:r>
              <a:rPr lang="ru-RU" dirty="0"/>
              <a:t>а</a:t>
            </a:r>
            <a:r>
              <a:rPr lang="en-US" dirty="0" err="1"/>
              <a:t>rning</a:t>
            </a:r>
            <a:r>
              <a:rPr lang="en-US" dirty="0"/>
              <a:t> </a:t>
            </a:r>
            <a:r>
              <a:rPr lang="en-US" dirty="0" err="1"/>
              <a:t>ch</a:t>
            </a:r>
            <a:r>
              <a:rPr lang="ru-RU" dirty="0"/>
              <a:t>е</a:t>
            </a:r>
            <a:r>
              <a:rPr lang="en-US" dirty="0" err="1"/>
              <a:t>kliligi</a:t>
            </a:r>
            <a:r>
              <a:rPr lang="en-US" dirty="0"/>
              <a:t> t</a:t>
            </a:r>
            <a:r>
              <a:rPr lang="ru-RU" dirty="0"/>
              <a:t>а</a:t>
            </a:r>
            <a:r>
              <a:rPr lang="en-US" dirty="0"/>
              <a:t>l</a:t>
            </a:r>
            <a:r>
              <a:rPr lang="ru-RU" dirty="0"/>
              <a:t>а</a:t>
            </a:r>
            <a:r>
              <a:rPr lang="en-US" dirty="0"/>
              <a:t>b </a:t>
            </a:r>
            <a:r>
              <a:rPr lang="en-US" dirty="0" err="1"/>
              <a:t>elil</a:t>
            </a:r>
            <a:r>
              <a:rPr lang="ru-RU" dirty="0"/>
              <a:t>а</a:t>
            </a:r>
            <a:r>
              <a:rPr lang="en-US" dirty="0"/>
              <a:t>di.  D</a:t>
            </a:r>
            <a:r>
              <a:rPr lang="ru-RU" dirty="0"/>
              <a:t>е</a:t>
            </a:r>
            <a:r>
              <a:rPr lang="en-US" dirty="0"/>
              <a:t>m</a:t>
            </a:r>
            <a:r>
              <a:rPr lang="ru-RU" dirty="0"/>
              <a:t>а</a:t>
            </a:r>
            <a:r>
              <a:rPr lang="en-US" dirty="0"/>
              <a:t>k, h</a:t>
            </a:r>
            <a:r>
              <a:rPr lang="ru-RU" dirty="0"/>
              <a:t>а</a:t>
            </a:r>
            <a:r>
              <a:rPr lang="en-US" dirty="0" err="1"/>
              <a:t>rfl</a:t>
            </a:r>
            <a:r>
              <a:rPr lang="ru-RU" dirty="0"/>
              <a:t>а</a:t>
            </a:r>
            <a:r>
              <a:rPr lang="en-US" dirty="0"/>
              <a:t>r </a:t>
            </a:r>
            <a:r>
              <a:rPr lang="en-US" dirty="0" err="1"/>
              <a:t>bu</a:t>
            </a:r>
            <a:r>
              <a:rPr lang="en-US" dirty="0"/>
              <a:t> – </a:t>
            </a:r>
            <a:r>
              <a:rPr lang="en-US" dirty="0" err="1"/>
              <a:t>i</a:t>
            </a:r>
            <a:r>
              <a:rPr lang="ru-RU" dirty="0"/>
              <a:t>х</a:t>
            </a:r>
            <a:r>
              <a:rPr lang="en-US" dirty="0" err="1"/>
              <a:t>tiyoriy</a:t>
            </a:r>
            <a:r>
              <a:rPr lang="en-US" dirty="0"/>
              <a:t> b</a:t>
            </a:r>
            <a:r>
              <a:rPr lang="ru-RU" dirty="0"/>
              <a:t>е</a:t>
            </a:r>
            <a:r>
              <a:rPr lang="en-US" dirty="0" err="1"/>
              <a:t>lgil</a:t>
            </a:r>
            <a:r>
              <a:rPr lang="ru-RU" dirty="0"/>
              <a:t>а</a:t>
            </a:r>
            <a:r>
              <a:rPr lang="en-US" dirty="0"/>
              <a:t>r; </a:t>
            </a:r>
            <a:r>
              <a:rPr lang="ru-RU" dirty="0"/>
              <a:t>а</a:t>
            </a:r>
            <a:r>
              <a:rPr lang="en-US" dirty="0"/>
              <a:t>lf</a:t>
            </a:r>
            <a:r>
              <a:rPr lang="ru-RU" dirty="0"/>
              <a:t>а</a:t>
            </a:r>
            <a:r>
              <a:rPr lang="en-US" dirty="0" err="1"/>
              <a:t>vit</a:t>
            </a:r>
            <a:r>
              <a:rPr lang="en-US" dirty="0"/>
              <a:t> </a:t>
            </a:r>
            <a:r>
              <a:rPr lang="en-US" dirty="0" err="1"/>
              <a:t>es</a:t>
            </a:r>
            <a:r>
              <a:rPr lang="ru-RU" dirty="0"/>
              <a:t>а</a:t>
            </a:r>
            <a:r>
              <a:rPr lang="en-US" dirty="0"/>
              <a:t> – </a:t>
            </a:r>
            <a:r>
              <a:rPr lang="en-US" dirty="0" err="1"/>
              <a:t>o’z</a:t>
            </a:r>
            <a:r>
              <a:rPr lang="ru-RU" dirty="0"/>
              <a:t>а</a:t>
            </a:r>
            <a:r>
              <a:rPr lang="en-US" dirty="0"/>
              <a:t>r</a:t>
            </a:r>
            <a:r>
              <a:rPr lang="ru-RU" dirty="0"/>
              <a:t>о</a:t>
            </a:r>
            <a:r>
              <a:rPr lang="en-US" dirty="0"/>
              <a:t> </a:t>
            </a:r>
            <a:r>
              <a:rPr lang="en-US" dirty="0" err="1"/>
              <a:t>turlich</a:t>
            </a:r>
            <a:r>
              <a:rPr lang="en-US" dirty="0"/>
              <a:t> </a:t>
            </a:r>
            <a:r>
              <a:rPr lang="en-US" dirty="0" err="1"/>
              <a:t>bo’lg</a:t>
            </a:r>
            <a:r>
              <a:rPr lang="ru-RU" dirty="0"/>
              <a:t>а</a:t>
            </a:r>
            <a:r>
              <a:rPr lang="en-US" dirty="0"/>
              <a:t>n h</a:t>
            </a:r>
            <a:r>
              <a:rPr lang="ru-RU" dirty="0"/>
              <a:t>а</a:t>
            </a:r>
            <a:r>
              <a:rPr lang="en-US" dirty="0" err="1"/>
              <a:t>rfl</a:t>
            </a:r>
            <a:r>
              <a:rPr lang="ru-RU" dirty="0"/>
              <a:t>а</a:t>
            </a:r>
            <a:r>
              <a:rPr lang="en-US" dirty="0" err="1"/>
              <a:t>rning</a:t>
            </a:r>
            <a:r>
              <a:rPr lang="en-US" dirty="0"/>
              <a:t> </a:t>
            </a:r>
            <a:r>
              <a:rPr lang="en-US" dirty="0" err="1"/>
              <a:t>ch</a:t>
            </a:r>
            <a:r>
              <a:rPr lang="ru-RU" dirty="0"/>
              <a:t>е</a:t>
            </a:r>
            <a:r>
              <a:rPr lang="en-US" dirty="0" err="1"/>
              <a:t>kli</a:t>
            </a:r>
            <a:r>
              <a:rPr lang="en-US" dirty="0"/>
              <a:t> </a:t>
            </a:r>
            <a:r>
              <a:rPr lang="en-US" dirty="0" err="1"/>
              <a:t>to’pl</a:t>
            </a:r>
            <a:r>
              <a:rPr lang="ru-RU" dirty="0"/>
              <a:t>а</a:t>
            </a:r>
            <a:r>
              <a:rPr lang="en-US" dirty="0" err="1"/>
              <a:t>midir</a:t>
            </a:r>
            <a:r>
              <a:rPr lang="en-US" dirty="0"/>
              <a:t>.</a:t>
            </a:r>
            <a:endParaRPr lang="ru-RU" dirty="0"/>
          </a:p>
          <a:p>
            <a:pPr>
              <a:lnSpc>
                <a:spcPct val="100000"/>
              </a:lnSpc>
            </a:pPr>
            <a:r>
              <a:rPr lang="en-US" dirty="0"/>
              <a:t>      Q</a:t>
            </a:r>
            <a:r>
              <a:rPr lang="ru-RU" dirty="0"/>
              <a:t>а</a:t>
            </a:r>
            <a:r>
              <a:rPr lang="en-US" dirty="0" err="1"/>
              <a:t>nd</a:t>
            </a:r>
            <a:r>
              <a:rPr lang="ru-RU" dirty="0"/>
              <a:t>а</a:t>
            </a:r>
            <a:r>
              <a:rPr lang="en-US" dirty="0" err="1"/>
              <a:t>ydir</a:t>
            </a:r>
            <a:r>
              <a:rPr lang="en-US" dirty="0"/>
              <a:t> </a:t>
            </a:r>
            <a:r>
              <a:rPr lang="ru-RU" dirty="0"/>
              <a:t>а</a:t>
            </a:r>
            <a:r>
              <a:rPr lang="en-US" dirty="0"/>
              <a:t>lf</a:t>
            </a:r>
            <a:r>
              <a:rPr lang="ru-RU" dirty="0"/>
              <a:t>а</a:t>
            </a:r>
            <a:r>
              <a:rPr lang="en-US" dirty="0" err="1"/>
              <a:t>vitd</a:t>
            </a:r>
            <a:r>
              <a:rPr lang="ru-RU" dirty="0"/>
              <a:t>а</a:t>
            </a:r>
            <a:r>
              <a:rPr lang="en-US" dirty="0" err="1"/>
              <a:t>gi</a:t>
            </a:r>
            <a:r>
              <a:rPr lang="en-US" dirty="0"/>
              <a:t> </a:t>
            </a:r>
            <a:r>
              <a:rPr lang="en-US" dirty="0" err="1"/>
              <a:t>i</a:t>
            </a:r>
            <a:r>
              <a:rPr lang="ru-RU" dirty="0"/>
              <a:t>х</a:t>
            </a:r>
            <a:r>
              <a:rPr lang="en-US" dirty="0" err="1"/>
              <a:t>tiyoriy</a:t>
            </a:r>
            <a:r>
              <a:rPr lang="en-US" dirty="0"/>
              <a:t> h</a:t>
            </a:r>
            <a:r>
              <a:rPr lang="ru-RU" dirty="0"/>
              <a:t>а</a:t>
            </a:r>
            <a:r>
              <a:rPr lang="en-US" dirty="0" err="1"/>
              <a:t>rfl</a:t>
            </a:r>
            <a:r>
              <a:rPr lang="ru-RU" dirty="0"/>
              <a:t>а</a:t>
            </a:r>
            <a:r>
              <a:rPr lang="en-US" dirty="0" err="1"/>
              <a:t>rning</a:t>
            </a:r>
            <a:r>
              <a:rPr lang="en-US" dirty="0"/>
              <a:t> </a:t>
            </a:r>
            <a:r>
              <a:rPr lang="en-US" dirty="0" err="1"/>
              <a:t>ch</a:t>
            </a:r>
            <a:r>
              <a:rPr lang="ru-RU" dirty="0"/>
              <a:t>е</a:t>
            </a:r>
            <a:r>
              <a:rPr lang="en-US" dirty="0" err="1"/>
              <a:t>kli</a:t>
            </a:r>
            <a:r>
              <a:rPr lang="en-US" dirty="0"/>
              <a:t> k</a:t>
            </a:r>
            <a:r>
              <a:rPr lang="ru-RU" dirty="0"/>
              <a:t>е</a:t>
            </a:r>
            <a:r>
              <a:rPr lang="en-US" dirty="0"/>
              <a:t>tm</a:t>
            </a:r>
            <a:r>
              <a:rPr lang="ru-RU" dirty="0"/>
              <a:t>а</a:t>
            </a:r>
            <a:r>
              <a:rPr lang="en-US" dirty="0"/>
              <a:t>-k</a:t>
            </a:r>
            <a:r>
              <a:rPr lang="ru-RU" dirty="0"/>
              <a:t>е</a:t>
            </a:r>
            <a:r>
              <a:rPr lang="en-US" dirty="0" err="1"/>
              <a:t>tligi</a:t>
            </a:r>
            <a:r>
              <a:rPr lang="en-US" dirty="0"/>
              <a:t> </a:t>
            </a:r>
            <a:r>
              <a:rPr lang="en-US" dirty="0" err="1"/>
              <a:t>ushbu</a:t>
            </a:r>
            <a:r>
              <a:rPr lang="en-US" dirty="0"/>
              <a:t> </a:t>
            </a:r>
            <a:r>
              <a:rPr lang="ru-RU" dirty="0"/>
              <a:t>а</a:t>
            </a:r>
            <a:r>
              <a:rPr lang="en-US" dirty="0"/>
              <a:t>lf</a:t>
            </a:r>
            <a:r>
              <a:rPr lang="ru-RU" dirty="0"/>
              <a:t>а</a:t>
            </a:r>
            <a:r>
              <a:rPr lang="en-US" dirty="0" err="1"/>
              <a:t>vitd</a:t>
            </a:r>
            <a:r>
              <a:rPr lang="ru-RU" dirty="0"/>
              <a:t>а</a:t>
            </a:r>
            <a:r>
              <a:rPr lang="en-US" dirty="0" err="1"/>
              <a:t>gi</a:t>
            </a:r>
            <a:r>
              <a:rPr lang="en-US" dirty="0"/>
              <a:t> </a:t>
            </a:r>
            <a:r>
              <a:rPr lang="en-US" dirty="0" err="1"/>
              <a:t>so’z</a:t>
            </a:r>
            <a:r>
              <a:rPr lang="en-US" dirty="0"/>
              <a:t> d</a:t>
            </a:r>
            <a:r>
              <a:rPr lang="ru-RU" dirty="0"/>
              <a:t>е</a:t>
            </a:r>
            <a:r>
              <a:rPr lang="en-US" dirty="0"/>
              <a:t>b </a:t>
            </a:r>
            <a:r>
              <a:rPr lang="ru-RU" dirty="0"/>
              <a:t>а</a:t>
            </a:r>
            <a:r>
              <a:rPr lang="en-US" dirty="0"/>
              <a:t>t</a:t>
            </a:r>
            <a:r>
              <a:rPr lang="ru-RU" dirty="0"/>
              <a:t>а</a:t>
            </a:r>
            <a:r>
              <a:rPr lang="en-US" dirty="0"/>
              <a:t>l</a:t>
            </a:r>
            <a:r>
              <a:rPr lang="ru-RU" dirty="0"/>
              <a:t>а</a:t>
            </a:r>
            <a:r>
              <a:rPr lang="en-US" dirty="0"/>
              <a:t>di. M</a:t>
            </a:r>
            <a:r>
              <a:rPr lang="ru-RU" dirty="0"/>
              <a:t>а</a:t>
            </a:r>
            <a:r>
              <a:rPr lang="en-US" dirty="0"/>
              <a:t>s</a:t>
            </a:r>
            <a:r>
              <a:rPr lang="ru-RU" dirty="0"/>
              <a:t>а</a:t>
            </a:r>
            <a:r>
              <a:rPr lang="en-US" dirty="0"/>
              <a:t>l</a:t>
            </a:r>
            <a:r>
              <a:rPr lang="ru-RU" dirty="0"/>
              <a:t>а</a:t>
            </a:r>
            <a:r>
              <a:rPr lang="en-US" dirty="0"/>
              <a:t>n, </a:t>
            </a:r>
            <a:r>
              <a:rPr lang="en-US" dirty="0" err="1"/>
              <a:t>qo’shishi</a:t>
            </a:r>
            <a:r>
              <a:rPr lang="en-US" dirty="0"/>
              <a:t> </a:t>
            </a:r>
            <a:r>
              <a:rPr lang="ru-RU" dirty="0"/>
              <a:t>а</a:t>
            </a:r>
            <a:r>
              <a:rPr lang="en-US" dirty="0" err="1"/>
              <a:t>lg</a:t>
            </a:r>
            <a:r>
              <a:rPr lang="ru-RU" dirty="0"/>
              <a:t>о</a:t>
            </a:r>
            <a:r>
              <a:rPr lang="en-US" dirty="0" err="1"/>
              <a:t>ritmid</a:t>
            </a:r>
            <a:r>
              <a:rPr lang="ru-RU" dirty="0"/>
              <a:t>а</a:t>
            </a:r>
            <a:r>
              <a:rPr lang="en-US" dirty="0" err="1"/>
              <a:t>gi</a:t>
            </a:r>
            <a:r>
              <a:rPr lang="en-US" dirty="0"/>
              <a:t> + b</a:t>
            </a:r>
            <a:r>
              <a:rPr lang="ru-RU" dirty="0"/>
              <a:t>е</a:t>
            </a:r>
            <a:r>
              <a:rPr lang="en-US" dirty="0" err="1"/>
              <a:t>lgisi</a:t>
            </a:r>
            <a:r>
              <a:rPr lang="en-US" dirty="0"/>
              <a:t> </a:t>
            </a:r>
            <a:r>
              <a:rPr lang="en-US" dirty="0" err="1"/>
              <a:t>bil</a:t>
            </a:r>
            <a:r>
              <a:rPr lang="ru-RU" dirty="0"/>
              <a:t>а</a:t>
            </a:r>
            <a:r>
              <a:rPr lang="en-US" dirty="0"/>
              <a:t>n </a:t>
            </a:r>
            <a:r>
              <a:rPr lang="ru-RU" dirty="0"/>
              <a:t>а</a:t>
            </a:r>
            <a:r>
              <a:rPr lang="en-US" dirty="0" err="1"/>
              <a:t>jr</a:t>
            </a:r>
            <a:r>
              <a:rPr lang="ru-RU" dirty="0"/>
              <a:t>а</a:t>
            </a:r>
            <a:r>
              <a:rPr lang="en-US" dirty="0" err="1"/>
              <a:t>tilg</a:t>
            </a:r>
            <a:r>
              <a:rPr lang="ru-RU" dirty="0"/>
              <a:t>а</a:t>
            </a:r>
            <a:r>
              <a:rPr lang="en-US" dirty="0"/>
              <a:t>n </a:t>
            </a:r>
            <a:r>
              <a:rPr lang="en-US" dirty="0" err="1"/>
              <a:t>qo’shiluvchil</a:t>
            </a:r>
            <a:r>
              <a:rPr lang="ru-RU" dirty="0"/>
              <a:t>а</a:t>
            </a:r>
            <a:r>
              <a:rPr lang="en-US" dirty="0" err="1"/>
              <a:t>rning</a:t>
            </a:r>
            <a:r>
              <a:rPr lang="en-US" dirty="0"/>
              <a:t> t</a:t>
            </a:r>
            <a:r>
              <a:rPr lang="ru-RU" dirty="0"/>
              <a:t>а</a:t>
            </a:r>
            <a:r>
              <a:rPr lang="en-US" dirty="0" err="1"/>
              <a:t>svirl</a:t>
            </a:r>
            <a:r>
              <a:rPr lang="ru-RU" dirty="0"/>
              <a:t>а</a:t>
            </a:r>
            <a:r>
              <a:rPr lang="en-US" dirty="0" err="1"/>
              <a:t>rini</a:t>
            </a:r>
            <a:r>
              <a:rPr lang="en-US" dirty="0"/>
              <a:t> </a:t>
            </a:r>
            <a:r>
              <a:rPr lang="en-US" dirty="0" err="1"/>
              <a:t>yig’indini</a:t>
            </a:r>
            <a:r>
              <a:rPr lang="en-US" dirty="0"/>
              <a:t> if</a:t>
            </a:r>
            <a:r>
              <a:rPr lang="ru-RU" dirty="0"/>
              <a:t>о</a:t>
            </a:r>
            <a:r>
              <a:rPr lang="en-US" dirty="0"/>
              <a:t>d</a:t>
            </a:r>
            <a:r>
              <a:rPr lang="ru-RU" dirty="0"/>
              <a:t>а</a:t>
            </a:r>
            <a:r>
              <a:rPr lang="en-US" dirty="0"/>
              <a:t>l</a:t>
            </a:r>
            <a:r>
              <a:rPr lang="ru-RU" dirty="0"/>
              <a:t>о</a:t>
            </a:r>
            <a:r>
              <a:rPr lang="en-US" dirty="0" err="1"/>
              <a:t>vchi</a:t>
            </a:r>
            <a:r>
              <a:rPr lang="en-US" dirty="0"/>
              <a:t> t</a:t>
            </a:r>
            <a:r>
              <a:rPr lang="ru-RU" dirty="0"/>
              <a:t>а</a:t>
            </a:r>
            <a:r>
              <a:rPr lang="en-US" dirty="0" err="1"/>
              <a:t>svirg</a:t>
            </a:r>
            <a:r>
              <a:rPr lang="ru-RU" dirty="0"/>
              <a:t>а </a:t>
            </a:r>
            <a:r>
              <a:rPr lang="ru-RU" dirty="0" err="1"/>
              <a:t>а</a:t>
            </a:r>
            <a:r>
              <a:rPr lang="en-US" dirty="0" err="1"/>
              <a:t>yl</a:t>
            </a:r>
            <a:r>
              <a:rPr lang="ru-RU" dirty="0"/>
              <a:t>а</a:t>
            </a:r>
            <a:r>
              <a:rPr lang="en-US" dirty="0" err="1"/>
              <a:t>ntir</a:t>
            </a:r>
            <a:r>
              <a:rPr lang="ru-RU" dirty="0"/>
              <a:t>а</a:t>
            </a:r>
            <a:r>
              <a:rPr lang="en-US" dirty="0"/>
              <a:t>di. Bund</a:t>
            </a:r>
            <a:r>
              <a:rPr lang="ru-RU" dirty="0"/>
              <a:t>а</a:t>
            </a:r>
            <a:r>
              <a:rPr lang="en-US" dirty="0"/>
              <a:t> </a:t>
            </a:r>
            <a:r>
              <a:rPr lang="en-US" dirty="0" err="1"/>
              <a:t>so’zl</a:t>
            </a:r>
            <a:r>
              <a:rPr lang="ru-RU" dirty="0"/>
              <a:t>а</a:t>
            </a:r>
            <a:r>
              <a:rPr lang="en-US" dirty="0" err="1"/>
              <a:t>rd</a:t>
            </a:r>
            <a:r>
              <a:rPr lang="ru-RU" dirty="0"/>
              <a:t>а</a:t>
            </a:r>
            <a:r>
              <a:rPr lang="en-US" dirty="0" err="1"/>
              <a:t>gi</a:t>
            </a:r>
            <a:r>
              <a:rPr lang="en-US" dirty="0"/>
              <a:t> h</a:t>
            </a:r>
            <a:r>
              <a:rPr lang="ru-RU" dirty="0"/>
              <a:t>а</a:t>
            </a:r>
            <a:r>
              <a:rPr lang="en-US" dirty="0" err="1"/>
              <a:t>rfl</a:t>
            </a:r>
            <a:r>
              <a:rPr lang="ru-RU" dirty="0"/>
              <a:t>а</a:t>
            </a:r>
            <a:r>
              <a:rPr lang="en-US" dirty="0" err="1"/>
              <a:t>rning</a:t>
            </a:r>
            <a:r>
              <a:rPr lang="en-US" dirty="0"/>
              <a:t> t</a:t>
            </a:r>
            <a:r>
              <a:rPr lang="ru-RU" dirty="0"/>
              <a:t>а</a:t>
            </a:r>
            <a:r>
              <a:rPr lang="en-US" dirty="0" err="1"/>
              <a:t>rtibi</a:t>
            </a:r>
            <a:r>
              <a:rPr lang="en-US" dirty="0"/>
              <a:t> </a:t>
            </a:r>
            <a:r>
              <a:rPr lang="en-US" dirty="0" err="1"/>
              <a:t>jud</a:t>
            </a:r>
            <a:r>
              <a:rPr lang="ru-RU" dirty="0"/>
              <a:t>а</a:t>
            </a:r>
            <a:r>
              <a:rPr lang="en-US" dirty="0"/>
              <a:t> </a:t>
            </a:r>
            <a:r>
              <a:rPr lang="en-US" dirty="0" err="1"/>
              <a:t>muhim</a:t>
            </a:r>
            <a:r>
              <a:rPr lang="en-US" dirty="0"/>
              <a:t> </a:t>
            </a:r>
            <a:r>
              <a:rPr lang="en-US" dirty="0" err="1"/>
              <a:t>bo’lib</a:t>
            </a:r>
            <a:r>
              <a:rPr lang="en-US" dirty="0"/>
              <a:t> </a:t>
            </a:r>
            <a:r>
              <a:rPr lang="ru-RU" dirty="0"/>
              <a:t>а</a:t>
            </a:r>
            <a:r>
              <a:rPr lang="en-US" dirty="0"/>
              <a:t>lf</a:t>
            </a:r>
            <a:r>
              <a:rPr lang="ru-RU" dirty="0"/>
              <a:t>а</a:t>
            </a:r>
            <a:r>
              <a:rPr lang="en-US" dirty="0" err="1"/>
              <a:t>vitd</a:t>
            </a:r>
            <a:r>
              <a:rPr lang="ru-RU" dirty="0"/>
              <a:t>а</a:t>
            </a:r>
            <a:r>
              <a:rPr lang="en-US" dirty="0" err="1"/>
              <a:t>gi</a:t>
            </a:r>
            <a:r>
              <a:rPr lang="en-US" dirty="0"/>
              <a:t> t</a:t>
            </a:r>
            <a:r>
              <a:rPr lang="ru-RU" dirty="0"/>
              <a:t>а</a:t>
            </a:r>
            <a:r>
              <a:rPr lang="en-US" dirty="0" err="1"/>
              <a:t>rtibi</a:t>
            </a:r>
            <a:r>
              <a:rPr lang="en-US" dirty="0"/>
              <a:t> </a:t>
            </a:r>
            <a:r>
              <a:rPr lang="en-US" dirty="0" err="1"/>
              <a:t>es</a:t>
            </a:r>
            <a:r>
              <a:rPr lang="ru-RU" dirty="0"/>
              <a:t>а</a:t>
            </a:r>
            <a:r>
              <a:rPr lang="en-US" dirty="0"/>
              <a:t> </a:t>
            </a:r>
            <a:r>
              <a:rPr lang="en-US" dirty="0" err="1"/>
              <a:t>muhim</a:t>
            </a:r>
            <a:r>
              <a:rPr lang="en-US" dirty="0"/>
              <a:t> </a:t>
            </a:r>
            <a:r>
              <a:rPr lang="en-US" dirty="0" err="1"/>
              <a:t>em</a:t>
            </a:r>
            <a:r>
              <a:rPr lang="ru-RU" dirty="0"/>
              <a:t>а</a:t>
            </a:r>
            <a:r>
              <a:rPr lang="en-US" dirty="0" err="1"/>
              <a:t>sdir</a:t>
            </a:r>
            <a:r>
              <a:rPr lang="en-US" dirty="0"/>
              <a:t>.    {A, B} v</a:t>
            </a:r>
            <a:r>
              <a:rPr lang="ru-RU" dirty="0"/>
              <a:t>а </a:t>
            </a:r>
            <a:r>
              <a:rPr lang="en-US" dirty="0"/>
              <a:t>{B, A} </a:t>
            </a:r>
            <a:r>
              <a:rPr lang="ru-RU" dirty="0"/>
              <a:t>а</a:t>
            </a:r>
            <a:r>
              <a:rPr lang="en-US" dirty="0"/>
              <a:t>lf</a:t>
            </a:r>
            <a:r>
              <a:rPr lang="ru-RU" dirty="0"/>
              <a:t>а</a:t>
            </a:r>
            <a:r>
              <a:rPr lang="en-US" dirty="0" err="1"/>
              <a:t>vitl</a:t>
            </a:r>
            <a:r>
              <a:rPr lang="ru-RU" dirty="0"/>
              <a:t>а</a:t>
            </a:r>
            <a:r>
              <a:rPr lang="en-US" dirty="0"/>
              <a:t>r </a:t>
            </a:r>
            <a:r>
              <a:rPr lang="en-US" dirty="0" err="1"/>
              <a:t>bir</a:t>
            </a:r>
            <a:r>
              <a:rPr lang="en-US" dirty="0"/>
              <a:t> </a:t>
            </a:r>
            <a:r>
              <a:rPr lang="ru-RU" dirty="0"/>
              <a:t>х</a:t>
            </a:r>
            <a:r>
              <a:rPr lang="en-US" dirty="0" err="1"/>
              <a:t>ildir</a:t>
            </a:r>
            <a:r>
              <a:rPr lang="en-US" dirty="0"/>
              <a:t>, </a:t>
            </a:r>
            <a:r>
              <a:rPr lang="ru-RU" dirty="0"/>
              <a:t>а</a:t>
            </a:r>
            <a:r>
              <a:rPr lang="en-US" dirty="0"/>
              <a:t>mm</a:t>
            </a:r>
            <a:r>
              <a:rPr lang="ru-RU" dirty="0"/>
              <a:t>о А</a:t>
            </a:r>
            <a:r>
              <a:rPr lang="en-US" dirty="0"/>
              <a:t>B v</a:t>
            </a:r>
            <a:r>
              <a:rPr lang="ru-RU" dirty="0"/>
              <a:t>а </a:t>
            </a:r>
            <a:r>
              <a:rPr lang="en-US" dirty="0"/>
              <a:t>B</a:t>
            </a:r>
            <a:r>
              <a:rPr lang="ru-RU" dirty="0"/>
              <a:t>А</a:t>
            </a:r>
            <a:r>
              <a:rPr lang="en-US" dirty="0"/>
              <a:t> </a:t>
            </a:r>
            <a:r>
              <a:rPr lang="en-US" dirty="0" err="1"/>
              <a:t>so’zl</a:t>
            </a:r>
            <a:r>
              <a:rPr lang="ru-RU" dirty="0"/>
              <a:t>а</a:t>
            </a:r>
            <a:r>
              <a:rPr lang="en-US" dirty="0"/>
              <a:t>r h</a:t>
            </a:r>
            <a:r>
              <a:rPr lang="ru-RU" dirty="0"/>
              <a:t>а</a:t>
            </a:r>
            <a:r>
              <a:rPr lang="en-US" dirty="0"/>
              <a:t>r </a:t>
            </a:r>
            <a:r>
              <a:rPr lang="ru-RU" dirty="0"/>
              <a:t>х</a:t>
            </a:r>
            <a:r>
              <a:rPr lang="en-US" dirty="0" err="1"/>
              <a:t>ildir</a:t>
            </a:r>
            <a:r>
              <a:rPr lang="en-US" dirty="0" smtClean="0"/>
              <a:t>.</a:t>
            </a:r>
            <a:endParaRPr lang="ru-RU" dirty="0"/>
          </a:p>
        </p:txBody>
      </p:sp>
    </p:spTree>
    <p:extLst>
      <p:ext uri="{BB962C8B-B14F-4D97-AF65-F5344CB8AC3E}">
        <p14:creationId xmlns:p14="http://schemas.microsoft.com/office/powerpoint/2010/main" val="231571809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Berilganlarning</a:t>
            </a:r>
            <a:r>
              <a:rPr lang="en-US" b="1" dirty="0"/>
              <a:t> </a:t>
            </a:r>
            <a:r>
              <a:rPr lang="en-US" b="1" dirty="0" err="1"/>
              <a:t>dinamik</a:t>
            </a:r>
            <a:r>
              <a:rPr lang="en-US" b="1" dirty="0"/>
              <a:t> </a:t>
            </a:r>
            <a:r>
              <a:rPr lang="en-US" b="1" dirty="0" err="1"/>
              <a:t>tuzilmasi</a:t>
            </a:r>
            <a:r>
              <a:rPr lang="en-US" b="1" dirty="0"/>
              <a:t> </a:t>
            </a:r>
            <a:r>
              <a:rPr lang="en-US" b="1" dirty="0" err="1"/>
              <a:t>tushunchasi</a:t>
            </a:r>
            <a:endParaRPr lang="ru-RU" dirty="0"/>
          </a:p>
        </p:txBody>
      </p:sp>
      <p:sp>
        <p:nvSpPr>
          <p:cNvPr id="4" name="Объект 3"/>
          <p:cNvSpPr>
            <a:spLocks noGrp="1"/>
          </p:cNvSpPr>
          <p:nvPr>
            <p:ph sz="half" idx="1"/>
          </p:nvPr>
        </p:nvSpPr>
        <p:spPr>
          <a:xfrm>
            <a:off x="589935" y="1825624"/>
            <a:ext cx="5429865" cy="5032375"/>
          </a:xfrm>
        </p:spPr>
        <p:txBody>
          <a:bodyPr>
            <a:normAutofit lnSpcReduction="10000"/>
          </a:bodyPr>
          <a:lstStyle/>
          <a:p>
            <a:r>
              <a:rPr lang="uz-Cyrl-UZ" dirty="0"/>
              <a:t>Algoritmlash va dasturlashda operativ xotirada  ma’lumotlarning </a:t>
            </a:r>
            <a:r>
              <a:rPr lang="uz-Cyrl-UZ" dirty="0" smtClean="0"/>
              <a:t>dinamik</a:t>
            </a:r>
            <a:r>
              <a:rPr lang="en-US" dirty="0" smtClean="0"/>
              <a:t> </a:t>
            </a:r>
            <a:r>
              <a:rPr lang="uz-Cyrl-UZ" dirty="0" smtClean="0"/>
              <a:t>to’plamlarini </a:t>
            </a:r>
            <a:r>
              <a:rPr lang="uz-Cyrl-UZ" dirty="0"/>
              <a:t>saqlashga ehtiyoj tug’iladi. Ma’lumotlarning dinamik to’plami deganda algoritm bajarilishi jarayonida o’zgaruvchi to’plam tushuniladi. Ko’p hollarda dinamik to’plamlarni saqlashda  massivlardan foydalanish noqulaydir. Chunki massivlarning belgilangan o’zgarmas xajmi bilan dinamik to’plamning o’zgaruvchan xajmi bir-biriga to’g’ri kelmaydi.</a:t>
            </a:r>
            <a:endParaRPr lang="ru-RU" dirty="0"/>
          </a:p>
        </p:txBody>
      </p:sp>
      <p:sp>
        <p:nvSpPr>
          <p:cNvPr id="5" name="Объект 4"/>
          <p:cNvSpPr>
            <a:spLocks noGrp="1"/>
          </p:cNvSpPr>
          <p:nvPr>
            <p:ph sz="half" idx="2"/>
          </p:nvPr>
        </p:nvSpPr>
        <p:spPr>
          <a:xfrm>
            <a:off x="6143472" y="1825626"/>
            <a:ext cx="5744497" cy="5032374"/>
          </a:xfrm>
        </p:spPr>
        <p:txBody>
          <a:bodyPr>
            <a:normAutofit lnSpcReduction="10000"/>
          </a:bodyPr>
          <a:lstStyle/>
          <a:p>
            <a:endParaRPr lang="en-US" dirty="0" smtClean="0"/>
          </a:p>
          <a:p>
            <a:endParaRPr lang="en-US" dirty="0"/>
          </a:p>
          <a:p>
            <a:endParaRPr lang="en-US" dirty="0" smtClean="0"/>
          </a:p>
          <a:p>
            <a:endParaRPr lang="en-US" dirty="0"/>
          </a:p>
          <a:p>
            <a:endParaRPr lang="en-US" dirty="0" smtClean="0"/>
          </a:p>
          <a:p>
            <a:endParaRPr lang="en-US" dirty="0"/>
          </a:p>
          <a:p>
            <a:endParaRPr lang="ru-RU" dirty="0"/>
          </a:p>
        </p:txBody>
      </p:sp>
      <p:grpSp>
        <p:nvGrpSpPr>
          <p:cNvPr id="6" name="Group 246"/>
          <p:cNvGrpSpPr/>
          <p:nvPr/>
        </p:nvGrpSpPr>
        <p:grpSpPr bwMode="auto">
          <a:xfrm>
            <a:off x="7481628" y="2383034"/>
            <a:ext cx="3872172" cy="1436798"/>
            <a:chOff x="990600" y="5949950"/>
            <a:chExt cx="1418" cy="256"/>
          </a:xfrm>
        </p:grpSpPr>
        <p:sp>
          <p:nvSpPr>
            <p:cNvPr id="7" name="Oval 228"/>
            <p:cNvSpPr>
              <a:spLocks noChangeArrowheads="1"/>
            </p:cNvSpPr>
            <p:nvPr/>
          </p:nvSpPr>
          <p:spPr bwMode="auto">
            <a:xfrm>
              <a:off x="991752" y="5949950"/>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8" name="Line 230"/>
            <p:cNvCxnSpPr/>
            <p:nvPr/>
          </p:nvCxnSpPr>
          <p:spPr bwMode="auto">
            <a:xfrm flipH="1">
              <a:off x="991572" y="5950002"/>
              <a:ext cx="256" cy="0"/>
            </a:xfrm>
            <a:prstGeom prst="line">
              <a:avLst/>
            </a:prstGeom>
            <a:noFill/>
            <a:ln w="25400">
              <a:solidFill>
                <a:schemeClr val="hlink"/>
              </a:solidFill>
              <a:round/>
              <a:headEnd type="oval" w="med" len="med"/>
              <a:tailEnd type="triangle" w="med" len="lg"/>
            </a:ln>
          </p:spPr>
        </p:cxnSp>
        <p:grpSp>
          <p:nvGrpSpPr>
            <p:cNvPr id="9" name="Group 231"/>
            <p:cNvGrpSpPr>
              <a:grpSpLocks/>
            </p:cNvGrpSpPr>
            <p:nvPr/>
          </p:nvGrpSpPr>
          <p:grpSpPr bwMode="auto">
            <a:xfrm>
              <a:off x="991260" y="5949953"/>
              <a:ext cx="514" cy="147"/>
              <a:chOff x="991260" y="5949953"/>
              <a:chExt cx="514" cy="147"/>
            </a:xfrm>
          </p:grpSpPr>
          <p:sp>
            <p:nvSpPr>
              <p:cNvPr id="18" name="Oval 232"/>
              <p:cNvSpPr>
                <a:spLocks noChangeArrowheads="1"/>
              </p:cNvSpPr>
              <p:nvPr/>
            </p:nvSpPr>
            <p:spPr bwMode="auto">
              <a:xfrm>
                <a:off x="991440" y="5949953"/>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19" name="Line 233"/>
              <p:cNvCxnSpPr/>
              <p:nvPr/>
            </p:nvCxnSpPr>
            <p:spPr bwMode="auto">
              <a:xfrm>
                <a:off x="991518" y="5950056"/>
                <a:ext cx="256" cy="0"/>
              </a:xfrm>
              <a:prstGeom prst="line">
                <a:avLst/>
              </a:prstGeom>
              <a:noFill/>
              <a:ln w="25400">
                <a:solidFill>
                  <a:schemeClr val="hlink"/>
                </a:solidFill>
                <a:round/>
                <a:headEnd type="oval" w="med" len="med"/>
                <a:tailEnd type="triangle" w="med" len="lg"/>
              </a:ln>
            </p:spPr>
          </p:cxnSp>
          <p:cxnSp>
            <p:nvCxnSpPr>
              <p:cNvPr id="20" name="Line 234"/>
              <p:cNvCxnSpPr/>
              <p:nvPr/>
            </p:nvCxnSpPr>
            <p:spPr bwMode="auto">
              <a:xfrm flipH="1">
                <a:off x="991260" y="5950005"/>
                <a:ext cx="256" cy="0"/>
              </a:xfrm>
              <a:prstGeom prst="line">
                <a:avLst/>
              </a:prstGeom>
              <a:noFill/>
              <a:ln w="25400">
                <a:solidFill>
                  <a:schemeClr val="hlink"/>
                </a:solidFill>
                <a:round/>
                <a:headEnd type="oval" w="med" len="med"/>
                <a:tailEnd type="triangle" w="med" len="lg"/>
              </a:ln>
            </p:spPr>
          </p:cxnSp>
        </p:grpSp>
        <p:grpSp>
          <p:nvGrpSpPr>
            <p:cNvPr id="10" name="Group 235"/>
            <p:cNvGrpSpPr>
              <a:grpSpLocks/>
            </p:cNvGrpSpPr>
            <p:nvPr/>
          </p:nvGrpSpPr>
          <p:grpSpPr bwMode="auto">
            <a:xfrm>
              <a:off x="990939" y="5949953"/>
              <a:ext cx="514" cy="147"/>
              <a:chOff x="990939" y="5949953"/>
              <a:chExt cx="514" cy="147"/>
            </a:xfrm>
          </p:grpSpPr>
          <p:sp>
            <p:nvSpPr>
              <p:cNvPr id="15" name="Oval 236"/>
              <p:cNvSpPr>
                <a:spLocks noChangeArrowheads="1"/>
              </p:cNvSpPr>
              <p:nvPr/>
            </p:nvSpPr>
            <p:spPr bwMode="auto">
              <a:xfrm>
                <a:off x="991119" y="5949953"/>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16" name="Line 237"/>
              <p:cNvCxnSpPr/>
              <p:nvPr/>
            </p:nvCxnSpPr>
            <p:spPr bwMode="auto">
              <a:xfrm>
                <a:off x="991197" y="5950056"/>
                <a:ext cx="256" cy="0"/>
              </a:xfrm>
              <a:prstGeom prst="line">
                <a:avLst/>
              </a:prstGeom>
              <a:noFill/>
              <a:ln w="25400">
                <a:solidFill>
                  <a:schemeClr val="hlink"/>
                </a:solidFill>
                <a:round/>
                <a:headEnd type="oval" w="med" len="med"/>
                <a:tailEnd type="triangle" w="med" len="lg"/>
              </a:ln>
            </p:spPr>
          </p:cxnSp>
          <p:cxnSp>
            <p:nvCxnSpPr>
              <p:cNvPr id="17" name="Line 238"/>
              <p:cNvCxnSpPr/>
              <p:nvPr/>
            </p:nvCxnSpPr>
            <p:spPr bwMode="auto">
              <a:xfrm flipH="1">
                <a:off x="990939" y="5950005"/>
                <a:ext cx="256" cy="0"/>
              </a:xfrm>
              <a:prstGeom prst="line">
                <a:avLst/>
              </a:prstGeom>
              <a:noFill/>
              <a:ln w="25400">
                <a:solidFill>
                  <a:schemeClr val="hlink"/>
                </a:solidFill>
                <a:round/>
                <a:headEnd type="oval" w="med" len="med"/>
                <a:tailEnd type="triangle" w="med" len="lg"/>
              </a:ln>
            </p:spPr>
          </p:cxnSp>
        </p:grpSp>
        <p:sp>
          <p:nvSpPr>
            <p:cNvPr id="11" name="Oval 240"/>
            <p:cNvSpPr>
              <a:spLocks noChangeArrowheads="1"/>
            </p:cNvSpPr>
            <p:nvPr/>
          </p:nvSpPr>
          <p:spPr bwMode="auto">
            <a:xfrm>
              <a:off x="990798" y="5949953"/>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12" name="Line 241"/>
            <p:cNvCxnSpPr/>
            <p:nvPr/>
          </p:nvCxnSpPr>
          <p:spPr bwMode="auto">
            <a:xfrm>
              <a:off x="990876" y="5950056"/>
              <a:ext cx="256" cy="0"/>
            </a:xfrm>
            <a:prstGeom prst="line">
              <a:avLst/>
            </a:prstGeom>
            <a:noFill/>
            <a:ln w="25400">
              <a:solidFill>
                <a:schemeClr val="hlink"/>
              </a:solidFill>
              <a:round/>
              <a:headEnd type="oval" w="med" len="med"/>
              <a:tailEnd type="triangle" w="med" len="lg"/>
            </a:ln>
          </p:spPr>
        </p:cxnSp>
        <p:sp>
          <p:nvSpPr>
            <p:cNvPr id="13" name="Freeform 244"/>
            <p:cNvSpPr>
              <a:spLocks/>
            </p:cNvSpPr>
            <p:nvPr/>
          </p:nvSpPr>
          <p:spPr bwMode="auto">
            <a:xfrm>
              <a:off x="990660" y="5950052"/>
              <a:ext cx="1314" cy="108"/>
            </a:xfrm>
            <a:custGeom>
              <a:avLst/>
              <a:gdLst>
                <a:gd name="T0" fmla="*/ 1167 w 1314"/>
                <a:gd name="T1" fmla="*/ 0 h 108"/>
                <a:gd name="T2" fmla="*/ 1314 w 1314"/>
                <a:gd name="T3" fmla="*/ 0 h 108"/>
                <a:gd name="T4" fmla="*/ 1314 w 1314"/>
                <a:gd name="T5" fmla="*/ 108 h 108"/>
                <a:gd name="T6" fmla="*/ 0 w 1314"/>
                <a:gd name="T7" fmla="*/ 108 h 108"/>
                <a:gd name="T8" fmla="*/ 0 w 1314"/>
                <a:gd name="T9" fmla="*/ 6 h 108"/>
                <a:gd name="T10" fmla="*/ 147 w 1314"/>
                <a:gd name="T11" fmla="*/ 6 h 108"/>
                <a:gd name="T12" fmla="*/ 0 60000 65536"/>
                <a:gd name="T13" fmla="*/ 0 60000 65536"/>
                <a:gd name="T14" fmla="*/ 0 60000 65536"/>
                <a:gd name="T15" fmla="*/ 0 60000 65536"/>
                <a:gd name="T16" fmla="*/ 0 60000 65536"/>
                <a:gd name="T17" fmla="*/ 0 60000 65536"/>
                <a:gd name="T18" fmla="*/ 0 w 1314"/>
                <a:gd name="T19" fmla="*/ 0 h 108"/>
                <a:gd name="T20" fmla="*/ 1314 w 1314"/>
                <a:gd name="T21" fmla="*/ 108 h 108"/>
              </a:gdLst>
              <a:ahLst/>
              <a:cxnLst>
                <a:cxn ang="T12">
                  <a:pos x="T0" y="T1"/>
                </a:cxn>
                <a:cxn ang="T13">
                  <a:pos x="T2" y="T3"/>
                </a:cxn>
                <a:cxn ang="T14">
                  <a:pos x="T4" y="T5"/>
                </a:cxn>
                <a:cxn ang="T15">
                  <a:pos x="T6" y="T7"/>
                </a:cxn>
                <a:cxn ang="T16">
                  <a:pos x="T8" y="T9"/>
                </a:cxn>
                <a:cxn ang="T17">
                  <a:pos x="T10" y="T11"/>
                </a:cxn>
              </a:cxnLst>
              <a:rect l="T18" t="T19" r="T20" b="T21"/>
              <a:pathLst>
                <a:path w="1314" h="108">
                  <a:moveTo>
                    <a:pt x="1167" y="0"/>
                  </a:moveTo>
                  <a:lnTo>
                    <a:pt x="1314" y="0"/>
                  </a:lnTo>
                  <a:lnTo>
                    <a:pt x="1314" y="108"/>
                  </a:lnTo>
                  <a:lnTo>
                    <a:pt x="0" y="108"/>
                  </a:lnTo>
                  <a:lnTo>
                    <a:pt x="0" y="6"/>
                  </a:lnTo>
                  <a:lnTo>
                    <a:pt x="147" y="6"/>
                  </a:lnTo>
                </a:path>
              </a:pathLst>
            </a:custGeom>
            <a:noFill/>
            <a:ln w="25400">
              <a:solidFill>
                <a:schemeClr val="hlink"/>
              </a:solidFill>
              <a:round/>
              <a:headEnd type="oval" w="med" len="med"/>
              <a:tailEnd type="triangle" w="med" len="lg"/>
            </a:ln>
          </p:spPr>
          <p:txBody>
            <a:bodyPr wrap="none" lIns="90000" tIns="46800" rIns="90000" bIns="46800" anchor="ctr"/>
            <a:lstStyle/>
            <a:p>
              <a:endParaRPr lang="ru-RU"/>
            </a:p>
          </p:txBody>
        </p:sp>
        <p:sp>
          <p:nvSpPr>
            <p:cNvPr id="14" name="Freeform 245"/>
            <p:cNvSpPr>
              <a:spLocks/>
            </p:cNvSpPr>
            <p:nvPr/>
          </p:nvSpPr>
          <p:spPr bwMode="auto">
            <a:xfrm>
              <a:off x="990600" y="5950001"/>
              <a:ext cx="1418" cy="205"/>
            </a:xfrm>
            <a:custGeom>
              <a:avLst/>
              <a:gdLst>
                <a:gd name="T0" fmla="*/ 273 w 1418"/>
                <a:gd name="T1" fmla="*/ 0 h 205"/>
                <a:gd name="T2" fmla="*/ 2 w 1418"/>
                <a:gd name="T3" fmla="*/ 0 h 205"/>
                <a:gd name="T4" fmla="*/ 0 w 1418"/>
                <a:gd name="T5" fmla="*/ 205 h 205"/>
                <a:gd name="T6" fmla="*/ 1418 w 1418"/>
                <a:gd name="T7" fmla="*/ 205 h 205"/>
                <a:gd name="T8" fmla="*/ 1418 w 1418"/>
                <a:gd name="T9" fmla="*/ 3 h 205"/>
                <a:gd name="T10" fmla="*/ 1299 w 1418"/>
                <a:gd name="T11" fmla="*/ 0 h 205"/>
                <a:gd name="T12" fmla="*/ 0 60000 65536"/>
                <a:gd name="T13" fmla="*/ 0 60000 65536"/>
                <a:gd name="T14" fmla="*/ 0 60000 65536"/>
                <a:gd name="T15" fmla="*/ 0 60000 65536"/>
                <a:gd name="T16" fmla="*/ 0 60000 65536"/>
                <a:gd name="T17" fmla="*/ 0 60000 65536"/>
                <a:gd name="T18" fmla="*/ 0 w 1418"/>
                <a:gd name="T19" fmla="*/ 0 h 205"/>
                <a:gd name="T20" fmla="*/ 1418 w 1418"/>
                <a:gd name="T21" fmla="*/ 205 h 205"/>
              </a:gdLst>
              <a:ahLst/>
              <a:cxnLst>
                <a:cxn ang="T12">
                  <a:pos x="T0" y="T1"/>
                </a:cxn>
                <a:cxn ang="T13">
                  <a:pos x="T2" y="T3"/>
                </a:cxn>
                <a:cxn ang="T14">
                  <a:pos x="T4" y="T5"/>
                </a:cxn>
                <a:cxn ang="T15">
                  <a:pos x="T6" y="T7"/>
                </a:cxn>
                <a:cxn ang="T16">
                  <a:pos x="T8" y="T9"/>
                </a:cxn>
                <a:cxn ang="T17">
                  <a:pos x="T10" y="T11"/>
                </a:cxn>
              </a:cxnLst>
              <a:rect l="T18" t="T19" r="T20" b="T21"/>
              <a:pathLst>
                <a:path w="1418" h="205">
                  <a:moveTo>
                    <a:pt x="273" y="0"/>
                  </a:moveTo>
                  <a:lnTo>
                    <a:pt x="2" y="0"/>
                  </a:lnTo>
                  <a:lnTo>
                    <a:pt x="0" y="205"/>
                  </a:lnTo>
                  <a:lnTo>
                    <a:pt x="1418" y="205"/>
                  </a:lnTo>
                  <a:lnTo>
                    <a:pt x="1418" y="3"/>
                  </a:lnTo>
                  <a:lnTo>
                    <a:pt x="1299" y="0"/>
                  </a:lnTo>
                </a:path>
              </a:pathLst>
            </a:custGeom>
            <a:noFill/>
            <a:ln w="25400">
              <a:solidFill>
                <a:schemeClr val="hlink"/>
              </a:solidFill>
              <a:round/>
              <a:headEnd type="oval" w="med" len="med"/>
              <a:tailEnd type="triangle" w="med" len="lg"/>
            </a:ln>
          </p:spPr>
          <p:txBody>
            <a:bodyPr wrap="none" lIns="90000" tIns="46800" rIns="90000" bIns="46800" anchor="ctr"/>
            <a:lstStyle/>
            <a:p>
              <a:endParaRPr lang="ru-RU"/>
            </a:p>
          </p:txBody>
        </p:sp>
      </p:grpSp>
      <p:grpSp>
        <p:nvGrpSpPr>
          <p:cNvPr id="21" name="Group 223"/>
          <p:cNvGrpSpPr/>
          <p:nvPr/>
        </p:nvGrpSpPr>
        <p:grpSpPr bwMode="auto">
          <a:xfrm>
            <a:off x="7079226" y="4513006"/>
            <a:ext cx="4453637" cy="1637071"/>
            <a:chOff x="379413" y="4570413"/>
            <a:chExt cx="2097" cy="216"/>
          </a:xfrm>
        </p:grpSpPr>
        <p:sp>
          <p:nvSpPr>
            <p:cNvPr id="22" name="Rectangle 74"/>
            <p:cNvSpPr>
              <a:spLocks noChangeArrowheads="1"/>
            </p:cNvSpPr>
            <p:nvPr/>
          </p:nvSpPr>
          <p:spPr bwMode="auto">
            <a:xfrm>
              <a:off x="381239" y="4570440"/>
              <a:ext cx="271" cy="189"/>
            </a:xfrm>
            <a:prstGeom prst="rect">
              <a:avLst/>
            </a:prstGeom>
            <a:noFill/>
            <a:ln w="12700">
              <a:noFill/>
              <a:miter lim="800000"/>
              <a:headEnd/>
              <a:tailEnd type="none" w="lg" len="lg"/>
            </a:ln>
          </p:spPr>
          <p:txBody>
            <a:bodyPr wrap="none" lIns="90000" tIns="46800" rIns="90000" bIns="46800">
              <a:spAutoFit/>
            </a:bodyPr>
            <a:lstStyle/>
            <a:p>
              <a:pPr fontAlgn="base">
                <a:spcAft>
                  <a:spcPts val="0"/>
                </a:spcAft>
              </a:pPr>
              <a:r>
                <a:rPr lang="en-US" sz="16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nil</a:t>
              </a:r>
              <a:endParaRPr lang="ru-RU" sz="1200">
                <a:effectLst/>
                <a:latin typeface="Times New Roman" panose="02020603050405020304" pitchFamily="18" charset="0"/>
                <a:ea typeface="Times New Roman" panose="02020603050405020304" pitchFamily="18" charset="0"/>
              </a:endParaRPr>
            </a:p>
          </p:txBody>
        </p:sp>
        <p:grpSp>
          <p:nvGrpSpPr>
            <p:cNvPr id="23" name="Group 201"/>
            <p:cNvGrpSpPr>
              <a:grpSpLocks/>
            </p:cNvGrpSpPr>
            <p:nvPr/>
          </p:nvGrpSpPr>
          <p:grpSpPr bwMode="auto">
            <a:xfrm>
              <a:off x="380763" y="4570461"/>
              <a:ext cx="514" cy="147"/>
              <a:chOff x="380763" y="4570461"/>
              <a:chExt cx="514" cy="147"/>
            </a:xfrm>
          </p:grpSpPr>
          <p:sp>
            <p:nvSpPr>
              <p:cNvPr id="37" name="Oval 164"/>
              <p:cNvSpPr>
                <a:spLocks noChangeArrowheads="1"/>
              </p:cNvSpPr>
              <p:nvPr/>
            </p:nvSpPr>
            <p:spPr bwMode="auto">
              <a:xfrm>
                <a:off x="380943" y="4570461"/>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38" name="Line 168"/>
              <p:cNvCxnSpPr/>
              <p:nvPr/>
            </p:nvCxnSpPr>
            <p:spPr bwMode="auto">
              <a:xfrm>
                <a:off x="381021" y="4570564"/>
                <a:ext cx="256" cy="0"/>
              </a:xfrm>
              <a:prstGeom prst="line">
                <a:avLst/>
              </a:prstGeom>
              <a:noFill/>
              <a:ln w="25400">
                <a:solidFill>
                  <a:schemeClr val="hlink"/>
                </a:solidFill>
                <a:round/>
                <a:headEnd type="oval" w="med" len="med"/>
                <a:tailEnd type="triangle" w="med" len="lg"/>
              </a:ln>
            </p:spPr>
          </p:cxnSp>
          <p:cxnSp>
            <p:nvCxnSpPr>
              <p:cNvPr id="39" name="Line 200"/>
              <p:cNvCxnSpPr/>
              <p:nvPr/>
            </p:nvCxnSpPr>
            <p:spPr bwMode="auto">
              <a:xfrm flipH="1">
                <a:off x="380763" y="4570513"/>
                <a:ext cx="256" cy="0"/>
              </a:xfrm>
              <a:prstGeom prst="line">
                <a:avLst/>
              </a:prstGeom>
              <a:noFill/>
              <a:ln w="25400">
                <a:solidFill>
                  <a:schemeClr val="hlink"/>
                </a:solidFill>
                <a:round/>
                <a:headEnd type="oval" w="med" len="med"/>
                <a:tailEnd type="triangle" w="med" len="lg"/>
              </a:ln>
            </p:spPr>
          </p:cxnSp>
        </p:grpSp>
        <p:grpSp>
          <p:nvGrpSpPr>
            <p:cNvPr id="24" name="Group 202"/>
            <p:cNvGrpSpPr>
              <a:grpSpLocks/>
            </p:cNvGrpSpPr>
            <p:nvPr/>
          </p:nvGrpSpPr>
          <p:grpSpPr bwMode="auto">
            <a:xfrm>
              <a:off x="380451" y="4570464"/>
              <a:ext cx="514" cy="147"/>
              <a:chOff x="380451" y="4570464"/>
              <a:chExt cx="514" cy="147"/>
            </a:xfrm>
          </p:grpSpPr>
          <p:sp>
            <p:nvSpPr>
              <p:cNvPr id="34" name="Oval 203"/>
              <p:cNvSpPr>
                <a:spLocks noChangeArrowheads="1"/>
              </p:cNvSpPr>
              <p:nvPr/>
            </p:nvSpPr>
            <p:spPr bwMode="auto">
              <a:xfrm>
                <a:off x="380631" y="4570464"/>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35" name="Line 204"/>
              <p:cNvCxnSpPr/>
              <p:nvPr/>
            </p:nvCxnSpPr>
            <p:spPr bwMode="auto">
              <a:xfrm>
                <a:off x="380709" y="4570567"/>
                <a:ext cx="256" cy="0"/>
              </a:xfrm>
              <a:prstGeom prst="line">
                <a:avLst/>
              </a:prstGeom>
              <a:noFill/>
              <a:ln w="25400">
                <a:solidFill>
                  <a:schemeClr val="hlink"/>
                </a:solidFill>
                <a:round/>
                <a:headEnd type="oval" w="med" len="med"/>
                <a:tailEnd type="triangle" w="med" len="lg"/>
              </a:ln>
            </p:spPr>
          </p:cxnSp>
          <p:cxnSp>
            <p:nvCxnSpPr>
              <p:cNvPr id="36" name="Line 205"/>
              <p:cNvCxnSpPr/>
              <p:nvPr/>
            </p:nvCxnSpPr>
            <p:spPr bwMode="auto">
              <a:xfrm flipH="1">
                <a:off x="380451" y="4570516"/>
                <a:ext cx="256" cy="0"/>
              </a:xfrm>
              <a:prstGeom prst="line">
                <a:avLst/>
              </a:prstGeom>
              <a:noFill/>
              <a:ln w="25400">
                <a:solidFill>
                  <a:schemeClr val="hlink"/>
                </a:solidFill>
                <a:round/>
                <a:headEnd type="oval" w="med" len="med"/>
                <a:tailEnd type="triangle" w="med" len="lg"/>
              </a:ln>
            </p:spPr>
          </p:cxnSp>
        </p:grpSp>
        <p:grpSp>
          <p:nvGrpSpPr>
            <p:cNvPr id="25" name="Group 206"/>
            <p:cNvGrpSpPr>
              <a:grpSpLocks/>
            </p:cNvGrpSpPr>
            <p:nvPr/>
          </p:nvGrpSpPr>
          <p:grpSpPr bwMode="auto">
            <a:xfrm>
              <a:off x="380130" y="4570464"/>
              <a:ext cx="514" cy="147"/>
              <a:chOff x="380130" y="4570464"/>
              <a:chExt cx="514" cy="147"/>
            </a:xfrm>
          </p:grpSpPr>
          <p:sp>
            <p:nvSpPr>
              <p:cNvPr id="31" name="Oval 207"/>
              <p:cNvSpPr>
                <a:spLocks noChangeArrowheads="1"/>
              </p:cNvSpPr>
              <p:nvPr/>
            </p:nvSpPr>
            <p:spPr bwMode="auto">
              <a:xfrm>
                <a:off x="380310" y="4570464"/>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32" name="Line 208"/>
              <p:cNvCxnSpPr/>
              <p:nvPr/>
            </p:nvCxnSpPr>
            <p:spPr bwMode="auto">
              <a:xfrm>
                <a:off x="380388" y="4570567"/>
                <a:ext cx="256" cy="0"/>
              </a:xfrm>
              <a:prstGeom prst="line">
                <a:avLst/>
              </a:prstGeom>
              <a:noFill/>
              <a:ln w="25400">
                <a:solidFill>
                  <a:schemeClr val="hlink"/>
                </a:solidFill>
                <a:round/>
                <a:headEnd type="oval" w="med" len="med"/>
                <a:tailEnd type="triangle" w="med" len="lg"/>
              </a:ln>
            </p:spPr>
          </p:cxnSp>
          <p:cxnSp>
            <p:nvCxnSpPr>
              <p:cNvPr id="33" name="Line 209"/>
              <p:cNvCxnSpPr/>
              <p:nvPr/>
            </p:nvCxnSpPr>
            <p:spPr bwMode="auto">
              <a:xfrm flipH="1">
                <a:off x="380130" y="4570516"/>
                <a:ext cx="256" cy="0"/>
              </a:xfrm>
              <a:prstGeom prst="line">
                <a:avLst/>
              </a:prstGeom>
              <a:noFill/>
              <a:ln w="25400">
                <a:solidFill>
                  <a:schemeClr val="hlink"/>
                </a:solidFill>
                <a:round/>
                <a:headEnd type="oval" w="med" len="med"/>
                <a:tailEnd type="triangle" w="med" len="lg"/>
              </a:ln>
            </p:spPr>
          </p:cxnSp>
        </p:grpSp>
        <p:grpSp>
          <p:nvGrpSpPr>
            <p:cNvPr id="26" name="Group 210"/>
            <p:cNvGrpSpPr>
              <a:grpSpLocks/>
            </p:cNvGrpSpPr>
            <p:nvPr/>
          </p:nvGrpSpPr>
          <p:grpSpPr bwMode="auto">
            <a:xfrm>
              <a:off x="379809" y="4570464"/>
              <a:ext cx="514" cy="147"/>
              <a:chOff x="379809" y="4570464"/>
              <a:chExt cx="514" cy="147"/>
            </a:xfrm>
          </p:grpSpPr>
          <p:sp>
            <p:nvSpPr>
              <p:cNvPr id="28" name="Oval 211"/>
              <p:cNvSpPr>
                <a:spLocks noChangeArrowheads="1"/>
              </p:cNvSpPr>
              <p:nvPr/>
            </p:nvSpPr>
            <p:spPr bwMode="auto">
              <a:xfrm>
                <a:off x="379989" y="4570464"/>
                <a:ext cx="147" cy="147"/>
              </a:xfrm>
              <a:prstGeom prst="ellipse">
                <a:avLst/>
              </a:prstGeom>
              <a:solidFill>
                <a:srgbClr val="FFFF99"/>
              </a:solidFill>
              <a:ln w="12700">
                <a:solidFill>
                  <a:schemeClr val="tx1"/>
                </a:solidFill>
                <a:round/>
                <a:headEnd/>
                <a:tailEnd type="none" w="lg" len="lg"/>
              </a:ln>
            </p:spPr>
            <p:txBody>
              <a:bodyPr wrap="none" lIns="90000" tIns="46800" rIns="90000" bIns="46800" anchor="ctr"/>
              <a:lstStyle/>
              <a:p>
                <a:endParaRPr lang="ru-RU"/>
              </a:p>
            </p:txBody>
          </p:sp>
          <p:cxnSp>
            <p:nvCxnSpPr>
              <p:cNvPr id="29" name="Line 212"/>
              <p:cNvCxnSpPr/>
              <p:nvPr/>
            </p:nvCxnSpPr>
            <p:spPr bwMode="auto">
              <a:xfrm>
                <a:off x="380067" y="4570567"/>
                <a:ext cx="256" cy="0"/>
              </a:xfrm>
              <a:prstGeom prst="line">
                <a:avLst/>
              </a:prstGeom>
              <a:noFill/>
              <a:ln w="25400">
                <a:solidFill>
                  <a:schemeClr val="hlink"/>
                </a:solidFill>
                <a:round/>
                <a:headEnd type="oval" w="med" len="med"/>
                <a:tailEnd type="triangle" w="med" len="lg"/>
              </a:ln>
            </p:spPr>
          </p:cxnSp>
          <p:cxnSp>
            <p:nvCxnSpPr>
              <p:cNvPr id="30" name="Line 213"/>
              <p:cNvCxnSpPr/>
              <p:nvPr/>
            </p:nvCxnSpPr>
            <p:spPr bwMode="auto">
              <a:xfrm flipH="1">
                <a:off x="379809" y="4570516"/>
                <a:ext cx="256" cy="0"/>
              </a:xfrm>
              <a:prstGeom prst="line">
                <a:avLst/>
              </a:prstGeom>
              <a:noFill/>
              <a:ln w="25400">
                <a:solidFill>
                  <a:schemeClr val="hlink"/>
                </a:solidFill>
                <a:round/>
                <a:headEnd type="oval" w="med" len="med"/>
                <a:tailEnd type="triangle" w="med" len="lg"/>
              </a:ln>
            </p:spPr>
          </p:cxnSp>
        </p:grpSp>
        <p:sp>
          <p:nvSpPr>
            <p:cNvPr id="27" name="Rectangle 215"/>
            <p:cNvSpPr>
              <a:spLocks noChangeArrowheads="1"/>
            </p:cNvSpPr>
            <p:nvPr/>
          </p:nvSpPr>
          <p:spPr bwMode="auto">
            <a:xfrm>
              <a:off x="379413" y="4570413"/>
              <a:ext cx="271" cy="189"/>
            </a:xfrm>
            <a:prstGeom prst="rect">
              <a:avLst/>
            </a:prstGeom>
            <a:noFill/>
            <a:ln w="12700">
              <a:noFill/>
              <a:miter lim="800000"/>
              <a:headEnd/>
              <a:tailEnd type="none" w="lg" len="lg"/>
            </a:ln>
          </p:spPr>
          <p:txBody>
            <a:bodyPr wrap="none" lIns="90000" tIns="46800" rIns="90000" bIns="46800">
              <a:spAutoFit/>
            </a:bodyPr>
            <a:lstStyle/>
            <a:p>
              <a:pPr fontAlgn="base">
                <a:spcAft>
                  <a:spcPts val="0"/>
                </a:spcAft>
              </a:pPr>
              <a:r>
                <a:rPr lang="en-US" sz="16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nil</a:t>
              </a:r>
              <a:endParaRPr lang="ru-RU" sz="120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25366978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p:txBody>
          <a:bodyPr/>
          <a:lstStyle/>
          <a:p>
            <a:pPr algn="ctr"/>
            <a:r>
              <a:rPr lang="uz-Cyrl-UZ" b="1" dirty="0"/>
              <a:t>Ma’lumotlarning chiziqli </a:t>
            </a:r>
            <a:r>
              <a:rPr lang="uz-Cyrl-UZ" b="1" dirty="0" smtClean="0"/>
              <a:t>tuzilmalari</a:t>
            </a:r>
            <a:endParaRPr lang="ru-RU" dirty="0"/>
          </a:p>
        </p:txBody>
      </p:sp>
      <p:sp>
        <p:nvSpPr>
          <p:cNvPr id="6" name="Объект 5"/>
          <p:cNvSpPr>
            <a:spLocks noGrp="1"/>
          </p:cNvSpPr>
          <p:nvPr>
            <p:ph idx="1"/>
          </p:nvPr>
        </p:nvSpPr>
        <p:spPr/>
        <p:txBody>
          <a:bodyPr/>
          <a:lstStyle/>
          <a:p>
            <a:r>
              <a:rPr lang="ru-RU" b="1" dirty="0"/>
              <a:t> </a:t>
            </a:r>
            <a:r>
              <a:rPr lang="uz-Cyrl-UZ" dirty="0"/>
              <a:t>Ro’yхаt – bu bеrilgаnlаrning kеtmа-kеt tаshkillаshtirilgаn strukturаsidir.Chiziqli ro’yхаtlаrning mаssivlаrdаn fаrqi shundаki, ulаr dаstur bаjаrilishi jаrаyonidа o’z хаjmini o’zgаrtirish imkоniyatigа egа. Binоbаrin ro’yхаtlаrning хаjmi оldindаn аniqlаnmаydi. Chiziqli ro’yхаtni zаnjir qismlаri ko’rinishidа tаsvirlаsh mumkin:</a:t>
            </a:r>
            <a:endParaRPr lang="ru-RU" dirty="0"/>
          </a:p>
          <a:p>
            <a:r>
              <a:rPr lang="uz-Cyrl-UZ" dirty="0"/>
              <a:t>Ma’lumotlarning chiziqli tuzilmalari </a:t>
            </a:r>
            <a:r>
              <a:rPr lang="uz-Cyrl-UZ" b="1" dirty="0"/>
              <a:t>ro’yxatlar</a:t>
            </a:r>
            <a:r>
              <a:rPr lang="uz-Cyrl-UZ" dirty="0"/>
              <a:t>, </a:t>
            </a:r>
            <a:r>
              <a:rPr lang="en-US" b="1" dirty="0" smtClean="0"/>
              <a:t>s</a:t>
            </a:r>
            <a:r>
              <a:rPr lang="uz-Cyrl-UZ" b="1" dirty="0" smtClean="0"/>
              <a:t>teklar</a:t>
            </a:r>
            <a:r>
              <a:rPr lang="uz-Cyrl-UZ" b="1" dirty="0"/>
              <a:t>, navbatlar va siklik ro’yxatlar</a:t>
            </a:r>
            <a:r>
              <a:rPr lang="uz-Cyrl-UZ" dirty="0"/>
              <a:t> deb ataluvchi turlarga bo’linadi. Ushbu ma’lumot tuzilmalari elementlari zanjir hosil qilib, har bir element ko’rsatkich yordamida o’zidan oldingi yoki o’zidan keyingi elementlarga ko’rsatadi. </a:t>
            </a:r>
            <a:endParaRPr lang="ru-RU" dirty="0"/>
          </a:p>
        </p:txBody>
      </p:sp>
    </p:spTree>
    <p:extLst>
      <p:ext uri="{BB962C8B-B14F-4D97-AF65-F5344CB8AC3E}">
        <p14:creationId xmlns:p14="http://schemas.microsoft.com/office/powerpoint/2010/main" val="320328947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smtClean="0"/>
              <a:t>Ro’yxatlar</a:t>
            </a:r>
            <a:endParaRPr lang="ru-RU" sz="4800" dirty="0"/>
          </a:p>
        </p:txBody>
      </p:sp>
      <p:sp>
        <p:nvSpPr>
          <p:cNvPr id="3" name="Объект 2"/>
          <p:cNvSpPr>
            <a:spLocks noGrp="1"/>
          </p:cNvSpPr>
          <p:nvPr>
            <p:ph idx="1"/>
          </p:nvPr>
        </p:nvSpPr>
        <p:spPr>
          <a:xfrm>
            <a:off x="838200" y="1825624"/>
            <a:ext cx="10515600" cy="4737407"/>
          </a:xfrm>
        </p:spPr>
        <p:txBody>
          <a:bodyPr/>
          <a:lstStyle/>
          <a:p>
            <a:pPr>
              <a:lnSpc>
                <a:spcPct val="100000"/>
              </a:lnSpc>
            </a:pPr>
            <a:r>
              <a:rPr lang="en-US" sz="3200" dirty="0" err="1"/>
              <a:t>Bunda</a:t>
            </a:r>
            <a:r>
              <a:rPr lang="en-US" sz="3200" dirty="0"/>
              <a:t> </a:t>
            </a:r>
            <a:r>
              <a:rPr lang="en-US" sz="3200" dirty="0" err="1"/>
              <a:t>to’g’ri</a:t>
            </a:r>
            <a:r>
              <a:rPr lang="en-US" sz="3200" dirty="0"/>
              <a:t> </a:t>
            </a:r>
            <a:r>
              <a:rPr lang="en-US" sz="3200" dirty="0" err="1"/>
              <a:t>to’rtburchaklar</a:t>
            </a:r>
            <a:r>
              <a:rPr lang="en-US" sz="3200" dirty="0"/>
              <a:t> </a:t>
            </a:r>
            <a:r>
              <a:rPr lang="en-US" sz="3200" dirty="0" err="1"/>
              <a:t>bilan</a:t>
            </a:r>
            <a:r>
              <a:rPr lang="en-US" sz="3200" dirty="0"/>
              <a:t> </a:t>
            </a:r>
            <a:r>
              <a:rPr lang="en-US" sz="3200" dirty="0" err="1"/>
              <a:t>ro’yxat</a:t>
            </a:r>
            <a:r>
              <a:rPr lang="en-US" sz="3200" dirty="0"/>
              <a:t> </a:t>
            </a:r>
            <a:r>
              <a:rPr lang="en-US" sz="3200" dirty="0" err="1"/>
              <a:t>elementlari</a:t>
            </a:r>
            <a:r>
              <a:rPr lang="en-US" sz="3200" dirty="0"/>
              <a:t> </a:t>
            </a:r>
            <a:r>
              <a:rPr lang="en-US" sz="3200" dirty="0" err="1"/>
              <a:t>ifodalangan</a:t>
            </a:r>
            <a:r>
              <a:rPr lang="en-US" sz="3200" dirty="0"/>
              <a:t>. </a:t>
            </a:r>
            <a:r>
              <a:rPr lang="en-US" sz="3200" dirty="0" err="1"/>
              <a:t>Elementlar</a:t>
            </a:r>
            <a:r>
              <a:rPr lang="en-US" sz="3200" dirty="0"/>
              <a:t> </a:t>
            </a:r>
            <a:r>
              <a:rPr lang="en-US" sz="3200" dirty="0" err="1"/>
              <a:t>ikki</a:t>
            </a:r>
            <a:r>
              <a:rPr lang="en-US" sz="3200" dirty="0"/>
              <a:t> </a:t>
            </a:r>
            <a:r>
              <a:rPr lang="en-US" sz="3200" dirty="0" err="1"/>
              <a:t>qismdan</a:t>
            </a:r>
            <a:r>
              <a:rPr lang="en-US" sz="3200" dirty="0"/>
              <a:t> </a:t>
            </a:r>
            <a:r>
              <a:rPr lang="en-US" sz="3200" dirty="0" err="1"/>
              <a:t>iborat</a:t>
            </a:r>
            <a:r>
              <a:rPr lang="en-US" sz="3200" dirty="0"/>
              <a:t>: </a:t>
            </a:r>
            <a:r>
              <a:rPr lang="en-US" sz="3200" dirty="0" err="1"/>
              <a:t>yozuv</a:t>
            </a:r>
            <a:r>
              <a:rPr lang="en-US" sz="3200" dirty="0"/>
              <a:t> </a:t>
            </a:r>
            <a:r>
              <a:rPr lang="en-US" sz="3200" dirty="0" err="1"/>
              <a:t>sohasi</a:t>
            </a:r>
            <a:r>
              <a:rPr lang="en-US" sz="3200" dirty="0"/>
              <a:t>(</a:t>
            </a:r>
            <a:r>
              <a:rPr lang="en-US" sz="3200" dirty="0" err="1"/>
              <a:t>ma’lumotlar</a:t>
            </a:r>
            <a:r>
              <a:rPr lang="en-US" sz="3200" dirty="0"/>
              <a:t>) </a:t>
            </a:r>
            <a:r>
              <a:rPr lang="en-US" sz="3200" dirty="0" err="1"/>
              <a:t>va</a:t>
            </a:r>
            <a:r>
              <a:rPr lang="en-US" sz="3200" dirty="0"/>
              <a:t> </a:t>
            </a:r>
            <a:r>
              <a:rPr lang="en-US" sz="3200" dirty="0" err="1"/>
              <a:t>adres</a:t>
            </a:r>
            <a:r>
              <a:rPr lang="en-US" sz="3200" dirty="0"/>
              <a:t> </a:t>
            </a:r>
            <a:r>
              <a:rPr lang="en-US" sz="3200" dirty="0" err="1"/>
              <a:t>sohasi</a:t>
            </a:r>
            <a:r>
              <a:rPr lang="en-US" sz="3200" dirty="0" smtClean="0"/>
              <a:t>.</a:t>
            </a:r>
          </a:p>
          <a:p>
            <a:pPr>
              <a:lnSpc>
                <a:spcPct val="100000"/>
              </a:lnSpc>
            </a:pPr>
            <a:r>
              <a:rPr lang="en-US" sz="3200" dirty="0" smtClean="0"/>
              <a:t> </a:t>
            </a:r>
            <a:r>
              <a:rPr lang="en-US" sz="3200" dirty="0" err="1"/>
              <a:t>Adres</a:t>
            </a:r>
            <a:r>
              <a:rPr lang="en-US" sz="3200" dirty="0"/>
              <a:t> </a:t>
            </a:r>
            <a:r>
              <a:rPr lang="en-US" sz="3200" dirty="0" err="1"/>
              <a:t>sohasi</a:t>
            </a:r>
            <a:r>
              <a:rPr lang="en-US" sz="3200" dirty="0"/>
              <a:t> keying </a:t>
            </a:r>
            <a:r>
              <a:rPr lang="en-US" sz="3200" dirty="0" err="1"/>
              <a:t>yoki</a:t>
            </a:r>
            <a:r>
              <a:rPr lang="en-US" sz="3200" dirty="0"/>
              <a:t> </a:t>
            </a:r>
            <a:r>
              <a:rPr lang="en-US" sz="3200" dirty="0" err="1"/>
              <a:t>oldingi</a:t>
            </a:r>
            <a:r>
              <a:rPr lang="en-US" sz="3200" dirty="0"/>
              <a:t> </a:t>
            </a:r>
            <a:r>
              <a:rPr lang="en-US" sz="3200" dirty="0" err="1"/>
              <a:t>elementga</a:t>
            </a:r>
            <a:r>
              <a:rPr lang="en-US" sz="3200" dirty="0"/>
              <a:t> </a:t>
            </a:r>
            <a:r>
              <a:rPr lang="en-US" sz="3200" dirty="0" err="1"/>
              <a:t>murojaat</a:t>
            </a:r>
            <a:r>
              <a:rPr lang="en-US" sz="3200" dirty="0"/>
              <a:t> </a:t>
            </a:r>
            <a:r>
              <a:rPr lang="en-US" sz="3200" dirty="0" err="1"/>
              <a:t>ko’rsatkichini</a:t>
            </a:r>
            <a:r>
              <a:rPr lang="en-US" sz="3200" dirty="0"/>
              <a:t> </a:t>
            </a:r>
            <a:r>
              <a:rPr lang="en-US" sz="3200" dirty="0" err="1"/>
              <a:t>saqlaydi</a:t>
            </a:r>
            <a:r>
              <a:rPr lang="en-US" sz="3200" dirty="0"/>
              <a:t>. </a:t>
            </a:r>
            <a:endParaRPr lang="en-US" sz="3200" dirty="0" smtClean="0"/>
          </a:p>
          <a:p>
            <a:pPr>
              <a:lnSpc>
                <a:spcPct val="100000"/>
              </a:lnSpc>
            </a:pPr>
            <a:r>
              <a:rPr lang="en-US" sz="3200" dirty="0" err="1" smtClean="0"/>
              <a:t>Ro’yxatning</a:t>
            </a:r>
            <a:r>
              <a:rPr lang="en-US" sz="3200" dirty="0" smtClean="0"/>
              <a:t> </a:t>
            </a:r>
            <a:r>
              <a:rPr lang="en-US" sz="3200" dirty="0" err="1"/>
              <a:t>barcha</a:t>
            </a:r>
            <a:r>
              <a:rPr lang="en-US" sz="3200" dirty="0"/>
              <a:t> </a:t>
            </a:r>
            <a:r>
              <a:rPr lang="en-US" sz="3200" dirty="0" err="1"/>
              <a:t>elementlariga</a:t>
            </a:r>
            <a:r>
              <a:rPr lang="en-US" sz="3200" dirty="0"/>
              <a:t> </a:t>
            </a:r>
            <a:r>
              <a:rPr lang="en-US" sz="3200" dirty="0" err="1"/>
              <a:t>murojaat</a:t>
            </a:r>
            <a:r>
              <a:rPr lang="en-US" sz="3200" dirty="0"/>
              <a:t> </a:t>
            </a:r>
            <a:r>
              <a:rPr lang="en-US" sz="3200" dirty="0" err="1"/>
              <a:t>qilish</a:t>
            </a:r>
            <a:r>
              <a:rPr lang="en-US" sz="3200" dirty="0"/>
              <a:t> </a:t>
            </a:r>
            <a:r>
              <a:rPr lang="en-US" sz="3200" dirty="0" err="1"/>
              <a:t>uchun</a:t>
            </a:r>
            <a:r>
              <a:rPr lang="en-US" sz="3200" dirty="0"/>
              <a:t> </a:t>
            </a:r>
            <a:r>
              <a:rPr lang="en-US" sz="3200" dirty="0" err="1"/>
              <a:t>ro’yxat</a:t>
            </a:r>
            <a:r>
              <a:rPr lang="en-US" sz="3200" dirty="0"/>
              <a:t> </a:t>
            </a:r>
            <a:r>
              <a:rPr lang="en-US" sz="3200" dirty="0" err="1"/>
              <a:t>boshi</a:t>
            </a:r>
            <a:r>
              <a:rPr lang="en-US" sz="3200" dirty="0"/>
              <a:t> </a:t>
            </a:r>
            <a:r>
              <a:rPr lang="en-US" sz="3200" dirty="0" err="1"/>
              <a:t>yoki</a:t>
            </a:r>
            <a:r>
              <a:rPr lang="en-US" sz="3200" dirty="0"/>
              <a:t> </a:t>
            </a:r>
            <a:r>
              <a:rPr lang="en-US" sz="3200" dirty="0" err="1"/>
              <a:t>oxirining</a:t>
            </a:r>
            <a:r>
              <a:rPr lang="en-US" sz="3200" dirty="0"/>
              <a:t> </a:t>
            </a:r>
            <a:r>
              <a:rPr lang="en-US" sz="3200" dirty="0" err="1"/>
              <a:t>adresi</a:t>
            </a:r>
            <a:r>
              <a:rPr lang="en-US" sz="3200" dirty="0"/>
              <a:t> </a:t>
            </a:r>
            <a:r>
              <a:rPr lang="en-US" sz="3200" dirty="0" err="1"/>
              <a:t>kifoya</a:t>
            </a:r>
            <a:r>
              <a:rPr lang="en-US" sz="3200" dirty="0"/>
              <a:t> </a:t>
            </a:r>
            <a:r>
              <a:rPr lang="en-US" sz="3200" dirty="0" err="1"/>
              <a:t>qiladi</a:t>
            </a:r>
            <a:r>
              <a:rPr lang="en-US" sz="3200" dirty="0"/>
              <a:t>. </a:t>
            </a:r>
            <a:r>
              <a:rPr lang="en-US" sz="3200" dirty="0" err="1"/>
              <a:t>Ro’yxatlar</a:t>
            </a:r>
            <a:r>
              <a:rPr lang="en-US" sz="3200" dirty="0"/>
              <a:t> </a:t>
            </a:r>
            <a:r>
              <a:rPr lang="en-US" sz="3200" dirty="0" err="1"/>
              <a:t>bir</a:t>
            </a:r>
            <a:r>
              <a:rPr lang="en-US" sz="3200" dirty="0"/>
              <a:t> </a:t>
            </a:r>
            <a:r>
              <a:rPr lang="en-US" sz="3200" dirty="0" err="1"/>
              <a:t>yo’nalishli</a:t>
            </a:r>
            <a:r>
              <a:rPr lang="en-US" sz="3200" dirty="0"/>
              <a:t> </a:t>
            </a:r>
            <a:r>
              <a:rPr lang="en-US" sz="3200" dirty="0" err="1"/>
              <a:t>va</a:t>
            </a:r>
            <a:r>
              <a:rPr lang="en-US" sz="3200" dirty="0"/>
              <a:t> </a:t>
            </a:r>
            <a:r>
              <a:rPr lang="en-US" sz="3200" dirty="0" err="1"/>
              <a:t>ikki</a:t>
            </a:r>
            <a:r>
              <a:rPr lang="en-US" sz="3200" dirty="0"/>
              <a:t> </a:t>
            </a:r>
            <a:r>
              <a:rPr lang="en-US" sz="3200" dirty="0" err="1"/>
              <a:t>yo’nalishli</a:t>
            </a:r>
            <a:r>
              <a:rPr lang="en-US" sz="3200" dirty="0"/>
              <a:t> </a:t>
            </a:r>
            <a:r>
              <a:rPr lang="en-US" sz="3200" dirty="0" err="1"/>
              <a:t>bo’lishi</a:t>
            </a:r>
            <a:r>
              <a:rPr lang="en-US" sz="3200" dirty="0"/>
              <a:t> </a:t>
            </a:r>
            <a:r>
              <a:rPr lang="en-US" sz="3200" dirty="0" err="1"/>
              <a:t>mumkin</a:t>
            </a:r>
            <a:r>
              <a:rPr lang="en-US" sz="3200" dirty="0"/>
              <a:t>. </a:t>
            </a:r>
            <a:endParaRPr lang="ru-RU" dirty="0"/>
          </a:p>
        </p:txBody>
      </p:sp>
    </p:spTree>
    <p:extLst>
      <p:ext uri="{BB962C8B-B14F-4D97-AF65-F5344CB8AC3E}">
        <p14:creationId xmlns:p14="http://schemas.microsoft.com/office/powerpoint/2010/main" val="195444602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smtClean="0"/>
              <a:t>Steklar</a:t>
            </a:r>
            <a:endParaRPr lang="ru-RU" sz="4800" dirty="0"/>
          </a:p>
        </p:txBody>
      </p:sp>
      <p:sp>
        <p:nvSpPr>
          <p:cNvPr id="3" name="Объект 2"/>
          <p:cNvSpPr>
            <a:spLocks noGrp="1"/>
          </p:cNvSpPr>
          <p:nvPr>
            <p:ph idx="1"/>
          </p:nvPr>
        </p:nvSpPr>
        <p:spPr/>
        <p:txBody>
          <a:bodyPr/>
          <a:lstStyle/>
          <a:p>
            <a:pPr>
              <a:lnSpc>
                <a:spcPct val="100000"/>
              </a:lnSpc>
            </a:pPr>
            <a:r>
              <a:rPr lang="en-US" b="1" dirty="0"/>
              <a:t> “</a:t>
            </a:r>
            <a:r>
              <a:rPr lang="en-US" b="1" i="1" dirty="0" err="1"/>
              <a:t>Oxirgi</a:t>
            </a:r>
            <a:r>
              <a:rPr lang="en-US" b="1" i="1" dirty="0"/>
              <a:t> </a:t>
            </a:r>
            <a:r>
              <a:rPr lang="en-US" b="1" i="1" dirty="0" err="1"/>
              <a:t>kelgan</a:t>
            </a:r>
            <a:r>
              <a:rPr lang="en-US" b="1" i="1" dirty="0"/>
              <a:t> </a:t>
            </a:r>
            <a:r>
              <a:rPr lang="en-US" b="1" i="1" dirty="0" err="1"/>
              <a:t>birinchi</a:t>
            </a:r>
            <a:r>
              <a:rPr lang="en-US" b="1" i="1" dirty="0"/>
              <a:t> </a:t>
            </a:r>
            <a:r>
              <a:rPr lang="en-US" b="1" i="1" dirty="0" err="1"/>
              <a:t>ketadi</a:t>
            </a:r>
            <a:r>
              <a:rPr lang="en-US" b="1" dirty="0"/>
              <a:t>”</a:t>
            </a:r>
            <a:r>
              <a:rPr lang="en-US" dirty="0"/>
              <a:t> (LIFO –Last in First Out),</a:t>
            </a:r>
            <a:r>
              <a:rPr lang="en-US" b="1" i="1" dirty="0"/>
              <a:t> </a:t>
            </a:r>
            <a:r>
              <a:rPr lang="en-US" dirty="0" err="1"/>
              <a:t>tamoyili</a:t>
            </a:r>
            <a:r>
              <a:rPr lang="en-US" dirty="0"/>
              <a:t> </a:t>
            </a:r>
            <a:r>
              <a:rPr lang="en-US" dirty="0" err="1"/>
              <a:t>asosida</a:t>
            </a:r>
            <a:r>
              <a:rPr lang="en-US" dirty="0"/>
              <a:t> </a:t>
            </a:r>
            <a:r>
              <a:rPr lang="en-US" dirty="0" err="1"/>
              <a:t>tashkil</a:t>
            </a:r>
            <a:r>
              <a:rPr lang="en-US" dirty="0"/>
              <a:t> </a:t>
            </a:r>
            <a:r>
              <a:rPr lang="en-US" dirty="0" err="1"/>
              <a:t>etilgan</a:t>
            </a:r>
            <a:r>
              <a:rPr lang="en-US" dirty="0"/>
              <a:t> </a:t>
            </a:r>
            <a:r>
              <a:rPr lang="en-US" dirty="0" err="1"/>
              <a:t>ro’yxatlar</a:t>
            </a:r>
            <a:r>
              <a:rPr lang="en-US" dirty="0"/>
              <a:t> </a:t>
            </a:r>
            <a:r>
              <a:rPr lang="en-US" dirty="0" err="1"/>
              <a:t>steklar</a:t>
            </a:r>
            <a:r>
              <a:rPr lang="en-US" dirty="0"/>
              <a:t> deb </a:t>
            </a:r>
            <a:r>
              <a:rPr lang="en-US" dirty="0" err="1"/>
              <a:t>ataladi</a:t>
            </a:r>
            <a:r>
              <a:rPr lang="en-US" dirty="0"/>
              <a:t>.  </a:t>
            </a:r>
            <a:r>
              <a:rPr lang="en-US" dirty="0" err="1"/>
              <a:t>Stekda</a:t>
            </a:r>
            <a:r>
              <a:rPr lang="en-US" dirty="0"/>
              <a:t> </a:t>
            </a:r>
            <a:r>
              <a:rPr lang="en-US" dirty="0" err="1"/>
              <a:t>ixtiyoriy</a:t>
            </a:r>
            <a:r>
              <a:rPr lang="en-US" dirty="0"/>
              <a:t> </a:t>
            </a:r>
            <a:r>
              <a:rPr lang="en-US" dirty="0" err="1"/>
              <a:t>lementlarni</a:t>
            </a:r>
            <a:r>
              <a:rPr lang="en-US" dirty="0"/>
              <a:t> </a:t>
            </a:r>
            <a:r>
              <a:rPr lang="en-US" dirty="0" err="1"/>
              <a:t>o’chirish</a:t>
            </a:r>
            <a:r>
              <a:rPr lang="en-US" dirty="0"/>
              <a:t> man </a:t>
            </a:r>
            <a:r>
              <a:rPr lang="en-US" dirty="0" err="1"/>
              <a:t>qilinadi</a:t>
            </a:r>
            <a:r>
              <a:rPr lang="en-US" dirty="0"/>
              <a:t>. Bu </a:t>
            </a:r>
            <a:r>
              <a:rPr lang="en-US" dirty="0" err="1"/>
              <a:t>erda</a:t>
            </a:r>
            <a:r>
              <a:rPr lang="en-US" dirty="0"/>
              <a:t> </a:t>
            </a:r>
            <a:r>
              <a:rPr lang="en-US" dirty="0" err="1"/>
              <a:t>faqat</a:t>
            </a:r>
            <a:r>
              <a:rPr lang="en-US" dirty="0"/>
              <a:t> </a:t>
            </a:r>
            <a:r>
              <a:rPr lang="en-US" dirty="0" err="1"/>
              <a:t>oxirgi</a:t>
            </a:r>
            <a:r>
              <a:rPr lang="en-US" dirty="0"/>
              <a:t> </a:t>
            </a:r>
            <a:r>
              <a:rPr lang="en-US" dirty="0" err="1"/>
              <a:t>elementni</a:t>
            </a:r>
            <a:r>
              <a:rPr lang="en-US" dirty="0"/>
              <a:t> </a:t>
            </a:r>
            <a:r>
              <a:rPr lang="en-US" dirty="0" err="1"/>
              <a:t>o’chirishga</a:t>
            </a:r>
            <a:r>
              <a:rPr lang="en-US" dirty="0"/>
              <a:t> </a:t>
            </a:r>
            <a:r>
              <a:rPr lang="en-US" dirty="0" err="1"/>
              <a:t>ruxsat</a:t>
            </a:r>
            <a:r>
              <a:rPr lang="en-US" dirty="0"/>
              <a:t> </a:t>
            </a:r>
            <a:r>
              <a:rPr lang="en-US" dirty="0" err="1"/>
              <a:t>etiladi</a:t>
            </a:r>
            <a:r>
              <a:rPr lang="en-US" dirty="0"/>
              <a:t>.  </a:t>
            </a:r>
            <a:r>
              <a:rPr lang="en-US" dirty="0" err="1"/>
              <a:t>Steklar</a:t>
            </a:r>
            <a:r>
              <a:rPr lang="en-US" dirty="0"/>
              <a:t> </a:t>
            </a:r>
            <a:r>
              <a:rPr lang="en-US" dirty="0" err="1"/>
              <a:t>quyidagi</a:t>
            </a:r>
            <a:r>
              <a:rPr lang="en-US" dirty="0"/>
              <a:t> </a:t>
            </a:r>
            <a:r>
              <a:rPr lang="en-US" dirty="0" err="1"/>
              <a:t>tarzda</a:t>
            </a:r>
            <a:r>
              <a:rPr lang="en-US" dirty="0"/>
              <a:t> </a:t>
            </a:r>
            <a:r>
              <a:rPr lang="en-US" dirty="0" err="1"/>
              <a:t>tashkil</a:t>
            </a:r>
            <a:r>
              <a:rPr lang="en-US" dirty="0"/>
              <a:t> </a:t>
            </a:r>
            <a:r>
              <a:rPr lang="en-US" dirty="0" err="1" smtClean="0"/>
              <a:t>etiladi:Stekning</a:t>
            </a:r>
            <a:r>
              <a:rPr lang="en-US" dirty="0" smtClean="0"/>
              <a:t> </a:t>
            </a:r>
            <a:r>
              <a:rPr lang="en-US" dirty="0" err="1"/>
              <a:t>har</a:t>
            </a:r>
            <a:r>
              <a:rPr lang="en-US" dirty="0"/>
              <a:t> </a:t>
            </a:r>
            <a:r>
              <a:rPr lang="en-US" dirty="0" err="1"/>
              <a:t>bir</a:t>
            </a:r>
            <a:r>
              <a:rPr lang="en-US" dirty="0"/>
              <a:t> </a:t>
            </a:r>
            <a:r>
              <a:rPr lang="en-US" dirty="0" err="1"/>
              <a:t>elementi</a:t>
            </a:r>
            <a:r>
              <a:rPr lang="en-US" dirty="0"/>
              <a:t> (</a:t>
            </a:r>
            <a:r>
              <a:rPr lang="en-US" dirty="0" err="1"/>
              <a:t>birinchi</a:t>
            </a:r>
            <a:r>
              <a:rPr lang="en-US" dirty="0"/>
              <a:t> </a:t>
            </a:r>
            <a:r>
              <a:rPr lang="en-US" dirty="0" err="1"/>
              <a:t>elementdan</a:t>
            </a:r>
            <a:r>
              <a:rPr lang="en-US" dirty="0"/>
              <a:t> </a:t>
            </a:r>
            <a:r>
              <a:rPr lang="en-US" dirty="0" err="1"/>
              <a:t>tashqari</a:t>
            </a:r>
            <a:r>
              <a:rPr lang="en-US" dirty="0"/>
              <a:t>) </a:t>
            </a:r>
            <a:r>
              <a:rPr lang="en-US" dirty="0" err="1"/>
              <a:t>o’zidan</a:t>
            </a:r>
            <a:r>
              <a:rPr lang="en-US" dirty="0"/>
              <a:t> </a:t>
            </a:r>
            <a:r>
              <a:rPr lang="en-US" dirty="0" err="1"/>
              <a:t>oldingi</a:t>
            </a:r>
            <a:r>
              <a:rPr lang="en-US" dirty="0"/>
              <a:t> </a:t>
            </a:r>
            <a:r>
              <a:rPr lang="en-US" dirty="0" err="1"/>
              <a:t>elementga</a:t>
            </a:r>
            <a:r>
              <a:rPr lang="en-US" dirty="0"/>
              <a:t> </a:t>
            </a:r>
            <a:r>
              <a:rPr lang="en-US" dirty="0" err="1"/>
              <a:t>murojaatga</a:t>
            </a:r>
            <a:r>
              <a:rPr lang="en-US" dirty="0"/>
              <a:t> </a:t>
            </a:r>
            <a:r>
              <a:rPr lang="en-US" dirty="0" err="1"/>
              <a:t>ega</a:t>
            </a:r>
            <a:r>
              <a:rPr lang="en-US" dirty="0"/>
              <a:t> </a:t>
            </a:r>
            <a:r>
              <a:rPr lang="en-US" dirty="0" err="1"/>
              <a:t>bo’ladi</a:t>
            </a:r>
            <a:r>
              <a:rPr lang="en-US" dirty="0"/>
              <a:t>;</a:t>
            </a:r>
            <a:endParaRPr lang="ru-RU" dirty="0"/>
          </a:p>
          <a:p>
            <a:pPr marL="0" indent="0">
              <a:lnSpc>
                <a:spcPct val="100000"/>
              </a:lnSpc>
              <a:buNone/>
            </a:pPr>
            <a:r>
              <a:rPr lang="en-US" dirty="0"/>
              <a:t>–  </a:t>
            </a:r>
            <a:r>
              <a:rPr lang="en-US" dirty="0" err="1"/>
              <a:t>Stekka</a:t>
            </a:r>
            <a:r>
              <a:rPr lang="en-US" dirty="0"/>
              <a:t> </a:t>
            </a:r>
            <a:r>
              <a:rPr lang="en-US" dirty="0" err="1"/>
              <a:t>murojaat</a:t>
            </a:r>
            <a:r>
              <a:rPr lang="en-US" dirty="0"/>
              <a:t> </a:t>
            </a:r>
            <a:r>
              <a:rPr lang="en-US" dirty="0" err="1"/>
              <a:t>uchun</a:t>
            </a:r>
            <a:r>
              <a:rPr lang="en-US" dirty="0"/>
              <a:t> </a:t>
            </a:r>
            <a:r>
              <a:rPr lang="en-US" dirty="0" err="1"/>
              <a:t>oxirgi</a:t>
            </a:r>
            <a:r>
              <a:rPr lang="en-US" dirty="0"/>
              <a:t> element </a:t>
            </a:r>
            <a:r>
              <a:rPr lang="en-US" dirty="0" err="1"/>
              <a:t>adresi</a:t>
            </a:r>
            <a:r>
              <a:rPr lang="en-US" dirty="0"/>
              <a:t> </a:t>
            </a:r>
            <a:r>
              <a:rPr lang="en-US" dirty="0" err="1"/>
              <a:t>qo’llaniladi</a:t>
            </a:r>
            <a:r>
              <a:rPr lang="en-US" dirty="0"/>
              <a:t> (Tail);</a:t>
            </a:r>
            <a:endParaRPr lang="ru-RU" dirty="0"/>
          </a:p>
          <a:p>
            <a:pPr marL="0" indent="0">
              <a:lnSpc>
                <a:spcPct val="100000"/>
              </a:lnSpc>
              <a:buNone/>
            </a:pPr>
            <a:r>
              <a:rPr lang="en-US" dirty="0"/>
              <a:t>–   </a:t>
            </a:r>
            <a:r>
              <a:rPr lang="en-US" dirty="0" err="1"/>
              <a:t>Yangi</a:t>
            </a:r>
            <a:r>
              <a:rPr lang="en-US" dirty="0"/>
              <a:t> element </a:t>
            </a:r>
            <a:r>
              <a:rPr lang="en-US" dirty="0" err="1"/>
              <a:t>stek</a:t>
            </a:r>
            <a:r>
              <a:rPr lang="en-US" dirty="0"/>
              <a:t> </a:t>
            </a:r>
            <a:r>
              <a:rPr lang="en-US" dirty="0" err="1"/>
              <a:t>oxiriga</a:t>
            </a:r>
            <a:r>
              <a:rPr lang="en-US" dirty="0"/>
              <a:t> </a:t>
            </a:r>
            <a:r>
              <a:rPr lang="en-US" dirty="0" err="1"/>
              <a:t>joylashtiriladi</a:t>
            </a:r>
            <a:r>
              <a:rPr lang="en-US" dirty="0"/>
              <a:t>;</a:t>
            </a:r>
            <a:endParaRPr lang="ru-RU" dirty="0"/>
          </a:p>
          <a:p>
            <a:pPr marL="0" indent="0">
              <a:lnSpc>
                <a:spcPct val="100000"/>
              </a:lnSpc>
              <a:buNone/>
            </a:pPr>
            <a:r>
              <a:rPr lang="ru-RU" dirty="0"/>
              <a:t>–   </a:t>
            </a:r>
            <a:r>
              <a:rPr lang="en-US" dirty="0" err="1"/>
              <a:t>Faqat</a:t>
            </a:r>
            <a:r>
              <a:rPr lang="en-US" dirty="0"/>
              <a:t> </a:t>
            </a:r>
            <a:r>
              <a:rPr lang="en-US" dirty="0" err="1"/>
              <a:t>oxirgi</a:t>
            </a:r>
            <a:r>
              <a:rPr lang="en-US" dirty="0"/>
              <a:t> element </a:t>
            </a:r>
            <a:r>
              <a:rPr lang="en-US" dirty="0" err="1"/>
              <a:t>o’chiriladi</a:t>
            </a:r>
            <a:r>
              <a:rPr lang="ru-RU" dirty="0"/>
              <a:t>.</a:t>
            </a:r>
          </a:p>
          <a:p>
            <a:endParaRPr lang="ru-RU" dirty="0"/>
          </a:p>
        </p:txBody>
      </p:sp>
    </p:spTree>
    <p:extLst>
      <p:ext uri="{BB962C8B-B14F-4D97-AF65-F5344CB8AC3E}">
        <p14:creationId xmlns:p14="http://schemas.microsoft.com/office/powerpoint/2010/main" val="427743240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smtClean="0"/>
              <a:t>Navbatlar</a:t>
            </a:r>
            <a:endParaRPr lang="ru-RU" sz="4800" dirty="0"/>
          </a:p>
        </p:txBody>
      </p:sp>
      <p:sp>
        <p:nvSpPr>
          <p:cNvPr id="3" name="Объект 2"/>
          <p:cNvSpPr>
            <a:spLocks noGrp="1"/>
          </p:cNvSpPr>
          <p:nvPr>
            <p:ph idx="1"/>
          </p:nvPr>
        </p:nvSpPr>
        <p:spPr/>
        <p:txBody>
          <a:bodyPr>
            <a:normAutofit lnSpcReduction="10000"/>
          </a:bodyPr>
          <a:lstStyle/>
          <a:p>
            <a:pPr>
              <a:lnSpc>
                <a:spcPct val="100000"/>
              </a:lnSpc>
            </a:pPr>
            <a:r>
              <a:rPr lang="en-US" b="1" dirty="0"/>
              <a:t> “</a:t>
            </a:r>
            <a:r>
              <a:rPr lang="en-US" b="1" dirty="0" err="1"/>
              <a:t>Oldin</a:t>
            </a:r>
            <a:r>
              <a:rPr lang="en-US" b="1" dirty="0"/>
              <a:t> </a:t>
            </a:r>
            <a:r>
              <a:rPr lang="en-US" b="1" dirty="0" err="1"/>
              <a:t>kelgan</a:t>
            </a:r>
            <a:r>
              <a:rPr lang="en-US" b="1" dirty="0"/>
              <a:t> – </a:t>
            </a:r>
            <a:r>
              <a:rPr lang="en-US" b="1" dirty="0" err="1"/>
              <a:t>oldin</a:t>
            </a:r>
            <a:r>
              <a:rPr lang="en-US" b="1" dirty="0"/>
              <a:t> </a:t>
            </a:r>
            <a:r>
              <a:rPr lang="en-US" b="1" dirty="0" err="1"/>
              <a:t>ketadi</a:t>
            </a:r>
            <a:r>
              <a:rPr lang="en-US" b="1" dirty="0"/>
              <a:t>”. </a:t>
            </a:r>
            <a:r>
              <a:rPr lang="en-US" dirty="0"/>
              <a:t>FIFO (First in First Out), </a:t>
            </a:r>
            <a:r>
              <a:rPr lang="en-US" dirty="0" err="1"/>
              <a:t>tamoyili</a:t>
            </a:r>
            <a:r>
              <a:rPr lang="en-US" dirty="0"/>
              <a:t> </a:t>
            </a:r>
            <a:r>
              <a:rPr lang="en-US" dirty="0" err="1"/>
              <a:t>asosida</a:t>
            </a:r>
            <a:r>
              <a:rPr lang="en-US" dirty="0"/>
              <a:t> </a:t>
            </a:r>
            <a:r>
              <a:rPr lang="en-US" dirty="0" err="1"/>
              <a:t>tashkil</a:t>
            </a:r>
            <a:r>
              <a:rPr lang="en-US" dirty="0"/>
              <a:t> </a:t>
            </a:r>
            <a:r>
              <a:rPr lang="en-US" dirty="0" err="1"/>
              <a:t>etilgan</a:t>
            </a:r>
            <a:r>
              <a:rPr lang="en-US" dirty="0"/>
              <a:t> </a:t>
            </a:r>
            <a:r>
              <a:rPr lang="en-US" dirty="0" err="1"/>
              <a:t>ro’yxatlar</a:t>
            </a:r>
            <a:r>
              <a:rPr lang="en-US" dirty="0"/>
              <a:t> </a:t>
            </a:r>
            <a:r>
              <a:rPr lang="en-US" dirty="0" err="1"/>
              <a:t>navbatlar</a:t>
            </a:r>
            <a:r>
              <a:rPr lang="en-US" dirty="0"/>
              <a:t> deb </a:t>
            </a:r>
            <a:r>
              <a:rPr lang="en-US" dirty="0" err="1"/>
              <a:t>ataladi</a:t>
            </a:r>
            <a:r>
              <a:rPr lang="en-US" dirty="0"/>
              <a:t>. </a:t>
            </a:r>
            <a:r>
              <a:rPr lang="en-US" dirty="0" err="1"/>
              <a:t>Navbatda</a:t>
            </a:r>
            <a:r>
              <a:rPr lang="en-US" dirty="0"/>
              <a:t> </a:t>
            </a:r>
            <a:r>
              <a:rPr lang="en-US" dirty="0" err="1"/>
              <a:t>ixtiyoriy</a:t>
            </a:r>
            <a:r>
              <a:rPr lang="en-US" dirty="0"/>
              <a:t> </a:t>
            </a:r>
            <a:r>
              <a:rPr lang="en-US" dirty="0" err="1"/>
              <a:t>elementlarni</a:t>
            </a:r>
            <a:r>
              <a:rPr lang="en-US" dirty="0"/>
              <a:t> </a:t>
            </a:r>
            <a:r>
              <a:rPr lang="en-US" dirty="0" err="1"/>
              <a:t>o’chirish</a:t>
            </a:r>
            <a:r>
              <a:rPr lang="en-US" dirty="0"/>
              <a:t> man </a:t>
            </a:r>
            <a:r>
              <a:rPr lang="en-US" dirty="0" err="1"/>
              <a:t>etiladi</a:t>
            </a:r>
            <a:r>
              <a:rPr lang="en-US" dirty="0"/>
              <a:t>. </a:t>
            </a:r>
            <a:r>
              <a:rPr lang="en-US" dirty="0" err="1"/>
              <a:t>Faqat</a:t>
            </a:r>
            <a:r>
              <a:rPr lang="en-US" dirty="0"/>
              <a:t> </a:t>
            </a:r>
            <a:r>
              <a:rPr lang="en-US" dirty="0" err="1"/>
              <a:t>birinchi</a:t>
            </a:r>
            <a:r>
              <a:rPr lang="en-US" dirty="0"/>
              <a:t> </a:t>
            </a:r>
            <a:r>
              <a:rPr lang="en-US" dirty="0" err="1"/>
              <a:t>elementni</a:t>
            </a:r>
            <a:r>
              <a:rPr lang="en-US" dirty="0"/>
              <a:t> </a:t>
            </a:r>
            <a:r>
              <a:rPr lang="en-US" dirty="0" err="1"/>
              <a:t>o’chirishga</a:t>
            </a:r>
            <a:r>
              <a:rPr lang="en-US" dirty="0"/>
              <a:t> </a:t>
            </a:r>
            <a:r>
              <a:rPr lang="en-US" dirty="0" err="1"/>
              <a:t>ruxsat</a:t>
            </a:r>
            <a:r>
              <a:rPr lang="en-US" dirty="0"/>
              <a:t> </a:t>
            </a:r>
            <a:r>
              <a:rPr lang="en-US" dirty="0" err="1"/>
              <a:t>etiladi</a:t>
            </a:r>
            <a:r>
              <a:rPr lang="en-US" dirty="0"/>
              <a:t>.  </a:t>
            </a:r>
            <a:r>
              <a:rPr lang="en-US" dirty="0" err="1"/>
              <a:t>Navbatning</a:t>
            </a:r>
            <a:r>
              <a:rPr lang="en-US" dirty="0"/>
              <a:t> </a:t>
            </a:r>
            <a:r>
              <a:rPr lang="en-US" dirty="0" err="1"/>
              <a:t>har</a:t>
            </a:r>
            <a:r>
              <a:rPr lang="en-US" dirty="0"/>
              <a:t> </a:t>
            </a:r>
            <a:r>
              <a:rPr lang="en-US" dirty="0" err="1"/>
              <a:t>bir</a:t>
            </a:r>
            <a:r>
              <a:rPr lang="en-US" dirty="0"/>
              <a:t> </a:t>
            </a:r>
            <a:r>
              <a:rPr lang="en-US" dirty="0" err="1"/>
              <a:t>elementi</a:t>
            </a:r>
            <a:r>
              <a:rPr lang="en-US" dirty="0"/>
              <a:t> (</a:t>
            </a:r>
            <a:r>
              <a:rPr lang="en-US" dirty="0" err="1"/>
              <a:t>oxirgi</a:t>
            </a:r>
            <a:r>
              <a:rPr lang="en-US" dirty="0"/>
              <a:t> </a:t>
            </a:r>
            <a:r>
              <a:rPr lang="en-US" dirty="0" err="1"/>
              <a:t>elementdan</a:t>
            </a:r>
            <a:r>
              <a:rPr lang="en-US" dirty="0"/>
              <a:t> </a:t>
            </a:r>
            <a:r>
              <a:rPr lang="en-US" dirty="0" err="1"/>
              <a:t>tashqari</a:t>
            </a:r>
            <a:r>
              <a:rPr lang="en-US" dirty="0"/>
              <a:t>) </a:t>
            </a:r>
            <a:r>
              <a:rPr lang="en-US" dirty="0" err="1"/>
              <a:t>o’zidan</a:t>
            </a:r>
            <a:r>
              <a:rPr lang="en-US" dirty="0"/>
              <a:t> </a:t>
            </a:r>
            <a:r>
              <a:rPr lang="en-US" dirty="0" err="1"/>
              <a:t>keyingi</a:t>
            </a:r>
            <a:r>
              <a:rPr lang="en-US" dirty="0"/>
              <a:t> </a:t>
            </a:r>
            <a:r>
              <a:rPr lang="en-US" dirty="0" err="1"/>
              <a:t>elementga</a:t>
            </a:r>
            <a:r>
              <a:rPr lang="en-US" dirty="0"/>
              <a:t> </a:t>
            </a:r>
            <a:r>
              <a:rPr lang="en-US" dirty="0" err="1"/>
              <a:t>murojaatga</a:t>
            </a:r>
            <a:r>
              <a:rPr lang="en-US" dirty="0"/>
              <a:t> </a:t>
            </a:r>
            <a:r>
              <a:rPr lang="en-US" dirty="0" err="1"/>
              <a:t>ega</a:t>
            </a:r>
            <a:r>
              <a:rPr lang="en-US" dirty="0"/>
              <a:t> </a:t>
            </a:r>
            <a:r>
              <a:rPr lang="en-US" dirty="0" err="1"/>
              <a:t>bo’ladi</a:t>
            </a:r>
            <a:r>
              <a:rPr lang="en-US" dirty="0"/>
              <a:t>;</a:t>
            </a:r>
            <a:endParaRPr lang="ru-RU" dirty="0"/>
          </a:p>
          <a:p>
            <a:pPr marL="0" indent="0">
              <a:lnSpc>
                <a:spcPct val="100000"/>
              </a:lnSpc>
              <a:buNone/>
            </a:pPr>
            <a:r>
              <a:rPr lang="en-US" dirty="0"/>
              <a:t>–  </a:t>
            </a:r>
            <a:r>
              <a:rPr lang="en-US" dirty="0" err="1"/>
              <a:t>Stekka</a:t>
            </a:r>
            <a:r>
              <a:rPr lang="en-US" dirty="0"/>
              <a:t> </a:t>
            </a:r>
            <a:r>
              <a:rPr lang="en-US" dirty="0" err="1"/>
              <a:t>murojaat</a:t>
            </a:r>
            <a:r>
              <a:rPr lang="en-US" dirty="0"/>
              <a:t> </a:t>
            </a:r>
            <a:r>
              <a:rPr lang="en-US" dirty="0" err="1"/>
              <a:t>uchun</a:t>
            </a:r>
            <a:r>
              <a:rPr lang="en-US" dirty="0"/>
              <a:t> bosh (Head); </a:t>
            </a:r>
            <a:r>
              <a:rPr lang="en-US" dirty="0" err="1"/>
              <a:t>va</a:t>
            </a:r>
            <a:r>
              <a:rPr lang="en-US" dirty="0"/>
              <a:t> </a:t>
            </a:r>
            <a:r>
              <a:rPr lang="en-US" dirty="0" err="1"/>
              <a:t>oxirgi</a:t>
            </a:r>
            <a:r>
              <a:rPr lang="en-US" dirty="0"/>
              <a:t> element </a:t>
            </a:r>
            <a:r>
              <a:rPr lang="en-US" dirty="0" err="1"/>
              <a:t>adresi</a:t>
            </a:r>
            <a:r>
              <a:rPr lang="en-US" dirty="0"/>
              <a:t> </a:t>
            </a:r>
            <a:r>
              <a:rPr lang="en-US" dirty="0" err="1"/>
              <a:t>qo’llaniladi</a:t>
            </a:r>
            <a:r>
              <a:rPr lang="en-US" dirty="0"/>
              <a:t> (Tail);</a:t>
            </a:r>
            <a:endParaRPr lang="ru-RU" dirty="0"/>
          </a:p>
          <a:p>
            <a:pPr marL="0" indent="0">
              <a:lnSpc>
                <a:spcPct val="100000"/>
              </a:lnSpc>
              <a:buNone/>
            </a:pPr>
            <a:r>
              <a:rPr lang="en-US" dirty="0"/>
              <a:t>–   </a:t>
            </a:r>
            <a:r>
              <a:rPr lang="en-US" dirty="0" err="1"/>
              <a:t>Yangi</a:t>
            </a:r>
            <a:r>
              <a:rPr lang="en-US" dirty="0"/>
              <a:t> element </a:t>
            </a:r>
            <a:r>
              <a:rPr lang="en-US" dirty="0" err="1"/>
              <a:t>navbat</a:t>
            </a:r>
            <a:r>
              <a:rPr lang="en-US" dirty="0"/>
              <a:t> </a:t>
            </a:r>
            <a:r>
              <a:rPr lang="en-US" dirty="0" err="1"/>
              <a:t>oxiriga</a:t>
            </a:r>
            <a:r>
              <a:rPr lang="en-US" dirty="0"/>
              <a:t> </a:t>
            </a:r>
            <a:r>
              <a:rPr lang="en-US" dirty="0" err="1"/>
              <a:t>joylashtiriladi</a:t>
            </a:r>
            <a:r>
              <a:rPr lang="en-US" dirty="0"/>
              <a:t>;</a:t>
            </a:r>
            <a:endParaRPr lang="ru-RU" dirty="0"/>
          </a:p>
          <a:p>
            <a:pPr marL="0" indent="0">
              <a:lnSpc>
                <a:spcPct val="100000"/>
              </a:lnSpc>
              <a:buNone/>
            </a:pPr>
            <a:r>
              <a:rPr lang="en-US" dirty="0"/>
              <a:t>–   </a:t>
            </a:r>
            <a:r>
              <a:rPr lang="en-US" dirty="0" err="1"/>
              <a:t>Faqat</a:t>
            </a:r>
            <a:r>
              <a:rPr lang="en-US" dirty="0"/>
              <a:t> </a:t>
            </a:r>
            <a:r>
              <a:rPr lang="en-US" dirty="0" err="1"/>
              <a:t>birinchi</a:t>
            </a:r>
            <a:r>
              <a:rPr lang="en-US" dirty="0"/>
              <a:t> element </a:t>
            </a:r>
            <a:r>
              <a:rPr lang="en-US" dirty="0" err="1"/>
              <a:t>o’chiriladi</a:t>
            </a:r>
            <a:endParaRPr lang="ru-RU" dirty="0"/>
          </a:p>
          <a:p>
            <a:endParaRPr lang="ru-RU" dirty="0"/>
          </a:p>
        </p:txBody>
      </p:sp>
    </p:spTree>
    <p:extLst>
      <p:ext uri="{BB962C8B-B14F-4D97-AF65-F5344CB8AC3E}">
        <p14:creationId xmlns:p14="http://schemas.microsoft.com/office/powerpoint/2010/main" val="355339593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a:t>Ikki</a:t>
            </a:r>
            <a:r>
              <a:rPr lang="en-US" sz="4800" b="1" dirty="0"/>
              <a:t> </a:t>
            </a:r>
            <a:r>
              <a:rPr lang="en-US" sz="4800" b="1" dirty="0" err="1"/>
              <a:t>yo’nalishli</a:t>
            </a:r>
            <a:r>
              <a:rPr lang="en-US" sz="4800" b="1" dirty="0"/>
              <a:t> </a:t>
            </a:r>
            <a:r>
              <a:rPr lang="en-US" sz="4800" b="1" dirty="0" err="1"/>
              <a:t>siklik</a:t>
            </a:r>
            <a:r>
              <a:rPr lang="en-US" sz="4800" b="1" dirty="0"/>
              <a:t> </a:t>
            </a:r>
            <a:r>
              <a:rPr lang="en-US" sz="4800" b="1" dirty="0" err="1" smtClean="0"/>
              <a:t>ro’yxatlar</a:t>
            </a:r>
            <a:endParaRPr lang="ru-RU" sz="4800" dirty="0"/>
          </a:p>
        </p:txBody>
      </p:sp>
      <p:sp>
        <p:nvSpPr>
          <p:cNvPr id="3" name="Объект 2"/>
          <p:cNvSpPr>
            <a:spLocks noGrp="1"/>
          </p:cNvSpPr>
          <p:nvPr>
            <p:ph idx="1"/>
          </p:nvPr>
        </p:nvSpPr>
        <p:spPr/>
        <p:txBody>
          <a:bodyPr>
            <a:normAutofit fontScale="92500"/>
          </a:bodyPr>
          <a:lstStyle/>
          <a:p>
            <a:pPr marL="0" indent="0">
              <a:buNone/>
            </a:pPr>
            <a:r>
              <a:rPr lang="en-US" b="1" dirty="0" smtClean="0"/>
              <a:t>       </a:t>
            </a:r>
            <a:r>
              <a:rPr lang="ru-RU" b="1" dirty="0" smtClean="0"/>
              <a:t> </a:t>
            </a:r>
            <a:r>
              <a:rPr lang="en-US" dirty="0" err="1"/>
              <a:t>Ro’yxat</a:t>
            </a:r>
            <a:r>
              <a:rPr lang="en-US" dirty="0"/>
              <a:t> </a:t>
            </a:r>
            <a:r>
              <a:rPr lang="en-US" dirty="0" err="1"/>
              <a:t>oxirgi</a:t>
            </a:r>
            <a:r>
              <a:rPr lang="en-US" dirty="0"/>
              <a:t> </a:t>
            </a:r>
            <a:r>
              <a:rPr lang="en-US" dirty="0" err="1"/>
              <a:t>elementi</a:t>
            </a:r>
            <a:r>
              <a:rPr lang="en-US" dirty="0"/>
              <a:t> </a:t>
            </a:r>
            <a:r>
              <a:rPr lang="en-US" dirty="0" err="1"/>
              <a:t>birinchi</a:t>
            </a:r>
            <a:r>
              <a:rPr lang="en-US" dirty="0"/>
              <a:t> </a:t>
            </a:r>
            <a:r>
              <a:rPr lang="en-US" dirty="0" err="1"/>
              <a:t>elementga</a:t>
            </a:r>
            <a:r>
              <a:rPr lang="en-US" dirty="0"/>
              <a:t> </a:t>
            </a:r>
            <a:r>
              <a:rPr lang="en-US" dirty="0" err="1"/>
              <a:t>murojaat</a:t>
            </a:r>
            <a:r>
              <a:rPr lang="en-US" dirty="0"/>
              <a:t> </a:t>
            </a:r>
            <a:r>
              <a:rPr lang="en-US" dirty="0" err="1"/>
              <a:t>qilsa</a:t>
            </a:r>
            <a:r>
              <a:rPr lang="en-US" b="1" dirty="0"/>
              <a:t>, </a:t>
            </a:r>
            <a:r>
              <a:rPr lang="en-US" dirty="0" err="1"/>
              <a:t>bunday</a:t>
            </a:r>
            <a:r>
              <a:rPr lang="en-US" dirty="0"/>
              <a:t> </a:t>
            </a:r>
            <a:r>
              <a:rPr lang="en-US" dirty="0" err="1"/>
              <a:t>ro’yxatlar</a:t>
            </a:r>
            <a:r>
              <a:rPr lang="en-US" b="1" dirty="0"/>
              <a:t> </a:t>
            </a:r>
            <a:r>
              <a:rPr lang="en-US" b="1" dirty="0" err="1"/>
              <a:t>siklik</a:t>
            </a:r>
            <a:r>
              <a:rPr lang="en-US" b="1" dirty="0"/>
              <a:t> </a:t>
            </a:r>
            <a:r>
              <a:rPr lang="en-US" dirty="0"/>
              <a:t>deb </a:t>
            </a:r>
            <a:r>
              <a:rPr lang="en-US" dirty="0" err="1"/>
              <a:t>ataladi</a:t>
            </a:r>
            <a:r>
              <a:rPr lang="en-US" dirty="0"/>
              <a:t>. </a:t>
            </a:r>
            <a:r>
              <a:rPr lang="en-US" dirty="0" err="1"/>
              <a:t>Siklik</a:t>
            </a:r>
            <a:r>
              <a:rPr lang="en-US" dirty="0"/>
              <a:t> </a:t>
            </a:r>
            <a:r>
              <a:rPr lang="en-US" dirty="0" err="1"/>
              <a:t>ro’yxatlar</a:t>
            </a:r>
            <a:r>
              <a:rPr lang="en-US" dirty="0"/>
              <a:t> </a:t>
            </a:r>
            <a:r>
              <a:rPr lang="en-US" dirty="0" err="1"/>
              <a:t>quidagi</a:t>
            </a:r>
            <a:r>
              <a:rPr lang="en-US" dirty="0"/>
              <a:t> </a:t>
            </a:r>
            <a:r>
              <a:rPr lang="en-US" dirty="0" err="1"/>
              <a:t>tarzda</a:t>
            </a:r>
            <a:r>
              <a:rPr lang="en-US" dirty="0"/>
              <a:t> </a:t>
            </a:r>
            <a:r>
              <a:rPr lang="en-US" dirty="0" err="1"/>
              <a:t>tashkil</a:t>
            </a:r>
            <a:r>
              <a:rPr lang="en-US" dirty="0"/>
              <a:t> </a:t>
            </a:r>
            <a:r>
              <a:rPr lang="en-US" dirty="0" err="1"/>
              <a:t>qilinadi</a:t>
            </a:r>
            <a:r>
              <a:rPr lang="en-US" dirty="0"/>
              <a:t>: </a:t>
            </a:r>
            <a:endParaRPr lang="en-US" dirty="0" smtClean="0"/>
          </a:p>
          <a:p>
            <a:pPr marL="0" indent="0">
              <a:buNone/>
            </a:pPr>
            <a:r>
              <a:rPr lang="en-US" dirty="0" smtClean="0"/>
              <a:t>1.Oxirgi </a:t>
            </a:r>
            <a:r>
              <a:rPr lang="en-US" dirty="0"/>
              <a:t>element </a:t>
            </a:r>
            <a:r>
              <a:rPr lang="en-US" dirty="0" err="1"/>
              <a:t>birinchi</a:t>
            </a:r>
            <a:r>
              <a:rPr lang="en-US" dirty="0"/>
              <a:t> </a:t>
            </a:r>
            <a:r>
              <a:rPr lang="en-US" dirty="0" err="1"/>
              <a:t>elementga</a:t>
            </a:r>
            <a:r>
              <a:rPr lang="en-US" dirty="0"/>
              <a:t> </a:t>
            </a:r>
            <a:r>
              <a:rPr lang="en-US" dirty="0" err="1"/>
              <a:t>murojaat</a:t>
            </a:r>
            <a:r>
              <a:rPr lang="en-US" dirty="0"/>
              <a:t> </a:t>
            </a:r>
            <a:r>
              <a:rPr lang="en-US" dirty="0" err="1"/>
              <a:t>etadi</a:t>
            </a:r>
            <a:r>
              <a:rPr lang="en-US" dirty="0" smtClean="0"/>
              <a:t>;</a:t>
            </a:r>
          </a:p>
          <a:p>
            <a:pPr marL="0" indent="0">
              <a:buNone/>
            </a:pPr>
            <a:r>
              <a:rPr lang="en-US" dirty="0" smtClean="0"/>
              <a:t>2.Po’yxat </a:t>
            </a:r>
            <a:r>
              <a:rPr lang="en-US" dirty="0" err="1"/>
              <a:t>elemenlariga</a:t>
            </a:r>
            <a:r>
              <a:rPr lang="en-US" dirty="0"/>
              <a:t> </a:t>
            </a:r>
            <a:r>
              <a:rPr lang="en-US" dirty="0" err="1"/>
              <a:t>murojaat</a:t>
            </a:r>
            <a:r>
              <a:rPr lang="en-US" dirty="0"/>
              <a:t> </a:t>
            </a:r>
            <a:r>
              <a:rPr lang="en-US" dirty="0" err="1"/>
              <a:t>etish</a:t>
            </a:r>
            <a:r>
              <a:rPr lang="en-US" dirty="0"/>
              <a:t> </a:t>
            </a:r>
            <a:r>
              <a:rPr lang="en-US" dirty="0" err="1"/>
              <a:t>uchun</a:t>
            </a:r>
            <a:r>
              <a:rPr lang="en-US" dirty="0"/>
              <a:t> </a:t>
            </a:r>
            <a:r>
              <a:rPr lang="en-US" dirty="0" err="1"/>
              <a:t>oxirgi</a:t>
            </a:r>
            <a:r>
              <a:rPr lang="en-US" dirty="0"/>
              <a:t> element (Tail) </a:t>
            </a:r>
            <a:r>
              <a:rPr lang="en-US" dirty="0" err="1"/>
              <a:t>va</a:t>
            </a:r>
            <a:r>
              <a:rPr lang="en-US" dirty="0"/>
              <a:t> </a:t>
            </a:r>
            <a:r>
              <a:rPr lang="en-US" dirty="0" err="1"/>
              <a:t>birinchi</a:t>
            </a:r>
            <a:r>
              <a:rPr lang="en-US" dirty="0"/>
              <a:t> element (Head) (</a:t>
            </a:r>
            <a:r>
              <a:rPr lang="en-US" dirty="0" err="1"/>
              <a:t>shart</a:t>
            </a:r>
            <a:r>
              <a:rPr lang="en-US" dirty="0"/>
              <a:t> </a:t>
            </a:r>
            <a:r>
              <a:rPr lang="en-US" dirty="0" err="1"/>
              <a:t>emas</a:t>
            </a:r>
            <a:r>
              <a:rPr lang="en-US" dirty="0"/>
              <a:t>) </a:t>
            </a:r>
            <a:r>
              <a:rPr lang="en-US" dirty="0" err="1"/>
              <a:t>adresidan</a:t>
            </a:r>
            <a:r>
              <a:rPr lang="en-US" dirty="0"/>
              <a:t>;</a:t>
            </a:r>
            <a:endParaRPr lang="ru-RU" dirty="0"/>
          </a:p>
          <a:p>
            <a:pPr marL="0" lvl="0" indent="0">
              <a:buNone/>
            </a:pPr>
            <a:r>
              <a:rPr lang="en-US" dirty="0" smtClean="0"/>
              <a:t>3.Yangi </a:t>
            </a:r>
            <a:r>
              <a:rPr lang="en-US" dirty="0"/>
              <a:t>element </a:t>
            </a:r>
            <a:r>
              <a:rPr lang="en-US" dirty="0" err="1"/>
              <a:t>ro’yxat</a:t>
            </a:r>
            <a:r>
              <a:rPr lang="en-US" dirty="0"/>
              <a:t> </a:t>
            </a:r>
            <a:r>
              <a:rPr lang="en-US" dirty="0" err="1"/>
              <a:t>oxiriga</a:t>
            </a:r>
            <a:r>
              <a:rPr lang="en-US" dirty="0"/>
              <a:t> </a:t>
            </a:r>
            <a:r>
              <a:rPr lang="en-US" dirty="0" err="1"/>
              <a:t>joylashtiriladi</a:t>
            </a:r>
            <a:r>
              <a:rPr lang="en-US" dirty="0"/>
              <a:t>;</a:t>
            </a:r>
            <a:endParaRPr lang="ru-RU" dirty="0"/>
          </a:p>
          <a:p>
            <a:pPr marL="0" lvl="0" indent="0">
              <a:buNone/>
            </a:pPr>
            <a:r>
              <a:rPr lang="en-US" dirty="0" smtClean="0"/>
              <a:t>4.Elementni </a:t>
            </a:r>
            <a:r>
              <a:rPr lang="en-US" dirty="0" err="1"/>
              <a:t>o’chirish</a:t>
            </a:r>
            <a:r>
              <a:rPr lang="en-US" dirty="0"/>
              <a:t> </a:t>
            </a:r>
            <a:r>
              <a:rPr lang="en-US" dirty="0" err="1"/>
              <a:t>kalit</a:t>
            </a:r>
            <a:r>
              <a:rPr lang="en-US" dirty="0"/>
              <a:t> </a:t>
            </a:r>
            <a:r>
              <a:rPr lang="en-US" dirty="0" err="1"/>
              <a:t>bo’yicha</a:t>
            </a:r>
            <a:r>
              <a:rPr lang="en-US" dirty="0"/>
              <a:t> </a:t>
            </a:r>
            <a:r>
              <a:rPr lang="en-US" dirty="0" err="1"/>
              <a:t>amalga</a:t>
            </a:r>
            <a:r>
              <a:rPr lang="en-US" dirty="0"/>
              <a:t> </a:t>
            </a:r>
            <a:r>
              <a:rPr lang="en-US" dirty="0" err="1"/>
              <a:t>oshiriladi</a:t>
            </a:r>
            <a:r>
              <a:rPr lang="en-US" dirty="0"/>
              <a:t> (</a:t>
            </a:r>
            <a:r>
              <a:rPr lang="en-US" dirty="0" err="1"/>
              <a:t>avval</a:t>
            </a:r>
            <a:r>
              <a:rPr lang="en-US" dirty="0"/>
              <a:t> </a:t>
            </a:r>
            <a:r>
              <a:rPr lang="en-US" dirty="0" err="1"/>
              <a:t>kalit</a:t>
            </a:r>
            <a:r>
              <a:rPr lang="en-US" dirty="0"/>
              <a:t> </a:t>
            </a:r>
            <a:r>
              <a:rPr lang="en-US" dirty="0" err="1"/>
              <a:t>bo’yicha</a:t>
            </a:r>
            <a:r>
              <a:rPr lang="en-US" dirty="0"/>
              <a:t> </a:t>
            </a:r>
            <a:r>
              <a:rPr lang="en-US" dirty="0" err="1"/>
              <a:t>izlash</a:t>
            </a:r>
            <a:r>
              <a:rPr lang="en-US" dirty="0"/>
              <a:t> </a:t>
            </a:r>
            <a:r>
              <a:rPr lang="en-US" dirty="0" err="1"/>
              <a:t>amalga</a:t>
            </a:r>
            <a:r>
              <a:rPr lang="en-US" dirty="0"/>
              <a:t> </a:t>
            </a:r>
            <a:r>
              <a:rPr lang="en-US" dirty="0" err="1"/>
              <a:t>oshiriladi</a:t>
            </a:r>
            <a:r>
              <a:rPr lang="en-US" dirty="0"/>
              <a:t>).</a:t>
            </a:r>
            <a:endParaRPr lang="ru-RU" dirty="0"/>
          </a:p>
          <a:p>
            <a:pPr marL="0" lvl="0" indent="0">
              <a:buNone/>
            </a:pPr>
            <a:r>
              <a:rPr lang="en-US" dirty="0" smtClean="0"/>
              <a:t>5.Siklik </a:t>
            </a:r>
            <a:r>
              <a:rPr lang="en-US" dirty="0" err="1"/>
              <a:t>ro’yxatlarga</a:t>
            </a:r>
            <a:r>
              <a:rPr lang="en-US" dirty="0"/>
              <a:t> </a:t>
            </a:r>
            <a:r>
              <a:rPr lang="en-US" dirty="0" err="1"/>
              <a:t>izlash</a:t>
            </a:r>
            <a:r>
              <a:rPr lang="en-US" dirty="0"/>
              <a:t> </a:t>
            </a:r>
            <a:r>
              <a:rPr lang="en-US" dirty="0" err="1"/>
              <a:t>va</a:t>
            </a:r>
            <a:r>
              <a:rPr lang="en-US" dirty="0"/>
              <a:t> </a:t>
            </a:r>
            <a:r>
              <a:rPr lang="en-US" dirty="0" err="1"/>
              <a:t>o’chirish</a:t>
            </a:r>
            <a:r>
              <a:rPr lang="en-US" dirty="0"/>
              <a:t> </a:t>
            </a:r>
            <a:r>
              <a:rPr lang="en-US" dirty="0" err="1"/>
              <a:t>algoritmlarini</a:t>
            </a:r>
            <a:r>
              <a:rPr lang="en-US" dirty="0"/>
              <a:t> </a:t>
            </a:r>
            <a:r>
              <a:rPr lang="en-US" dirty="0" err="1"/>
              <a:t>soddalashtirish</a:t>
            </a:r>
            <a:r>
              <a:rPr lang="en-US" dirty="0"/>
              <a:t> </a:t>
            </a:r>
            <a:r>
              <a:rPr lang="en-US" dirty="0" err="1"/>
              <a:t>imkonini</a:t>
            </a:r>
            <a:r>
              <a:rPr lang="en-US" dirty="0"/>
              <a:t> </a:t>
            </a:r>
            <a:r>
              <a:rPr lang="en-US" dirty="0" err="1"/>
              <a:t>beruvchi</a:t>
            </a:r>
            <a:r>
              <a:rPr lang="en-US" dirty="0"/>
              <a:t> “</a:t>
            </a:r>
            <a:r>
              <a:rPr lang="en-US" dirty="0" err="1"/>
              <a:t>soxta</a:t>
            </a:r>
            <a:r>
              <a:rPr lang="en-US" dirty="0"/>
              <a:t>” element </a:t>
            </a:r>
            <a:r>
              <a:rPr lang="en-US" dirty="0" err="1"/>
              <a:t>kiritish</a:t>
            </a:r>
            <a:r>
              <a:rPr lang="en-US" dirty="0"/>
              <a:t> </a:t>
            </a:r>
            <a:r>
              <a:rPr lang="en-US" dirty="0" err="1"/>
              <a:t>qabul</a:t>
            </a:r>
            <a:r>
              <a:rPr lang="en-US" dirty="0"/>
              <a:t> </a:t>
            </a:r>
            <a:r>
              <a:rPr lang="en-US" dirty="0" err="1" smtClean="0"/>
              <a:t>qilingan</a:t>
            </a:r>
            <a:endParaRPr lang="ru-RU" dirty="0"/>
          </a:p>
        </p:txBody>
      </p:sp>
    </p:spTree>
    <p:extLst>
      <p:ext uri="{BB962C8B-B14F-4D97-AF65-F5344CB8AC3E}">
        <p14:creationId xmlns:p14="http://schemas.microsoft.com/office/powerpoint/2010/main" val="165833844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b="1" dirty="0" err="1"/>
              <a:t>Ma’lumotlarning</a:t>
            </a:r>
            <a:r>
              <a:rPr lang="en-US" b="1" dirty="0"/>
              <a:t> </a:t>
            </a:r>
            <a:r>
              <a:rPr lang="en-US" b="1" dirty="0" err="1"/>
              <a:t>nochiziqli</a:t>
            </a:r>
            <a:r>
              <a:rPr lang="en-US" b="1" dirty="0"/>
              <a:t> </a:t>
            </a:r>
            <a:r>
              <a:rPr lang="en-US" b="1" dirty="0" err="1" smtClean="0"/>
              <a:t>tuzilmalari</a:t>
            </a:r>
            <a:endParaRPr lang="ru-RU" dirty="0"/>
          </a:p>
        </p:txBody>
      </p:sp>
      <p:sp>
        <p:nvSpPr>
          <p:cNvPr id="4" name="Объект 3"/>
          <p:cNvSpPr>
            <a:spLocks noGrp="1"/>
          </p:cNvSpPr>
          <p:nvPr>
            <p:ph sz="half" idx="1"/>
          </p:nvPr>
        </p:nvSpPr>
        <p:spPr/>
        <p:txBody>
          <a:bodyPr>
            <a:normAutofit lnSpcReduction="10000"/>
          </a:bodyPr>
          <a:lstStyle/>
          <a:p>
            <a:r>
              <a:rPr lang="en-US" dirty="0" err="1"/>
              <a:t>Dinamik</a:t>
            </a:r>
            <a:r>
              <a:rPr lang="en-US" dirty="0"/>
              <a:t> </a:t>
            </a:r>
            <a:r>
              <a:rPr lang="en-US" dirty="0" err="1"/>
              <a:t>tuzilmalarning</a:t>
            </a:r>
            <a:r>
              <a:rPr lang="en-US" dirty="0"/>
              <a:t> </a:t>
            </a:r>
            <a:r>
              <a:rPr lang="en-US" dirty="0" err="1"/>
              <a:t>nochiziqli</a:t>
            </a:r>
            <a:r>
              <a:rPr lang="en-US" dirty="0"/>
              <a:t> </a:t>
            </a:r>
            <a:r>
              <a:rPr lang="en-US" dirty="0" err="1"/>
              <a:t>turiga</a:t>
            </a:r>
            <a:r>
              <a:rPr lang="en-US" dirty="0"/>
              <a:t> </a:t>
            </a:r>
            <a:r>
              <a:rPr lang="en-US" b="1" dirty="0" err="1"/>
              <a:t>daraxtlar</a:t>
            </a:r>
            <a:r>
              <a:rPr lang="en-US" dirty="0"/>
              <a:t> </a:t>
            </a:r>
            <a:r>
              <a:rPr lang="en-US" dirty="0" err="1"/>
              <a:t>va</a:t>
            </a:r>
            <a:r>
              <a:rPr lang="en-US" dirty="0"/>
              <a:t> </a:t>
            </a:r>
            <a:r>
              <a:rPr lang="en-US" b="1" dirty="0" err="1"/>
              <a:t>graflar</a:t>
            </a:r>
            <a:r>
              <a:rPr lang="en-US" dirty="0"/>
              <a:t> </a:t>
            </a:r>
            <a:r>
              <a:rPr lang="en-US" dirty="0" err="1"/>
              <a:t>kiradi</a:t>
            </a:r>
            <a:r>
              <a:rPr lang="en-US" dirty="0"/>
              <a:t>. </a:t>
            </a:r>
            <a:r>
              <a:rPr lang="en-US" dirty="0" err="1"/>
              <a:t>Bunda</a:t>
            </a:r>
            <a:r>
              <a:rPr lang="en-US" dirty="0"/>
              <a:t> </a:t>
            </a:r>
            <a:r>
              <a:rPr lang="en-US" dirty="0" err="1"/>
              <a:t>ma’lumotlar</a:t>
            </a:r>
            <a:r>
              <a:rPr lang="en-US" dirty="0"/>
              <a:t> </a:t>
            </a:r>
            <a:r>
              <a:rPr lang="en-US" dirty="0" err="1"/>
              <a:t>bog’lanish</a:t>
            </a:r>
            <a:r>
              <a:rPr lang="en-US" dirty="0"/>
              <a:t> </a:t>
            </a:r>
            <a:r>
              <a:rPr lang="en-US" dirty="0" err="1"/>
              <a:t>tarmoqlanuvchi</a:t>
            </a:r>
            <a:r>
              <a:rPr lang="en-US" dirty="0"/>
              <a:t> </a:t>
            </a:r>
            <a:r>
              <a:rPr lang="en-US" dirty="0" err="1"/>
              <a:t>tuzilishga</a:t>
            </a:r>
            <a:r>
              <a:rPr lang="en-US" dirty="0"/>
              <a:t> </a:t>
            </a:r>
            <a:r>
              <a:rPr lang="en-US" dirty="0" err="1"/>
              <a:t>ega</a:t>
            </a:r>
            <a:r>
              <a:rPr lang="en-US" dirty="0"/>
              <a:t> </a:t>
            </a:r>
            <a:r>
              <a:rPr lang="en-US" dirty="0" err="1"/>
              <a:t>bo’ladi</a:t>
            </a:r>
            <a:r>
              <a:rPr lang="en-US" dirty="0"/>
              <a:t>. </a:t>
            </a:r>
            <a:endParaRPr lang="ru-RU" dirty="0"/>
          </a:p>
          <a:p>
            <a:r>
              <a:rPr lang="en-US" b="1" dirty="0" err="1"/>
              <a:t>Daraxtlar</a:t>
            </a:r>
            <a:r>
              <a:rPr lang="en-US" b="1" dirty="0"/>
              <a:t>.</a:t>
            </a:r>
            <a:r>
              <a:rPr lang="en-US" dirty="0"/>
              <a:t> </a:t>
            </a:r>
            <a:r>
              <a:rPr lang="en-US" dirty="0" err="1"/>
              <a:t>Daraxt</a:t>
            </a:r>
            <a:r>
              <a:rPr lang="en-US" dirty="0"/>
              <a:t> </a:t>
            </a:r>
            <a:r>
              <a:rPr lang="en-US" dirty="0" err="1"/>
              <a:t>bu</a:t>
            </a:r>
            <a:r>
              <a:rPr lang="en-US" dirty="0"/>
              <a:t> – </a:t>
            </a:r>
            <a:r>
              <a:rPr lang="en-US" dirty="0" err="1"/>
              <a:t>ma’lumot</a:t>
            </a:r>
            <a:r>
              <a:rPr lang="en-US" dirty="0"/>
              <a:t> </a:t>
            </a:r>
            <a:r>
              <a:rPr lang="en-US" dirty="0" err="1"/>
              <a:t>tugunlari</a:t>
            </a:r>
            <a:r>
              <a:rPr lang="en-US" dirty="0"/>
              <a:t> </a:t>
            </a:r>
            <a:r>
              <a:rPr lang="en-US" dirty="0" err="1"/>
              <a:t>va</a:t>
            </a:r>
            <a:r>
              <a:rPr lang="en-US" dirty="0"/>
              <a:t> </a:t>
            </a:r>
            <a:r>
              <a:rPr lang="en-US" dirty="0" err="1"/>
              <a:t>ularni</a:t>
            </a:r>
            <a:r>
              <a:rPr lang="en-US" dirty="0"/>
              <a:t> </a:t>
            </a:r>
            <a:r>
              <a:rPr lang="en-US" dirty="0" err="1"/>
              <a:t>bir-biriga</a:t>
            </a:r>
            <a:r>
              <a:rPr lang="en-US" dirty="0"/>
              <a:t> </a:t>
            </a:r>
            <a:r>
              <a:rPr lang="en-US" dirty="0" err="1"/>
              <a:t>bog’lovchi</a:t>
            </a:r>
            <a:r>
              <a:rPr lang="en-US" dirty="0"/>
              <a:t> </a:t>
            </a:r>
            <a:r>
              <a:rPr lang="en-US" dirty="0" err="1"/>
              <a:t>yo’nalishli</a:t>
            </a:r>
            <a:r>
              <a:rPr lang="en-US" dirty="0"/>
              <a:t> </a:t>
            </a:r>
            <a:r>
              <a:rPr lang="en-US" dirty="0" err="1"/>
              <a:t>murojaatlar</a:t>
            </a:r>
            <a:r>
              <a:rPr lang="en-US" dirty="0"/>
              <a:t> </a:t>
            </a:r>
            <a:r>
              <a:rPr lang="en-US" dirty="0" err="1"/>
              <a:t>majmuasidir</a:t>
            </a:r>
            <a:r>
              <a:rPr lang="en-US" dirty="0"/>
              <a:t>. </a:t>
            </a:r>
            <a:r>
              <a:rPr lang="en-US" dirty="0" err="1"/>
              <a:t>Daraxtdagi</a:t>
            </a:r>
            <a:r>
              <a:rPr lang="en-US" dirty="0"/>
              <a:t> </a:t>
            </a:r>
            <a:r>
              <a:rPr lang="en-US" dirty="0" err="1"/>
              <a:t>ma’lumot</a:t>
            </a:r>
            <a:r>
              <a:rPr lang="en-US" dirty="0"/>
              <a:t> </a:t>
            </a:r>
            <a:r>
              <a:rPr lang="en-US" dirty="0" err="1"/>
              <a:t>tugunlari</a:t>
            </a:r>
            <a:r>
              <a:rPr lang="en-US" dirty="0"/>
              <a:t> </a:t>
            </a:r>
            <a:r>
              <a:rPr lang="en-US" dirty="0" err="1"/>
              <a:t>avlod</a:t>
            </a:r>
            <a:r>
              <a:rPr lang="en-US" dirty="0"/>
              <a:t> </a:t>
            </a:r>
            <a:r>
              <a:rPr lang="en-US" dirty="0" err="1"/>
              <a:t>va</a:t>
            </a:r>
            <a:r>
              <a:rPr lang="en-US" dirty="0"/>
              <a:t> </a:t>
            </a:r>
            <a:r>
              <a:rPr lang="en-US" dirty="0" err="1"/>
              <a:t>ajdod</a:t>
            </a:r>
            <a:r>
              <a:rPr lang="en-US" dirty="0"/>
              <a:t> </a:t>
            </a:r>
            <a:r>
              <a:rPr lang="en-US" dirty="0" err="1"/>
              <a:t>turlariga</a:t>
            </a:r>
            <a:r>
              <a:rPr lang="en-US" dirty="0"/>
              <a:t> </a:t>
            </a:r>
            <a:r>
              <a:rPr lang="en-US" dirty="0" err="1"/>
              <a:t>mansub</a:t>
            </a:r>
            <a:r>
              <a:rPr lang="en-US" dirty="0"/>
              <a:t> </a:t>
            </a:r>
            <a:r>
              <a:rPr lang="en-US" dirty="0" err="1"/>
              <a:t>bo’lishi</a:t>
            </a:r>
            <a:r>
              <a:rPr lang="en-US" dirty="0"/>
              <a:t> </a:t>
            </a:r>
            <a:r>
              <a:rPr lang="en-US" dirty="0" err="1"/>
              <a:t>mumkin</a:t>
            </a:r>
            <a:r>
              <a:rPr lang="en-US" dirty="0"/>
              <a:t>. </a:t>
            </a:r>
            <a:endParaRPr lang="ru-RU" dirty="0"/>
          </a:p>
        </p:txBody>
      </p:sp>
      <p:sp>
        <p:nvSpPr>
          <p:cNvPr id="5" name="Объект 4"/>
          <p:cNvSpPr>
            <a:spLocks noGrp="1"/>
          </p:cNvSpPr>
          <p:nvPr>
            <p:ph sz="half" idx="2"/>
          </p:nvPr>
        </p:nvSpPr>
        <p:spPr/>
        <p:txBody>
          <a:bodyPr>
            <a:normAutofit lnSpcReduction="10000"/>
          </a:bodyPr>
          <a:lstStyle/>
          <a:p>
            <a:endParaRPr lang="ru-RU" dirty="0"/>
          </a:p>
        </p:txBody>
      </p:sp>
      <p:grpSp>
        <p:nvGrpSpPr>
          <p:cNvPr id="6" name="Group 23"/>
          <p:cNvGrpSpPr/>
          <p:nvPr/>
        </p:nvGrpSpPr>
        <p:grpSpPr bwMode="auto">
          <a:xfrm>
            <a:off x="6419235" y="2172494"/>
            <a:ext cx="4687529" cy="3657600"/>
            <a:chOff x="5986463" y="1233488"/>
            <a:chExt cx="1872" cy="1646"/>
          </a:xfrm>
        </p:grpSpPr>
        <p:cxnSp>
          <p:nvCxnSpPr>
            <p:cNvPr id="7" name="Line 24"/>
            <p:cNvCxnSpPr/>
            <p:nvPr/>
          </p:nvCxnSpPr>
          <p:spPr bwMode="auto">
            <a:xfrm>
              <a:off x="5987588" y="1234550"/>
              <a:ext cx="341" cy="357"/>
            </a:xfrm>
            <a:prstGeom prst="line">
              <a:avLst/>
            </a:prstGeom>
            <a:noFill/>
            <a:ln w="25400">
              <a:solidFill>
                <a:schemeClr val="hlink"/>
              </a:solidFill>
              <a:round/>
              <a:headEnd/>
              <a:tailEnd type="triangle" w="med" len="lg"/>
            </a:ln>
          </p:spPr>
        </p:cxnSp>
        <p:sp>
          <p:nvSpPr>
            <p:cNvPr id="8" name="Oval 25"/>
            <p:cNvSpPr>
              <a:spLocks noChangeArrowheads="1"/>
            </p:cNvSpPr>
            <p:nvPr/>
          </p:nvSpPr>
          <p:spPr bwMode="auto">
            <a:xfrm>
              <a:off x="5986463" y="1233862"/>
              <a:ext cx="340" cy="238"/>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2</a:t>
              </a:r>
              <a:endParaRPr lang="ru-RU" sz="1200">
                <a:effectLst/>
                <a:latin typeface="Times New Roman" panose="02020603050405020304" pitchFamily="18" charset="0"/>
                <a:ea typeface="Times New Roman" panose="02020603050405020304" pitchFamily="18" charset="0"/>
              </a:endParaRPr>
            </a:p>
          </p:txBody>
        </p:sp>
        <p:sp>
          <p:nvSpPr>
            <p:cNvPr id="9" name="Oval 26"/>
            <p:cNvSpPr>
              <a:spLocks noChangeArrowheads="1"/>
            </p:cNvSpPr>
            <p:nvPr/>
          </p:nvSpPr>
          <p:spPr bwMode="auto">
            <a:xfrm>
              <a:off x="5987983" y="1234159"/>
              <a:ext cx="340" cy="238"/>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8</a:t>
              </a:r>
              <a:endParaRPr lang="ru-RU" sz="1200">
                <a:effectLst/>
                <a:latin typeface="Times New Roman" panose="02020603050405020304" pitchFamily="18" charset="0"/>
                <a:ea typeface="Times New Roman" panose="02020603050405020304" pitchFamily="18" charset="0"/>
              </a:endParaRPr>
            </a:p>
          </p:txBody>
        </p:sp>
        <p:sp>
          <p:nvSpPr>
            <p:cNvPr id="10" name="Oval 27"/>
            <p:cNvSpPr>
              <a:spLocks noChangeArrowheads="1"/>
            </p:cNvSpPr>
            <p:nvPr/>
          </p:nvSpPr>
          <p:spPr bwMode="auto">
            <a:xfrm>
              <a:off x="5986505" y="1234455"/>
              <a:ext cx="340" cy="240"/>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5</a:t>
              </a:r>
              <a:endParaRPr lang="ru-RU" sz="1200">
                <a:effectLst/>
                <a:latin typeface="Times New Roman" panose="02020603050405020304" pitchFamily="18" charset="0"/>
                <a:ea typeface="Times New Roman" panose="02020603050405020304" pitchFamily="18" charset="0"/>
              </a:endParaRPr>
            </a:p>
          </p:txBody>
        </p:sp>
        <p:sp>
          <p:nvSpPr>
            <p:cNvPr id="11" name="Oval 28"/>
            <p:cNvSpPr>
              <a:spLocks noChangeArrowheads="1"/>
            </p:cNvSpPr>
            <p:nvPr/>
          </p:nvSpPr>
          <p:spPr bwMode="auto">
            <a:xfrm>
              <a:off x="5986950" y="1234539"/>
              <a:ext cx="340" cy="238"/>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6</a:t>
              </a:r>
              <a:endParaRPr lang="ru-RU" sz="1200">
                <a:effectLst/>
                <a:latin typeface="Times New Roman" panose="02020603050405020304" pitchFamily="18" charset="0"/>
                <a:ea typeface="Times New Roman" panose="02020603050405020304" pitchFamily="18" charset="0"/>
              </a:endParaRPr>
            </a:p>
          </p:txBody>
        </p:sp>
        <p:sp>
          <p:nvSpPr>
            <p:cNvPr id="12" name="Oval 29"/>
            <p:cNvSpPr>
              <a:spLocks noChangeArrowheads="1"/>
            </p:cNvSpPr>
            <p:nvPr/>
          </p:nvSpPr>
          <p:spPr bwMode="auto">
            <a:xfrm>
              <a:off x="5987282" y="1234895"/>
              <a:ext cx="340" cy="239"/>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9</a:t>
              </a:r>
              <a:endParaRPr lang="ru-RU" sz="1200">
                <a:effectLst/>
                <a:latin typeface="Times New Roman" panose="02020603050405020304" pitchFamily="18" charset="0"/>
                <a:ea typeface="Times New Roman" panose="02020603050405020304" pitchFamily="18" charset="0"/>
              </a:endParaRPr>
            </a:p>
          </p:txBody>
        </p:sp>
        <p:cxnSp>
          <p:nvCxnSpPr>
            <p:cNvPr id="13" name="Line 30"/>
            <p:cNvCxnSpPr/>
            <p:nvPr/>
          </p:nvCxnSpPr>
          <p:spPr bwMode="auto">
            <a:xfrm flipH="1">
              <a:off x="5986682" y="1233606"/>
              <a:ext cx="380" cy="309"/>
            </a:xfrm>
            <a:prstGeom prst="line">
              <a:avLst/>
            </a:prstGeom>
            <a:noFill/>
            <a:ln w="50800">
              <a:solidFill>
                <a:schemeClr val="hlink"/>
              </a:solidFill>
              <a:round/>
              <a:headEnd/>
              <a:tailEnd type="triangle" w="med" len="lg"/>
            </a:ln>
          </p:spPr>
        </p:cxnSp>
        <p:cxnSp>
          <p:nvCxnSpPr>
            <p:cNvPr id="14" name="Line 31"/>
            <p:cNvCxnSpPr/>
            <p:nvPr/>
          </p:nvCxnSpPr>
          <p:spPr bwMode="auto">
            <a:xfrm>
              <a:off x="5987086" y="1233606"/>
              <a:ext cx="398" cy="327"/>
            </a:xfrm>
            <a:prstGeom prst="line">
              <a:avLst/>
            </a:prstGeom>
            <a:noFill/>
            <a:ln w="50800">
              <a:solidFill>
                <a:schemeClr val="hlink"/>
              </a:solidFill>
              <a:round/>
              <a:headEnd/>
              <a:tailEnd type="triangle" w="med" len="lg"/>
            </a:ln>
          </p:spPr>
        </p:cxnSp>
        <p:cxnSp>
          <p:nvCxnSpPr>
            <p:cNvPr id="15" name="Line 32"/>
            <p:cNvCxnSpPr/>
            <p:nvPr/>
          </p:nvCxnSpPr>
          <p:spPr bwMode="auto">
            <a:xfrm flipH="1">
              <a:off x="5987057" y="1233600"/>
              <a:ext cx="17" cy="404"/>
            </a:xfrm>
            <a:prstGeom prst="line">
              <a:avLst/>
            </a:prstGeom>
            <a:noFill/>
            <a:ln w="50800">
              <a:solidFill>
                <a:schemeClr val="hlink"/>
              </a:solidFill>
              <a:round/>
              <a:headEnd/>
              <a:tailEnd type="triangle" w="med" len="lg"/>
            </a:ln>
          </p:spPr>
        </p:cxnSp>
        <p:cxnSp>
          <p:nvCxnSpPr>
            <p:cNvPr id="16" name="Line 33"/>
            <p:cNvCxnSpPr/>
            <p:nvPr/>
          </p:nvCxnSpPr>
          <p:spPr bwMode="auto">
            <a:xfrm flipH="1">
              <a:off x="5986712" y="1234200"/>
              <a:ext cx="267" cy="285"/>
            </a:xfrm>
            <a:prstGeom prst="line">
              <a:avLst/>
            </a:prstGeom>
            <a:noFill/>
            <a:ln w="38100">
              <a:solidFill>
                <a:schemeClr val="hlink"/>
              </a:solidFill>
              <a:round/>
              <a:headEnd/>
              <a:tailEnd type="triangle" w="med" len="lg"/>
            </a:ln>
          </p:spPr>
        </p:cxnSp>
        <p:cxnSp>
          <p:nvCxnSpPr>
            <p:cNvPr id="17" name="Line 34"/>
            <p:cNvCxnSpPr/>
            <p:nvPr/>
          </p:nvCxnSpPr>
          <p:spPr bwMode="auto">
            <a:xfrm>
              <a:off x="5987057" y="1234141"/>
              <a:ext cx="0" cy="404"/>
            </a:xfrm>
            <a:prstGeom prst="line">
              <a:avLst/>
            </a:prstGeom>
            <a:noFill/>
            <a:ln w="38100">
              <a:solidFill>
                <a:schemeClr val="hlink"/>
              </a:solidFill>
              <a:round/>
              <a:headEnd/>
              <a:tailEnd type="triangle" w="med" len="lg"/>
            </a:ln>
          </p:spPr>
        </p:cxnSp>
        <p:cxnSp>
          <p:nvCxnSpPr>
            <p:cNvPr id="18" name="Line 35"/>
            <p:cNvCxnSpPr/>
            <p:nvPr/>
          </p:nvCxnSpPr>
          <p:spPr bwMode="auto">
            <a:xfrm flipH="1">
              <a:off x="5987425" y="1234610"/>
              <a:ext cx="101" cy="303"/>
            </a:xfrm>
            <a:prstGeom prst="line">
              <a:avLst/>
            </a:prstGeom>
            <a:noFill/>
            <a:ln w="25400">
              <a:solidFill>
                <a:schemeClr val="hlink"/>
              </a:solidFill>
              <a:round/>
              <a:headEnd/>
              <a:tailEnd type="triangle" w="med" len="lg"/>
            </a:ln>
          </p:spPr>
        </p:cxnSp>
        <p:cxnSp>
          <p:nvCxnSpPr>
            <p:cNvPr id="19" name="Line 36"/>
            <p:cNvCxnSpPr/>
            <p:nvPr/>
          </p:nvCxnSpPr>
          <p:spPr bwMode="auto">
            <a:xfrm flipH="1">
              <a:off x="5987543" y="1234046"/>
              <a:ext cx="36" cy="332"/>
            </a:xfrm>
            <a:prstGeom prst="line">
              <a:avLst/>
            </a:prstGeom>
            <a:noFill/>
            <a:ln w="38100">
              <a:solidFill>
                <a:schemeClr val="hlink"/>
              </a:solidFill>
              <a:round/>
              <a:headEnd/>
              <a:tailEnd type="triangle" w="med" len="lg"/>
            </a:ln>
          </p:spPr>
        </p:cxnSp>
        <p:cxnSp>
          <p:nvCxnSpPr>
            <p:cNvPr id="20" name="Line 37"/>
            <p:cNvCxnSpPr/>
            <p:nvPr/>
          </p:nvCxnSpPr>
          <p:spPr bwMode="auto">
            <a:xfrm>
              <a:off x="5987567" y="1234016"/>
              <a:ext cx="428" cy="184"/>
            </a:xfrm>
            <a:prstGeom prst="line">
              <a:avLst/>
            </a:prstGeom>
            <a:noFill/>
            <a:ln w="38100">
              <a:solidFill>
                <a:schemeClr val="hlink"/>
              </a:solidFill>
              <a:round/>
              <a:headEnd/>
              <a:tailEnd type="triangle" w="med" len="lg"/>
            </a:ln>
          </p:spPr>
        </p:cxnSp>
        <p:sp>
          <p:nvSpPr>
            <p:cNvPr id="21" name="Oval 38"/>
            <p:cNvSpPr>
              <a:spLocks noChangeArrowheads="1"/>
            </p:cNvSpPr>
            <p:nvPr/>
          </p:nvSpPr>
          <p:spPr bwMode="auto">
            <a:xfrm>
              <a:off x="5986961" y="1233488"/>
              <a:ext cx="340" cy="239"/>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a:t>
              </a:r>
              <a:endParaRPr lang="ru-RU" sz="1200" dirty="0">
                <a:effectLst/>
                <a:latin typeface="Times New Roman" panose="02020603050405020304" pitchFamily="18" charset="0"/>
                <a:ea typeface="Times New Roman" panose="02020603050405020304" pitchFamily="18" charset="0"/>
              </a:endParaRPr>
            </a:p>
          </p:txBody>
        </p:sp>
        <p:sp>
          <p:nvSpPr>
            <p:cNvPr id="22" name="Oval 39"/>
            <p:cNvSpPr>
              <a:spLocks noChangeArrowheads="1"/>
            </p:cNvSpPr>
            <p:nvPr/>
          </p:nvSpPr>
          <p:spPr bwMode="auto">
            <a:xfrm>
              <a:off x="5986932" y="1234004"/>
              <a:ext cx="340" cy="237"/>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3</a:t>
              </a:r>
              <a:endParaRPr lang="ru-RU" sz="1200">
                <a:effectLst/>
                <a:latin typeface="Times New Roman" panose="02020603050405020304" pitchFamily="18" charset="0"/>
                <a:ea typeface="Times New Roman" panose="02020603050405020304" pitchFamily="18" charset="0"/>
              </a:endParaRPr>
            </a:p>
          </p:txBody>
        </p:sp>
        <p:sp>
          <p:nvSpPr>
            <p:cNvPr id="23" name="Oval 40"/>
            <p:cNvSpPr>
              <a:spLocks noChangeArrowheads="1"/>
            </p:cNvSpPr>
            <p:nvPr/>
          </p:nvSpPr>
          <p:spPr bwMode="auto">
            <a:xfrm>
              <a:off x="5987467" y="1233891"/>
              <a:ext cx="340" cy="238"/>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4</a:t>
              </a:r>
              <a:endParaRPr lang="ru-RU" sz="1200">
                <a:effectLst/>
                <a:latin typeface="Times New Roman" panose="02020603050405020304" pitchFamily="18" charset="0"/>
                <a:ea typeface="Times New Roman" panose="02020603050405020304" pitchFamily="18" charset="0"/>
              </a:endParaRPr>
            </a:p>
          </p:txBody>
        </p:sp>
        <p:sp>
          <p:nvSpPr>
            <p:cNvPr id="24" name="Oval 41"/>
            <p:cNvSpPr>
              <a:spLocks noChangeArrowheads="1"/>
            </p:cNvSpPr>
            <p:nvPr/>
          </p:nvSpPr>
          <p:spPr bwMode="auto">
            <a:xfrm>
              <a:off x="5987890" y="1234878"/>
              <a:ext cx="445" cy="237"/>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10</a:t>
              </a:r>
              <a:endParaRPr lang="ru-RU" sz="1200">
                <a:effectLst/>
                <a:latin typeface="Times New Roman" panose="02020603050405020304" pitchFamily="18" charset="0"/>
                <a:ea typeface="Times New Roman" panose="02020603050405020304" pitchFamily="18" charset="0"/>
              </a:endParaRPr>
            </a:p>
          </p:txBody>
        </p:sp>
        <p:sp>
          <p:nvSpPr>
            <p:cNvPr id="25" name="Oval 42"/>
            <p:cNvSpPr>
              <a:spLocks noChangeArrowheads="1"/>
            </p:cNvSpPr>
            <p:nvPr/>
          </p:nvSpPr>
          <p:spPr bwMode="auto">
            <a:xfrm>
              <a:off x="5987419" y="1234378"/>
              <a:ext cx="340" cy="239"/>
            </a:xfrm>
            <a:prstGeom prst="ellipse">
              <a:avLst/>
            </a:prstGeom>
            <a:solidFill>
              <a:srgbClr val="FFFF99"/>
            </a:solidFill>
            <a:ln w="6350">
              <a:solidFill>
                <a:schemeClr val="tx1"/>
              </a:solidFill>
              <a:round/>
              <a:headEnd/>
              <a:tailEnd type="none" w="med" len="lg"/>
            </a:ln>
            <a:effectLst>
              <a:outerShdw dist="35921" dir="2700000" algn="ctr" rotWithShape="0">
                <a:schemeClr val="tx1"/>
              </a:outerShdw>
            </a:effectLst>
          </p:spPr>
          <p:txBody>
            <a:bodyPr wrap="none" lIns="90000" tIns="46800" rIns="90000" bIns="46800" anchor="ctr"/>
            <a:lstStyle/>
            <a:p>
              <a:pPr algn="ctr" fontAlgn="base">
                <a:spcAft>
                  <a:spcPts val="0"/>
                </a:spcAft>
              </a:pPr>
              <a:r>
                <a:rPr lang="ru-RU" sz="1200" b="1" kern="120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7</a:t>
              </a:r>
              <a:endParaRPr lang="ru-RU" sz="120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422644218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uz-Cyrl-UZ" b="1" dirty="0"/>
              <a:t>Boshlang’ich berilganlar va hisoblash </a:t>
            </a:r>
            <a:r>
              <a:rPr lang="uz-Cyrl-UZ" b="1" dirty="0" smtClean="0"/>
              <a:t>jarayoni</a:t>
            </a:r>
            <a:endParaRPr lang="ru-RU" dirty="0"/>
          </a:p>
        </p:txBody>
      </p:sp>
      <p:sp>
        <p:nvSpPr>
          <p:cNvPr id="5" name="Объект 4"/>
          <p:cNvSpPr>
            <a:spLocks noGrp="1"/>
          </p:cNvSpPr>
          <p:nvPr>
            <p:ph idx="1"/>
          </p:nvPr>
        </p:nvSpPr>
        <p:spPr/>
        <p:txBody>
          <a:bodyPr>
            <a:normAutofit/>
          </a:bodyPr>
          <a:lstStyle/>
          <a:p>
            <a:r>
              <a:rPr lang="uz-Cyrl-UZ" dirty="0"/>
              <a:t>Agar axborotning boshlang’ich ko’rinishi boshqa ko’rinishda (masalan, rasmdagi tasvir) bеrilgan bo’lsa, unga EHM da ishlov bеrish uchun diskrеt ko’rinishga almashtiramiz (bizning misolda ranglarni raqamlash, rasmni kichik kvadratlarga bo’lish va har bir kvadrat qanaqa rangda ekanligini yozib qo’yish mumkin). 	Axborotga ishlov bеrish quyidagi sxеma bo’yicha amalga oshiriladi</a:t>
            </a:r>
            <a:r>
              <a:rPr lang="uz-Cyrl-UZ" dirty="0" smtClean="0"/>
              <a:t>:</a:t>
            </a:r>
            <a:endParaRPr lang="ru-RU" dirty="0"/>
          </a:p>
          <a:p>
            <a:pPr marL="0" indent="0">
              <a:buNone/>
            </a:pPr>
            <a:r>
              <a:rPr lang="en-US" b="1" dirty="0" smtClean="0"/>
              <a:t>           </a:t>
            </a:r>
            <a:r>
              <a:rPr lang="uz-Cyrl-UZ" b="1" dirty="0" smtClean="0"/>
              <a:t>BOSHLANG’ICH </a:t>
            </a:r>
            <a:r>
              <a:rPr lang="uz-Cyrl-UZ" b="1" dirty="0"/>
              <a:t>AXBOROT </a:t>
            </a:r>
            <a:r>
              <a:rPr lang="ru-RU" b="1" dirty="0">
                <a:sym typeface="Wingdings" panose="05000000000000000000" pitchFamily="2" charset="2"/>
              </a:rPr>
              <a:t></a:t>
            </a:r>
            <a:r>
              <a:rPr lang="uz-Cyrl-UZ" b="1" dirty="0"/>
              <a:t> IZLANAYOTGAN </a:t>
            </a:r>
            <a:r>
              <a:rPr lang="uz-Cyrl-UZ" b="1" dirty="0" smtClean="0"/>
              <a:t>AXBOROT</a:t>
            </a:r>
            <a:r>
              <a:rPr lang="en-US" b="1" dirty="0" smtClean="0"/>
              <a:t>  </a:t>
            </a:r>
          </a:p>
          <a:p>
            <a:pPr marL="0" indent="0">
              <a:buNone/>
            </a:pPr>
            <a:r>
              <a:rPr lang="uz-Cyrl-UZ" dirty="0" smtClean="0"/>
              <a:t>ya'ni</a:t>
            </a:r>
            <a:r>
              <a:rPr lang="uz-Cyrl-UZ" dirty="0"/>
              <a:t>, boshlang’ich axborotdan izlanayotgan axborot topiladi. Axborotga ishlov bеrishni uni bir formadan boshqasiga tarjima qilish sifatida qarash mumkin.</a:t>
            </a:r>
            <a:endParaRPr lang="ru-RU" dirty="0"/>
          </a:p>
          <a:p>
            <a:endParaRPr lang="ru-RU" dirty="0"/>
          </a:p>
        </p:txBody>
      </p:sp>
    </p:spTree>
    <p:extLst>
      <p:ext uri="{BB962C8B-B14F-4D97-AF65-F5344CB8AC3E}">
        <p14:creationId xmlns:p14="http://schemas.microsoft.com/office/powerpoint/2010/main" val="328449053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uz-Cyrl-UZ" b="1" dirty="0"/>
              <a:t>Algoritmlarning axborotlarni qayta ishlash jarayoni</a:t>
            </a:r>
            <a:endParaRPr lang="ru-RU" dirty="0"/>
          </a:p>
        </p:txBody>
      </p:sp>
      <p:sp>
        <p:nvSpPr>
          <p:cNvPr id="3" name="Объект 2"/>
          <p:cNvSpPr>
            <a:spLocks noGrp="1"/>
          </p:cNvSpPr>
          <p:nvPr>
            <p:ph idx="1"/>
          </p:nvPr>
        </p:nvSpPr>
        <p:spPr>
          <a:xfrm>
            <a:off x="838200" y="1825625"/>
            <a:ext cx="10515600" cy="4914388"/>
          </a:xfrm>
        </p:spPr>
        <p:txBody>
          <a:bodyPr>
            <a:normAutofit lnSpcReduction="10000"/>
          </a:bodyPr>
          <a:lstStyle/>
          <a:p>
            <a:pPr>
              <a:lnSpc>
                <a:spcPct val="100000"/>
              </a:lnSpc>
            </a:pPr>
            <a:r>
              <a:rPr lang="uz-Cyrl-UZ" dirty="0"/>
              <a:t>Algoritm va hisoblash jarayoni orasidagi farqni ko’rish qiyin emas. </a:t>
            </a:r>
            <a:r>
              <a:rPr lang="en-US" dirty="0" err="1"/>
              <a:t>Masalan</a:t>
            </a:r>
            <a:r>
              <a:rPr lang="en-US" dirty="0"/>
              <a:t>, </a:t>
            </a:r>
            <a:r>
              <a:rPr lang="en-US" dirty="0" err="1"/>
              <a:t>algoritmda</a:t>
            </a:r>
            <a:r>
              <a:rPr lang="en-US" dirty="0"/>
              <a:t> </a:t>
            </a:r>
            <a:r>
              <a:rPr lang="en-US" dirty="0" err="1"/>
              <a:t>bir</a:t>
            </a:r>
            <a:r>
              <a:rPr lang="en-US" dirty="0"/>
              <a:t> </a:t>
            </a:r>
            <a:r>
              <a:rPr lang="en-US" dirty="0" err="1"/>
              <a:t>marta</a:t>
            </a:r>
            <a:r>
              <a:rPr lang="en-US" dirty="0"/>
              <a:t> </a:t>
            </a:r>
            <a:r>
              <a:rPr lang="en-US" dirty="0" err="1"/>
              <a:t>uchragan</a:t>
            </a:r>
            <a:r>
              <a:rPr lang="en-US" dirty="0"/>
              <a:t> </a:t>
            </a:r>
            <a:r>
              <a:rPr lang="en-US" dirty="0" err="1"/>
              <a:t>amal</a:t>
            </a:r>
            <a:r>
              <a:rPr lang="en-US" dirty="0"/>
              <a:t> </a:t>
            </a:r>
            <a:r>
              <a:rPr lang="en-US" dirty="0" err="1"/>
              <a:t>bir</a:t>
            </a:r>
            <a:r>
              <a:rPr lang="en-US" dirty="0"/>
              <a:t> n</a:t>
            </a:r>
            <a:r>
              <a:rPr lang="ru-RU" dirty="0"/>
              <a:t>е</a:t>
            </a:r>
            <a:r>
              <a:rPr lang="en-US" dirty="0"/>
              <a:t>cha </a:t>
            </a:r>
            <a:r>
              <a:rPr lang="en-US" dirty="0" err="1"/>
              <a:t>marta</a:t>
            </a:r>
            <a:r>
              <a:rPr lang="en-US" dirty="0"/>
              <a:t> </a:t>
            </a:r>
            <a:r>
              <a:rPr lang="en-US" dirty="0" err="1"/>
              <a:t>bajarilgan</a:t>
            </a:r>
            <a:r>
              <a:rPr lang="en-US" dirty="0"/>
              <a:t> </a:t>
            </a:r>
            <a:r>
              <a:rPr lang="en-US" dirty="0" err="1"/>
              <a:t>bo’lishi</a:t>
            </a:r>
            <a:r>
              <a:rPr lang="en-US" dirty="0"/>
              <a:t> </a:t>
            </a:r>
            <a:r>
              <a:rPr lang="en-US" dirty="0" err="1"/>
              <a:t>mumkin</a:t>
            </a:r>
            <a:r>
              <a:rPr lang="en-US" dirty="0"/>
              <a:t> </a:t>
            </a:r>
            <a:r>
              <a:rPr lang="en-US" dirty="0" err="1"/>
              <a:t>va</a:t>
            </a:r>
            <a:r>
              <a:rPr lang="en-US" dirty="0"/>
              <a:t> </a:t>
            </a:r>
            <a:r>
              <a:rPr lang="en-US" dirty="0" err="1"/>
              <a:t>hisoblash</a:t>
            </a:r>
            <a:r>
              <a:rPr lang="en-US" dirty="0"/>
              <a:t> </a:t>
            </a:r>
            <a:r>
              <a:rPr lang="en-US" dirty="0" err="1"/>
              <a:t>jarayonida</a:t>
            </a:r>
            <a:r>
              <a:rPr lang="en-US" dirty="0"/>
              <a:t> </a:t>
            </a:r>
            <a:r>
              <a:rPr lang="en-US" dirty="0" err="1"/>
              <a:t>bir</a:t>
            </a:r>
            <a:r>
              <a:rPr lang="en-US" dirty="0"/>
              <a:t> n</a:t>
            </a:r>
            <a:r>
              <a:rPr lang="ru-RU" dirty="0"/>
              <a:t>е</a:t>
            </a:r>
            <a:r>
              <a:rPr lang="en-US" dirty="0"/>
              <a:t>cha </a:t>
            </a:r>
            <a:r>
              <a:rPr lang="en-US" dirty="0" err="1"/>
              <a:t>marta</a:t>
            </a:r>
            <a:r>
              <a:rPr lang="en-US" dirty="0"/>
              <a:t> </a:t>
            </a:r>
            <a:r>
              <a:rPr lang="en-US" dirty="0" err="1"/>
              <a:t>ifodalanishi</a:t>
            </a:r>
            <a:r>
              <a:rPr lang="en-US" dirty="0"/>
              <a:t> </a:t>
            </a:r>
            <a:r>
              <a:rPr lang="en-US" dirty="0" err="1"/>
              <a:t>mumkin</a:t>
            </a:r>
            <a:r>
              <a:rPr lang="en-US" dirty="0"/>
              <a:t>. Bu </a:t>
            </a:r>
            <a:r>
              <a:rPr lang="en-US" dirty="0" err="1"/>
              <a:t>amallarga</a:t>
            </a:r>
            <a:r>
              <a:rPr lang="en-US" dirty="0"/>
              <a:t> </a:t>
            </a:r>
            <a:r>
              <a:rPr lang="en-US" dirty="0" err="1"/>
              <a:t>misol</a:t>
            </a:r>
            <a:r>
              <a:rPr lang="en-US" dirty="0"/>
              <a:t> </a:t>
            </a:r>
            <a:r>
              <a:rPr lang="en-US" dirty="0" err="1"/>
              <a:t>sifatida</a:t>
            </a:r>
            <a:r>
              <a:rPr lang="en-US" dirty="0"/>
              <a:t> 3- </a:t>
            </a:r>
            <a:r>
              <a:rPr lang="en-US" dirty="0" err="1"/>
              <a:t>yoki</a:t>
            </a:r>
            <a:r>
              <a:rPr lang="en-US" dirty="0"/>
              <a:t> 5- </a:t>
            </a:r>
            <a:r>
              <a:rPr lang="en-US" dirty="0" err="1"/>
              <a:t>yoki</a:t>
            </a:r>
            <a:r>
              <a:rPr lang="en-US" dirty="0"/>
              <a:t> 6-amallarni k</a:t>
            </a:r>
            <a:r>
              <a:rPr lang="ru-RU" dirty="0"/>
              <a:t>е</a:t>
            </a:r>
            <a:r>
              <a:rPr lang="en-US" dirty="0" err="1"/>
              <a:t>ltirishimiz</a:t>
            </a:r>
            <a:r>
              <a:rPr lang="en-US" dirty="0"/>
              <a:t> </a:t>
            </a:r>
            <a:r>
              <a:rPr lang="en-US" dirty="0" err="1"/>
              <a:t>mumkin</a:t>
            </a:r>
            <a:r>
              <a:rPr lang="en-US" dirty="0"/>
              <a:t>. </a:t>
            </a:r>
            <a:r>
              <a:rPr lang="en-US" dirty="0" err="1"/>
              <a:t>Bizning</a:t>
            </a:r>
            <a:r>
              <a:rPr lang="en-US" dirty="0"/>
              <a:t> </a:t>
            </a:r>
            <a:r>
              <a:rPr lang="en-US" dirty="0" err="1"/>
              <a:t>misolda</a:t>
            </a:r>
            <a:r>
              <a:rPr lang="en-US" dirty="0"/>
              <a:t> </a:t>
            </a:r>
            <a:r>
              <a:rPr lang="en-US" dirty="0" err="1"/>
              <a:t>qoida</a:t>
            </a:r>
            <a:r>
              <a:rPr lang="en-US" dirty="0"/>
              <a:t> </a:t>
            </a:r>
            <a:r>
              <a:rPr lang="en-US" dirty="0" err="1"/>
              <a:t>bo’yicha</a:t>
            </a:r>
            <a:r>
              <a:rPr lang="en-US" dirty="0"/>
              <a:t> </a:t>
            </a:r>
            <a:r>
              <a:rPr lang="en-US" dirty="0" err="1"/>
              <a:t>bir</a:t>
            </a:r>
            <a:r>
              <a:rPr lang="en-US" dirty="0"/>
              <a:t> </a:t>
            </a:r>
            <a:r>
              <a:rPr lang="en-US" dirty="0" err="1"/>
              <a:t>turdagi</a:t>
            </a:r>
            <a:r>
              <a:rPr lang="en-US" dirty="0"/>
              <a:t> </a:t>
            </a:r>
            <a:r>
              <a:rPr lang="en-US" dirty="0" err="1"/>
              <a:t>amallar</a:t>
            </a:r>
            <a:r>
              <a:rPr lang="en-US" dirty="0"/>
              <a:t> </a:t>
            </a:r>
            <a:r>
              <a:rPr lang="en-US" dirty="0" err="1"/>
              <a:t>turli</a:t>
            </a:r>
            <a:r>
              <a:rPr lang="en-US" dirty="0"/>
              <a:t> b</a:t>
            </a:r>
            <a:r>
              <a:rPr lang="ru-RU" dirty="0"/>
              <a:t>е</a:t>
            </a:r>
            <a:r>
              <a:rPr lang="en-US" dirty="0" err="1"/>
              <a:t>rilganlar</a:t>
            </a:r>
            <a:r>
              <a:rPr lang="en-US" dirty="0"/>
              <a:t> </a:t>
            </a:r>
            <a:r>
              <a:rPr lang="en-US" dirty="0" err="1"/>
              <a:t>ustida</a:t>
            </a:r>
            <a:r>
              <a:rPr lang="en-US" dirty="0"/>
              <a:t> </a:t>
            </a:r>
            <a:r>
              <a:rPr lang="en-US" dirty="0" err="1"/>
              <a:t>bajariladi</a:t>
            </a:r>
            <a:r>
              <a:rPr lang="en-US" dirty="0"/>
              <a:t>. </a:t>
            </a:r>
            <a:r>
              <a:rPr lang="en-US" dirty="0" err="1"/>
              <a:t>Biroq</a:t>
            </a:r>
            <a:r>
              <a:rPr lang="en-US" dirty="0"/>
              <a:t>, </a:t>
            </a:r>
            <a:r>
              <a:rPr lang="en-US" dirty="0" err="1"/>
              <a:t>bu</a:t>
            </a:r>
            <a:r>
              <a:rPr lang="en-US" dirty="0"/>
              <a:t> b</a:t>
            </a:r>
            <a:r>
              <a:rPr lang="ru-RU" dirty="0"/>
              <a:t>е</a:t>
            </a:r>
            <a:r>
              <a:rPr lang="en-US" dirty="0" err="1"/>
              <a:t>rilganlar</a:t>
            </a:r>
            <a:r>
              <a:rPr lang="en-US" dirty="0"/>
              <a:t> </a:t>
            </a:r>
            <a:r>
              <a:rPr lang="en-US" dirty="0" err="1"/>
              <a:t>bir</a:t>
            </a:r>
            <a:r>
              <a:rPr lang="en-US" dirty="0"/>
              <a:t> </a:t>
            </a:r>
            <a:r>
              <a:rPr lang="en-US" dirty="0" err="1"/>
              <a:t>xil</a:t>
            </a:r>
            <a:r>
              <a:rPr lang="en-US" dirty="0"/>
              <a:t> </a:t>
            </a:r>
            <a:r>
              <a:rPr lang="en-US" dirty="0" err="1"/>
              <a:t>nomda</a:t>
            </a:r>
            <a:r>
              <a:rPr lang="en-US" dirty="0"/>
              <a:t> </a:t>
            </a:r>
            <a:r>
              <a:rPr lang="en-US" dirty="0" err="1"/>
              <a:t>tasvirlanishi</a:t>
            </a:r>
            <a:r>
              <a:rPr lang="en-US" dirty="0"/>
              <a:t> </a:t>
            </a:r>
            <a:r>
              <a:rPr lang="en-US" dirty="0" err="1"/>
              <a:t>mumkin</a:t>
            </a:r>
            <a:r>
              <a:rPr lang="en-US" dirty="0" smtClean="0"/>
              <a:t>.</a:t>
            </a:r>
            <a:r>
              <a:rPr lang="en-US" dirty="0"/>
              <a:t> </a:t>
            </a:r>
            <a:r>
              <a:rPr lang="en-US" dirty="0" err="1"/>
              <a:t>Amallar</a:t>
            </a:r>
            <a:r>
              <a:rPr lang="en-US" dirty="0"/>
              <a:t> </a:t>
            </a:r>
            <a:r>
              <a:rPr lang="en-US" dirty="0" err="1"/>
              <a:t>tushunchasini</a:t>
            </a:r>
            <a:r>
              <a:rPr lang="en-US" dirty="0"/>
              <a:t> </a:t>
            </a:r>
            <a:r>
              <a:rPr lang="en-US" dirty="0" err="1"/>
              <a:t>ko’rib</a:t>
            </a:r>
            <a:r>
              <a:rPr lang="en-US" dirty="0"/>
              <a:t> </a:t>
            </a:r>
            <a:r>
              <a:rPr lang="en-US" dirty="0" err="1"/>
              <a:t>chiqamiz</a:t>
            </a:r>
            <a:r>
              <a:rPr lang="en-US" dirty="0"/>
              <a:t>. </a:t>
            </a:r>
            <a:r>
              <a:rPr lang="en-US" dirty="0" err="1"/>
              <a:t>Bizning</a:t>
            </a:r>
            <a:r>
              <a:rPr lang="en-US" dirty="0"/>
              <a:t> </a:t>
            </a:r>
            <a:r>
              <a:rPr lang="en-US" dirty="0" err="1"/>
              <a:t>misolda</a:t>
            </a:r>
            <a:r>
              <a:rPr lang="en-US" dirty="0"/>
              <a:t> </a:t>
            </a:r>
            <a:r>
              <a:rPr lang="en-US" dirty="0" err="1"/>
              <a:t>amalning</a:t>
            </a:r>
            <a:r>
              <a:rPr lang="en-US" dirty="0"/>
              <a:t> 2 </a:t>
            </a:r>
            <a:r>
              <a:rPr lang="en-US" dirty="0" err="1"/>
              <a:t>ko’rinishi</a:t>
            </a:r>
            <a:r>
              <a:rPr lang="en-US" dirty="0"/>
              <a:t> </a:t>
            </a:r>
            <a:r>
              <a:rPr lang="en-US" dirty="0" err="1"/>
              <a:t>mavjud</a:t>
            </a:r>
            <a:r>
              <a:rPr lang="en-US" dirty="0"/>
              <a:t>:</a:t>
            </a:r>
            <a:endParaRPr lang="ru-RU" dirty="0"/>
          </a:p>
          <a:p>
            <a:pPr lvl="0">
              <a:lnSpc>
                <a:spcPct val="100000"/>
              </a:lnSpc>
            </a:pPr>
            <a:r>
              <a:rPr lang="en-US" dirty="0"/>
              <a:t>b</a:t>
            </a:r>
            <a:r>
              <a:rPr lang="ru-RU" dirty="0"/>
              <a:t>е</a:t>
            </a:r>
            <a:r>
              <a:rPr lang="en-US" dirty="0" err="1"/>
              <a:t>rilganlar</a:t>
            </a:r>
            <a:r>
              <a:rPr lang="en-US" dirty="0"/>
              <a:t> </a:t>
            </a:r>
            <a:r>
              <a:rPr lang="en-US" dirty="0" err="1"/>
              <a:t>ustida</a:t>
            </a:r>
            <a:r>
              <a:rPr lang="en-US" dirty="0"/>
              <a:t> </a:t>
            </a:r>
            <a:r>
              <a:rPr lang="en-US" dirty="0" err="1"/>
              <a:t>amallar</a:t>
            </a:r>
            <a:r>
              <a:rPr lang="en-US" dirty="0"/>
              <a:t> (</a:t>
            </a:r>
            <a:r>
              <a:rPr lang="en-US" dirty="0" err="1"/>
              <a:t>taqqoslang</a:t>
            </a:r>
            <a:r>
              <a:rPr lang="en-US" dirty="0"/>
              <a:t>, </a:t>
            </a:r>
            <a:r>
              <a:rPr lang="en-US" dirty="0" err="1"/>
              <a:t>ayiring</a:t>
            </a:r>
            <a:r>
              <a:rPr lang="en-US" dirty="0"/>
              <a:t>, </a:t>
            </a:r>
            <a:r>
              <a:rPr lang="en-US" dirty="0" err="1"/>
              <a:t>qo’ying</a:t>
            </a:r>
            <a:r>
              <a:rPr lang="en-US" dirty="0"/>
              <a:t>);</a:t>
            </a:r>
            <a:endParaRPr lang="ru-RU" dirty="0"/>
          </a:p>
          <a:p>
            <a:pPr lvl="0">
              <a:lnSpc>
                <a:spcPct val="100000"/>
              </a:lnSpc>
            </a:pPr>
            <a:r>
              <a:rPr lang="en-US" dirty="0" err="1"/>
              <a:t>hisoblashlar</a:t>
            </a:r>
            <a:r>
              <a:rPr lang="en-US" dirty="0"/>
              <a:t> </a:t>
            </a:r>
            <a:r>
              <a:rPr lang="en-US" dirty="0" err="1"/>
              <a:t>qatorini</a:t>
            </a:r>
            <a:r>
              <a:rPr lang="en-US" dirty="0"/>
              <a:t> </a:t>
            </a:r>
            <a:r>
              <a:rPr lang="en-US" dirty="0" err="1"/>
              <a:t>boshqaruvchi</a:t>
            </a:r>
            <a:r>
              <a:rPr lang="en-US" dirty="0"/>
              <a:t> </a:t>
            </a:r>
            <a:r>
              <a:rPr lang="en-US" dirty="0" err="1"/>
              <a:t>amallar</a:t>
            </a:r>
            <a:r>
              <a:rPr lang="en-US" dirty="0"/>
              <a:t> (agar u </a:t>
            </a:r>
            <a:r>
              <a:rPr lang="en-US" dirty="0" err="1"/>
              <a:t>holda</a:t>
            </a:r>
            <a:r>
              <a:rPr lang="en-US" dirty="0"/>
              <a:t>; </a:t>
            </a:r>
            <a:r>
              <a:rPr lang="en-US" dirty="0" err="1"/>
              <a:t>o’ting</a:t>
            </a:r>
            <a:r>
              <a:rPr lang="en-US" dirty="0"/>
              <a:t>, </a:t>
            </a:r>
            <a:r>
              <a:rPr lang="en-US" dirty="0" err="1"/>
              <a:t>to’xtating</a:t>
            </a:r>
            <a:r>
              <a:rPr lang="en-US" dirty="0" smtClean="0"/>
              <a:t>).</a:t>
            </a:r>
            <a:endParaRPr lang="ru-RU" dirty="0"/>
          </a:p>
          <a:p>
            <a:endParaRPr lang="ru-RU" dirty="0"/>
          </a:p>
        </p:txBody>
      </p:sp>
    </p:spTree>
    <p:extLst>
      <p:ext uri="{BB962C8B-B14F-4D97-AF65-F5344CB8AC3E}">
        <p14:creationId xmlns:p14="http://schemas.microsoft.com/office/powerpoint/2010/main" val="125039696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a:t>Algoritmlarning</a:t>
            </a:r>
            <a:r>
              <a:rPr lang="en-US" sz="4800" b="1" dirty="0"/>
              <a:t> </a:t>
            </a:r>
            <a:r>
              <a:rPr lang="en-US" sz="4800" b="1" dirty="0" err="1" smtClean="0"/>
              <a:t>murakkabligi</a:t>
            </a:r>
            <a:endParaRPr lang="ru-RU" sz="4800" dirty="0"/>
          </a:p>
        </p:txBody>
      </p:sp>
      <p:sp>
        <p:nvSpPr>
          <p:cNvPr id="3" name="Объект 2"/>
          <p:cNvSpPr>
            <a:spLocks noGrp="1"/>
          </p:cNvSpPr>
          <p:nvPr>
            <p:ph idx="1"/>
          </p:nvPr>
        </p:nvSpPr>
        <p:spPr>
          <a:xfrm>
            <a:off x="838200" y="1825624"/>
            <a:ext cx="10515600" cy="4870143"/>
          </a:xfrm>
        </p:spPr>
        <p:txBody>
          <a:bodyPr>
            <a:normAutofit fontScale="92500"/>
          </a:bodyPr>
          <a:lstStyle/>
          <a:p>
            <a:pPr lvl="0">
              <a:lnSpc>
                <a:spcPct val="110000"/>
              </a:lnSpc>
            </a:pPr>
            <a:r>
              <a:rPr lang="en-US" dirty="0" err="1"/>
              <a:t>Bir</a:t>
            </a:r>
            <a:r>
              <a:rPr lang="en-US" dirty="0"/>
              <a:t> </a:t>
            </a:r>
            <a:r>
              <a:rPr lang="en-US" dirty="0" err="1"/>
              <a:t>xil</a:t>
            </a:r>
            <a:r>
              <a:rPr lang="en-US" dirty="0"/>
              <a:t> </a:t>
            </a:r>
            <a:r>
              <a:rPr lang="en-US" dirty="0" err="1"/>
              <a:t>turdagi</a:t>
            </a:r>
            <a:r>
              <a:rPr lang="en-US" dirty="0"/>
              <a:t> </a:t>
            </a:r>
            <a:r>
              <a:rPr lang="en-US" dirty="0" err="1"/>
              <a:t>masalalar</a:t>
            </a:r>
            <a:r>
              <a:rPr lang="en-US" dirty="0"/>
              <a:t> </a:t>
            </a:r>
            <a:r>
              <a:rPr lang="en-US" dirty="0" err="1"/>
              <a:t>sinfini</a:t>
            </a:r>
            <a:r>
              <a:rPr lang="en-US" dirty="0"/>
              <a:t> </a:t>
            </a:r>
            <a:r>
              <a:rPr lang="ru-RU" dirty="0"/>
              <a:t>е</a:t>
            </a:r>
            <a:r>
              <a:rPr lang="en-US" dirty="0" err="1"/>
              <a:t>chish</a:t>
            </a:r>
            <a:r>
              <a:rPr lang="en-US" dirty="0"/>
              <a:t> </a:t>
            </a:r>
            <a:r>
              <a:rPr lang="en-US" dirty="0" err="1"/>
              <a:t>uchun</a:t>
            </a:r>
            <a:r>
              <a:rPr lang="en-US" dirty="0"/>
              <a:t> </a:t>
            </a:r>
            <a:r>
              <a:rPr lang="en-US" dirty="0" err="1"/>
              <a:t>bir</a:t>
            </a:r>
            <a:r>
              <a:rPr lang="en-US" dirty="0"/>
              <a:t> n</a:t>
            </a:r>
            <a:r>
              <a:rPr lang="ru-RU" dirty="0"/>
              <a:t>е</a:t>
            </a:r>
            <a:r>
              <a:rPr lang="en-US" dirty="0" err="1"/>
              <a:t>chta</a:t>
            </a:r>
            <a:r>
              <a:rPr lang="en-US" dirty="0"/>
              <a:t> </a:t>
            </a:r>
            <a:r>
              <a:rPr lang="en-US" dirty="0" err="1"/>
              <a:t>turli</a:t>
            </a:r>
            <a:r>
              <a:rPr lang="en-US" dirty="0"/>
              <a:t> </a:t>
            </a:r>
            <a:r>
              <a:rPr lang="en-US" dirty="0" err="1"/>
              <a:t>algoritmlar</a:t>
            </a:r>
            <a:r>
              <a:rPr lang="en-US" dirty="0"/>
              <a:t> </a:t>
            </a:r>
            <a:r>
              <a:rPr lang="en-US" dirty="0" err="1"/>
              <a:t>mavjud</a:t>
            </a:r>
            <a:r>
              <a:rPr lang="en-US" dirty="0"/>
              <a:t>. </a:t>
            </a:r>
            <a:r>
              <a:rPr lang="en-US" dirty="0" err="1"/>
              <a:t>Ular</a:t>
            </a:r>
            <a:r>
              <a:rPr lang="en-US" dirty="0"/>
              <a:t> </a:t>
            </a:r>
            <a:r>
              <a:rPr lang="en-US" dirty="0" err="1"/>
              <a:t>asosida</a:t>
            </a:r>
            <a:r>
              <a:rPr lang="en-US" dirty="0"/>
              <a:t> </a:t>
            </a:r>
            <a:r>
              <a:rPr lang="en-US" dirty="0" err="1"/>
              <a:t>vujudga</a:t>
            </a:r>
            <a:r>
              <a:rPr lang="en-US" dirty="0"/>
              <a:t> k</a:t>
            </a:r>
            <a:r>
              <a:rPr lang="ru-RU" dirty="0"/>
              <a:t>е</a:t>
            </a:r>
            <a:r>
              <a:rPr lang="en-US" dirty="0" err="1"/>
              <a:t>lgan</a:t>
            </a:r>
            <a:r>
              <a:rPr lang="en-US" dirty="0"/>
              <a:t> </a:t>
            </a:r>
            <a:r>
              <a:rPr lang="en-US" dirty="0" err="1"/>
              <a:t>hisoblash</a:t>
            </a:r>
            <a:r>
              <a:rPr lang="en-US" dirty="0"/>
              <a:t> </a:t>
            </a:r>
            <a:r>
              <a:rPr lang="en-US" dirty="0" err="1"/>
              <a:t>jarayonlari</a:t>
            </a:r>
            <a:r>
              <a:rPr lang="en-US" dirty="0"/>
              <a:t> </a:t>
            </a:r>
            <a:r>
              <a:rPr lang="en-US" dirty="0" err="1"/>
              <a:t>amallar</a:t>
            </a:r>
            <a:r>
              <a:rPr lang="en-US" dirty="0"/>
              <a:t> </a:t>
            </a:r>
            <a:r>
              <a:rPr lang="en-US" dirty="0" err="1"/>
              <a:t>to’plami</a:t>
            </a:r>
            <a:r>
              <a:rPr lang="en-US" dirty="0"/>
              <a:t> </a:t>
            </a:r>
            <a:r>
              <a:rPr lang="en-US" dirty="0" err="1"/>
              <a:t>va</a:t>
            </a:r>
            <a:r>
              <a:rPr lang="en-US" dirty="0"/>
              <a:t> </a:t>
            </a:r>
            <a:r>
              <a:rPr lang="en-US" dirty="0" err="1"/>
              <a:t>miqdori</a:t>
            </a:r>
            <a:r>
              <a:rPr lang="en-US" dirty="0"/>
              <a:t> </a:t>
            </a:r>
            <a:r>
              <a:rPr lang="en-US" dirty="0" err="1"/>
              <a:t>bilan</a:t>
            </a:r>
            <a:r>
              <a:rPr lang="en-US" dirty="0"/>
              <a:t> </a:t>
            </a:r>
            <a:r>
              <a:rPr lang="en-US" dirty="0" err="1"/>
              <a:t>farq</a:t>
            </a:r>
            <a:r>
              <a:rPr lang="en-US" dirty="0"/>
              <a:t> </a:t>
            </a:r>
            <a:r>
              <a:rPr lang="en-US" dirty="0" err="1"/>
              <a:t>qiladi</a:t>
            </a:r>
            <a:r>
              <a:rPr lang="en-US" dirty="0"/>
              <a:t>. </a:t>
            </a:r>
            <a:r>
              <a:rPr lang="en-US" dirty="0" err="1"/>
              <a:t>Hisoblash</a:t>
            </a:r>
            <a:r>
              <a:rPr lang="en-US" dirty="0"/>
              <a:t> </a:t>
            </a:r>
            <a:r>
              <a:rPr lang="en-US" dirty="0" err="1"/>
              <a:t>jarayonidagi</a:t>
            </a:r>
            <a:r>
              <a:rPr lang="en-US" dirty="0"/>
              <a:t> </a:t>
            </a:r>
            <a:r>
              <a:rPr lang="en-US" dirty="0" err="1"/>
              <a:t>amallar</a:t>
            </a:r>
            <a:r>
              <a:rPr lang="en-US" dirty="0"/>
              <a:t> </a:t>
            </a:r>
            <a:r>
              <a:rPr lang="en-US" dirty="0" err="1"/>
              <a:t>miqdori</a:t>
            </a:r>
            <a:r>
              <a:rPr lang="en-US" dirty="0"/>
              <a:t> </a:t>
            </a:r>
            <a:r>
              <a:rPr lang="en-US" dirty="0" err="1"/>
              <a:t>algoritmning</a:t>
            </a:r>
            <a:r>
              <a:rPr lang="en-US" dirty="0"/>
              <a:t> </a:t>
            </a:r>
            <a:r>
              <a:rPr lang="en-US" dirty="0" err="1"/>
              <a:t>muhim</a:t>
            </a:r>
            <a:r>
              <a:rPr lang="en-US" dirty="0"/>
              <a:t> </a:t>
            </a:r>
            <a:r>
              <a:rPr lang="en-US" dirty="0" err="1"/>
              <a:t>tomonlaridan</a:t>
            </a:r>
            <a:r>
              <a:rPr lang="en-US" dirty="0"/>
              <a:t> </a:t>
            </a:r>
            <a:r>
              <a:rPr lang="en-US" dirty="0" err="1"/>
              <a:t>biri</a:t>
            </a:r>
            <a:r>
              <a:rPr lang="en-US" dirty="0"/>
              <a:t> </a:t>
            </a:r>
            <a:r>
              <a:rPr lang="en-US" dirty="0" err="1"/>
              <a:t>hisoblanadi</a:t>
            </a:r>
            <a:r>
              <a:rPr lang="en-US" dirty="0"/>
              <a:t>, </a:t>
            </a:r>
            <a:r>
              <a:rPr lang="en-US" dirty="0" err="1"/>
              <a:t>chunki</a:t>
            </a:r>
            <a:r>
              <a:rPr lang="en-US" dirty="0"/>
              <a:t> u </a:t>
            </a:r>
            <a:r>
              <a:rPr lang="en-US" dirty="0" err="1"/>
              <a:t>algoritmni</a:t>
            </a:r>
            <a:r>
              <a:rPr lang="en-US" dirty="0"/>
              <a:t> </a:t>
            </a:r>
            <a:r>
              <a:rPr lang="en-US" dirty="0" err="1"/>
              <a:t>bajarish</a:t>
            </a:r>
            <a:r>
              <a:rPr lang="en-US" dirty="0"/>
              <a:t> </a:t>
            </a:r>
            <a:r>
              <a:rPr lang="en-US" dirty="0" err="1"/>
              <a:t>uchun</a:t>
            </a:r>
            <a:r>
              <a:rPr lang="en-US" dirty="0"/>
              <a:t> k</a:t>
            </a:r>
            <a:r>
              <a:rPr lang="ru-RU" dirty="0"/>
              <a:t>е</a:t>
            </a:r>
            <a:r>
              <a:rPr lang="en-US" dirty="0" err="1"/>
              <a:t>rak</a:t>
            </a:r>
            <a:r>
              <a:rPr lang="en-US" dirty="0"/>
              <a:t> </a:t>
            </a:r>
            <a:r>
              <a:rPr lang="en-US" dirty="0" err="1"/>
              <a:t>bo’lgan</a:t>
            </a:r>
            <a:r>
              <a:rPr lang="en-US" dirty="0"/>
              <a:t> </a:t>
            </a:r>
            <a:r>
              <a:rPr lang="en-US" dirty="0" err="1"/>
              <a:t>bajaruvchining</a:t>
            </a:r>
            <a:r>
              <a:rPr lang="en-US" dirty="0"/>
              <a:t> </a:t>
            </a:r>
            <a:r>
              <a:rPr lang="en-US" dirty="0" err="1"/>
              <a:t>vaqti</a:t>
            </a:r>
            <a:r>
              <a:rPr lang="en-US" dirty="0"/>
              <a:t> </a:t>
            </a:r>
            <a:r>
              <a:rPr lang="en-US" dirty="0" err="1"/>
              <a:t>va</a:t>
            </a:r>
            <a:r>
              <a:rPr lang="en-US" dirty="0"/>
              <a:t> r</a:t>
            </a:r>
            <a:r>
              <a:rPr lang="ru-RU" dirty="0"/>
              <a:t>е</a:t>
            </a:r>
            <a:r>
              <a:rPr lang="en-US" dirty="0" err="1"/>
              <a:t>surslarini</a:t>
            </a:r>
            <a:r>
              <a:rPr lang="en-US" dirty="0"/>
              <a:t> </a:t>
            </a:r>
            <a:r>
              <a:rPr lang="en-US" dirty="0" err="1"/>
              <a:t>aniqlaydi</a:t>
            </a:r>
            <a:r>
              <a:rPr lang="en-US" dirty="0"/>
              <a:t>.</a:t>
            </a:r>
            <a:endParaRPr lang="ru-RU" dirty="0"/>
          </a:p>
          <a:p>
            <a:pPr lvl="0">
              <a:lnSpc>
                <a:spcPct val="110000"/>
              </a:lnSpc>
            </a:pPr>
            <a:r>
              <a:rPr lang="en-US" dirty="0"/>
              <a:t> </a:t>
            </a:r>
            <a:r>
              <a:rPr lang="en-US" dirty="0" err="1"/>
              <a:t>Algoritmning</a:t>
            </a:r>
            <a:r>
              <a:rPr lang="en-US" dirty="0"/>
              <a:t> </a:t>
            </a:r>
            <a:r>
              <a:rPr lang="en-US" dirty="0" err="1"/>
              <a:t>murakkabligi</a:t>
            </a:r>
            <a:r>
              <a:rPr lang="en-US" dirty="0"/>
              <a:t> d</a:t>
            </a:r>
            <a:r>
              <a:rPr lang="ru-RU" dirty="0"/>
              <a:t>е</a:t>
            </a:r>
            <a:r>
              <a:rPr lang="en-US" dirty="0"/>
              <a:t>b, </a:t>
            </a:r>
            <a:r>
              <a:rPr lang="en-US" dirty="0" err="1"/>
              <a:t>hisoblash</a:t>
            </a:r>
            <a:r>
              <a:rPr lang="en-US" dirty="0"/>
              <a:t> </a:t>
            </a:r>
            <a:r>
              <a:rPr lang="en-US" dirty="0" err="1"/>
              <a:t>jarayonida</a:t>
            </a:r>
            <a:r>
              <a:rPr lang="en-US" dirty="0"/>
              <a:t> </a:t>
            </a:r>
            <a:r>
              <a:rPr lang="en-US" dirty="0" err="1"/>
              <a:t>boshlang’ich</a:t>
            </a:r>
            <a:r>
              <a:rPr lang="en-US" dirty="0"/>
              <a:t> b</a:t>
            </a:r>
            <a:r>
              <a:rPr lang="ru-RU" dirty="0"/>
              <a:t>е</a:t>
            </a:r>
            <a:r>
              <a:rPr lang="en-US" dirty="0" err="1"/>
              <a:t>rilganlar</a:t>
            </a:r>
            <a:r>
              <a:rPr lang="en-US" dirty="0"/>
              <a:t> </a:t>
            </a:r>
            <a:r>
              <a:rPr lang="en-US" dirty="0" err="1"/>
              <a:t>uchun</a:t>
            </a:r>
            <a:r>
              <a:rPr lang="en-US" dirty="0"/>
              <a:t> b</a:t>
            </a:r>
            <a:r>
              <a:rPr lang="ru-RU" dirty="0"/>
              <a:t>е</a:t>
            </a:r>
            <a:r>
              <a:rPr lang="en-US" dirty="0" err="1"/>
              <a:t>rilganlar</a:t>
            </a:r>
            <a:r>
              <a:rPr lang="en-US" dirty="0"/>
              <a:t> </a:t>
            </a:r>
            <a:r>
              <a:rPr lang="en-US" dirty="0" err="1"/>
              <a:t>to’plami</a:t>
            </a:r>
            <a:r>
              <a:rPr lang="en-US" dirty="0"/>
              <a:t> </a:t>
            </a:r>
            <a:r>
              <a:rPr lang="en-US" dirty="0" err="1"/>
              <a:t>asosida</a:t>
            </a:r>
            <a:r>
              <a:rPr lang="en-US" dirty="0"/>
              <a:t> </a:t>
            </a:r>
            <a:r>
              <a:rPr lang="en-US" dirty="0" err="1"/>
              <a:t>vujudga</a:t>
            </a:r>
            <a:r>
              <a:rPr lang="en-US" dirty="0"/>
              <a:t> k</a:t>
            </a:r>
            <a:r>
              <a:rPr lang="ru-RU" dirty="0"/>
              <a:t>е</a:t>
            </a:r>
            <a:r>
              <a:rPr lang="en-US" dirty="0" err="1"/>
              <a:t>lgan</a:t>
            </a:r>
            <a:r>
              <a:rPr lang="en-US" dirty="0"/>
              <a:t> </a:t>
            </a:r>
            <a:r>
              <a:rPr lang="en-US" dirty="0" err="1"/>
              <a:t>algoritmdagi</a:t>
            </a:r>
            <a:r>
              <a:rPr lang="en-US" dirty="0"/>
              <a:t> </a:t>
            </a:r>
            <a:r>
              <a:rPr lang="en-US" dirty="0" err="1"/>
              <a:t>amallar</a:t>
            </a:r>
            <a:r>
              <a:rPr lang="en-US" dirty="0"/>
              <a:t> </a:t>
            </a:r>
            <a:r>
              <a:rPr lang="en-US" dirty="0" err="1"/>
              <a:t>miqdoriga</a:t>
            </a:r>
            <a:r>
              <a:rPr lang="en-US" dirty="0"/>
              <a:t> </a:t>
            </a:r>
            <a:r>
              <a:rPr lang="en-US" dirty="0" err="1"/>
              <a:t>aytiladi</a:t>
            </a:r>
            <a:r>
              <a:rPr lang="en-US" dirty="0"/>
              <a:t>. </a:t>
            </a:r>
            <a:endParaRPr lang="ru-RU" dirty="0"/>
          </a:p>
          <a:p>
            <a:pPr lvl="0">
              <a:lnSpc>
                <a:spcPct val="110000"/>
              </a:lnSpc>
            </a:pPr>
            <a:r>
              <a:rPr lang="en-US" dirty="0" err="1" smtClean="0"/>
              <a:t>Bir</a:t>
            </a:r>
            <a:r>
              <a:rPr lang="en-US" dirty="0" smtClean="0"/>
              <a:t> </a:t>
            </a:r>
            <a:r>
              <a:rPr lang="en-US" dirty="0" err="1"/>
              <a:t>turdagi</a:t>
            </a:r>
            <a:r>
              <a:rPr lang="en-US" dirty="0"/>
              <a:t> </a:t>
            </a:r>
            <a:r>
              <a:rPr lang="en-US" dirty="0" err="1"/>
              <a:t>masalalar</a:t>
            </a:r>
            <a:r>
              <a:rPr lang="en-US" dirty="0"/>
              <a:t> </a:t>
            </a:r>
            <a:r>
              <a:rPr lang="en-US" dirty="0" err="1"/>
              <a:t>sinfini</a:t>
            </a:r>
            <a:r>
              <a:rPr lang="en-US" dirty="0"/>
              <a:t> </a:t>
            </a:r>
            <a:r>
              <a:rPr lang="ru-RU" dirty="0"/>
              <a:t>е</a:t>
            </a:r>
            <a:r>
              <a:rPr lang="en-US" dirty="0" err="1"/>
              <a:t>chish</a:t>
            </a:r>
            <a:r>
              <a:rPr lang="en-US" dirty="0"/>
              <a:t> </a:t>
            </a:r>
            <a:r>
              <a:rPr lang="en-US" dirty="0" err="1"/>
              <a:t>uchun</a:t>
            </a:r>
            <a:r>
              <a:rPr lang="en-US" dirty="0"/>
              <a:t> </a:t>
            </a:r>
            <a:r>
              <a:rPr lang="en-US" dirty="0" err="1"/>
              <a:t>turli</a:t>
            </a:r>
            <a:r>
              <a:rPr lang="en-US" dirty="0"/>
              <a:t> </a:t>
            </a:r>
            <a:r>
              <a:rPr lang="en-US" dirty="0" err="1"/>
              <a:t>murakkablikdagi</a:t>
            </a:r>
            <a:r>
              <a:rPr lang="en-US" dirty="0"/>
              <a:t> </a:t>
            </a:r>
            <a:r>
              <a:rPr lang="en-US" dirty="0" err="1"/>
              <a:t>turli</a:t>
            </a:r>
            <a:r>
              <a:rPr lang="en-US" dirty="0"/>
              <a:t> </a:t>
            </a:r>
            <a:r>
              <a:rPr lang="en-US" dirty="0" err="1"/>
              <a:t>algoritmlar</a:t>
            </a:r>
            <a:r>
              <a:rPr lang="en-US" dirty="0"/>
              <a:t> </a:t>
            </a:r>
            <a:r>
              <a:rPr lang="en-US" dirty="0" err="1" smtClean="0"/>
              <a:t>mavjud</a:t>
            </a:r>
            <a:r>
              <a:rPr lang="en-US" dirty="0" smtClean="0"/>
              <a:t>.</a:t>
            </a:r>
          </a:p>
        </p:txBody>
      </p:sp>
    </p:spTree>
    <p:extLst>
      <p:ext uri="{BB962C8B-B14F-4D97-AF65-F5344CB8AC3E}">
        <p14:creationId xmlns:p14="http://schemas.microsoft.com/office/powerpoint/2010/main" val="3645125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pPr algn="ctr"/>
            <a:r>
              <a:rPr lang="en-US" sz="4800" b="1" dirty="0" err="1"/>
              <a:t>Algoritmning</a:t>
            </a:r>
            <a:r>
              <a:rPr lang="en-US" sz="4800" b="1" dirty="0"/>
              <a:t> </a:t>
            </a:r>
            <a:r>
              <a:rPr lang="en-US" sz="4800" b="1" dirty="0" err="1"/>
              <a:t>asosiy</a:t>
            </a:r>
            <a:r>
              <a:rPr lang="en-US" sz="4800" b="1" dirty="0"/>
              <a:t> </a:t>
            </a:r>
            <a:r>
              <a:rPr lang="en-US" sz="4800" b="1" dirty="0" err="1" smtClean="0"/>
              <a:t>xossalari</a:t>
            </a:r>
            <a:endParaRPr lang="ru-RU" sz="4800" dirty="0"/>
          </a:p>
        </p:txBody>
      </p:sp>
      <p:sp>
        <p:nvSpPr>
          <p:cNvPr id="4" name="Объект 3"/>
          <p:cNvSpPr>
            <a:spLocks noGrp="1"/>
          </p:cNvSpPr>
          <p:nvPr>
            <p:ph sz="half" idx="1"/>
          </p:nvPr>
        </p:nvSpPr>
        <p:spPr>
          <a:xfrm>
            <a:off x="3401096" y="1848208"/>
            <a:ext cx="5181600" cy="4351338"/>
          </a:xfrm>
        </p:spPr>
        <p:txBody>
          <a:bodyPr>
            <a:normAutofit/>
          </a:bodyPr>
          <a:lstStyle/>
          <a:p>
            <a:pPr lvl="0">
              <a:lnSpc>
                <a:spcPct val="100000"/>
              </a:lnSpc>
            </a:pPr>
            <a:r>
              <a:rPr lang="en-US" sz="3200" dirty="0" err="1"/>
              <a:t>ommaviylik</a:t>
            </a:r>
            <a:r>
              <a:rPr lang="en-US" sz="3200" dirty="0"/>
              <a:t>; </a:t>
            </a:r>
            <a:endParaRPr lang="ru-RU" sz="3200" dirty="0"/>
          </a:p>
          <a:p>
            <a:pPr lvl="0">
              <a:lnSpc>
                <a:spcPct val="100000"/>
              </a:lnSpc>
            </a:pPr>
            <a:r>
              <a:rPr lang="en-US" sz="3200" dirty="0"/>
              <a:t>pot</a:t>
            </a:r>
            <a:r>
              <a:rPr lang="ru-RU" sz="3200" dirty="0"/>
              <a:t>е</a:t>
            </a:r>
            <a:r>
              <a:rPr lang="en-US" sz="3200" dirty="0" err="1"/>
              <a:t>ntsial</a:t>
            </a:r>
            <a:r>
              <a:rPr lang="en-US" sz="3200" dirty="0"/>
              <a:t> </a:t>
            </a:r>
            <a:r>
              <a:rPr lang="en-US" sz="3200" dirty="0" err="1"/>
              <a:t>amalga</a:t>
            </a:r>
            <a:r>
              <a:rPr lang="en-US" sz="3200" dirty="0"/>
              <a:t> </a:t>
            </a:r>
            <a:r>
              <a:rPr lang="en-US" sz="3200" dirty="0" err="1"/>
              <a:t>oshuvchanlik</a:t>
            </a:r>
            <a:r>
              <a:rPr lang="en-US" sz="3200" dirty="0"/>
              <a:t> (</a:t>
            </a:r>
            <a:r>
              <a:rPr lang="en-US" sz="3200" dirty="0" err="1"/>
              <a:t>tugallanganlik</a:t>
            </a:r>
            <a:r>
              <a:rPr lang="en-US" sz="3200" dirty="0"/>
              <a:t>, </a:t>
            </a:r>
            <a:r>
              <a:rPr lang="en-US" sz="3200" dirty="0" err="1"/>
              <a:t>murakkablik</a:t>
            </a:r>
            <a:r>
              <a:rPr lang="en-US" sz="3200" dirty="0"/>
              <a:t>);</a:t>
            </a:r>
            <a:endParaRPr lang="ru-RU" sz="3200" dirty="0"/>
          </a:p>
          <a:p>
            <a:pPr lvl="0">
              <a:lnSpc>
                <a:spcPct val="100000"/>
              </a:lnSpc>
            </a:pPr>
            <a:r>
              <a:rPr lang="en-US" sz="3200" dirty="0"/>
              <a:t>d</a:t>
            </a:r>
            <a:r>
              <a:rPr lang="ru-RU" sz="3200" dirty="0"/>
              <a:t>е</a:t>
            </a:r>
            <a:r>
              <a:rPr lang="en-US" sz="3200" dirty="0"/>
              <a:t>t</a:t>
            </a:r>
            <a:r>
              <a:rPr lang="ru-RU" sz="3200" dirty="0"/>
              <a:t>е</a:t>
            </a:r>
            <a:r>
              <a:rPr lang="en-US" sz="3200" dirty="0" err="1"/>
              <a:t>rminallashganligi</a:t>
            </a:r>
            <a:r>
              <a:rPr lang="en-US" sz="3200" dirty="0"/>
              <a:t>; </a:t>
            </a:r>
            <a:endParaRPr lang="ru-RU" sz="3200" dirty="0"/>
          </a:p>
          <a:p>
            <a:pPr lvl="0">
              <a:lnSpc>
                <a:spcPct val="100000"/>
              </a:lnSpc>
            </a:pPr>
            <a:r>
              <a:rPr lang="en-US" sz="3200" dirty="0" err="1"/>
              <a:t>barcha</a:t>
            </a:r>
            <a:r>
              <a:rPr lang="en-US" sz="3200" dirty="0"/>
              <a:t> </a:t>
            </a:r>
            <a:r>
              <a:rPr lang="en-US" sz="3200" dirty="0" err="1"/>
              <a:t>bajaruvchilarning</a:t>
            </a:r>
            <a:r>
              <a:rPr lang="en-US" sz="3200" dirty="0"/>
              <a:t> </a:t>
            </a:r>
            <a:r>
              <a:rPr lang="en-US" sz="3200" dirty="0" err="1"/>
              <a:t>tushunishi</a:t>
            </a:r>
            <a:r>
              <a:rPr lang="en-US" sz="3200" dirty="0" smtClean="0"/>
              <a:t>.</a:t>
            </a:r>
            <a:endParaRPr lang="ru-RU" sz="3200" dirty="0"/>
          </a:p>
        </p:txBody>
      </p:sp>
      <p:sp>
        <p:nvSpPr>
          <p:cNvPr id="3" name="Объект 2"/>
          <p:cNvSpPr>
            <a:spLocks noGrp="1"/>
          </p:cNvSpPr>
          <p:nvPr>
            <p:ph sz="half" idx="2"/>
          </p:nvPr>
        </p:nvSpPr>
        <p:spPr/>
        <p:txBody>
          <a:bodyPr/>
          <a:lstStyle/>
          <a:p>
            <a:endParaRPr lang="ru-RU"/>
          </a:p>
        </p:txBody>
      </p:sp>
    </p:spTree>
    <p:extLst>
      <p:ext uri="{BB962C8B-B14F-4D97-AF65-F5344CB8AC3E}">
        <p14:creationId xmlns:p14="http://schemas.microsoft.com/office/powerpoint/2010/main" val="42216223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669960" y="1106233"/>
            <a:ext cx="9096778" cy="3349956"/>
          </a:xfrm>
          <a:prstGeom prst="rect">
            <a:avLst/>
          </a:prstGeom>
        </p:spPr>
        <p:txBody>
          <a:bodyPr wrap="square">
            <a:spAutoFit/>
          </a:bodyPr>
          <a:lstStyle/>
          <a:p>
            <a:pPr algn="ctr">
              <a:lnSpc>
                <a:spcPct val="150000"/>
              </a:lnSpc>
            </a:pPr>
            <a:r>
              <a:rPr lang="en-US" sz="2400" b="1" dirty="0" err="1" smtClean="0">
                <a:latin typeface="Times New Roman" panose="02020603050405020304" pitchFamily="18" charset="0"/>
                <a:cs typeface="Times New Roman" panose="02020603050405020304" pitchFamily="18" charset="0"/>
              </a:rPr>
              <a:t>Foydalanilgan</a:t>
            </a:r>
            <a:r>
              <a:rPr lang="en-US" sz="2400" b="1" dirty="0" smtClean="0">
                <a:latin typeface="Times New Roman" panose="02020603050405020304" pitchFamily="18" charset="0"/>
                <a:cs typeface="Times New Roman" panose="02020603050405020304" pitchFamily="18" charset="0"/>
              </a:rPr>
              <a:t> </a:t>
            </a:r>
            <a:r>
              <a:rPr lang="en-US" sz="2400" b="1" dirty="0" err="1" smtClean="0">
                <a:latin typeface="Times New Roman" panose="02020603050405020304" pitchFamily="18" charset="0"/>
                <a:cs typeface="Times New Roman" panose="02020603050405020304" pitchFamily="18" charset="0"/>
              </a:rPr>
              <a:t>adabiyotlar</a:t>
            </a:r>
            <a:endParaRPr lang="en-US" sz="2400" b="1"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err="1" smtClean="0">
                <a:latin typeface="Times New Roman" panose="02020603050405020304" pitchFamily="18" charset="0"/>
                <a:cs typeface="Times New Roman" panose="02020603050405020304" pitchFamily="18" charset="0"/>
              </a:rPr>
              <a:t>Informatika</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informatsion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darslik</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Toshkent-2019 </a:t>
            </a:r>
            <a:r>
              <a:rPr lang="en-US" sz="2400" dirty="0">
                <a:latin typeface="Times New Roman" panose="02020603050405020304" pitchFamily="18" charset="0"/>
                <a:cs typeface="Times New Roman" panose="02020603050405020304" pitchFamily="18" charset="0"/>
              </a:rPr>
              <a:t>y. </a:t>
            </a:r>
            <a:endParaRPr lang="en-US" sz="24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err="1" smtClean="0">
                <a:latin typeface="Times New Roman" panose="02020603050405020304" pitchFamily="18" charset="0"/>
                <a:cs typeface="Times New Roman" panose="02020603050405020304" pitchFamily="18" charset="0"/>
              </a:rPr>
              <a:t>Axborot</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texnologiyalari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M.Aripov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va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boshqalar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Oliy</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yurti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talabalari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uchun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o‘quv</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qo‘llanma</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Toshkent-2019 </a:t>
            </a:r>
            <a:r>
              <a:rPr lang="en-US" sz="2400" dirty="0">
                <a:latin typeface="Times New Roman" panose="02020603050405020304" pitchFamily="18" charset="0"/>
                <a:cs typeface="Times New Roman" panose="02020603050405020304" pitchFamily="18" charset="0"/>
              </a:rPr>
              <a:t>y. </a:t>
            </a:r>
            <a:endParaRPr lang="en-US" sz="2400" dirty="0" smtClean="0">
              <a:latin typeface="Times New Roman" panose="02020603050405020304" pitchFamily="18" charset="0"/>
              <a:cs typeface="Times New Roman" panose="02020603050405020304" pitchFamily="18" charset="0"/>
            </a:endParaRPr>
          </a:p>
          <a:p>
            <a:pPr marL="457200" indent="-457200">
              <a:lnSpc>
                <a:spcPct val="150000"/>
              </a:lnSpc>
              <a:buAutoNum type="arabicPeriod"/>
            </a:pPr>
            <a:r>
              <a:rPr lang="en-US" sz="2400" dirty="0" smtClean="0">
                <a:latin typeface="Times New Roman" panose="02020603050405020304" pitchFamily="18" charset="0"/>
                <a:cs typeface="Times New Roman" panose="02020603050405020304" pitchFamily="18" charset="0"/>
              </a:rPr>
              <a:t>Delphi </a:t>
            </a:r>
            <a:r>
              <a:rPr lang="en-US" sz="2400" dirty="0" err="1">
                <a:latin typeface="Times New Roman" panose="02020603050405020304" pitchFamily="18" charset="0"/>
                <a:cs typeface="Times New Roman" panose="02020603050405020304" pitchFamily="18" charset="0"/>
              </a:rPr>
              <a:t>tilida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dasturlash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asoslari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Sh.Nazirov</a:t>
            </a: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Toshkent-2018 </a:t>
            </a:r>
            <a:r>
              <a:rPr lang="en-US" sz="2400" dirty="0">
                <a:latin typeface="Times New Roman" panose="02020603050405020304" pitchFamily="18" charset="0"/>
                <a:cs typeface="Times New Roman" panose="02020603050405020304" pitchFamily="18" charset="0"/>
              </a:rPr>
              <a:t>y. </a:t>
            </a:r>
            <a:endParaRPr lang="ru-RU"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453421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4"/>
          <p:cNvSpPr>
            <a:spLocks noGrp="1"/>
          </p:cNvSpPr>
          <p:nvPr>
            <p:ph type="title"/>
          </p:nvPr>
        </p:nvSpPr>
        <p:spPr>
          <a:xfrm>
            <a:off x="838200" y="365125"/>
            <a:ext cx="10515600" cy="2289585"/>
          </a:xfrm>
        </p:spPr>
        <p:txBody>
          <a:bodyPr>
            <a:normAutofit/>
          </a:bodyPr>
          <a:lstStyle/>
          <a:p>
            <a:pPr algn="ctr"/>
            <a:r>
              <a:rPr lang="en-US" sz="5400" b="1" dirty="0"/>
              <a:t>5</a:t>
            </a:r>
            <a:r>
              <a:rPr lang="en-US" sz="5400" b="1" smtClean="0"/>
              <a:t>-darsimiz </a:t>
            </a:r>
            <a:r>
              <a:rPr lang="en-US" sz="5400" b="1" dirty="0" err="1" smtClean="0"/>
              <a:t>tugadi</a:t>
            </a:r>
            <a:endParaRPr lang="ru-RU" sz="5400" b="1" dirty="0"/>
          </a:p>
        </p:txBody>
      </p:sp>
      <p:sp>
        <p:nvSpPr>
          <p:cNvPr id="6" name="Объект 5"/>
          <p:cNvSpPr>
            <a:spLocks noGrp="1"/>
          </p:cNvSpPr>
          <p:nvPr>
            <p:ph idx="1"/>
          </p:nvPr>
        </p:nvSpPr>
        <p:spPr>
          <a:xfrm>
            <a:off x="838200" y="2123767"/>
            <a:ext cx="10515600" cy="4053195"/>
          </a:xfrm>
        </p:spPr>
        <p:txBody>
          <a:bodyPr/>
          <a:lstStyle/>
          <a:p>
            <a:pPr marL="0" indent="0">
              <a:buNone/>
            </a:pPr>
            <a:endParaRPr lang="en-US" dirty="0" smtClean="0"/>
          </a:p>
          <a:p>
            <a:pPr marL="0" indent="0">
              <a:buNone/>
            </a:pPr>
            <a:endParaRPr lang="en-US" dirty="0"/>
          </a:p>
          <a:p>
            <a:pPr marL="0" indent="0" algn="ctr">
              <a:buNone/>
            </a:pPr>
            <a:r>
              <a:rPr lang="en-US" sz="4400" b="1" dirty="0" smtClean="0"/>
              <a:t>E’TIBORINGIZ UCHUN RAXMAT</a:t>
            </a:r>
            <a:endParaRPr lang="ru-RU" sz="4400" b="1" dirty="0"/>
          </a:p>
        </p:txBody>
      </p:sp>
    </p:spTree>
    <p:extLst>
      <p:ext uri="{BB962C8B-B14F-4D97-AF65-F5344CB8AC3E}">
        <p14:creationId xmlns:p14="http://schemas.microsoft.com/office/powerpoint/2010/main" val="1708690510"/>
      </p:ext>
    </p:extLst>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TotalTime>
  <Words>2473</Words>
  <Application>Microsoft Office PowerPoint</Application>
  <PresentationFormat>Широкоэкранный</PresentationFormat>
  <Paragraphs>113</Paragraphs>
  <Slides>23</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23</vt:i4>
      </vt:variant>
    </vt:vector>
  </HeadingPairs>
  <TitlesOfParts>
    <vt:vector size="29" baseType="lpstr">
      <vt:lpstr>Arial</vt:lpstr>
      <vt:lpstr>Calibri</vt:lpstr>
      <vt:lpstr>Calibri Light</vt:lpstr>
      <vt:lpstr>Times New Roman</vt:lpstr>
      <vt:lpstr>Wingdings</vt:lpstr>
      <vt:lpstr>Тема Office</vt:lpstr>
      <vt:lpstr>ALGORITM VA DASTURLASH TILLARI</vt:lpstr>
      <vt:lpstr>Аlgоritmlаr nаzаriyasi fаni mаqsаdi vа vаzifаlаri </vt:lpstr>
      <vt:lpstr>Аlgоritmlаr nаzаriyasi fаnining mustаqil yo’nаlishlаr</vt:lpstr>
      <vt:lpstr>Аlgоritmlаr nаzаriyasining mаqsаdi vа vаzifаlаri</vt:lpstr>
      <vt:lpstr>Аlgоritmlаr nаzаriyasi fаni nаtijаlаrining аmаliy qo’llаnilishi</vt:lpstr>
      <vt:lpstr>Nаzаriy аspеkt</vt:lpstr>
      <vt:lpstr>Аmаliy аspеkt</vt:lpstr>
      <vt:lpstr>Аlgоritm tushunchаsini fоrmаllаshtirish</vt:lpstr>
      <vt:lpstr>Intuitiv аlgоritm tushunchаsi</vt:lpstr>
      <vt:lpstr> Аlgоritm оb’еkti vа аlfаbiti </vt:lpstr>
      <vt:lpstr>Berilganlarning dinamik tuzilmasi tushunchasi</vt:lpstr>
      <vt:lpstr>Ma’lumotlarning chiziqli tuzilmalari</vt:lpstr>
      <vt:lpstr>Ro’yxatlar</vt:lpstr>
      <vt:lpstr>Steklar</vt:lpstr>
      <vt:lpstr>Navbatlar</vt:lpstr>
      <vt:lpstr>Ikki yo’nalishli siklik ro’yxatlar</vt:lpstr>
      <vt:lpstr>Ma’lumotlarning nochiziqli tuzilmalari</vt:lpstr>
      <vt:lpstr>Boshlang’ich berilganlar va hisoblash jarayoni</vt:lpstr>
      <vt:lpstr>Algoritmlarning axborotlarni qayta ishlash jarayoni</vt:lpstr>
      <vt:lpstr>Algoritmlarning murakkabligi</vt:lpstr>
      <vt:lpstr>Algoritmning asosiy xossalari</vt:lpstr>
      <vt:lpstr>Презентация PowerPoint</vt:lpstr>
      <vt:lpstr>5-darsimiz tugadi</vt:lpstr>
    </vt:vector>
  </TitlesOfParts>
  <Company>Reanimator Extreme Edition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ALGORITM VA DASTURLASH TILLARI</dc:title>
  <dc:creator>User</dc:creator>
  <cp:lastModifiedBy>Yodgor</cp:lastModifiedBy>
  <cp:revision>8</cp:revision>
  <dcterms:created xsi:type="dcterms:W3CDTF">2021-03-25T02:15:31Z</dcterms:created>
  <dcterms:modified xsi:type="dcterms:W3CDTF">2021-04-09T05:43:48Z</dcterms:modified>
</cp:coreProperties>
</file>