
<file path=[Content_Types].xml><?xml version="1.0" encoding="utf-8"?>
<Types xmlns="http://schemas.openxmlformats.org/package/2006/content-types"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Override PartName="/ppt/diagrams/data13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5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colors16.xml" ContentType="application/vnd.openxmlformats-officedocument.drawingml.diagramColor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Default Extension="png" ContentType="image/png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ppt/diagrams/quickStyle16.xml" ContentType="application/vnd.openxmlformats-officedocument.drawingml.diagramStyl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67" r:id="rId3"/>
    <p:sldId id="303" r:id="rId4"/>
    <p:sldId id="285" r:id="rId5"/>
    <p:sldId id="298" r:id="rId6"/>
    <p:sldId id="286" r:id="rId7"/>
    <p:sldId id="304" r:id="rId8"/>
    <p:sldId id="299" r:id="rId9"/>
    <p:sldId id="300" r:id="rId10"/>
    <p:sldId id="305" r:id="rId11"/>
    <p:sldId id="290" r:id="rId12"/>
    <p:sldId id="301" r:id="rId13"/>
    <p:sldId id="291" r:id="rId14"/>
    <p:sldId id="292" r:id="rId15"/>
    <p:sldId id="278" r:id="rId16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832ECB6-D3F2-4FEC-8A87-7796B85C5DE6}" type="doc">
      <dgm:prSet loTypeId="urn:microsoft.com/office/officeart/2005/8/layout/hList1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DB414A2-5177-4019-A7A9-F5035375DA4E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uz-Cyrl-UZ" b="0" i="0" baseline="0" dirty="0" smtClean="0"/>
            <a:t>Mahlumki, ishchi jismga berilgan issiqlik miqdori jarayon xarakteriga,turiga boglik. Texnikada nazariy va  amaliy  jixatdan katta axamiyatga  ega  bo‘lgan  quyidagi  asosiy  jarayonlar mavjud: doimiy xajmda amalga oshuvchi izoxorik  jarayon; doimiy bosimda amalga oshuvchi  izobarik  jarayon; doimiy haroratda amalga oshuvchi izotermik jarayon; tashqi muhit bilan issiqlik almashmaydigan adiabatik jarayon.</a:t>
          </a:r>
          <a:endParaRPr lang="ru-RU" dirty="0"/>
        </a:p>
      </dgm:t>
    </dgm:pt>
    <dgm:pt modelId="{93852221-C506-4A7B-9547-08F81F508693}" type="parTrans" cxnId="{81CC6F14-7783-4B9D-8301-3F38B9618EAA}">
      <dgm:prSet/>
      <dgm:spPr/>
      <dgm:t>
        <a:bodyPr/>
        <a:lstStyle/>
        <a:p>
          <a:endParaRPr lang="ru-RU"/>
        </a:p>
      </dgm:t>
    </dgm:pt>
    <dgm:pt modelId="{1D36C506-C9E3-4215-9230-E8C39F98CBDD}" type="sibTrans" cxnId="{81CC6F14-7783-4B9D-8301-3F38B9618EAA}">
      <dgm:prSet/>
      <dgm:spPr/>
      <dgm:t>
        <a:bodyPr/>
        <a:lstStyle/>
        <a:p>
          <a:endParaRPr lang="ru-RU"/>
        </a:p>
      </dgm:t>
    </dgm:pt>
    <dgm:pt modelId="{7901E0B5-C15F-4414-8BF6-FBBDBF139D76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uz-Cyrl-UZ" b="0" i="0" baseline="0" dirty="0" smtClean="0"/>
            <a:t>Bundan tashkari mahlum sharoitlarda yuqoridagi va boshka jarayonlarni umumlashtiruvchi bir gurux jarayonlar borki, ular politropik jarayonlar deb atalib, issiqlik  sigimi  o‘zgarmasligi  (doimiyligi) bilan xarakterlanadi.</a:t>
          </a:r>
          <a:r>
            <a:rPr lang="ru-RU" b="0" i="0" baseline="0" dirty="0" smtClean="0"/>
            <a:t> </a:t>
          </a:r>
          <a:endParaRPr lang="ru-RU" b="0" i="0" baseline="0" dirty="0"/>
        </a:p>
      </dgm:t>
    </dgm:pt>
    <dgm:pt modelId="{4AA63EF6-AB09-4F31-B0CA-F8C7A27530C3}" type="parTrans" cxnId="{A3D95034-C135-4367-9175-E4DCEA2659FD}">
      <dgm:prSet/>
      <dgm:spPr/>
      <dgm:t>
        <a:bodyPr/>
        <a:lstStyle/>
        <a:p>
          <a:endParaRPr lang="ru-RU"/>
        </a:p>
      </dgm:t>
    </dgm:pt>
    <dgm:pt modelId="{1E44AE69-0089-488E-BA70-DF97F16CBA02}" type="sibTrans" cxnId="{A3D95034-C135-4367-9175-E4DCEA2659FD}">
      <dgm:prSet/>
      <dgm:spPr/>
      <dgm:t>
        <a:bodyPr/>
        <a:lstStyle/>
        <a:p>
          <a:endParaRPr lang="ru-RU"/>
        </a:p>
      </dgm:t>
    </dgm:pt>
    <dgm:pt modelId="{B989CB32-FEB6-43D8-932E-31F345BFFE8B}" type="pres">
      <dgm:prSet presAssocID="{F832ECB6-D3F2-4FEC-8A87-7796B85C5DE6}" presName="Name0" presStyleCnt="0">
        <dgm:presLayoutVars>
          <dgm:dir/>
          <dgm:animLvl val="lvl"/>
          <dgm:resizeHandles val="exact"/>
        </dgm:presLayoutVars>
      </dgm:prSet>
      <dgm:spPr/>
    </dgm:pt>
    <dgm:pt modelId="{29CB35DA-FFC1-4E79-A3E1-48F32973AA1C}" type="pres">
      <dgm:prSet presAssocID="{3DB414A2-5177-4019-A7A9-F5035375DA4E}" presName="composite" presStyleCnt="0"/>
      <dgm:spPr/>
    </dgm:pt>
    <dgm:pt modelId="{4C80897E-32EA-4F96-B5F2-F07C57281916}" type="pres">
      <dgm:prSet presAssocID="{3DB414A2-5177-4019-A7A9-F5035375DA4E}" presName="parTx" presStyleLbl="alignNode1" presStyleIdx="0" presStyleCnt="2" custScaleY="186492" custLinFactNeighborX="266">
        <dgm:presLayoutVars>
          <dgm:chMax val="0"/>
          <dgm:chPref val="0"/>
          <dgm:bulletEnabled val="1"/>
        </dgm:presLayoutVars>
      </dgm:prSet>
      <dgm:spPr/>
    </dgm:pt>
    <dgm:pt modelId="{2D0049F5-38DB-41B5-885F-14CD75B4F584}" type="pres">
      <dgm:prSet presAssocID="{3DB414A2-5177-4019-A7A9-F5035375DA4E}" presName="desTx" presStyleLbl="alignAccFollowNode1" presStyleIdx="0" presStyleCnt="2" custLinFactNeighborX="532" custLinFactNeighborY="77109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  <a:ln>
          <a:solidFill>
            <a:srgbClr val="7030A0"/>
          </a:solidFill>
        </a:ln>
      </dgm:spPr>
    </dgm:pt>
    <dgm:pt modelId="{99EE2B26-95E4-4491-A2FE-0E91522C812D}" type="pres">
      <dgm:prSet presAssocID="{1D36C506-C9E3-4215-9230-E8C39F98CBDD}" presName="space" presStyleCnt="0"/>
      <dgm:spPr/>
    </dgm:pt>
    <dgm:pt modelId="{493577E7-2674-4767-8617-D53D3CB45940}" type="pres">
      <dgm:prSet presAssocID="{7901E0B5-C15F-4414-8BF6-FBBDBF139D76}" presName="composite" presStyleCnt="0"/>
      <dgm:spPr/>
    </dgm:pt>
    <dgm:pt modelId="{830B9DCE-F722-4CFB-B28A-D4924D039F8A}" type="pres">
      <dgm:prSet presAssocID="{7901E0B5-C15F-4414-8BF6-FBBDBF139D76}" presName="parTx" presStyleLbl="alignNode1" presStyleIdx="1" presStyleCnt="2" custScaleY="184860">
        <dgm:presLayoutVars>
          <dgm:chMax val="0"/>
          <dgm:chPref val="0"/>
          <dgm:bulletEnabled val="1"/>
        </dgm:presLayoutVars>
      </dgm:prSet>
      <dgm:spPr/>
    </dgm:pt>
    <dgm:pt modelId="{EAE7FC34-1D5A-43F4-8F11-99DA272DA7AF}" type="pres">
      <dgm:prSet presAssocID="{7901E0B5-C15F-4414-8BF6-FBBDBF139D76}" presName="desTx" presStyleLbl="alignAccFollowNode1" presStyleIdx="1" presStyleCnt="2" custLinFactNeighborX="-264" custLinFactNeighborY="75274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  <a:ln>
          <a:solidFill>
            <a:srgbClr val="7030A0"/>
          </a:solidFill>
        </a:ln>
      </dgm:spPr>
    </dgm:pt>
  </dgm:ptLst>
  <dgm:cxnLst>
    <dgm:cxn modelId="{2C778A8F-280D-4897-96CD-5EFD1A13460F}" type="presOf" srcId="{7901E0B5-C15F-4414-8BF6-FBBDBF139D76}" destId="{830B9DCE-F722-4CFB-B28A-D4924D039F8A}" srcOrd="0" destOrd="0" presId="urn:microsoft.com/office/officeart/2005/8/layout/hList1"/>
    <dgm:cxn modelId="{81CC6F14-7783-4B9D-8301-3F38B9618EAA}" srcId="{F832ECB6-D3F2-4FEC-8A87-7796B85C5DE6}" destId="{3DB414A2-5177-4019-A7A9-F5035375DA4E}" srcOrd="0" destOrd="0" parTransId="{93852221-C506-4A7B-9547-08F81F508693}" sibTransId="{1D36C506-C9E3-4215-9230-E8C39F98CBDD}"/>
    <dgm:cxn modelId="{27F81C33-DE1D-487E-BB58-8C5ECDDB7F35}" type="presOf" srcId="{3DB414A2-5177-4019-A7A9-F5035375DA4E}" destId="{4C80897E-32EA-4F96-B5F2-F07C57281916}" srcOrd="0" destOrd="0" presId="urn:microsoft.com/office/officeart/2005/8/layout/hList1"/>
    <dgm:cxn modelId="{A28C71B9-F866-42DE-83FB-8A853ECA01D9}" type="presOf" srcId="{F832ECB6-D3F2-4FEC-8A87-7796B85C5DE6}" destId="{B989CB32-FEB6-43D8-932E-31F345BFFE8B}" srcOrd="0" destOrd="0" presId="urn:microsoft.com/office/officeart/2005/8/layout/hList1"/>
    <dgm:cxn modelId="{A3D95034-C135-4367-9175-E4DCEA2659FD}" srcId="{F832ECB6-D3F2-4FEC-8A87-7796B85C5DE6}" destId="{7901E0B5-C15F-4414-8BF6-FBBDBF139D76}" srcOrd="1" destOrd="0" parTransId="{4AA63EF6-AB09-4F31-B0CA-F8C7A27530C3}" sibTransId="{1E44AE69-0089-488E-BA70-DF97F16CBA02}"/>
    <dgm:cxn modelId="{3246DADA-5C24-453A-8943-9957DC38EBC9}" type="presParOf" srcId="{B989CB32-FEB6-43D8-932E-31F345BFFE8B}" destId="{29CB35DA-FFC1-4E79-A3E1-48F32973AA1C}" srcOrd="0" destOrd="0" presId="urn:microsoft.com/office/officeart/2005/8/layout/hList1"/>
    <dgm:cxn modelId="{96F06B1B-89DA-40C9-B4DF-BEFCAA422283}" type="presParOf" srcId="{29CB35DA-FFC1-4E79-A3E1-48F32973AA1C}" destId="{4C80897E-32EA-4F96-B5F2-F07C57281916}" srcOrd="0" destOrd="0" presId="urn:microsoft.com/office/officeart/2005/8/layout/hList1"/>
    <dgm:cxn modelId="{6E10F3C1-08CB-40EB-BF21-1DAA4E54A0C2}" type="presParOf" srcId="{29CB35DA-FFC1-4E79-A3E1-48F32973AA1C}" destId="{2D0049F5-38DB-41B5-885F-14CD75B4F584}" srcOrd="1" destOrd="0" presId="urn:microsoft.com/office/officeart/2005/8/layout/hList1"/>
    <dgm:cxn modelId="{DA6477E2-9113-414F-B17D-35D4C9328A8B}" type="presParOf" srcId="{B989CB32-FEB6-43D8-932E-31F345BFFE8B}" destId="{99EE2B26-95E4-4491-A2FE-0E91522C812D}" srcOrd="1" destOrd="0" presId="urn:microsoft.com/office/officeart/2005/8/layout/hList1"/>
    <dgm:cxn modelId="{572E4D30-33EF-4C09-ACFC-1DFCEBDD353D}" type="presParOf" srcId="{B989CB32-FEB6-43D8-932E-31F345BFFE8B}" destId="{493577E7-2674-4767-8617-D53D3CB45940}" srcOrd="2" destOrd="0" presId="urn:microsoft.com/office/officeart/2005/8/layout/hList1"/>
    <dgm:cxn modelId="{DBF685E4-A661-4066-B14C-73238A09052B}" type="presParOf" srcId="{493577E7-2674-4767-8617-D53D3CB45940}" destId="{830B9DCE-F722-4CFB-B28A-D4924D039F8A}" srcOrd="0" destOrd="0" presId="urn:microsoft.com/office/officeart/2005/8/layout/hList1"/>
    <dgm:cxn modelId="{8A5B371F-54A4-402A-A2FF-E4019880F280}" type="presParOf" srcId="{493577E7-2674-4767-8617-D53D3CB45940}" destId="{EAE7FC34-1D5A-43F4-8F11-99DA272DA7AF}" srcOrd="1" destOrd="0" presId="urn:microsoft.com/office/officeart/2005/8/layout/hList1"/>
  </dgm:cxnLst>
  <dgm:bg>
    <a:noFill/>
  </dgm:bg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779083C-A1EB-4F0D-B539-3D6DE14833B1}" type="doc">
      <dgm:prSet loTypeId="urn:microsoft.com/office/officeart/2005/8/layout/list1" loCatId="list" qsTypeId="urn:microsoft.com/office/officeart/2005/8/quickstyle/3d2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0473516-A20A-4624-8913-AB4018B5B6CC}">
      <dgm:prSet/>
      <dgm:spPr/>
      <dgm:t>
        <a:bodyPr/>
        <a:lstStyle/>
        <a:p>
          <a:pPr rtl="0"/>
          <a:r>
            <a:rPr lang="uz-Cyrl-UZ" b="0" i="0" baseline="0" dirty="0" smtClean="0"/>
            <a:t>Ushbu jarayonlarni tadkik kilishning umumiy usullari quyidagicha:</a:t>
          </a:r>
          <a:endParaRPr lang="ru-RU" b="0" i="0" baseline="0" dirty="0"/>
        </a:p>
      </dgm:t>
    </dgm:pt>
    <dgm:pt modelId="{FBF38850-2FAB-409B-B90C-B3F24AC22D69}" type="parTrans" cxnId="{7C50A517-EF9C-408D-9D75-CFF495741CEA}">
      <dgm:prSet/>
      <dgm:spPr/>
      <dgm:t>
        <a:bodyPr/>
        <a:lstStyle/>
        <a:p>
          <a:endParaRPr lang="ru-RU"/>
        </a:p>
      </dgm:t>
    </dgm:pt>
    <dgm:pt modelId="{470A6157-64F2-475C-9652-BC6C4E673137}" type="sibTrans" cxnId="{7C50A517-EF9C-408D-9D75-CFF495741CEA}">
      <dgm:prSet/>
      <dgm:spPr/>
      <dgm:t>
        <a:bodyPr/>
        <a:lstStyle/>
        <a:p>
          <a:endParaRPr lang="ru-RU"/>
        </a:p>
      </dgm:t>
    </dgm:pt>
    <dgm:pt modelId="{67F94CAC-A31E-4DFD-9BB0-536D023B9D6B}">
      <dgm:prSet/>
      <dgm:spPr/>
      <dgm:t>
        <a:bodyPr/>
        <a:lstStyle/>
        <a:p>
          <a:pPr rtl="0"/>
          <a:r>
            <a:rPr lang="uz-Cyrl-UZ" b="0" i="0" baseline="0" dirty="0" smtClean="0"/>
            <a:t>a. Ishchi jismni berilgan  jarayonning  boshlangich  va  oxirgi xolat parametrlarini  boglovchi jarayon tenglamasi keltirilib chikariladi;</a:t>
          </a:r>
          <a:endParaRPr lang="ru-RU" b="0" i="0" baseline="0" dirty="0"/>
        </a:p>
      </dgm:t>
    </dgm:pt>
    <dgm:pt modelId="{8D77F094-2578-4A77-826A-102BD2F20CCF}" type="parTrans" cxnId="{9785FD90-26A0-4B1F-804E-BE4FFE18D36D}">
      <dgm:prSet/>
      <dgm:spPr/>
      <dgm:t>
        <a:bodyPr/>
        <a:lstStyle/>
        <a:p>
          <a:endParaRPr lang="ru-RU"/>
        </a:p>
      </dgm:t>
    </dgm:pt>
    <dgm:pt modelId="{BE13AD46-230E-418A-B210-7C823888B238}" type="sibTrans" cxnId="{9785FD90-26A0-4B1F-804E-BE4FFE18D36D}">
      <dgm:prSet/>
      <dgm:spPr/>
      <dgm:t>
        <a:bodyPr/>
        <a:lstStyle/>
        <a:p>
          <a:endParaRPr lang="ru-RU"/>
        </a:p>
      </dgm:t>
    </dgm:pt>
    <dgm:pt modelId="{2EFECD7D-D50E-402C-9C4C-7A25EC39F3E0}">
      <dgm:prSet/>
      <dgm:spPr/>
      <dgm:t>
        <a:bodyPr/>
        <a:lstStyle/>
        <a:p>
          <a:pPr rtl="0"/>
          <a:r>
            <a:rPr lang="en-US" b="0" i="0" baseline="0" dirty="0" smtClean="0"/>
            <a:t>b. </a:t>
          </a:r>
          <a:r>
            <a:rPr lang="en-US" b="0" i="0" baseline="0" dirty="0" err="1" smtClean="0"/>
            <a:t>Gaz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xajmini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o‘zgarish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hisoblab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topiladi</a:t>
          </a:r>
          <a:r>
            <a:rPr lang="en-US" b="0" i="0" baseline="0" dirty="0" smtClean="0"/>
            <a:t>;</a:t>
          </a:r>
          <a:endParaRPr lang="ru-RU" b="0" i="0" baseline="0" dirty="0"/>
        </a:p>
      </dgm:t>
    </dgm:pt>
    <dgm:pt modelId="{B918FAB1-2FF4-4F12-B060-C2C320AD58A6}" type="parTrans" cxnId="{A8C7B03D-5462-4599-8943-BB57162B8770}">
      <dgm:prSet/>
      <dgm:spPr/>
      <dgm:t>
        <a:bodyPr/>
        <a:lstStyle/>
        <a:p>
          <a:endParaRPr lang="ru-RU"/>
        </a:p>
      </dgm:t>
    </dgm:pt>
    <dgm:pt modelId="{80E7935F-AFCB-4CD8-98A0-7FD142AB9C5B}" type="sibTrans" cxnId="{A8C7B03D-5462-4599-8943-BB57162B8770}">
      <dgm:prSet/>
      <dgm:spPr/>
      <dgm:t>
        <a:bodyPr/>
        <a:lstStyle/>
        <a:p>
          <a:endParaRPr lang="ru-RU"/>
        </a:p>
      </dgm:t>
    </dgm:pt>
    <dgm:pt modelId="{931FEE47-CCE3-4F60-81A0-EC66AE4BA5F3}">
      <dgm:prSet/>
      <dgm:spPr/>
      <dgm:t>
        <a:bodyPr/>
        <a:lstStyle/>
        <a:p>
          <a:pPr rtl="0"/>
          <a:r>
            <a:rPr lang="en-US" b="0" i="0" baseline="0" dirty="0" smtClean="0"/>
            <a:t>v. </a:t>
          </a:r>
          <a:r>
            <a:rPr lang="en-US" b="0" i="0" baseline="0" dirty="0" err="1" smtClean="0"/>
            <a:t>Jarayonda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gazga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keltirilgan</a:t>
          </a:r>
          <a:r>
            <a:rPr lang="en-US" b="0" i="0" baseline="0" dirty="0" smtClean="0"/>
            <a:t> (</a:t>
          </a:r>
          <a:r>
            <a:rPr lang="en-US" b="0" i="0" baseline="0" dirty="0" err="1" smtClean="0"/>
            <a:t>yoki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olingan</a:t>
          </a:r>
          <a:r>
            <a:rPr lang="en-US" b="0" i="0" baseline="0" dirty="0" smtClean="0"/>
            <a:t>)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aniqlanadi</a:t>
          </a:r>
          <a:r>
            <a:rPr lang="en-US" b="0" i="0" baseline="0" dirty="0" smtClean="0"/>
            <a:t>;</a:t>
          </a:r>
          <a:endParaRPr lang="ru-RU" b="0" i="0" baseline="0" dirty="0"/>
        </a:p>
      </dgm:t>
    </dgm:pt>
    <dgm:pt modelId="{B0D649BA-7B22-4AA6-9F3E-5ACEE34F7FE4}" type="parTrans" cxnId="{1B4E003A-C955-44B4-B387-22E304E59A2A}">
      <dgm:prSet/>
      <dgm:spPr/>
      <dgm:t>
        <a:bodyPr/>
        <a:lstStyle/>
        <a:p>
          <a:endParaRPr lang="ru-RU"/>
        </a:p>
      </dgm:t>
    </dgm:pt>
    <dgm:pt modelId="{84926E90-786E-4080-AB99-E832FB2B9197}" type="sibTrans" cxnId="{1B4E003A-C955-44B4-B387-22E304E59A2A}">
      <dgm:prSet/>
      <dgm:spPr/>
      <dgm:t>
        <a:bodyPr/>
        <a:lstStyle/>
        <a:p>
          <a:endParaRPr lang="ru-RU"/>
        </a:p>
      </dgm:t>
    </dgm:pt>
    <dgm:pt modelId="{FFDA31D4-117B-4B8B-B5C7-589022079528}">
      <dgm:prSet/>
      <dgm:spPr/>
      <dgm:t>
        <a:bodyPr/>
        <a:lstStyle/>
        <a:p>
          <a:pPr rtl="0"/>
          <a:r>
            <a:rPr lang="en-US" b="0" i="0" baseline="0" dirty="0" smtClean="0"/>
            <a:t>g. </a:t>
          </a:r>
          <a:r>
            <a:rPr lang="en-US" b="0" i="0" baseline="0" dirty="0" err="1" smtClean="0"/>
            <a:t>Sistema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ichki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o‘zgarishi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topiladi</a:t>
          </a:r>
          <a:r>
            <a:rPr lang="en-US" b="0" i="0" baseline="0" dirty="0" smtClean="0"/>
            <a:t>;</a:t>
          </a:r>
          <a:endParaRPr lang="ru-RU" dirty="0"/>
        </a:p>
      </dgm:t>
    </dgm:pt>
    <dgm:pt modelId="{1474975F-D58C-4CB2-A87F-7EE97497E946}" type="parTrans" cxnId="{1A8B8D4D-7499-4BD5-B673-6CCB690560F8}">
      <dgm:prSet/>
      <dgm:spPr/>
      <dgm:t>
        <a:bodyPr/>
        <a:lstStyle/>
        <a:p>
          <a:endParaRPr lang="ru-RU"/>
        </a:p>
      </dgm:t>
    </dgm:pt>
    <dgm:pt modelId="{A26E6DA5-CAD9-416B-BC4D-9A2DC2554802}" type="sibTrans" cxnId="{1A8B8D4D-7499-4BD5-B673-6CCB690560F8}">
      <dgm:prSet/>
      <dgm:spPr/>
      <dgm:t>
        <a:bodyPr/>
        <a:lstStyle/>
        <a:p>
          <a:endParaRPr lang="ru-RU"/>
        </a:p>
      </dgm:t>
    </dgm:pt>
    <dgm:pt modelId="{4F6E3503-500A-47C8-B9A8-204A278F12E1}">
      <dgm:prSet/>
      <dgm:spPr/>
      <dgm:t>
        <a:bodyPr/>
        <a:lstStyle/>
        <a:p>
          <a:pPr rtl="0"/>
          <a:r>
            <a:rPr lang="en-US" b="0" i="0" baseline="0" dirty="0" smtClean="0"/>
            <a:t>d. </a:t>
          </a:r>
          <a:r>
            <a:rPr lang="en-US" b="0" i="0" baseline="0" dirty="0" err="1" smtClean="0"/>
            <a:t>Jarayonda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sistema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entropiyasi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o‘zgarishi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topiladi</a:t>
          </a:r>
          <a:r>
            <a:rPr lang="en-US" b="0" i="0" baseline="0" dirty="0" smtClean="0"/>
            <a:t>.</a:t>
          </a:r>
          <a:r>
            <a:rPr lang="ru-RU" b="0" i="0" baseline="0" dirty="0" smtClean="0"/>
            <a:t> </a:t>
          </a:r>
          <a:endParaRPr lang="ru-RU" b="0" i="0" baseline="0" dirty="0"/>
        </a:p>
      </dgm:t>
    </dgm:pt>
    <dgm:pt modelId="{CD8ADE73-1984-487D-ADEB-DC2D2C3DCC1A}" type="parTrans" cxnId="{4E2F5574-9EB8-44AC-AEA4-BBACA0442480}">
      <dgm:prSet/>
      <dgm:spPr/>
      <dgm:t>
        <a:bodyPr/>
        <a:lstStyle/>
        <a:p>
          <a:endParaRPr lang="ru-RU"/>
        </a:p>
      </dgm:t>
    </dgm:pt>
    <dgm:pt modelId="{23E08613-3F66-4803-9241-0E9A49E8450E}" type="sibTrans" cxnId="{4E2F5574-9EB8-44AC-AEA4-BBACA0442480}">
      <dgm:prSet/>
      <dgm:spPr/>
      <dgm:t>
        <a:bodyPr/>
        <a:lstStyle/>
        <a:p>
          <a:endParaRPr lang="ru-RU"/>
        </a:p>
      </dgm:t>
    </dgm:pt>
    <dgm:pt modelId="{1C315275-8D03-442F-B5FF-A7DBF8A92FE9}" type="pres">
      <dgm:prSet presAssocID="{9779083C-A1EB-4F0D-B539-3D6DE14833B1}" presName="linear" presStyleCnt="0">
        <dgm:presLayoutVars>
          <dgm:dir/>
          <dgm:animLvl val="lvl"/>
          <dgm:resizeHandles val="exact"/>
        </dgm:presLayoutVars>
      </dgm:prSet>
      <dgm:spPr/>
    </dgm:pt>
    <dgm:pt modelId="{511DD728-316F-461E-AA03-57B20511232E}" type="pres">
      <dgm:prSet presAssocID="{80473516-A20A-4624-8913-AB4018B5B6CC}" presName="parentLin" presStyleCnt="0"/>
      <dgm:spPr/>
    </dgm:pt>
    <dgm:pt modelId="{0AB594B5-0FDA-4D0D-8C51-ADA6C941CE21}" type="pres">
      <dgm:prSet presAssocID="{80473516-A20A-4624-8913-AB4018B5B6CC}" presName="parentLeftMargin" presStyleLbl="node1" presStyleIdx="0" presStyleCnt="6"/>
      <dgm:spPr/>
    </dgm:pt>
    <dgm:pt modelId="{FB637C80-A67C-4122-8101-3983878D76A2}" type="pres">
      <dgm:prSet presAssocID="{80473516-A20A-4624-8913-AB4018B5B6CC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A9EDE62D-505F-4E67-858F-862F1902F293}" type="pres">
      <dgm:prSet presAssocID="{80473516-A20A-4624-8913-AB4018B5B6CC}" presName="negativeSpace" presStyleCnt="0"/>
      <dgm:spPr/>
    </dgm:pt>
    <dgm:pt modelId="{87F79BEE-B65D-434C-86BA-A39E7ED7642C}" type="pres">
      <dgm:prSet presAssocID="{80473516-A20A-4624-8913-AB4018B5B6CC}" presName="childText" presStyleLbl="conFgAcc1" presStyleIdx="0" presStyleCnt="6">
        <dgm:presLayoutVars>
          <dgm:bulletEnabled val="1"/>
        </dgm:presLayoutVars>
      </dgm:prSet>
      <dgm:spPr/>
    </dgm:pt>
    <dgm:pt modelId="{7409CC99-7D5E-41E6-8C99-29DB0EB021E0}" type="pres">
      <dgm:prSet presAssocID="{470A6157-64F2-475C-9652-BC6C4E673137}" presName="spaceBetweenRectangles" presStyleCnt="0"/>
      <dgm:spPr/>
    </dgm:pt>
    <dgm:pt modelId="{0A318BC4-4AB9-46C0-8041-349A424350B7}" type="pres">
      <dgm:prSet presAssocID="{67F94CAC-A31E-4DFD-9BB0-536D023B9D6B}" presName="parentLin" presStyleCnt="0"/>
      <dgm:spPr/>
    </dgm:pt>
    <dgm:pt modelId="{1F4550E7-DBF6-4749-AAC6-9D5B5EE1E89F}" type="pres">
      <dgm:prSet presAssocID="{67F94CAC-A31E-4DFD-9BB0-536D023B9D6B}" presName="parentLeftMargin" presStyleLbl="node1" presStyleIdx="0" presStyleCnt="6"/>
      <dgm:spPr/>
    </dgm:pt>
    <dgm:pt modelId="{6E34E783-9329-4216-942E-F01FBEC2394D}" type="pres">
      <dgm:prSet presAssocID="{67F94CAC-A31E-4DFD-9BB0-536D023B9D6B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D135D352-38B8-4528-9D2E-AB5FFB69A808}" type="pres">
      <dgm:prSet presAssocID="{67F94CAC-A31E-4DFD-9BB0-536D023B9D6B}" presName="negativeSpace" presStyleCnt="0"/>
      <dgm:spPr/>
    </dgm:pt>
    <dgm:pt modelId="{D2FDA78A-DE31-4BF8-B99D-A650C44824D0}" type="pres">
      <dgm:prSet presAssocID="{67F94CAC-A31E-4DFD-9BB0-536D023B9D6B}" presName="childText" presStyleLbl="conFgAcc1" presStyleIdx="1" presStyleCnt="6">
        <dgm:presLayoutVars>
          <dgm:bulletEnabled val="1"/>
        </dgm:presLayoutVars>
      </dgm:prSet>
      <dgm:spPr/>
    </dgm:pt>
    <dgm:pt modelId="{312EA2B3-AF41-4A75-B14A-3B7F55347B13}" type="pres">
      <dgm:prSet presAssocID="{BE13AD46-230E-418A-B210-7C823888B238}" presName="spaceBetweenRectangles" presStyleCnt="0"/>
      <dgm:spPr/>
    </dgm:pt>
    <dgm:pt modelId="{C3318C3A-9B3F-4A00-B0F8-0D8DB0A5B35F}" type="pres">
      <dgm:prSet presAssocID="{2EFECD7D-D50E-402C-9C4C-7A25EC39F3E0}" presName="parentLin" presStyleCnt="0"/>
      <dgm:spPr/>
    </dgm:pt>
    <dgm:pt modelId="{83943C33-4592-4759-8CED-C88E7C902BC1}" type="pres">
      <dgm:prSet presAssocID="{2EFECD7D-D50E-402C-9C4C-7A25EC39F3E0}" presName="parentLeftMargin" presStyleLbl="node1" presStyleIdx="1" presStyleCnt="6"/>
      <dgm:spPr/>
    </dgm:pt>
    <dgm:pt modelId="{A9CD13A1-2BD2-40EB-A3EA-40ECD7C1CC90}" type="pres">
      <dgm:prSet presAssocID="{2EFECD7D-D50E-402C-9C4C-7A25EC39F3E0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B1FAF093-0E43-4D47-9213-88308ADE49EA}" type="pres">
      <dgm:prSet presAssocID="{2EFECD7D-D50E-402C-9C4C-7A25EC39F3E0}" presName="negativeSpace" presStyleCnt="0"/>
      <dgm:spPr/>
    </dgm:pt>
    <dgm:pt modelId="{E9949577-69FF-4622-800C-2F57F5CC0DDA}" type="pres">
      <dgm:prSet presAssocID="{2EFECD7D-D50E-402C-9C4C-7A25EC39F3E0}" presName="childText" presStyleLbl="conFgAcc1" presStyleIdx="2" presStyleCnt="6">
        <dgm:presLayoutVars>
          <dgm:bulletEnabled val="1"/>
        </dgm:presLayoutVars>
      </dgm:prSet>
      <dgm:spPr/>
    </dgm:pt>
    <dgm:pt modelId="{B71492F3-A90A-46A9-B6D6-388CA80B06B8}" type="pres">
      <dgm:prSet presAssocID="{80E7935F-AFCB-4CD8-98A0-7FD142AB9C5B}" presName="spaceBetweenRectangles" presStyleCnt="0"/>
      <dgm:spPr/>
    </dgm:pt>
    <dgm:pt modelId="{0A661927-86F0-46A4-A4C3-DD45EA4CE26E}" type="pres">
      <dgm:prSet presAssocID="{931FEE47-CCE3-4F60-81A0-EC66AE4BA5F3}" presName="parentLin" presStyleCnt="0"/>
      <dgm:spPr/>
    </dgm:pt>
    <dgm:pt modelId="{00F8F8BC-4440-4E3D-8A92-F48F23D5C02D}" type="pres">
      <dgm:prSet presAssocID="{931FEE47-CCE3-4F60-81A0-EC66AE4BA5F3}" presName="parentLeftMargin" presStyleLbl="node1" presStyleIdx="2" presStyleCnt="6"/>
      <dgm:spPr/>
    </dgm:pt>
    <dgm:pt modelId="{CE0A6EFF-C732-4AD0-9AE5-B927A36755EC}" type="pres">
      <dgm:prSet presAssocID="{931FEE47-CCE3-4F60-81A0-EC66AE4BA5F3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99BECBC5-5229-42DD-A1A2-60E5B11D1F2E}" type="pres">
      <dgm:prSet presAssocID="{931FEE47-CCE3-4F60-81A0-EC66AE4BA5F3}" presName="negativeSpace" presStyleCnt="0"/>
      <dgm:spPr/>
    </dgm:pt>
    <dgm:pt modelId="{C80B8A6D-A19E-4ED5-BEBC-6777D4F14D92}" type="pres">
      <dgm:prSet presAssocID="{931FEE47-CCE3-4F60-81A0-EC66AE4BA5F3}" presName="childText" presStyleLbl="conFgAcc1" presStyleIdx="3" presStyleCnt="6">
        <dgm:presLayoutVars>
          <dgm:bulletEnabled val="1"/>
        </dgm:presLayoutVars>
      </dgm:prSet>
      <dgm:spPr/>
    </dgm:pt>
    <dgm:pt modelId="{A3BDD0F2-33BB-4AAC-8B65-CAB264EA8798}" type="pres">
      <dgm:prSet presAssocID="{84926E90-786E-4080-AB99-E832FB2B9197}" presName="spaceBetweenRectangles" presStyleCnt="0"/>
      <dgm:spPr/>
    </dgm:pt>
    <dgm:pt modelId="{C15344D9-F9BC-455A-877E-B0B5522E62B8}" type="pres">
      <dgm:prSet presAssocID="{FFDA31D4-117B-4B8B-B5C7-589022079528}" presName="parentLin" presStyleCnt="0"/>
      <dgm:spPr/>
    </dgm:pt>
    <dgm:pt modelId="{A442C297-BD8C-40B6-A97B-CEE40857B6CF}" type="pres">
      <dgm:prSet presAssocID="{FFDA31D4-117B-4B8B-B5C7-589022079528}" presName="parentLeftMargin" presStyleLbl="node1" presStyleIdx="3" presStyleCnt="6"/>
      <dgm:spPr/>
    </dgm:pt>
    <dgm:pt modelId="{04E4B547-44D5-41A4-8FFC-30076AEAB736}" type="pres">
      <dgm:prSet presAssocID="{FFDA31D4-117B-4B8B-B5C7-589022079528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BAC88ABD-6799-47CE-88C1-F9D3A843BC40}" type="pres">
      <dgm:prSet presAssocID="{FFDA31D4-117B-4B8B-B5C7-589022079528}" presName="negativeSpace" presStyleCnt="0"/>
      <dgm:spPr/>
    </dgm:pt>
    <dgm:pt modelId="{3B299818-1521-40C7-9326-9EC3D976DAEF}" type="pres">
      <dgm:prSet presAssocID="{FFDA31D4-117B-4B8B-B5C7-589022079528}" presName="childText" presStyleLbl="conFgAcc1" presStyleIdx="4" presStyleCnt="6">
        <dgm:presLayoutVars>
          <dgm:bulletEnabled val="1"/>
        </dgm:presLayoutVars>
      </dgm:prSet>
      <dgm:spPr/>
    </dgm:pt>
    <dgm:pt modelId="{090E657F-681A-4036-B9D5-6412901A7DCF}" type="pres">
      <dgm:prSet presAssocID="{A26E6DA5-CAD9-416B-BC4D-9A2DC2554802}" presName="spaceBetweenRectangles" presStyleCnt="0"/>
      <dgm:spPr/>
    </dgm:pt>
    <dgm:pt modelId="{FC38D7CE-2B64-4B43-918E-93BFB7115CC4}" type="pres">
      <dgm:prSet presAssocID="{4F6E3503-500A-47C8-B9A8-204A278F12E1}" presName="parentLin" presStyleCnt="0"/>
      <dgm:spPr/>
    </dgm:pt>
    <dgm:pt modelId="{E7493E6F-BBB4-4454-83FE-69216F840693}" type="pres">
      <dgm:prSet presAssocID="{4F6E3503-500A-47C8-B9A8-204A278F12E1}" presName="parentLeftMargin" presStyleLbl="node1" presStyleIdx="4" presStyleCnt="6"/>
      <dgm:spPr/>
    </dgm:pt>
    <dgm:pt modelId="{B035288E-2BCA-4AFB-9855-1F45E29975AF}" type="pres">
      <dgm:prSet presAssocID="{4F6E3503-500A-47C8-B9A8-204A278F12E1}" presName="parentText" presStyleLbl="node1" presStyleIdx="5" presStyleCnt="6">
        <dgm:presLayoutVars>
          <dgm:chMax val="0"/>
          <dgm:bulletEnabled val="1"/>
        </dgm:presLayoutVars>
      </dgm:prSet>
      <dgm:spPr/>
    </dgm:pt>
    <dgm:pt modelId="{CA2ACFE6-8CF9-46C2-A925-FC185938E0E6}" type="pres">
      <dgm:prSet presAssocID="{4F6E3503-500A-47C8-B9A8-204A278F12E1}" presName="negativeSpace" presStyleCnt="0"/>
      <dgm:spPr/>
    </dgm:pt>
    <dgm:pt modelId="{EA08CE64-5FCD-48F3-B31E-2A023C3C7130}" type="pres">
      <dgm:prSet presAssocID="{4F6E3503-500A-47C8-B9A8-204A278F12E1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85162432-B5B5-4D40-9D9C-6CA4B69DCDD3}" type="presOf" srcId="{931FEE47-CCE3-4F60-81A0-EC66AE4BA5F3}" destId="{00F8F8BC-4440-4E3D-8A92-F48F23D5C02D}" srcOrd="0" destOrd="0" presId="urn:microsoft.com/office/officeart/2005/8/layout/list1"/>
    <dgm:cxn modelId="{B540D7AE-FA7D-4454-8028-D83670689AA1}" type="presOf" srcId="{4F6E3503-500A-47C8-B9A8-204A278F12E1}" destId="{E7493E6F-BBB4-4454-83FE-69216F840693}" srcOrd="0" destOrd="0" presId="urn:microsoft.com/office/officeart/2005/8/layout/list1"/>
    <dgm:cxn modelId="{7C50A517-EF9C-408D-9D75-CFF495741CEA}" srcId="{9779083C-A1EB-4F0D-B539-3D6DE14833B1}" destId="{80473516-A20A-4624-8913-AB4018B5B6CC}" srcOrd="0" destOrd="0" parTransId="{FBF38850-2FAB-409B-B90C-B3F24AC22D69}" sibTransId="{470A6157-64F2-475C-9652-BC6C4E673137}"/>
    <dgm:cxn modelId="{46BD717E-2620-40D3-A099-097291386BE4}" type="presOf" srcId="{931FEE47-CCE3-4F60-81A0-EC66AE4BA5F3}" destId="{CE0A6EFF-C732-4AD0-9AE5-B927A36755EC}" srcOrd="1" destOrd="0" presId="urn:microsoft.com/office/officeart/2005/8/layout/list1"/>
    <dgm:cxn modelId="{7DA73AC4-4DD0-4F0F-9B93-7DB446417564}" type="presOf" srcId="{2EFECD7D-D50E-402C-9C4C-7A25EC39F3E0}" destId="{83943C33-4592-4759-8CED-C88E7C902BC1}" srcOrd="0" destOrd="0" presId="urn:microsoft.com/office/officeart/2005/8/layout/list1"/>
    <dgm:cxn modelId="{71E26749-B0C6-47D3-8B4A-AF76FDC6E83F}" type="presOf" srcId="{2EFECD7D-D50E-402C-9C4C-7A25EC39F3E0}" destId="{A9CD13A1-2BD2-40EB-A3EA-40ECD7C1CC90}" srcOrd="1" destOrd="0" presId="urn:microsoft.com/office/officeart/2005/8/layout/list1"/>
    <dgm:cxn modelId="{9785FD90-26A0-4B1F-804E-BE4FFE18D36D}" srcId="{9779083C-A1EB-4F0D-B539-3D6DE14833B1}" destId="{67F94CAC-A31E-4DFD-9BB0-536D023B9D6B}" srcOrd="1" destOrd="0" parTransId="{8D77F094-2578-4A77-826A-102BD2F20CCF}" sibTransId="{BE13AD46-230E-418A-B210-7C823888B238}"/>
    <dgm:cxn modelId="{A8C7B03D-5462-4599-8943-BB57162B8770}" srcId="{9779083C-A1EB-4F0D-B539-3D6DE14833B1}" destId="{2EFECD7D-D50E-402C-9C4C-7A25EC39F3E0}" srcOrd="2" destOrd="0" parTransId="{B918FAB1-2FF4-4F12-B060-C2C320AD58A6}" sibTransId="{80E7935F-AFCB-4CD8-98A0-7FD142AB9C5B}"/>
    <dgm:cxn modelId="{C2380A54-AD9B-4144-8A82-A37F08FC48AE}" type="presOf" srcId="{9779083C-A1EB-4F0D-B539-3D6DE14833B1}" destId="{1C315275-8D03-442F-B5FF-A7DBF8A92FE9}" srcOrd="0" destOrd="0" presId="urn:microsoft.com/office/officeart/2005/8/layout/list1"/>
    <dgm:cxn modelId="{4E2F5574-9EB8-44AC-AEA4-BBACA0442480}" srcId="{9779083C-A1EB-4F0D-B539-3D6DE14833B1}" destId="{4F6E3503-500A-47C8-B9A8-204A278F12E1}" srcOrd="5" destOrd="0" parTransId="{CD8ADE73-1984-487D-ADEB-DC2D2C3DCC1A}" sibTransId="{23E08613-3F66-4803-9241-0E9A49E8450E}"/>
    <dgm:cxn modelId="{87044B7A-E9C9-480D-B1B7-CF2FD2E3AAD2}" type="presOf" srcId="{67F94CAC-A31E-4DFD-9BB0-536D023B9D6B}" destId="{6E34E783-9329-4216-942E-F01FBEC2394D}" srcOrd="1" destOrd="0" presId="urn:microsoft.com/office/officeart/2005/8/layout/list1"/>
    <dgm:cxn modelId="{951EAEAF-C9B8-45CC-9660-2E1EBE5BD154}" type="presOf" srcId="{80473516-A20A-4624-8913-AB4018B5B6CC}" destId="{0AB594B5-0FDA-4D0D-8C51-ADA6C941CE21}" srcOrd="0" destOrd="0" presId="urn:microsoft.com/office/officeart/2005/8/layout/list1"/>
    <dgm:cxn modelId="{E7C1D665-A123-408E-B65C-A2F8BF8F79A2}" type="presOf" srcId="{4F6E3503-500A-47C8-B9A8-204A278F12E1}" destId="{B035288E-2BCA-4AFB-9855-1F45E29975AF}" srcOrd="1" destOrd="0" presId="urn:microsoft.com/office/officeart/2005/8/layout/list1"/>
    <dgm:cxn modelId="{1B4E003A-C955-44B4-B387-22E304E59A2A}" srcId="{9779083C-A1EB-4F0D-B539-3D6DE14833B1}" destId="{931FEE47-CCE3-4F60-81A0-EC66AE4BA5F3}" srcOrd="3" destOrd="0" parTransId="{B0D649BA-7B22-4AA6-9F3E-5ACEE34F7FE4}" sibTransId="{84926E90-786E-4080-AB99-E832FB2B9197}"/>
    <dgm:cxn modelId="{77A8C72E-DB03-4CCB-A668-E64C36BB3CED}" type="presOf" srcId="{80473516-A20A-4624-8913-AB4018B5B6CC}" destId="{FB637C80-A67C-4122-8101-3983878D76A2}" srcOrd="1" destOrd="0" presId="urn:microsoft.com/office/officeart/2005/8/layout/list1"/>
    <dgm:cxn modelId="{F5C78211-3C20-4DAF-93D9-2C3CF9E05A44}" type="presOf" srcId="{67F94CAC-A31E-4DFD-9BB0-536D023B9D6B}" destId="{1F4550E7-DBF6-4749-AAC6-9D5B5EE1E89F}" srcOrd="0" destOrd="0" presId="urn:microsoft.com/office/officeart/2005/8/layout/list1"/>
    <dgm:cxn modelId="{DFA279FC-3AB2-479F-A32B-0EABD25609E7}" type="presOf" srcId="{FFDA31D4-117B-4B8B-B5C7-589022079528}" destId="{A442C297-BD8C-40B6-A97B-CEE40857B6CF}" srcOrd="0" destOrd="0" presId="urn:microsoft.com/office/officeart/2005/8/layout/list1"/>
    <dgm:cxn modelId="{1A8B8D4D-7499-4BD5-B673-6CCB690560F8}" srcId="{9779083C-A1EB-4F0D-B539-3D6DE14833B1}" destId="{FFDA31D4-117B-4B8B-B5C7-589022079528}" srcOrd="4" destOrd="0" parTransId="{1474975F-D58C-4CB2-A87F-7EE97497E946}" sibTransId="{A26E6DA5-CAD9-416B-BC4D-9A2DC2554802}"/>
    <dgm:cxn modelId="{89B76141-7B2D-408A-B46F-F2812FACE7B3}" type="presOf" srcId="{FFDA31D4-117B-4B8B-B5C7-589022079528}" destId="{04E4B547-44D5-41A4-8FFC-30076AEAB736}" srcOrd="1" destOrd="0" presId="urn:microsoft.com/office/officeart/2005/8/layout/list1"/>
    <dgm:cxn modelId="{BF8E7D05-2EE1-423C-B176-FBF56AFEC602}" type="presParOf" srcId="{1C315275-8D03-442F-B5FF-A7DBF8A92FE9}" destId="{511DD728-316F-461E-AA03-57B20511232E}" srcOrd="0" destOrd="0" presId="urn:microsoft.com/office/officeart/2005/8/layout/list1"/>
    <dgm:cxn modelId="{199A171B-8891-430B-9095-BB4FC2118354}" type="presParOf" srcId="{511DD728-316F-461E-AA03-57B20511232E}" destId="{0AB594B5-0FDA-4D0D-8C51-ADA6C941CE21}" srcOrd="0" destOrd="0" presId="urn:microsoft.com/office/officeart/2005/8/layout/list1"/>
    <dgm:cxn modelId="{AB61744F-8ADE-4294-94BB-CB57C768D0A7}" type="presParOf" srcId="{511DD728-316F-461E-AA03-57B20511232E}" destId="{FB637C80-A67C-4122-8101-3983878D76A2}" srcOrd="1" destOrd="0" presId="urn:microsoft.com/office/officeart/2005/8/layout/list1"/>
    <dgm:cxn modelId="{E72EED64-BC93-4C94-9469-979CA0F89518}" type="presParOf" srcId="{1C315275-8D03-442F-B5FF-A7DBF8A92FE9}" destId="{A9EDE62D-505F-4E67-858F-862F1902F293}" srcOrd="1" destOrd="0" presId="urn:microsoft.com/office/officeart/2005/8/layout/list1"/>
    <dgm:cxn modelId="{69520A2C-181B-4504-89B4-E9DBC81976DE}" type="presParOf" srcId="{1C315275-8D03-442F-B5FF-A7DBF8A92FE9}" destId="{87F79BEE-B65D-434C-86BA-A39E7ED7642C}" srcOrd="2" destOrd="0" presId="urn:microsoft.com/office/officeart/2005/8/layout/list1"/>
    <dgm:cxn modelId="{B8298D88-51DF-4499-A29B-6E2D297A96AC}" type="presParOf" srcId="{1C315275-8D03-442F-B5FF-A7DBF8A92FE9}" destId="{7409CC99-7D5E-41E6-8C99-29DB0EB021E0}" srcOrd="3" destOrd="0" presId="urn:microsoft.com/office/officeart/2005/8/layout/list1"/>
    <dgm:cxn modelId="{5F72642D-B384-41C5-B641-80D09EAF8AFB}" type="presParOf" srcId="{1C315275-8D03-442F-B5FF-A7DBF8A92FE9}" destId="{0A318BC4-4AB9-46C0-8041-349A424350B7}" srcOrd="4" destOrd="0" presId="urn:microsoft.com/office/officeart/2005/8/layout/list1"/>
    <dgm:cxn modelId="{75654DE8-11B5-4ED5-8BAF-80A1BAF6BF07}" type="presParOf" srcId="{0A318BC4-4AB9-46C0-8041-349A424350B7}" destId="{1F4550E7-DBF6-4749-AAC6-9D5B5EE1E89F}" srcOrd="0" destOrd="0" presId="urn:microsoft.com/office/officeart/2005/8/layout/list1"/>
    <dgm:cxn modelId="{94E88367-0834-4FC0-B4C7-8D7CF87759D2}" type="presParOf" srcId="{0A318BC4-4AB9-46C0-8041-349A424350B7}" destId="{6E34E783-9329-4216-942E-F01FBEC2394D}" srcOrd="1" destOrd="0" presId="urn:microsoft.com/office/officeart/2005/8/layout/list1"/>
    <dgm:cxn modelId="{575B5615-27E7-428B-AD6F-0C5B7F042E88}" type="presParOf" srcId="{1C315275-8D03-442F-B5FF-A7DBF8A92FE9}" destId="{D135D352-38B8-4528-9D2E-AB5FFB69A808}" srcOrd="5" destOrd="0" presId="urn:microsoft.com/office/officeart/2005/8/layout/list1"/>
    <dgm:cxn modelId="{35DD701F-0E10-4D1C-997A-A700E95E7A9E}" type="presParOf" srcId="{1C315275-8D03-442F-B5FF-A7DBF8A92FE9}" destId="{D2FDA78A-DE31-4BF8-B99D-A650C44824D0}" srcOrd="6" destOrd="0" presId="urn:microsoft.com/office/officeart/2005/8/layout/list1"/>
    <dgm:cxn modelId="{3BD84372-CFC0-4E58-9248-0ACB32FCB76B}" type="presParOf" srcId="{1C315275-8D03-442F-B5FF-A7DBF8A92FE9}" destId="{312EA2B3-AF41-4A75-B14A-3B7F55347B13}" srcOrd="7" destOrd="0" presId="urn:microsoft.com/office/officeart/2005/8/layout/list1"/>
    <dgm:cxn modelId="{66F5A32D-9AAA-40E5-8573-966FE4447D59}" type="presParOf" srcId="{1C315275-8D03-442F-B5FF-A7DBF8A92FE9}" destId="{C3318C3A-9B3F-4A00-B0F8-0D8DB0A5B35F}" srcOrd="8" destOrd="0" presId="urn:microsoft.com/office/officeart/2005/8/layout/list1"/>
    <dgm:cxn modelId="{EC60BC21-1D3B-4590-B58A-9A7177D1001E}" type="presParOf" srcId="{C3318C3A-9B3F-4A00-B0F8-0D8DB0A5B35F}" destId="{83943C33-4592-4759-8CED-C88E7C902BC1}" srcOrd="0" destOrd="0" presId="urn:microsoft.com/office/officeart/2005/8/layout/list1"/>
    <dgm:cxn modelId="{27C5FB1E-2810-4094-A7C3-B418B6E12327}" type="presParOf" srcId="{C3318C3A-9B3F-4A00-B0F8-0D8DB0A5B35F}" destId="{A9CD13A1-2BD2-40EB-A3EA-40ECD7C1CC90}" srcOrd="1" destOrd="0" presId="urn:microsoft.com/office/officeart/2005/8/layout/list1"/>
    <dgm:cxn modelId="{4373ED51-E3C3-4B71-ADF4-1968F8BF5019}" type="presParOf" srcId="{1C315275-8D03-442F-B5FF-A7DBF8A92FE9}" destId="{B1FAF093-0E43-4D47-9213-88308ADE49EA}" srcOrd="9" destOrd="0" presId="urn:microsoft.com/office/officeart/2005/8/layout/list1"/>
    <dgm:cxn modelId="{195B36F5-79E6-4580-ACDF-A86F24E6D68E}" type="presParOf" srcId="{1C315275-8D03-442F-B5FF-A7DBF8A92FE9}" destId="{E9949577-69FF-4622-800C-2F57F5CC0DDA}" srcOrd="10" destOrd="0" presId="urn:microsoft.com/office/officeart/2005/8/layout/list1"/>
    <dgm:cxn modelId="{536528CF-B987-4194-83F9-B067140BADA7}" type="presParOf" srcId="{1C315275-8D03-442F-B5FF-A7DBF8A92FE9}" destId="{B71492F3-A90A-46A9-B6D6-388CA80B06B8}" srcOrd="11" destOrd="0" presId="urn:microsoft.com/office/officeart/2005/8/layout/list1"/>
    <dgm:cxn modelId="{832181C8-A7A8-445C-9742-0641917A9B61}" type="presParOf" srcId="{1C315275-8D03-442F-B5FF-A7DBF8A92FE9}" destId="{0A661927-86F0-46A4-A4C3-DD45EA4CE26E}" srcOrd="12" destOrd="0" presId="urn:microsoft.com/office/officeart/2005/8/layout/list1"/>
    <dgm:cxn modelId="{D847318A-2A8D-4461-AE24-BBA0BCB1CDEB}" type="presParOf" srcId="{0A661927-86F0-46A4-A4C3-DD45EA4CE26E}" destId="{00F8F8BC-4440-4E3D-8A92-F48F23D5C02D}" srcOrd="0" destOrd="0" presId="urn:microsoft.com/office/officeart/2005/8/layout/list1"/>
    <dgm:cxn modelId="{5B8D4C69-DCD6-41DE-9235-3A2172D95DD2}" type="presParOf" srcId="{0A661927-86F0-46A4-A4C3-DD45EA4CE26E}" destId="{CE0A6EFF-C732-4AD0-9AE5-B927A36755EC}" srcOrd="1" destOrd="0" presId="urn:microsoft.com/office/officeart/2005/8/layout/list1"/>
    <dgm:cxn modelId="{FA576D3C-C40C-4C5A-9524-C53D4805FF83}" type="presParOf" srcId="{1C315275-8D03-442F-B5FF-A7DBF8A92FE9}" destId="{99BECBC5-5229-42DD-A1A2-60E5B11D1F2E}" srcOrd="13" destOrd="0" presId="urn:microsoft.com/office/officeart/2005/8/layout/list1"/>
    <dgm:cxn modelId="{EB2D6357-EEB9-4DC7-B06E-358ED3C2980A}" type="presParOf" srcId="{1C315275-8D03-442F-B5FF-A7DBF8A92FE9}" destId="{C80B8A6D-A19E-4ED5-BEBC-6777D4F14D92}" srcOrd="14" destOrd="0" presId="urn:microsoft.com/office/officeart/2005/8/layout/list1"/>
    <dgm:cxn modelId="{6A5851D7-C730-4D96-BEEF-680AF7FC453E}" type="presParOf" srcId="{1C315275-8D03-442F-B5FF-A7DBF8A92FE9}" destId="{A3BDD0F2-33BB-4AAC-8B65-CAB264EA8798}" srcOrd="15" destOrd="0" presId="urn:microsoft.com/office/officeart/2005/8/layout/list1"/>
    <dgm:cxn modelId="{DDDAB5C5-F65A-4B29-A64B-6C3E5E1D17CE}" type="presParOf" srcId="{1C315275-8D03-442F-B5FF-A7DBF8A92FE9}" destId="{C15344D9-F9BC-455A-877E-B0B5522E62B8}" srcOrd="16" destOrd="0" presId="urn:microsoft.com/office/officeart/2005/8/layout/list1"/>
    <dgm:cxn modelId="{54D713D9-9FDF-4E1C-9864-46365A79B78A}" type="presParOf" srcId="{C15344D9-F9BC-455A-877E-B0B5522E62B8}" destId="{A442C297-BD8C-40B6-A97B-CEE40857B6CF}" srcOrd="0" destOrd="0" presId="urn:microsoft.com/office/officeart/2005/8/layout/list1"/>
    <dgm:cxn modelId="{75092F24-3680-4C69-A8A0-342312C6ECF8}" type="presParOf" srcId="{C15344D9-F9BC-455A-877E-B0B5522E62B8}" destId="{04E4B547-44D5-41A4-8FFC-30076AEAB736}" srcOrd="1" destOrd="0" presId="urn:microsoft.com/office/officeart/2005/8/layout/list1"/>
    <dgm:cxn modelId="{58721E92-D261-4996-BF21-647694FE6EB0}" type="presParOf" srcId="{1C315275-8D03-442F-B5FF-A7DBF8A92FE9}" destId="{BAC88ABD-6799-47CE-88C1-F9D3A843BC40}" srcOrd="17" destOrd="0" presId="urn:microsoft.com/office/officeart/2005/8/layout/list1"/>
    <dgm:cxn modelId="{80518FF9-58ED-47D5-82FD-E75E274EB82B}" type="presParOf" srcId="{1C315275-8D03-442F-B5FF-A7DBF8A92FE9}" destId="{3B299818-1521-40C7-9326-9EC3D976DAEF}" srcOrd="18" destOrd="0" presId="urn:microsoft.com/office/officeart/2005/8/layout/list1"/>
    <dgm:cxn modelId="{FB1C81AF-923B-4884-9C3A-D7747E0C04DF}" type="presParOf" srcId="{1C315275-8D03-442F-B5FF-A7DBF8A92FE9}" destId="{090E657F-681A-4036-B9D5-6412901A7DCF}" srcOrd="19" destOrd="0" presId="urn:microsoft.com/office/officeart/2005/8/layout/list1"/>
    <dgm:cxn modelId="{7420A700-A3A0-41FB-8A57-AC5AA5CF0BD8}" type="presParOf" srcId="{1C315275-8D03-442F-B5FF-A7DBF8A92FE9}" destId="{FC38D7CE-2B64-4B43-918E-93BFB7115CC4}" srcOrd="20" destOrd="0" presId="urn:microsoft.com/office/officeart/2005/8/layout/list1"/>
    <dgm:cxn modelId="{8C350392-6506-45DA-AE4F-80B068C28DAA}" type="presParOf" srcId="{FC38D7CE-2B64-4B43-918E-93BFB7115CC4}" destId="{E7493E6F-BBB4-4454-83FE-69216F840693}" srcOrd="0" destOrd="0" presId="urn:microsoft.com/office/officeart/2005/8/layout/list1"/>
    <dgm:cxn modelId="{249D3CC2-9A27-4B13-8BFC-F7D2F9608039}" type="presParOf" srcId="{FC38D7CE-2B64-4B43-918E-93BFB7115CC4}" destId="{B035288E-2BCA-4AFB-9855-1F45E29975AF}" srcOrd="1" destOrd="0" presId="urn:microsoft.com/office/officeart/2005/8/layout/list1"/>
    <dgm:cxn modelId="{7C70F228-AFCC-454A-8071-B7BA980236BF}" type="presParOf" srcId="{1C315275-8D03-442F-B5FF-A7DBF8A92FE9}" destId="{CA2ACFE6-8CF9-46C2-A925-FC185938E0E6}" srcOrd="21" destOrd="0" presId="urn:microsoft.com/office/officeart/2005/8/layout/list1"/>
    <dgm:cxn modelId="{97974E43-9375-437F-B3CF-EBEA68935686}" type="presParOf" srcId="{1C315275-8D03-442F-B5FF-A7DBF8A92FE9}" destId="{EA08CE64-5FCD-48F3-B31E-2A023C3C7130}" srcOrd="22" destOrd="0" presId="urn:microsoft.com/office/officeart/2005/8/layout/list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BB7FF0-A0ED-494A-A0E8-8B5052D455A2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0F1F34-A6EB-4BA9-B391-7B35646F40AE}">
      <dgm:prSet custT="1"/>
      <dgm:spPr>
        <a:solidFill>
          <a:srgbClr val="7030A0">
            <a:alpha val="90000"/>
          </a:srgbClr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uz-Cyrl-UZ" sz="3000" dirty="0" smtClean="0">
              <a:solidFill>
                <a:schemeClr val="bg1"/>
              </a:solidFill>
            </a:rPr>
            <a:t>Tashqaridan q issiqlik miqdori kiritilgunga qadar gazning parametrlari </a:t>
          </a:r>
          <a:r>
            <a:rPr lang="en-US" sz="3000" dirty="0" smtClean="0">
              <a:solidFill>
                <a:schemeClr val="bg1"/>
              </a:solidFill>
            </a:rPr>
            <a:t>P</a:t>
          </a:r>
          <a:r>
            <a:rPr lang="en-US" sz="2000" dirty="0" smtClean="0">
              <a:solidFill>
                <a:schemeClr val="bg1"/>
              </a:solidFill>
            </a:rPr>
            <a:t>1</a:t>
          </a:r>
          <a:r>
            <a:rPr lang="en-US" sz="3000" dirty="0" smtClean="0">
              <a:solidFill>
                <a:schemeClr val="bg1"/>
              </a:solidFill>
            </a:rPr>
            <a:t>V</a:t>
          </a:r>
          <a:r>
            <a:rPr lang="en-US" sz="2000" dirty="0" smtClean="0">
              <a:solidFill>
                <a:schemeClr val="bg1"/>
              </a:solidFill>
            </a:rPr>
            <a:t>1</a:t>
          </a:r>
          <a:r>
            <a:rPr lang="en-US" sz="3000" dirty="0" smtClean="0">
              <a:solidFill>
                <a:schemeClr val="bg1"/>
              </a:solidFill>
            </a:rPr>
            <a:t>T</a:t>
          </a:r>
          <a:r>
            <a:rPr lang="en-US" sz="2000" dirty="0" smtClean="0">
              <a:solidFill>
                <a:schemeClr val="bg1"/>
              </a:solidFill>
            </a:rPr>
            <a:t>1</a:t>
          </a:r>
          <a:r>
            <a:rPr lang="uz-Cyrl-UZ" sz="3000" dirty="0" smtClean="0">
              <a:solidFill>
                <a:schemeClr val="bg1"/>
              </a:solidFill>
            </a:rPr>
            <a:t>,</a:t>
          </a:r>
          <a:r>
            <a:rPr lang="en-US" sz="3000" dirty="0" smtClean="0">
              <a:solidFill>
                <a:schemeClr val="bg1"/>
              </a:solidFill>
            </a:rPr>
            <a:t> </a:t>
          </a:r>
          <a:r>
            <a:rPr lang="uz-Cyrl-UZ" sz="3000" dirty="0" smtClean="0">
              <a:solidFill>
                <a:schemeClr val="bg1"/>
              </a:solidFill>
            </a:rPr>
            <a:t>bo’ladi, issiqlikni qabul qilgandan so’ng esa </a:t>
          </a:r>
          <a:r>
            <a:rPr lang="en-US" sz="3000" dirty="0" smtClean="0">
              <a:solidFill>
                <a:schemeClr val="bg1"/>
              </a:solidFill>
            </a:rPr>
            <a:t>P</a:t>
          </a:r>
          <a:r>
            <a:rPr lang="en-US" sz="2000" dirty="0" smtClean="0">
              <a:solidFill>
                <a:schemeClr val="bg1"/>
              </a:solidFill>
            </a:rPr>
            <a:t>2</a:t>
          </a:r>
          <a:r>
            <a:rPr lang="en-US" sz="3000" dirty="0" smtClean="0">
              <a:solidFill>
                <a:schemeClr val="bg1"/>
              </a:solidFill>
            </a:rPr>
            <a:t>V</a:t>
          </a:r>
          <a:r>
            <a:rPr lang="en-US" sz="2000" dirty="0" smtClean="0">
              <a:solidFill>
                <a:schemeClr val="bg1"/>
              </a:solidFill>
            </a:rPr>
            <a:t>2</a:t>
          </a:r>
          <a:r>
            <a:rPr lang="en-US" sz="3000" dirty="0" smtClean="0">
              <a:solidFill>
                <a:schemeClr val="bg1"/>
              </a:solidFill>
            </a:rPr>
            <a:t>T</a:t>
          </a:r>
          <a:r>
            <a:rPr lang="en-US" sz="2000" dirty="0" smtClean="0">
              <a:solidFill>
                <a:schemeClr val="bg1"/>
              </a:solidFill>
            </a:rPr>
            <a:t>2</a:t>
          </a:r>
          <a:r>
            <a:rPr lang="uz-Cyrl-UZ" sz="3000" dirty="0" smtClean="0">
              <a:solidFill>
                <a:schemeClr val="bg1"/>
              </a:solidFill>
            </a:rPr>
            <a:t>,</a:t>
          </a:r>
          <a:r>
            <a:rPr lang="uz-Cyrl-UZ" sz="3000" dirty="0" smtClean="0">
              <a:solidFill>
                <a:schemeClr val="bg1"/>
              </a:solidFill>
            </a:rPr>
            <a:t> Ikki holat uchun holat tenglamasini tuzamiz</a:t>
          </a:r>
          <a:r>
            <a:rPr lang="uz-Cyrl-UZ" sz="3000" dirty="0" smtClean="0"/>
            <a:t>:</a:t>
          </a:r>
          <a:endParaRPr lang="ru-RU" sz="3000" b="0" i="0" baseline="0" dirty="0">
            <a:solidFill>
              <a:schemeClr val="bg1"/>
            </a:solidFill>
          </a:endParaRPr>
        </a:p>
      </dgm:t>
    </dgm:pt>
    <dgm:pt modelId="{B6D64BE9-1051-4597-BC99-5DB845A3C54E}" type="parTrans" cxnId="{D3D292A6-521E-4649-956D-69208056D2DD}">
      <dgm:prSet/>
      <dgm:spPr/>
      <dgm:t>
        <a:bodyPr/>
        <a:lstStyle/>
        <a:p>
          <a:endParaRPr lang="ru-RU"/>
        </a:p>
      </dgm:t>
    </dgm:pt>
    <dgm:pt modelId="{3B8325C4-8DEE-4C8A-88B7-2D94533055BE}" type="sibTrans" cxnId="{D3D292A6-521E-4649-956D-69208056D2DD}">
      <dgm:prSet/>
      <dgm:spPr/>
      <dgm:t>
        <a:bodyPr/>
        <a:lstStyle/>
        <a:p>
          <a:endParaRPr lang="ru-RU"/>
        </a:p>
      </dgm:t>
    </dgm:pt>
    <dgm:pt modelId="{92C7A2A0-4997-4C2B-9771-15C7401FC8BA}">
      <dgm:prSet/>
      <dgm:spPr>
        <a:ln>
          <a:solidFill>
            <a:srgbClr val="FF0000"/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pPr rtl="0"/>
          <a:endParaRPr lang="en-US" b="0" i="0" baseline="0" dirty="0"/>
        </a:p>
      </dgm:t>
    </dgm:pt>
    <dgm:pt modelId="{8B0CB430-9C99-423D-8DC7-DF85FD375AA7}" type="parTrans" cxnId="{C29A7313-736D-49A8-B289-A3C4028C1D4E}">
      <dgm:prSet/>
      <dgm:spPr/>
      <dgm:t>
        <a:bodyPr/>
        <a:lstStyle/>
        <a:p>
          <a:endParaRPr lang="ru-RU"/>
        </a:p>
      </dgm:t>
    </dgm:pt>
    <dgm:pt modelId="{FBDEF4D5-F3AE-4C58-B0BA-45B88E8123C7}" type="sibTrans" cxnId="{C29A7313-736D-49A8-B289-A3C4028C1D4E}">
      <dgm:prSet/>
      <dgm:spPr/>
      <dgm:t>
        <a:bodyPr/>
        <a:lstStyle/>
        <a:p>
          <a:endParaRPr lang="ru-RU"/>
        </a:p>
      </dgm:t>
    </dgm:pt>
    <dgm:pt modelId="{9DF99B1E-2B65-421B-A6CA-207BEB3527B9}" type="pres">
      <dgm:prSet presAssocID="{EEBB7FF0-A0ED-494A-A0E8-8B5052D455A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1767AA17-204B-4453-BC6B-C111942A74F5}" type="pres">
      <dgm:prSet presAssocID="{EEBB7FF0-A0ED-494A-A0E8-8B5052D455A2}" presName="pyramid" presStyleLbl="node1" presStyleIdx="0" presStyleCnt="1" custScaleX="166003"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589C3D5D-FE45-4032-9B92-5BC948D65B20}" type="pres">
      <dgm:prSet presAssocID="{EEBB7FF0-A0ED-494A-A0E8-8B5052D455A2}" presName="theList" presStyleCnt="0"/>
      <dgm:spPr/>
    </dgm:pt>
    <dgm:pt modelId="{74AC91BE-037F-4C15-AC22-3CD1BA70D0D7}" type="pres">
      <dgm:prSet presAssocID="{0B0F1F34-A6EB-4BA9-B391-7B35646F40AE}" presName="aNode" presStyleLbl="fgAcc1" presStyleIdx="0" presStyleCnt="2" custScaleX="312261" custLinFactNeighborX="-12310" custLinFactNeighborY="7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8E7D43-F126-4EC8-AC8D-046E0A99E7DC}" type="pres">
      <dgm:prSet presAssocID="{0B0F1F34-A6EB-4BA9-B391-7B35646F40AE}" presName="aSpace" presStyleCnt="0"/>
      <dgm:spPr/>
    </dgm:pt>
    <dgm:pt modelId="{C4E31EFD-411A-45D3-B4A3-A9B6DCFC4015}" type="pres">
      <dgm:prSet presAssocID="{92C7A2A0-4997-4C2B-9771-15C7401FC8BA}" presName="aNode" presStyleLbl="fgAcc1" presStyleIdx="1" presStyleCnt="2" custScaleX="311770" custScaleY="146805" custLinFactNeighborX="-11489" custLinFactNeighborY="-7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43373F-F48C-4784-AB03-9FCB2D340E66}" type="pres">
      <dgm:prSet presAssocID="{92C7A2A0-4997-4C2B-9771-15C7401FC8BA}" presName="aSpace" presStyleCnt="0"/>
      <dgm:spPr/>
    </dgm:pt>
  </dgm:ptLst>
  <dgm:cxnLst>
    <dgm:cxn modelId="{D3D292A6-521E-4649-956D-69208056D2DD}" srcId="{EEBB7FF0-A0ED-494A-A0E8-8B5052D455A2}" destId="{0B0F1F34-A6EB-4BA9-B391-7B35646F40AE}" srcOrd="0" destOrd="0" parTransId="{B6D64BE9-1051-4597-BC99-5DB845A3C54E}" sibTransId="{3B8325C4-8DEE-4C8A-88B7-2D94533055BE}"/>
    <dgm:cxn modelId="{9F7696B4-080A-4ABA-B6C8-CFFBB2551451}" type="presOf" srcId="{92C7A2A0-4997-4C2B-9771-15C7401FC8BA}" destId="{C4E31EFD-411A-45D3-B4A3-A9B6DCFC4015}" srcOrd="0" destOrd="0" presId="urn:microsoft.com/office/officeart/2005/8/layout/pyramid2"/>
    <dgm:cxn modelId="{A1C29910-5F70-4417-BC72-CB494976C379}" type="presOf" srcId="{0B0F1F34-A6EB-4BA9-B391-7B35646F40AE}" destId="{74AC91BE-037F-4C15-AC22-3CD1BA70D0D7}" srcOrd="0" destOrd="0" presId="urn:microsoft.com/office/officeart/2005/8/layout/pyramid2"/>
    <dgm:cxn modelId="{374CB8C1-6AD6-4D17-8562-47D9016ECA86}" type="presOf" srcId="{EEBB7FF0-A0ED-494A-A0E8-8B5052D455A2}" destId="{9DF99B1E-2B65-421B-A6CA-207BEB3527B9}" srcOrd="0" destOrd="0" presId="urn:microsoft.com/office/officeart/2005/8/layout/pyramid2"/>
    <dgm:cxn modelId="{C29A7313-736D-49A8-B289-A3C4028C1D4E}" srcId="{EEBB7FF0-A0ED-494A-A0E8-8B5052D455A2}" destId="{92C7A2A0-4997-4C2B-9771-15C7401FC8BA}" srcOrd="1" destOrd="0" parTransId="{8B0CB430-9C99-423D-8DC7-DF85FD375AA7}" sibTransId="{FBDEF4D5-F3AE-4C58-B0BA-45B88E8123C7}"/>
    <dgm:cxn modelId="{BBDE41F9-CBBE-4E68-A1A9-265CC3DDD9DC}" type="presParOf" srcId="{9DF99B1E-2B65-421B-A6CA-207BEB3527B9}" destId="{1767AA17-204B-4453-BC6B-C111942A74F5}" srcOrd="0" destOrd="0" presId="urn:microsoft.com/office/officeart/2005/8/layout/pyramid2"/>
    <dgm:cxn modelId="{BEA9FEDA-60DA-4B1E-98A5-22F9C76683EA}" type="presParOf" srcId="{9DF99B1E-2B65-421B-A6CA-207BEB3527B9}" destId="{589C3D5D-FE45-4032-9B92-5BC948D65B20}" srcOrd="1" destOrd="0" presId="urn:microsoft.com/office/officeart/2005/8/layout/pyramid2"/>
    <dgm:cxn modelId="{7DB4EC35-E76D-4060-B9FC-787A3F2E87D0}" type="presParOf" srcId="{589C3D5D-FE45-4032-9B92-5BC948D65B20}" destId="{74AC91BE-037F-4C15-AC22-3CD1BA70D0D7}" srcOrd="0" destOrd="0" presId="urn:microsoft.com/office/officeart/2005/8/layout/pyramid2"/>
    <dgm:cxn modelId="{83065513-E54C-4748-A575-69BB5BBE6CE0}" type="presParOf" srcId="{589C3D5D-FE45-4032-9B92-5BC948D65B20}" destId="{F88E7D43-F126-4EC8-AC8D-046E0A99E7DC}" srcOrd="1" destOrd="0" presId="urn:microsoft.com/office/officeart/2005/8/layout/pyramid2"/>
    <dgm:cxn modelId="{7A6AE48E-25DC-497F-B697-D4EC1533456A}" type="presParOf" srcId="{589C3D5D-FE45-4032-9B92-5BC948D65B20}" destId="{C4E31EFD-411A-45D3-B4A3-A9B6DCFC4015}" srcOrd="2" destOrd="0" presId="urn:microsoft.com/office/officeart/2005/8/layout/pyramid2"/>
    <dgm:cxn modelId="{C41065AC-CD9D-46FF-81FA-5060FE441299}" type="presParOf" srcId="{589C3D5D-FE45-4032-9B92-5BC948D65B20}" destId="{A843373F-F48C-4784-AB03-9FCB2D340E66}" srcOrd="3" destOrd="0" presId="urn:microsoft.com/office/officeart/2005/8/layout/pyramid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EBB7FF0-A0ED-494A-A0E8-8B5052D455A2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0F1F34-A6EB-4BA9-B391-7B35646F40AE}">
      <dgm:prSet/>
      <dgm:spPr>
        <a:solidFill>
          <a:srgbClr val="7030A0">
            <a:alpha val="90000"/>
          </a:srgbClr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uz-Cyrl-UZ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Tengliklarning nisbatlaridan S</a:t>
          </a:r>
          <a:r>
            <a:rPr lang="en-US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h</a:t>
          </a:r>
          <a:r>
            <a:rPr lang="uz-Cyrl-UZ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arl qonuni ifodasi hosil bo’ladi, </a:t>
          </a:r>
          <a:endParaRPr lang="ru-RU" b="0" i="0" baseline="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6D64BE9-1051-4597-BC99-5DB845A3C54E}" type="parTrans" cxnId="{D3D292A6-521E-4649-956D-69208056D2DD}">
      <dgm:prSet/>
      <dgm:spPr/>
      <dgm:t>
        <a:bodyPr/>
        <a:lstStyle/>
        <a:p>
          <a:endParaRPr lang="ru-RU"/>
        </a:p>
      </dgm:t>
    </dgm:pt>
    <dgm:pt modelId="{3B8325C4-8DEE-4C8A-88B7-2D94533055BE}" type="sibTrans" cxnId="{D3D292A6-521E-4649-956D-69208056D2DD}">
      <dgm:prSet/>
      <dgm:spPr/>
      <dgm:t>
        <a:bodyPr/>
        <a:lstStyle/>
        <a:p>
          <a:endParaRPr lang="ru-RU"/>
        </a:p>
      </dgm:t>
    </dgm:pt>
    <dgm:pt modelId="{92C7A2A0-4997-4C2B-9771-15C7401FC8BA}">
      <dgm:prSet/>
      <dgm:spPr>
        <a:solidFill>
          <a:srgbClr val="92D050">
            <a:alpha val="90000"/>
          </a:srgbClr>
        </a:solidFill>
        <a:ln>
          <a:solidFill>
            <a:srgbClr val="FF0000"/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pPr rtl="0"/>
          <a:endParaRPr lang="en-US" b="0" i="0" baseline="0" dirty="0"/>
        </a:p>
      </dgm:t>
    </dgm:pt>
    <dgm:pt modelId="{8B0CB430-9C99-423D-8DC7-DF85FD375AA7}" type="parTrans" cxnId="{C29A7313-736D-49A8-B289-A3C4028C1D4E}">
      <dgm:prSet/>
      <dgm:spPr/>
      <dgm:t>
        <a:bodyPr/>
        <a:lstStyle/>
        <a:p>
          <a:endParaRPr lang="ru-RU"/>
        </a:p>
      </dgm:t>
    </dgm:pt>
    <dgm:pt modelId="{FBDEF4D5-F3AE-4C58-B0BA-45B88E8123C7}" type="sibTrans" cxnId="{C29A7313-736D-49A8-B289-A3C4028C1D4E}">
      <dgm:prSet/>
      <dgm:spPr/>
      <dgm:t>
        <a:bodyPr/>
        <a:lstStyle/>
        <a:p>
          <a:endParaRPr lang="ru-RU"/>
        </a:p>
      </dgm:t>
    </dgm:pt>
    <dgm:pt modelId="{A6D3DB43-D0E7-466B-8ABA-F4DA56AF3007}">
      <dgm:prSet/>
      <dgm:spPr>
        <a:solidFill>
          <a:srgbClr val="FFFF00">
            <a:alpha val="90000"/>
          </a:srgbClr>
        </a:solidFill>
        <a:ln>
          <a:solidFill>
            <a:srgbClr val="FF0000"/>
          </a:solidFill>
        </a:ln>
        <a:scene3d>
          <a:camera prst="orthographicFront"/>
          <a:lightRig rig="threePt" dir="t"/>
        </a:scene3d>
        <a:sp3d>
          <a:bevelT prst="relaxedInset"/>
        </a:sp3d>
      </dgm:spPr>
      <dgm:t>
        <a:bodyPr/>
        <a:lstStyle/>
        <a:p>
          <a:pPr rtl="0"/>
          <a:endParaRPr lang="en-US" b="0" i="0" baseline="0" dirty="0"/>
        </a:p>
      </dgm:t>
    </dgm:pt>
    <dgm:pt modelId="{47C3513E-9BF3-4A79-8182-5BFF70DA0BDC}" type="parTrans" cxnId="{D6745AED-1458-4453-96AB-2E1E262E3A2D}">
      <dgm:prSet/>
      <dgm:spPr/>
      <dgm:t>
        <a:bodyPr/>
        <a:lstStyle/>
        <a:p>
          <a:endParaRPr lang="ru-RU"/>
        </a:p>
      </dgm:t>
    </dgm:pt>
    <dgm:pt modelId="{D5FD2164-E99D-4257-B950-03816049AEE4}" type="sibTrans" cxnId="{D6745AED-1458-4453-96AB-2E1E262E3A2D}">
      <dgm:prSet/>
      <dgm:spPr/>
      <dgm:t>
        <a:bodyPr/>
        <a:lstStyle/>
        <a:p>
          <a:endParaRPr lang="ru-RU"/>
        </a:p>
      </dgm:t>
    </dgm:pt>
    <dgm:pt modelId="{9DF99B1E-2B65-421B-A6CA-207BEB3527B9}" type="pres">
      <dgm:prSet presAssocID="{EEBB7FF0-A0ED-494A-A0E8-8B5052D455A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1767AA17-204B-4453-BC6B-C111942A74F5}" type="pres">
      <dgm:prSet presAssocID="{EEBB7FF0-A0ED-494A-A0E8-8B5052D455A2}" presName="pyramid" presStyleLbl="node1" presStyleIdx="0" presStyleCnt="1" custScaleX="166003" custLinFactNeighborX="45874" custLinFactNeighborY="-1067"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endParaRPr lang="ru-RU"/>
        </a:p>
      </dgm:t>
    </dgm:pt>
    <dgm:pt modelId="{589C3D5D-FE45-4032-9B92-5BC948D65B20}" type="pres">
      <dgm:prSet presAssocID="{EEBB7FF0-A0ED-494A-A0E8-8B5052D455A2}" presName="theList" presStyleCnt="0"/>
      <dgm:spPr/>
    </dgm:pt>
    <dgm:pt modelId="{74AC91BE-037F-4C15-AC22-3CD1BA70D0D7}" type="pres">
      <dgm:prSet presAssocID="{0B0F1F34-A6EB-4BA9-B391-7B35646F40AE}" presName="aNode" presStyleLbl="fgAcc1" presStyleIdx="0" presStyleCnt="3" custScaleX="312261" custLinFactY="-6337" custLinFactNeighborX="-943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8E7D43-F126-4EC8-AC8D-046E0A99E7DC}" type="pres">
      <dgm:prSet presAssocID="{0B0F1F34-A6EB-4BA9-B391-7B35646F40AE}" presName="aSpace" presStyleCnt="0"/>
      <dgm:spPr/>
    </dgm:pt>
    <dgm:pt modelId="{C4E31EFD-411A-45D3-B4A3-A9B6DCFC4015}" type="pres">
      <dgm:prSet presAssocID="{92C7A2A0-4997-4C2B-9771-15C7401FC8BA}" presName="aNode" presStyleLbl="fgAcc1" presStyleIdx="1" presStyleCnt="3" custScaleX="311770" custScaleY="98520" custLinFactNeighborX="-9026" custLinFactNeighborY="-38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43373F-F48C-4784-AB03-9FCB2D340E66}" type="pres">
      <dgm:prSet presAssocID="{92C7A2A0-4997-4C2B-9771-15C7401FC8BA}" presName="aSpace" presStyleCnt="0"/>
      <dgm:spPr/>
    </dgm:pt>
    <dgm:pt modelId="{02AB31C1-BB8B-4366-84AA-DAEE3E8DB675}" type="pres">
      <dgm:prSet presAssocID="{A6D3DB43-D0E7-466B-8ABA-F4DA56AF3007}" presName="aNode" presStyleLbl="fgAcc1" presStyleIdx="2" presStyleCnt="3" custScaleX="311770" custScaleY="98520" custLinFactY="8411" custLinFactNeighborX="-10258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A97A5C-8F6F-47FF-939B-58B1B4457113}" type="pres">
      <dgm:prSet presAssocID="{A6D3DB43-D0E7-466B-8ABA-F4DA56AF3007}" presName="aSpace" presStyleCnt="0"/>
      <dgm:spPr/>
    </dgm:pt>
  </dgm:ptLst>
  <dgm:cxnLst>
    <dgm:cxn modelId="{FEEBA23F-A3EB-4BD1-A525-92C5DF4EAD76}" type="presOf" srcId="{EEBB7FF0-A0ED-494A-A0E8-8B5052D455A2}" destId="{9DF99B1E-2B65-421B-A6CA-207BEB3527B9}" srcOrd="0" destOrd="0" presId="urn:microsoft.com/office/officeart/2005/8/layout/pyramid2"/>
    <dgm:cxn modelId="{D3D292A6-521E-4649-956D-69208056D2DD}" srcId="{EEBB7FF0-A0ED-494A-A0E8-8B5052D455A2}" destId="{0B0F1F34-A6EB-4BA9-B391-7B35646F40AE}" srcOrd="0" destOrd="0" parTransId="{B6D64BE9-1051-4597-BC99-5DB845A3C54E}" sibTransId="{3B8325C4-8DEE-4C8A-88B7-2D94533055BE}"/>
    <dgm:cxn modelId="{869CA18A-6A4E-4E9B-ABC6-6EEA3326A90D}" type="presOf" srcId="{92C7A2A0-4997-4C2B-9771-15C7401FC8BA}" destId="{C4E31EFD-411A-45D3-B4A3-A9B6DCFC4015}" srcOrd="0" destOrd="0" presId="urn:microsoft.com/office/officeart/2005/8/layout/pyramid2"/>
    <dgm:cxn modelId="{D6745AED-1458-4453-96AB-2E1E262E3A2D}" srcId="{EEBB7FF0-A0ED-494A-A0E8-8B5052D455A2}" destId="{A6D3DB43-D0E7-466B-8ABA-F4DA56AF3007}" srcOrd="2" destOrd="0" parTransId="{47C3513E-9BF3-4A79-8182-5BFF70DA0BDC}" sibTransId="{D5FD2164-E99D-4257-B950-03816049AEE4}"/>
    <dgm:cxn modelId="{8012EE91-BDF1-474A-BAF7-54CD14BF3AB9}" type="presOf" srcId="{A6D3DB43-D0E7-466B-8ABA-F4DA56AF3007}" destId="{02AB31C1-BB8B-4366-84AA-DAEE3E8DB675}" srcOrd="0" destOrd="0" presId="urn:microsoft.com/office/officeart/2005/8/layout/pyramid2"/>
    <dgm:cxn modelId="{F07B1011-519C-4054-B3E7-766444664ED5}" type="presOf" srcId="{0B0F1F34-A6EB-4BA9-B391-7B35646F40AE}" destId="{74AC91BE-037F-4C15-AC22-3CD1BA70D0D7}" srcOrd="0" destOrd="0" presId="urn:microsoft.com/office/officeart/2005/8/layout/pyramid2"/>
    <dgm:cxn modelId="{C29A7313-736D-49A8-B289-A3C4028C1D4E}" srcId="{EEBB7FF0-A0ED-494A-A0E8-8B5052D455A2}" destId="{92C7A2A0-4997-4C2B-9771-15C7401FC8BA}" srcOrd="1" destOrd="0" parTransId="{8B0CB430-9C99-423D-8DC7-DF85FD375AA7}" sibTransId="{FBDEF4D5-F3AE-4C58-B0BA-45B88E8123C7}"/>
    <dgm:cxn modelId="{E9FE774F-7B0D-4746-830E-F7B9D436B925}" type="presParOf" srcId="{9DF99B1E-2B65-421B-A6CA-207BEB3527B9}" destId="{1767AA17-204B-4453-BC6B-C111942A74F5}" srcOrd="0" destOrd="0" presId="urn:microsoft.com/office/officeart/2005/8/layout/pyramid2"/>
    <dgm:cxn modelId="{8180D2F9-B288-4C26-BE21-A0B0C3338C0A}" type="presParOf" srcId="{9DF99B1E-2B65-421B-A6CA-207BEB3527B9}" destId="{589C3D5D-FE45-4032-9B92-5BC948D65B20}" srcOrd="1" destOrd="0" presId="urn:microsoft.com/office/officeart/2005/8/layout/pyramid2"/>
    <dgm:cxn modelId="{1F908858-33EB-4B85-B018-0314584A90D6}" type="presParOf" srcId="{589C3D5D-FE45-4032-9B92-5BC948D65B20}" destId="{74AC91BE-037F-4C15-AC22-3CD1BA70D0D7}" srcOrd="0" destOrd="0" presId="urn:microsoft.com/office/officeart/2005/8/layout/pyramid2"/>
    <dgm:cxn modelId="{A81C349B-90A5-47D5-96C1-2610CAF7FE1B}" type="presParOf" srcId="{589C3D5D-FE45-4032-9B92-5BC948D65B20}" destId="{F88E7D43-F126-4EC8-AC8D-046E0A99E7DC}" srcOrd="1" destOrd="0" presId="urn:microsoft.com/office/officeart/2005/8/layout/pyramid2"/>
    <dgm:cxn modelId="{1F3605BA-8F09-4DE7-8644-4B4E291CE90E}" type="presParOf" srcId="{589C3D5D-FE45-4032-9B92-5BC948D65B20}" destId="{C4E31EFD-411A-45D3-B4A3-A9B6DCFC4015}" srcOrd="2" destOrd="0" presId="urn:microsoft.com/office/officeart/2005/8/layout/pyramid2"/>
    <dgm:cxn modelId="{5912650D-9883-4703-8310-7252156EBF4B}" type="presParOf" srcId="{589C3D5D-FE45-4032-9B92-5BC948D65B20}" destId="{A843373F-F48C-4784-AB03-9FCB2D340E66}" srcOrd="3" destOrd="0" presId="urn:microsoft.com/office/officeart/2005/8/layout/pyramid2"/>
    <dgm:cxn modelId="{6318EB78-0296-41DD-BED4-E54F6AA7D457}" type="presParOf" srcId="{589C3D5D-FE45-4032-9B92-5BC948D65B20}" destId="{02AB31C1-BB8B-4366-84AA-DAEE3E8DB675}" srcOrd="4" destOrd="0" presId="urn:microsoft.com/office/officeart/2005/8/layout/pyramid2"/>
    <dgm:cxn modelId="{439AB988-C602-44F4-BCF1-221B539790C8}" type="presParOf" srcId="{589C3D5D-FE45-4032-9B92-5BC948D65B20}" destId="{D3A97A5C-8F6F-47FF-939B-58B1B4457113}" srcOrd="5" destOrd="0" presId="urn:microsoft.com/office/officeart/2005/8/layout/pyramid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87D9A1B-DB21-4BAE-AF16-361B343DFAD8}" type="doc">
      <dgm:prSet loTypeId="urn:microsoft.com/office/officeart/2005/8/layout/process4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33A7C82-C234-4D3D-80C6-F351B4E41151}">
      <dgm:prSet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uz-Cyrl-UZ" dirty="0" smtClean="0"/>
            <a:t>Izoxorik jarayon diagrammasini PV, TS koordinatalarida ifodalaymiz. Termodinamikaning birinchi qonunidan ma’lumki, sistemaga uzatilgan issiqlik miqdori q shu sistema ichki energiyasining o’zgarishi (U</a:t>
          </a:r>
          <a:r>
            <a:rPr lang="uz-Cyrl-UZ" baseline="-25000" dirty="0" smtClean="0"/>
            <a:t>2</a:t>
          </a:r>
          <a:r>
            <a:rPr lang="uz-Cyrl-UZ" dirty="0" smtClean="0"/>
            <a:t>-U</a:t>
          </a:r>
          <a:r>
            <a:rPr lang="uz-Cyrl-UZ" baseline="-25000" dirty="0" smtClean="0"/>
            <a:t>1</a:t>
          </a:r>
          <a:r>
            <a:rPr lang="uz-Cyrl-UZ" dirty="0" smtClean="0"/>
            <a:t>) va tashqi kuchlarga qarshi bajarilgan ish (A) ga sarf bo’ladi, ya’ni</a:t>
          </a:r>
          <a:endParaRPr lang="ru-RU" b="1" i="0" baseline="0" dirty="0"/>
        </a:p>
      </dgm:t>
    </dgm:pt>
    <dgm:pt modelId="{0E2E5520-7DF4-450A-8CE6-99AE3C76B51C}" type="parTrans" cxnId="{2093F0F0-FD30-499B-B20D-D8DDAD6A6E63}">
      <dgm:prSet/>
      <dgm:spPr/>
      <dgm:t>
        <a:bodyPr/>
        <a:lstStyle/>
        <a:p>
          <a:endParaRPr lang="ru-RU"/>
        </a:p>
      </dgm:t>
    </dgm:pt>
    <dgm:pt modelId="{C30D887E-B95F-427F-8CCB-EC44E93EC482}" type="sibTrans" cxnId="{2093F0F0-FD30-499B-B20D-D8DDAD6A6E63}">
      <dgm:prSet/>
      <dgm:spPr/>
      <dgm:t>
        <a:bodyPr/>
        <a:lstStyle/>
        <a:p>
          <a:endParaRPr lang="ru-RU"/>
        </a:p>
      </dgm:t>
    </dgm:pt>
    <dgm:pt modelId="{0F8F417E-3FD6-48A4-B097-3267FC665BA9}">
      <dgm:prSet/>
      <dgm:spPr>
        <a:solidFill>
          <a:srgbClr val="C00000"/>
        </a:solidFill>
        <a:ln>
          <a:solidFill>
            <a:srgbClr val="00B0F0"/>
          </a:solidFill>
        </a:ln>
      </dgm:spPr>
      <dgm:t>
        <a:bodyPr/>
        <a:lstStyle/>
        <a:p>
          <a:pPr rtl="0"/>
          <a:endParaRPr lang="en-US" b="1" i="0" baseline="0" dirty="0"/>
        </a:p>
      </dgm:t>
    </dgm:pt>
    <dgm:pt modelId="{486D39EB-F02C-447B-8483-5CC786550560}" type="parTrans" cxnId="{323BB05F-AC75-41BC-B20D-9A3CF6499543}">
      <dgm:prSet/>
      <dgm:spPr/>
      <dgm:t>
        <a:bodyPr/>
        <a:lstStyle/>
        <a:p>
          <a:endParaRPr lang="ru-RU"/>
        </a:p>
      </dgm:t>
    </dgm:pt>
    <dgm:pt modelId="{C8033595-4BAC-4BA8-9FD1-AF11D028DF6F}" type="sibTrans" cxnId="{323BB05F-AC75-41BC-B20D-9A3CF6499543}">
      <dgm:prSet/>
      <dgm:spPr/>
      <dgm:t>
        <a:bodyPr/>
        <a:lstStyle/>
        <a:p>
          <a:endParaRPr lang="ru-RU"/>
        </a:p>
      </dgm:t>
    </dgm:pt>
    <dgm:pt modelId="{A6775CBB-8CA0-4F7B-97F6-D2D86A3AC43C}" type="pres">
      <dgm:prSet presAssocID="{587D9A1B-DB21-4BAE-AF16-361B343DFAD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FBFDCF-3DD4-4144-8B59-53F32BF4076B}" type="pres">
      <dgm:prSet presAssocID="{0F8F417E-3FD6-48A4-B097-3267FC665BA9}" presName="boxAndChildren" presStyleCnt="0"/>
      <dgm:spPr/>
      <dgm:t>
        <a:bodyPr/>
        <a:lstStyle/>
        <a:p>
          <a:endParaRPr lang="ru-RU"/>
        </a:p>
      </dgm:t>
    </dgm:pt>
    <dgm:pt modelId="{0B771EE2-8428-4A95-A2E6-58D9E80BAE69}" type="pres">
      <dgm:prSet presAssocID="{0F8F417E-3FD6-48A4-B097-3267FC665BA9}" presName="parentTextBox" presStyleLbl="node1" presStyleIdx="0" presStyleCnt="2"/>
      <dgm:spPr/>
      <dgm:t>
        <a:bodyPr/>
        <a:lstStyle/>
        <a:p>
          <a:endParaRPr lang="ru-RU"/>
        </a:p>
      </dgm:t>
    </dgm:pt>
    <dgm:pt modelId="{AFC7D286-65E4-49BC-B226-1B4BD5296CF9}" type="pres">
      <dgm:prSet presAssocID="{C30D887E-B95F-427F-8CCB-EC44E93EC482}" presName="sp" presStyleCnt="0"/>
      <dgm:spPr/>
      <dgm:t>
        <a:bodyPr/>
        <a:lstStyle/>
        <a:p>
          <a:endParaRPr lang="ru-RU"/>
        </a:p>
      </dgm:t>
    </dgm:pt>
    <dgm:pt modelId="{164C0589-0DB0-4C31-9822-6A69EBAE2328}" type="pres">
      <dgm:prSet presAssocID="{633A7C82-C234-4D3D-80C6-F351B4E41151}" presName="arrowAndChildren" presStyleCnt="0"/>
      <dgm:spPr/>
      <dgm:t>
        <a:bodyPr/>
        <a:lstStyle/>
        <a:p>
          <a:endParaRPr lang="ru-RU"/>
        </a:p>
      </dgm:t>
    </dgm:pt>
    <dgm:pt modelId="{70FCA462-778A-4FC6-A234-647E9D49FBBA}" type="pres">
      <dgm:prSet presAssocID="{633A7C82-C234-4D3D-80C6-F351B4E41151}" presName="parentTextArrow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6B66AD0E-9F94-452A-B984-F72BE2EB888A}" type="presOf" srcId="{587D9A1B-DB21-4BAE-AF16-361B343DFAD8}" destId="{A6775CBB-8CA0-4F7B-97F6-D2D86A3AC43C}" srcOrd="0" destOrd="0" presId="urn:microsoft.com/office/officeart/2005/8/layout/process4"/>
    <dgm:cxn modelId="{4D8A78DF-B095-4F41-9146-ADC6E42673A1}" type="presOf" srcId="{633A7C82-C234-4D3D-80C6-F351B4E41151}" destId="{70FCA462-778A-4FC6-A234-647E9D49FBBA}" srcOrd="0" destOrd="0" presId="urn:microsoft.com/office/officeart/2005/8/layout/process4"/>
    <dgm:cxn modelId="{2093F0F0-FD30-499B-B20D-D8DDAD6A6E63}" srcId="{587D9A1B-DB21-4BAE-AF16-361B343DFAD8}" destId="{633A7C82-C234-4D3D-80C6-F351B4E41151}" srcOrd="0" destOrd="0" parTransId="{0E2E5520-7DF4-450A-8CE6-99AE3C76B51C}" sibTransId="{C30D887E-B95F-427F-8CCB-EC44E93EC482}"/>
    <dgm:cxn modelId="{6736F205-5040-4AD4-A5BC-70A73DB8BEB6}" type="presOf" srcId="{0F8F417E-3FD6-48A4-B097-3267FC665BA9}" destId="{0B771EE2-8428-4A95-A2E6-58D9E80BAE69}" srcOrd="0" destOrd="0" presId="urn:microsoft.com/office/officeart/2005/8/layout/process4"/>
    <dgm:cxn modelId="{323BB05F-AC75-41BC-B20D-9A3CF6499543}" srcId="{587D9A1B-DB21-4BAE-AF16-361B343DFAD8}" destId="{0F8F417E-3FD6-48A4-B097-3267FC665BA9}" srcOrd="1" destOrd="0" parTransId="{486D39EB-F02C-447B-8483-5CC786550560}" sibTransId="{C8033595-4BAC-4BA8-9FD1-AF11D028DF6F}"/>
    <dgm:cxn modelId="{BE92551C-1A1D-442F-8A66-8B693654631E}" type="presParOf" srcId="{A6775CBB-8CA0-4F7B-97F6-D2D86A3AC43C}" destId="{46FBFDCF-3DD4-4144-8B59-53F32BF4076B}" srcOrd="0" destOrd="0" presId="urn:microsoft.com/office/officeart/2005/8/layout/process4"/>
    <dgm:cxn modelId="{0272504A-BE04-4444-832A-2C6CBF22FAD7}" type="presParOf" srcId="{46FBFDCF-3DD4-4144-8B59-53F32BF4076B}" destId="{0B771EE2-8428-4A95-A2E6-58D9E80BAE69}" srcOrd="0" destOrd="0" presId="urn:microsoft.com/office/officeart/2005/8/layout/process4"/>
    <dgm:cxn modelId="{AFD77A2C-1A85-4FA1-905D-2709AA8D98AD}" type="presParOf" srcId="{A6775CBB-8CA0-4F7B-97F6-D2D86A3AC43C}" destId="{AFC7D286-65E4-49BC-B226-1B4BD5296CF9}" srcOrd="1" destOrd="0" presId="urn:microsoft.com/office/officeart/2005/8/layout/process4"/>
    <dgm:cxn modelId="{30DC1BD5-57C8-4D88-8FBB-50FAACE11852}" type="presParOf" srcId="{A6775CBB-8CA0-4F7B-97F6-D2D86A3AC43C}" destId="{164C0589-0DB0-4C31-9822-6A69EBAE2328}" srcOrd="2" destOrd="0" presId="urn:microsoft.com/office/officeart/2005/8/layout/process4"/>
    <dgm:cxn modelId="{1E657528-CFB0-472A-B31F-B4212C13567C}" type="presParOf" srcId="{164C0589-0DB0-4C31-9822-6A69EBAE2328}" destId="{70FCA462-778A-4FC6-A234-647E9D49FBBA}" srcOrd="0" destOrd="0" presId="urn:microsoft.com/office/officeart/2005/8/layout/process4"/>
  </dgm:cxnLst>
  <dgm:bg/>
  <dgm:whole>
    <a:ln>
      <a:solidFill>
        <a:srgbClr val="FF0000"/>
      </a:solidFill>
    </a:ln>
  </dgm:whole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0DC428C-8783-41BB-BD39-4303BBD920D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414ED71-34C7-4FC0-B1D6-77D45CF0A61D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endParaRPr lang="en-US" b="0" i="0" baseline="0" dirty="0"/>
        </a:p>
      </dgm:t>
    </dgm:pt>
    <dgm:pt modelId="{A6E2A629-07C1-43E3-9167-893DDFB4F75E}" type="parTrans" cxnId="{52A18388-A04A-4B4A-8A5C-611E6309500B}">
      <dgm:prSet/>
      <dgm:spPr/>
      <dgm:t>
        <a:bodyPr/>
        <a:lstStyle/>
        <a:p>
          <a:endParaRPr lang="ru-RU"/>
        </a:p>
      </dgm:t>
    </dgm:pt>
    <dgm:pt modelId="{18F60C6C-5814-412D-9868-5C484523CA2E}" type="sibTrans" cxnId="{52A18388-A04A-4B4A-8A5C-611E6309500B}">
      <dgm:prSet/>
      <dgm:spPr/>
      <dgm:t>
        <a:bodyPr/>
        <a:lstStyle/>
        <a:p>
          <a:endParaRPr lang="ru-RU"/>
        </a:p>
      </dgm:t>
    </dgm:pt>
    <dgm:pt modelId="{ED799AD9-5149-4348-B2E7-44C3260860F8}" type="pres">
      <dgm:prSet presAssocID="{B0DC428C-8783-41BB-BD39-4303BBD920D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446D808-AF92-480B-AAA0-274C91BC0BE4}" type="pres">
      <dgm:prSet presAssocID="{3414ED71-34C7-4FC0-B1D6-77D45CF0A61D}" presName="parentText" presStyleLbl="node1" presStyleIdx="0" presStyleCnt="1" custLinFactNeighborX="-279" custLinFactNeighborY="-5202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2A18388-A04A-4B4A-8A5C-611E6309500B}" srcId="{B0DC428C-8783-41BB-BD39-4303BBD920D3}" destId="{3414ED71-34C7-4FC0-B1D6-77D45CF0A61D}" srcOrd="0" destOrd="0" parTransId="{A6E2A629-07C1-43E3-9167-893DDFB4F75E}" sibTransId="{18F60C6C-5814-412D-9868-5C484523CA2E}"/>
    <dgm:cxn modelId="{BADBA884-CE1F-42C1-8406-5F86D1B7404F}" type="presOf" srcId="{3414ED71-34C7-4FC0-B1D6-77D45CF0A61D}" destId="{3446D808-AF92-480B-AAA0-274C91BC0BE4}" srcOrd="0" destOrd="0" presId="urn:microsoft.com/office/officeart/2005/8/layout/vList2"/>
    <dgm:cxn modelId="{41328EC4-D3E8-4FA7-9DD1-167B2183FDA6}" type="presOf" srcId="{B0DC428C-8783-41BB-BD39-4303BBD920D3}" destId="{ED799AD9-5149-4348-B2E7-44C3260860F8}" srcOrd="0" destOrd="0" presId="urn:microsoft.com/office/officeart/2005/8/layout/vList2"/>
    <dgm:cxn modelId="{401BE13F-F6EA-4C3F-8D13-40A83C6CB910}" type="presParOf" srcId="{ED799AD9-5149-4348-B2E7-44C3260860F8}" destId="{3446D808-AF92-480B-AAA0-274C91BC0BE4}" srcOrd="0" destOrd="0" presId="urn:microsoft.com/office/officeart/2005/8/layout/vList2"/>
  </dgm:cxnLst>
  <dgm:bg>
    <a:solidFill>
      <a:srgbClr val="FFFF00"/>
    </a:solidFill>
  </dgm:bg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611E111-3DDC-409B-AFD7-CADEFF8A0AA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58834CD-C0EB-43CC-B815-035DB620125F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endParaRPr lang="en-US" b="0" i="0" baseline="0" dirty="0"/>
        </a:p>
      </dgm:t>
    </dgm:pt>
    <dgm:pt modelId="{B0C50D21-D484-49DB-82F2-86C095A6574E}" type="parTrans" cxnId="{C24BD853-1CF9-4E85-A2C1-F510BB9BE2AA}">
      <dgm:prSet/>
      <dgm:spPr/>
      <dgm:t>
        <a:bodyPr/>
        <a:lstStyle/>
        <a:p>
          <a:endParaRPr lang="ru-RU"/>
        </a:p>
      </dgm:t>
    </dgm:pt>
    <dgm:pt modelId="{82DFB241-0F35-4DE6-BE0B-33E2EA8E6824}" type="sibTrans" cxnId="{C24BD853-1CF9-4E85-A2C1-F510BB9BE2AA}">
      <dgm:prSet/>
      <dgm:spPr/>
      <dgm:t>
        <a:bodyPr/>
        <a:lstStyle/>
        <a:p>
          <a:endParaRPr lang="ru-RU"/>
        </a:p>
      </dgm:t>
    </dgm:pt>
    <dgm:pt modelId="{1EEB9357-D71C-471C-AEA4-D9FDDDDE0162}" type="pres">
      <dgm:prSet presAssocID="{8611E111-3DDC-409B-AFD7-CADEFF8A0AA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6A890F-9E3E-49ED-9250-43E5B01849D3}" type="pres">
      <dgm:prSet presAssocID="{858834CD-C0EB-43CC-B815-035DB620125F}" presName="parentText" presStyleLbl="node1" presStyleIdx="0" presStyleCnt="1" custLinFactNeighborX="418" custLinFactNeighborY="2429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52B49C9-4A65-4DBF-AC7E-FB80D6686526}" type="presOf" srcId="{8611E111-3DDC-409B-AFD7-CADEFF8A0AA5}" destId="{1EEB9357-D71C-471C-AEA4-D9FDDDDE0162}" srcOrd="0" destOrd="0" presId="urn:microsoft.com/office/officeart/2005/8/layout/vList2"/>
    <dgm:cxn modelId="{C950653E-35CE-4F9D-9B1D-171D9112ADCA}" type="presOf" srcId="{858834CD-C0EB-43CC-B815-035DB620125F}" destId="{DD6A890F-9E3E-49ED-9250-43E5B01849D3}" srcOrd="0" destOrd="0" presId="urn:microsoft.com/office/officeart/2005/8/layout/vList2"/>
    <dgm:cxn modelId="{C24BD853-1CF9-4E85-A2C1-F510BB9BE2AA}" srcId="{8611E111-3DDC-409B-AFD7-CADEFF8A0AA5}" destId="{858834CD-C0EB-43CC-B815-035DB620125F}" srcOrd="0" destOrd="0" parTransId="{B0C50D21-D484-49DB-82F2-86C095A6574E}" sibTransId="{82DFB241-0F35-4DE6-BE0B-33E2EA8E6824}"/>
    <dgm:cxn modelId="{A8D919F3-2335-43B5-9EB2-FA025203D57C}" type="presParOf" srcId="{1EEB9357-D71C-471C-AEA4-D9FDDDDE0162}" destId="{DD6A890F-9E3E-49ED-9250-43E5B01849D3}" srcOrd="0" destOrd="0" presId="urn:microsoft.com/office/officeart/2005/8/layout/vList2"/>
  </dgm:cxnLst>
  <dgm:bg>
    <a:solidFill>
      <a:srgbClr val="FFFF00"/>
    </a:solidFill>
  </dgm:bg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B1C4368-E7A8-429B-977D-441DAD0D3F7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18E8174-44E4-4D75-A22B-1A46EE8437DB}">
      <dgm:prSet/>
      <dgm:spPr/>
      <dgm:t>
        <a:bodyPr/>
        <a:lstStyle/>
        <a:p>
          <a:pPr rtl="0"/>
          <a:endParaRPr lang="en-US" b="0" i="0" baseline="0" dirty="0"/>
        </a:p>
      </dgm:t>
    </dgm:pt>
    <dgm:pt modelId="{D1192526-0EFE-431F-B739-DA81343FFFB3}" type="parTrans" cxnId="{3A75BFEF-6BB9-41AB-968B-DF78375BE5F6}">
      <dgm:prSet/>
      <dgm:spPr/>
      <dgm:t>
        <a:bodyPr/>
        <a:lstStyle/>
        <a:p>
          <a:endParaRPr lang="ru-RU"/>
        </a:p>
      </dgm:t>
    </dgm:pt>
    <dgm:pt modelId="{AB8ADE09-8F40-48DB-9AD6-4C81E65D0CB0}" type="sibTrans" cxnId="{3A75BFEF-6BB9-41AB-968B-DF78375BE5F6}">
      <dgm:prSet/>
      <dgm:spPr/>
      <dgm:t>
        <a:bodyPr/>
        <a:lstStyle/>
        <a:p>
          <a:endParaRPr lang="ru-RU"/>
        </a:p>
      </dgm:t>
    </dgm:pt>
    <dgm:pt modelId="{D7CF449F-3F62-4ECF-9C41-3EEB783293C9}" type="pres">
      <dgm:prSet presAssocID="{6B1C4368-E7A8-429B-977D-441DAD0D3F7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C5F42C-F4A6-465C-8532-1110D1EA0BCB}" type="pres">
      <dgm:prSet presAssocID="{618E8174-44E4-4D75-A22B-1A46EE8437DB}" presName="parentText" presStyleLbl="node1" presStyleIdx="0" presStyleCnt="1" custScaleY="1681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75BFEF-6BB9-41AB-968B-DF78375BE5F6}" srcId="{6B1C4368-E7A8-429B-977D-441DAD0D3F77}" destId="{618E8174-44E4-4D75-A22B-1A46EE8437DB}" srcOrd="0" destOrd="0" parTransId="{D1192526-0EFE-431F-B739-DA81343FFFB3}" sibTransId="{AB8ADE09-8F40-48DB-9AD6-4C81E65D0CB0}"/>
    <dgm:cxn modelId="{5F95BCE5-D1C5-46CC-94EF-E7837BA35043}" type="presOf" srcId="{618E8174-44E4-4D75-A22B-1A46EE8437DB}" destId="{CAC5F42C-F4A6-465C-8532-1110D1EA0BCB}" srcOrd="0" destOrd="0" presId="urn:microsoft.com/office/officeart/2005/8/layout/vList2"/>
    <dgm:cxn modelId="{F4B2C77E-C6AC-4105-A248-3F8A305DE464}" type="presOf" srcId="{6B1C4368-E7A8-429B-977D-441DAD0D3F77}" destId="{D7CF449F-3F62-4ECF-9C41-3EEB783293C9}" srcOrd="0" destOrd="0" presId="urn:microsoft.com/office/officeart/2005/8/layout/vList2"/>
    <dgm:cxn modelId="{93BCDAF8-D717-4C32-8DF3-EC5AC55241E1}" type="presParOf" srcId="{D7CF449F-3F62-4ECF-9C41-3EEB783293C9}" destId="{CAC5F42C-F4A6-465C-8532-1110D1EA0BCB}" srcOrd="0" destOrd="0" presId="urn:microsoft.com/office/officeart/2005/8/layout/vList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7762475-E984-4DE0-9CE8-B9DF502BE20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A9E4070-1593-4595-9D3A-CCB940426FF3}">
      <dgm:prSet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uz-Cyrl-UZ" dirty="0" smtClean="0">
              <a:solidFill>
                <a:schemeClr val="tx1"/>
              </a:solidFill>
            </a:rPr>
            <a:t>Ma’lumki bir kilomol modda massasini  isitish uchun zarur bo’lgan issiqlik miqdori shu moddaning issiqlik sig’imi deyiladi. Yuqoridagilarni e’tirof etib izoxorik jarayondagi issiqlik miqdorini topamiz:</a:t>
          </a:r>
          <a:endParaRPr lang="ru-RU" dirty="0" smtClean="0">
            <a:solidFill>
              <a:schemeClr val="tx1"/>
            </a:solidFill>
          </a:endParaRPr>
        </a:p>
      </dgm:t>
    </dgm:pt>
    <dgm:pt modelId="{F378B67F-B67D-48C6-9F7E-2D757EA04DDE}" type="parTrans" cxnId="{35689C13-9DCB-400E-9866-3053C9A29500}">
      <dgm:prSet/>
      <dgm:spPr/>
      <dgm:t>
        <a:bodyPr/>
        <a:lstStyle/>
        <a:p>
          <a:endParaRPr lang="ru-RU"/>
        </a:p>
      </dgm:t>
    </dgm:pt>
    <dgm:pt modelId="{D048DDE2-3C05-4005-9F2C-36DB13D08118}" type="sibTrans" cxnId="{35689C13-9DCB-400E-9866-3053C9A29500}">
      <dgm:prSet/>
      <dgm:spPr/>
      <dgm:t>
        <a:bodyPr/>
        <a:lstStyle/>
        <a:p>
          <a:endParaRPr lang="ru-RU"/>
        </a:p>
      </dgm:t>
    </dgm:pt>
    <dgm:pt modelId="{F68EEDB9-F842-41E6-8B49-AADFC33F9D4A}" type="pres">
      <dgm:prSet presAssocID="{27762475-E984-4DE0-9CE8-B9DF502BE20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F9ECCA-2EB8-40CE-858E-1DA588CD33AE}" type="pres">
      <dgm:prSet presAssocID="{2A9E4070-1593-4595-9D3A-CCB940426FF3}" presName="parentText" presStyleLbl="node1" presStyleIdx="0" presStyleCnt="1" custLinFactNeighborX="-180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689C13-9DCB-400E-9866-3053C9A29500}" srcId="{27762475-E984-4DE0-9CE8-B9DF502BE20B}" destId="{2A9E4070-1593-4595-9D3A-CCB940426FF3}" srcOrd="0" destOrd="0" parTransId="{F378B67F-B67D-48C6-9F7E-2D757EA04DDE}" sibTransId="{D048DDE2-3C05-4005-9F2C-36DB13D08118}"/>
    <dgm:cxn modelId="{AAA09A08-2F14-4CD0-B6B9-BBF4CBCFB8D5}" type="presOf" srcId="{2A9E4070-1593-4595-9D3A-CCB940426FF3}" destId="{4FF9ECCA-2EB8-40CE-858E-1DA588CD33AE}" srcOrd="0" destOrd="0" presId="urn:microsoft.com/office/officeart/2005/8/layout/vList2"/>
    <dgm:cxn modelId="{A0F2BEA0-BD9B-4D95-8278-00009E12B35F}" type="presOf" srcId="{27762475-E984-4DE0-9CE8-B9DF502BE20B}" destId="{F68EEDB9-F842-41E6-8B49-AADFC33F9D4A}" srcOrd="0" destOrd="0" presId="urn:microsoft.com/office/officeart/2005/8/layout/vList2"/>
    <dgm:cxn modelId="{9106AA57-D661-4C4F-A19F-50C0ACF55981}" type="presParOf" srcId="{F68EEDB9-F842-41E6-8B49-AADFC33F9D4A}" destId="{4FF9ECCA-2EB8-40CE-858E-1DA588CD33AE}" srcOrd="0" destOrd="0" presId="urn:microsoft.com/office/officeart/2005/8/layout/vList2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82E8150-6373-4090-9286-E552FBEC9DB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A7563FD-49FE-461F-AC25-88138A77005A}">
      <dgm:prSet/>
      <dgm:spPr>
        <a:solidFill>
          <a:srgbClr val="00B05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uz-Cyrl-UZ" dirty="0" smtClean="0"/>
            <a:t>Ushbu jarayondagi entropiyani o’zgarishini aniqlaymiz. Yuqoridagi tenglikni har ikkala tomonini T ga bo’lib, keyin Klayperon tenglamasidan foydalanib soddalashtiramiz:</a:t>
          </a:r>
          <a:endParaRPr lang="en-US" b="0" i="0" baseline="0" dirty="0"/>
        </a:p>
      </dgm:t>
    </dgm:pt>
    <dgm:pt modelId="{8F72A03B-3FF1-4C7E-9E77-034021ABA247}" type="parTrans" cxnId="{20CC4BD2-3530-4727-A590-F928AE106545}">
      <dgm:prSet/>
      <dgm:spPr/>
      <dgm:t>
        <a:bodyPr/>
        <a:lstStyle/>
        <a:p>
          <a:endParaRPr lang="ru-RU"/>
        </a:p>
      </dgm:t>
    </dgm:pt>
    <dgm:pt modelId="{1FE3258A-D547-497E-84D1-B198B76490FE}" type="sibTrans" cxnId="{20CC4BD2-3530-4727-A590-F928AE106545}">
      <dgm:prSet/>
      <dgm:spPr/>
      <dgm:t>
        <a:bodyPr/>
        <a:lstStyle/>
        <a:p>
          <a:endParaRPr lang="ru-RU"/>
        </a:p>
      </dgm:t>
    </dgm:pt>
    <dgm:pt modelId="{5770AA7A-C0EA-4F80-A125-EEACD9EAA33E}" type="pres">
      <dgm:prSet presAssocID="{382E8150-6373-4090-9286-E552FBEC9DB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4B3EF5-9F67-4CCD-826D-B0BC8B055AB0}" type="pres">
      <dgm:prSet presAssocID="{3A7563FD-49FE-461F-AC25-88138A77005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ED039C5-14F4-4BC8-8234-1CBB965AE6C0}" type="presOf" srcId="{382E8150-6373-4090-9286-E552FBEC9DB9}" destId="{5770AA7A-C0EA-4F80-A125-EEACD9EAA33E}" srcOrd="0" destOrd="0" presId="urn:microsoft.com/office/officeart/2005/8/layout/vList2"/>
    <dgm:cxn modelId="{CB46A97D-729C-458D-A793-BC7D4FF3F573}" type="presOf" srcId="{3A7563FD-49FE-461F-AC25-88138A77005A}" destId="{0A4B3EF5-9F67-4CCD-826D-B0BC8B055AB0}" srcOrd="0" destOrd="0" presId="urn:microsoft.com/office/officeart/2005/8/layout/vList2"/>
    <dgm:cxn modelId="{20CC4BD2-3530-4727-A590-F928AE106545}" srcId="{382E8150-6373-4090-9286-E552FBEC9DB9}" destId="{3A7563FD-49FE-461F-AC25-88138A77005A}" srcOrd="0" destOrd="0" parTransId="{8F72A03B-3FF1-4C7E-9E77-034021ABA247}" sibTransId="{1FE3258A-D547-497E-84D1-B198B76490FE}"/>
    <dgm:cxn modelId="{20EEB2BF-FC6D-4976-89D8-52807DD6D36B}" type="presParOf" srcId="{5770AA7A-C0EA-4F80-A125-EEACD9EAA33E}" destId="{0A4B3EF5-9F67-4CCD-826D-B0BC8B055AB0}" srcOrd="0" destOrd="0" presId="urn:microsoft.com/office/officeart/2005/8/layout/vList2"/>
  </dgm:cxnLst>
  <dgm:bg/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701B55D5-68FD-44FC-B992-6FFA6697D08E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07A658-3A2F-4FA5-BD4B-F55854913388}">
      <dgm:prSet/>
      <dgm:spPr>
        <a:solidFill>
          <a:srgbClr val="7030A0"/>
        </a:solidFill>
      </dgm:spPr>
      <dgm:t>
        <a:bodyPr/>
        <a:lstStyle/>
        <a:p>
          <a:pPr rtl="0"/>
          <a:r>
            <a:rPr lang="en-US" dirty="0" err="1" smtClean="0"/>
            <a:t>Gaz</a:t>
          </a:r>
          <a:r>
            <a:rPr lang="en-US" dirty="0" smtClean="0"/>
            <a:t> </a:t>
          </a:r>
          <a:r>
            <a:rPr lang="en-US" dirty="0" err="1" smtClean="0"/>
            <a:t>holatining</a:t>
          </a:r>
          <a:r>
            <a:rPr lang="en-US" dirty="0" smtClean="0"/>
            <a:t> </a:t>
          </a:r>
          <a:r>
            <a:rPr lang="en-US" dirty="0" err="1" smtClean="0"/>
            <a:t>oxirgi</a:t>
          </a:r>
          <a:r>
            <a:rPr lang="en-US" dirty="0" smtClean="0"/>
            <a:t> </a:t>
          </a:r>
          <a:r>
            <a:rPr lang="en-US" dirty="0" err="1" smtClean="0"/>
            <a:t>o`zgarishi</a:t>
          </a:r>
          <a:r>
            <a:rPr lang="en-US" dirty="0" smtClean="0"/>
            <a:t> </a:t>
          </a:r>
          <a:r>
            <a:rPr lang="en-US" dirty="0" err="1" smtClean="0"/>
            <a:t>uchun</a:t>
          </a:r>
          <a:r>
            <a:rPr lang="en-US" dirty="0" smtClean="0"/>
            <a:t> </a:t>
          </a:r>
          <a:r>
            <a:rPr lang="en-US" dirty="0" err="1" smtClean="0"/>
            <a:t>entropiya</a:t>
          </a:r>
          <a:r>
            <a:rPr lang="en-US" dirty="0" smtClean="0"/>
            <a:t> </a:t>
          </a:r>
          <a:r>
            <a:rPr lang="en-US" dirty="0" err="1" smtClean="0"/>
            <a:t>o`zgaruvchanligi</a:t>
          </a:r>
          <a:endParaRPr lang="ru-RU" dirty="0"/>
        </a:p>
      </dgm:t>
    </dgm:pt>
    <dgm:pt modelId="{9008AF46-5B3E-449A-BA78-672455EA9642}" type="parTrans" cxnId="{3CE18C2C-2DA4-4C91-8138-ACFDB1E8A2F4}">
      <dgm:prSet/>
      <dgm:spPr/>
      <dgm:t>
        <a:bodyPr/>
        <a:lstStyle/>
        <a:p>
          <a:endParaRPr lang="ru-RU"/>
        </a:p>
      </dgm:t>
    </dgm:pt>
    <dgm:pt modelId="{D25993B6-28A7-4486-B76B-9C9B41410C2D}" type="sibTrans" cxnId="{3CE18C2C-2DA4-4C91-8138-ACFDB1E8A2F4}">
      <dgm:prSet/>
      <dgm:spPr/>
      <dgm:t>
        <a:bodyPr/>
        <a:lstStyle/>
        <a:p>
          <a:endParaRPr lang="ru-RU"/>
        </a:p>
      </dgm:t>
    </dgm:pt>
    <dgm:pt modelId="{72A45952-786A-4966-A9A8-A8FA16103BA7}" type="pres">
      <dgm:prSet presAssocID="{701B55D5-68FD-44FC-B992-6FFA6697D08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A029A67-7D54-4F83-8B19-893EB5517683}" type="pres">
      <dgm:prSet presAssocID="{0D07A658-3A2F-4FA5-BD4B-F55854913388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CE18C2C-2DA4-4C91-8138-ACFDB1E8A2F4}" srcId="{701B55D5-68FD-44FC-B992-6FFA6697D08E}" destId="{0D07A658-3A2F-4FA5-BD4B-F55854913388}" srcOrd="0" destOrd="0" parTransId="{9008AF46-5B3E-449A-BA78-672455EA9642}" sibTransId="{D25993B6-28A7-4486-B76B-9C9B41410C2D}"/>
    <dgm:cxn modelId="{87401059-D6AF-42A4-8EAF-DB9695DA5F49}" type="presOf" srcId="{0D07A658-3A2F-4FA5-BD4B-F55854913388}" destId="{9A029A67-7D54-4F83-8B19-893EB5517683}" srcOrd="0" destOrd="0" presId="urn:microsoft.com/office/officeart/2005/8/layout/vList2"/>
    <dgm:cxn modelId="{35265CB4-06BC-44D5-ABAC-1FED970C1993}" type="presOf" srcId="{701B55D5-68FD-44FC-B992-6FFA6697D08E}" destId="{72A45952-786A-4966-A9A8-A8FA16103BA7}" srcOrd="0" destOrd="0" presId="urn:microsoft.com/office/officeart/2005/8/layout/vList2"/>
    <dgm:cxn modelId="{7D2EC929-F9F5-4566-85D3-6E12F7476166}" type="presParOf" srcId="{72A45952-786A-4966-A9A8-A8FA16103BA7}" destId="{9A029A67-7D54-4F83-8B19-893EB5517683}" srcOrd="0" destOrd="0" presId="urn:microsoft.com/office/officeart/2005/8/layout/vList2"/>
  </dgm:cxnLst>
  <dgm:bg>
    <a:noFill/>
  </dgm:bg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AEA5901-B71C-44A6-A1EA-D76A0A72CE5F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8C6FEB-AF14-45EE-9FED-DF7DB9157FB1}">
      <dgm:prSet/>
      <dgm:spPr>
        <a:solidFill>
          <a:srgbClr val="FF0000"/>
        </a:solidFill>
      </dgm:spPr>
      <dgm:t>
        <a:bodyPr/>
        <a:lstStyle/>
        <a:p>
          <a:pPr rtl="0"/>
          <a:r>
            <a:rPr lang="en-US" dirty="0" err="1" smtClean="0"/>
            <a:t>Izoxorik</a:t>
          </a:r>
          <a:r>
            <a:rPr lang="en-US" dirty="0" smtClean="0"/>
            <a:t> </a:t>
          </a:r>
          <a:r>
            <a:rPr lang="en-US" dirty="0" err="1" smtClean="0"/>
            <a:t>jarayonda</a:t>
          </a:r>
          <a:r>
            <a:rPr lang="en-US" dirty="0" smtClean="0"/>
            <a:t> </a:t>
          </a:r>
          <a:r>
            <a:rPr lang="en-US" dirty="0" err="1" smtClean="0"/>
            <a:t>entropiyaning</a:t>
          </a:r>
          <a:r>
            <a:rPr lang="en-US" dirty="0" smtClean="0"/>
            <a:t> </a:t>
          </a:r>
          <a:r>
            <a:rPr lang="en-US" dirty="0" err="1" smtClean="0"/>
            <a:t>o`zgarishini</a:t>
          </a:r>
          <a:endParaRPr lang="ru-RU" dirty="0"/>
        </a:p>
      </dgm:t>
    </dgm:pt>
    <dgm:pt modelId="{90C9DABC-83B7-4A3E-A908-DB1A8270707C}" type="parTrans" cxnId="{37DA0C53-DEEC-459D-B8D4-EF289230BF96}">
      <dgm:prSet/>
      <dgm:spPr/>
      <dgm:t>
        <a:bodyPr/>
        <a:lstStyle/>
        <a:p>
          <a:endParaRPr lang="ru-RU"/>
        </a:p>
      </dgm:t>
    </dgm:pt>
    <dgm:pt modelId="{6070BCBB-BD4D-41F6-A2E5-41EFAE178F54}" type="sibTrans" cxnId="{37DA0C53-DEEC-459D-B8D4-EF289230BF96}">
      <dgm:prSet/>
      <dgm:spPr/>
      <dgm:t>
        <a:bodyPr/>
        <a:lstStyle/>
        <a:p>
          <a:endParaRPr lang="ru-RU"/>
        </a:p>
      </dgm:t>
    </dgm:pt>
    <dgm:pt modelId="{E2BBBF71-56BB-440F-8CCF-BF5621EFA09E}" type="pres">
      <dgm:prSet presAssocID="{CAEA5901-B71C-44A6-A1EA-D76A0A72CE5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11C0C00-EFAB-422B-AD76-C50F9A810EEC}" type="pres">
      <dgm:prSet presAssocID="{478C6FEB-AF14-45EE-9FED-DF7DB9157FB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402580B-C43B-47C0-BCA5-81CEA6EAE44B}" type="presOf" srcId="{478C6FEB-AF14-45EE-9FED-DF7DB9157FB1}" destId="{311C0C00-EFAB-422B-AD76-C50F9A810EEC}" srcOrd="0" destOrd="0" presId="urn:microsoft.com/office/officeart/2005/8/layout/vList2"/>
    <dgm:cxn modelId="{77F05BB6-92AD-4723-BA05-2A2BB39B91B2}" type="presOf" srcId="{CAEA5901-B71C-44A6-A1EA-D76A0A72CE5F}" destId="{E2BBBF71-56BB-440F-8CCF-BF5621EFA09E}" srcOrd="0" destOrd="0" presId="urn:microsoft.com/office/officeart/2005/8/layout/vList2"/>
    <dgm:cxn modelId="{37DA0C53-DEEC-459D-B8D4-EF289230BF96}" srcId="{CAEA5901-B71C-44A6-A1EA-D76A0A72CE5F}" destId="{478C6FEB-AF14-45EE-9FED-DF7DB9157FB1}" srcOrd="0" destOrd="0" parTransId="{90C9DABC-83B7-4A3E-A908-DB1A8270707C}" sibTransId="{6070BCBB-BD4D-41F6-A2E5-41EFAE178F54}"/>
    <dgm:cxn modelId="{A8E4D419-7B78-411A-A1BD-77CE64497A39}" type="presParOf" srcId="{E2BBBF71-56BB-440F-8CCF-BF5621EFA09E}" destId="{311C0C00-EFAB-422B-AD76-C50F9A810EEC}" srcOrd="0" destOrd="0" presId="urn:microsoft.com/office/officeart/2005/8/layout/vList2"/>
  </dgm:cxnLst>
  <dgm:bg/>
  <dgm:whole/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ED5D7A5-1F60-453E-A6EC-905B20745D53}" type="doc">
      <dgm:prSet loTypeId="urn:microsoft.com/office/officeart/2005/8/layout/vList2" loCatId="list" qsTypeId="urn:microsoft.com/office/officeart/2005/8/quickstyle/3d8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83BF3CF-62D5-4217-86CB-5384A8EE1604}">
      <dgm:prSet/>
      <dgm:spPr>
        <a:solidFill>
          <a:srgbClr val="FFFF00"/>
        </a:solidFill>
      </dgm:spPr>
      <dgm:t>
        <a:bodyPr/>
        <a:lstStyle/>
        <a:p>
          <a:pPr rtl="0"/>
          <a:r>
            <a:rPr lang="en-US" dirty="0" err="1" smtClean="0">
              <a:solidFill>
                <a:srgbClr val="7030A0"/>
              </a:solidFill>
            </a:rPr>
            <a:t>Termodinamikaning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birinchi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qonunidan</a:t>
          </a:r>
          <a:r>
            <a:rPr lang="en-US" dirty="0" smtClean="0">
              <a:solidFill>
                <a:srgbClr val="7030A0"/>
              </a:solidFill>
            </a:rPr>
            <a:t> </a:t>
          </a:r>
          <a:r>
            <a:rPr lang="en-US" dirty="0" err="1" smtClean="0">
              <a:solidFill>
                <a:srgbClr val="7030A0"/>
              </a:solidFill>
            </a:rPr>
            <a:t>ma`lumki</a:t>
          </a:r>
          <a:r>
            <a:rPr lang="en-US" dirty="0" smtClean="0">
              <a:solidFill>
                <a:srgbClr val="7030A0"/>
              </a:solidFill>
            </a:rPr>
            <a:t>, V=const </a:t>
          </a:r>
          <a:r>
            <a:rPr lang="en-US" dirty="0" err="1" smtClean="0">
              <a:solidFill>
                <a:srgbClr val="7030A0"/>
              </a:solidFill>
            </a:rPr>
            <a:t>bo`lganida</a:t>
          </a:r>
          <a:endParaRPr lang="ru-RU" dirty="0">
            <a:solidFill>
              <a:srgbClr val="7030A0"/>
            </a:solidFill>
          </a:endParaRPr>
        </a:p>
      </dgm:t>
    </dgm:pt>
    <dgm:pt modelId="{55E055BA-0160-434C-857E-4C0CF570EC10}" type="parTrans" cxnId="{2FA85C07-567C-4C73-9537-65B1091D878A}">
      <dgm:prSet/>
      <dgm:spPr/>
      <dgm:t>
        <a:bodyPr/>
        <a:lstStyle/>
        <a:p>
          <a:endParaRPr lang="ru-RU"/>
        </a:p>
      </dgm:t>
    </dgm:pt>
    <dgm:pt modelId="{8C66F8C6-C7D0-4C24-960D-BB7613021024}" type="sibTrans" cxnId="{2FA85C07-567C-4C73-9537-65B1091D878A}">
      <dgm:prSet/>
      <dgm:spPr/>
      <dgm:t>
        <a:bodyPr/>
        <a:lstStyle/>
        <a:p>
          <a:endParaRPr lang="ru-RU"/>
        </a:p>
      </dgm:t>
    </dgm:pt>
    <dgm:pt modelId="{188BC389-1FB9-4E1B-A464-736EEF4426F1}" type="pres">
      <dgm:prSet presAssocID="{9ED5D7A5-1F60-453E-A6EC-905B20745D5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8B826AE-9766-4967-9AAA-46D91BD9E2BC}" type="pres">
      <dgm:prSet presAssocID="{B83BF3CF-62D5-4217-86CB-5384A8EE160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0BE558-F113-4189-B242-37120566E8B1}" type="presOf" srcId="{B83BF3CF-62D5-4217-86CB-5384A8EE1604}" destId="{D8B826AE-9766-4967-9AAA-46D91BD9E2BC}" srcOrd="0" destOrd="0" presId="urn:microsoft.com/office/officeart/2005/8/layout/vList2"/>
    <dgm:cxn modelId="{2FA85C07-567C-4C73-9537-65B1091D878A}" srcId="{9ED5D7A5-1F60-453E-A6EC-905B20745D53}" destId="{B83BF3CF-62D5-4217-86CB-5384A8EE1604}" srcOrd="0" destOrd="0" parTransId="{55E055BA-0160-434C-857E-4C0CF570EC10}" sibTransId="{8C66F8C6-C7D0-4C24-960D-BB7613021024}"/>
    <dgm:cxn modelId="{341CB511-5E8D-4F45-9F5F-34D57DF7AB76}" type="presOf" srcId="{9ED5D7A5-1F60-453E-A6EC-905B20745D53}" destId="{188BC389-1FB9-4E1B-A464-736EEF4426F1}" srcOrd="0" destOrd="0" presId="urn:microsoft.com/office/officeart/2005/8/layout/vList2"/>
    <dgm:cxn modelId="{4FAAF2AC-5335-4C86-8333-805031EC96E5}" type="presParOf" srcId="{188BC389-1FB9-4E1B-A464-736EEF4426F1}" destId="{D8B826AE-9766-4967-9AAA-46D91BD9E2BC}" srcOrd="0" destOrd="0" presId="urn:microsoft.com/office/officeart/2005/8/layout/vList2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245C75FB-268D-4C4A-8ECA-18E55CB84CB6}" type="doc">
      <dgm:prSet loTypeId="urn:microsoft.com/office/officeart/2005/8/layout/target3" loCatId="relationship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B8D984E-42FA-4E17-8173-EC18A6853387}">
      <dgm:prSet custT="1"/>
      <dgm:spPr/>
      <dgm:t>
        <a:bodyPr/>
        <a:lstStyle/>
        <a:p>
          <a:pPr rtl="0"/>
          <a:r>
            <a:rPr lang="en-US" sz="2400" b="0" i="1" baseline="0" dirty="0" smtClean="0"/>
            <a:t>REAL GAZLARDA KECHADIGAN TERMODINAMIK JARAYONLAR</a:t>
          </a:r>
          <a:r>
            <a:rPr lang="en-US" sz="1500" b="0" i="1" baseline="0" dirty="0" smtClean="0"/>
            <a:t>:</a:t>
          </a:r>
          <a:endParaRPr lang="ru-RU" sz="1500" b="0" i="0" baseline="0" dirty="0"/>
        </a:p>
      </dgm:t>
    </dgm:pt>
    <dgm:pt modelId="{0E0C5C93-C823-4329-A9C9-01D643C79EBE}" type="parTrans" cxnId="{2EDDACFF-749A-4CD6-B975-56D83E535E4E}">
      <dgm:prSet/>
      <dgm:spPr/>
      <dgm:t>
        <a:bodyPr/>
        <a:lstStyle/>
        <a:p>
          <a:endParaRPr lang="ru-RU"/>
        </a:p>
      </dgm:t>
    </dgm:pt>
    <dgm:pt modelId="{6B915FF9-FDFF-4E5E-B0E9-2409E9C90A06}" type="sibTrans" cxnId="{2EDDACFF-749A-4CD6-B975-56D83E535E4E}">
      <dgm:prSet/>
      <dgm:spPr/>
      <dgm:t>
        <a:bodyPr/>
        <a:lstStyle/>
        <a:p>
          <a:endParaRPr lang="ru-RU"/>
        </a:p>
      </dgm:t>
    </dgm:pt>
    <dgm:pt modelId="{2EF512C7-DAE6-44F7-837B-E4C763F104E4}">
      <dgm:prSet/>
      <dgm:spPr/>
      <dgm:t>
        <a:bodyPr/>
        <a:lstStyle/>
        <a:p>
          <a:pPr rtl="0"/>
          <a:r>
            <a:rPr lang="en-US" b="0" i="0" baseline="0" dirty="0" err="1" smtClean="0"/>
            <a:t>Sodir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bo`ladigan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termodinamik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jarayonlarni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bilmasdan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bug`idan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bug`-kuch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qurilmalarida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samarali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foydalanib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bo`lmaydi</a:t>
          </a:r>
          <a:r>
            <a:rPr lang="en-US" b="0" i="0" baseline="0" dirty="0" smtClean="0"/>
            <a:t>. Bu </a:t>
          </a:r>
          <a:r>
            <a:rPr lang="en-US" b="0" i="0" baseline="0" dirty="0" err="1" smtClean="0"/>
            <a:t>jarayonlarni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qisqagina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ko`rib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chiqamiz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A30419C7-9FF0-4730-B590-043C4CFC690D}" type="parTrans" cxnId="{8519B9D9-B9E4-44B8-B07B-DE2DB03E5C2E}">
      <dgm:prSet/>
      <dgm:spPr/>
      <dgm:t>
        <a:bodyPr/>
        <a:lstStyle/>
        <a:p>
          <a:endParaRPr lang="ru-RU"/>
        </a:p>
      </dgm:t>
    </dgm:pt>
    <dgm:pt modelId="{D9EEF131-6642-47AD-BF66-16F64283520A}" type="sibTrans" cxnId="{8519B9D9-B9E4-44B8-B07B-DE2DB03E5C2E}">
      <dgm:prSet/>
      <dgm:spPr/>
      <dgm:t>
        <a:bodyPr/>
        <a:lstStyle/>
        <a:p>
          <a:endParaRPr lang="ru-RU"/>
        </a:p>
      </dgm:t>
    </dgm:pt>
    <dgm:pt modelId="{66584351-44DB-4B3B-8279-4170803F3DA5}">
      <dgm:prSet/>
      <dgm:spPr/>
      <dgm:t>
        <a:bodyPr/>
        <a:lstStyle/>
        <a:p>
          <a:pPr rtl="0"/>
          <a:r>
            <a:rPr lang="en-US" b="0" i="0" baseline="0" dirty="0" err="1" smtClean="0"/>
            <a:t>O`zgarmas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joylashgan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suv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bug`iga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uzatib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bu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to`yingan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bug`ni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to`yingan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quruq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o`ta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qizdirilgan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bug`ga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aylantirish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mumkin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Lekin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har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qanday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temperaturadagi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bug`ni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sovutganimizda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kondesatsiyalanish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davrida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suyuq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faza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ortib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borsada</a:t>
          </a:r>
          <a:r>
            <a:rPr lang="en-US" b="0" i="0" baseline="0" dirty="0" smtClean="0"/>
            <a:t>, bug` 100% </a:t>
          </a:r>
          <a:r>
            <a:rPr lang="en-US" b="0" i="0" baseline="0" dirty="0" err="1" smtClean="0"/>
            <a:t>suyuqlikka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aylanmasdan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suyuqlik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ustida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ma`lum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miqdorda</a:t>
          </a:r>
          <a:r>
            <a:rPr lang="en-US" b="0" i="0" baseline="0" dirty="0" smtClean="0"/>
            <a:t> bug` </a:t>
          </a:r>
          <a:r>
            <a:rPr lang="en-US" b="0" i="0" baseline="0" dirty="0" err="1" smtClean="0"/>
            <a:t>qoladi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Shuning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izoxorik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jarayonning</a:t>
          </a:r>
          <a:r>
            <a:rPr lang="en-US" b="0" i="0" baseline="0" dirty="0" smtClean="0"/>
            <a:t> PV </a:t>
          </a:r>
          <a:r>
            <a:rPr lang="en-US" b="0" i="0" baseline="0" dirty="0" err="1" smtClean="0"/>
            <a:t>diagrammasi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noldan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boshlanmaydi</a:t>
          </a:r>
          <a:r>
            <a:rPr lang="en-US" b="0" i="0" baseline="0" dirty="0" smtClean="0"/>
            <a:t>.</a:t>
          </a:r>
          <a:endParaRPr lang="ru-RU" b="0" i="0" baseline="0" dirty="0"/>
        </a:p>
      </dgm:t>
    </dgm:pt>
    <dgm:pt modelId="{3472F4E9-D5CB-4FD9-B741-BA27DCD825CF}" type="parTrans" cxnId="{1075CA79-425F-470F-86A0-8560D4E89C25}">
      <dgm:prSet/>
      <dgm:spPr/>
      <dgm:t>
        <a:bodyPr/>
        <a:lstStyle/>
        <a:p>
          <a:endParaRPr lang="ru-RU"/>
        </a:p>
      </dgm:t>
    </dgm:pt>
    <dgm:pt modelId="{B93BF7C6-A88C-423C-B3B2-822287017878}" type="sibTrans" cxnId="{1075CA79-425F-470F-86A0-8560D4E89C25}">
      <dgm:prSet/>
      <dgm:spPr/>
      <dgm:t>
        <a:bodyPr/>
        <a:lstStyle/>
        <a:p>
          <a:endParaRPr lang="ru-RU"/>
        </a:p>
      </dgm:t>
    </dgm:pt>
    <dgm:pt modelId="{03BDEDAD-5B1D-4E30-879B-C2811534AAD5}">
      <dgm:prSet/>
      <dgm:spPr/>
      <dgm:t>
        <a:bodyPr/>
        <a:lstStyle/>
        <a:p>
          <a:pPr rtl="0"/>
          <a:r>
            <a:rPr lang="en-US" b="0" i="0" baseline="0" dirty="0" err="1" smtClean="0"/>
            <a:t>Har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qanday</a:t>
          </a:r>
          <a:r>
            <a:rPr lang="en-US" b="0" i="0" baseline="0" dirty="0" smtClean="0"/>
            <a:t> past </a:t>
          </a:r>
          <a:r>
            <a:rPr lang="en-US" b="0" i="0" baseline="0" dirty="0" err="1" smtClean="0"/>
            <a:t>bosimda</a:t>
          </a:r>
          <a:r>
            <a:rPr lang="en-US" b="0" i="0" baseline="0" dirty="0" smtClean="0"/>
            <a:t> ham </a:t>
          </a:r>
          <a:r>
            <a:rPr lang="en-US" b="0" i="0" baseline="0" dirty="0" err="1" smtClean="0"/>
            <a:t>suyuqlik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sirti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ustida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ma`lum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to`yingan</a:t>
          </a:r>
          <a:r>
            <a:rPr lang="en-US" b="0" i="0" baseline="0" dirty="0" smtClean="0"/>
            <a:t> bug` </a:t>
          </a:r>
          <a:r>
            <a:rPr lang="en-US" b="0" i="0" baseline="0" dirty="0" err="1" smtClean="0"/>
            <a:t>bo`ladi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1B458D94-E161-4961-9B65-923A66C90079}" type="parTrans" cxnId="{9E3F2049-A860-4DB4-A6DB-875D55040177}">
      <dgm:prSet/>
      <dgm:spPr/>
      <dgm:t>
        <a:bodyPr/>
        <a:lstStyle/>
        <a:p>
          <a:endParaRPr lang="ru-RU"/>
        </a:p>
      </dgm:t>
    </dgm:pt>
    <dgm:pt modelId="{A0D501C8-2C25-4F7D-A679-DE08A38097E4}" type="sibTrans" cxnId="{9E3F2049-A860-4DB4-A6DB-875D55040177}">
      <dgm:prSet/>
      <dgm:spPr/>
      <dgm:t>
        <a:bodyPr/>
        <a:lstStyle/>
        <a:p>
          <a:endParaRPr lang="ru-RU"/>
        </a:p>
      </dgm:t>
    </dgm:pt>
    <dgm:pt modelId="{AC1480E5-EBF6-459B-923C-D9DE8E195FA9}" type="pres">
      <dgm:prSet presAssocID="{245C75FB-268D-4C4A-8ECA-18E55CB84CB6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34F54A79-765B-43F2-AD17-AF96E8F35D72}" type="pres">
      <dgm:prSet presAssocID="{0B8D984E-42FA-4E17-8173-EC18A6853387}" presName="circle1" presStyleLbl="node1" presStyleIdx="0" presStyleCnt="4"/>
      <dgm:spPr/>
    </dgm:pt>
    <dgm:pt modelId="{6BC74856-0CBC-4549-9746-063925622D27}" type="pres">
      <dgm:prSet presAssocID="{0B8D984E-42FA-4E17-8173-EC18A6853387}" presName="space" presStyleCnt="0"/>
      <dgm:spPr/>
    </dgm:pt>
    <dgm:pt modelId="{B3B93FBA-A29E-4A6D-9EDD-2E009C109708}" type="pres">
      <dgm:prSet presAssocID="{0B8D984E-42FA-4E17-8173-EC18A6853387}" presName="rect1" presStyleLbl="alignAcc1" presStyleIdx="0" presStyleCnt="4"/>
      <dgm:spPr/>
    </dgm:pt>
    <dgm:pt modelId="{6185FD05-CACE-44C0-AE03-A75990180587}" type="pres">
      <dgm:prSet presAssocID="{2EF512C7-DAE6-44F7-837B-E4C763F104E4}" presName="vertSpace2" presStyleLbl="node1" presStyleIdx="0" presStyleCnt="4"/>
      <dgm:spPr/>
    </dgm:pt>
    <dgm:pt modelId="{80DB49E4-29E1-49C3-A0EE-2D27C401F411}" type="pres">
      <dgm:prSet presAssocID="{2EF512C7-DAE6-44F7-837B-E4C763F104E4}" presName="circle2" presStyleLbl="node1" presStyleIdx="1" presStyleCnt="4"/>
      <dgm:spPr/>
    </dgm:pt>
    <dgm:pt modelId="{9BA04145-3B0E-4756-BAE8-A28EBAA92942}" type="pres">
      <dgm:prSet presAssocID="{2EF512C7-DAE6-44F7-837B-E4C763F104E4}" presName="rect2" presStyleLbl="alignAcc1" presStyleIdx="1" presStyleCnt="4"/>
      <dgm:spPr/>
    </dgm:pt>
    <dgm:pt modelId="{D8A3549E-7DBB-4DA3-B24D-A22C582DB42E}" type="pres">
      <dgm:prSet presAssocID="{66584351-44DB-4B3B-8279-4170803F3DA5}" presName="vertSpace3" presStyleLbl="node1" presStyleIdx="1" presStyleCnt="4"/>
      <dgm:spPr/>
    </dgm:pt>
    <dgm:pt modelId="{F44C3D94-8F7C-44C9-9765-F2704EF0D7ED}" type="pres">
      <dgm:prSet presAssocID="{66584351-44DB-4B3B-8279-4170803F3DA5}" presName="circle3" presStyleLbl="node1" presStyleIdx="2" presStyleCnt="4"/>
      <dgm:spPr/>
    </dgm:pt>
    <dgm:pt modelId="{450CBD6E-3BA8-444C-B4AD-E5F70EB41FFC}" type="pres">
      <dgm:prSet presAssocID="{66584351-44DB-4B3B-8279-4170803F3DA5}" presName="rect3" presStyleLbl="alignAcc1" presStyleIdx="2" presStyleCnt="4"/>
      <dgm:spPr/>
    </dgm:pt>
    <dgm:pt modelId="{D764B6A2-6DCC-4CFF-B0AB-E6494466A013}" type="pres">
      <dgm:prSet presAssocID="{03BDEDAD-5B1D-4E30-879B-C2811534AAD5}" presName="vertSpace4" presStyleLbl="node1" presStyleIdx="2" presStyleCnt="4"/>
      <dgm:spPr/>
    </dgm:pt>
    <dgm:pt modelId="{74E0AB7C-5FBE-49AA-8048-A8236C6A84A5}" type="pres">
      <dgm:prSet presAssocID="{03BDEDAD-5B1D-4E30-879B-C2811534AAD5}" presName="circle4" presStyleLbl="node1" presStyleIdx="3" presStyleCnt="4"/>
      <dgm:spPr/>
    </dgm:pt>
    <dgm:pt modelId="{EA5894D5-5BC3-4E0A-B1B0-C316B5E782D0}" type="pres">
      <dgm:prSet presAssocID="{03BDEDAD-5B1D-4E30-879B-C2811534AAD5}" presName="rect4" presStyleLbl="alignAcc1" presStyleIdx="3" presStyleCnt="4"/>
      <dgm:spPr/>
    </dgm:pt>
    <dgm:pt modelId="{4EAB0652-37E4-4920-81A4-A7EBEFC9DC1C}" type="pres">
      <dgm:prSet presAssocID="{0B8D984E-42FA-4E17-8173-EC18A6853387}" presName="rect1ParTxNoCh" presStyleLbl="alignAcc1" presStyleIdx="3" presStyleCnt="4">
        <dgm:presLayoutVars>
          <dgm:chMax val="1"/>
          <dgm:bulletEnabled val="1"/>
        </dgm:presLayoutVars>
      </dgm:prSet>
      <dgm:spPr/>
    </dgm:pt>
    <dgm:pt modelId="{99E6FCB5-5E84-4E91-A6BB-E09BC46537A3}" type="pres">
      <dgm:prSet presAssocID="{2EF512C7-DAE6-44F7-837B-E4C763F104E4}" presName="rect2ParTxNoCh" presStyleLbl="alignAcc1" presStyleIdx="3" presStyleCnt="4">
        <dgm:presLayoutVars>
          <dgm:chMax val="1"/>
          <dgm:bulletEnabled val="1"/>
        </dgm:presLayoutVars>
      </dgm:prSet>
      <dgm:spPr/>
    </dgm:pt>
    <dgm:pt modelId="{FD151AF9-D749-4414-84D7-C4B03FE3DF64}" type="pres">
      <dgm:prSet presAssocID="{66584351-44DB-4B3B-8279-4170803F3DA5}" presName="rect3ParTxNoCh" presStyleLbl="alignAcc1" presStyleIdx="3" presStyleCnt="4">
        <dgm:presLayoutVars>
          <dgm:chMax val="1"/>
          <dgm:bulletEnabled val="1"/>
        </dgm:presLayoutVars>
      </dgm:prSet>
      <dgm:spPr/>
    </dgm:pt>
    <dgm:pt modelId="{007000DD-B3F1-41F1-98AC-BA20AB84A5A8}" type="pres">
      <dgm:prSet presAssocID="{03BDEDAD-5B1D-4E30-879B-C2811534AAD5}" presName="rect4ParTxNoCh" presStyleLbl="alignAcc1" presStyleIdx="3" presStyleCnt="4">
        <dgm:presLayoutVars>
          <dgm:chMax val="1"/>
          <dgm:bulletEnabled val="1"/>
        </dgm:presLayoutVars>
      </dgm:prSet>
      <dgm:spPr/>
    </dgm:pt>
  </dgm:ptLst>
  <dgm:cxnLst>
    <dgm:cxn modelId="{C7065153-A096-4613-B89E-FB1EB4FC3108}" type="presOf" srcId="{2EF512C7-DAE6-44F7-837B-E4C763F104E4}" destId="{9BA04145-3B0E-4756-BAE8-A28EBAA92942}" srcOrd="0" destOrd="0" presId="urn:microsoft.com/office/officeart/2005/8/layout/target3"/>
    <dgm:cxn modelId="{2EDDACFF-749A-4CD6-B975-56D83E535E4E}" srcId="{245C75FB-268D-4C4A-8ECA-18E55CB84CB6}" destId="{0B8D984E-42FA-4E17-8173-EC18A6853387}" srcOrd="0" destOrd="0" parTransId="{0E0C5C93-C823-4329-A9C9-01D643C79EBE}" sibTransId="{6B915FF9-FDFF-4E5E-B0E9-2409E9C90A06}"/>
    <dgm:cxn modelId="{79F47D38-B1E3-4656-87BD-CA734462BD0B}" type="presOf" srcId="{03BDEDAD-5B1D-4E30-879B-C2811534AAD5}" destId="{EA5894D5-5BC3-4E0A-B1B0-C316B5E782D0}" srcOrd="0" destOrd="0" presId="urn:microsoft.com/office/officeart/2005/8/layout/target3"/>
    <dgm:cxn modelId="{F75F22EE-9BD0-44EF-9269-BAAF692C0F93}" type="presOf" srcId="{0B8D984E-42FA-4E17-8173-EC18A6853387}" destId="{B3B93FBA-A29E-4A6D-9EDD-2E009C109708}" srcOrd="0" destOrd="0" presId="urn:microsoft.com/office/officeart/2005/8/layout/target3"/>
    <dgm:cxn modelId="{49F8E73F-1761-461E-AAA6-4BF4372A581A}" type="presOf" srcId="{2EF512C7-DAE6-44F7-837B-E4C763F104E4}" destId="{99E6FCB5-5E84-4E91-A6BB-E09BC46537A3}" srcOrd="1" destOrd="0" presId="urn:microsoft.com/office/officeart/2005/8/layout/target3"/>
    <dgm:cxn modelId="{8519B9D9-B9E4-44B8-B07B-DE2DB03E5C2E}" srcId="{245C75FB-268D-4C4A-8ECA-18E55CB84CB6}" destId="{2EF512C7-DAE6-44F7-837B-E4C763F104E4}" srcOrd="1" destOrd="0" parTransId="{A30419C7-9FF0-4730-B590-043C4CFC690D}" sibTransId="{D9EEF131-6642-47AD-BF66-16F64283520A}"/>
    <dgm:cxn modelId="{5C146A7B-B4D7-4F29-9DC3-1DDACBF016F3}" type="presOf" srcId="{03BDEDAD-5B1D-4E30-879B-C2811534AAD5}" destId="{007000DD-B3F1-41F1-98AC-BA20AB84A5A8}" srcOrd="1" destOrd="0" presId="urn:microsoft.com/office/officeart/2005/8/layout/target3"/>
    <dgm:cxn modelId="{20333949-AF4D-4C2E-B46E-B9F44DCA6CCD}" type="presOf" srcId="{245C75FB-268D-4C4A-8ECA-18E55CB84CB6}" destId="{AC1480E5-EBF6-459B-923C-D9DE8E195FA9}" srcOrd="0" destOrd="0" presId="urn:microsoft.com/office/officeart/2005/8/layout/target3"/>
    <dgm:cxn modelId="{32C4AAE5-5F41-4069-8CB2-4972FC39BFF6}" type="presOf" srcId="{66584351-44DB-4B3B-8279-4170803F3DA5}" destId="{FD151AF9-D749-4414-84D7-C4B03FE3DF64}" srcOrd="1" destOrd="0" presId="urn:microsoft.com/office/officeart/2005/8/layout/target3"/>
    <dgm:cxn modelId="{5051D69D-E687-49D4-872C-84B1A7C6F46A}" type="presOf" srcId="{66584351-44DB-4B3B-8279-4170803F3DA5}" destId="{450CBD6E-3BA8-444C-B4AD-E5F70EB41FFC}" srcOrd="0" destOrd="0" presId="urn:microsoft.com/office/officeart/2005/8/layout/target3"/>
    <dgm:cxn modelId="{1075CA79-425F-470F-86A0-8560D4E89C25}" srcId="{245C75FB-268D-4C4A-8ECA-18E55CB84CB6}" destId="{66584351-44DB-4B3B-8279-4170803F3DA5}" srcOrd="2" destOrd="0" parTransId="{3472F4E9-D5CB-4FD9-B741-BA27DCD825CF}" sibTransId="{B93BF7C6-A88C-423C-B3B2-822287017878}"/>
    <dgm:cxn modelId="{9E3F2049-A860-4DB4-A6DB-875D55040177}" srcId="{245C75FB-268D-4C4A-8ECA-18E55CB84CB6}" destId="{03BDEDAD-5B1D-4E30-879B-C2811534AAD5}" srcOrd="3" destOrd="0" parTransId="{1B458D94-E161-4961-9B65-923A66C90079}" sibTransId="{A0D501C8-2C25-4F7D-A679-DE08A38097E4}"/>
    <dgm:cxn modelId="{D9959FA5-78B8-4007-A615-7F307CEE2131}" type="presOf" srcId="{0B8D984E-42FA-4E17-8173-EC18A6853387}" destId="{4EAB0652-37E4-4920-81A4-A7EBEFC9DC1C}" srcOrd="1" destOrd="0" presId="urn:microsoft.com/office/officeart/2005/8/layout/target3"/>
    <dgm:cxn modelId="{EA2E73AC-F5E4-4A4D-85ED-EE0F93428268}" type="presParOf" srcId="{AC1480E5-EBF6-459B-923C-D9DE8E195FA9}" destId="{34F54A79-765B-43F2-AD17-AF96E8F35D72}" srcOrd="0" destOrd="0" presId="urn:microsoft.com/office/officeart/2005/8/layout/target3"/>
    <dgm:cxn modelId="{79F49E49-E3E1-4E67-88E0-C1D9908CD6E8}" type="presParOf" srcId="{AC1480E5-EBF6-459B-923C-D9DE8E195FA9}" destId="{6BC74856-0CBC-4549-9746-063925622D27}" srcOrd="1" destOrd="0" presId="urn:microsoft.com/office/officeart/2005/8/layout/target3"/>
    <dgm:cxn modelId="{5E12E3CF-27D6-4168-A797-91AF4A71234E}" type="presParOf" srcId="{AC1480E5-EBF6-459B-923C-D9DE8E195FA9}" destId="{B3B93FBA-A29E-4A6D-9EDD-2E009C109708}" srcOrd="2" destOrd="0" presId="urn:microsoft.com/office/officeart/2005/8/layout/target3"/>
    <dgm:cxn modelId="{C910FD39-1F66-4F37-9E41-27CC2E400E66}" type="presParOf" srcId="{AC1480E5-EBF6-459B-923C-D9DE8E195FA9}" destId="{6185FD05-CACE-44C0-AE03-A75990180587}" srcOrd="3" destOrd="0" presId="urn:microsoft.com/office/officeart/2005/8/layout/target3"/>
    <dgm:cxn modelId="{BA5B7936-4281-459B-B736-2882827771D9}" type="presParOf" srcId="{AC1480E5-EBF6-459B-923C-D9DE8E195FA9}" destId="{80DB49E4-29E1-49C3-A0EE-2D27C401F411}" srcOrd="4" destOrd="0" presId="urn:microsoft.com/office/officeart/2005/8/layout/target3"/>
    <dgm:cxn modelId="{EABBD300-AF8F-44C9-8C24-0834A6C4FA7A}" type="presParOf" srcId="{AC1480E5-EBF6-459B-923C-D9DE8E195FA9}" destId="{9BA04145-3B0E-4756-BAE8-A28EBAA92942}" srcOrd="5" destOrd="0" presId="urn:microsoft.com/office/officeart/2005/8/layout/target3"/>
    <dgm:cxn modelId="{86EE9636-4570-456B-88F8-0314E44310A2}" type="presParOf" srcId="{AC1480E5-EBF6-459B-923C-D9DE8E195FA9}" destId="{D8A3549E-7DBB-4DA3-B24D-A22C582DB42E}" srcOrd="6" destOrd="0" presId="urn:microsoft.com/office/officeart/2005/8/layout/target3"/>
    <dgm:cxn modelId="{69525E61-6AAB-4F6E-AA61-1119716D469C}" type="presParOf" srcId="{AC1480E5-EBF6-459B-923C-D9DE8E195FA9}" destId="{F44C3D94-8F7C-44C9-9765-F2704EF0D7ED}" srcOrd="7" destOrd="0" presId="urn:microsoft.com/office/officeart/2005/8/layout/target3"/>
    <dgm:cxn modelId="{8EB462D3-D2AE-4B89-969B-AEB2F5E9F447}" type="presParOf" srcId="{AC1480E5-EBF6-459B-923C-D9DE8E195FA9}" destId="{450CBD6E-3BA8-444C-B4AD-E5F70EB41FFC}" srcOrd="8" destOrd="0" presId="urn:microsoft.com/office/officeart/2005/8/layout/target3"/>
    <dgm:cxn modelId="{9D30CB11-C034-4340-996C-E00A314E1520}" type="presParOf" srcId="{AC1480E5-EBF6-459B-923C-D9DE8E195FA9}" destId="{D764B6A2-6DCC-4CFF-B0AB-E6494466A013}" srcOrd="9" destOrd="0" presId="urn:microsoft.com/office/officeart/2005/8/layout/target3"/>
    <dgm:cxn modelId="{D38F05CA-26AA-4A27-8651-CE824F70ECCC}" type="presParOf" srcId="{AC1480E5-EBF6-459B-923C-D9DE8E195FA9}" destId="{74E0AB7C-5FBE-49AA-8048-A8236C6A84A5}" srcOrd="10" destOrd="0" presId="urn:microsoft.com/office/officeart/2005/8/layout/target3"/>
    <dgm:cxn modelId="{B976F142-4C5F-49CD-9E84-95CA865224F7}" type="presParOf" srcId="{AC1480E5-EBF6-459B-923C-D9DE8E195FA9}" destId="{EA5894D5-5BC3-4E0A-B1B0-C316B5E782D0}" srcOrd="11" destOrd="0" presId="urn:microsoft.com/office/officeart/2005/8/layout/target3"/>
    <dgm:cxn modelId="{513467BB-3110-44CA-880A-E51B7A01AB8A}" type="presParOf" srcId="{AC1480E5-EBF6-459B-923C-D9DE8E195FA9}" destId="{4EAB0652-37E4-4920-81A4-A7EBEFC9DC1C}" srcOrd="12" destOrd="0" presId="urn:microsoft.com/office/officeart/2005/8/layout/target3"/>
    <dgm:cxn modelId="{301D2B40-3C85-4FF5-BA74-D7764801FFC5}" type="presParOf" srcId="{AC1480E5-EBF6-459B-923C-D9DE8E195FA9}" destId="{99E6FCB5-5E84-4E91-A6BB-E09BC46537A3}" srcOrd="13" destOrd="0" presId="urn:microsoft.com/office/officeart/2005/8/layout/target3"/>
    <dgm:cxn modelId="{C53A22A3-7E96-44E5-92BA-34D3AF296C1E}" type="presParOf" srcId="{AC1480E5-EBF6-459B-923C-D9DE8E195FA9}" destId="{FD151AF9-D749-4414-84D7-C4B03FE3DF64}" srcOrd="14" destOrd="0" presId="urn:microsoft.com/office/officeart/2005/8/layout/target3"/>
    <dgm:cxn modelId="{B1E40C3E-8477-4702-A402-CBFD6F4DDBD5}" type="presParOf" srcId="{AC1480E5-EBF6-459B-923C-D9DE8E195FA9}" destId="{007000DD-B3F1-41F1-98AC-BA20AB84A5A8}" srcOrd="15" destOrd="0" presId="urn:microsoft.com/office/officeart/2005/8/layout/target3"/>
  </dgm:cxnLst>
  <dgm:bg/>
  <dgm:whole/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A3101D0-F575-4085-9B2D-39F427C0DC67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056ABBE-8A89-44D6-9863-4DCF7AE23DB0}">
      <dgm:prSet custT="1"/>
      <dgm:spPr>
        <a:solidFill>
          <a:srgbClr val="FFFF00"/>
        </a:solidFill>
        <a:ln>
          <a:solidFill>
            <a:srgbClr val="7030A0"/>
          </a:solidFill>
        </a:ln>
      </dgm:spPr>
      <dgm:t>
        <a:bodyPr/>
        <a:lstStyle/>
        <a:p>
          <a:pPr rtl="0"/>
          <a:endParaRPr lang="en-US" sz="2800" dirty="0" smtClean="0">
            <a:solidFill>
              <a:srgbClr val="002060"/>
            </a:solidFill>
          </a:endParaRPr>
        </a:p>
        <a:p>
          <a:pPr rtl="0"/>
          <a:endParaRPr lang="en-US" sz="2800" dirty="0" smtClean="0">
            <a:solidFill>
              <a:srgbClr val="002060"/>
            </a:solidFill>
          </a:endParaRPr>
        </a:p>
        <a:p>
          <a:pPr rtl="0"/>
          <a:r>
            <a:rPr lang="en-US" sz="2800" dirty="0" err="1" smtClean="0">
              <a:solidFill>
                <a:srgbClr val="002060"/>
              </a:solidFill>
            </a:rPr>
            <a:t>Demak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termodinamikaning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birinchi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qonuniga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ko`ra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b="1" dirty="0" smtClean="0">
              <a:solidFill>
                <a:srgbClr val="002060"/>
              </a:solidFill>
            </a:rPr>
            <a:t>V=const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bo`lganda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suv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bug`ining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bajargan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ishi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b="1" dirty="0" smtClean="0">
              <a:solidFill>
                <a:srgbClr val="002060"/>
              </a:solidFill>
            </a:rPr>
            <a:t>L=0 </a:t>
          </a:r>
          <a:r>
            <a:rPr lang="en-US" sz="2800" dirty="0" err="1" smtClean="0">
              <a:solidFill>
                <a:srgbClr val="002060"/>
              </a:solidFill>
            </a:rPr>
            <a:t>bo`ladi</a:t>
          </a:r>
          <a:r>
            <a:rPr lang="en-US" sz="2800" dirty="0" smtClean="0">
              <a:solidFill>
                <a:srgbClr val="002060"/>
              </a:solidFill>
            </a:rPr>
            <a:t>. </a:t>
          </a:r>
          <a:r>
            <a:rPr lang="en-US" sz="2800" dirty="0" err="1" smtClean="0">
              <a:solidFill>
                <a:srgbClr val="002060"/>
              </a:solidFill>
            </a:rPr>
            <a:t>Bug`ga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uzatilgan</a:t>
          </a:r>
          <a:r>
            <a:rPr lang="en-US" sz="2800" dirty="0" smtClean="0">
              <a:solidFill>
                <a:srgbClr val="002060"/>
              </a:solidFill>
            </a:rPr>
            <a:t> q </a:t>
          </a:r>
          <a:r>
            <a:rPr lang="en-US" sz="2800" dirty="0" err="1" smtClean="0">
              <a:solidFill>
                <a:srgbClr val="002060"/>
              </a:solidFill>
            </a:rPr>
            <a:t>issiqlik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miqdoriuning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ichki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energiyasining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o`zgarishiga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sarf</a:t>
          </a:r>
          <a:r>
            <a:rPr lang="en-US" sz="2800" dirty="0" smtClean="0">
              <a:solidFill>
                <a:srgbClr val="002060"/>
              </a:solidFill>
            </a:rPr>
            <a:t> </a:t>
          </a:r>
          <a:r>
            <a:rPr lang="en-US" sz="2800" dirty="0" err="1" smtClean="0">
              <a:solidFill>
                <a:srgbClr val="002060"/>
              </a:solidFill>
            </a:rPr>
            <a:t>bo`ladi</a:t>
          </a:r>
          <a:r>
            <a:rPr lang="en-US" sz="2800" dirty="0" smtClean="0">
              <a:solidFill>
                <a:srgbClr val="002060"/>
              </a:solidFill>
            </a:rPr>
            <a:t>:</a:t>
          </a:r>
          <a:endParaRPr lang="ru-RU" sz="2800" dirty="0" smtClean="0">
            <a:solidFill>
              <a:srgbClr val="002060"/>
            </a:solidFill>
          </a:endParaRPr>
        </a:p>
        <a:p>
          <a:endParaRPr lang="en-US" sz="2800" b="0" i="0" baseline="0" dirty="0">
            <a:solidFill>
              <a:schemeClr val="bg1"/>
            </a:solidFill>
          </a:endParaRPr>
        </a:p>
      </dgm:t>
    </dgm:pt>
    <dgm:pt modelId="{95D57151-C09E-4930-B34B-72D0C6CA6017}" type="parTrans" cxnId="{049E9FB4-B932-4235-A2B3-8F7F3AE364E3}">
      <dgm:prSet/>
      <dgm:spPr/>
      <dgm:t>
        <a:bodyPr/>
        <a:lstStyle/>
        <a:p>
          <a:endParaRPr lang="ru-RU"/>
        </a:p>
      </dgm:t>
    </dgm:pt>
    <dgm:pt modelId="{B6713066-0F13-48EE-A868-02A06CEEE45D}" type="sibTrans" cxnId="{049E9FB4-B932-4235-A2B3-8F7F3AE364E3}">
      <dgm:prSet/>
      <dgm:spPr/>
      <dgm:t>
        <a:bodyPr/>
        <a:lstStyle/>
        <a:p>
          <a:endParaRPr lang="ru-RU"/>
        </a:p>
      </dgm:t>
    </dgm:pt>
    <dgm:pt modelId="{E1B80D30-1503-48B0-AB1C-0D81CC743E50}" type="pres">
      <dgm:prSet presAssocID="{7A3101D0-F575-4085-9B2D-39F427C0DC6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C3E3B1-D4D1-42A7-8B1A-0BFEB3A7D983}" type="pres">
      <dgm:prSet presAssocID="{4056ABBE-8A89-44D6-9863-4DCF7AE23DB0}" presName="composite" presStyleCnt="0"/>
      <dgm:spPr/>
    </dgm:pt>
    <dgm:pt modelId="{88940A77-C1F7-4950-8F40-D8F5088D16BE}" type="pres">
      <dgm:prSet presAssocID="{4056ABBE-8A89-44D6-9863-4DCF7AE23DB0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8E0322-AD2E-4DA7-83B2-2FFBFB117929}" type="pres">
      <dgm:prSet presAssocID="{4056ABBE-8A89-44D6-9863-4DCF7AE23DB0}" presName="descendantText" presStyleLbl="alignAcc1" presStyleIdx="0" presStyleCnt="1">
        <dgm:presLayoutVars>
          <dgm:bulletEnabled val="1"/>
        </dgm:presLayoutVars>
      </dgm:prSet>
      <dgm:spPr>
        <a:ln>
          <a:solidFill>
            <a:srgbClr val="0070C0"/>
          </a:solidFill>
        </a:ln>
      </dgm:spPr>
    </dgm:pt>
  </dgm:ptLst>
  <dgm:cxnLst>
    <dgm:cxn modelId="{049E9FB4-B932-4235-A2B3-8F7F3AE364E3}" srcId="{7A3101D0-F575-4085-9B2D-39F427C0DC67}" destId="{4056ABBE-8A89-44D6-9863-4DCF7AE23DB0}" srcOrd="0" destOrd="0" parTransId="{95D57151-C09E-4930-B34B-72D0C6CA6017}" sibTransId="{B6713066-0F13-48EE-A868-02A06CEEE45D}"/>
    <dgm:cxn modelId="{0EC0D123-1C75-4B36-8A48-E2A9F33AAE25}" type="presOf" srcId="{4056ABBE-8A89-44D6-9863-4DCF7AE23DB0}" destId="{88940A77-C1F7-4950-8F40-D8F5088D16BE}" srcOrd="0" destOrd="0" presId="urn:microsoft.com/office/officeart/2005/8/layout/chevron2"/>
    <dgm:cxn modelId="{819A1B3F-A701-45CE-9F51-E5D803183BBF}" type="presOf" srcId="{7A3101D0-F575-4085-9B2D-39F427C0DC67}" destId="{E1B80D30-1503-48B0-AB1C-0D81CC743E50}" srcOrd="0" destOrd="0" presId="urn:microsoft.com/office/officeart/2005/8/layout/chevron2"/>
    <dgm:cxn modelId="{87AB06E9-B814-4BAA-9114-8BB8B6B37224}" type="presParOf" srcId="{E1B80D30-1503-48B0-AB1C-0D81CC743E50}" destId="{E0C3E3B1-D4D1-42A7-8B1A-0BFEB3A7D983}" srcOrd="0" destOrd="0" presId="urn:microsoft.com/office/officeart/2005/8/layout/chevron2"/>
    <dgm:cxn modelId="{C4BB1F4C-E287-4E3C-9819-C25A7FBEA6C3}" type="presParOf" srcId="{E0C3E3B1-D4D1-42A7-8B1A-0BFEB3A7D983}" destId="{88940A77-C1F7-4950-8F40-D8F5088D16BE}" srcOrd="0" destOrd="0" presId="urn:microsoft.com/office/officeart/2005/8/layout/chevron2"/>
    <dgm:cxn modelId="{40499674-1294-4484-B263-7B8AA7B73926}" type="presParOf" srcId="{E0C3E3B1-D4D1-42A7-8B1A-0BFEB3A7D983}" destId="{A48E0322-AD2E-4DA7-83B2-2FFBFB117929}" srcOrd="1" destOrd="0" presId="urn:microsoft.com/office/officeart/2005/8/layout/chevron2"/>
  </dgm:cxnLst>
  <dgm:bg/>
  <dgm:whole/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67713B6-C6FB-4FB7-96AE-E6A3D084194C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7E8BCA2-3450-4107-92AD-1C98F7917408}">
      <dgm:prSet custT="1"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sz="3600" dirty="0" err="1" smtClean="0"/>
            <a:t>Suv</a:t>
          </a:r>
          <a:r>
            <a:rPr lang="en-US" sz="3600" dirty="0" smtClean="0"/>
            <a:t> </a:t>
          </a:r>
          <a:r>
            <a:rPr lang="en-US" sz="3600" dirty="0" err="1" smtClean="0"/>
            <a:t>bug`ining</a:t>
          </a:r>
          <a:r>
            <a:rPr lang="en-US" sz="3600" dirty="0" smtClean="0"/>
            <a:t> TS </a:t>
          </a:r>
          <a:r>
            <a:rPr lang="en-US" sz="3600" dirty="0" err="1" smtClean="0"/>
            <a:t>diagrammasidan</a:t>
          </a:r>
          <a:r>
            <a:rPr lang="en-US" sz="3600" dirty="0" smtClean="0"/>
            <a:t> </a:t>
          </a:r>
          <a:r>
            <a:rPr lang="en-US" sz="3600" dirty="0" err="1" smtClean="0"/>
            <a:t>ko`rinib</a:t>
          </a:r>
          <a:r>
            <a:rPr lang="en-US" sz="3600" dirty="0" smtClean="0"/>
            <a:t> </a:t>
          </a:r>
          <a:r>
            <a:rPr lang="en-US" sz="3600" dirty="0" err="1" smtClean="0"/>
            <a:t>turibdiki</a:t>
          </a:r>
          <a:r>
            <a:rPr lang="en-US" sz="3600" dirty="0" smtClean="0"/>
            <a:t>, </a:t>
          </a:r>
          <a:r>
            <a:rPr lang="en-US" sz="3600" dirty="0" err="1" smtClean="0"/>
            <a:t>bug`ga</a:t>
          </a:r>
          <a:r>
            <a:rPr lang="en-US" sz="3600" dirty="0" smtClean="0"/>
            <a:t> </a:t>
          </a:r>
          <a:r>
            <a:rPr lang="en-US" sz="3600" dirty="0" err="1" smtClean="0"/>
            <a:t>uzatilgan</a:t>
          </a:r>
          <a:r>
            <a:rPr lang="en-US" sz="3600" dirty="0" smtClean="0"/>
            <a:t> </a:t>
          </a:r>
          <a:r>
            <a:rPr lang="en-US" sz="3600" dirty="0" err="1" smtClean="0"/>
            <a:t>issiqlik</a:t>
          </a:r>
          <a:r>
            <a:rPr lang="en-US" sz="3600" dirty="0" smtClean="0"/>
            <a:t> </a:t>
          </a:r>
          <a:r>
            <a:rPr lang="en-US" sz="3600" dirty="0" err="1" smtClean="0"/>
            <a:t>miqdori</a:t>
          </a:r>
          <a:r>
            <a:rPr lang="en-US" sz="3600" dirty="0" smtClean="0"/>
            <a:t>  </a:t>
          </a:r>
          <a:r>
            <a:rPr lang="en-US" sz="3600" i="1" dirty="0" smtClean="0"/>
            <a:t>a12b  </a:t>
          </a:r>
          <a:r>
            <a:rPr lang="en-US" sz="3600" dirty="0" err="1" smtClean="0"/>
            <a:t>nuqtalar</a:t>
          </a:r>
          <a:r>
            <a:rPr lang="en-US" sz="3600" dirty="0" smtClean="0"/>
            <a:t> </a:t>
          </a:r>
          <a:r>
            <a:rPr lang="en-US" sz="3600" dirty="0" err="1" smtClean="0"/>
            <a:t>bilan</a:t>
          </a:r>
          <a:r>
            <a:rPr lang="en-US" sz="3600" dirty="0" smtClean="0"/>
            <a:t> </a:t>
          </a:r>
          <a:r>
            <a:rPr lang="en-US" sz="3600" dirty="0" err="1" smtClean="0"/>
            <a:t>chegaralangan</a:t>
          </a:r>
          <a:r>
            <a:rPr lang="en-US" sz="3600" dirty="0" smtClean="0"/>
            <a:t> </a:t>
          </a:r>
          <a:r>
            <a:rPr lang="en-US" sz="3600" dirty="0" err="1" smtClean="0"/>
            <a:t>yuzaga</a:t>
          </a:r>
          <a:r>
            <a:rPr lang="en-US" sz="3600" dirty="0" smtClean="0"/>
            <a:t> son </a:t>
          </a:r>
          <a:r>
            <a:rPr lang="en-US" sz="3600" dirty="0" err="1" smtClean="0"/>
            <a:t>qiymati</a:t>
          </a:r>
          <a:r>
            <a:rPr lang="en-US" sz="3600" dirty="0" smtClean="0"/>
            <a:t> </a:t>
          </a:r>
          <a:r>
            <a:rPr lang="en-US" sz="3600" dirty="0" err="1" smtClean="0"/>
            <a:t>jihatidan</a:t>
          </a:r>
          <a:r>
            <a:rPr lang="en-US" sz="3600" dirty="0" smtClean="0"/>
            <a:t> </a:t>
          </a:r>
          <a:r>
            <a:rPr lang="en-US" sz="3600" dirty="0" err="1" smtClean="0"/>
            <a:t>teng</a:t>
          </a:r>
          <a:r>
            <a:rPr lang="en-US" sz="3600" dirty="0" smtClean="0"/>
            <a:t>. </a:t>
          </a:r>
          <a:r>
            <a:rPr lang="en-US" sz="3600" dirty="0" err="1" smtClean="0"/>
            <a:t>Suv</a:t>
          </a:r>
          <a:r>
            <a:rPr lang="en-US" sz="3600" dirty="0" smtClean="0"/>
            <a:t> </a:t>
          </a:r>
          <a:r>
            <a:rPr lang="en-US" sz="3600" dirty="0" err="1" smtClean="0"/>
            <a:t>bug`ining</a:t>
          </a:r>
          <a:r>
            <a:rPr lang="en-US" sz="3600" dirty="0" smtClean="0"/>
            <a:t> V=const </a:t>
          </a:r>
          <a:r>
            <a:rPr lang="en-US" sz="3600" dirty="0" err="1" smtClean="0"/>
            <a:t>bo`lgan</a:t>
          </a:r>
          <a:r>
            <a:rPr lang="en-US" sz="3600" dirty="0" smtClean="0"/>
            <a:t> </a:t>
          </a:r>
          <a:r>
            <a:rPr lang="en-US" sz="3600" dirty="0" err="1" smtClean="0"/>
            <a:t>jarayondagi</a:t>
          </a:r>
          <a:r>
            <a:rPr lang="en-US" sz="3600" dirty="0" smtClean="0"/>
            <a:t> P,T </a:t>
          </a:r>
          <a:r>
            <a:rPr lang="en-US" sz="3600" dirty="0" err="1" smtClean="0"/>
            <a:t>parametrlari</a:t>
          </a:r>
          <a:r>
            <a:rPr lang="en-US" sz="3600" dirty="0" smtClean="0"/>
            <a:t> </a:t>
          </a:r>
          <a:r>
            <a:rPr lang="en-US" sz="3600" dirty="0" err="1" smtClean="0"/>
            <a:t>o`zgarganda</a:t>
          </a:r>
          <a:r>
            <a:rPr lang="en-US" sz="3600" dirty="0" smtClean="0"/>
            <a:t>, </a:t>
          </a:r>
          <a:r>
            <a:rPr lang="en-US" sz="3600" dirty="0" err="1" smtClean="0"/>
            <a:t>uning</a:t>
          </a:r>
          <a:r>
            <a:rPr lang="en-US" sz="3600" dirty="0" smtClean="0"/>
            <a:t> </a:t>
          </a:r>
          <a:r>
            <a:rPr lang="en-US" sz="3600" dirty="0" err="1" smtClean="0"/>
            <a:t>entropiyasi</a:t>
          </a:r>
          <a:r>
            <a:rPr lang="en-US" sz="3600" dirty="0" smtClean="0"/>
            <a:t> </a:t>
          </a:r>
          <a:r>
            <a:rPr lang="en-US" sz="3600" dirty="0" err="1" smtClean="0"/>
            <a:t>va</a:t>
          </a:r>
          <a:r>
            <a:rPr lang="en-US" sz="3600" dirty="0" smtClean="0"/>
            <a:t> </a:t>
          </a:r>
          <a:r>
            <a:rPr lang="en-US" sz="3600" dirty="0" err="1" smtClean="0"/>
            <a:t>ental`piyasi</a:t>
          </a:r>
          <a:r>
            <a:rPr lang="en-US" sz="3600" dirty="0" smtClean="0"/>
            <a:t> </a:t>
          </a:r>
          <a:r>
            <a:rPr lang="en-US" sz="3600" dirty="0" err="1" smtClean="0"/>
            <a:t>o`zgaruvchan</a:t>
          </a:r>
          <a:r>
            <a:rPr lang="en-US" sz="3600" dirty="0" smtClean="0"/>
            <a:t> </a:t>
          </a:r>
          <a:r>
            <a:rPr lang="en-US" sz="3600" dirty="0" err="1" smtClean="0"/>
            <a:t>bo`ladi</a:t>
          </a:r>
          <a:r>
            <a:rPr lang="en-US" sz="3600" dirty="0" smtClean="0"/>
            <a:t>. </a:t>
          </a:r>
          <a:endParaRPr lang="ru-RU" sz="3600" b="0" i="0" baseline="0" dirty="0">
            <a:latin typeface="Times New Roman" pitchFamily="18" charset="0"/>
            <a:cs typeface="Times New Roman" pitchFamily="18" charset="0"/>
          </a:endParaRPr>
        </a:p>
      </dgm:t>
    </dgm:pt>
    <dgm:pt modelId="{0CFB258E-64A4-4EAE-B9B6-68010078F0B9}" type="parTrans" cxnId="{696D6AD0-3A86-4864-AC77-2052B3974D79}">
      <dgm:prSet/>
      <dgm:spPr/>
      <dgm:t>
        <a:bodyPr/>
        <a:lstStyle/>
        <a:p>
          <a:endParaRPr lang="ru-RU"/>
        </a:p>
      </dgm:t>
    </dgm:pt>
    <dgm:pt modelId="{0516EDA4-876D-4C32-B32B-DF580C702D48}" type="sibTrans" cxnId="{696D6AD0-3A86-4864-AC77-2052B3974D79}">
      <dgm:prSet/>
      <dgm:spPr/>
      <dgm:t>
        <a:bodyPr/>
        <a:lstStyle/>
        <a:p>
          <a:endParaRPr lang="ru-RU"/>
        </a:p>
      </dgm:t>
    </dgm:pt>
    <dgm:pt modelId="{6F57EDFE-31D5-4660-83BE-81004D90D263}" type="pres">
      <dgm:prSet presAssocID="{967713B6-C6FB-4FB7-96AE-E6A3D084194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15010CD-BDE2-4866-BB82-0518771BD667}" type="pres">
      <dgm:prSet presAssocID="{77E8BCA2-3450-4107-92AD-1C98F7917408}" presName="node" presStyleLbl="node1" presStyleIdx="0" presStyleCnt="1" custScaleX="2071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A017C7C-F8D2-4811-9C5D-1E8FE2C0F083}" type="presOf" srcId="{77E8BCA2-3450-4107-92AD-1C98F7917408}" destId="{015010CD-BDE2-4866-BB82-0518771BD667}" srcOrd="0" destOrd="0" presId="urn:microsoft.com/office/officeart/2005/8/layout/hList6"/>
    <dgm:cxn modelId="{B4A4340C-63BE-4159-8ADE-A1B81E4A886F}" type="presOf" srcId="{967713B6-C6FB-4FB7-96AE-E6A3D084194C}" destId="{6F57EDFE-31D5-4660-83BE-81004D90D263}" srcOrd="0" destOrd="0" presId="urn:microsoft.com/office/officeart/2005/8/layout/hList6"/>
    <dgm:cxn modelId="{696D6AD0-3A86-4864-AC77-2052B3974D79}" srcId="{967713B6-C6FB-4FB7-96AE-E6A3D084194C}" destId="{77E8BCA2-3450-4107-92AD-1C98F7917408}" srcOrd="0" destOrd="0" parTransId="{0CFB258E-64A4-4EAE-B9B6-68010078F0B9}" sibTransId="{0516EDA4-876D-4C32-B32B-DF580C702D48}"/>
    <dgm:cxn modelId="{16EB8718-E202-415C-A536-278E9C51A0B7}" type="presParOf" srcId="{6F57EDFE-31D5-4660-83BE-81004D90D263}" destId="{015010CD-BDE2-4866-BB82-0518771BD667}" srcOrd="0" destOrd="0" presId="urn:microsoft.com/office/officeart/2005/8/layout/hList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08.10.2018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7.xml"/><Relationship Id="rId13" Type="http://schemas.openxmlformats.org/officeDocument/2006/relationships/diagramColors" Target="../diagrams/colors8.xml"/><Relationship Id="rId3" Type="http://schemas.openxmlformats.org/officeDocument/2006/relationships/diagramLayout" Target="../diagrams/layout6.xml"/><Relationship Id="rId7" Type="http://schemas.openxmlformats.org/officeDocument/2006/relationships/diagramLayout" Target="../diagrams/layout7.xml"/><Relationship Id="rId12" Type="http://schemas.openxmlformats.org/officeDocument/2006/relationships/diagramQuickStyle" Target="../diagrams/quickStyle8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7.xml"/><Relationship Id="rId11" Type="http://schemas.openxmlformats.org/officeDocument/2006/relationships/diagramLayout" Target="../diagrams/layout8.xml"/><Relationship Id="rId5" Type="http://schemas.openxmlformats.org/officeDocument/2006/relationships/diagramColors" Target="../diagrams/colors6.xml"/><Relationship Id="rId10" Type="http://schemas.openxmlformats.org/officeDocument/2006/relationships/diagramData" Target="../diagrams/data8.xml"/><Relationship Id="rId4" Type="http://schemas.openxmlformats.org/officeDocument/2006/relationships/diagramQuickStyle" Target="../diagrams/quickStyle6.xml"/><Relationship Id="rId9" Type="http://schemas.openxmlformats.org/officeDocument/2006/relationships/diagramColors" Target="../diagrams/colors7.xml"/><Relationship Id="rId1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0.xml"/><Relationship Id="rId3" Type="http://schemas.openxmlformats.org/officeDocument/2006/relationships/diagramLayout" Target="../diagrams/layout9.xml"/><Relationship Id="rId7" Type="http://schemas.openxmlformats.org/officeDocument/2006/relationships/diagramLayout" Target="../diagrams/layout10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0.xml"/><Relationship Id="rId5" Type="http://schemas.openxmlformats.org/officeDocument/2006/relationships/diagramColors" Target="../diagrams/colors9.xml"/><Relationship Id="rId10" Type="http://schemas.openxmlformats.org/officeDocument/2006/relationships/image" Target="../media/image8.png"/><Relationship Id="rId4" Type="http://schemas.openxmlformats.org/officeDocument/2006/relationships/diagramQuickStyle" Target="../diagrams/quickStyle9.xml"/><Relationship Id="rId9" Type="http://schemas.openxmlformats.org/officeDocument/2006/relationships/diagramColors" Target="../diagrams/colors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2.xml"/><Relationship Id="rId13" Type="http://schemas.openxmlformats.org/officeDocument/2006/relationships/diagramColors" Target="../diagrams/colors13.xml"/><Relationship Id="rId3" Type="http://schemas.openxmlformats.org/officeDocument/2006/relationships/diagramLayout" Target="../diagrams/layout11.xml"/><Relationship Id="rId7" Type="http://schemas.openxmlformats.org/officeDocument/2006/relationships/diagramLayout" Target="../diagrams/layout12.xml"/><Relationship Id="rId12" Type="http://schemas.openxmlformats.org/officeDocument/2006/relationships/diagramQuickStyle" Target="../diagrams/quickStyle13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12.xml"/><Relationship Id="rId11" Type="http://schemas.openxmlformats.org/officeDocument/2006/relationships/diagramLayout" Target="../diagrams/layout13.xml"/><Relationship Id="rId5" Type="http://schemas.openxmlformats.org/officeDocument/2006/relationships/diagramColors" Target="../diagrams/colors11.xml"/><Relationship Id="rId15" Type="http://schemas.openxmlformats.org/officeDocument/2006/relationships/image" Target="../media/image10.png"/><Relationship Id="rId10" Type="http://schemas.openxmlformats.org/officeDocument/2006/relationships/diagramData" Target="../diagrams/data13.xml"/><Relationship Id="rId4" Type="http://schemas.openxmlformats.org/officeDocument/2006/relationships/diagramQuickStyle" Target="../diagrams/quickStyle11.xml"/><Relationship Id="rId9" Type="http://schemas.openxmlformats.org/officeDocument/2006/relationships/diagramColors" Target="../diagrams/colors12.xml"/><Relationship Id="rId1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919310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5 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/>
              <a:t>IZOXORIK JARAYONLAR</a:t>
            </a:r>
            <a:endParaRPr lang="ru-RU" sz="44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377440"/>
            <a:ext cx="10412413" cy="3982085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8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uz-Cyrl-UZ" i="1" dirty="0" smtClean="0"/>
              <a:t>Ideal </a:t>
            </a:r>
            <a:r>
              <a:rPr lang="uz-Cyrl-UZ" i="1" dirty="0" smtClean="0"/>
              <a:t>gaz holati o‘zgarishi haqida asosiy tush</a:t>
            </a:r>
            <a:r>
              <a:rPr lang="en-US" i="1" dirty="0" err="1" smtClean="0"/>
              <a:t>i</a:t>
            </a:r>
            <a:r>
              <a:rPr lang="uz-Cyrl-UZ" i="1" dirty="0" smtClean="0"/>
              <a:t>nchalar.</a:t>
            </a:r>
            <a:endParaRPr lang="ru-RU" dirty="0" smtClean="0"/>
          </a:p>
          <a:p>
            <a:r>
              <a:rPr lang="en-US" i="1" dirty="0" err="1" smtClean="0"/>
              <a:t>Izoxorik</a:t>
            </a:r>
            <a:r>
              <a:rPr lang="en-US" i="1" dirty="0" smtClean="0"/>
              <a:t> </a:t>
            </a:r>
            <a:r>
              <a:rPr lang="en-US" i="1" dirty="0" err="1" smtClean="0"/>
              <a:t>jarayon</a:t>
            </a:r>
            <a:r>
              <a:rPr lang="en-US" i="1" dirty="0" smtClean="0"/>
              <a:t> </a:t>
            </a:r>
            <a:r>
              <a:rPr lang="en-US" i="1" dirty="0" err="1" smtClean="0"/>
              <a:t>xolat</a:t>
            </a:r>
            <a:r>
              <a:rPr lang="en-US" i="1" dirty="0" smtClean="0"/>
              <a:t> </a:t>
            </a:r>
            <a:r>
              <a:rPr lang="en-US" i="1" dirty="0" err="1" smtClean="0"/>
              <a:t>tenglamasi</a:t>
            </a:r>
            <a:endParaRPr lang="ru-RU" dirty="0" smtClean="0"/>
          </a:p>
          <a:p>
            <a:r>
              <a:rPr lang="en-US" i="1" dirty="0" err="1" smtClean="0"/>
              <a:t>Izoxorik</a:t>
            </a:r>
            <a:r>
              <a:rPr lang="en-US" i="1" dirty="0" smtClean="0"/>
              <a:t> </a:t>
            </a:r>
            <a:r>
              <a:rPr lang="en-US" i="1" dirty="0" err="1" smtClean="0"/>
              <a:t>jarayonda</a:t>
            </a:r>
            <a:r>
              <a:rPr lang="en-US" i="1" dirty="0" smtClean="0"/>
              <a:t> </a:t>
            </a:r>
            <a:r>
              <a:rPr lang="en-US" i="1" dirty="0" err="1" smtClean="0"/>
              <a:t>entropiya</a:t>
            </a:r>
            <a:r>
              <a:rPr lang="en-US" i="1" dirty="0" smtClean="0"/>
              <a:t> </a:t>
            </a:r>
            <a:r>
              <a:rPr lang="en-US" i="1" dirty="0" err="1" smtClean="0"/>
              <a:t>o’zgarishi</a:t>
            </a:r>
            <a:endParaRPr lang="ru-RU" dirty="0" smtClean="0"/>
          </a:p>
          <a:p>
            <a:r>
              <a:rPr lang="en-US" i="1" dirty="0" smtClean="0"/>
              <a:t>Real </a:t>
            </a:r>
            <a:r>
              <a:rPr lang="en-US" i="1" dirty="0" err="1" smtClean="0"/>
              <a:t>gazlarda</a:t>
            </a:r>
            <a:r>
              <a:rPr lang="en-US" i="1" dirty="0" smtClean="0"/>
              <a:t> </a:t>
            </a:r>
            <a:r>
              <a:rPr lang="en-US" i="1" dirty="0" err="1" smtClean="0"/>
              <a:t>kechadigan</a:t>
            </a:r>
            <a:r>
              <a:rPr lang="en-US" i="1" dirty="0" smtClean="0"/>
              <a:t> </a:t>
            </a:r>
            <a:r>
              <a:rPr lang="en-US" i="1" dirty="0" err="1" smtClean="0"/>
              <a:t>izoxorik</a:t>
            </a:r>
            <a:r>
              <a:rPr lang="en-US" i="1" dirty="0" smtClean="0"/>
              <a:t> </a:t>
            </a:r>
            <a:r>
              <a:rPr lang="en-US" i="1" dirty="0" err="1" smtClean="0"/>
              <a:t>jarayon</a:t>
            </a:r>
            <a:endParaRPr lang="ru-RU" dirty="0" smtClean="0"/>
          </a:p>
          <a:p>
            <a:pPr lvl="0">
              <a:buNone/>
            </a:pPr>
            <a:endParaRPr lang="ru-RU" sz="3200" dirty="0" smtClean="0"/>
          </a:p>
          <a:p>
            <a:pPr lvl="0">
              <a:buNone/>
            </a:pP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246743" y="899886"/>
          <a:ext cx="11698514" cy="50074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717451" y="168812"/>
          <a:ext cx="11000935" cy="6499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58129" y="887158"/>
          <a:ext cx="10860259" cy="5274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4763" name="Picture 11"/>
          <p:cNvPicPr>
            <a:picLocks noChangeAspect="1" noChangeArrowheads="1"/>
          </p:cNvPicPr>
          <p:nvPr/>
        </p:nvPicPr>
        <p:blipFill>
          <a:blip r:embed="rId6"/>
          <a:srcRect l="49735" t="57115" r="41507" b="32116"/>
          <a:stretch>
            <a:fillRect/>
          </a:stretch>
        </p:blipFill>
        <p:spPr bwMode="auto">
          <a:xfrm>
            <a:off x="5064370" y="3291840"/>
            <a:ext cx="2926080" cy="1965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858129" y="887158"/>
          <a:ext cx="10860259" cy="5274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4754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1380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3713871" y="3066756"/>
            <a:ext cx="39952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70513" algn="l"/>
              </a:tabLst>
            </a:pP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chunki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V</a:t>
            </a:r>
            <a:r>
              <a:rPr kumimoji="0" 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=V</a:t>
            </a:r>
            <a:r>
              <a:rPr kumimoji="0" lang="en-US" sz="3200" b="0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=const 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1382" name="Picture 6"/>
          <p:cNvPicPr>
            <a:picLocks noChangeAspect="1" noChangeArrowheads="1"/>
          </p:cNvPicPr>
          <p:nvPr/>
        </p:nvPicPr>
        <p:blipFill>
          <a:blip r:embed="rId6"/>
          <a:srcRect l="44437" t="40385" r="37291" b="52884"/>
          <a:stretch>
            <a:fillRect/>
          </a:stretch>
        </p:blipFill>
        <p:spPr bwMode="auto">
          <a:xfrm>
            <a:off x="4199397" y="4600134"/>
            <a:ext cx="4822809" cy="998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33828" y="841829"/>
          <a:ext cx="11567886" cy="529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3730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/>
          <a:srcRect l="40761" t="37885" r="44859" b="55961"/>
          <a:stretch>
            <a:fillRect/>
          </a:stretch>
        </p:blipFill>
        <p:spPr bwMode="auto">
          <a:xfrm>
            <a:off x="3770142" y="4431322"/>
            <a:ext cx="5379129" cy="129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42263" t="38571" r="27206" b="36869"/>
          <a:stretch>
            <a:fillRect/>
          </a:stretch>
        </p:blipFill>
        <p:spPr bwMode="auto">
          <a:xfrm>
            <a:off x="1772530" y="458881"/>
            <a:ext cx="9326880" cy="5168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630432" y="5874993"/>
            <a:ext cx="79542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/>
              <a:t>Izoxorik</a:t>
            </a:r>
            <a:r>
              <a:rPr lang="en-US" sz="2400" dirty="0" smtClean="0"/>
              <a:t> </a:t>
            </a:r>
            <a:r>
              <a:rPr lang="en-US" sz="2400" dirty="0" err="1" smtClean="0"/>
              <a:t>jarayonni</a:t>
            </a:r>
            <a:r>
              <a:rPr lang="en-US" sz="2400" dirty="0" smtClean="0"/>
              <a:t> p-v </a:t>
            </a:r>
            <a:r>
              <a:rPr lang="en-US" sz="2400" dirty="0" err="1" smtClean="0"/>
              <a:t>va</a:t>
            </a:r>
            <a:r>
              <a:rPr lang="en-US" sz="2400" dirty="0" smtClean="0"/>
              <a:t> T-s </a:t>
            </a:r>
            <a:r>
              <a:rPr lang="en-US" sz="2400" dirty="0" err="1" smtClean="0"/>
              <a:t>diagrammalarda</a:t>
            </a:r>
            <a:r>
              <a:rPr lang="en-US" sz="2400" dirty="0" smtClean="0"/>
              <a:t> </a:t>
            </a:r>
            <a:r>
              <a:rPr lang="en-US" sz="2400" dirty="0" err="1" smtClean="0"/>
              <a:t>ifodalanishi</a:t>
            </a:r>
            <a:endParaRPr lang="ru-RU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хема 8"/>
          <p:cNvGraphicFramePr/>
          <p:nvPr/>
        </p:nvGraphicFramePr>
        <p:xfrm>
          <a:off x="1181686" y="661181"/>
          <a:ext cx="10072468" cy="84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1209822" y="2518116"/>
          <a:ext cx="10086535" cy="8581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6" name="Схема 15"/>
          <p:cNvGraphicFramePr/>
          <p:nvPr/>
        </p:nvGraphicFramePr>
        <p:xfrm>
          <a:off x="1223890" y="4487594"/>
          <a:ext cx="10058400" cy="8440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pic>
        <p:nvPicPr>
          <p:cNvPr id="103433" name="Picture 9"/>
          <p:cNvPicPr>
            <a:picLocks noChangeAspect="1" noChangeArrowheads="1"/>
          </p:cNvPicPr>
          <p:nvPr/>
        </p:nvPicPr>
        <p:blipFill>
          <a:blip r:embed="rId14"/>
          <a:srcRect l="26273" t="40385" r="21613" b="27115"/>
          <a:stretch>
            <a:fillRect/>
          </a:stretch>
        </p:blipFill>
        <p:spPr bwMode="auto">
          <a:xfrm>
            <a:off x="1505242" y="829994"/>
            <a:ext cx="9468805" cy="4332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1997612" y="407962"/>
          <a:ext cx="8693833" cy="14067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/>
        </p:nvGraphicFramePr>
        <p:xfrm>
          <a:off x="2053884" y="3376244"/>
          <a:ext cx="8574147" cy="14349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104453" name="Picture 5"/>
          <p:cNvPicPr>
            <a:picLocks noChangeAspect="1" noChangeArrowheads="1"/>
          </p:cNvPicPr>
          <p:nvPr/>
        </p:nvPicPr>
        <p:blipFill>
          <a:blip r:embed="rId10"/>
          <a:srcRect l="38166" t="48269" r="40534" b="47308"/>
          <a:stretch>
            <a:fillRect/>
          </a:stretch>
        </p:blipFill>
        <p:spPr bwMode="auto">
          <a:xfrm>
            <a:off x="3165231" y="2138289"/>
            <a:ext cx="6506610" cy="7596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10"/>
          <a:srcRect l="41639" t="79856" r="46792" b="12644"/>
          <a:stretch>
            <a:fillRect/>
          </a:stretch>
        </p:blipFill>
        <p:spPr bwMode="auto">
          <a:xfrm>
            <a:off x="4797082" y="5148774"/>
            <a:ext cx="3242066" cy="118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/>
        </p:nvGraphicFramePr>
        <p:xfrm>
          <a:off x="577615" y="235634"/>
          <a:ext cx="5965869" cy="14102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Схема 9"/>
          <p:cNvGraphicFramePr/>
          <p:nvPr/>
        </p:nvGraphicFramePr>
        <p:xfrm>
          <a:off x="628198" y="1856935"/>
          <a:ext cx="6757340" cy="14771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3" name="Схема 12"/>
          <p:cNvGraphicFramePr/>
          <p:nvPr/>
        </p:nvGraphicFramePr>
        <p:xfrm>
          <a:off x="834350" y="3581959"/>
          <a:ext cx="5369502" cy="2664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sp>
        <p:nvSpPr>
          <p:cNvPr id="103431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347144" y="6089134"/>
            <a:ext cx="75248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err="1" smtClean="0">
                <a:solidFill>
                  <a:srgbClr val="FF0000"/>
                </a:solidFill>
              </a:rPr>
              <a:t>Demak</a:t>
            </a:r>
            <a:r>
              <a:rPr lang="en-US" sz="2800" dirty="0" smtClean="0">
                <a:solidFill>
                  <a:srgbClr val="FF0000"/>
                </a:solidFill>
              </a:rPr>
              <a:t>, </a:t>
            </a:r>
            <a:r>
              <a:rPr lang="en-US" sz="2800" dirty="0" err="1" smtClean="0">
                <a:solidFill>
                  <a:srgbClr val="FF0000"/>
                </a:solidFill>
              </a:rPr>
              <a:t>izoxorik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jarayonda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gaz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ish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bajarmaydi</a:t>
            </a:r>
            <a:endParaRPr lang="ru-RU" sz="2800" dirty="0">
              <a:solidFill>
                <a:srgbClr val="FF0000"/>
              </a:solidFill>
            </a:endParaRPr>
          </a:p>
        </p:txBody>
      </p:sp>
      <p:pic>
        <p:nvPicPr>
          <p:cNvPr id="115716" name="Picture 4"/>
          <p:cNvPicPr>
            <a:picLocks noChangeAspect="1" noChangeArrowheads="1"/>
          </p:cNvPicPr>
          <p:nvPr/>
        </p:nvPicPr>
        <p:blipFill>
          <a:blip r:embed="rId14"/>
          <a:srcRect l="39140" t="28077" r="42804" b="64423"/>
          <a:stretch>
            <a:fillRect/>
          </a:stretch>
        </p:blipFill>
        <p:spPr bwMode="auto">
          <a:xfrm>
            <a:off x="7357403" y="689316"/>
            <a:ext cx="3795031" cy="886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5717" name="Picture 5"/>
          <p:cNvPicPr>
            <a:picLocks noChangeAspect="1" noChangeArrowheads="1"/>
          </p:cNvPicPr>
          <p:nvPr/>
        </p:nvPicPr>
        <p:blipFill>
          <a:blip r:embed="rId15"/>
          <a:srcRect l="39152" t="54087" r="48198" b="38605"/>
          <a:stretch>
            <a:fillRect/>
          </a:stretch>
        </p:blipFill>
        <p:spPr bwMode="auto">
          <a:xfrm>
            <a:off x="7638756" y="2405574"/>
            <a:ext cx="2772077" cy="900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5718" name="Picture 6"/>
          <p:cNvPicPr>
            <a:picLocks noChangeAspect="1" noChangeArrowheads="1"/>
          </p:cNvPicPr>
          <p:nvPr/>
        </p:nvPicPr>
        <p:blipFill>
          <a:blip r:embed="rId15"/>
          <a:srcRect l="42504" t="70625" r="37170" b="23413"/>
          <a:stretch>
            <a:fillRect/>
          </a:stretch>
        </p:blipFill>
        <p:spPr bwMode="auto">
          <a:xfrm>
            <a:off x="6893167" y="4614202"/>
            <a:ext cx="4265694" cy="703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" name="Схема 9"/>
          <p:cNvGraphicFramePr/>
          <p:nvPr/>
        </p:nvGraphicFramePr>
        <p:xfrm>
          <a:off x="551543" y="493486"/>
          <a:ext cx="10638971" cy="57041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09489" y="464234"/>
          <a:ext cx="11437034" cy="63937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7521" name="Picture 1"/>
          <p:cNvPicPr>
            <a:picLocks noChangeAspect="1" noChangeArrowheads="1"/>
          </p:cNvPicPr>
          <p:nvPr/>
        </p:nvPicPr>
        <p:blipFill>
          <a:blip r:embed="rId6"/>
          <a:srcRect l="28976" t="53654" r="43669" b="29038"/>
          <a:stretch>
            <a:fillRect/>
          </a:stretch>
        </p:blipFill>
        <p:spPr bwMode="auto">
          <a:xfrm>
            <a:off x="4881488" y="1041008"/>
            <a:ext cx="6786257" cy="2447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365760" y="450166"/>
          <a:ext cx="11465169" cy="59224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5782" name="Rectangle 6"/>
          <p:cNvSpPr>
            <a:spLocks noChangeArrowheads="1"/>
          </p:cNvSpPr>
          <p:nvPr/>
        </p:nvSpPr>
        <p:spPr bwMode="auto">
          <a:xfrm>
            <a:off x="0" y="4000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5785" name="Rectangle 9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" name="Picture 9"/>
          <p:cNvPicPr>
            <a:picLocks noChangeAspect="1" noChangeArrowheads="1"/>
          </p:cNvPicPr>
          <p:nvPr/>
        </p:nvPicPr>
        <p:blipFill>
          <a:blip r:embed="rId2"/>
          <a:srcRect l="27138" t="28077" r="20099" b="23654"/>
          <a:stretch>
            <a:fillRect/>
          </a:stretch>
        </p:blipFill>
        <p:spPr bwMode="auto">
          <a:xfrm>
            <a:off x="1424985" y="970671"/>
            <a:ext cx="9463352" cy="486742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RAXMAT!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642</TotalTime>
  <Words>500</Words>
  <Application>Microsoft Office PowerPoint</Application>
  <PresentationFormat>Произвольный</PresentationFormat>
  <Paragraphs>35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Трек</vt:lpstr>
      <vt:lpstr>Ma’ruza №5  IZOXORIK JARAYONLAR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84</cp:revision>
  <dcterms:created xsi:type="dcterms:W3CDTF">2016-11-02T09:43:45Z</dcterms:created>
  <dcterms:modified xsi:type="dcterms:W3CDTF">2018-10-08T12:16:42Z</dcterms:modified>
</cp:coreProperties>
</file>