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2" r:id="rId27"/>
    <p:sldId id="281" r:id="rId2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CE5C2C59-214D-436B-B120-EF27651073DD}" type="datetimeFigureOut">
              <a:rPr lang="ru-RU" smtClean="0"/>
              <a:t>26.04.2021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43A18EB-26EE-4670-9C96-E0202A6C5EA6}" type="slidenum">
              <a:rPr lang="ru-RU" smtClean="0"/>
              <a:t>‹#›</a:t>
            </a:fld>
            <a:endParaRPr lang="ru-RU"/>
          </a:p>
        </p:txBody>
      </p:sp>
    </p:spTree>
    <p:extLst>
      <p:ext uri="{BB962C8B-B14F-4D97-AF65-F5344CB8AC3E}">
        <p14:creationId xmlns:p14="http://schemas.microsoft.com/office/powerpoint/2010/main" val="106202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E5C2C59-214D-436B-B120-EF27651073DD}" type="datetimeFigureOut">
              <a:rPr lang="ru-RU" smtClean="0"/>
              <a:t>26.04.2021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43A18EB-26EE-4670-9C96-E0202A6C5EA6}" type="slidenum">
              <a:rPr lang="ru-RU" smtClean="0"/>
              <a:t>‹#›</a:t>
            </a:fld>
            <a:endParaRPr lang="ru-RU"/>
          </a:p>
        </p:txBody>
      </p:sp>
    </p:spTree>
    <p:extLst>
      <p:ext uri="{BB962C8B-B14F-4D97-AF65-F5344CB8AC3E}">
        <p14:creationId xmlns:p14="http://schemas.microsoft.com/office/powerpoint/2010/main" val="41443643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CE5C2C59-214D-436B-B120-EF27651073DD}" type="datetimeFigureOut">
              <a:rPr lang="ru-RU" smtClean="0"/>
              <a:t>26.04.2021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43A18EB-26EE-4670-9C96-E0202A6C5EA6}" type="slidenum">
              <a:rPr lang="ru-RU" smtClean="0"/>
              <a:t>‹#›</a:t>
            </a:fld>
            <a:endParaRPr lang="ru-RU"/>
          </a:p>
        </p:txBody>
      </p:sp>
    </p:spTree>
    <p:extLst>
      <p:ext uri="{BB962C8B-B14F-4D97-AF65-F5344CB8AC3E}">
        <p14:creationId xmlns:p14="http://schemas.microsoft.com/office/powerpoint/2010/main" val="3426035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CE5C2C59-214D-436B-B120-EF27651073DD}" type="datetimeFigureOut">
              <a:rPr lang="ru-RU" smtClean="0"/>
              <a:t>26.04.2021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43A18EB-26EE-4670-9C96-E0202A6C5EA6}" type="slidenum">
              <a:rPr lang="ru-RU" smtClean="0"/>
              <a:t>‹#›</a:t>
            </a:fld>
            <a:endParaRPr lang="ru-RU"/>
          </a:p>
        </p:txBody>
      </p:sp>
    </p:spTree>
    <p:extLst>
      <p:ext uri="{BB962C8B-B14F-4D97-AF65-F5344CB8AC3E}">
        <p14:creationId xmlns:p14="http://schemas.microsoft.com/office/powerpoint/2010/main" val="21452934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CE5C2C59-214D-436B-B120-EF27651073DD}" type="datetimeFigureOut">
              <a:rPr lang="ru-RU" smtClean="0"/>
              <a:t>26.04.2021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A43A18EB-26EE-4670-9C96-E0202A6C5EA6}" type="slidenum">
              <a:rPr lang="ru-RU" smtClean="0"/>
              <a:t>‹#›</a:t>
            </a:fld>
            <a:endParaRPr lang="ru-RU"/>
          </a:p>
        </p:txBody>
      </p:sp>
    </p:spTree>
    <p:extLst>
      <p:ext uri="{BB962C8B-B14F-4D97-AF65-F5344CB8AC3E}">
        <p14:creationId xmlns:p14="http://schemas.microsoft.com/office/powerpoint/2010/main" val="2825325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CE5C2C59-214D-436B-B120-EF27651073DD}" type="datetimeFigureOut">
              <a:rPr lang="ru-RU" smtClean="0"/>
              <a:t>26.04.2021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A43A18EB-26EE-4670-9C96-E0202A6C5EA6}" type="slidenum">
              <a:rPr lang="ru-RU" smtClean="0"/>
              <a:t>‹#›</a:t>
            </a:fld>
            <a:endParaRPr lang="ru-RU"/>
          </a:p>
        </p:txBody>
      </p:sp>
    </p:spTree>
    <p:extLst>
      <p:ext uri="{BB962C8B-B14F-4D97-AF65-F5344CB8AC3E}">
        <p14:creationId xmlns:p14="http://schemas.microsoft.com/office/powerpoint/2010/main" val="263264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CE5C2C59-214D-436B-B120-EF27651073DD}" type="datetimeFigureOut">
              <a:rPr lang="ru-RU" smtClean="0"/>
              <a:t>26.04.2021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A43A18EB-26EE-4670-9C96-E0202A6C5EA6}" type="slidenum">
              <a:rPr lang="ru-RU" smtClean="0"/>
              <a:t>‹#›</a:t>
            </a:fld>
            <a:endParaRPr lang="ru-RU"/>
          </a:p>
        </p:txBody>
      </p:sp>
    </p:spTree>
    <p:extLst>
      <p:ext uri="{BB962C8B-B14F-4D97-AF65-F5344CB8AC3E}">
        <p14:creationId xmlns:p14="http://schemas.microsoft.com/office/powerpoint/2010/main" val="2014888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CE5C2C59-214D-436B-B120-EF27651073DD}" type="datetimeFigureOut">
              <a:rPr lang="ru-RU" smtClean="0"/>
              <a:t>26.04.2021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43A18EB-26EE-4670-9C96-E0202A6C5EA6}" type="slidenum">
              <a:rPr lang="ru-RU" smtClean="0"/>
              <a:t>‹#›</a:t>
            </a:fld>
            <a:endParaRPr lang="ru-RU"/>
          </a:p>
        </p:txBody>
      </p:sp>
    </p:spTree>
    <p:extLst>
      <p:ext uri="{BB962C8B-B14F-4D97-AF65-F5344CB8AC3E}">
        <p14:creationId xmlns:p14="http://schemas.microsoft.com/office/powerpoint/2010/main" val="3605244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CE5C2C59-214D-436B-B120-EF27651073DD}" type="datetimeFigureOut">
              <a:rPr lang="ru-RU" smtClean="0"/>
              <a:t>26.04.2021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43A18EB-26EE-4670-9C96-E0202A6C5EA6}" type="slidenum">
              <a:rPr lang="ru-RU" smtClean="0"/>
              <a:t>‹#›</a:t>
            </a:fld>
            <a:endParaRPr lang="ru-RU"/>
          </a:p>
        </p:txBody>
      </p:sp>
    </p:spTree>
    <p:extLst>
      <p:ext uri="{BB962C8B-B14F-4D97-AF65-F5344CB8AC3E}">
        <p14:creationId xmlns:p14="http://schemas.microsoft.com/office/powerpoint/2010/main" val="1251183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E5C2C59-214D-436B-B120-EF27651073DD}" type="datetimeFigureOut">
              <a:rPr lang="ru-RU" smtClean="0"/>
              <a:t>26.04.2021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43A18EB-26EE-4670-9C96-E0202A6C5EA6}" type="slidenum">
              <a:rPr lang="ru-RU" smtClean="0"/>
              <a:t>‹#›</a:t>
            </a:fld>
            <a:endParaRPr lang="ru-RU"/>
          </a:p>
        </p:txBody>
      </p:sp>
    </p:spTree>
    <p:extLst>
      <p:ext uri="{BB962C8B-B14F-4D97-AF65-F5344CB8AC3E}">
        <p14:creationId xmlns:p14="http://schemas.microsoft.com/office/powerpoint/2010/main" val="2334619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E5C2C59-214D-436B-B120-EF27651073DD}" type="datetimeFigureOut">
              <a:rPr lang="ru-RU" smtClean="0"/>
              <a:t>26.04.2021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43A18EB-26EE-4670-9C96-E0202A6C5EA6}" type="slidenum">
              <a:rPr lang="ru-RU" smtClean="0"/>
              <a:t>‹#›</a:t>
            </a:fld>
            <a:endParaRPr lang="ru-RU"/>
          </a:p>
        </p:txBody>
      </p:sp>
    </p:spTree>
    <p:extLst>
      <p:ext uri="{BB962C8B-B14F-4D97-AF65-F5344CB8AC3E}">
        <p14:creationId xmlns:p14="http://schemas.microsoft.com/office/powerpoint/2010/main" val="551132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5C2C59-214D-436B-B120-EF27651073DD}" type="datetimeFigureOut">
              <a:rPr lang="ru-RU" smtClean="0"/>
              <a:t>26.04.2021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3A18EB-26EE-4670-9C96-E0202A6C5EA6}" type="slidenum">
              <a:rPr lang="ru-RU" smtClean="0"/>
              <a:t>‹#›</a:t>
            </a:fld>
            <a:endParaRPr lang="ru-RU"/>
          </a:p>
        </p:txBody>
      </p:sp>
    </p:spTree>
    <p:extLst>
      <p:ext uri="{BB962C8B-B14F-4D97-AF65-F5344CB8AC3E}">
        <p14:creationId xmlns:p14="http://schemas.microsoft.com/office/powerpoint/2010/main" val="9529787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normAutofit/>
          </a:bodyPr>
          <a:lstStyle/>
          <a:p>
            <a:pPr algn="ctr"/>
            <a:r>
              <a:rPr lang="en-GB" sz="4000" b="1" dirty="0">
                <a:latin typeface="Times New Roman" panose="02020603050405020304" pitchFamily="18" charset="0"/>
                <a:cs typeface="Times New Roman" panose="02020603050405020304" pitchFamily="18" charset="0"/>
              </a:rPr>
              <a:t>ALGORITM VA DASTURLASH </a:t>
            </a:r>
            <a:r>
              <a:rPr lang="en-GB" sz="4000" b="1" dirty="0" smtClean="0">
                <a:latin typeface="Times New Roman" panose="02020603050405020304" pitchFamily="18" charset="0"/>
                <a:cs typeface="Times New Roman" panose="02020603050405020304" pitchFamily="18" charset="0"/>
              </a:rPr>
              <a:t>TILLARI</a:t>
            </a:r>
            <a:endParaRPr lang="ru-RU" sz="4000" dirty="0"/>
          </a:p>
        </p:txBody>
      </p:sp>
      <p:sp>
        <p:nvSpPr>
          <p:cNvPr id="5" name="Объект 4"/>
          <p:cNvSpPr>
            <a:spLocks noGrp="1"/>
          </p:cNvSpPr>
          <p:nvPr>
            <p:ph idx="1"/>
          </p:nvPr>
        </p:nvSpPr>
        <p:spPr>
          <a:xfrm>
            <a:off x="838199" y="1902541"/>
            <a:ext cx="10636045" cy="4955459"/>
          </a:xfrm>
        </p:spPr>
        <p:txBody>
          <a:bodyPr>
            <a:normAutofit/>
          </a:bodyPr>
          <a:lstStyle/>
          <a:p>
            <a:pPr marL="0" indent="0" algn="ctr">
              <a:buNone/>
            </a:pPr>
            <a:r>
              <a:rPr lang="en-US" sz="4400" b="1" dirty="0" smtClean="0">
                <a:solidFill>
                  <a:schemeClr val="accent1">
                    <a:lumMod val="50000"/>
                  </a:schemeClr>
                </a:solidFill>
              </a:rPr>
              <a:t>8 - </a:t>
            </a:r>
            <a:r>
              <a:rPr lang="en-US" sz="4400" b="1" dirty="0" err="1">
                <a:solidFill>
                  <a:schemeClr val="accent1">
                    <a:lumMod val="50000"/>
                  </a:schemeClr>
                </a:solidFill>
              </a:rPr>
              <a:t>Mavzu</a:t>
            </a:r>
            <a:r>
              <a:rPr lang="en-US" sz="4400" b="1" dirty="0">
                <a:solidFill>
                  <a:schemeClr val="accent1">
                    <a:lumMod val="50000"/>
                  </a:schemeClr>
                </a:solidFill>
              </a:rPr>
              <a:t>: </a:t>
            </a:r>
            <a:r>
              <a:rPr lang="en-US" sz="4400" b="1" dirty="0" err="1">
                <a:solidFill>
                  <a:schemeClr val="accent1">
                    <a:lumMod val="50000"/>
                  </a:schemeClr>
                </a:solidFill>
              </a:rPr>
              <a:t>Dasturlash</a:t>
            </a:r>
            <a:r>
              <a:rPr lang="en-US" sz="4400" b="1" dirty="0">
                <a:solidFill>
                  <a:schemeClr val="accent1">
                    <a:lumMod val="50000"/>
                  </a:schemeClr>
                </a:solidFill>
              </a:rPr>
              <a:t> </a:t>
            </a:r>
            <a:r>
              <a:rPr lang="en-US" sz="4400" b="1" dirty="0" err="1">
                <a:solidFill>
                  <a:schemeClr val="accent1">
                    <a:lumMod val="50000"/>
                  </a:schemeClr>
                </a:solidFill>
              </a:rPr>
              <a:t>tillari</a:t>
            </a:r>
            <a:r>
              <a:rPr lang="en-US" sz="4400" b="1" dirty="0">
                <a:solidFill>
                  <a:schemeClr val="accent1">
                    <a:lumMod val="50000"/>
                  </a:schemeClr>
                </a:solidFill>
              </a:rPr>
              <a:t> </a:t>
            </a:r>
            <a:r>
              <a:rPr lang="en-US" sz="4400" b="1" dirty="0" err="1">
                <a:solidFill>
                  <a:schemeClr val="accent1">
                    <a:lumMod val="50000"/>
                  </a:schemeClr>
                </a:solidFill>
              </a:rPr>
              <a:t>va</a:t>
            </a:r>
            <a:r>
              <a:rPr lang="en-US" sz="4400" b="1" dirty="0">
                <a:solidFill>
                  <a:schemeClr val="accent1">
                    <a:lumMod val="50000"/>
                  </a:schemeClr>
                </a:solidFill>
              </a:rPr>
              <a:t> </a:t>
            </a:r>
            <a:r>
              <a:rPr lang="en-US" sz="4400" b="1" dirty="0" err="1">
                <a:solidFill>
                  <a:schemeClr val="accent1">
                    <a:lumMod val="50000"/>
                  </a:schemeClr>
                </a:solidFill>
              </a:rPr>
              <a:t>ularning</a:t>
            </a:r>
            <a:r>
              <a:rPr lang="en-US" sz="4400" b="1" dirty="0">
                <a:solidFill>
                  <a:schemeClr val="accent1">
                    <a:lumMod val="50000"/>
                  </a:schemeClr>
                </a:solidFill>
              </a:rPr>
              <a:t> </a:t>
            </a:r>
            <a:r>
              <a:rPr lang="en-US" sz="4400" b="1" dirty="0" err="1">
                <a:solidFill>
                  <a:schemeClr val="accent1">
                    <a:lumMod val="50000"/>
                  </a:schemeClr>
                </a:solidFill>
              </a:rPr>
              <a:t>turlari</a:t>
            </a:r>
            <a:endParaRPr lang="ru-RU" sz="4400" dirty="0">
              <a:solidFill>
                <a:schemeClr val="accent1">
                  <a:lumMod val="50000"/>
                </a:schemeClr>
              </a:solidFill>
            </a:endParaRPr>
          </a:p>
        </p:txBody>
      </p:sp>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7765" y="3262878"/>
            <a:ext cx="3556912" cy="3435654"/>
          </a:xfrm>
          <a:prstGeom prst="rect">
            <a:avLst/>
          </a:prstGeom>
        </p:spPr>
      </p:pic>
    </p:spTree>
    <p:extLst>
      <p:ext uri="{BB962C8B-B14F-4D97-AF65-F5344CB8AC3E}">
        <p14:creationId xmlns:p14="http://schemas.microsoft.com/office/powerpoint/2010/main" val="17937919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Dasturlash tillari va ularning turlari</a:t>
            </a:r>
            <a:endParaRPr lang="ru-RU" dirty="0"/>
          </a:p>
        </p:txBody>
      </p:sp>
      <p:sp>
        <p:nvSpPr>
          <p:cNvPr id="3" name="Объект 2"/>
          <p:cNvSpPr>
            <a:spLocks noGrp="1"/>
          </p:cNvSpPr>
          <p:nvPr>
            <p:ph idx="1"/>
          </p:nvPr>
        </p:nvSpPr>
        <p:spPr/>
        <p:txBody>
          <a:bodyPr/>
          <a:lstStyle/>
          <a:p>
            <a:pPr>
              <a:lnSpc>
                <a:spcPct val="100000"/>
              </a:lnSpc>
            </a:pPr>
            <a:r>
              <a:rPr lang="uz-Cyrl-UZ" sz="3200" dirty="0"/>
              <a:t>Ma'lumki, kompyuter texnikasidan samarali foydalanish ikki qism texnik va dasturiy ta'minotning uzviyligini talab etadi. Bu uzviylik kompyuter texnik ta'minotining jadal sur'atlar bilan takomillashib borishiga mos dasturiy ta'minotni ham keskin sur'atlar bilan rivojlanishiga sabab bo'ladi, va aksincha. </a:t>
            </a:r>
            <a:endParaRPr lang="en-US" sz="3200" dirty="0" smtClean="0"/>
          </a:p>
          <a:p>
            <a:pPr>
              <a:lnSpc>
                <a:spcPct val="100000"/>
              </a:lnSpc>
            </a:pPr>
            <a:r>
              <a:rPr lang="uz-Cyrl-UZ" sz="3200" dirty="0" smtClean="0"/>
              <a:t>Buning </a:t>
            </a:r>
            <a:r>
              <a:rPr lang="uz-Cyrl-UZ" sz="3200" dirty="0"/>
              <a:t>sababi ma'lum, mos dasturiy ta'minotsiz har qanday kompyuter </a:t>
            </a:r>
            <a:r>
              <a:rPr lang="uz-Cyrl-UZ" sz="3200" b="1" dirty="0"/>
              <a:t>«qimmatbaho o'yinchoq» </a:t>
            </a:r>
            <a:r>
              <a:rPr lang="uz-Cyrl-UZ" sz="3200" dirty="0"/>
              <a:t>bo'lib qolaveradi. </a:t>
            </a:r>
            <a:endParaRPr lang="ru-RU" sz="3200" dirty="0"/>
          </a:p>
          <a:p>
            <a:endParaRPr lang="ru-RU" dirty="0"/>
          </a:p>
        </p:txBody>
      </p:sp>
    </p:spTree>
    <p:extLst>
      <p:ext uri="{BB962C8B-B14F-4D97-AF65-F5344CB8AC3E}">
        <p14:creationId xmlns:p14="http://schemas.microsoft.com/office/powerpoint/2010/main" val="13290091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Dastur</a:t>
            </a:r>
            <a:endParaRPr lang="ru-RU" dirty="0"/>
          </a:p>
        </p:txBody>
      </p:sp>
      <p:sp>
        <p:nvSpPr>
          <p:cNvPr id="3" name="Объект 2"/>
          <p:cNvSpPr>
            <a:spLocks noGrp="1"/>
          </p:cNvSpPr>
          <p:nvPr>
            <p:ph idx="1"/>
          </p:nvPr>
        </p:nvSpPr>
        <p:spPr/>
        <p:txBody>
          <a:bodyPr/>
          <a:lstStyle/>
          <a:p>
            <a:pPr>
              <a:lnSpc>
                <a:spcPct val="100000"/>
              </a:lnSpc>
            </a:pPr>
            <a:r>
              <a:rPr lang="uz-Cyrl-UZ" dirty="0"/>
              <a:t>Ma'lumki, kompyuterda biror masalani hal qilish uchun avval uning qandaydir nusxasi olinadi va algoritmi tuziladi, so'ng mazkur algoritm ma'lum bir qonun-qoidalar asosida kompyuter tushunadigan ko'rsatma va buyruqlar shaklida yoziladi. Hosil bo'lgan matn kompyuter tilida yozilgach, dastur deb ataladi. Demak, dastur — biror masalani yechish uchun kompyuter bajarishi mumkin bo'lgan ko'rsatmalarning izchil tartibi ekan. </a:t>
            </a:r>
            <a:endParaRPr lang="ru-RU" dirty="0"/>
          </a:p>
          <a:p>
            <a:pPr>
              <a:lnSpc>
                <a:spcPct val="100000"/>
              </a:lnSpc>
            </a:pPr>
            <a:r>
              <a:rPr lang="ru-RU" dirty="0" err="1"/>
              <a:t>Kompyuter</a:t>
            </a:r>
            <a:r>
              <a:rPr lang="ru-RU" dirty="0"/>
              <a:t> </a:t>
            </a:r>
            <a:r>
              <a:rPr lang="ru-RU" dirty="0" err="1"/>
              <a:t>uchun</a:t>
            </a:r>
            <a:r>
              <a:rPr lang="ru-RU" dirty="0"/>
              <a:t> </a:t>
            </a:r>
            <a:r>
              <a:rPr lang="ru-RU" dirty="0" err="1"/>
              <a:t>dastur</a:t>
            </a:r>
            <a:r>
              <a:rPr lang="ru-RU" dirty="0"/>
              <a:t> </a:t>
            </a:r>
            <a:r>
              <a:rPr lang="ru-RU" dirty="0" err="1"/>
              <a:t>tuzish</a:t>
            </a:r>
            <a:r>
              <a:rPr lang="ru-RU" dirty="0"/>
              <a:t> </a:t>
            </a:r>
            <a:r>
              <a:rPr lang="ru-RU" dirty="0" err="1"/>
              <a:t>jarayoni</a:t>
            </a:r>
            <a:r>
              <a:rPr lang="ru-RU" dirty="0"/>
              <a:t> </a:t>
            </a:r>
            <a:r>
              <a:rPr lang="ru-RU" dirty="0" err="1"/>
              <a:t>dasturlash</a:t>
            </a:r>
            <a:r>
              <a:rPr lang="ru-RU" dirty="0"/>
              <a:t> </a:t>
            </a:r>
            <a:r>
              <a:rPr lang="ru-RU" dirty="0" err="1"/>
              <a:t>va</a:t>
            </a:r>
            <a:r>
              <a:rPr lang="ru-RU" dirty="0"/>
              <a:t> </a:t>
            </a:r>
            <a:r>
              <a:rPr lang="ru-RU" dirty="0" err="1"/>
              <a:t>dastur</a:t>
            </a:r>
            <a:r>
              <a:rPr lang="ru-RU" dirty="0"/>
              <a:t> </a:t>
            </a:r>
            <a:r>
              <a:rPr lang="ru-RU" dirty="0" err="1"/>
              <a:t>tuzadigan</a:t>
            </a:r>
            <a:r>
              <a:rPr lang="ru-RU" dirty="0"/>
              <a:t> </a:t>
            </a:r>
            <a:r>
              <a:rPr lang="ru-RU" dirty="0" err="1"/>
              <a:t>kishi</a:t>
            </a:r>
            <a:r>
              <a:rPr lang="ru-RU" dirty="0"/>
              <a:t> </a:t>
            </a:r>
            <a:r>
              <a:rPr lang="ru-RU" dirty="0" err="1"/>
              <a:t>dasturchi</a:t>
            </a:r>
            <a:r>
              <a:rPr lang="ru-RU" dirty="0"/>
              <a:t> </a:t>
            </a:r>
            <a:r>
              <a:rPr lang="ru-RU" dirty="0" err="1"/>
              <a:t>deyiladi</a:t>
            </a:r>
            <a:r>
              <a:rPr lang="ru-RU" dirty="0" smtClean="0"/>
              <a:t>.</a:t>
            </a:r>
            <a:endParaRPr lang="ru-RU" dirty="0"/>
          </a:p>
        </p:txBody>
      </p:sp>
    </p:spTree>
    <p:extLst>
      <p:ext uri="{BB962C8B-B14F-4D97-AF65-F5344CB8AC3E}">
        <p14:creationId xmlns:p14="http://schemas.microsoft.com/office/powerpoint/2010/main" val="948135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Dasturlash</a:t>
            </a:r>
            <a:r>
              <a:rPr lang="en-US" b="1" dirty="0"/>
              <a:t> </a:t>
            </a:r>
            <a:r>
              <a:rPr lang="en-US" b="1" dirty="0" err="1" smtClean="0"/>
              <a:t>tili</a:t>
            </a:r>
            <a:endParaRPr lang="ru-RU" dirty="0"/>
          </a:p>
        </p:txBody>
      </p:sp>
      <p:sp>
        <p:nvSpPr>
          <p:cNvPr id="3" name="Объект 2"/>
          <p:cNvSpPr>
            <a:spLocks noGrp="1"/>
          </p:cNvSpPr>
          <p:nvPr>
            <p:ph idx="1"/>
          </p:nvPr>
        </p:nvSpPr>
        <p:spPr>
          <a:xfrm>
            <a:off x="838200" y="1825624"/>
            <a:ext cx="10515600" cy="4796401"/>
          </a:xfrm>
        </p:spPr>
        <p:txBody>
          <a:bodyPr>
            <a:normAutofit fontScale="92500" lnSpcReduction="20000"/>
          </a:bodyPr>
          <a:lstStyle/>
          <a:p>
            <a:pPr>
              <a:lnSpc>
                <a:spcPct val="110000"/>
              </a:lnSpc>
            </a:pPr>
            <a:r>
              <a:rPr lang="en-US" dirty="0"/>
              <a:t> </a:t>
            </a:r>
            <a:r>
              <a:rPr lang="en-US" dirty="0" err="1"/>
              <a:t>Kompyuter</a:t>
            </a:r>
            <a:r>
              <a:rPr lang="en-US" dirty="0"/>
              <a:t> </a:t>
            </a:r>
            <a:r>
              <a:rPr lang="en-US" dirty="0" err="1"/>
              <a:t>tushunadigan</a:t>
            </a:r>
            <a:r>
              <a:rPr lang="en-US" dirty="0"/>
              <a:t> «</a:t>
            </a:r>
            <a:r>
              <a:rPr lang="en-US" dirty="0" err="1"/>
              <a:t>til</a:t>
            </a:r>
            <a:r>
              <a:rPr lang="en-US" dirty="0"/>
              <a:t>» </a:t>
            </a:r>
            <a:r>
              <a:rPr lang="en-US" dirty="0" err="1"/>
              <a:t>esa</a:t>
            </a:r>
            <a:r>
              <a:rPr lang="en-US" dirty="0"/>
              <a:t> </a:t>
            </a:r>
            <a:r>
              <a:rPr lang="en-US" dirty="0" err="1"/>
              <a:t>dasturlash</a:t>
            </a:r>
            <a:r>
              <a:rPr lang="en-US" dirty="0"/>
              <a:t> </a:t>
            </a:r>
            <a:r>
              <a:rPr lang="en-US" dirty="0" err="1"/>
              <a:t>tili</a:t>
            </a:r>
            <a:r>
              <a:rPr lang="en-US" dirty="0"/>
              <a:t> deb </a:t>
            </a:r>
            <a:r>
              <a:rPr lang="en-US" dirty="0" err="1"/>
              <a:t>ataladi</a:t>
            </a:r>
            <a:r>
              <a:rPr lang="en-US" dirty="0"/>
              <a:t>. </a:t>
            </a:r>
            <a:endParaRPr lang="en-US" dirty="0" smtClean="0"/>
          </a:p>
          <a:p>
            <a:pPr>
              <a:lnSpc>
                <a:spcPct val="110000"/>
              </a:lnSpc>
            </a:pPr>
            <a:r>
              <a:rPr lang="en-US" dirty="0" err="1"/>
              <a:t>Dasturlash</a:t>
            </a:r>
            <a:r>
              <a:rPr lang="en-US" dirty="0"/>
              <a:t> </a:t>
            </a:r>
            <a:r>
              <a:rPr lang="en-US" dirty="0" err="1"/>
              <a:t>tillari</a:t>
            </a:r>
            <a:r>
              <a:rPr lang="en-US" dirty="0"/>
              <a:t> </a:t>
            </a:r>
            <a:r>
              <a:rPr lang="en-US" dirty="0" err="1"/>
              <a:t>tarixidan</a:t>
            </a:r>
            <a:r>
              <a:rPr lang="en-US" dirty="0"/>
              <a:t>. </a:t>
            </a:r>
            <a:r>
              <a:rPr lang="en-US" dirty="0" err="1"/>
              <a:t>Dasturlash</a:t>
            </a:r>
            <a:r>
              <a:rPr lang="en-US" dirty="0"/>
              <a:t> </a:t>
            </a:r>
            <a:r>
              <a:rPr lang="en-US" dirty="0" err="1"/>
              <a:t>tillari</a:t>
            </a:r>
            <a:r>
              <a:rPr lang="en-US" dirty="0"/>
              <a:t>, </a:t>
            </a:r>
            <a:r>
              <a:rPr lang="en-US" dirty="0" err="1"/>
              <a:t>asosan</a:t>
            </a:r>
            <a:r>
              <a:rPr lang="en-US" dirty="0"/>
              <a:t>, </a:t>
            </a:r>
            <a:r>
              <a:rPr lang="en-US" dirty="0" err="1"/>
              <a:t>ikkinchi</a:t>
            </a:r>
            <a:r>
              <a:rPr lang="en-US" dirty="0"/>
              <a:t> </a:t>
            </a:r>
            <a:r>
              <a:rPr lang="en-US" dirty="0" err="1"/>
              <a:t>jahon</a:t>
            </a:r>
            <a:r>
              <a:rPr lang="en-US" dirty="0"/>
              <a:t> </a:t>
            </a:r>
            <a:r>
              <a:rPr lang="en-US" dirty="0" err="1"/>
              <a:t>urushidan</a:t>
            </a:r>
            <a:r>
              <a:rPr lang="en-US" dirty="0"/>
              <a:t> </a:t>
            </a:r>
            <a:r>
              <a:rPr lang="en-US" dirty="0" err="1"/>
              <a:t>keyin</a:t>
            </a:r>
            <a:r>
              <a:rPr lang="en-US" dirty="0"/>
              <a:t> </a:t>
            </a:r>
            <a:r>
              <a:rPr lang="en-US" dirty="0" err="1"/>
              <a:t>yaratila</a:t>
            </a:r>
            <a:r>
              <a:rPr lang="en-US" dirty="0"/>
              <a:t> </a:t>
            </a:r>
            <a:r>
              <a:rPr lang="en-US" dirty="0" err="1"/>
              <a:t>boshlandi</a:t>
            </a:r>
            <a:r>
              <a:rPr lang="en-US" dirty="0"/>
              <a:t>. </a:t>
            </a:r>
            <a:r>
              <a:rPr lang="ru-RU" dirty="0" err="1"/>
              <a:t>Ammo</a:t>
            </a:r>
            <a:r>
              <a:rPr lang="ru-RU" dirty="0"/>
              <a:t> </a:t>
            </a:r>
            <a:r>
              <a:rPr lang="ru-RU" dirty="0" err="1"/>
              <a:t>uning</a:t>
            </a:r>
            <a:r>
              <a:rPr lang="ru-RU" dirty="0"/>
              <a:t> </a:t>
            </a:r>
            <a:r>
              <a:rPr lang="ru-RU" dirty="0" err="1"/>
              <a:t>boshlanish</a:t>
            </a:r>
            <a:r>
              <a:rPr lang="ru-RU" dirty="0"/>
              <a:t> </a:t>
            </a:r>
            <a:r>
              <a:rPr lang="ru-RU" dirty="0" err="1"/>
              <a:t>tarixi</a:t>
            </a:r>
            <a:r>
              <a:rPr lang="ru-RU" dirty="0"/>
              <a:t> </a:t>
            </a:r>
            <a:r>
              <a:rPr lang="ru-RU" dirty="0" err="1"/>
              <a:t>ancha</a:t>
            </a:r>
            <a:r>
              <a:rPr lang="ru-RU" dirty="0"/>
              <a:t> </a:t>
            </a:r>
            <a:r>
              <a:rPr lang="ru-RU" dirty="0" err="1"/>
              <a:t>olis</a:t>
            </a:r>
            <a:r>
              <a:rPr lang="ru-RU" dirty="0"/>
              <a:t> </a:t>
            </a:r>
            <a:r>
              <a:rPr lang="ru-RU" dirty="0" err="1"/>
              <a:t>yillarga</a:t>
            </a:r>
            <a:r>
              <a:rPr lang="ru-RU" dirty="0"/>
              <a:t> </a:t>
            </a:r>
            <a:r>
              <a:rPr lang="ru-RU" dirty="0" err="1"/>
              <a:t>borib</a:t>
            </a:r>
            <a:r>
              <a:rPr lang="ru-RU" dirty="0"/>
              <a:t> </a:t>
            </a:r>
            <a:r>
              <a:rPr lang="ru-RU" dirty="0" err="1"/>
              <a:t>taqaladi</a:t>
            </a:r>
            <a:r>
              <a:rPr lang="ru-RU" dirty="0"/>
              <a:t>. </a:t>
            </a:r>
          </a:p>
          <a:p>
            <a:pPr>
              <a:lnSpc>
                <a:spcPct val="110000"/>
              </a:lnSpc>
            </a:pPr>
            <a:r>
              <a:rPr lang="ru-RU" dirty="0" err="1"/>
              <a:t>Arxeologik</a:t>
            </a:r>
            <a:r>
              <a:rPr lang="ru-RU" dirty="0"/>
              <a:t> </a:t>
            </a:r>
            <a:r>
              <a:rPr lang="ru-RU" dirty="0" err="1"/>
              <a:t>qazilmalarda</a:t>
            </a:r>
            <a:r>
              <a:rPr lang="ru-RU" dirty="0"/>
              <a:t> </a:t>
            </a:r>
            <a:r>
              <a:rPr lang="ru-RU" dirty="0" err="1"/>
              <a:t>topilgan</a:t>
            </a:r>
            <a:r>
              <a:rPr lang="ru-RU" dirty="0"/>
              <a:t> </a:t>
            </a:r>
            <a:r>
              <a:rPr lang="ru-RU" dirty="0" err="1"/>
              <a:t>sopol</a:t>
            </a:r>
            <a:r>
              <a:rPr lang="ru-RU" dirty="0"/>
              <a:t> </a:t>
            </a:r>
            <a:r>
              <a:rPr lang="ru-RU" dirty="0" err="1"/>
              <a:t>taxtachada</a:t>
            </a:r>
            <a:r>
              <a:rPr lang="ru-RU" dirty="0"/>
              <a:t> </a:t>
            </a:r>
            <a:r>
              <a:rPr lang="ru-RU" dirty="0" err="1"/>
              <a:t>bundan</a:t>
            </a:r>
            <a:r>
              <a:rPr lang="ru-RU" dirty="0"/>
              <a:t> 3800 </a:t>
            </a:r>
            <a:r>
              <a:rPr lang="ru-RU" dirty="0" err="1"/>
              <a:t>yil</a:t>
            </a:r>
            <a:r>
              <a:rPr lang="ru-RU" dirty="0"/>
              <a:t> </a:t>
            </a:r>
            <a:r>
              <a:rPr lang="ru-RU" dirty="0" err="1"/>
              <a:t>oldin</a:t>
            </a:r>
            <a:r>
              <a:rPr lang="ru-RU" dirty="0"/>
              <a:t> </a:t>
            </a:r>
            <a:r>
              <a:rPr lang="ru-RU" dirty="0" err="1" smtClean="0"/>
              <a:t>Bobilda</a:t>
            </a:r>
            <a:r>
              <a:rPr lang="ru-RU" dirty="0" smtClean="0"/>
              <a:t> </a:t>
            </a:r>
            <a:r>
              <a:rPr lang="ru-RU" dirty="0" err="1"/>
              <a:t>foiz</a:t>
            </a:r>
            <a:r>
              <a:rPr lang="ru-RU" dirty="0"/>
              <a:t> </a:t>
            </a:r>
            <a:r>
              <a:rPr lang="ru-RU" dirty="0" err="1"/>
              <a:t>bilan</a:t>
            </a:r>
            <a:r>
              <a:rPr lang="ru-RU" dirty="0"/>
              <a:t> </a:t>
            </a:r>
            <a:r>
              <a:rPr lang="ru-RU" dirty="0" err="1"/>
              <a:t>bog'liq</a:t>
            </a:r>
            <a:r>
              <a:rPr lang="ru-RU" dirty="0"/>
              <a:t> </a:t>
            </a:r>
            <a:r>
              <a:rPr lang="ru-RU" dirty="0" err="1"/>
              <a:t>murakkab</a:t>
            </a:r>
            <a:r>
              <a:rPr lang="ru-RU" dirty="0"/>
              <a:t> </a:t>
            </a:r>
            <a:r>
              <a:rPr lang="ru-RU" dirty="0" err="1"/>
              <a:t>amallar</a:t>
            </a:r>
            <a:r>
              <a:rPr lang="ru-RU" dirty="0"/>
              <a:t> </a:t>
            </a:r>
            <a:r>
              <a:rPr lang="ru-RU" dirty="0" err="1"/>
              <a:t>algoritmi</a:t>
            </a:r>
            <a:r>
              <a:rPr lang="ru-RU" dirty="0"/>
              <a:t> </a:t>
            </a:r>
            <a:r>
              <a:rPr lang="ru-RU" dirty="0" err="1"/>
              <a:t>keltirilgan</a:t>
            </a:r>
            <a:r>
              <a:rPr lang="ru-RU" dirty="0"/>
              <a:t>. </a:t>
            </a:r>
            <a:r>
              <a:rPr lang="ru-RU" dirty="0" err="1"/>
              <a:t>Unda</a:t>
            </a:r>
            <a:r>
              <a:rPr lang="ru-RU" dirty="0"/>
              <a:t> </a:t>
            </a:r>
            <a:r>
              <a:rPr lang="ru-RU" dirty="0" err="1"/>
              <a:t>aniq</a:t>
            </a:r>
            <a:r>
              <a:rPr lang="ru-RU" dirty="0"/>
              <a:t> </a:t>
            </a:r>
            <a:r>
              <a:rPr lang="ru-RU" dirty="0" err="1"/>
              <a:t>masala</a:t>
            </a:r>
            <a:r>
              <a:rPr lang="ru-RU" dirty="0"/>
              <a:t> </a:t>
            </a:r>
            <a:r>
              <a:rPr lang="ru-RU" dirty="0" err="1"/>
              <a:t>ishlangan</a:t>
            </a:r>
            <a:r>
              <a:rPr lang="ru-RU" dirty="0"/>
              <a:t> </a:t>
            </a:r>
            <a:r>
              <a:rPr lang="ru-RU" dirty="0" err="1"/>
              <a:t>bo'lib</a:t>
            </a:r>
            <a:r>
              <a:rPr lang="ru-RU" dirty="0"/>
              <a:t>, </a:t>
            </a:r>
            <a:r>
              <a:rPr lang="ru-RU" dirty="0" err="1"/>
              <a:t>agar</a:t>
            </a:r>
            <a:r>
              <a:rPr lang="ru-RU" dirty="0"/>
              <a:t> </a:t>
            </a:r>
            <a:r>
              <a:rPr lang="ru-RU" dirty="0" err="1"/>
              <a:t>bug'doy</a:t>
            </a:r>
            <a:r>
              <a:rPr lang="ru-RU" dirty="0"/>
              <a:t> </a:t>
            </a:r>
            <a:r>
              <a:rPr lang="ru-RU" dirty="0" err="1"/>
              <a:t>hosili</a:t>
            </a:r>
            <a:r>
              <a:rPr lang="ru-RU" dirty="0"/>
              <a:t> </a:t>
            </a:r>
            <a:r>
              <a:rPr lang="ru-RU" dirty="0" err="1"/>
              <a:t>yiliga</a:t>
            </a:r>
            <a:r>
              <a:rPr lang="ru-RU" dirty="0"/>
              <a:t> 20% </a:t>
            </a:r>
            <a:r>
              <a:rPr lang="ru-RU" dirty="0" err="1"/>
              <a:t>dan</a:t>
            </a:r>
            <a:r>
              <a:rPr lang="ru-RU" dirty="0"/>
              <a:t> </a:t>
            </a:r>
            <a:r>
              <a:rPr lang="ru-RU" dirty="0" err="1"/>
              <a:t>oshib</a:t>
            </a:r>
            <a:r>
              <a:rPr lang="ru-RU" dirty="0"/>
              <a:t> </a:t>
            </a:r>
            <a:r>
              <a:rPr lang="ru-RU" dirty="0" err="1"/>
              <a:t>borsa</a:t>
            </a:r>
            <a:r>
              <a:rPr lang="ru-RU" dirty="0"/>
              <a:t>, </a:t>
            </a:r>
            <a:r>
              <a:rPr lang="ru-RU" dirty="0" err="1"/>
              <a:t>uning</a:t>
            </a:r>
            <a:r>
              <a:rPr lang="ru-RU" dirty="0"/>
              <a:t> </a:t>
            </a:r>
            <a:r>
              <a:rPr lang="ru-RU" dirty="0" err="1"/>
              <a:t>miqdori</a:t>
            </a:r>
            <a:r>
              <a:rPr lang="ru-RU" dirty="0"/>
              <a:t> </a:t>
            </a:r>
            <a:r>
              <a:rPr lang="ru-RU" dirty="0" err="1"/>
              <a:t>ikki</a:t>
            </a:r>
            <a:r>
              <a:rPr lang="ru-RU" dirty="0"/>
              <a:t> </a:t>
            </a:r>
            <a:r>
              <a:rPr lang="ru-RU" dirty="0" err="1"/>
              <a:t>marta</a:t>
            </a:r>
            <a:r>
              <a:rPr lang="ru-RU" dirty="0"/>
              <a:t> </a:t>
            </a:r>
            <a:r>
              <a:rPr lang="ru-RU" dirty="0" err="1"/>
              <a:t>o'sishi</a:t>
            </a:r>
            <a:r>
              <a:rPr lang="ru-RU" dirty="0"/>
              <a:t> </a:t>
            </a:r>
            <a:r>
              <a:rPr lang="ru-RU" dirty="0" err="1"/>
              <a:t>uchun</a:t>
            </a:r>
            <a:r>
              <a:rPr lang="ru-RU" dirty="0"/>
              <a:t> </a:t>
            </a:r>
            <a:r>
              <a:rPr lang="ru-RU" dirty="0" err="1"/>
              <a:t>necha</a:t>
            </a:r>
            <a:r>
              <a:rPr lang="ru-RU" dirty="0"/>
              <a:t> </a:t>
            </a:r>
            <a:r>
              <a:rPr lang="ru-RU" dirty="0" err="1"/>
              <a:t>yil</a:t>
            </a:r>
            <a:r>
              <a:rPr lang="ru-RU" dirty="0"/>
              <a:t> </a:t>
            </a:r>
            <a:r>
              <a:rPr lang="ru-RU" dirty="0" err="1"/>
              <a:t>va</a:t>
            </a:r>
            <a:r>
              <a:rPr lang="ru-RU" dirty="0"/>
              <a:t> </a:t>
            </a:r>
            <a:r>
              <a:rPr lang="ru-RU" dirty="0" err="1"/>
              <a:t>oy</a:t>
            </a:r>
            <a:r>
              <a:rPr lang="ru-RU" dirty="0"/>
              <a:t> </a:t>
            </a:r>
            <a:r>
              <a:rPr lang="ru-RU" dirty="0" err="1"/>
              <a:t>kerak</a:t>
            </a:r>
            <a:r>
              <a:rPr lang="ru-RU" dirty="0"/>
              <a:t> </a:t>
            </a:r>
            <a:r>
              <a:rPr lang="ru-RU" dirty="0" err="1"/>
              <a:t>bo'lish</a:t>
            </a:r>
            <a:r>
              <a:rPr lang="ru-RU" dirty="0"/>
              <a:t> </a:t>
            </a:r>
            <a:r>
              <a:rPr lang="ru-RU" dirty="0" err="1"/>
              <a:t>algoritmi</a:t>
            </a:r>
            <a:r>
              <a:rPr lang="ru-RU" dirty="0"/>
              <a:t> </a:t>
            </a:r>
            <a:r>
              <a:rPr lang="ru-RU" dirty="0" err="1"/>
              <a:t>tuzilgan</a:t>
            </a:r>
            <a:r>
              <a:rPr lang="ru-RU" dirty="0"/>
              <a:t>.</a:t>
            </a:r>
          </a:p>
          <a:p>
            <a:pPr>
              <a:lnSpc>
                <a:spcPct val="110000"/>
              </a:lnSpc>
            </a:pPr>
            <a:r>
              <a:rPr lang="ru-RU" dirty="0"/>
              <a:t>XIX </a:t>
            </a:r>
            <a:r>
              <a:rPr lang="ru-RU" dirty="0" err="1"/>
              <a:t>asr</a:t>
            </a:r>
            <a:r>
              <a:rPr lang="ru-RU" dirty="0"/>
              <a:t> </a:t>
            </a:r>
            <a:r>
              <a:rPr lang="ru-RU" dirty="0" err="1"/>
              <a:t>fransuz</a:t>
            </a:r>
            <a:r>
              <a:rPr lang="ru-RU" dirty="0"/>
              <a:t> </a:t>
            </a:r>
            <a:r>
              <a:rPr lang="ru-RU" dirty="0" err="1"/>
              <a:t>kashfiyotchisi</a:t>
            </a:r>
            <a:r>
              <a:rPr lang="ru-RU" dirty="0"/>
              <a:t> </a:t>
            </a:r>
            <a:r>
              <a:rPr lang="ru-RU" dirty="0" err="1"/>
              <a:t>Jozef</a:t>
            </a:r>
            <a:r>
              <a:rPr lang="ru-RU" dirty="0"/>
              <a:t> </a:t>
            </a:r>
            <a:r>
              <a:rPr lang="ru-RU" dirty="0" err="1"/>
              <a:t>Mari</a:t>
            </a:r>
            <a:r>
              <a:rPr lang="ru-RU" dirty="0"/>
              <a:t> </a:t>
            </a:r>
            <a:r>
              <a:rPr lang="ru-RU" dirty="0" err="1"/>
              <a:t>Jakkard</a:t>
            </a:r>
            <a:r>
              <a:rPr lang="ru-RU" dirty="0"/>
              <a:t> 1804 </a:t>
            </a:r>
            <a:r>
              <a:rPr lang="ru-RU" dirty="0" err="1"/>
              <a:t>yilda</a:t>
            </a:r>
            <a:r>
              <a:rPr lang="ru-RU" dirty="0"/>
              <a:t> </a:t>
            </a:r>
            <a:r>
              <a:rPr lang="ru-RU" dirty="0" err="1"/>
              <a:t>yupqa</a:t>
            </a:r>
            <a:r>
              <a:rPr lang="ru-RU" dirty="0"/>
              <a:t> </a:t>
            </a:r>
            <a:r>
              <a:rPr lang="ru-RU" dirty="0" err="1"/>
              <a:t>mato</a:t>
            </a:r>
            <a:r>
              <a:rPr lang="ru-RU" dirty="0"/>
              <a:t> </a:t>
            </a:r>
            <a:r>
              <a:rPr lang="ru-RU" dirty="0" err="1"/>
              <a:t>ishlab</a:t>
            </a:r>
            <a:r>
              <a:rPr lang="ru-RU" dirty="0"/>
              <a:t> </a:t>
            </a:r>
            <a:r>
              <a:rPr lang="ru-RU" dirty="0" err="1"/>
              <a:t>chiqish</a:t>
            </a:r>
            <a:r>
              <a:rPr lang="ru-RU" dirty="0"/>
              <a:t> </a:t>
            </a:r>
            <a:r>
              <a:rPr lang="ru-RU" dirty="0" err="1"/>
              <a:t>jarayonida</a:t>
            </a:r>
            <a:r>
              <a:rPr lang="ru-RU" dirty="0"/>
              <a:t> </a:t>
            </a:r>
            <a:r>
              <a:rPr lang="ru-RU" dirty="0" err="1"/>
              <a:t>to'quv</a:t>
            </a:r>
            <a:r>
              <a:rPr lang="ru-RU" dirty="0"/>
              <a:t> </a:t>
            </a:r>
            <a:r>
              <a:rPr lang="ru-RU" dirty="0" err="1"/>
              <a:t>dastgohlari</a:t>
            </a:r>
            <a:r>
              <a:rPr lang="ru-RU" dirty="0"/>
              <a:t> </a:t>
            </a:r>
            <a:r>
              <a:rPr lang="ru-RU" dirty="0" err="1"/>
              <a:t>uchun</a:t>
            </a:r>
            <a:r>
              <a:rPr lang="ru-RU" dirty="0"/>
              <a:t> </a:t>
            </a:r>
            <a:r>
              <a:rPr lang="ru-RU" dirty="0" err="1"/>
              <a:t>perfo</a:t>
            </a:r>
            <a:r>
              <a:rPr lang="ru-RU" dirty="0"/>
              <a:t>- </a:t>
            </a:r>
            <a:r>
              <a:rPr lang="ru-RU" dirty="0" err="1"/>
              <a:t>kartani</a:t>
            </a:r>
            <a:r>
              <a:rPr lang="ru-RU" dirty="0"/>
              <a:t> </a:t>
            </a:r>
            <a:r>
              <a:rPr lang="ru-RU" dirty="0" err="1"/>
              <a:t>eslatuvchi</a:t>
            </a:r>
            <a:r>
              <a:rPr lang="ru-RU" dirty="0"/>
              <a:t> </a:t>
            </a:r>
            <a:r>
              <a:rPr lang="ru-RU" dirty="0" err="1"/>
              <a:t>tasma</a:t>
            </a:r>
            <a:r>
              <a:rPr lang="ru-RU" dirty="0"/>
              <a:t> </a:t>
            </a:r>
            <a:r>
              <a:rPr lang="ru-RU" dirty="0" err="1"/>
              <a:t>ishlatgan</a:t>
            </a:r>
            <a:r>
              <a:rPr lang="ru-RU" dirty="0"/>
              <a:t> </a:t>
            </a:r>
            <a:r>
              <a:rPr lang="ru-RU" dirty="0" err="1"/>
              <a:t>va</a:t>
            </a:r>
            <a:r>
              <a:rPr lang="ru-RU" dirty="0"/>
              <a:t> </a:t>
            </a:r>
            <a:r>
              <a:rPr lang="ru-RU" dirty="0" err="1"/>
              <a:t>shu</a:t>
            </a:r>
            <a:r>
              <a:rPr lang="ru-RU" dirty="0"/>
              <a:t> </a:t>
            </a:r>
            <a:r>
              <a:rPr lang="ru-RU" dirty="0" err="1"/>
              <a:t>bilan</a:t>
            </a:r>
            <a:r>
              <a:rPr lang="ru-RU" dirty="0"/>
              <a:t> </a:t>
            </a:r>
            <a:r>
              <a:rPr lang="ru-RU" dirty="0" err="1"/>
              <a:t>perfokartaga</a:t>
            </a:r>
            <a:r>
              <a:rPr lang="ru-RU" dirty="0"/>
              <a:t> </a:t>
            </a:r>
            <a:r>
              <a:rPr lang="ru-RU" dirty="0" err="1"/>
              <a:t>asos</a:t>
            </a:r>
            <a:r>
              <a:rPr lang="ru-RU" dirty="0"/>
              <a:t> </a:t>
            </a:r>
            <a:r>
              <a:rPr lang="ru-RU" dirty="0" err="1"/>
              <a:t>solgan</a:t>
            </a:r>
            <a:r>
              <a:rPr lang="ru-RU" dirty="0"/>
              <a:t> </a:t>
            </a:r>
            <a:r>
              <a:rPr lang="ru-RU" dirty="0" err="1"/>
              <a:t>edi</a:t>
            </a:r>
            <a:r>
              <a:rPr lang="ru-RU" dirty="0"/>
              <a:t>. </a:t>
            </a:r>
          </a:p>
          <a:p>
            <a:endParaRPr lang="ru-RU" dirty="0"/>
          </a:p>
        </p:txBody>
      </p:sp>
    </p:spTree>
    <p:extLst>
      <p:ext uri="{BB962C8B-B14F-4D97-AF65-F5344CB8AC3E}">
        <p14:creationId xmlns:p14="http://schemas.microsoft.com/office/powerpoint/2010/main" val="231287052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err="1"/>
              <a:t>Charlz</a:t>
            </a:r>
            <a:r>
              <a:rPr lang="ru-RU" b="1" dirty="0"/>
              <a:t> </a:t>
            </a:r>
            <a:r>
              <a:rPr lang="ru-RU" b="1" dirty="0" err="1" smtClean="0"/>
              <a:t>Bebbij</a:t>
            </a:r>
            <a:endParaRPr lang="ru-RU" dirty="0"/>
          </a:p>
        </p:txBody>
      </p:sp>
      <p:sp>
        <p:nvSpPr>
          <p:cNvPr id="4" name="Объект 3"/>
          <p:cNvSpPr>
            <a:spLocks noGrp="1"/>
          </p:cNvSpPr>
          <p:nvPr>
            <p:ph sz="half" idx="1"/>
          </p:nvPr>
        </p:nvSpPr>
        <p:spPr/>
        <p:txBody>
          <a:bodyPr/>
          <a:lstStyle/>
          <a:p>
            <a:pPr>
              <a:lnSpc>
                <a:spcPct val="100000"/>
              </a:lnSpc>
            </a:pPr>
            <a:r>
              <a:rPr lang="ru-RU" dirty="0"/>
              <a:t>1836 </a:t>
            </a:r>
            <a:r>
              <a:rPr lang="ru-RU" dirty="0" err="1"/>
              <a:t>yilda</a:t>
            </a:r>
            <a:r>
              <a:rPr lang="ru-RU" dirty="0"/>
              <a:t> </a:t>
            </a:r>
            <a:r>
              <a:rPr lang="ru-RU" dirty="0" err="1"/>
              <a:t>ingliz</a:t>
            </a:r>
            <a:r>
              <a:rPr lang="ru-RU" dirty="0"/>
              <a:t> </a:t>
            </a:r>
            <a:r>
              <a:rPr lang="ru-RU" dirty="0" err="1"/>
              <a:t>olimi</a:t>
            </a:r>
            <a:r>
              <a:rPr lang="ru-RU" dirty="0"/>
              <a:t> </a:t>
            </a:r>
            <a:r>
              <a:rPr lang="ru-RU" dirty="0" err="1"/>
              <a:t>Charlz</a:t>
            </a:r>
            <a:r>
              <a:rPr lang="ru-RU" dirty="0"/>
              <a:t> </a:t>
            </a:r>
            <a:r>
              <a:rPr lang="ru-RU" dirty="0" err="1"/>
              <a:t>Bebbij</a:t>
            </a:r>
            <a:r>
              <a:rPr lang="ru-RU" dirty="0"/>
              <a:t> </a:t>
            </a:r>
            <a:r>
              <a:rPr lang="ru-RU" dirty="0" err="1"/>
              <a:t>hozirgi</a:t>
            </a:r>
            <a:r>
              <a:rPr lang="ru-RU" dirty="0"/>
              <a:t> </a:t>
            </a:r>
            <a:r>
              <a:rPr lang="ru-RU" dirty="0" err="1"/>
              <a:t>kompyuterlarning</a:t>
            </a:r>
            <a:r>
              <a:rPr lang="ru-RU" dirty="0"/>
              <a:t> </a:t>
            </a:r>
            <a:r>
              <a:rPr lang="ru-RU" dirty="0" err="1"/>
              <a:t>bevosita</a:t>
            </a:r>
            <a:r>
              <a:rPr lang="ru-RU" dirty="0"/>
              <a:t> </a:t>
            </a:r>
            <a:r>
              <a:rPr lang="ru-RU" dirty="0" err="1"/>
              <a:t>ajdodi</a:t>
            </a:r>
            <a:r>
              <a:rPr lang="ru-RU" dirty="0"/>
              <a:t> </a:t>
            </a:r>
            <a:r>
              <a:rPr lang="ru-RU" dirty="0" err="1"/>
              <a:t>bo'lmish</a:t>
            </a:r>
            <a:r>
              <a:rPr lang="ru-RU" dirty="0"/>
              <a:t> </a:t>
            </a:r>
            <a:r>
              <a:rPr lang="ru-RU" dirty="0" err="1"/>
              <a:t>analitik</a:t>
            </a:r>
            <a:r>
              <a:rPr lang="ru-RU" dirty="0"/>
              <a:t> </a:t>
            </a:r>
            <a:r>
              <a:rPr lang="ru-RU" dirty="0" err="1"/>
              <a:t>mashina</a:t>
            </a:r>
            <a:r>
              <a:rPr lang="ru-RU" dirty="0"/>
              <a:t> </a:t>
            </a:r>
            <a:r>
              <a:rPr lang="ru-RU" dirty="0" err="1"/>
              <a:t>ishlab</a:t>
            </a:r>
            <a:r>
              <a:rPr lang="ru-RU" dirty="0"/>
              <a:t> </a:t>
            </a:r>
            <a:r>
              <a:rPr lang="ru-RU" dirty="0" err="1"/>
              <a:t>chiqishga</a:t>
            </a:r>
            <a:r>
              <a:rPr lang="ru-RU" dirty="0"/>
              <a:t> </a:t>
            </a:r>
            <a:r>
              <a:rPr lang="ru-RU" dirty="0" err="1"/>
              <a:t>kirishdi</a:t>
            </a:r>
            <a:r>
              <a:rPr lang="ru-RU" dirty="0"/>
              <a:t> </a:t>
            </a:r>
            <a:r>
              <a:rPr lang="ru-RU" dirty="0" err="1"/>
              <a:t>va</a:t>
            </a:r>
            <a:r>
              <a:rPr lang="ru-RU" dirty="0"/>
              <a:t> </a:t>
            </a:r>
            <a:r>
              <a:rPr lang="ru-RU" dirty="0" err="1"/>
              <a:t>bu</a:t>
            </a:r>
            <a:r>
              <a:rPr lang="ru-RU" dirty="0"/>
              <a:t> </a:t>
            </a:r>
            <a:r>
              <a:rPr lang="ru-RU" dirty="0" err="1"/>
              <a:t>masalani</a:t>
            </a:r>
            <a:r>
              <a:rPr lang="ru-RU" dirty="0"/>
              <a:t> </a:t>
            </a:r>
            <a:r>
              <a:rPr lang="ru-RU" dirty="0" err="1"/>
              <a:t>nazariy</a:t>
            </a:r>
            <a:r>
              <a:rPr lang="ru-RU" dirty="0"/>
              <a:t> </a:t>
            </a:r>
            <a:r>
              <a:rPr lang="ru-RU" dirty="0" err="1"/>
              <a:t>hal</a:t>
            </a:r>
            <a:r>
              <a:rPr lang="ru-RU" dirty="0"/>
              <a:t> </a:t>
            </a:r>
            <a:r>
              <a:rPr lang="ru-RU" dirty="0" err="1"/>
              <a:t>qildi</a:t>
            </a:r>
            <a:r>
              <a:rPr lang="ru-RU" dirty="0"/>
              <a:t>. </a:t>
            </a:r>
            <a:r>
              <a:rPr lang="en-US" dirty="0"/>
              <a:t>Bu </a:t>
            </a:r>
            <a:r>
              <a:rPr lang="en-US" dirty="0" err="1"/>
              <a:t>mashinaning</a:t>
            </a:r>
            <a:r>
              <a:rPr lang="en-US" dirty="0"/>
              <a:t> </a:t>
            </a:r>
            <a:r>
              <a:rPr lang="en-US" dirty="0" err="1"/>
              <a:t>asosiy</a:t>
            </a:r>
            <a:r>
              <a:rPr lang="en-US" dirty="0"/>
              <a:t> </a:t>
            </a:r>
            <a:r>
              <a:rPr lang="en-US" dirty="0" err="1"/>
              <a:t>xususiyati</a:t>
            </a:r>
            <a:r>
              <a:rPr lang="en-US" dirty="0"/>
              <a:t> </a:t>
            </a:r>
            <a:r>
              <a:rPr lang="en-US" dirty="0" err="1"/>
              <a:t>uning</a:t>
            </a:r>
            <a:r>
              <a:rPr lang="en-US" dirty="0"/>
              <a:t> </a:t>
            </a:r>
            <a:r>
              <a:rPr lang="en-US" dirty="0" err="1"/>
              <a:t>dastur</a:t>
            </a:r>
            <a:r>
              <a:rPr lang="en-US" dirty="0"/>
              <a:t> </a:t>
            </a:r>
            <a:r>
              <a:rPr lang="en-US" dirty="0" err="1"/>
              <a:t>asosida</a:t>
            </a:r>
            <a:r>
              <a:rPr lang="en-US" dirty="0"/>
              <a:t> </a:t>
            </a:r>
            <a:r>
              <a:rPr lang="en-US" dirty="0" err="1"/>
              <a:t>ishlashi</a:t>
            </a:r>
            <a:r>
              <a:rPr lang="en-US" dirty="0"/>
              <a:t> </a:t>
            </a:r>
            <a:r>
              <a:rPr lang="en-US" dirty="0" err="1"/>
              <a:t>va</a:t>
            </a:r>
            <a:r>
              <a:rPr lang="en-US" dirty="0"/>
              <a:t> </a:t>
            </a:r>
            <a:r>
              <a:rPr lang="en-US" dirty="0" err="1"/>
              <a:t>hisob-kitob</a:t>
            </a:r>
            <a:r>
              <a:rPr lang="en-US" dirty="0"/>
              <a:t> </a:t>
            </a:r>
            <a:r>
              <a:rPr lang="en-US" dirty="0" err="1"/>
              <a:t>natijalarini</a:t>
            </a:r>
            <a:r>
              <a:rPr lang="en-US" dirty="0"/>
              <a:t> «</a:t>
            </a:r>
            <a:r>
              <a:rPr lang="en-US" dirty="0" err="1"/>
              <a:t>eslab</a:t>
            </a:r>
            <a:r>
              <a:rPr lang="en-US" dirty="0"/>
              <a:t>» </a:t>
            </a:r>
            <a:r>
              <a:rPr lang="en-US" dirty="0" err="1"/>
              <a:t>qolishida</a:t>
            </a:r>
            <a:r>
              <a:rPr lang="en-US" dirty="0"/>
              <a:t> </a:t>
            </a:r>
            <a:r>
              <a:rPr lang="en-US" dirty="0" err="1"/>
              <a:t>edi</a:t>
            </a:r>
            <a:r>
              <a:rPr lang="en-US" dirty="0" smtClean="0"/>
              <a:t>.</a:t>
            </a:r>
            <a:endParaRPr lang="ru-RU" dirty="0"/>
          </a:p>
        </p:txBody>
      </p:sp>
      <p:pic>
        <p:nvPicPr>
          <p:cNvPr id="6" name="Объект 5"/>
          <p:cNvPicPr>
            <a:picLocks noGrp="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296296" y="1825625"/>
            <a:ext cx="3588014" cy="4351338"/>
          </a:xfrm>
          <a:prstGeom prst="rect">
            <a:avLst/>
          </a:prstGeom>
          <a:noFill/>
          <a:ln>
            <a:noFill/>
          </a:ln>
        </p:spPr>
      </p:pic>
    </p:spTree>
    <p:extLst>
      <p:ext uri="{BB962C8B-B14F-4D97-AF65-F5344CB8AC3E}">
        <p14:creationId xmlns:p14="http://schemas.microsoft.com/office/powerpoint/2010/main" val="28463990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Ogasta</a:t>
            </a:r>
            <a:r>
              <a:rPr lang="en-US" b="1" dirty="0"/>
              <a:t> Ada </a:t>
            </a:r>
            <a:r>
              <a:rPr lang="en-US" b="1" dirty="0" err="1" smtClean="0"/>
              <a:t>Bayron</a:t>
            </a:r>
            <a:endParaRPr lang="ru-RU" dirty="0"/>
          </a:p>
        </p:txBody>
      </p:sp>
      <p:sp>
        <p:nvSpPr>
          <p:cNvPr id="3" name="Объект 2"/>
          <p:cNvSpPr>
            <a:spLocks noGrp="1"/>
          </p:cNvSpPr>
          <p:nvPr>
            <p:ph sz="half" idx="1"/>
          </p:nvPr>
        </p:nvSpPr>
        <p:spPr/>
        <p:txBody>
          <a:bodyPr>
            <a:normAutofit lnSpcReduction="10000"/>
          </a:bodyPr>
          <a:lstStyle/>
          <a:p>
            <a:pPr>
              <a:lnSpc>
                <a:spcPct val="100000"/>
              </a:lnSpc>
            </a:pPr>
            <a:r>
              <a:rPr lang="en-US" dirty="0"/>
              <a:t>1843 </a:t>
            </a:r>
            <a:r>
              <a:rPr lang="en-US" dirty="0" err="1"/>
              <a:t>yilda</a:t>
            </a:r>
            <a:r>
              <a:rPr lang="en-US" dirty="0"/>
              <a:t> </a:t>
            </a:r>
            <a:r>
              <a:rPr lang="en-US" dirty="0" err="1"/>
              <a:t>ingliz</a:t>
            </a:r>
            <a:r>
              <a:rPr lang="en-US" dirty="0"/>
              <a:t> </a:t>
            </a:r>
            <a:r>
              <a:rPr lang="en-US" dirty="0" err="1"/>
              <a:t>matematigi</a:t>
            </a:r>
            <a:r>
              <a:rPr lang="en-US" dirty="0"/>
              <a:t> </a:t>
            </a:r>
            <a:r>
              <a:rPr lang="en-US" dirty="0" err="1"/>
              <a:t>Ogasta</a:t>
            </a:r>
            <a:r>
              <a:rPr lang="en-US" dirty="0"/>
              <a:t> Ada </a:t>
            </a:r>
            <a:r>
              <a:rPr lang="en-US" dirty="0" err="1"/>
              <a:t>Bayron</a:t>
            </a:r>
            <a:r>
              <a:rPr lang="en-US" dirty="0"/>
              <a:t> (</a:t>
            </a:r>
            <a:r>
              <a:rPr lang="en-US" dirty="0" err="1"/>
              <a:t>Lavleys</a:t>
            </a:r>
            <a:r>
              <a:rPr lang="en-US" dirty="0"/>
              <a:t>) — </a:t>
            </a:r>
            <a:r>
              <a:rPr lang="en-US" dirty="0" err="1"/>
              <a:t>shoir</a:t>
            </a:r>
            <a:r>
              <a:rPr lang="en-US" dirty="0"/>
              <a:t> lord </a:t>
            </a:r>
            <a:r>
              <a:rPr lang="en-US" dirty="0" err="1"/>
              <a:t>Bayronning</a:t>
            </a:r>
            <a:r>
              <a:rPr lang="en-US" dirty="0"/>
              <a:t> </a:t>
            </a:r>
            <a:r>
              <a:rPr lang="en-US" dirty="0" err="1"/>
              <a:t>qizi</a:t>
            </a:r>
            <a:r>
              <a:rPr lang="en-US" dirty="0"/>
              <a:t> </a:t>
            </a:r>
            <a:r>
              <a:rPr lang="en-US" dirty="0" err="1"/>
              <a:t>analitik</a:t>
            </a:r>
            <a:r>
              <a:rPr lang="en-US" dirty="0"/>
              <a:t> </a:t>
            </a:r>
            <a:r>
              <a:rPr lang="en-US" dirty="0" err="1"/>
              <a:t>mashina</a:t>
            </a:r>
            <a:r>
              <a:rPr lang="en-US" dirty="0"/>
              <a:t> </a:t>
            </a:r>
            <a:r>
              <a:rPr lang="en-US" dirty="0" err="1"/>
              <a:t>buyruqlar</a:t>
            </a:r>
            <a:r>
              <a:rPr lang="en-US" dirty="0"/>
              <a:t> </a:t>
            </a:r>
            <a:r>
              <a:rPr lang="en-US" dirty="0" err="1"/>
              <a:t>asosida</a:t>
            </a:r>
            <a:r>
              <a:rPr lang="en-US" dirty="0"/>
              <a:t> </a:t>
            </a:r>
            <a:r>
              <a:rPr lang="en-US" dirty="0" err="1"/>
              <a:t>ishlashi</a:t>
            </a:r>
            <a:r>
              <a:rPr lang="en-US" dirty="0"/>
              <a:t> </a:t>
            </a:r>
            <a:r>
              <a:rPr lang="en-US" dirty="0" err="1"/>
              <a:t>lozimligini</a:t>
            </a:r>
            <a:r>
              <a:rPr lang="en-US" dirty="0"/>
              <a:t> </a:t>
            </a:r>
            <a:r>
              <a:rPr lang="en-US" dirty="0" err="1"/>
              <a:t>ta'kidladi</a:t>
            </a:r>
            <a:r>
              <a:rPr lang="en-US" dirty="0"/>
              <a:t>. U </a:t>
            </a:r>
            <a:r>
              <a:rPr lang="en-US" dirty="0" err="1"/>
              <a:t>berilgan</a:t>
            </a:r>
            <a:r>
              <a:rPr lang="en-US" dirty="0"/>
              <a:t> </a:t>
            </a:r>
            <a:r>
              <a:rPr lang="en-US" dirty="0" err="1"/>
              <a:t>shartlar</a:t>
            </a:r>
            <a:r>
              <a:rPr lang="en-US" dirty="0"/>
              <a:t> </a:t>
            </a:r>
            <a:r>
              <a:rPr lang="en-US" dirty="0" err="1"/>
              <a:t>bajarilmagunga</a:t>
            </a:r>
            <a:r>
              <a:rPr lang="en-US" dirty="0"/>
              <a:t> </a:t>
            </a:r>
            <a:r>
              <a:rPr lang="en-US" dirty="0" err="1"/>
              <a:t>qadar</a:t>
            </a:r>
            <a:r>
              <a:rPr lang="en-US" dirty="0"/>
              <a:t> </a:t>
            </a:r>
            <a:r>
              <a:rPr lang="en-US" dirty="0" err="1"/>
              <a:t>qadamlar</a:t>
            </a:r>
            <a:r>
              <a:rPr lang="en-US" dirty="0"/>
              <a:t> </a:t>
            </a:r>
            <a:r>
              <a:rPr lang="en-US" dirty="0" err="1"/>
              <a:t>ketma-ketligini</a:t>
            </a:r>
            <a:r>
              <a:rPr lang="en-US" dirty="0"/>
              <a:t> </a:t>
            </a:r>
            <a:r>
              <a:rPr lang="en-US" dirty="0" err="1"/>
              <a:t>ta'minlovchi</a:t>
            </a:r>
            <a:r>
              <a:rPr lang="en-US" dirty="0"/>
              <a:t> </a:t>
            </a:r>
            <a:r>
              <a:rPr lang="en-US" dirty="0" err="1"/>
              <a:t>buyruqlarni</a:t>
            </a:r>
            <a:r>
              <a:rPr lang="en-US" dirty="0"/>
              <a:t> </a:t>
            </a:r>
            <a:r>
              <a:rPr lang="en-US" dirty="0" err="1"/>
              <a:t>yozdi</a:t>
            </a:r>
            <a:r>
              <a:rPr lang="en-US" dirty="0"/>
              <a:t>. Ana </a:t>
            </a:r>
            <a:r>
              <a:rPr lang="en-US" dirty="0" err="1"/>
              <a:t>shu</a:t>
            </a:r>
            <a:r>
              <a:rPr lang="en-US" dirty="0"/>
              <a:t> </a:t>
            </a:r>
            <a:r>
              <a:rPr lang="en-US" dirty="0" err="1"/>
              <a:t>holat</a:t>
            </a:r>
            <a:r>
              <a:rPr lang="en-US" dirty="0"/>
              <a:t> </a:t>
            </a:r>
            <a:r>
              <a:rPr lang="en-US" dirty="0" err="1"/>
              <a:t>bilan</a:t>
            </a:r>
            <a:r>
              <a:rPr lang="en-US" dirty="0"/>
              <a:t> u </a:t>
            </a:r>
            <a:r>
              <a:rPr lang="en-US" dirty="0" err="1"/>
              <a:t>dasturlash</a:t>
            </a:r>
            <a:r>
              <a:rPr lang="en-US" dirty="0"/>
              <a:t> </a:t>
            </a:r>
            <a:r>
              <a:rPr lang="en-US" dirty="0" err="1"/>
              <a:t>tiliga</a:t>
            </a:r>
            <a:r>
              <a:rPr lang="en-US" dirty="0"/>
              <a:t> </a:t>
            </a:r>
            <a:r>
              <a:rPr lang="en-US" dirty="0" err="1"/>
              <a:t>asos</a:t>
            </a:r>
            <a:r>
              <a:rPr lang="en-US" dirty="0"/>
              <a:t> </a:t>
            </a:r>
            <a:r>
              <a:rPr lang="en-US" dirty="0" err="1" smtClean="0"/>
              <a:t>soldi</a:t>
            </a:r>
            <a:endParaRPr lang="ru-RU" dirty="0"/>
          </a:p>
          <a:p>
            <a:endParaRPr lang="ru-RU" dirty="0"/>
          </a:p>
        </p:txBody>
      </p:sp>
      <p:pic>
        <p:nvPicPr>
          <p:cNvPr id="5" name="Объект 4"/>
          <p:cNvPicPr>
            <a:picLocks noGrp="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187854" y="1825625"/>
            <a:ext cx="3563719" cy="4341552"/>
          </a:xfrm>
          <a:prstGeom prst="rect">
            <a:avLst/>
          </a:prstGeom>
          <a:noFill/>
          <a:ln>
            <a:noFill/>
          </a:ln>
        </p:spPr>
      </p:pic>
    </p:spTree>
    <p:extLst>
      <p:ext uri="{BB962C8B-B14F-4D97-AF65-F5344CB8AC3E}">
        <p14:creationId xmlns:p14="http://schemas.microsoft.com/office/powerpoint/2010/main" val="6810907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Quyi</a:t>
            </a:r>
            <a:r>
              <a:rPr lang="en-US" b="1" dirty="0"/>
              <a:t> </a:t>
            </a:r>
            <a:r>
              <a:rPr lang="en-US" b="1" dirty="0" err="1"/>
              <a:t>darajadagi</a:t>
            </a:r>
            <a:r>
              <a:rPr lang="en-US" b="1" dirty="0"/>
              <a:t> </a:t>
            </a:r>
            <a:r>
              <a:rPr lang="en-US" b="1" dirty="0" err="1"/>
              <a:t>dasturlash</a:t>
            </a:r>
            <a:r>
              <a:rPr lang="en-US" b="1" dirty="0"/>
              <a:t> </a:t>
            </a:r>
            <a:r>
              <a:rPr lang="en-US" b="1" dirty="0" err="1" smtClean="0"/>
              <a:t>tillari</a:t>
            </a:r>
            <a:endParaRPr lang="ru-RU" dirty="0"/>
          </a:p>
        </p:txBody>
      </p:sp>
      <p:sp>
        <p:nvSpPr>
          <p:cNvPr id="5" name="Объект 4"/>
          <p:cNvSpPr>
            <a:spLocks noGrp="1"/>
          </p:cNvSpPr>
          <p:nvPr>
            <p:ph idx="1"/>
          </p:nvPr>
        </p:nvSpPr>
        <p:spPr>
          <a:xfrm>
            <a:off x="838200" y="1825624"/>
            <a:ext cx="10515600" cy="4560427"/>
          </a:xfrm>
        </p:spPr>
        <p:txBody>
          <a:bodyPr>
            <a:normAutofit fontScale="92500" lnSpcReduction="10000"/>
          </a:bodyPr>
          <a:lstStyle/>
          <a:p>
            <a:pPr>
              <a:lnSpc>
                <a:spcPct val="110000"/>
              </a:lnSpc>
            </a:pPr>
            <a:r>
              <a:rPr lang="en-US" dirty="0" err="1"/>
              <a:t>Quyi</a:t>
            </a:r>
            <a:r>
              <a:rPr lang="en-US" dirty="0"/>
              <a:t> </a:t>
            </a:r>
            <a:r>
              <a:rPr lang="en-US" dirty="0" err="1"/>
              <a:t>darajadagi</a:t>
            </a:r>
            <a:r>
              <a:rPr lang="en-US" dirty="0"/>
              <a:t> </a:t>
            </a:r>
            <a:r>
              <a:rPr lang="en-US" dirty="0" err="1"/>
              <a:t>dasturlash</a:t>
            </a:r>
            <a:r>
              <a:rPr lang="en-US" dirty="0"/>
              <a:t> </a:t>
            </a:r>
            <a:r>
              <a:rPr lang="en-US" dirty="0" err="1"/>
              <a:t>tillari</a:t>
            </a:r>
            <a:r>
              <a:rPr lang="en-US" dirty="0"/>
              <a:t> </a:t>
            </a:r>
            <a:r>
              <a:rPr lang="en-US" dirty="0" err="1"/>
              <a:t>kompyuter</a:t>
            </a:r>
            <a:r>
              <a:rPr lang="en-US" dirty="0"/>
              <a:t> </a:t>
            </a:r>
            <a:r>
              <a:rPr lang="en-US" dirty="0" err="1"/>
              <a:t>qurilmalari</a:t>
            </a:r>
            <a:r>
              <a:rPr lang="en-US" dirty="0"/>
              <a:t> </a:t>
            </a:r>
            <a:r>
              <a:rPr lang="en-US" dirty="0" err="1"/>
              <a:t>bilan</a:t>
            </a:r>
            <a:r>
              <a:rPr lang="en-US" dirty="0"/>
              <a:t> </a:t>
            </a:r>
            <a:r>
              <a:rPr lang="en-US" dirty="0" err="1"/>
              <a:t>bevosita</a:t>
            </a:r>
            <a:r>
              <a:rPr lang="en-US" dirty="0"/>
              <a:t> </a:t>
            </a:r>
            <a:r>
              <a:rPr lang="en-US" dirty="0" err="1"/>
              <a:t>bog'liq</a:t>
            </a:r>
            <a:r>
              <a:rPr lang="en-US" dirty="0"/>
              <a:t> </a:t>
            </a:r>
            <a:r>
              <a:rPr lang="en-US" dirty="0" err="1"/>
              <a:t>bo'lib</a:t>
            </a:r>
            <a:r>
              <a:rPr lang="en-US" dirty="0"/>
              <a:t>, </a:t>
            </a:r>
            <a:r>
              <a:rPr lang="en-US" dirty="0" err="1"/>
              <a:t>buyruqlar</a:t>
            </a:r>
            <a:r>
              <a:rPr lang="en-US" dirty="0"/>
              <a:t> </a:t>
            </a:r>
            <a:r>
              <a:rPr lang="en-US" dirty="0" err="1"/>
              <a:t>maxsus</a:t>
            </a:r>
            <a:r>
              <a:rPr lang="en-US" dirty="0"/>
              <a:t> </a:t>
            </a:r>
            <a:r>
              <a:rPr lang="en-US" dirty="0" err="1"/>
              <a:t>raqamlar</a:t>
            </a:r>
            <a:r>
              <a:rPr lang="en-US" dirty="0"/>
              <a:t> (</a:t>
            </a:r>
            <a:r>
              <a:rPr lang="en-US" dirty="0" err="1"/>
              <a:t>kodlar</a:t>
            </a:r>
            <a:r>
              <a:rPr lang="en-US" dirty="0"/>
              <a:t>) </a:t>
            </a:r>
            <a:r>
              <a:rPr lang="en-US" dirty="0" err="1"/>
              <a:t>yordamida</a:t>
            </a:r>
            <a:r>
              <a:rPr lang="en-US" dirty="0"/>
              <a:t> </a:t>
            </a:r>
            <a:r>
              <a:rPr lang="en-US" dirty="0" err="1"/>
              <a:t>yoziladi</a:t>
            </a:r>
            <a:r>
              <a:rPr lang="en-US" dirty="0"/>
              <a:t>. Bu </a:t>
            </a:r>
            <a:r>
              <a:rPr lang="en-US" dirty="0" err="1"/>
              <a:t>kabi</a:t>
            </a:r>
            <a:r>
              <a:rPr lang="en-US" dirty="0"/>
              <a:t> </a:t>
            </a:r>
            <a:r>
              <a:rPr lang="en-US" dirty="0" err="1"/>
              <a:t>buyruqlardan</a:t>
            </a:r>
            <a:r>
              <a:rPr lang="en-US" dirty="0"/>
              <a:t> </a:t>
            </a:r>
            <a:r>
              <a:rPr lang="en-US" dirty="0" err="1"/>
              <a:t>tashkil</a:t>
            </a:r>
            <a:r>
              <a:rPr lang="en-US" dirty="0"/>
              <a:t> </a:t>
            </a:r>
            <a:r>
              <a:rPr lang="en-US" dirty="0" err="1"/>
              <a:t>topgan</a:t>
            </a:r>
            <a:r>
              <a:rPr lang="en-US" dirty="0"/>
              <a:t> </a:t>
            </a:r>
            <a:r>
              <a:rPr lang="en-US" dirty="0" err="1"/>
              <a:t>dasturlar</a:t>
            </a:r>
            <a:r>
              <a:rPr lang="en-US" dirty="0"/>
              <a:t> </a:t>
            </a:r>
            <a:r>
              <a:rPr lang="en-US" dirty="0" err="1"/>
              <a:t>katta</a:t>
            </a:r>
            <a:r>
              <a:rPr lang="en-US" dirty="0"/>
              <a:t> </a:t>
            </a:r>
            <a:r>
              <a:rPr lang="en-US" dirty="0" err="1"/>
              <a:t>hajmli</a:t>
            </a:r>
            <a:r>
              <a:rPr lang="en-US" dirty="0"/>
              <a:t> </a:t>
            </a:r>
            <a:r>
              <a:rPr lang="en-US" dirty="0" err="1"/>
              <a:t>bo'lib</a:t>
            </a:r>
            <a:r>
              <a:rPr lang="en-US" dirty="0"/>
              <a:t>, </a:t>
            </a:r>
            <a:r>
              <a:rPr lang="en-US" dirty="0" err="1"/>
              <a:t>ularni</a:t>
            </a:r>
            <a:r>
              <a:rPr lang="en-US" dirty="0"/>
              <a:t> </a:t>
            </a:r>
            <a:r>
              <a:rPr lang="en-US" dirty="0" err="1"/>
              <a:t>tahrir</a:t>
            </a:r>
            <a:r>
              <a:rPr lang="en-US" dirty="0"/>
              <a:t> </a:t>
            </a:r>
            <a:r>
              <a:rPr lang="en-US" dirty="0" err="1"/>
              <a:t>qilish</a:t>
            </a:r>
            <a:r>
              <a:rPr lang="en-US" dirty="0"/>
              <a:t> </a:t>
            </a:r>
            <a:r>
              <a:rPr lang="en-US" dirty="0" err="1"/>
              <a:t>ancha</a:t>
            </a:r>
            <a:r>
              <a:rPr lang="en-US" dirty="0"/>
              <a:t> </a:t>
            </a:r>
            <a:r>
              <a:rPr lang="en-US" dirty="0" err="1"/>
              <a:t>mushkul</a:t>
            </a:r>
            <a:r>
              <a:rPr lang="en-US" dirty="0"/>
              <a:t> </a:t>
            </a:r>
            <a:r>
              <a:rPr lang="en-US" dirty="0" err="1"/>
              <a:t>ish</a:t>
            </a:r>
            <a:r>
              <a:rPr lang="en-US" dirty="0"/>
              <a:t> </a:t>
            </a:r>
            <a:r>
              <a:rPr lang="en-US" dirty="0" err="1"/>
              <a:t>hisob</a:t>
            </a:r>
            <a:r>
              <a:rPr lang="en-US" dirty="0"/>
              <a:t>- </a:t>
            </a:r>
            <a:r>
              <a:rPr lang="en-US" dirty="0" err="1"/>
              <a:t>lanadi</a:t>
            </a:r>
            <a:r>
              <a:rPr lang="en-US" dirty="0"/>
              <a:t>. </a:t>
            </a:r>
            <a:r>
              <a:rPr lang="en-US" dirty="0" err="1"/>
              <a:t>Dastlabki</a:t>
            </a:r>
            <a:r>
              <a:rPr lang="en-US" dirty="0"/>
              <a:t> </a:t>
            </a:r>
            <a:r>
              <a:rPr lang="en-US" dirty="0" err="1"/>
              <a:t>elektron</a:t>
            </a:r>
            <a:r>
              <a:rPr lang="en-US" dirty="0"/>
              <a:t> </a:t>
            </a:r>
            <a:r>
              <a:rPr lang="en-US" dirty="0" err="1"/>
              <a:t>hisoblash</a:t>
            </a:r>
            <a:r>
              <a:rPr lang="en-US" dirty="0"/>
              <a:t> </a:t>
            </a:r>
            <a:r>
              <a:rPr lang="en-US" dirty="0" err="1"/>
              <a:t>mashinalarida</a:t>
            </a:r>
            <a:r>
              <a:rPr lang="en-US" dirty="0"/>
              <a:t> («ENIAK», «MESM» </a:t>
            </a:r>
            <a:r>
              <a:rPr lang="en-US" dirty="0" err="1"/>
              <a:t>va</a:t>
            </a:r>
            <a:r>
              <a:rPr lang="en-US" dirty="0"/>
              <a:t> </a:t>
            </a:r>
            <a:r>
              <a:rPr lang="en-US" dirty="0" err="1"/>
              <a:t>boshqalar</a:t>
            </a:r>
            <a:r>
              <a:rPr lang="en-US" dirty="0"/>
              <a:t>) </a:t>
            </a:r>
            <a:r>
              <a:rPr lang="en-US" dirty="0" err="1"/>
              <a:t>masalalarni</a:t>
            </a:r>
            <a:r>
              <a:rPr lang="en-US" dirty="0"/>
              <a:t> </a:t>
            </a:r>
            <a:r>
              <a:rPr lang="en-US" dirty="0" err="1"/>
              <a:t>yechish</a:t>
            </a:r>
            <a:r>
              <a:rPr lang="en-US" dirty="0"/>
              <a:t> </a:t>
            </a:r>
            <a:r>
              <a:rPr lang="en-US" dirty="0" err="1"/>
              <a:t>uchun</a:t>
            </a:r>
            <a:r>
              <a:rPr lang="en-US" dirty="0"/>
              <a:t> </a:t>
            </a:r>
            <a:r>
              <a:rPr lang="en-US" dirty="0" err="1"/>
              <a:t>ana</a:t>
            </a:r>
            <a:r>
              <a:rPr lang="en-US" dirty="0"/>
              <a:t> </a:t>
            </a:r>
            <a:r>
              <a:rPr lang="en-US" dirty="0" err="1"/>
              <a:t>shunday</a:t>
            </a:r>
            <a:r>
              <a:rPr lang="en-US" dirty="0"/>
              <a:t> </a:t>
            </a:r>
            <a:r>
              <a:rPr lang="en-US" dirty="0" err="1"/>
              <a:t>buyruqlar</a:t>
            </a:r>
            <a:r>
              <a:rPr lang="en-US" dirty="0"/>
              <a:t> </a:t>
            </a:r>
            <a:r>
              <a:rPr lang="en-US" dirty="0" err="1"/>
              <a:t>yordamida</a:t>
            </a:r>
            <a:r>
              <a:rPr lang="en-US" dirty="0"/>
              <a:t> </a:t>
            </a:r>
            <a:r>
              <a:rPr lang="en-US" dirty="0" err="1"/>
              <a:t>dasturlar</a:t>
            </a:r>
            <a:r>
              <a:rPr lang="en-US" dirty="0"/>
              <a:t> </a:t>
            </a:r>
            <a:r>
              <a:rPr lang="en-US" dirty="0" err="1"/>
              <a:t>tuzilgan</a:t>
            </a:r>
            <a:r>
              <a:rPr lang="en-US" dirty="0"/>
              <a:t>. </a:t>
            </a:r>
            <a:r>
              <a:rPr lang="en-US" dirty="0" err="1"/>
              <a:t>Buning</a:t>
            </a:r>
            <a:r>
              <a:rPr lang="en-US" dirty="0"/>
              <a:t> </a:t>
            </a:r>
            <a:r>
              <a:rPr lang="en-US" dirty="0" err="1"/>
              <a:t>asosiy</a:t>
            </a:r>
            <a:r>
              <a:rPr lang="en-US" dirty="0"/>
              <a:t> </a:t>
            </a:r>
            <a:r>
              <a:rPr lang="en-US" dirty="0" err="1"/>
              <a:t>qiyinchiligi</a:t>
            </a:r>
            <a:r>
              <a:rPr lang="en-US" dirty="0"/>
              <a:t> — </a:t>
            </a:r>
            <a:r>
              <a:rPr lang="en-US" dirty="0" err="1"/>
              <a:t>bir</a:t>
            </a:r>
            <a:r>
              <a:rPr lang="en-US" dirty="0"/>
              <a:t> </a:t>
            </a:r>
            <a:r>
              <a:rPr lang="en-US" dirty="0" err="1"/>
              <a:t>tomondan</a:t>
            </a:r>
            <a:r>
              <a:rPr lang="en-US" dirty="0"/>
              <a:t> </a:t>
            </a:r>
            <a:r>
              <a:rPr lang="en-US" dirty="0" err="1"/>
              <a:t>buyruqlarning</a:t>
            </a:r>
            <a:r>
              <a:rPr lang="en-US" dirty="0"/>
              <a:t> </a:t>
            </a:r>
            <a:r>
              <a:rPr lang="en-US" dirty="0" err="1"/>
              <a:t>raqamlar</a:t>
            </a:r>
            <a:r>
              <a:rPr lang="en-US" dirty="0"/>
              <a:t> </a:t>
            </a:r>
            <a:r>
              <a:rPr lang="en-US" dirty="0" err="1"/>
              <a:t>yordamida</a:t>
            </a:r>
            <a:r>
              <a:rPr lang="en-US" dirty="0"/>
              <a:t> </a:t>
            </a:r>
            <a:r>
              <a:rPr lang="en-US" dirty="0" err="1"/>
              <a:t>ifodalanishi</a:t>
            </a:r>
            <a:r>
              <a:rPr lang="en-US" dirty="0"/>
              <a:t> </a:t>
            </a:r>
            <a:r>
              <a:rPr lang="en-US" dirty="0" err="1"/>
              <a:t>bo'lsa</a:t>
            </a:r>
            <a:r>
              <a:rPr lang="en-US" dirty="0"/>
              <a:t>, </a:t>
            </a:r>
            <a:r>
              <a:rPr lang="en-US" dirty="0" err="1"/>
              <a:t>ikkinchi</a:t>
            </a:r>
            <a:r>
              <a:rPr lang="en-US" dirty="0"/>
              <a:t> </a:t>
            </a:r>
            <a:r>
              <a:rPr lang="en-US" dirty="0" err="1"/>
              <a:t>tomondan</a:t>
            </a:r>
            <a:r>
              <a:rPr lang="en-US" dirty="0"/>
              <a:t> das- </a:t>
            </a:r>
            <a:r>
              <a:rPr lang="en-US" dirty="0" err="1"/>
              <a:t>turchidan</a:t>
            </a:r>
            <a:r>
              <a:rPr lang="en-US" dirty="0"/>
              <a:t> </a:t>
            </a:r>
            <a:r>
              <a:rPr lang="en-US" dirty="0" err="1"/>
              <a:t>har</a:t>
            </a:r>
            <a:r>
              <a:rPr lang="en-US" dirty="0"/>
              <a:t> </a:t>
            </a:r>
            <a:r>
              <a:rPr lang="en-US" dirty="0" err="1"/>
              <a:t>bir</a:t>
            </a:r>
            <a:r>
              <a:rPr lang="en-US" dirty="0"/>
              <a:t> </a:t>
            </a:r>
            <a:r>
              <a:rPr lang="en-US" dirty="0" err="1"/>
              <a:t>amalni</a:t>
            </a:r>
            <a:r>
              <a:rPr lang="en-US" dirty="0"/>
              <a:t> </a:t>
            </a:r>
            <a:r>
              <a:rPr lang="en-US" dirty="0" err="1"/>
              <a:t>bajarilishida</a:t>
            </a:r>
            <a:r>
              <a:rPr lang="en-US" dirty="0"/>
              <a:t> </a:t>
            </a:r>
            <a:r>
              <a:rPr lang="en-US" dirty="0" err="1"/>
              <a:t>jamlagichdagi</a:t>
            </a:r>
            <a:r>
              <a:rPr lang="en-US" dirty="0"/>
              <a:t> </a:t>
            </a:r>
            <a:r>
              <a:rPr lang="en-US" dirty="0" err="1"/>
              <a:t>sonli</a:t>
            </a:r>
            <a:r>
              <a:rPr lang="en-US" dirty="0"/>
              <a:t> </a:t>
            </a:r>
            <a:r>
              <a:rPr lang="en-US" dirty="0" err="1"/>
              <a:t>qiymatning</a:t>
            </a:r>
            <a:r>
              <a:rPr lang="en-US" dirty="0"/>
              <a:t> </a:t>
            </a:r>
            <a:r>
              <a:rPr lang="en-US" dirty="0" err="1"/>
              <a:t>qaysi</a:t>
            </a:r>
            <a:r>
              <a:rPr lang="en-US" dirty="0"/>
              <a:t> </a:t>
            </a:r>
            <a:r>
              <a:rPr lang="en-US" dirty="0" err="1"/>
              <a:t>o'zgaruvchiga</a:t>
            </a:r>
            <a:r>
              <a:rPr lang="en-US" dirty="0"/>
              <a:t> </a:t>
            </a:r>
            <a:r>
              <a:rPr lang="en-US" dirty="0" err="1"/>
              <a:t>tegishliligini</a:t>
            </a:r>
            <a:r>
              <a:rPr lang="en-US" dirty="0"/>
              <a:t> </a:t>
            </a:r>
            <a:r>
              <a:rPr lang="en-US" dirty="0" err="1"/>
              <a:t>va</a:t>
            </a:r>
            <a:r>
              <a:rPr lang="en-US" dirty="0"/>
              <a:t> </a:t>
            </a:r>
            <a:r>
              <a:rPr lang="en-US" dirty="0" err="1"/>
              <a:t>boshqa</a:t>
            </a:r>
            <a:r>
              <a:rPr lang="en-US" dirty="0"/>
              <a:t> </a:t>
            </a:r>
            <a:r>
              <a:rPr lang="en-US" dirty="0" err="1"/>
              <a:t>o'zgaruvchilarning</a:t>
            </a:r>
            <a:r>
              <a:rPr lang="en-US" dirty="0"/>
              <a:t> </a:t>
            </a:r>
            <a:r>
              <a:rPr lang="en-US" dirty="0" err="1"/>
              <a:t>qiymatlari</a:t>
            </a:r>
            <a:r>
              <a:rPr lang="en-US" dirty="0"/>
              <a:t> </a:t>
            </a:r>
            <a:r>
              <a:rPr lang="en-US" dirty="0" err="1"/>
              <a:t>qaysi</a:t>
            </a:r>
            <a:r>
              <a:rPr lang="en-US" dirty="0"/>
              <a:t> </a:t>
            </a:r>
            <a:r>
              <a:rPr lang="en-US" dirty="0" err="1"/>
              <a:t>adresda</a:t>
            </a:r>
            <a:r>
              <a:rPr lang="en-US" dirty="0"/>
              <a:t> </a:t>
            </a:r>
            <a:r>
              <a:rPr lang="en-US" dirty="0" err="1"/>
              <a:t>joylashganligini</a:t>
            </a:r>
            <a:r>
              <a:rPr lang="en-US" dirty="0"/>
              <a:t> </a:t>
            </a:r>
            <a:r>
              <a:rPr lang="en-US" dirty="0" err="1"/>
              <a:t>bilish</a:t>
            </a:r>
            <a:r>
              <a:rPr lang="en-US" dirty="0"/>
              <a:t> </a:t>
            </a:r>
            <a:r>
              <a:rPr lang="en-US" dirty="0" err="1"/>
              <a:t>talab</a:t>
            </a:r>
            <a:r>
              <a:rPr lang="en-US" dirty="0"/>
              <a:t> </a:t>
            </a:r>
            <a:r>
              <a:rPr lang="en-US" dirty="0" err="1"/>
              <a:t>etiladi</a:t>
            </a:r>
            <a:r>
              <a:rPr lang="en-US" dirty="0" smtClean="0"/>
              <a:t>.</a:t>
            </a:r>
            <a:endParaRPr lang="ru-RU" dirty="0"/>
          </a:p>
        </p:txBody>
      </p:sp>
    </p:spTree>
    <p:extLst>
      <p:ext uri="{BB962C8B-B14F-4D97-AF65-F5344CB8AC3E}">
        <p14:creationId xmlns:p14="http://schemas.microsoft.com/office/powerpoint/2010/main" val="25883528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smtClean="0"/>
              <a:t>O’rta</a:t>
            </a:r>
            <a:r>
              <a:rPr lang="en-US" b="1" dirty="0" smtClean="0"/>
              <a:t> </a:t>
            </a:r>
            <a:r>
              <a:rPr lang="en-US" b="1" dirty="0" err="1"/>
              <a:t>darajadagi</a:t>
            </a:r>
            <a:r>
              <a:rPr lang="en-US" b="1" dirty="0"/>
              <a:t> </a:t>
            </a:r>
            <a:r>
              <a:rPr lang="en-US" b="1" dirty="0" err="1"/>
              <a:t>dasturlash</a:t>
            </a:r>
            <a:r>
              <a:rPr lang="en-US" b="1" dirty="0"/>
              <a:t> </a:t>
            </a:r>
            <a:r>
              <a:rPr lang="en-US" b="1" dirty="0" err="1"/>
              <a:t>tillari</a:t>
            </a:r>
            <a:endParaRPr lang="ru-RU" dirty="0"/>
          </a:p>
        </p:txBody>
      </p:sp>
      <p:sp>
        <p:nvSpPr>
          <p:cNvPr id="3" name="Объект 2"/>
          <p:cNvSpPr>
            <a:spLocks noGrp="1"/>
          </p:cNvSpPr>
          <p:nvPr>
            <p:ph idx="1"/>
          </p:nvPr>
        </p:nvSpPr>
        <p:spPr/>
        <p:txBody>
          <a:bodyPr>
            <a:normAutofit/>
          </a:bodyPr>
          <a:lstStyle/>
          <a:p>
            <a:pPr>
              <a:lnSpc>
                <a:spcPct val="100000"/>
              </a:lnSpc>
            </a:pPr>
            <a:r>
              <a:rPr lang="en-US" sz="3200" dirty="0" err="1"/>
              <a:t>Dastur</a:t>
            </a:r>
            <a:r>
              <a:rPr lang="en-US" sz="3200" dirty="0"/>
              <a:t> </a:t>
            </a:r>
            <a:r>
              <a:rPr lang="en-US" sz="3200" dirty="0" err="1"/>
              <a:t>tuzishni</a:t>
            </a:r>
            <a:r>
              <a:rPr lang="en-US" sz="3200" dirty="0"/>
              <a:t> </a:t>
            </a:r>
            <a:r>
              <a:rPr lang="en-US" sz="3200" dirty="0" err="1"/>
              <a:t>osonlashtirish</a:t>
            </a:r>
            <a:r>
              <a:rPr lang="en-US" sz="3200" dirty="0"/>
              <a:t> </a:t>
            </a:r>
            <a:r>
              <a:rPr lang="en-US" sz="3200" dirty="0" err="1"/>
              <a:t>maqsadida</a:t>
            </a:r>
            <a:r>
              <a:rPr lang="en-US" sz="3200" dirty="0"/>
              <a:t> </a:t>
            </a:r>
            <a:r>
              <a:rPr lang="en-US" sz="3200" dirty="0" err="1"/>
              <a:t>inson</a:t>
            </a:r>
            <a:r>
              <a:rPr lang="en-US" sz="3200" dirty="0"/>
              <a:t> </a:t>
            </a:r>
            <a:r>
              <a:rPr lang="en-US" sz="3200" dirty="0" err="1"/>
              <a:t>tiliga</a:t>
            </a:r>
            <a:r>
              <a:rPr lang="en-US" sz="3200" dirty="0"/>
              <a:t> </a:t>
            </a:r>
            <a:r>
              <a:rPr lang="en-US" sz="3200" dirty="0" err="1"/>
              <a:t>yaqin</a:t>
            </a:r>
            <a:r>
              <a:rPr lang="en-US" sz="3200" dirty="0"/>
              <a:t> </a:t>
            </a:r>
            <a:r>
              <a:rPr lang="en-US" sz="3200" dirty="0" err="1"/>
              <a:t>bo'lgan</a:t>
            </a:r>
            <a:r>
              <a:rPr lang="en-US" sz="3200" dirty="0"/>
              <a:t> </a:t>
            </a:r>
            <a:r>
              <a:rPr lang="en-US" sz="3200" dirty="0" err="1"/>
              <a:t>buyruqlar</a:t>
            </a:r>
            <a:r>
              <a:rPr lang="en-US" sz="3200" dirty="0"/>
              <a:t> </a:t>
            </a:r>
            <a:r>
              <a:rPr lang="en-US" sz="3200" dirty="0" err="1"/>
              <a:t>tizimini</a:t>
            </a:r>
            <a:r>
              <a:rPr lang="en-US" sz="3200" dirty="0"/>
              <a:t> </a:t>
            </a:r>
            <a:r>
              <a:rPr lang="en-US" sz="3200" dirty="0" err="1"/>
              <a:t>tuzish</a:t>
            </a:r>
            <a:r>
              <a:rPr lang="en-US" sz="3200" dirty="0"/>
              <a:t> </a:t>
            </a:r>
            <a:r>
              <a:rPr lang="en-US" sz="3200" dirty="0" err="1"/>
              <a:t>va</a:t>
            </a:r>
            <a:r>
              <a:rPr lang="en-US" sz="3200" dirty="0"/>
              <a:t> </a:t>
            </a:r>
            <a:r>
              <a:rPr lang="en-US" sz="3200" dirty="0" err="1"/>
              <a:t>qo'llash</a:t>
            </a:r>
            <a:r>
              <a:rPr lang="en-US" sz="3200" dirty="0"/>
              <a:t> </a:t>
            </a:r>
            <a:r>
              <a:rPr lang="en-US" sz="3200" dirty="0" err="1"/>
              <a:t>masalasi</a:t>
            </a:r>
            <a:r>
              <a:rPr lang="en-US" sz="3200" dirty="0"/>
              <a:t> </a:t>
            </a:r>
            <a:r>
              <a:rPr lang="en-US" sz="3200" dirty="0" err="1"/>
              <a:t>qo'yildi</a:t>
            </a:r>
            <a:r>
              <a:rPr lang="en-US" sz="3200" dirty="0"/>
              <a:t> </a:t>
            </a:r>
            <a:r>
              <a:rPr lang="en-US" sz="3200" dirty="0" err="1"/>
              <a:t>hamda</a:t>
            </a:r>
            <a:r>
              <a:rPr lang="en-US" sz="3200" dirty="0"/>
              <a:t> </a:t>
            </a:r>
            <a:r>
              <a:rPr lang="en-US" sz="3200" dirty="0" err="1"/>
              <a:t>hal</a:t>
            </a:r>
            <a:r>
              <a:rPr lang="en-US" sz="3200" dirty="0"/>
              <a:t> </a:t>
            </a:r>
            <a:r>
              <a:rPr lang="en-US" sz="3200" dirty="0" err="1"/>
              <a:t>etildi</a:t>
            </a:r>
            <a:r>
              <a:rPr lang="en-US" sz="3200" dirty="0"/>
              <a:t>. Bu </a:t>
            </a:r>
            <a:r>
              <a:rPr lang="en-US" sz="3200" dirty="0" err="1"/>
              <a:t>kabi</a:t>
            </a:r>
            <a:r>
              <a:rPr lang="en-US" sz="3200" dirty="0"/>
              <a:t> </a:t>
            </a:r>
            <a:r>
              <a:rPr lang="en-US" sz="3200" dirty="0" err="1"/>
              <a:t>dasturlash</a:t>
            </a:r>
            <a:r>
              <a:rPr lang="en-US" sz="3200" dirty="0"/>
              <a:t> </a:t>
            </a:r>
            <a:r>
              <a:rPr lang="en-US" sz="3200" dirty="0" err="1"/>
              <a:t>tillari</a:t>
            </a:r>
            <a:r>
              <a:rPr lang="en-US" sz="3200" dirty="0"/>
              <a:t> </a:t>
            </a:r>
            <a:r>
              <a:rPr lang="en-US" sz="3200" dirty="0" err="1"/>
              <a:t>o'rta</a:t>
            </a:r>
            <a:r>
              <a:rPr lang="en-US" sz="3200" dirty="0"/>
              <a:t> </a:t>
            </a:r>
            <a:r>
              <a:rPr lang="en-US" sz="3200" dirty="0" err="1"/>
              <a:t>darajadagi</a:t>
            </a:r>
            <a:r>
              <a:rPr lang="en-US" sz="3200" dirty="0"/>
              <a:t> </a:t>
            </a:r>
            <a:r>
              <a:rPr lang="en-US" sz="3200" dirty="0" err="1"/>
              <a:t>dasturlash</a:t>
            </a:r>
            <a:r>
              <a:rPr lang="en-US" sz="3200" dirty="0"/>
              <a:t> </a:t>
            </a:r>
            <a:r>
              <a:rPr lang="en-US" sz="3200" dirty="0" err="1"/>
              <a:t>tillari</a:t>
            </a:r>
            <a:r>
              <a:rPr lang="en-US" sz="3200" dirty="0"/>
              <a:t> (</a:t>
            </a:r>
            <a:r>
              <a:rPr lang="en-US" sz="3200" dirty="0" err="1"/>
              <a:t>ba'zan</a:t>
            </a:r>
            <a:r>
              <a:rPr lang="en-US" sz="3200" dirty="0"/>
              <a:t> </a:t>
            </a:r>
            <a:r>
              <a:rPr lang="en-US" sz="3200" dirty="0" err="1"/>
              <a:t>assemblerlar</a:t>
            </a:r>
            <a:r>
              <a:rPr lang="en-US" sz="3200" dirty="0"/>
              <a:t>) deb </a:t>
            </a:r>
            <a:r>
              <a:rPr lang="en-US" sz="3200" dirty="0" err="1"/>
              <a:t>yuritila</a:t>
            </a:r>
            <a:r>
              <a:rPr lang="en-US" sz="3200" dirty="0"/>
              <a:t> </a:t>
            </a:r>
            <a:r>
              <a:rPr lang="en-US" sz="3200" dirty="0" err="1"/>
              <a:t>boshlandi</a:t>
            </a:r>
            <a:r>
              <a:rPr lang="en-US" sz="3200" dirty="0" smtClean="0"/>
              <a:t>.</a:t>
            </a:r>
          </a:p>
          <a:p>
            <a:pPr>
              <a:lnSpc>
                <a:spcPct val="100000"/>
              </a:lnSpc>
            </a:pPr>
            <a:r>
              <a:rPr lang="en-US" sz="3200" dirty="0" smtClean="0"/>
              <a:t> </a:t>
            </a:r>
            <a:r>
              <a:rPr lang="en-US" sz="3200" dirty="0" err="1"/>
              <a:t>Bunday</a:t>
            </a:r>
            <a:r>
              <a:rPr lang="en-US" sz="3200" dirty="0"/>
              <a:t> </a:t>
            </a:r>
            <a:r>
              <a:rPr lang="en-US" sz="3200" dirty="0" err="1"/>
              <a:t>tillarga</a:t>
            </a:r>
            <a:r>
              <a:rPr lang="en-US" sz="3200" dirty="0"/>
              <a:t> AVTOKOD-BEMSH, AVTOKOD-MADLEN </a:t>
            </a:r>
            <a:r>
              <a:rPr lang="en-US" sz="3200" dirty="0" err="1"/>
              <a:t>va</a:t>
            </a:r>
            <a:r>
              <a:rPr lang="en-US" sz="3200" dirty="0"/>
              <a:t> </a:t>
            </a:r>
            <a:r>
              <a:rPr lang="en-US" sz="3200" dirty="0" err="1"/>
              <a:t>boshqalar</a:t>
            </a:r>
            <a:r>
              <a:rPr lang="en-US" sz="3200" dirty="0"/>
              <a:t> </a:t>
            </a:r>
            <a:r>
              <a:rPr lang="en-US" sz="3200" dirty="0" err="1"/>
              <a:t>kiradi</a:t>
            </a:r>
            <a:r>
              <a:rPr lang="en-US" sz="3200" dirty="0"/>
              <a:t>. </a:t>
            </a:r>
            <a:r>
              <a:rPr lang="en-US" sz="3200" dirty="0" err="1"/>
              <a:t>Ular</a:t>
            </a:r>
            <a:r>
              <a:rPr lang="en-US" sz="3200" dirty="0"/>
              <a:t> BESM-6, Minsk-22, Minsk-32, IBM- 360 </a:t>
            </a:r>
            <a:r>
              <a:rPr lang="en-US" sz="3200" dirty="0" err="1"/>
              <a:t>elektron</a:t>
            </a:r>
            <a:r>
              <a:rPr lang="en-US" sz="3200" dirty="0"/>
              <a:t> </a:t>
            </a:r>
            <a:r>
              <a:rPr lang="en-US" sz="3200" dirty="0" err="1"/>
              <a:t>hisoblash</a:t>
            </a:r>
            <a:r>
              <a:rPr lang="en-US" sz="3200" dirty="0"/>
              <a:t> </a:t>
            </a:r>
            <a:r>
              <a:rPr lang="en-US" sz="3200" dirty="0" err="1"/>
              <a:t>mashinalarida</a:t>
            </a:r>
            <a:r>
              <a:rPr lang="en-US" sz="3200" dirty="0"/>
              <a:t> </a:t>
            </a:r>
            <a:r>
              <a:rPr lang="en-US" sz="3200" dirty="0" err="1"/>
              <a:t>ishlatildi</a:t>
            </a:r>
            <a:r>
              <a:rPr lang="en-US" sz="3200" dirty="0"/>
              <a:t>.</a:t>
            </a:r>
            <a:endParaRPr lang="ru-RU" sz="3200" dirty="0"/>
          </a:p>
          <a:p>
            <a:pPr>
              <a:lnSpc>
                <a:spcPct val="100000"/>
              </a:lnSpc>
            </a:pPr>
            <a:endParaRPr lang="ru-RU" sz="3200" dirty="0"/>
          </a:p>
        </p:txBody>
      </p:sp>
    </p:spTree>
    <p:extLst>
      <p:ext uri="{BB962C8B-B14F-4D97-AF65-F5344CB8AC3E}">
        <p14:creationId xmlns:p14="http://schemas.microsoft.com/office/powerpoint/2010/main" val="3504403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Yuqori</a:t>
            </a:r>
            <a:r>
              <a:rPr lang="en-US" b="1" dirty="0"/>
              <a:t> </a:t>
            </a:r>
            <a:r>
              <a:rPr lang="en-US" b="1" dirty="0" err="1"/>
              <a:t>darajali</a:t>
            </a:r>
            <a:r>
              <a:rPr lang="en-US" b="1" dirty="0"/>
              <a:t> </a:t>
            </a:r>
            <a:r>
              <a:rPr lang="en-US" b="1" dirty="0" err="1"/>
              <a:t>dasturlash</a:t>
            </a:r>
            <a:r>
              <a:rPr lang="en-US" b="1" dirty="0"/>
              <a:t> </a:t>
            </a:r>
            <a:r>
              <a:rPr lang="en-US" b="1" dirty="0" err="1" smtClean="0"/>
              <a:t>tillari</a:t>
            </a:r>
            <a:endParaRPr lang="ru-RU" dirty="0"/>
          </a:p>
        </p:txBody>
      </p:sp>
      <p:sp>
        <p:nvSpPr>
          <p:cNvPr id="3" name="Объект 2"/>
          <p:cNvSpPr>
            <a:spLocks noGrp="1"/>
          </p:cNvSpPr>
          <p:nvPr>
            <p:ph idx="1"/>
          </p:nvPr>
        </p:nvSpPr>
        <p:spPr/>
        <p:txBody>
          <a:bodyPr>
            <a:normAutofit fontScale="92500" lnSpcReduction="20000"/>
          </a:bodyPr>
          <a:lstStyle/>
          <a:p>
            <a:pPr>
              <a:lnSpc>
                <a:spcPct val="110000"/>
              </a:lnSpc>
            </a:pPr>
            <a:r>
              <a:rPr lang="en-US" dirty="0" err="1"/>
              <a:t>Yuqori</a:t>
            </a:r>
            <a:r>
              <a:rPr lang="en-US" dirty="0"/>
              <a:t> </a:t>
            </a:r>
            <a:r>
              <a:rPr lang="en-US" dirty="0" err="1"/>
              <a:t>darajali</a:t>
            </a:r>
            <a:r>
              <a:rPr lang="en-US" dirty="0"/>
              <a:t> </a:t>
            </a:r>
            <a:r>
              <a:rPr lang="en-US" dirty="0" err="1"/>
              <a:t>dasturlash</a:t>
            </a:r>
            <a:r>
              <a:rPr lang="en-US" dirty="0"/>
              <a:t> </a:t>
            </a:r>
            <a:r>
              <a:rPr lang="en-US" dirty="0" err="1"/>
              <a:t>tillaridagi</a:t>
            </a:r>
            <a:r>
              <a:rPr lang="en-US" dirty="0"/>
              <a:t> </a:t>
            </a:r>
            <a:r>
              <a:rPr lang="en-US" dirty="0" err="1"/>
              <a:t>ko'rsatmalar</a:t>
            </a:r>
            <a:r>
              <a:rPr lang="en-US" dirty="0"/>
              <a:t> </a:t>
            </a:r>
            <a:r>
              <a:rPr lang="en-US" dirty="0" err="1"/>
              <a:t>inson</a:t>
            </a:r>
            <a:r>
              <a:rPr lang="en-US" dirty="0"/>
              <a:t> </a:t>
            </a:r>
            <a:r>
              <a:rPr lang="en-US" dirty="0" err="1"/>
              <a:t>tiliga</a:t>
            </a:r>
            <a:r>
              <a:rPr lang="en-US" dirty="0"/>
              <a:t> </a:t>
            </a:r>
            <a:r>
              <a:rPr lang="en-US" dirty="0" err="1"/>
              <a:t>yaqin</a:t>
            </a:r>
            <a:r>
              <a:rPr lang="en-US" dirty="0"/>
              <a:t> </a:t>
            </a:r>
            <a:r>
              <a:rPr lang="en-US" dirty="0" err="1"/>
              <a:t>bo'lgan</a:t>
            </a:r>
            <a:r>
              <a:rPr lang="en-US" dirty="0"/>
              <a:t> </a:t>
            </a:r>
            <a:r>
              <a:rPr lang="en-US" dirty="0" err="1"/>
              <a:t>so'zlar</a:t>
            </a:r>
            <a:r>
              <a:rPr lang="en-US" dirty="0"/>
              <a:t> </a:t>
            </a:r>
            <a:r>
              <a:rPr lang="en-US" dirty="0" err="1"/>
              <a:t>majmuidan</a:t>
            </a:r>
            <a:r>
              <a:rPr lang="en-US" dirty="0"/>
              <a:t> </a:t>
            </a:r>
            <a:r>
              <a:rPr lang="en-US" dirty="0" err="1"/>
              <a:t>iborat</a:t>
            </a:r>
            <a:r>
              <a:rPr lang="en-US" dirty="0"/>
              <a:t>. </a:t>
            </a:r>
            <a:r>
              <a:rPr lang="ru-RU" dirty="0" err="1"/>
              <a:t>Ular</a:t>
            </a:r>
            <a:r>
              <a:rPr lang="ru-RU" dirty="0"/>
              <a:t> </a:t>
            </a:r>
            <a:r>
              <a:rPr lang="ru-RU" dirty="0" err="1"/>
              <a:t>yordamida</a:t>
            </a:r>
            <a:r>
              <a:rPr lang="ru-RU" dirty="0"/>
              <a:t> </a:t>
            </a:r>
            <a:r>
              <a:rPr lang="ru-RU" dirty="0" err="1"/>
              <a:t>amallarni</a:t>
            </a:r>
            <a:r>
              <a:rPr lang="ru-RU" dirty="0"/>
              <a:t> </a:t>
            </a:r>
            <a:r>
              <a:rPr lang="ru-RU" dirty="0" err="1"/>
              <a:t>bajarish</a:t>
            </a:r>
            <a:r>
              <a:rPr lang="ru-RU" dirty="0"/>
              <a:t> </a:t>
            </a:r>
            <a:r>
              <a:rPr lang="ru-RU" dirty="0" err="1"/>
              <a:t>quyi</a:t>
            </a:r>
            <a:r>
              <a:rPr lang="ru-RU" dirty="0"/>
              <a:t> </a:t>
            </a:r>
            <a:r>
              <a:rPr lang="ru-RU" dirty="0" err="1"/>
              <a:t>darajadagilaridan</a:t>
            </a:r>
            <a:r>
              <a:rPr lang="ru-RU" dirty="0"/>
              <a:t> </a:t>
            </a:r>
            <a:r>
              <a:rPr lang="ru-RU" dirty="0" err="1"/>
              <a:t>ko'ra</a:t>
            </a:r>
            <a:r>
              <a:rPr lang="ru-RU" dirty="0"/>
              <a:t> </a:t>
            </a:r>
            <a:r>
              <a:rPr lang="ru-RU" dirty="0" err="1"/>
              <a:t>yengil</a:t>
            </a:r>
            <a:r>
              <a:rPr lang="ru-RU" dirty="0"/>
              <a:t> </a:t>
            </a:r>
            <a:r>
              <a:rPr lang="ru-RU" dirty="0" err="1"/>
              <a:t>bo'lib</a:t>
            </a:r>
            <a:r>
              <a:rPr lang="ru-RU" dirty="0"/>
              <a:t>, </a:t>
            </a:r>
            <a:r>
              <a:rPr lang="ru-RU" dirty="0" err="1"/>
              <a:t>biror</a:t>
            </a:r>
            <a:r>
              <a:rPr lang="ru-RU" dirty="0"/>
              <a:t> </a:t>
            </a:r>
            <a:r>
              <a:rPr lang="ru-RU" dirty="0" err="1"/>
              <a:t>maxsus</a:t>
            </a:r>
            <a:r>
              <a:rPr lang="ru-RU" dirty="0"/>
              <a:t> </a:t>
            </a:r>
            <a:r>
              <a:rPr lang="ru-RU" dirty="0" err="1"/>
              <a:t>ko'rsatma</a:t>
            </a:r>
            <a:r>
              <a:rPr lang="ru-RU" dirty="0"/>
              <a:t> </a:t>
            </a:r>
            <a:r>
              <a:rPr lang="ru-RU" dirty="0" err="1"/>
              <a:t>bo'lmasa</a:t>
            </a:r>
            <a:r>
              <a:rPr lang="ru-RU" dirty="0"/>
              <a:t>, </a:t>
            </a:r>
            <a:r>
              <a:rPr lang="ru-RU" dirty="0" err="1"/>
              <a:t>dasturchidan</a:t>
            </a:r>
            <a:r>
              <a:rPr lang="ru-RU" dirty="0"/>
              <a:t> </a:t>
            </a:r>
            <a:r>
              <a:rPr lang="ru-RU" dirty="0" err="1"/>
              <a:t>adreslar</a:t>
            </a:r>
            <a:r>
              <a:rPr lang="ru-RU" dirty="0"/>
              <a:t>, </a:t>
            </a:r>
            <a:r>
              <a:rPr lang="ru-RU" dirty="0" err="1"/>
              <a:t>qurilmalar</a:t>
            </a:r>
            <a:r>
              <a:rPr lang="ru-RU" dirty="0"/>
              <a:t> </a:t>
            </a:r>
            <a:r>
              <a:rPr lang="ru-RU" dirty="0" err="1"/>
              <a:t>bilan</a:t>
            </a:r>
            <a:r>
              <a:rPr lang="ru-RU" dirty="0"/>
              <a:t> </a:t>
            </a:r>
            <a:r>
              <a:rPr lang="ru-RU" dirty="0" err="1"/>
              <a:t>bevosita</a:t>
            </a:r>
            <a:r>
              <a:rPr lang="ru-RU" dirty="0"/>
              <a:t> </a:t>
            </a:r>
            <a:r>
              <a:rPr lang="ru-RU" dirty="0" err="1"/>
              <a:t>bog'liq</a:t>
            </a:r>
            <a:r>
              <a:rPr lang="ru-RU" dirty="0"/>
              <a:t> </a:t>
            </a:r>
            <a:r>
              <a:rPr lang="ru-RU" dirty="0" err="1"/>
              <a:t>axborotlarni</a:t>
            </a:r>
            <a:r>
              <a:rPr lang="ru-RU" dirty="0"/>
              <a:t> </a:t>
            </a:r>
            <a:r>
              <a:rPr lang="ru-RU" dirty="0" err="1"/>
              <a:t>bilish</a:t>
            </a:r>
            <a:r>
              <a:rPr lang="ru-RU" dirty="0"/>
              <a:t> </a:t>
            </a:r>
            <a:r>
              <a:rPr lang="ru-RU" dirty="0" err="1"/>
              <a:t>talab</a:t>
            </a:r>
            <a:r>
              <a:rPr lang="ru-RU" dirty="0"/>
              <a:t> </a:t>
            </a:r>
            <a:r>
              <a:rPr lang="ru-RU" dirty="0" err="1"/>
              <a:t>etilmaydi</a:t>
            </a:r>
            <a:r>
              <a:rPr lang="ru-RU" dirty="0"/>
              <a:t>. </a:t>
            </a:r>
            <a:r>
              <a:rPr lang="ru-RU" dirty="0" err="1"/>
              <a:t>Bu</a:t>
            </a:r>
            <a:r>
              <a:rPr lang="ru-RU" dirty="0"/>
              <a:t> </a:t>
            </a:r>
            <a:r>
              <a:rPr lang="ru-RU" dirty="0" err="1"/>
              <a:t>tilda</a:t>
            </a:r>
            <a:r>
              <a:rPr lang="ru-RU" dirty="0"/>
              <a:t> </a:t>
            </a:r>
            <a:r>
              <a:rPr lang="ru-RU" dirty="0" err="1"/>
              <a:t>tuzilgan</a:t>
            </a:r>
            <a:r>
              <a:rPr lang="ru-RU" dirty="0"/>
              <a:t> </a:t>
            </a:r>
            <a:r>
              <a:rPr lang="ru-RU" dirty="0" err="1"/>
              <a:t>dasturlarni</a:t>
            </a:r>
            <a:r>
              <a:rPr lang="ru-RU" dirty="0"/>
              <a:t> </a:t>
            </a:r>
            <a:r>
              <a:rPr lang="ru-RU" dirty="0" err="1"/>
              <a:t>translyatorlar</a:t>
            </a:r>
            <a:r>
              <a:rPr lang="ru-RU" dirty="0"/>
              <a:t> </a:t>
            </a:r>
            <a:r>
              <a:rPr lang="ru-RU" dirty="0" err="1"/>
              <a:t>deb</a:t>
            </a:r>
            <a:r>
              <a:rPr lang="ru-RU" dirty="0"/>
              <a:t> </a:t>
            </a:r>
            <a:r>
              <a:rPr lang="ru-RU" dirty="0" err="1"/>
              <a:t>nomlanuvchi</a:t>
            </a:r>
            <a:r>
              <a:rPr lang="ru-RU" dirty="0"/>
              <a:t> </a:t>
            </a:r>
            <a:r>
              <a:rPr lang="ru-RU" dirty="0" err="1"/>
              <a:t>maxsus</a:t>
            </a:r>
            <a:r>
              <a:rPr lang="ru-RU" dirty="0"/>
              <a:t> </a:t>
            </a:r>
            <a:r>
              <a:rPr lang="ru-RU" dirty="0" err="1"/>
              <a:t>dasturlar</a:t>
            </a:r>
            <a:r>
              <a:rPr lang="ru-RU" dirty="0"/>
              <a:t> </a:t>
            </a:r>
            <a:r>
              <a:rPr lang="ru-RU" dirty="0" err="1"/>
              <a:t>kom</a:t>
            </a:r>
            <a:r>
              <a:rPr lang="ru-RU" dirty="0"/>
              <a:t>- </a:t>
            </a:r>
            <a:r>
              <a:rPr lang="ru-RU" dirty="0" err="1"/>
              <a:t>pyuterlar</a:t>
            </a:r>
            <a:r>
              <a:rPr lang="ru-RU" dirty="0"/>
              <a:t> </a:t>
            </a:r>
            <a:r>
              <a:rPr lang="ru-RU" dirty="0" err="1"/>
              <a:t>bajara</a:t>
            </a:r>
            <a:r>
              <a:rPr lang="ru-RU" dirty="0"/>
              <a:t> </a:t>
            </a:r>
            <a:r>
              <a:rPr lang="ru-RU" dirty="0" err="1"/>
              <a:t>olishi</a:t>
            </a:r>
            <a:r>
              <a:rPr lang="ru-RU" dirty="0"/>
              <a:t> </a:t>
            </a:r>
            <a:r>
              <a:rPr lang="ru-RU" dirty="0" err="1"/>
              <a:t>uchun</a:t>
            </a:r>
            <a:r>
              <a:rPr lang="ru-RU" dirty="0"/>
              <a:t> </a:t>
            </a:r>
            <a:r>
              <a:rPr lang="ru-RU" dirty="0" err="1"/>
              <a:t>raqamli</a:t>
            </a:r>
            <a:r>
              <a:rPr lang="ru-RU" dirty="0"/>
              <a:t> </a:t>
            </a:r>
            <a:r>
              <a:rPr lang="ru-RU" dirty="0" err="1"/>
              <a:t>ko'rinishga</a:t>
            </a:r>
            <a:r>
              <a:rPr lang="ru-RU" dirty="0"/>
              <a:t> </a:t>
            </a:r>
            <a:r>
              <a:rPr lang="ru-RU" dirty="0" err="1"/>
              <a:t>o'tkazib</a:t>
            </a:r>
            <a:r>
              <a:rPr lang="ru-RU" dirty="0"/>
              <a:t> </a:t>
            </a:r>
            <a:r>
              <a:rPr lang="ru-RU" dirty="0" err="1"/>
              <a:t>beradi</a:t>
            </a:r>
            <a:r>
              <a:rPr lang="ru-RU" dirty="0"/>
              <a:t>. </a:t>
            </a:r>
          </a:p>
          <a:p>
            <a:pPr>
              <a:lnSpc>
                <a:spcPct val="110000"/>
              </a:lnSpc>
            </a:pPr>
            <a:r>
              <a:rPr lang="ru-RU" dirty="0" err="1"/>
              <a:t>Keyingi</a:t>
            </a:r>
            <a:r>
              <a:rPr lang="ru-RU" dirty="0"/>
              <a:t> </a:t>
            </a:r>
            <a:r>
              <a:rPr lang="ru-RU" dirty="0" err="1"/>
              <a:t>yillarda</a:t>
            </a:r>
            <a:r>
              <a:rPr lang="ru-RU" dirty="0"/>
              <a:t> </a:t>
            </a:r>
            <a:r>
              <a:rPr lang="ru-RU" dirty="0" err="1"/>
              <a:t>juda</a:t>
            </a:r>
            <a:r>
              <a:rPr lang="ru-RU" dirty="0"/>
              <a:t> </a:t>
            </a:r>
            <a:r>
              <a:rPr lang="ru-RU" dirty="0" err="1"/>
              <a:t>ko'p</a:t>
            </a:r>
            <a:r>
              <a:rPr lang="ru-RU" dirty="0"/>
              <a:t> </a:t>
            </a:r>
            <a:r>
              <a:rPr lang="ru-RU" dirty="0" err="1"/>
              <a:t>yuqori</a:t>
            </a:r>
            <a:r>
              <a:rPr lang="ru-RU" dirty="0"/>
              <a:t> </a:t>
            </a:r>
            <a:r>
              <a:rPr lang="ru-RU" dirty="0" err="1"/>
              <a:t>darajadagi</a:t>
            </a:r>
            <a:r>
              <a:rPr lang="ru-RU" dirty="0"/>
              <a:t> </a:t>
            </a:r>
            <a:r>
              <a:rPr lang="ru-RU" dirty="0" err="1"/>
              <a:t>dasturlash</a:t>
            </a:r>
            <a:r>
              <a:rPr lang="ru-RU" dirty="0"/>
              <a:t> </a:t>
            </a:r>
            <a:r>
              <a:rPr lang="ru-RU" dirty="0" err="1"/>
              <a:t>tillari</a:t>
            </a:r>
            <a:r>
              <a:rPr lang="ru-RU" dirty="0"/>
              <a:t> </a:t>
            </a:r>
            <a:r>
              <a:rPr lang="ru-RU" dirty="0" err="1"/>
              <a:t>yaratilgan</a:t>
            </a:r>
            <a:r>
              <a:rPr lang="ru-RU" dirty="0"/>
              <a:t> </a:t>
            </a:r>
            <a:r>
              <a:rPr lang="ru-RU" dirty="0" err="1"/>
              <a:t>bo'lib</a:t>
            </a:r>
            <a:r>
              <a:rPr lang="ru-RU" dirty="0"/>
              <a:t>, </a:t>
            </a:r>
            <a:r>
              <a:rPr lang="ru-RU" dirty="0" err="1"/>
              <a:t>ular</a:t>
            </a:r>
            <a:r>
              <a:rPr lang="ru-RU" dirty="0"/>
              <a:t> </a:t>
            </a:r>
            <a:r>
              <a:rPr lang="ru-RU" dirty="0" err="1"/>
              <a:t>qatoriga</a:t>
            </a:r>
            <a:r>
              <a:rPr lang="ru-RU" dirty="0"/>
              <a:t> </a:t>
            </a:r>
            <a:r>
              <a:rPr lang="ru-RU" b="1" dirty="0" err="1"/>
              <a:t>Paskal</a:t>
            </a:r>
            <a:r>
              <a:rPr lang="ru-RU" b="1" dirty="0"/>
              <a:t>, </a:t>
            </a:r>
            <a:r>
              <a:rPr lang="ru-RU" b="1" dirty="0" err="1"/>
              <a:t>dBase</a:t>
            </a:r>
            <a:r>
              <a:rPr lang="ru-RU" b="1" dirty="0"/>
              <a:t>, </a:t>
            </a:r>
            <a:r>
              <a:rPr lang="ru-RU" b="1" dirty="0" err="1"/>
              <a:t>Ada</a:t>
            </a:r>
            <a:r>
              <a:rPr lang="ru-RU" b="1" dirty="0"/>
              <a:t>, KARAT, C++, </a:t>
            </a:r>
            <a:r>
              <a:rPr lang="ru-RU" b="1" dirty="0" err="1"/>
              <a:t>Delphi</a:t>
            </a:r>
            <a:r>
              <a:rPr lang="ru-RU" b="1" dirty="0"/>
              <a:t>, </a:t>
            </a:r>
            <a:r>
              <a:rPr lang="ru-RU" b="1" dirty="0" err="1"/>
              <a:t>Visual</a:t>
            </a:r>
            <a:r>
              <a:rPr lang="ru-RU" b="1" dirty="0"/>
              <a:t> </a:t>
            </a:r>
            <a:r>
              <a:rPr lang="ru-RU" b="1" dirty="0" err="1"/>
              <a:t>Basic</a:t>
            </a:r>
            <a:r>
              <a:rPr lang="ru-RU" b="1" dirty="0"/>
              <a:t> </a:t>
            </a:r>
            <a:r>
              <a:rPr lang="ru-RU" dirty="0" err="1"/>
              <a:t>va</a:t>
            </a:r>
            <a:r>
              <a:rPr lang="ru-RU" dirty="0"/>
              <a:t> </a:t>
            </a:r>
            <a:r>
              <a:rPr lang="ru-RU" dirty="0" err="1"/>
              <a:t>boshqa</a:t>
            </a:r>
            <a:r>
              <a:rPr lang="ru-RU" dirty="0"/>
              <a:t> </a:t>
            </a:r>
            <a:r>
              <a:rPr lang="ru-RU" dirty="0" err="1"/>
              <a:t>tillarni</a:t>
            </a:r>
            <a:r>
              <a:rPr lang="ru-RU" dirty="0"/>
              <a:t> </a:t>
            </a:r>
            <a:r>
              <a:rPr lang="ru-RU" dirty="0" err="1"/>
              <a:t>qo'shish</a:t>
            </a:r>
            <a:r>
              <a:rPr lang="ru-RU" dirty="0"/>
              <a:t> </a:t>
            </a:r>
            <a:r>
              <a:rPr lang="ru-RU" dirty="0" err="1"/>
              <a:t>mumkin</a:t>
            </a:r>
            <a:r>
              <a:rPr lang="ru-RU" dirty="0"/>
              <a:t>. </a:t>
            </a:r>
            <a:r>
              <a:rPr lang="en-US" dirty="0" err="1"/>
              <a:t>Hozirgi</a:t>
            </a:r>
            <a:r>
              <a:rPr lang="en-US" dirty="0"/>
              <a:t> </a:t>
            </a:r>
            <a:r>
              <a:rPr lang="en-US" dirty="0" err="1"/>
              <a:t>kunda</a:t>
            </a:r>
            <a:r>
              <a:rPr lang="en-US" dirty="0"/>
              <a:t> </a:t>
            </a:r>
            <a:r>
              <a:rPr lang="en-US" dirty="0" err="1"/>
              <a:t>yaratilayotgan</a:t>
            </a:r>
            <a:r>
              <a:rPr lang="en-US" dirty="0"/>
              <a:t> </a:t>
            </a:r>
            <a:r>
              <a:rPr lang="en-US" dirty="0" err="1"/>
              <a:t>dasturlash</a:t>
            </a:r>
            <a:r>
              <a:rPr lang="en-US" dirty="0"/>
              <a:t> </a:t>
            </a:r>
            <a:r>
              <a:rPr lang="en-US" dirty="0" err="1"/>
              <a:t>tillari</a:t>
            </a:r>
            <a:r>
              <a:rPr lang="en-US" dirty="0"/>
              <a:t> </a:t>
            </a:r>
            <a:r>
              <a:rPr lang="en-US" dirty="0" err="1"/>
              <a:t>biror</a:t>
            </a:r>
            <a:r>
              <a:rPr lang="en-US" dirty="0"/>
              <a:t> </a:t>
            </a:r>
            <a:r>
              <a:rPr lang="en-US" dirty="0" err="1"/>
              <a:t>yo'nalishdagi</a:t>
            </a:r>
            <a:r>
              <a:rPr lang="en-US" dirty="0"/>
              <a:t> </a:t>
            </a:r>
            <a:r>
              <a:rPr lang="en-US" dirty="0" err="1"/>
              <a:t>masalalarni</a:t>
            </a:r>
            <a:r>
              <a:rPr lang="en-US" dirty="0"/>
              <a:t> </a:t>
            </a:r>
            <a:r>
              <a:rPr lang="en-US" dirty="0" err="1"/>
              <a:t>hal</a:t>
            </a:r>
            <a:r>
              <a:rPr lang="en-US" dirty="0"/>
              <a:t> </a:t>
            </a:r>
            <a:r>
              <a:rPr lang="en-US" dirty="0" err="1"/>
              <a:t>qilishga</a:t>
            </a:r>
            <a:r>
              <a:rPr lang="en-US" dirty="0"/>
              <a:t> </a:t>
            </a:r>
            <a:r>
              <a:rPr lang="en-US" dirty="0" err="1"/>
              <a:t>mo'ljallangandir</a:t>
            </a:r>
            <a:r>
              <a:rPr lang="en-US" dirty="0"/>
              <a:t>. </a:t>
            </a:r>
            <a:endParaRPr lang="ru-RU" dirty="0"/>
          </a:p>
        </p:txBody>
      </p:sp>
    </p:spTree>
    <p:extLst>
      <p:ext uri="{BB962C8B-B14F-4D97-AF65-F5344CB8AC3E}">
        <p14:creationId xmlns:p14="http://schemas.microsoft.com/office/powerpoint/2010/main" val="9203171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smtClean="0"/>
              <a:t>Plankalkyul</a:t>
            </a:r>
            <a:endParaRPr lang="ru-RU" dirty="0"/>
          </a:p>
        </p:txBody>
      </p:sp>
      <p:sp>
        <p:nvSpPr>
          <p:cNvPr id="3" name="Объект 2"/>
          <p:cNvSpPr>
            <a:spLocks noGrp="1"/>
          </p:cNvSpPr>
          <p:nvPr>
            <p:ph idx="1"/>
          </p:nvPr>
        </p:nvSpPr>
        <p:spPr/>
        <p:txBody>
          <a:bodyPr>
            <a:noAutofit/>
          </a:bodyPr>
          <a:lstStyle/>
          <a:p>
            <a:pPr>
              <a:lnSpc>
                <a:spcPct val="100000"/>
              </a:lnSpc>
            </a:pPr>
            <a:r>
              <a:rPr lang="en-US" dirty="0" err="1"/>
              <a:t>Yuqori</a:t>
            </a:r>
            <a:r>
              <a:rPr lang="en-US" dirty="0"/>
              <a:t> </a:t>
            </a:r>
            <a:r>
              <a:rPr lang="en-US" dirty="0" err="1"/>
              <a:t>darajadagi</a:t>
            </a:r>
            <a:r>
              <a:rPr lang="en-US" dirty="0"/>
              <a:t> </a:t>
            </a:r>
            <a:r>
              <a:rPr lang="en-US" dirty="0" err="1"/>
              <a:t>dastlabki</a:t>
            </a:r>
            <a:r>
              <a:rPr lang="en-US" dirty="0"/>
              <a:t> </a:t>
            </a:r>
            <a:r>
              <a:rPr lang="en-US" dirty="0" err="1"/>
              <a:t>dasturlash</a:t>
            </a:r>
            <a:r>
              <a:rPr lang="en-US" dirty="0"/>
              <a:t> </a:t>
            </a:r>
            <a:r>
              <a:rPr lang="en-US" dirty="0" err="1"/>
              <a:t>tili</a:t>
            </a:r>
            <a:r>
              <a:rPr lang="en-US" dirty="0"/>
              <a:t> "</a:t>
            </a:r>
            <a:r>
              <a:rPr lang="en-US" dirty="0" err="1"/>
              <a:t>Plankalkyul</a:t>
            </a:r>
            <a:r>
              <a:rPr lang="en-US" dirty="0"/>
              <a:t>" deb </a:t>
            </a:r>
            <a:r>
              <a:rPr lang="en-US" dirty="0" err="1"/>
              <a:t>nomlanib</a:t>
            </a:r>
            <a:r>
              <a:rPr lang="en-US" dirty="0"/>
              <a:t>, u 1946 - </a:t>
            </a:r>
            <a:r>
              <a:rPr lang="en-US" dirty="0" err="1"/>
              <a:t>yilda</a:t>
            </a:r>
            <a:r>
              <a:rPr lang="en-US" dirty="0"/>
              <a:t> </a:t>
            </a:r>
            <a:r>
              <a:rPr lang="en-US" dirty="0" err="1"/>
              <a:t>nemis</a:t>
            </a:r>
            <a:r>
              <a:rPr lang="en-US" dirty="0"/>
              <a:t> </a:t>
            </a:r>
            <a:r>
              <a:rPr lang="en-US" dirty="0" err="1"/>
              <a:t>olimi</a:t>
            </a:r>
            <a:r>
              <a:rPr lang="en-US" dirty="0"/>
              <a:t> Konrad Suzi </a:t>
            </a:r>
            <a:r>
              <a:rPr lang="en-US" dirty="0" err="1"/>
              <a:t>tomonidan</a:t>
            </a:r>
            <a:r>
              <a:rPr lang="en-US" dirty="0"/>
              <a:t> </a:t>
            </a:r>
            <a:r>
              <a:rPr lang="en-US" dirty="0" err="1"/>
              <a:t>tuzildi</a:t>
            </a:r>
            <a:r>
              <a:rPr lang="en-US" dirty="0"/>
              <a:t>. Bu </a:t>
            </a:r>
            <a:r>
              <a:rPr lang="en-US" dirty="0" err="1"/>
              <a:t>til</a:t>
            </a:r>
            <a:r>
              <a:rPr lang="en-US" dirty="0"/>
              <a:t> </a:t>
            </a:r>
            <a:r>
              <a:rPr lang="en-US" dirty="0" err="1"/>
              <a:t>o'z</a:t>
            </a:r>
            <a:r>
              <a:rPr lang="en-US" dirty="0"/>
              <a:t> </a:t>
            </a:r>
            <a:r>
              <a:rPr lang="en-US" dirty="0" err="1"/>
              <a:t>vaqtida</a:t>
            </a:r>
            <a:r>
              <a:rPr lang="en-US" dirty="0"/>
              <a:t> </a:t>
            </a:r>
            <a:r>
              <a:rPr lang="en-US" dirty="0" err="1"/>
              <a:t>ma'lum</a:t>
            </a:r>
            <a:r>
              <a:rPr lang="en-US" dirty="0"/>
              <a:t> </a:t>
            </a:r>
            <a:r>
              <a:rPr lang="en-US" dirty="0" err="1"/>
              <a:t>sabablarga</a:t>
            </a:r>
            <a:r>
              <a:rPr lang="en-US" dirty="0"/>
              <a:t> </a:t>
            </a:r>
            <a:r>
              <a:rPr lang="en-US" dirty="0" err="1"/>
              <a:t>ko'ra</a:t>
            </a:r>
            <a:r>
              <a:rPr lang="en-US" dirty="0"/>
              <a:t> </a:t>
            </a:r>
            <a:r>
              <a:rPr lang="en-US" dirty="0" err="1"/>
              <a:t>keng</a:t>
            </a:r>
            <a:r>
              <a:rPr lang="en-US" dirty="0"/>
              <a:t> </a:t>
            </a:r>
            <a:r>
              <a:rPr lang="en-US" dirty="0" err="1"/>
              <a:t>jamoatchilikka</a:t>
            </a:r>
            <a:r>
              <a:rPr lang="en-US" dirty="0"/>
              <a:t> </a:t>
            </a:r>
            <a:r>
              <a:rPr lang="en-US" dirty="0" err="1"/>
              <a:t>tanish</a:t>
            </a:r>
            <a:r>
              <a:rPr lang="en-US" dirty="0"/>
              <a:t> </a:t>
            </a:r>
            <a:r>
              <a:rPr lang="en-US" dirty="0" err="1"/>
              <a:t>emas</a:t>
            </a:r>
            <a:r>
              <a:rPr lang="en-US" dirty="0"/>
              <a:t> </a:t>
            </a:r>
            <a:r>
              <a:rPr lang="en-US" dirty="0" err="1"/>
              <a:t>edi</a:t>
            </a:r>
            <a:r>
              <a:rPr lang="en-US" dirty="0"/>
              <a:t>. U 1972 </a:t>
            </a:r>
            <a:r>
              <a:rPr lang="en-US" dirty="0" err="1"/>
              <a:t>yildan</a:t>
            </a:r>
            <a:r>
              <a:rPr lang="en-US" dirty="0"/>
              <a:t> </a:t>
            </a:r>
            <a:r>
              <a:rPr lang="en-US" dirty="0" err="1"/>
              <a:t>amalda</a:t>
            </a:r>
            <a:r>
              <a:rPr lang="en-US" dirty="0"/>
              <a:t> </a:t>
            </a:r>
            <a:r>
              <a:rPr lang="en-US" dirty="0" err="1"/>
              <a:t>qo'llanila</a:t>
            </a:r>
            <a:r>
              <a:rPr lang="en-US" dirty="0"/>
              <a:t> </a:t>
            </a:r>
            <a:r>
              <a:rPr lang="en-US" dirty="0" err="1"/>
              <a:t>boshlandi</a:t>
            </a:r>
            <a:r>
              <a:rPr lang="en-US" dirty="0"/>
              <a:t> </a:t>
            </a:r>
            <a:endParaRPr lang="ru-RU" dirty="0"/>
          </a:p>
          <a:p>
            <a:pPr>
              <a:lnSpc>
                <a:spcPct val="100000"/>
              </a:lnSpc>
            </a:pPr>
            <a:r>
              <a:rPr lang="ru-RU" dirty="0"/>
              <a:t>1949 </a:t>
            </a:r>
            <a:r>
              <a:rPr lang="ru-RU" dirty="0" err="1"/>
              <a:t>yilda</a:t>
            </a:r>
            <a:r>
              <a:rPr lang="ru-RU" dirty="0"/>
              <a:t> </a:t>
            </a:r>
            <a:r>
              <a:rPr lang="ru-RU" dirty="0" err="1"/>
              <a:t>amerikalik</a:t>
            </a:r>
            <a:r>
              <a:rPr lang="ru-RU" dirty="0"/>
              <a:t> </a:t>
            </a:r>
            <a:r>
              <a:rPr lang="ru-RU" dirty="0" err="1"/>
              <a:t>Jon</a:t>
            </a:r>
            <a:r>
              <a:rPr lang="ru-RU" dirty="0"/>
              <a:t> </a:t>
            </a:r>
            <a:r>
              <a:rPr lang="ru-RU" dirty="0" err="1"/>
              <a:t>Mouchli</a:t>
            </a:r>
            <a:r>
              <a:rPr lang="ru-RU" dirty="0"/>
              <a:t> </a:t>
            </a:r>
            <a:r>
              <a:rPr lang="ru-RU" dirty="0" err="1"/>
              <a:t>dasturlashda</a:t>
            </a:r>
            <a:r>
              <a:rPr lang="ru-RU" dirty="0"/>
              <a:t> 8 </a:t>
            </a:r>
            <a:r>
              <a:rPr lang="ru-RU" dirty="0" err="1"/>
              <a:t>ta</a:t>
            </a:r>
            <a:r>
              <a:rPr lang="ru-RU" dirty="0"/>
              <a:t> </a:t>
            </a:r>
            <a:r>
              <a:rPr lang="ru-RU" dirty="0" err="1"/>
              <a:t>va</a:t>
            </a:r>
            <a:r>
              <a:rPr lang="ru-RU" dirty="0"/>
              <a:t> 10 </a:t>
            </a:r>
            <a:r>
              <a:rPr lang="ru-RU" dirty="0" err="1"/>
              <a:t>ta</a:t>
            </a:r>
            <a:r>
              <a:rPr lang="ru-RU" dirty="0"/>
              <a:t> </a:t>
            </a:r>
            <a:r>
              <a:rPr lang="ru-RU" dirty="0" err="1"/>
              <a:t>raqamli</a:t>
            </a:r>
            <a:r>
              <a:rPr lang="ru-RU" dirty="0"/>
              <a:t> </a:t>
            </a:r>
            <a:r>
              <a:rPr lang="ru-RU" dirty="0" err="1"/>
              <a:t>sanoq</a:t>
            </a:r>
            <a:r>
              <a:rPr lang="ru-RU" dirty="0"/>
              <a:t> </a:t>
            </a:r>
            <a:r>
              <a:rPr lang="ru-RU" dirty="0" err="1"/>
              <a:t>sistemalaridan</a:t>
            </a:r>
            <a:r>
              <a:rPr lang="ru-RU" dirty="0"/>
              <a:t> </a:t>
            </a:r>
            <a:r>
              <a:rPr lang="ru-RU" dirty="0" err="1"/>
              <a:t>foydalanmaslik</a:t>
            </a:r>
            <a:r>
              <a:rPr lang="ru-RU" dirty="0"/>
              <a:t> </a:t>
            </a:r>
            <a:r>
              <a:rPr lang="ru-RU" dirty="0" err="1"/>
              <a:t>taklifi</a:t>
            </a:r>
            <a:r>
              <a:rPr lang="ru-RU" dirty="0"/>
              <a:t> </a:t>
            </a:r>
            <a:r>
              <a:rPr lang="ru-RU" dirty="0" err="1"/>
              <a:t>bilan</a:t>
            </a:r>
            <a:r>
              <a:rPr lang="ru-RU" dirty="0"/>
              <a:t> </a:t>
            </a:r>
            <a:r>
              <a:rPr lang="ru-RU" dirty="0" err="1"/>
              <a:t>chiqdi</a:t>
            </a:r>
            <a:r>
              <a:rPr lang="ru-RU" dirty="0"/>
              <a:t>. </a:t>
            </a:r>
            <a:r>
              <a:rPr lang="en-US" dirty="0"/>
              <a:t>Ana </a:t>
            </a:r>
            <a:r>
              <a:rPr lang="en-US" dirty="0" err="1"/>
              <a:t>shunga</a:t>
            </a:r>
            <a:r>
              <a:rPr lang="en-US" dirty="0"/>
              <a:t> </a:t>
            </a:r>
            <a:r>
              <a:rPr lang="en-US" dirty="0" err="1"/>
              <a:t>asoslangan</a:t>
            </a:r>
            <a:r>
              <a:rPr lang="en-US" dirty="0"/>
              <a:t> </a:t>
            </a:r>
            <a:r>
              <a:rPr lang="en-US" dirty="0" err="1"/>
              <a:t>dasturlash</a:t>
            </a:r>
            <a:r>
              <a:rPr lang="en-US" dirty="0"/>
              <a:t> </a:t>
            </a:r>
            <a:r>
              <a:rPr lang="en-US" dirty="0" err="1"/>
              <a:t>tili</a:t>
            </a:r>
            <a:r>
              <a:rPr lang="en-US" dirty="0"/>
              <a:t> "</a:t>
            </a:r>
            <a:r>
              <a:rPr lang="en-US" dirty="0" err="1"/>
              <a:t>Qisqacha</a:t>
            </a:r>
            <a:r>
              <a:rPr lang="en-US" dirty="0"/>
              <a:t> </a:t>
            </a:r>
            <a:r>
              <a:rPr lang="en-US" dirty="0" err="1"/>
              <a:t>kod"nomi</a:t>
            </a:r>
            <a:r>
              <a:rPr lang="en-US" dirty="0"/>
              <a:t> </a:t>
            </a:r>
            <a:r>
              <a:rPr lang="en-US" dirty="0" err="1"/>
              <a:t>bilan</a:t>
            </a:r>
            <a:r>
              <a:rPr lang="en-US" dirty="0"/>
              <a:t> Greys Holler </a:t>
            </a:r>
            <a:r>
              <a:rPr lang="en-US" dirty="0" err="1"/>
              <a:t>tomonidan</a:t>
            </a:r>
            <a:r>
              <a:rPr lang="en-US" dirty="0"/>
              <a:t> </a:t>
            </a:r>
            <a:r>
              <a:rPr lang="en-US" dirty="0" err="1"/>
              <a:t>yaratildi</a:t>
            </a:r>
            <a:r>
              <a:rPr lang="en-US" dirty="0"/>
              <a:t> </a:t>
            </a:r>
            <a:r>
              <a:rPr lang="en-US" dirty="0" err="1"/>
              <a:t>va</a:t>
            </a:r>
            <a:r>
              <a:rPr lang="en-US" dirty="0"/>
              <a:t> </a:t>
            </a:r>
            <a:r>
              <a:rPr lang="en-US" dirty="0" err="1"/>
              <a:t>dastlabki</a:t>
            </a:r>
            <a:r>
              <a:rPr lang="en-US" dirty="0"/>
              <a:t> EHM </a:t>
            </a:r>
            <a:r>
              <a:rPr lang="en-US" dirty="0" err="1"/>
              <a:t>larda</a:t>
            </a:r>
            <a:r>
              <a:rPr lang="en-US" dirty="0"/>
              <a:t> </a:t>
            </a:r>
            <a:r>
              <a:rPr lang="en-US" dirty="0" err="1"/>
              <a:t>ishlatildi</a:t>
            </a:r>
            <a:r>
              <a:rPr lang="en-US" dirty="0" smtClean="0"/>
              <a:t>.</a:t>
            </a:r>
            <a:endParaRPr lang="ru-RU" dirty="0"/>
          </a:p>
        </p:txBody>
      </p:sp>
    </p:spTree>
    <p:extLst>
      <p:ext uri="{BB962C8B-B14F-4D97-AF65-F5344CB8AC3E}">
        <p14:creationId xmlns:p14="http://schemas.microsoft.com/office/powerpoint/2010/main" val="1788006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Dasturlash</a:t>
            </a:r>
            <a:r>
              <a:rPr lang="en-US" b="1" dirty="0"/>
              <a:t> </a:t>
            </a:r>
            <a:r>
              <a:rPr lang="en-US" b="1" dirty="0" err="1"/>
              <a:t>tillari</a:t>
            </a:r>
            <a:r>
              <a:rPr lang="en-US" b="1" dirty="0"/>
              <a:t> </a:t>
            </a:r>
            <a:r>
              <a:rPr lang="en-US" b="1" dirty="0" err="1"/>
              <a:t>va</a:t>
            </a:r>
            <a:r>
              <a:rPr lang="en-US" b="1" dirty="0"/>
              <a:t> </a:t>
            </a:r>
            <a:r>
              <a:rPr lang="en-US" b="1" dirty="0" err="1"/>
              <a:t>ularni</a:t>
            </a:r>
            <a:r>
              <a:rPr lang="en-US" b="1" dirty="0"/>
              <a:t> </a:t>
            </a:r>
            <a:r>
              <a:rPr lang="en-US" b="1" dirty="0" err="1" smtClean="0"/>
              <a:t>tasniflash</a:t>
            </a:r>
            <a:endParaRPr lang="ru-RU" dirty="0"/>
          </a:p>
        </p:txBody>
      </p:sp>
      <p:sp>
        <p:nvSpPr>
          <p:cNvPr id="3" name="Объект 2"/>
          <p:cNvSpPr>
            <a:spLocks noGrp="1"/>
          </p:cNvSpPr>
          <p:nvPr>
            <p:ph idx="1"/>
          </p:nvPr>
        </p:nvSpPr>
        <p:spPr/>
        <p:txBody>
          <a:bodyPr>
            <a:normAutofit lnSpcReduction="10000"/>
          </a:bodyPr>
          <a:lstStyle/>
          <a:p>
            <a:pPr>
              <a:lnSpc>
                <a:spcPct val="100000"/>
              </a:lnSpc>
            </a:pPr>
            <a:r>
              <a:rPr lang="en-US" sz="3200" dirty="0" err="1"/>
              <a:t>Hozirgi</a:t>
            </a:r>
            <a:r>
              <a:rPr lang="en-US" sz="3200" dirty="0"/>
              <a:t> </a:t>
            </a:r>
            <a:r>
              <a:rPr lang="en-US" sz="3200" dirty="0" err="1"/>
              <a:t>kunda</a:t>
            </a:r>
            <a:r>
              <a:rPr lang="en-US" sz="3200" dirty="0"/>
              <a:t> </a:t>
            </a:r>
            <a:r>
              <a:rPr lang="en-US" sz="3200" dirty="0" err="1"/>
              <a:t>dasturlash</a:t>
            </a:r>
            <a:r>
              <a:rPr lang="en-US" sz="3200" dirty="0"/>
              <a:t> </a:t>
            </a:r>
            <a:r>
              <a:rPr lang="en-US" sz="3200" dirty="0" err="1"/>
              <a:t>tillarini</a:t>
            </a:r>
            <a:r>
              <a:rPr lang="en-US" sz="3200" dirty="0"/>
              <a:t> u </a:t>
            </a:r>
            <a:r>
              <a:rPr lang="en-US" sz="3200" dirty="0" err="1"/>
              <a:t>yoki</a:t>
            </a:r>
            <a:r>
              <a:rPr lang="en-US" sz="3200" dirty="0"/>
              <a:t> </a:t>
            </a:r>
            <a:r>
              <a:rPr lang="en-US" sz="3200" dirty="0" err="1"/>
              <a:t>bu</a:t>
            </a:r>
            <a:r>
              <a:rPr lang="en-US" sz="3200" dirty="0"/>
              <a:t> b</a:t>
            </a:r>
            <a:r>
              <a:rPr lang="ru-RU" sz="3200" dirty="0"/>
              <a:t>е</a:t>
            </a:r>
            <a:r>
              <a:rPr lang="en-US" sz="3200" dirty="0" err="1"/>
              <a:t>lgisi</a:t>
            </a:r>
            <a:r>
              <a:rPr lang="en-US" sz="3200" dirty="0"/>
              <a:t> </a:t>
            </a:r>
            <a:r>
              <a:rPr lang="en-US" sz="3200" dirty="0" err="1"/>
              <a:t>bo’yicha</a:t>
            </a:r>
            <a:r>
              <a:rPr lang="en-US" sz="3200" dirty="0"/>
              <a:t> </a:t>
            </a:r>
            <a:r>
              <a:rPr lang="en-US" sz="3200" dirty="0" err="1"/>
              <a:t>tasniflash</a:t>
            </a:r>
            <a:r>
              <a:rPr lang="en-US" sz="3200" dirty="0"/>
              <a:t> </a:t>
            </a:r>
            <a:r>
              <a:rPr lang="en-US" sz="3200" dirty="0" err="1" smtClean="0"/>
              <a:t>mumkin.Dasturlash</a:t>
            </a:r>
            <a:r>
              <a:rPr lang="en-US" sz="3200" dirty="0" smtClean="0"/>
              <a:t> </a:t>
            </a:r>
            <a:r>
              <a:rPr lang="en-US" sz="3200" dirty="0" err="1"/>
              <a:t>tilining</a:t>
            </a:r>
            <a:r>
              <a:rPr lang="en-US" sz="3200" dirty="0"/>
              <a:t> </a:t>
            </a:r>
            <a:r>
              <a:rPr lang="en-US" sz="3200" dirty="0" err="1"/>
              <a:t>kompyuterga</a:t>
            </a:r>
            <a:r>
              <a:rPr lang="en-US" sz="3200" dirty="0"/>
              <a:t> </a:t>
            </a:r>
            <a:r>
              <a:rPr lang="en-US" sz="3200" dirty="0" err="1"/>
              <a:t>bog’liqlik</a:t>
            </a:r>
            <a:r>
              <a:rPr lang="en-US" sz="3200" dirty="0"/>
              <a:t> </a:t>
            </a:r>
            <a:r>
              <a:rPr lang="en-US" sz="3200" dirty="0" err="1"/>
              <a:t>darajasi</a:t>
            </a:r>
            <a:r>
              <a:rPr lang="en-US" sz="3200" dirty="0"/>
              <a:t> </a:t>
            </a:r>
            <a:r>
              <a:rPr lang="en-US" sz="3200" dirty="0" err="1"/>
              <a:t>bo’yicha</a:t>
            </a:r>
            <a:r>
              <a:rPr lang="en-US" sz="3200" dirty="0"/>
              <a:t> </a:t>
            </a:r>
            <a:r>
              <a:rPr lang="en-US" sz="3200" dirty="0" err="1"/>
              <a:t>tasniflash</a:t>
            </a:r>
            <a:r>
              <a:rPr lang="en-US" sz="3200" dirty="0"/>
              <a:t> </a:t>
            </a:r>
            <a:r>
              <a:rPr lang="en-US" sz="3200" dirty="0" err="1"/>
              <a:t>eng</a:t>
            </a:r>
            <a:r>
              <a:rPr lang="en-US" sz="3200" dirty="0"/>
              <a:t> </a:t>
            </a:r>
            <a:r>
              <a:rPr lang="en-US" sz="3200" dirty="0" err="1"/>
              <a:t>umumiy</a:t>
            </a:r>
            <a:r>
              <a:rPr lang="en-US" sz="3200" dirty="0"/>
              <a:t> </a:t>
            </a:r>
            <a:r>
              <a:rPr lang="en-US" sz="3200" dirty="0" err="1" smtClean="0"/>
              <a:t>hisoblanadi.Yuqorida</a:t>
            </a:r>
            <a:r>
              <a:rPr lang="en-US" sz="3200" dirty="0" smtClean="0"/>
              <a:t> </a:t>
            </a:r>
            <a:r>
              <a:rPr lang="en-US" sz="3200" dirty="0" err="1"/>
              <a:t>aytilgan</a:t>
            </a:r>
            <a:r>
              <a:rPr lang="en-US" sz="3200" dirty="0"/>
              <a:t> b</a:t>
            </a:r>
            <a:r>
              <a:rPr lang="ru-RU" sz="3200" dirty="0"/>
              <a:t>е</a:t>
            </a:r>
            <a:r>
              <a:rPr lang="en-US" sz="3200" dirty="0" err="1"/>
              <a:t>lgiga</a:t>
            </a:r>
            <a:r>
              <a:rPr lang="en-US" sz="3200" dirty="0"/>
              <a:t> </a:t>
            </a:r>
            <a:r>
              <a:rPr lang="en-US" sz="3200" dirty="0" err="1"/>
              <a:t>qarab</a:t>
            </a:r>
            <a:r>
              <a:rPr lang="en-US" sz="3200" dirty="0"/>
              <a:t>, </a:t>
            </a:r>
            <a:r>
              <a:rPr lang="en-US" sz="3200" dirty="0" err="1"/>
              <a:t>dasturlash</a:t>
            </a:r>
            <a:r>
              <a:rPr lang="en-US" sz="3200" dirty="0"/>
              <a:t> </a:t>
            </a:r>
            <a:r>
              <a:rPr lang="en-US" sz="3200" dirty="0" err="1"/>
              <a:t>tillari</a:t>
            </a:r>
            <a:r>
              <a:rPr lang="en-US" sz="3200" dirty="0"/>
              <a:t> </a:t>
            </a:r>
            <a:r>
              <a:rPr lang="en-US" sz="3200" dirty="0" err="1"/>
              <a:t>kompyutera</a:t>
            </a:r>
            <a:r>
              <a:rPr lang="en-US" sz="3200" dirty="0"/>
              <a:t> </a:t>
            </a:r>
            <a:r>
              <a:rPr lang="en-US" sz="3200" dirty="0" err="1"/>
              <a:t>bog’liq</a:t>
            </a:r>
            <a:r>
              <a:rPr lang="en-US" sz="3200" dirty="0"/>
              <a:t> </a:t>
            </a:r>
            <a:r>
              <a:rPr lang="en-US" sz="3200" dirty="0" err="1" smtClean="0"/>
              <a:t>vakompyuterga</a:t>
            </a:r>
            <a:r>
              <a:rPr lang="en-US" sz="3200" dirty="0" smtClean="0"/>
              <a:t> </a:t>
            </a:r>
            <a:r>
              <a:rPr lang="en-US" sz="3200" dirty="0" err="1"/>
              <a:t>bog’liq</a:t>
            </a:r>
            <a:r>
              <a:rPr lang="en-US" sz="3200" dirty="0"/>
              <a:t> </a:t>
            </a:r>
            <a:r>
              <a:rPr lang="en-US" sz="3200" dirty="0" err="1"/>
              <a:t>bo’lmagan</a:t>
            </a:r>
            <a:r>
              <a:rPr lang="en-US" sz="3200" dirty="0"/>
              <a:t> </a:t>
            </a:r>
            <a:r>
              <a:rPr lang="en-US" sz="3200" dirty="0" err="1"/>
              <a:t>tillarga</a:t>
            </a:r>
            <a:r>
              <a:rPr lang="en-US" sz="3200" dirty="0"/>
              <a:t> </a:t>
            </a:r>
            <a:r>
              <a:rPr lang="en-US" sz="3200" dirty="0" err="1"/>
              <a:t>bo’linadi</a:t>
            </a:r>
            <a:r>
              <a:rPr lang="en-US" sz="3200" dirty="0"/>
              <a:t>. </a:t>
            </a:r>
            <a:r>
              <a:rPr lang="en-US" sz="3200" dirty="0" err="1"/>
              <a:t>Kompyuterga</a:t>
            </a:r>
            <a:r>
              <a:rPr lang="en-US" sz="3200" dirty="0"/>
              <a:t> </a:t>
            </a:r>
            <a:r>
              <a:rPr lang="en-US" sz="3200" dirty="0" err="1"/>
              <a:t>bog’lik</a:t>
            </a:r>
            <a:r>
              <a:rPr lang="en-US" sz="3200" dirty="0"/>
              <a:t> </a:t>
            </a:r>
            <a:r>
              <a:rPr lang="en-US" sz="3200" dirty="0" err="1"/>
              <a:t>tillar</a:t>
            </a:r>
            <a:r>
              <a:rPr lang="en-US" sz="3200" dirty="0"/>
              <a:t>, </a:t>
            </a:r>
            <a:r>
              <a:rPr lang="en-US" sz="3200" dirty="0" err="1"/>
              <a:t>o’z</a:t>
            </a:r>
            <a:r>
              <a:rPr lang="en-US" sz="3200" dirty="0"/>
              <a:t> </a:t>
            </a:r>
            <a:r>
              <a:rPr lang="en-US" sz="3200" dirty="0" err="1"/>
              <a:t>navbatida</a:t>
            </a:r>
            <a:r>
              <a:rPr lang="en-US" sz="3200" dirty="0"/>
              <a:t>, </a:t>
            </a:r>
            <a:r>
              <a:rPr lang="en-US" sz="3200" dirty="0" err="1"/>
              <a:t>kompyuter</a:t>
            </a:r>
            <a:r>
              <a:rPr lang="en-US" sz="3200" dirty="0"/>
              <a:t> </a:t>
            </a:r>
            <a:r>
              <a:rPr lang="en-US" sz="3200" dirty="0" err="1"/>
              <a:t>tillari</a:t>
            </a:r>
            <a:r>
              <a:rPr lang="en-US" sz="3200" dirty="0"/>
              <a:t> </a:t>
            </a:r>
            <a:r>
              <a:rPr lang="en-US" sz="3200" dirty="0" err="1"/>
              <a:t>va</a:t>
            </a:r>
            <a:r>
              <a:rPr lang="en-US" sz="3200" dirty="0"/>
              <a:t> </a:t>
            </a:r>
            <a:r>
              <a:rPr lang="en-US" sz="3200" dirty="0" err="1"/>
              <a:t>kompyuterga</a:t>
            </a:r>
            <a:r>
              <a:rPr lang="en-US" sz="3200" dirty="0"/>
              <a:t> </a:t>
            </a:r>
            <a:r>
              <a:rPr lang="en-US" sz="3200" dirty="0" err="1"/>
              <a:t>mo’ljallangan</a:t>
            </a:r>
            <a:r>
              <a:rPr lang="en-US" sz="3200" dirty="0"/>
              <a:t> </a:t>
            </a:r>
            <a:r>
              <a:rPr lang="en-US" sz="3200" dirty="0" err="1"/>
              <a:t>tillarga</a:t>
            </a:r>
            <a:r>
              <a:rPr lang="en-US" sz="3200" dirty="0"/>
              <a:t> </a:t>
            </a:r>
            <a:r>
              <a:rPr lang="en-US" sz="3200" dirty="0" err="1"/>
              <a:t>ajratiladi</a:t>
            </a:r>
            <a:r>
              <a:rPr lang="en-US" sz="3200" dirty="0"/>
              <a:t>.</a:t>
            </a:r>
            <a:endParaRPr lang="ru-RU" sz="3200" dirty="0"/>
          </a:p>
          <a:p>
            <a:pPr>
              <a:lnSpc>
                <a:spcPct val="100000"/>
              </a:lnSpc>
            </a:pPr>
            <a:r>
              <a:rPr lang="en-US" sz="3200" dirty="0" err="1"/>
              <a:t>Dasturlash</a:t>
            </a:r>
            <a:r>
              <a:rPr lang="en-US" sz="3200" dirty="0"/>
              <a:t> </a:t>
            </a:r>
            <a:r>
              <a:rPr lang="en-US" sz="3200" dirty="0" err="1"/>
              <a:t>tilining</a:t>
            </a:r>
            <a:r>
              <a:rPr lang="en-US" sz="3200" dirty="0"/>
              <a:t> </a:t>
            </a:r>
            <a:r>
              <a:rPr lang="en-US" sz="3200" dirty="0" err="1"/>
              <a:t>kompyuter</a:t>
            </a:r>
            <a:r>
              <a:rPr lang="en-US" sz="3200" dirty="0"/>
              <a:t> </a:t>
            </a:r>
            <a:r>
              <a:rPr lang="en-US" sz="3200" dirty="0" err="1"/>
              <a:t>tiliga</a:t>
            </a:r>
            <a:r>
              <a:rPr lang="en-US" sz="3200" dirty="0"/>
              <a:t> </a:t>
            </a:r>
            <a:r>
              <a:rPr lang="en-US" sz="3200" dirty="0" err="1"/>
              <a:t>yaqinligi</a:t>
            </a:r>
            <a:r>
              <a:rPr lang="en-US" sz="3200" dirty="0"/>
              <a:t> </a:t>
            </a:r>
            <a:r>
              <a:rPr lang="en-US" sz="3200" dirty="0" err="1"/>
              <a:t>darajasini</a:t>
            </a:r>
            <a:r>
              <a:rPr lang="en-US" sz="3200" dirty="0"/>
              <a:t> </a:t>
            </a:r>
            <a:r>
              <a:rPr lang="en-US" sz="3200" dirty="0" err="1"/>
              <a:t>tariflash</a:t>
            </a:r>
            <a:r>
              <a:rPr lang="en-US" sz="3200" dirty="0"/>
              <a:t> </a:t>
            </a:r>
            <a:r>
              <a:rPr lang="en-US" sz="3200" dirty="0" err="1"/>
              <a:t>uchun</a:t>
            </a:r>
            <a:r>
              <a:rPr lang="en-US" sz="3200" dirty="0"/>
              <a:t> </a:t>
            </a:r>
            <a:r>
              <a:rPr lang="en-US" sz="3200" dirty="0" err="1" smtClean="0"/>
              <a:t>tildarajasi</a:t>
            </a:r>
            <a:r>
              <a:rPr lang="en-US" sz="3200" dirty="0" smtClean="0"/>
              <a:t> </a:t>
            </a:r>
            <a:r>
              <a:rPr lang="en-US" sz="3200" dirty="0" err="1"/>
              <a:t>tushunchasi</a:t>
            </a:r>
            <a:r>
              <a:rPr lang="en-US" sz="3200" dirty="0"/>
              <a:t> </a:t>
            </a:r>
            <a:r>
              <a:rPr lang="en-US" sz="3200" dirty="0" err="1"/>
              <a:t>qo’llaniladi</a:t>
            </a:r>
            <a:r>
              <a:rPr lang="en-US" sz="3200" dirty="0"/>
              <a:t>.</a:t>
            </a:r>
            <a:endParaRPr lang="ru-RU" sz="3200" dirty="0"/>
          </a:p>
          <a:p>
            <a:endParaRPr lang="ru-RU" dirty="0"/>
          </a:p>
        </p:txBody>
      </p:sp>
    </p:spTree>
    <p:extLst>
      <p:ext uri="{BB962C8B-B14F-4D97-AF65-F5344CB8AC3E}">
        <p14:creationId xmlns:p14="http://schemas.microsoft.com/office/powerpoint/2010/main" val="36245790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Kompyuter</a:t>
            </a:r>
            <a:r>
              <a:rPr lang="en-US" b="1" dirty="0"/>
              <a:t> </a:t>
            </a:r>
            <a:r>
              <a:rPr lang="en-US" b="1" dirty="0" err="1" smtClean="0"/>
              <a:t>tili</a:t>
            </a:r>
            <a:endParaRPr lang="ru-RU" dirty="0"/>
          </a:p>
        </p:txBody>
      </p:sp>
      <p:sp>
        <p:nvSpPr>
          <p:cNvPr id="3" name="Объект 2"/>
          <p:cNvSpPr>
            <a:spLocks noGrp="1"/>
          </p:cNvSpPr>
          <p:nvPr>
            <p:ph idx="1"/>
          </p:nvPr>
        </p:nvSpPr>
        <p:spPr/>
        <p:txBody>
          <a:bodyPr>
            <a:normAutofit fontScale="92500" lnSpcReduction="10000"/>
          </a:bodyPr>
          <a:lstStyle/>
          <a:p>
            <a:pPr>
              <a:lnSpc>
                <a:spcPct val="110000"/>
              </a:lnSpc>
            </a:pPr>
            <a:r>
              <a:rPr lang="en-US" dirty="0" err="1"/>
              <a:t>Kompyuter</a:t>
            </a:r>
            <a:r>
              <a:rPr lang="en-US" dirty="0"/>
              <a:t> </a:t>
            </a:r>
            <a:r>
              <a:rPr lang="en-US" dirty="0" err="1"/>
              <a:t>tili</a:t>
            </a:r>
            <a:r>
              <a:rPr lang="en-US" dirty="0"/>
              <a:t> 0 </a:t>
            </a:r>
            <a:r>
              <a:rPr lang="en-US" dirty="0" err="1"/>
              <a:t>daraja</a:t>
            </a:r>
            <a:r>
              <a:rPr lang="en-US" dirty="0"/>
              <a:t> d</a:t>
            </a:r>
            <a:r>
              <a:rPr lang="ru-RU" dirty="0"/>
              <a:t>е</a:t>
            </a:r>
            <a:r>
              <a:rPr lang="en-US" dirty="0"/>
              <a:t>b </a:t>
            </a:r>
            <a:r>
              <a:rPr lang="en-US" dirty="0" err="1"/>
              <a:t>qabul</a:t>
            </a:r>
            <a:r>
              <a:rPr lang="en-US" dirty="0"/>
              <a:t> </a:t>
            </a:r>
            <a:r>
              <a:rPr lang="en-US" dirty="0" err="1"/>
              <a:t>qilingan</a:t>
            </a:r>
            <a:r>
              <a:rPr lang="en-US" dirty="0"/>
              <a:t> </a:t>
            </a:r>
            <a:r>
              <a:rPr lang="en-US" dirty="0" err="1"/>
              <a:t>bo’lib</a:t>
            </a:r>
            <a:r>
              <a:rPr lang="en-US" dirty="0"/>
              <a:t>, </a:t>
            </a:r>
            <a:r>
              <a:rPr lang="en-US" dirty="0" err="1"/>
              <a:t>sanoq</a:t>
            </a:r>
            <a:r>
              <a:rPr lang="en-US" dirty="0"/>
              <a:t> </a:t>
            </a:r>
            <a:r>
              <a:rPr lang="en-US" dirty="0" err="1"/>
              <a:t>boshi</a:t>
            </a:r>
            <a:r>
              <a:rPr lang="en-US" dirty="0"/>
              <a:t> </a:t>
            </a:r>
            <a:r>
              <a:rPr lang="en-US" dirty="0" err="1" smtClean="0"/>
              <a:t>hisoblanadi</a:t>
            </a:r>
            <a:r>
              <a:rPr lang="en-US" dirty="0" smtClean="0"/>
              <a:t>. </a:t>
            </a:r>
            <a:r>
              <a:rPr lang="en-US" dirty="0" err="1" smtClean="0"/>
              <a:t>Odamning</a:t>
            </a:r>
            <a:r>
              <a:rPr lang="en-US" dirty="0" smtClean="0"/>
              <a:t> </a:t>
            </a:r>
            <a:r>
              <a:rPr lang="en-US" dirty="0" err="1"/>
              <a:t>tabiiy</a:t>
            </a:r>
            <a:r>
              <a:rPr lang="en-US" dirty="0"/>
              <a:t> </a:t>
            </a:r>
            <a:r>
              <a:rPr lang="en-US" dirty="0" err="1"/>
              <a:t>tili</a:t>
            </a:r>
            <a:r>
              <a:rPr lang="en-US" dirty="0"/>
              <a:t> “</a:t>
            </a:r>
            <a:r>
              <a:rPr lang="en-US" dirty="0" err="1"/>
              <a:t>eng</a:t>
            </a:r>
            <a:r>
              <a:rPr lang="en-US" dirty="0"/>
              <a:t> </a:t>
            </a:r>
            <a:r>
              <a:rPr lang="en-US" dirty="0" err="1"/>
              <a:t>yuqori</a:t>
            </a:r>
            <a:r>
              <a:rPr lang="en-US" dirty="0"/>
              <a:t> </a:t>
            </a:r>
            <a:r>
              <a:rPr lang="en-US" dirty="0" err="1"/>
              <a:t>darajadagi</a:t>
            </a:r>
            <a:r>
              <a:rPr lang="en-US" dirty="0"/>
              <a:t> </a:t>
            </a:r>
            <a:r>
              <a:rPr lang="en-US" dirty="0" err="1"/>
              <a:t>til</a:t>
            </a:r>
            <a:r>
              <a:rPr lang="en-US" dirty="0"/>
              <a:t>” d</a:t>
            </a:r>
            <a:r>
              <a:rPr lang="ru-RU" dirty="0"/>
              <a:t>е</a:t>
            </a:r>
            <a:r>
              <a:rPr lang="en-US" dirty="0"/>
              <a:t>b </a:t>
            </a:r>
            <a:r>
              <a:rPr lang="en-US" dirty="0" err="1" smtClean="0"/>
              <a:t>qaraladi</a:t>
            </a:r>
            <a:r>
              <a:rPr lang="en-US" dirty="0" smtClean="0"/>
              <a:t>. </a:t>
            </a:r>
            <a:r>
              <a:rPr lang="en-US" dirty="0" err="1" smtClean="0"/>
              <a:t>Kompyuterga</a:t>
            </a:r>
            <a:r>
              <a:rPr lang="en-US" dirty="0" smtClean="0"/>
              <a:t> </a:t>
            </a:r>
            <a:r>
              <a:rPr lang="en-US" dirty="0" err="1"/>
              <a:t>bog’liq</a:t>
            </a:r>
            <a:r>
              <a:rPr lang="en-US" dirty="0"/>
              <a:t> </a:t>
            </a:r>
            <a:r>
              <a:rPr lang="en-US" dirty="0" err="1"/>
              <a:t>bo’lmagan</a:t>
            </a:r>
            <a:r>
              <a:rPr lang="en-US" dirty="0"/>
              <a:t> </a:t>
            </a:r>
            <a:r>
              <a:rPr lang="en-US" dirty="0" err="1"/>
              <a:t>tillar</a:t>
            </a:r>
            <a:r>
              <a:rPr lang="en-US" dirty="0"/>
              <a:t> ham </a:t>
            </a:r>
            <a:r>
              <a:rPr lang="en-US" dirty="0" err="1"/>
              <a:t>ikkita</a:t>
            </a:r>
            <a:r>
              <a:rPr lang="en-US" dirty="0"/>
              <a:t> </a:t>
            </a:r>
            <a:r>
              <a:rPr lang="en-US" dirty="0" err="1"/>
              <a:t>turga</a:t>
            </a:r>
            <a:r>
              <a:rPr lang="en-US" dirty="0"/>
              <a:t> </a:t>
            </a:r>
            <a:r>
              <a:rPr lang="en-US" dirty="0" err="1"/>
              <a:t>bo’linadi</a:t>
            </a:r>
            <a:r>
              <a:rPr lang="en-US" dirty="0"/>
              <a:t>: </a:t>
            </a:r>
            <a:r>
              <a:rPr lang="en-US" dirty="0" err="1" smtClean="0"/>
              <a:t>birinchisi</a:t>
            </a:r>
            <a:r>
              <a:rPr lang="en-US" dirty="0" smtClean="0"/>
              <a:t> </a:t>
            </a:r>
            <a:r>
              <a:rPr lang="en-US" dirty="0" err="1" smtClean="0"/>
              <a:t>prots</a:t>
            </a:r>
            <a:r>
              <a:rPr lang="ru-RU" dirty="0"/>
              <a:t>е</a:t>
            </a:r>
            <a:r>
              <a:rPr lang="en-US" dirty="0" err="1"/>
              <a:t>duraga</a:t>
            </a:r>
            <a:r>
              <a:rPr lang="en-US" dirty="0"/>
              <a:t> </a:t>
            </a:r>
            <a:r>
              <a:rPr lang="en-US" dirty="0" err="1"/>
              <a:t>mo’ljallangan</a:t>
            </a:r>
            <a:r>
              <a:rPr lang="en-US" dirty="0"/>
              <a:t> </a:t>
            </a:r>
            <a:r>
              <a:rPr lang="en-US" dirty="0" err="1"/>
              <a:t>tillar</a:t>
            </a:r>
            <a:r>
              <a:rPr lang="en-US" dirty="0"/>
              <a:t>, </a:t>
            </a:r>
            <a:r>
              <a:rPr lang="en-US" dirty="0" err="1"/>
              <a:t>ikkinchisiga</a:t>
            </a:r>
            <a:r>
              <a:rPr lang="en-US" dirty="0"/>
              <a:t> - </a:t>
            </a:r>
            <a:r>
              <a:rPr lang="en-US" dirty="0" err="1"/>
              <a:t>muammoga</a:t>
            </a:r>
            <a:r>
              <a:rPr lang="en-US" dirty="0"/>
              <a:t> </a:t>
            </a:r>
            <a:r>
              <a:rPr lang="en-US" dirty="0" err="1"/>
              <a:t>mo’ljallangan</a:t>
            </a:r>
            <a:r>
              <a:rPr lang="en-US" dirty="0"/>
              <a:t> </a:t>
            </a:r>
            <a:r>
              <a:rPr lang="en-US" dirty="0" err="1"/>
              <a:t>tillar</a:t>
            </a:r>
            <a:r>
              <a:rPr lang="en-US" dirty="0"/>
              <a:t>.</a:t>
            </a:r>
            <a:endParaRPr lang="ru-RU" dirty="0"/>
          </a:p>
          <a:p>
            <a:pPr>
              <a:lnSpc>
                <a:spcPct val="110000"/>
              </a:lnSpc>
            </a:pPr>
            <a:r>
              <a:rPr lang="en-US" dirty="0"/>
              <a:t>Prots</a:t>
            </a:r>
            <a:r>
              <a:rPr lang="ru-RU" dirty="0"/>
              <a:t>е</a:t>
            </a:r>
            <a:r>
              <a:rPr lang="en-US" dirty="0" err="1"/>
              <a:t>duraga</a:t>
            </a:r>
            <a:r>
              <a:rPr lang="en-US" dirty="0"/>
              <a:t> </a:t>
            </a:r>
            <a:r>
              <a:rPr lang="en-US" dirty="0" err="1"/>
              <a:t>mo’ljallangan</a:t>
            </a:r>
            <a:r>
              <a:rPr lang="en-US" dirty="0"/>
              <a:t> </a:t>
            </a:r>
            <a:r>
              <a:rPr lang="en-US" dirty="0" err="1"/>
              <a:t>tillar</a:t>
            </a:r>
            <a:r>
              <a:rPr lang="en-US" dirty="0"/>
              <a:t> </a:t>
            </a:r>
            <a:r>
              <a:rPr lang="en-US" dirty="0" err="1"/>
              <a:t>turli</a:t>
            </a:r>
            <a:r>
              <a:rPr lang="en-US" dirty="0"/>
              <a:t> </a:t>
            </a:r>
            <a:r>
              <a:rPr lang="en-US" dirty="0" err="1"/>
              <a:t>masalalarni</a:t>
            </a:r>
            <a:r>
              <a:rPr lang="en-US" dirty="0"/>
              <a:t> </a:t>
            </a:r>
            <a:r>
              <a:rPr lang="ru-RU" dirty="0"/>
              <a:t>е</a:t>
            </a:r>
            <a:r>
              <a:rPr lang="en-US" dirty="0" err="1"/>
              <a:t>chish</a:t>
            </a:r>
            <a:r>
              <a:rPr lang="en-US" dirty="0"/>
              <a:t> </a:t>
            </a:r>
            <a:r>
              <a:rPr lang="en-US" dirty="0" err="1" smtClean="0"/>
              <a:t>algoritmlarini</a:t>
            </a:r>
            <a:r>
              <a:rPr lang="en-US" dirty="0" smtClean="0"/>
              <a:t>(</a:t>
            </a:r>
            <a:r>
              <a:rPr lang="en-US" dirty="0" err="1" smtClean="0"/>
              <a:t>prots</a:t>
            </a:r>
            <a:r>
              <a:rPr lang="ru-RU" dirty="0"/>
              <a:t>е</a:t>
            </a:r>
            <a:r>
              <a:rPr lang="en-US" dirty="0" err="1"/>
              <a:t>duralarni</a:t>
            </a:r>
            <a:r>
              <a:rPr lang="en-US" dirty="0"/>
              <a:t>) </a:t>
            </a:r>
            <a:r>
              <a:rPr lang="en-US" dirty="0" err="1"/>
              <a:t>tavsiflashga</a:t>
            </a:r>
            <a:r>
              <a:rPr lang="en-US" dirty="0"/>
              <a:t> </a:t>
            </a:r>
            <a:r>
              <a:rPr lang="en-US" dirty="0" err="1"/>
              <a:t>mo’ljallangan</a:t>
            </a:r>
            <a:r>
              <a:rPr lang="en-US" dirty="0"/>
              <a:t>; </a:t>
            </a:r>
            <a:r>
              <a:rPr lang="en-US" dirty="0" err="1"/>
              <a:t>shuning</a:t>
            </a:r>
            <a:r>
              <a:rPr lang="en-US" dirty="0"/>
              <a:t> </a:t>
            </a:r>
            <a:r>
              <a:rPr lang="en-US" dirty="0" err="1"/>
              <a:t>uchun</a:t>
            </a:r>
            <a:r>
              <a:rPr lang="en-US" dirty="0"/>
              <a:t> </a:t>
            </a:r>
            <a:r>
              <a:rPr lang="en-US" dirty="0" err="1"/>
              <a:t>ular</a:t>
            </a:r>
            <a:r>
              <a:rPr lang="en-US" dirty="0"/>
              <a:t> </a:t>
            </a:r>
            <a:r>
              <a:rPr lang="en-US" dirty="0" err="1"/>
              <a:t>ko’pincha</a:t>
            </a:r>
            <a:r>
              <a:rPr lang="en-US" dirty="0"/>
              <a:t> </a:t>
            </a:r>
            <a:r>
              <a:rPr lang="en-US" dirty="0" err="1" smtClean="0"/>
              <a:t>oddiyqilib</a:t>
            </a:r>
            <a:r>
              <a:rPr lang="en-US" dirty="0" smtClean="0"/>
              <a:t> </a:t>
            </a:r>
            <a:r>
              <a:rPr lang="en-US" dirty="0"/>
              <a:t>“</a:t>
            </a:r>
            <a:r>
              <a:rPr lang="en-US" dirty="0" err="1"/>
              <a:t>algoritmik</a:t>
            </a:r>
            <a:r>
              <a:rPr lang="en-US" dirty="0"/>
              <a:t> </a:t>
            </a:r>
            <a:r>
              <a:rPr lang="en-US" dirty="0" err="1"/>
              <a:t>tillar</a:t>
            </a:r>
            <a:r>
              <a:rPr lang="en-US" dirty="0"/>
              <a:t>" d</a:t>
            </a:r>
            <a:r>
              <a:rPr lang="ru-RU" dirty="0"/>
              <a:t>е</a:t>
            </a:r>
            <a:r>
              <a:rPr lang="en-US" dirty="0"/>
              <a:t>b </a:t>
            </a:r>
            <a:r>
              <a:rPr lang="en-US" dirty="0" err="1" smtClean="0"/>
              <a:t>ataladi.Ushbu</a:t>
            </a:r>
            <a:r>
              <a:rPr lang="en-US" dirty="0" smtClean="0"/>
              <a:t> </a:t>
            </a:r>
            <a:r>
              <a:rPr lang="en-US" dirty="0" err="1"/>
              <a:t>tillar</a:t>
            </a:r>
            <a:r>
              <a:rPr lang="en-US" dirty="0"/>
              <a:t> </a:t>
            </a:r>
            <a:r>
              <a:rPr lang="ru-RU" dirty="0"/>
              <a:t>е</a:t>
            </a:r>
            <a:r>
              <a:rPr lang="en-US" dirty="0" err="1"/>
              <a:t>chilayotgan</a:t>
            </a:r>
            <a:r>
              <a:rPr lang="en-US" dirty="0"/>
              <a:t> </a:t>
            </a:r>
            <a:r>
              <a:rPr lang="en-US" dirty="0" err="1"/>
              <a:t>masalalar</a:t>
            </a:r>
            <a:r>
              <a:rPr lang="en-US" dirty="0"/>
              <a:t> </a:t>
            </a:r>
            <a:r>
              <a:rPr lang="en-US" dirty="0" err="1"/>
              <a:t>xususiyatlarini</a:t>
            </a:r>
            <a:r>
              <a:rPr lang="en-US" dirty="0"/>
              <a:t> </a:t>
            </a:r>
            <a:r>
              <a:rPr lang="en-US" dirty="0" err="1"/>
              <a:t>to’la</a:t>
            </a:r>
            <a:r>
              <a:rPr lang="en-US" dirty="0"/>
              <a:t> </a:t>
            </a:r>
            <a:r>
              <a:rPr lang="en-US" dirty="0" err="1"/>
              <a:t>hisobga</a:t>
            </a:r>
            <a:r>
              <a:rPr lang="en-US" dirty="0"/>
              <a:t> </a:t>
            </a:r>
            <a:r>
              <a:rPr lang="en-US" dirty="0" err="1"/>
              <a:t>oladi</a:t>
            </a:r>
            <a:r>
              <a:rPr lang="en-US" dirty="0"/>
              <a:t> </a:t>
            </a:r>
            <a:r>
              <a:rPr lang="en-US" dirty="0" err="1" smtClean="0"/>
              <a:t>va</a:t>
            </a:r>
            <a:r>
              <a:rPr lang="en-US" dirty="0" smtClean="0"/>
              <a:t> </a:t>
            </a:r>
            <a:r>
              <a:rPr lang="en-US" dirty="0" err="1" smtClean="0"/>
              <a:t>kompyuterning</a:t>
            </a:r>
            <a:r>
              <a:rPr lang="en-US" dirty="0" smtClean="0"/>
              <a:t> </a:t>
            </a:r>
            <a:r>
              <a:rPr lang="en-US" dirty="0" err="1"/>
              <a:t>turiga</a:t>
            </a:r>
            <a:r>
              <a:rPr lang="en-US" dirty="0"/>
              <a:t> d</a:t>
            </a:r>
            <a:r>
              <a:rPr lang="ru-RU" dirty="0"/>
              <a:t>е</a:t>
            </a:r>
            <a:r>
              <a:rPr lang="en-US" dirty="0" err="1"/>
              <a:t>yarli</a:t>
            </a:r>
            <a:r>
              <a:rPr lang="en-US" dirty="0"/>
              <a:t> </a:t>
            </a:r>
            <a:r>
              <a:rPr lang="en-US" dirty="0" err="1"/>
              <a:t>bog’liq</a:t>
            </a:r>
            <a:r>
              <a:rPr lang="en-US" dirty="0"/>
              <a:t> </a:t>
            </a:r>
            <a:r>
              <a:rPr lang="en-US" dirty="0" err="1"/>
              <a:t>emas</a:t>
            </a:r>
            <a:r>
              <a:rPr lang="en-US" dirty="0"/>
              <a:t>. Bu </a:t>
            </a:r>
            <a:r>
              <a:rPr lang="en-US" dirty="0" err="1"/>
              <a:t>xildagi</a:t>
            </a:r>
            <a:r>
              <a:rPr lang="en-US" dirty="0"/>
              <a:t> </a:t>
            </a:r>
            <a:r>
              <a:rPr lang="en-US" dirty="0" err="1"/>
              <a:t>tillar</a:t>
            </a:r>
            <a:r>
              <a:rPr lang="en-US" dirty="0"/>
              <a:t> </a:t>
            </a:r>
            <a:r>
              <a:rPr lang="en-US" dirty="0" err="1"/>
              <a:t>tarkibi</a:t>
            </a:r>
            <a:r>
              <a:rPr lang="en-US" dirty="0"/>
              <a:t> </a:t>
            </a:r>
            <a:r>
              <a:rPr lang="en-US" dirty="0" err="1"/>
              <a:t>kompyuter</a:t>
            </a:r>
            <a:r>
              <a:rPr lang="en-US" dirty="0"/>
              <a:t> </a:t>
            </a:r>
            <a:r>
              <a:rPr lang="en-US" dirty="0" err="1"/>
              <a:t>tiliga</a:t>
            </a:r>
            <a:r>
              <a:rPr lang="en-US" dirty="0"/>
              <a:t> </a:t>
            </a:r>
            <a:r>
              <a:rPr lang="en-US" dirty="0" err="1"/>
              <a:t>qaraganda</a:t>
            </a:r>
            <a:r>
              <a:rPr lang="en-US" dirty="0"/>
              <a:t> </a:t>
            </a:r>
            <a:r>
              <a:rPr lang="en-US" dirty="0" err="1"/>
              <a:t>tabiiy</a:t>
            </a:r>
            <a:r>
              <a:rPr lang="en-US" dirty="0"/>
              <a:t> </a:t>
            </a:r>
            <a:r>
              <a:rPr lang="en-US" dirty="0" err="1"/>
              <a:t>tilga</a:t>
            </a:r>
            <a:r>
              <a:rPr lang="en-US" dirty="0"/>
              <a:t>, </a:t>
            </a:r>
            <a:r>
              <a:rPr lang="en-US" dirty="0" err="1"/>
              <a:t>masalan</a:t>
            </a:r>
            <a:r>
              <a:rPr lang="en-US" dirty="0"/>
              <a:t>, </a:t>
            </a:r>
            <a:r>
              <a:rPr lang="en-US" dirty="0" err="1"/>
              <a:t>ingliz</a:t>
            </a:r>
            <a:r>
              <a:rPr lang="en-US" dirty="0"/>
              <a:t> </a:t>
            </a:r>
            <a:r>
              <a:rPr lang="en-US" dirty="0" err="1"/>
              <a:t>tiliga</a:t>
            </a:r>
            <a:r>
              <a:rPr lang="en-US" dirty="0"/>
              <a:t> </a:t>
            </a:r>
            <a:r>
              <a:rPr lang="en-US" dirty="0" err="1"/>
              <a:t>yaqinroq</a:t>
            </a:r>
            <a:r>
              <a:rPr lang="en-US" dirty="0"/>
              <a:t>. </a:t>
            </a:r>
            <a:endParaRPr lang="ru-RU" dirty="0"/>
          </a:p>
        </p:txBody>
      </p:sp>
    </p:spTree>
    <p:extLst>
      <p:ext uri="{BB962C8B-B14F-4D97-AF65-F5344CB8AC3E}">
        <p14:creationId xmlns:p14="http://schemas.microsoft.com/office/powerpoint/2010/main" val="5510734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Dasturlash</a:t>
            </a:r>
            <a:r>
              <a:rPr lang="en-US" b="1" dirty="0"/>
              <a:t> </a:t>
            </a:r>
            <a:r>
              <a:rPr lang="en-US" b="1" dirty="0" err="1" smtClean="0"/>
              <a:t>tillari</a:t>
            </a:r>
            <a:endParaRPr lang="ru-RU" dirty="0"/>
          </a:p>
        </p:txBody>
      </p:sp>
      <p:sp>
        <p:nvSpPr>
          <p:cNvPr id="3" name="Объект 2"/>
          <p:cNvSpPr>
            <a:spLocks noGrp="1"/>
          </p:cNvSpPr>
          <p:nvPr>
            <p:ph idx="1"/>
          </p:nvPr>
        </p:nvSpPr>
        <p:spPr/>
        <p:txBody>
          <a:bodyPr>
            <a:normAutofit fontScale="92500" lnSpcReduction="20000"/>
          </a:bodyPr>
          <a:lstStyle/>
          <a:p>
            <a:pPr>
              <a:lnSpc>
                <a:spcPct val="110000"/>
              </a:lnSpc>
            </a:pPr>
            <a:r>
              <a:rPr lang="en-US" dirty="0"/>
              <a:t> FORTRAN </a:t>
            </a:r>
            <a:r>
              <a:rPr lang="en-US" dirty="0" err="1"/>
              <a:t>tili</a:t>
            </a:r>
            <a:r>
              <a:rPr lang="en-US" dirty="0"/>
              <a:t> 1954 </a:t>
            </a:r>
            <a:r>
              <a:rPr lang="en-US" dirty="0" err="1"/>
              <a:t>yili</a:t>
            </a:r>
            <a:r>
              <a:rPr lang="en-US" dirty="0"/>
              <a:t> </a:t>
            </a:r>
            <a:r>
              <a:rPr lang="en-US" dirty="0" err="1"/>
              <a:t>ishlab</a:t>
            </a:r>
            <a:r>
              <a:rPr lang="en-US" dirty="0"/>
              <a:t> </a:t>
            </a:r>
            <a:r>
              <a:rPr lang="en-US" dirty="0" err="1"/>
              <a:t>chiqilgan</a:t>
            </a:r>
            <a:r>
              <a:rPr lang="en-US" dirty="0"/>
              <a:t> </a:t>
            </a:r>
            <a:r>
              <a:rPr lang="en-US" dirty="0" err="1"/>
              <a:t>bo’lib</a:t>
            </a:r>
            <a:r>
              <a:rPr lang="en-US" dirty="0"/>
              <a:t>, </a:t>
            </a:r>
            <a:r>
              <a:rPr lang="en-US" dirty="0" err="1"/>
              <a:t>FORmula</a:t>
            </a:r>
            <a:r>
              <a:rPr lang="en-US" dirty="0"/>
              <a:t> </a:t>
            </a:r>
            <a:r>
              <a:rPr lang="en-US" dirty="0" err="1" smtClean="0"/>
              <a:t>TRANslator</a:t>
            </a:r>
            <a:r>
              <a:rPr lang="en-US" dirty="0" smtClean="0"/>
              <a:t>- </a:t>
            </a:r>
            <a:r>
              <a:rPr lang="en-US" dirty="0" err="1"/>
              <a:t>formulalar</a:t>
            </a:r>
            <a:r>
              <a:rPr lang="en-US" dirty="0"/>
              <a:t> </a:t>
            </a:r>
            <a:r>
              <a:rPr lang="en-US" dirty="0" err="1"/>
              <a:t>translyatori</a:t>
            </a:r>
            <a:r>
              <a:rPr lang="en-US" dirty="0"/>
              <a:t> d</a:t>
            </a:r>
            <a:r>
              <a:rPr lang="ru-RU" dirty="0"/>
              <a:t>е</a:t>
            </a:r>
            <a:r>
              <a:rPr lang="en-US" dirty="0" err="1"/>
              <a:t>gan</a:t>
            </a:r>
            <a:r>
              <a:rPr lang="en-US" dirty="0"/>
              <a:t> </a:t>
            </a:r>
            <a:r>
              <a:rPr lang="en-US" dirty="0" err="1"/>
              <a:t>manoni</a:t>
            </a:r>
            <a:r>
              <a:rPr lang="en-US" dirty="0"/>
              <a:t> </a:t>
            </a:r>
            <a:r>
              <a:rPr lang="en-US" dirty="0" err="1"/>
              <a:t>anglatadi</a:t>
            </a:r>
            <a:r>
              <a:rPr lang="en-US" dirty="0"/>
              <a:t> </a:t>
            </a:r>
            <a:r>
              <a:rPr lang="en-US" dirty="0" err="1"/>
              <a:t>va</a:t>
            </a:r>
            <a:r>
              <a:rPr lang="en-US" dirty="0"/>
              <a:t> </a:t>
            </a:r>
            <a:r>
              <a:rPr lang="en-US" dirty="0" err="1"/>
              <a:t>ilmiy</a:t>
            </a:r>
            <a:r>
              <a:rPr lang="en-US" dirty="0"/>
              <a:t> </a:t>
            </a:r>
            <a:r>
              <a:rPr lang="en-US" dirty="0" err="1"/>
              <a:t>va</a:t>
            </a:r>
            <a:r>
              <a:rPr lang="en-US" dirty="0"/>
              <a:t> </a:t>
            </a:r>
            <a:r>
              <a:rPr lang="en-US" dirty="0" err="1"/>
              <a:t>muhandis</a:t>
            </a:r>
            <a:r>
              <a:rPr lang="en-US" dirty="0"/>
              <a:t> </a:t>
            </a:r>
            <a:r>
              <a:rPr lang="en-US" dirty="0" smtClean="0"/>
              <a:t>– </a:t>
            </a:r>
            <a:r>
              <a:rPr lang="en-US" dirty="0"/>
              <a:t>t</a:t>
            </a:r>
            <a:r>
              <a:rPr lang="ru-RU" dirty="0"/>
              <a:t>е</a:t>
            </a:r>
            <a:r>
              <a:rPr lang="en-US" dirty="0" err="1" smtClean="0"/>
              <a:t>xnik</a:t>
            </a:r>
            <a:r>
              <a:rPr lang="en-US" dirty="0" smtClean="0"/>
              <a:t> </a:t>
            </a:r>
            <a:r>
              <a:rPr lang="en-US" dirty="0" err="1" smtClean="0"/>
              <a:t>masalalarni</a:t>
            </a:r>
            <a:r>
              <a:rPr lang="en-US" dirty="0" smtClean="0"/>
              <a:t> </a:t>
            </a:r>
            <a:r>
              <a:rPr lang="en-US" dirty="0" err="1"/>
              <a:t>hisoblashlarda</a:t>
            </a:r>
            <a:r>
              <a:rPr lang="en-US" dirty="0"/>
              <a:t> </a:t>
            </a:r>
            <a:r>
              <a:rPr lang="en-US" dirty="0" err="1"/>
              <a:t>qo’llaniladi</a:t>
            </a:r>
            <a:r>
              <a:rPr lang="en-US" dirty="0"/>
              <a:t>.</a:t>
            </a:r>
            <a:endParaRPr lang="ru-RU" dirty="0"/>
          </a:p>
          <a:p>
            <a:pPr>
              <a:lnSpc>
                <a:spcPct val="110000"/>
              </a:lnSpc>
            </a:pPr>
            <a:r>
              <a:rPr lang="en-US" dirty="0"/>
              <a:t>ALGOL </a:t>
            </a:r>
            <a:r>
              <a:rPr lang="en-US" dirty="0" err="1"/>
              <a:t>tili</a:t>
            </a:r>
            <a:r>
              <a:rPr lang="en-US" dirty="0"/>
              <a:t> 1960 </a:t>
            </a:r>
            <a:r>
              <a:rPr lang="en-US" dirty="0" err="1"/>
              <a:t>yili</a:t>
            </a:r>
            <a:r>
              <a:rPr lang="en-US" dirty="0"/>
              <a:t> </a:t>
            </a:r>
            <a:r>
              <a:rPr lang="en-US" dirty="0" err="1"/>
              <a:t>yaratilgan</a:t>
            </a:r>
            <a:r>
              <a:rPr lang="en-US" dirty="0"/>
              <a:t> </a:t>
            </a:r>
            <a:r>
              <a:rPr lang="en-US" dirty="0" err="1"/>
              <a:t>bo’lib</a:t>
            </a:r>
            <a:r>
              <a:rPr lang="en-US" dirty="0"/>
              <a:t>, ALGORITMIC </a:t>
            </a:r>
            <a:r>
              <a:rPr lang="en-US" dirty="0" err="1"/>
              <a:t>Langauge</a:t>
            </a:r>
            <a:r>
              <a:rPr lang="en-US" dirty="0"/>
              <a:t> -</a:t>
            </a:r>
            <a:r>
              <a:rPr lang="en-US" dirty="0" err="1"/>
              <a:t>algoritmik</a:t>
            </a:r>
            <a:r>
              <a:rPr lang="en-US" dirty="0"/>
              <a:t> </a:t>
            </a:r>
            <a:r>
              <a:rPr lang="en-US" dirty="0" err="1" smtClean="0"/>
              <a:t>til</a:t>
            </a:r>
            <a:r>
              <a:rPr lang="en-US" dirty="0" smtClean="0"/>
              <a:t> d</a:t>
            </a:r>
            <a:r>
              <a:rPr lang="ru-RU" dirty="0"/>
              <a:t>е</a:t>
            </a:r>
            <a:r>
              <a:rPr lang="en-US" dirty="0" err="1"/>
              <a:t>gan</a:t>
            </a:r>
            <a:r>
              <a:rPr lang="en-US" dirty="0"/>
              <a:t> </a:t>
            </a:r>
            <a:r>
              <a:rPr lang="en-US" dirty="0" err="1"/>
              <a:t>ma'noni</a:t>
            </a:r>
            <a:r>
              <a:rPr lang="en-US" dirty="0"/>
              <a:t> </a:t>
            </a:r>
            <a:r>
              <a:rPr lang="en-US" dirty="0" err="1"/>
              <a:t>anglatadi</a:t>
            </a:r>
            <a:r>
              <a:rPr lang="en-US" dirty="0"/>
              <a:t> </a:t>
            </a:r>
            <a:r>
              <a:rPr lang="en-US" dirty="0" err="1"/>
              <a:t>va</a:t>
            </a:r>
            <a:r>
              <a:rPr lang="en-US" dirty="0"/>
              <a:t> </a:t>
            </a:r>
            <a:r>
              <a:rPr lang="en-US" dirty="0" err="1"/>
              <a:t>ilmiy</a:t>
            </a:r>
            <a:r>
              <a:rPr lang="en-US" dirty="0"/>
              <a:t>-t</a:t>
            </a:r>
            <a:r>
              <a:rPr lang="ru-RU" dirty="0"/>
              <a:t>е</a:t>
            </a:r>
            <a:r>
              <a:rPr lang="en-US" dirty="0" err="1"/>
              <a:t>xnik</a:t>
            </a:r>
            <a:r>
              <a:rPr lang="en-US" dirty="0"/>
              <a:t> </a:t>
            </a:r>
            <a:r>
              <a:rPr lang="en-US" dirty="0" err="1"/>
              <a:t>masalalarni</a:t>
            </a:r>
            <a:r>
              <a:rPr lang="en-US" dirty="0"/>
              <a:t> </a:t>
            </a:r>
            <a:r>
              <a:rPr lang="en-US" dirty="0" err="1"/>
              <a:t>hisoblashlarda</a:t>
            </a:r>
            <a:r>
              <a:rPr lang="en-US" dirty="0"/>
              <a:t> </a:t>
            </a:r>
            <a:r>
              <a:rPr lang="en-US" dirty="0" err="1"/>
              <a:t>qo’llaniladi</a:t>
            </a:r>
            <a:r>
              <a:rPr lang="en-US" dirty="0"/>
              <a:t>.</a:t>
            </a:r>
            <a:endParaRPr lang="ru-RU" dirty="0"/>
          </a:p>
          <a:p>
            <a:pPr>
              <a:lnSpc>
                <a:spcPct val="110000"/>
              </a:lnSpc>
            </a:pPr>
            <a:r>
              <a:rPr lang="en-US" dirty="0"/>
              <a:t>KOBOL </a:t>
            </a:r>
            <a:r>
              <a:rPr lang="en-US" dirty="0" err="1"/>
              <a:t>tili</a:t>
            </a:r>
            <a:r>
              <a:rPr lang="en-US" dirty="0"/>
              <a:t> 1959 </a:t>
            </a:r>
            <a:r>
              <a:rPr lang="en-US" dirty="0" err="1"/>
              <a:t>yili</a:t>
            </a:r>
            <a:r>
              <a:rPr lang="en-US" dirty="0"/>
              <a:t> </a:t>
            </a:r>
            <a:r>
              <a:rPr lang="en-US" dirty="0" err="1"/>
              <a:t>yaratilgan</a:t>
            </a:r>
            <a:r>
              <a:rPr lang="en-US" dirty="0"/>
              <a:t> </a:t>
            </a:r>
            <a:r>
              <a:rPr lang="en-US" dirty="0" err="1"/>
              <a:t>bo’lib</a:t>
            </a:r>
            <a:r>
              <a:rPr lang="en-US" dirty="0"/>
              <a:t>, Common </a:t>
            </a:r>
            <a:r>
              <a:rPr lang="en-US" dirty="0" err="1"/>
              <a:t>Businees</a:t>
            </a:r>
            <a:r>
              <a:rPr lang="en-US" dirty="0"/>
              <a:t> Oriented </a:t>
            </a:r>
            <a:r>
              <a:rPr lang="en-US" dirty="0" err="1"/>
              <a:t>Langauge</a:t>
            </a:r>
            <a:r>
              <a:rPr lang="en-US" dirty="0"/>
              <a:t> </a:t>
            </a:r>
            <a:r>
              <a:rPr lang="en-US" dirty="0" smtClean="0"/>
              <a:t>- “</a:t>
            </a:r>
            <a:r>
              <a:rPr lang="en-US" dirty="0" err="1"/>
              <a:t>savdo-sotiq</a:t>
            </a:r>
            <a:r>
              <a:rPr lang="en-US" dirty="0"/>
              <a:t> </a:t>
            </a:r>
            <a:r>
              <a:rPr lang="en-US" dirty="0" err="1"/>
              <a:t>masalalariga</a:t>
            </a:r>
            <a:r>
              <a:rPr lang="en-US" dirty="0"/>
              <a:t> </a:t>
            </a:r>
            <a:r>
              <a:rPr lang="en-US" dirty="0" err="1"/>
              <a:t>mo’ljallangan</a:t>
            </a:r>
            <a:r>
              <a:rPr lang="en-US" dirty="0"/>
              <a:t> </a:t>
            </a:r>
            <a:r>
              <a:rPr lang="en-US" dirty="0" err="1"/>
              <a:t>til</a:t>
            </a:r>
            <a:r>
              <a:rPr lang="en-US" dirty="0"/>
              <a:t>” d</a:t>
            </a:r>
            <a:r>
              <a:rPr lang="ru-RU" dirty="0"/>
              <a:t>е</a:t>
            </a:r>
            <a:r>
              <a:rPr lang="en-US" dirty="0" err="1"/>
              <a:t>gan</a:t>
            </a:r>
            <a:r>
              <a:rPr lang="en-US" dirty="0"/>
              <a:t> </a:t>
            </a:r>
            <a:r>
              <a:rPr lang="en-US" dirty="0" err="1"/>
              <a:t>ma'noni</a:t>
            </a:r>
            <a:r>
              <a:rPr lang="en-US" dirty="0"/>
              <a:t> </a:t>
            </a:r>
            <a:r>
              <a:rPr lang="en-US" dirty="0" err="1"/>
              <a:t>anglatadi</a:t>
            </a:r>
            <a:r>
              <a:rPr lang="en-US" dirty="0"/>
              <a:t>. </a:t>
            </a:r>
            <a:r>
              <a:rPr lang="en-US" dirty="0" err="1"/>
              <a:t>Korxona</a:t>
            </a:r>
            <a:r>
              <a:rPr lang="en-US" dirty="0"/>
              <a:t> </a:t>
            </a:r>
            <a:r>
              <a:rPr lang="en-US" dirty="0" err="1" smtClean="0"/>
              <a:t>va</a:t>
            </a:r>
            <a:r>
              <a:rPr lang="en-US" dirty="0" smtClean="0"/>
              <a:t> </a:t>
            </a:r>
            <a:r>
              <a:rPr lang="en-US" dirty="0" err="1" smtClean="0"/>
              <a:t>tarmoqning</a:t>
            </a:r>
            <a:r>
              <a:rPr lang="en-US" dirty="0" smtClean="0"/>
              <a:t> </a:t>
            </a:r>
            <a:r>
              <a:rPr lang="en-US" dirty="0" err="1"/>
              <a:t>moddiy</a:t>
            </a:r>
            <a:r>
              <a:rPr lang="en-US" dirty="0"/>
              <a:t> </a:t>
            </a:r>
            <a:r>
              <a:rPr lang="en-US" dirty="0" err="1"/>
              <a:t>boyligini</a:t>
            </a:r>
            <a:r>
              <a:rPr lang="en-US" dirty="0"/>
              <a:t>, </a:t>
            </a:r>
            <a:r>
              <a:rPr lang="en-US" dirty="0" err="1"/>
              <a:t>moliyasini</a:t>
            </a:r>
            <a:r>
              <a:rPr lang="en-US" dirty="0"/>
              <a:t>, </a:t>
            </a:r>
            <a:r>
              <a:rPr lang="en-US" dirty="0" err="1"/>
              <a:t>ishlab</a:t>
            </a:r>
            <a:r>
              <a:rPr lang="en-US" dirty="0"/>
              <a:t> </a:t>
            </a:r>
            <a:r>
              <a:rPr lang="en-US" dirty="0" err="1"/>
              <a:t>chiqargan</a:t>
            </a:r>
            <a:r>
              <a:rPr lang="en-US" dirty="0"/>
              <a:t> </a:t>
            </a:r>
            <a:r>
              <a:rPr lang="en-US" dirty="0" err="1"/>
              <a:t>mahsulotini</a:t>
            </a:r>
            <a:r>
              <a:rPr lang="en-US" dirty="0"/>
              <a:t> </a:t>
            </a:r>
            <a:r>
              <a:rPr lang="en-US" dirty="0" err="1"/>
              <a:t>hisobga</a:t>
            </a:r>
            <a:r>
              <a:rPr lang="en-US" dirty="0"/>
              <a:t> </a:t>
            </a:r>
            <a:r>
              <a:rPr lang="en-US" dirty="0" err="1"/>
              <a:t>olishbilan</a:t>
            </a:r>
            <a:r>
              <a:rPr lang="en-US" dirty="0"/>
              <a:t> </a:t>
            </a:r>
            <a:r>
              <a:rPr lang="en-US" dirty="0" err="1"/>
              <a:t>bog’liq</a:t>
            </a:r>
            <a:r>
              <a:rPr lang="en-US" dirty="0"/>
              <a:t> </a:t>
            </a:r>
            <a:r>
              <a:rPr lang="en-US" dirty="0" err="1"/>
              <a:t>iqtisodiy</a:t>
            </a:r>
            <a:r>
              <a:rPr lang="en-US" dirty="0"/>
              <a:t> </a:t>
            </a:r>
            <a:r>
              <a:rPr lang="en-US" dirty="0" err="1"/>
              <a:t>masalalarni</a:t>
            </a:r>
            <a:r>
              <a:rPr lang="en-US" dirty="0"/>
              <a:t> </a:t>
            </a:r>
            <a:r>
              <a:rPr lang="ru-RU" dirty="0"/>
              <a:t>е</a:t>
            </a:r>
            <a:r>
              <a:rPr lang="en-US" dirty="0" err="1"/>
              <a:t>chish</a:t>
            </a:r>
            <a:r>
              <a:rPr lang="en-US" dirty="0"/>
              <a:t> </a:t>
            </a:r>
            <a:r>
              <a:rPr lang="en-US" dirty="0" err="1"/>
              <a:t>uchun</a:t>
            </a:r>
            <a:r>
              <a:rPr lang="en-US" dirty="0"/>
              <a:t> </a:t>
            </a:r>
            <a:r>
              <a:rPr lang="en-US" dirty="0" err="1"/>
              <a:t>qo’llaniladi</a:t>
            </a:r>
            <a:r>
              <a:rPr lang="en-US" dirty="0"/>
              <a:t>.</a:t>
            </a:r>
            <a:endParaRPr lang="ru-RU" dirty="0"/>
          </a:p>
          <a:p>
            <a:pPr>
              <a:lnSpc>
                <a:spcPct val="110000"/>
              </a:lnSpc>
            </a:pPr>
            <a:endParaRPr lang="ru-RU" dirty="0"/>
          </a:p>
        </p:txBody>
      </p:sp>
    </p:spTree>
    <p:extLst>
      <p:ext uri="{BB962C8B-B14F-4D97-AF65-F5344CB8AC3E}">
        <p14:creationId xmlns:p14="http://schemas.microsoft.com/office/powerpoint/2010/main" val="28085832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smtClean="0"/>
              <a:t>PASKAL</a:t>
            </a:r>
            <a:endParaRPr lang="ru-RU" dirty="0"/>
          </a:p>
        </p:txBody>
      </p:sp>
      <p:sp>
        <p:nvSpPr>
          <p:cNvPr id="4" name="Объект 3"/>
          <p:cNvSpPr>
            <a:spLocks noGrp="1"/>
          </p:cNvSpPr>
          <p:nvPr>
            <p:ph sz="half" idx="1"/>
          </p:nvPr>
        </p:nvSpPr>
        <p:spPr/>
        <p:txBody>
          <a:bodyPr>
            <a:normAutofit fontScale="92500" lnSpcReduction="20000"/>
          </a:bodyPr>
          <a:lstStyle/>
          <a:p>
            <a:pPr>
              <a:lnSpc>
                <a:spcPct val="110000"/>
              </a:lnSpc>
            </a:pPr>
            <a:r>
              <a:rPr lang="en-US" dirty="0"/>
              <a:t>PASKAL </a:t>
            </a:r>
            <a:r>
              <a:rPr lang="en-US" dirty="0" err="1"/>
              <a:t>tili</a:t>
            </a:r>
            <a:r>
              <a:rPr lang="en-US" dirty="0"/>
              <a:t> 1971 </a:t>
            </a:r>
            <a:r>
              <a:rPr lang="en-US" dirty="0" err="1"/>
              <a:t>yilda</a:t>
            </a:r>
            <a:r>
              <a:rPr lang="en-US" dirty="0"/>
              <a:t> </a:t>
            </a:r>
            <a:r>
              <a:rPr lang="en-US" dirty="0" err="1"/>
              <a:t>e`lon</a:t>
            </a:r>
            <a:r>
              <a:rPr lang="en-US" dirty="0"/>
              <a:t> </a:t>
            </a:r>
            <a:r>
              <a:rPr lang="en-US" dirty="0" err="1"/>
              <a:t>qilingan</a:t>
            </a:r>
            <a:r>
              <a:rPr lang="en-US" dirty="0"/>
              <a:t> </a:t>
            </a:r>
            <a:r>
              <a:rPr lang="en-US" dirty="0" err="1"/>
              <a:t>bo’lib</a:t>
            </a:r>
            <a:r>
              <a:rPr lang="en-US" dirty="0"/>
              <a:t>, </a:t>
            </a:r>
            <a:r>
              <a:rPr lang="en-US" dirty="0" err="1"/>
              <a:t>frantsuz</a:t>
            </a:r>
            <a:r>
              <a:rPr lang="en-US" dirty="0"/>
              <a:t> </a:t>
            </a:r>
            <a:r>
              <a:rPr lang="en-US" dirty="0" err="1"/>
              <a:t>olimi</a:t>
            </a:r>
            <a:r>
              <a:rPr lang="en-US" dirty="0"/>
              <a:t> </a:t>
            </a:r>
            <a:r>
              <a:rPr lang="en-US" dirty="0" err="1"/>
              <a:t>Bl</a:t>
            </a:r>
            <a:r>
              <a:rPr lang="ru-RU" dirty="0"/>
              <a:t>е</a:t>
            </a:r>
            <a:r>
              <a:rPr lang="en-US" dirty="0"/>
              <a:t>z </a:t>
            </a:r>
            <a:r>
              <a:rPr lang="en-US" dirty="0" err="1"/>
              <a:t>Paskal</a:t>
            </a:r>
            <a:r>
              <a:rPr lang="en-US" dirty="0"/>
              <a:t> </a:t>
            </a:r>
            <a:r>
              <a:rPr lang="en-US" dirty="0" err="1" smtClean="0"/>
              <a:t>nomiga</a:t>
            </a:r>
            <a:r>
              <a:rPr lang="en-US" dirty="0" smtClean="0"/>
              <a:t> </a:t>
            </a:r>
            <a:r>
              <a:rPr lang="en-US" dirty="0" err="1" smtClean="0"/>
              <a:t>qo’yilgan</a:t>
            </a:r>
            <a:r>
              <a:rPr lang="en-US" dirty="0"/>
              <a:t>. </a:t>
            </a:r>
            <a:r>
              <a:rPr lang="en-US" dirty="0" err="1"/>
              <a:t>Turli</a:t>
            </a:r>
            <a:r>
              <a:rPr lang="en-US" dirty="0"/>
              <a:t> </a:t>
            </a:r>
            <a:r>
              <a:rPr lang="en-US" dirty="0" err="1"/>
              <a:t>xildagi</a:t>
            </a:r>
            <a:r>
              <a:rPr lang="en-US" dirty="0"/>
              <a:t> </a:t>
            </a:r>
            <a:r>
              <a:rPr lang="en-US" dirty="0" err="1"/>
              <a:t>masalalar</a:t>
            </a:r>
            <a:r>
              <a:rPr lang="en-US" dirty="0"/>
              <a:t> </a:t>
            </a:r>
            <a:r>
              <a:rPr lang="ru-RU" dirty="0"/>
              <a:t>е</a:t>
            </a:r>
            <a:r>
              <a:rPr lang="en-US" dirty="0" err="1"/>
              <a:t>chimini</a:t>
            </a:r>
            <a:r>
              <a:rPr lang="en-US" dirty="0"/>
              <a:t> </a:t>
            </a:r>
            <a:r>
              <a:rPr lang="en-US" dirty="0" err="1"/>
              <a:t>olishda</a:t>
            </a:r>
            <a:r>
              <a:rPr lang="en-US" dirty="0"/>
              <a:t> </a:t>
            </a:r>
            <a:r>
              <a:rPr lang="en-US" dirty="0" err="1"/>
              <a:t>tartiblangan</a:t>
            </a:r>
            <a:r>
              <a:rPr lang="en-US" dirty="0"/>
              <a:t> (</a:t>
            </a:r>
            <a:r>
              <a:rPr lang="en-US" dirty="0" err="1" smtClean="0"/>
              <a:t>strukturaviy</a:t>
            </a:r>
            <a:r>
              <a:rPr lang="en-US" dirty="0" smtClean="0"/>
              <a:t>) </a:t>
            </a:r>
            <a:r>
              <a:rPr lang="en-US" dirty="0" err="1" smtClean="0"/>
              <a:t>dasturlar</a:t>
            </a:r>
            <a:r>
              <a:rPr lang="en-US" dirty="0" smtClean="0"/>
              <a:t> </a:t>
            </a:r>
            <a:r>
              <a:rPr lang="en-US" dirty="0" err="1"/>
              <a:t>tuzishda</a:t>
            </a:r>
            <a:r>
              <a:rPr lang="en-US" dirty="0"/>
              <a:t> </a:t>
            </a:r>
            <a:r>
              <a:rPr lang="en-US" dirty="0" err="1"/>
              <a:t>qo’llaniladi</a:t>
            </a:r>
            <a:r>
              <a:rPr lang="en-US" dirty="0"/>
              <a:t>. </a:t>
            </a:r>
            <a:r>
              <a:rPr lang="en-US" dirty="0" err="1"/>
              <a:t>Ushbu</a:t>
            </a:r>
            <a:r>
              <a:rPr lang="en-US" dirty="0"/>
              <a:t> </a:t>
            </a:r>
            <a:r>
              <a:rPr lang="en-US" dirty="0" err="1"/>
              <a:t>til</a:t>
            </a:r>
            <a:r>
              <a:rPr lang="en-US" dirty="0"/>
              <a:t> </a:t>
            </a:r>
            <a:r>
              <a:rPr lang="en-US" dirty="0" err="1"/>
              <a:t>univ</a:t>
            </a:r>
            <a:r>
              <a:rPr lang="ru-RU" dirty="0"/>
              <a:t>е</a:t>
            </a:r>
            <a:r>
              <a:rPr lang="en-US" dirty="0" err="1"/>
              <a:t>rsal</a:t>
            </a:r>
            <a:r>
              <a:rPr lang="en-US" dirty="0"/>
              <a:t> </a:t>
            </a:r>
            <a:r>
              <a:rPr lang="en-US" dirty="0" err="1"/>
              <a:t>tillar</a:t>
            </a:r>
            <a:r>
              <a:rPr lang="en-US" dirty="0"/>
              <a:t> </a:t>
            </a:r>
            <a:r>
              <a:rPr lang="en-US" dirty="0" err="1"/>
              <a:t>turkumiga</a:t>
            </a:r>
            <a:r>
              <a:rPr lang="en-US" dirty="0"/>
              <a:t> </a:t>
            </a:r>
            <a:r>
              <a:rPr lang="en-US" dirty="0" err="1" smtClean="0"/>
              <a:t>kiradi</a:t>
            </a:r>
            <a:r>
              <a:rPr lang="en-US" dirty="0" smtClean="0"/>
              <a:t>. Bu </a:t>
            </a:r>
            <a:r>
              <a:rPr lang="en-US" dirty="0" err="1"/>
              <a:t>tilda</a:t>
            </a:r>
            <a:r>
              <a:rPr lang="en-US" dirty="0"/>
              <a:t> </a:t>
            </a:r>
            <a:r>
              <a:rPr lang="en-US" dirty="0" err="1"/>
              <a:t>ishlab</a:t>
            </a:r>
            <a:r>
              <a:rPr lang="en-US" dirty="0"/>
              <a:t> </a:t>
            </a:r>
            <a:r>
              <a:rPr lang="en-US" dirty="0" err="1"/>
              <a:t>chiqilgan</a:t>
            </a:r>
            <a:r>
              <a:rPr lang="en-US" dirty="0"/>
              <a:t> </a:t>
            </a:r>
            <a:r>
              <a:rPr lang="en-US" dirty="0" err="1"/>
              <a:t>dasturlar</a:t>
            </a:r>
            <a:r>
              <a:rPr lang="en-US" dirty="0"/>
              <a:t> </a:t>
            </a:r>
            <a:r>
              <a:rPr lang="en-US" dirty="0" err="1"/>
              <a:t>kompyuterni</a:t>
            </a:r>
            <a:r>
              <a:rPr lang="en-US" dirty="0"/>
              <a:t> </a:t>
            </a:r>
            <a:r>
              <a:rPr lang="en-US" dirty="0" err="1"/>
              <a:t>yangisi</a:t>
            </a:r>
            <a:r>
              <a:rPr lang="en-US" dirty="0"/>
              <a:t> </a:t>
            </a:r>
            <a:r>
              <a:rPr lang="en-US" dirty="0" err="1"/>
              <a:t>bilan</a:t>
            </a:r>
            <a:r>
              <a:rPr lang="en-US" dirty="0"/>
              <a:t> </a:t>
            </a:r>
            <a:r>
              <a:rPr lang="en-US" dirty="0" err="1" smtClean="0"/>
              <a:t>almashtirilgandaqaytadan</a:t>
            </a:r>
            <a:r>
              <a:rPr lang="en-US" dirty="0" smtClean="0"/>
              <a:t> </a:t>
            </a:r>
            <a:r>
              <a:rPr lang="en-US" dirty="0" err="1"/>
              <a:t>tuzib</a:t>
            </a:r>
            <a:r>
              <a:rPr lang="en-US" dirty="0"/>
              <a:t> </a:t>
            </a:r>
            <a:r>
              <a:rPr lang="en-US" dirty="0" err="1"/>
              <a:t>chiqilishi</a:t>
            </a:r>
            <a:r>
              <a:rPr lang="en-US" dirty="0"/>
              <a:t> </a:t>
            </a:r>
            <a:r>
              <a:rPr lang="en-US" dirty="0" err="1"/>
              <a:t>zarur</a:t>
            </a:r>
            <a:r>
              <a:rPr lang="en-US" dirty="0"/>
              <a:t> </a:t>
            </a:r>
            <a:r>
              <a:rPr lang="en-US" dirty="0" err="1"/>
              <a:t>emas</a:t>
            </a:r>
            <a:r>
              <a:rPr lang="en-US" dirty="0"/>
              <a:t>.</a:t>
            </a:r>
            <a:endParaRPr lang="ru-RU" dirty="0"/>
          </a:p>
          <a:p>
            <a:endParaRPr lang="ru-RU" dirty="0"/>
          </a:p>
        </p:txBody>
      </p:sp>
      <p:pic>
        <p:nvPicPr>
          <p:cNvPr id="6" name="Объект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564770" y="2595715"/>
            <a:ext cx="4789030" cy="1991033"/>
          </a:xfrm>
        </p:spPr>
      </p:pic>
    </p:spTree>
    <p:extLst>
      <p:ext uri="{BB962C8B-B14F-4D97-AF65-F5344CB8AC3E}">
        <p14:creationId xmlns:p14="http://schemas.microsoft.com/office/powerpoint/2010/main" val="36816594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t>B</a:t>
            </a:r>
            <a:r>
              <a:rPr lang="ru-RU" b="1" dirty="0"/>
              <a:t>Е</a:t>
            </a:r>
            <a:r>
              <a:rPr lang="en-US" b="1" dirty="0" smtClean="0"/>
              <a:t>YSIK</a:t>
            </a:r>
            <a:endParaRPr lang="ru-RU" dirty="0"/>
          </a:p>
        </p:txBody>
      </p:sp>
      <p:sp>
        <p:nvSpPr>
          <p:cNvPr id="5" name="Объект 4"/>
          <p:cNvSpPr>
            <a:spLocks noGrp="1"/>
          </p:cNvSpPr>
          <p:nvPr>
            <p:ph idx="1"/>
          </p:nvPr>
        </p:nvSpPr>
        <p:spPr/>
        <p:txBody>
          <a:bodyPr>
            <a:normAutofit fontScale="85000" lnSpcReduction="10000"/>
          </a:bodyPr>
          <a:lstStyle/>
          <a:p>
            <a:pPr>
              <a:lnSpc>
                <a:spcPct val="110000"/>
              </a:lnSpc>
            </a:pPr>
            <a:r>
              <a:rPr lang="en-US" dirty="0"/>
              <a:t>B</a:t>
            </a:r>
            <a:r>
              <a:rPr lang="ru-RU" dirty="0"/>
              <a:t>Е</a:t>
            </a:r>
            <a:r>
              <a:rPr lang="en-US" dirty="0"/>
              <a:t>YSIK (BASIC - Beginner's All Purpose </a:t>
            </a:r>
            <a:r>
              <a:rPr lang="en-US" dirty="0" err="1"/>
              <a:t>Sumbolic</a:t>
            </a:r>
            <a:r>
              <a:rPr lang="en-US" dirty="0"/>
              <a:t> Instruction Code </a:t>
            </a:r>
            <a:r>
              <a:rPr lang="en-US" dirty="0" smtClean="0"/>
              <a:t>- </a:t>
            </a:r>
            <a:r>
              <a:rPr lang="en-US" dirty="0" err="1" smtClean="0"/>
              <a:t>boshlovchilar</a:t>
            </a:r>
            <a:r>
              <a:rPr lang="en-US" dirty="0" smtClean="0"/>
              <a:t> </a:t>
            </a:r>
            <a:r>
              <a:rPr lang="en-US" dirty="0" err="1"/>
              <a:t>uchun</a:t>
            </a:r>
            <a:r>
              <a:rPr lang="en-US" dirty="0"/>
              <a:t> </a:t>
            </a:r>
            <a:r>
              <a:rPr lang="en-US" dirty="0" err="1"/>
              <a:t>ko’p</a:t>
            </a:r>
            <a:r>
              <a:rPr lang="en-US" dirty="0"/>
              <a:t> </a:t>
            </a:r>
            <a:r>
              <a:rPr lang="en-US" dirty="0" err="1"/>
              <a:t>maqsadli</a:t>
            </a:r>
            <a:r>
              <a:rPr lang="en-US" dirty="0"/>
              <a:t> </a:t>
            </a:r>
            <a:r>
              <a:rPr lang="en-US" dirty="0" err="1"/>
              <a:t>dasturlash</a:t>
            </a:r>
            <a:r>
              <a:rPr lang="en-US" dirty="0"/>
              <a:t> </a:t>
            </a:r>
            <a:r>
              <a:rPr lang="en-US" dirty="0" err="1"/>
              <a:t>tili</a:t>
            </a:r>
            <a:r>
              <a:rPr lang="en-US" dirty="0"/>
              <a:t>) </a:t>
            </a:r>
            <a:r>
              <a:rPr lang="en-US" dirty="0" err="1"/>
              <a:t>hisoblash</a:t>
            </a:r>
            <a:r>
              <a:rPr lang="en-US" dirty="0"/>
              <a:t> </a:t>
            </a:r>
            <a:r>
              <a:rPr lang="en-US" dirty="0" err="1"/>
              <a:t>algoritmlarini</a:t>
            </a:r>
            <a:r>
              <a:rPr lang="en-US" dirty="0"/>
              <a:t> </a:t>
            </a:r>
            <a:r>
              <a:rPr lang="en-US" dirty="0" err="1" smtClean="0"/>
              <a:t>yozish</a:t>
            </a:r>
            <a:r>
              <a:rPr lang="en-US" dirty="0" smtClean="0"/>
              <a:t> </a:t>
            </a:r>
            <a:r>
              <a:rPr lang="en-US" dirty="0" err="1" smtClean="0"/>
              <a:t>uchun</a:t>
            </a:r>
            <a:r>
              <a:rPr lang="en-US" dirty="0" smtClean="0"/>
              <a:t> </a:t>
            </a:r>
            <a:r>
              <a:rPr lang="en-US" dirty="0" err="1"/>
              <a:t>qo’llaniladigan</a:t>
            </a:r>
            <a:r>
              <a:rPr lang="en-US" dirty="0"/>
              <a:t> </a:t>
            </a:r>
            <a:r>
              <a:rPr lang="en-US" dirty="0" err="1"/>
              <a:t>algoritmik</a:t>
            </a:r>
            <a:r>
              <a:rPr lang="en-US" dirty="0"/>
              <a:t> </a:t>
            </a:r>
            <a:r>
              <a:rPr lang="en-US" dirty="0" err="1"/>
              <a:t>tildir</a:t>
            </a:r>
            <a:r>
              <a:rPr lang="en-US" dirty="0"/>
              <a:t>. Bu </a:t>
            </a:r>
            <a:r>
              <a:rPr lang="en-US" dirty="0" err="1"/>
              <a:t>til</a:t>
            </a:r>
            <a:r>
              <a:rPr lang="en-US" dirty="0"/>
              <a:t> 1965 </a:t>
            </a:r>
            <a:r>
              <a:rPr lang="en-US" dirty="0" err="1"/>
              <a:t>yilda</a:t>
            </a:r>
            <a:r>
              <a:rPr lang="en-US" dirty="0"/>
              <a:t> </a:t>
            </a:r>
            <a:r>
              <a:rPr lang="en-US" dirty="0" err="1"/>
              <a:t>Dartmut</a:t>
            </a:r>
            <a:r>
              <a:rPr lang="en-US" dirty="0"/>
              <a:t> </a:t>
            </a:r>
            <a:r>
              <a:rPr lang="en-US" dirty="0" err="1"/>
              <a:t>koll</a:t>
            </a:r>
            <a:r>
              <a:rPr lang="ru-RU" dirty="0"/>
              <a:t>е</a:t>
            </a:r>
            <a:r>
              <a:rPr lang="en-US" dirty="0" err="1"/>
              <a:t>ji</a:t>
            </a:r>
            <a:r>
              <a:rPr lang="en-US" dirty="0"/>
              <a:t> </a:t>
            </a:r>
            <a:r>
              <a:rPr lang="en-US" dirty="0" err="1" smtClean="0"/>
              <a:t>xodimlari</a:t>
            </a:r>
            <a:r>
              <a:rPr lang="en-US" dirty="0" smtClean="0"/>
              <a:t> K</a:t>
            </a:r>
            <a:r>
              <a:rPr lang="ru-RU" dirty="0"/>
              <a:t>е</a:t>
            </a:r>
            <a:r>
              <a:rPr lang="en-US" dirty="0"/>
              <a:t>mini </a:t>
            </a:r>
            <a:r>
              <a:rPr lang="en-US" dirty="0" err="1"/>
              <a:t>va</a:t>
            </a:r>
            <a:r>
              <a:rPr lang="en-US" dirty="0"/>
              <a:t> </a:t>
            </a:r>
            <a:r>
              <a:rPr lang="en-US" dirty="0" err="1"/>
              <a:t>Kurtslar</a:t>
            </a:r>
            <a:r>
              <a:rPr lang="en-US" dirty="0"/>
              <a:t> </a:t>
            </a:r>
            <a:r>
              <a:rPr lang="en-US" dirty="0" err="1"/>
              <a:t>tomonidan</a:t>
            </a:r>
            <a:r>
              <a:rPr lang="en-US" dirty="0"/>
              <a:t> </a:t>
            </a:r>
            <a:r>
              <a:rPr lang="en-US" dirty="0" err="1"/>
              <a:t>ishlab</a:t>
            </a:r>
            <a:r>
              <a:rPr lang="en-US" dirty="0"/>
              <a:t> </a:t>
            </a:r>
            <a:r>
              <a:rPr lang="en-US" dirty="0" err="1"/>
              <a:t>chiqilgan</a:t>
            </a:r>
            <a:r>
              <a:rPr lang="en-US" dirty="0"/>
              <a:t>. Prots</a:t>
            </a:r>
            <a:r>
              <a:rPr lang="ru-RU" dirty="0"/>
              <a:t>е</a:t>
            </a:r>
            <a:r>
              <a:rPr lang="en-US" dirty="0" err="1"/>
              <a:t>duraga</a:t>
            </a:r>
            <a:r>
              <a:rPr lang="en-US" dirty="0"/>
              <a:t> </a:t>
            </a:r>
            <a:r>
              <a:rPr lang="en-US" dirty="0" err="1"/>
              <a:t>mo’ljallangan</a:t>
            </a:r>
            <a:r>
              <a:rPr lang="en-US" dirty="0"/>
              <a:t> </a:t>
            </a:r>
            <a:r>
              <a:rPr lang="en-US" dirty="0" err="1"/>
              <a:t>tillardan</a:t>
            </a:r>
            <a:r>
              <a:rPr lang="en-US" dirty="0"/>
              <a:t> </a:t>
            </a:r>
            <a:r>
              <a:rPr lang="en-US" dirty="0" err="1"/>
              <a:t>masalalarning</a:t>
            </a:r>
            <a:r>
              <a:rPr lang="en-US" dirty="0"/>
              <a:t> mat</a:t>
            </a:r>
            <a:r>
              <a:rPr lang="ru-RU" dirty="0"/>
              <a:t>е</a:t>
            </a:r>
            <a:r>
              <a:rPr lang="en-US" dirty="0" err="1"/>
              <a:t>matik</a:t>
            </a:r>
            <a:r>
              <a:rPr lang="en-US" dirty="0"/>
              <a:t> </a:t>
            </a:r>
            <a:r>
              <a:rPr lang="en-US" dirty="0" err="1" smtClean="0"/>
              <a:t>ifodalari</a:t>
            </a:r>
            <a:r>
              <a:rPr lang="en-US" dirty="0" smtClean="0"/>
              <a:t>, </a:t>
            </a:r>
            <a:r>
              <a:rPr lang="en-US" dirty="0" err="1" smtClean="0"/>
              <a:t>algoritmlar</a:t>
            </a:r>
            <a:r>
              <a:rPr lang="en-US" dirty="0" smtClean="0"/>
              <a:t> </a:t>
            </a:r>
            <a:r>
              <a:rPr lang="en-US" dirty="0" err="1"/>
              <a:t>va</a:t>
            </a:r>
            <a:r>
              <a:rPr lang="en-US" dirty="0"/>
              <a:t> </a:t>
            </a:r>
            <a:r>
              <a:rPr lang="en-US" dirty="0" err="1"/>
              <a:t>dasturlash</a:t>
            </a:r>
            <a:r>
              <a:rPr lang="en-US" dirty="0"/>
              <a:t> </a:t>
            </a:r>
            <a:r>
              <a:rPr lang="en-US" dirty="0" err="1"/>
              <a:t>usullari</a:t>
            </a:r>
            <a:r>
              <a:rPr lang="en-US" dirty="0"/>
              <a:t> </a:t>
            </a:r>
            <a:r>
              <a:rPr lang="en-US" dirty="0" err="1"/>
              <a:t>bilan</a:t>
            </a:r>
            <a:r>
              <a:rPr lang="en-US" dirty="0"/>
              <a:t> </a:t>
            </a:r>
            <a:r>
              <a:rPr lang="en-US" dirty="0" err="1"/>
              <a:t>tanish</a:t>
            </a:r>
            <a:r>
              <a:rPr lang="en-US" dirty="0"/>
              <a:t> </a:t>
            </a:r>
            <a:r>
              <a:rPr lang="en-US" dirty="0" err="1"/>
              <a:t>bo’lgan</a:t>
            </a:r>
            <a:r>
              <a:rPr lang="en-US" dirty="0"/>
              <a:t> </a:t>
            </a:r>
            <a:r>
              <a:rPr lang="en-US" dirty="0" err="1"/>
              <a:t>mutaxassislar</a:t>
            </a:r>
            <a:r>
              <a:rPr lang="en-US" dirty="0"/>
              <a:t> </a:t>
            </a:r>
            <a:r>
              <a:rPr lang="en-US" dirty="0" err="1" smtClean="0"/>
              <a:t>foydalaniladilar</a:t>
            </a:r>
            <a:r>
              <a:rPr lang="en-US" dirty="0" smtClean="0"/>
              <a:t>. </a:t>
            </a:r>
            <a:r>
              <a:rPr lang="en-US" dirty="0" err="1" smtClean="0"/>
              <a:t>Bunda</a:t>
            </a:r>
            <a:r>
              <a:rPr lang="en-US" dirty="0" smtClean="0"/>
              <a:t> </a:t>
            </a:r>
            <a:r>
              <a:rPr lang="en-US" dirty="0" err="1"/>
              <a:t>ulardan</a:t>
            </a:r>
            <a:r>
              <a:rPr lang="en-US" dirty="0"/>
              <a:t> </a:t>
            </a:r>
            <a:r>
              <a:rPr lang="en-US" dirty="0" err="1"/>
              <a:t>kompyuterning</a:t>
            </a:r>
            <a:r>
              <a:rPr lang="en-US" dirty="0"/>
              <a:t> </a:t>
            </a:r>
            <a:r>
              <a:rPr lang="en-US" dirty="0" err="1"/>
              <a:t>tuzilishini</a:t>
            </a:r>
            <a:r>
              <a:rPr lang="en-US" dirty="0"/>
              <a:t> </a:t>
            </a:r>
            <a:r>
              <a:rPr lang="en-US" dirty="0" err="1"/>
              <a:t>mukammal</a:t>
            </a:r>
            <a:r>
              <a:rPr lang="en-US" dirty="0"/>
              <a:t> </a:t>
            </a:r>
            <a:r>
              <a:rPr lang="en-US" dirty="0" err="1"/>
              <a:t>bilish</a:t>
            </a:r>
            <a:r>
              <a:rPr lang="en-US" dirty="0"/>
              <a:t> </a:t>
            </a:r>
            <a:r>
              <a:rPr lang="en-US" dirty="0" err="1"/>
              <a:t>talab</a:t>
            </a:r>
            <a:r>
              <a:rPr lang="en-US" dirty="0"/>
              <a:t> </a:t>
            </a:r>
            <a:r>
              <a:rPr lang="en-US" dirty="0" err="1" smtClean="0"/>
              <a:t>qilinmaydi</a:t>
            </a:r>
            <a:r>
              <a:rPr lang="en-US" dirty="0" smtClean="0"/>
              <a:t>. </a:t>
            </a:r>
          </a:p>
          <a:p>
            <a:pPr>
              <a:lnSpc>
                <a:spcPct val="110000"/>
              </a:lnSpc>
            </a:pPr>
            <a:r>
              <a:rPr lang="en-US" dirty="0" err="1" smtClean="0"/>
              <a:t>Muammoga</a:t>
            </a:r>
            <a:r>
              <a:rPr lang="en-US" dirty="0" smtClean="0"/>
              <a:t> </a:t>
            </a:r>
            <a:r>
              <a:rPr lang="en-US" dirty="0" err="1"/>
              <a:t>mo’ljallangan</a:t>
            </a:r>
            <a:r>
              <a:rPr lang="en-US" dirty="0"/>
              <a:t> </a:t>
            </a:r>
            <a:r>
              <a:rPr lang="en-US" dirty="0" err="1"/>
              <a:t>tillar</a:t>
            </a:r>
            <a:r>
              <a:rPr lang="en-US" dirty="0"/>
              <a:t> </a:t>
            </a:r>
            <a:r>
              <a:rPr lang="en-US" dirty="0" err="1"/>
              <a:t>kompyuterda</a:t>
            </a:r>
            <a:r>
              <a:rPr lang="en-US" dirty="0"/>
              <a:t> masala </a:t>
            </a:r>
            <a:r>
              <a:rPr lang="ru-RU" dirty="0"/>
              <a:t>е</a:t>
            </a:r>
            <a:r>
              <a:rPr lang="en-US" dirty="0" err="1"/>
              <a:t>chish</a:t>
            </a:r>
            <a:r>
              <a:rPr lang="en-US" dirty="0"/>
              <a:t> </a:t>
            </a:r>
            <a:r>
              <a:rPr lang="en-US" dirty="0" err="1"/>
              <a:t>usullari</a:t>
            </a:r>
            <a:r>
              <a:rPr lang="en-US" dirty="0"/>
              <a:t> </a:t>
            </a:r>
            <a:r>
              <a:rPr lang="en-US" dirty="0" err="1" smtClean="0"/>
              <a:t>va</a:t>
            </a:r>
            <a:r>
              <a:rPr lang="en-US" dirty="0" smtClean="0"/>
              <a:t> </a:t>
            </a:r>
            <a:r>
              <a:rPr lang="en-US" dirty="0" err="1" smtClean="0"/>
              <a:t>dasturlash</a:t>
            </a:r>
            <a:r>
              <a:rPr lang="en-US" dirty="0" smtClean="0"/>
              <a:t> </a:t>
            </a:r>
            <a:r>
              <a:rPr lang="en-US" dirty="0" err="1"/>
              <a:t>usullari</a:t>
            </a:r>
            <a:r>
              <a:rPr lang="en-US" dirty="0"/>
              <a:t> </a:t>
            </a:r>
            <a:r>
              <a:rPr lang="en-US" dirty="0" err="1"/>
              <a:t>bilan</a:t>
            </a:r>
            <a:r>
              <a:rPr lang="en-US" dirty="0"/>
              <a:t> </a:t>
            </a:r>
            <a:r>
              <a:rPr lang="en-US" dirty="0" err="1"/>
              <a:t>tanish</a:t>
            </a:r>
            <a:r>
              <a:rPr lang="en-US" dirty="0"/>
              <a:t> </a:t>
            </a:r>
            <a:r>
              <a:rPr lang="en-US" dirty="0" err="1"/>
              <a:t>bo’lmagan</a:t>
            </a:r>
            <a:r>
              <a:rPr lang="en-US" dirty="0"/>
              <a:t> </a:t>
            </a:r>
            <a:r>
              <a:rPr lang="en-US" dirty="0" err="1"/>
              <a:t>foydalanuvchilar</a:t>
            </a:r>
            <a:r>
              <a:rPr lang="en-US" dirty="0"/>
              <a:t> </a:t>
            </a:r>
            <a:r>
              <a:rPr lang="en-US" dirty="0" err="1"/>
              <a:t>uchun</a:t>
            </a:r>
            <a:r>
              <a:rPr lang="en-US" dirty="0"/>
              <a:t> </a:t>
            </a:r>
            <a:r>
              <a:rPr lang="en-US" dirty="0" err="1" smtClean="0"/>
              <a:t>yaratilgandir</a:t>
            </a:r>
            <a:r>
              <a:rPr lang="en-US" dirty="0" smtClean="0"/>
              <a:t>. </a:t>
            </a:r>
            <a:r>
              <a:rPr lang="en-US" dirty="0" err="1" smtClean="0"/>
              <a:t>Foydalanuvchi</a:t>
            </a:r>
            <a:r>
              <a:rPr lang="en-US" dirty="0" smtClean="0"/>
              <a:t> </a:t>
            </a:r>
            <a:r>
              <a:rPr lang="en-US" dirty="0" err="1"/>
              <a:t>masalani</a:t>
            </a:r>
            <a:r>
              <a:rPr lang="en-US" dirty="0"/>
              <a:t> </a:t>
            </a:r>
            <a:r>
              <a:rPr lang="en-US" dirty="0" err="1"/>
              <a:t>tariflashi</a:t>
            </a:r>
            <a:r>
              <a:rPr lang="en-US" dirty="0"/>
              <a:t>, </a:t>
            </a:r>
            <a:r>
              <a:rPr lang="en-US" dirty="0" err="1"/>
              <a:t>boshlang’ich</a:t>
            </a:r>
            <a:r>
              <a:rPr lang="en-US" dirty="0"/>
              <a:t> </a:t>
            </a:r>
            <a:r>
              <a:rPr lang="en-US" dirty="0" err="1"/>
              <a:t>malumotlarni</a:t>
            </a:r>
            <a:r>
              <a:rPr lang="en-US" dirty="0"/>
              <a:t> b</a:t>
            </a:r>
            <a:r>
              <a:rPr lang="ru-RU" dirty="0"/>
              <a:t>е</a:t>
            </a:r>
            <a:r>
              <a:rPr lang="en-US" dirty="0"/>
              <a:t>rishi </a:t>
            </a:r>
            <a:r>
              <a:rPr lang="en-US" dirty="0" err="1"/>
              <a:t>va</a:t>
            </a:r>
            <a:r>
              <a:rPr lang="en-US" dirty="0"/>
              <a:t> </a:t>
            </a:r>
            <a:r>
              <a:rPr lang="en-US" dirty="0" err="1" smtClean="0"/>
              <a:t>natijani</a:t>
            </a:r>
            <a:r>
              <a:rPr lang="en-US" dirty="0" smtClean="0"/>
              <a:t> </a:t>
            </a:r>
            <a:r>
              <a:rPr lang="en-US" dirty="0" err="1" smtClean="0"/>
              <a:t>chiqarishning</a:t>
            </a:r>
            <a:r>
              <a:rPr lang="en-US" dirty="0" smtClean="0"/>
              <a:t> </a:t>
            </a:r>
            <a:r>
              <a:rPr lang="en-US" dirty="0" err="1"/>
              <a:t>talab</a:t>
            </a:r>
            <a:r>
              <a:rPr lang="en-US" dirty="0"/>
              <a:t> </a:t>
            </a:r>
            <a:r>
              <a:rPr lang="en-US" dirty="0" err="1"/>
              <a:t>qilingan</a:t>
            </a:r>
            <a:r>
              <a:rPr lang="en-US" dirty="0"/>
              <a:t> </a:t>
            </a:r>
            <a:r>
              <a:rPr lang="en-US" dirty="0" err="1"/>
              <a:t>ko’rinishini</a:t>
            </a:r>
            <a:r>
              <a:rPr lang="en-US" dirty="0"/>
              <a:t> </a:t>
            </a:r>
            <a:r>
              <a:rPr lang="en-US" dirty="0" err="1"/>
              <a:t>aytishi</a:t>
            </a:r>
            <a:r>
              <a:rPr lang="en-US" dirty="0"/>
              <a:t> </a:t>
            </a:r>
            <a:r>
              <a:rPr lang="en-US" dirty="0" err="1"/>
              <a:t>kifoya</a:t>
            </a:r>
            <a:r>
              <a:rPr lang="en-US" dirty="0"/>
              <a:t>.</a:t>
            </a:r>
            <a:endParaRPr lang="ru-RU" dirty="0"/>
          </a:p>
          <a:p>
            <a:pPr>
              <a:lnSpc>
                <a:spcPct val="110000"/>
              </a:lnSpc>
            </a:pPr>
            <a:endParaRPr lang="ru-RU" dirty="0"/>
          </a:p>
        </p:txBody>
      </p:sp>
    </p:spTree>
    <p:extLst>
      <p:ext uri="{BB962C8B-B14F-4D97-AF65-F5344CB8AC3E}">
        <p14:creationId xmlns:p14="http://schemas.microsoft.com/office/powerpoint/2010/main" val="13427987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Dasturlash</a:t>
            </a:r>
            <a:r>
              <a:rPr lang="en-US" b="1" dirty="0"/>
              <a:t> </a:t>
            </a:r>
            <a:r>
              <a:rPr lang="en-US" b="1" dirty="0" err="1"/>
              <a:t>tillarining</a:t>
            </a:r>
            <a:r>
              <a:rPr lang="en-US" b="1" dirty="0"/>
              <a:t> </a:t>
            </a:r>
            <a:r>
              <a:rPr lang="en-US" b="1" dirty="0" err="1"/>
              <a:t>tuzilishi</a:t>
            </a:r>
            <a:endParaRPr lang="ru-RU" dirty="0"/>
          </a:p>
        </p:txBody>
      </p:sp>
      <p:sp>
        <p:nvSpPr>
          <p:cNvPr id="3" name="Объект 2"/>
          <p:cNvSpPr>
            <a:spLocks noGrp="1"/>
          </p:cNvSpPr>
          <p:nvPr>
            <p:ph idx="1"/>
          </p:nvPr>
        </p:nvSpPr>
        <p:spPr/>
        <p:txBody>
          <a:bodyPr>
            <a:normAutofit fontScale="92500"/>
          </a:bodyPr>
          <a:lstStyle/>
          <a:p>
            <a:pPr>
              <a:lnSpc>
                <a:spcPct val="100000"/>
              </a:lnSpc>
            </a:pPr>
            <a:r>
              <a:rPr lang="en-US" dirty="0" err="1"/>
              <a:t>Lotin</a:t>
            </a:r>
            <a:r>
              <a:rPr lang="en-US" dirty="0"/>
              <a:t> </a:t>
            </a:r>
            <a:r>
              <a:rPr lang="en-US" dirty="0" err="1"/>
              <a:t>alifbosining</a:t>
            </a:r>
            <a:r>
              <a:rPr lang="en-US" dirty="0"/>
              <a:t> 26 ta </a:t>
            </a:r>
            <a:r>
              <a:rPr lang="en-US" dirty="0" err="1"/>
              <a:t>harfi</a:t>
            </a:r>
            <a:r>
              <a:rPr lang="en-US" dirty="0"/>
              <a:t>: Aa, Bb, Cc, </a:t>
            </a:r>
            <a:r>
              <a:rPr lang="en-US" dirty="0" err="1"/>
              <a:t>Dd</a:t>
            </a:r>
            <a:r>
              <a:rPr lang="en-US" dirty="0"/>
              <a:t>, </a:t>
            </a:r>
            <a:r>
              <a:rPr lang="en-US" dirty="0" err="1"/>
              <a:t>Ee</a:t>
            </a:r>
            <a:r>
              <a:rPr lang="en-US" dirty="0"/>
              <a:t>, </a:t>
            </a:r>
            <a:r>
              <a:rPr lang="en-US" dirty="0" err="1"/>
              <a:t>Ff</a:t>
            </a:r>
            <a:r>
              <a:rPr lang="en-US" dirty="0"/>
              <a:t>, Gg, </a:t>
            </a:r>
            <a:r>
              <a:rPr lang="en-US" dirty="0" err="1"/>
              <a:t>Hh</a:t>
            </a:r>
            <a:r>
              <a:rPr lang="en-US" dirty="0"/>
              <a:t>, li, </a:t>
            </a:r>
            <a:r>
              <a:rPr lang="en-US" dirty="0" err="1"/>
              <a:t>Jj</a:t>
            </a:r>
            <a:r>
              <a:rPr lang="en-US" dirty="0"/>
              <a:t>, </a:t>
            </a:r>
            <a:r>
              <a:rPr lang="en-US" dirty="0" err="1"/>
              <a:t>Kk</a:t>
            </a:r>
            <a:r>
              <a:rPr lang="en-US" dirty="0"/>
              <a:t>, </a:t>
            </a:r>
            <a:r>
              <a:rPr lang="en-US" dirty="0" err="1"/>
              <a:t>Ll</a:t>
            </a:r>
            <a:r>
              <a:rPr lang="en-US" dirty="0"/>
              <a:t>, Mm, </a:t>
            </a:r>
            <a:r>
              <a:rPr lang="en-US" dirty="0" err="1"/>
              <a:t>Nn</a:t>
            </a:r>
            <a:r>
              <a:rPr lang="en-US" dirty="0"/>
              <a:t>, </a:t>
            </a:r>
            <a:r>
              <a:rPr lang="en-US" dirty="0" err="1"/>
              <a:t>Oo</a:t>
            </a:r>
            <a:r>
              <a:rPr lang="en-US" dirty="0"/>
              <a:t>, Pp, </a:t>
            </a:r>
            <a:r>
              <a:rPr lang="en-US" dirty="0" err="1"/>
              <a:t>Qq</a:t>
            </a:r>
            <a:r>
              <a:rPr lang="en-US" dirty="0"/>
              <a:t>, Rr, </a:t>
            </a:r>
            <a:r>
              <a:rPr lang="en-US" dirty="0" err="1"/>
              <a:t>Ss</a:t>
            </a:r>
            <a:r>
              <a:rPr lang="en-US" dirty="0"/>
              <a:t>, Tt, </a:t>
            </a:r>
            <a:r>
              <a:rPr lang="en-US" dirty="0" err="1"/>
              <a:t>Uu</a:t>
            </a:r>
            <a:r>
              <a:rPr lang="en-US" dirty="0"/>
              <a:t>, </a:t>
            </a:r>
            <a:r>
              <a:rPr lang="en-US" dirty="0" err="1"/>
              <a:t>Vv</a:t>
            </a:r>
            <a:r>
              <a:rPr lang="en-US" dirty="0"/>
              <a:t>, </a:t>
            </a:r>
            <a:r>
              <a:rPr lang="en-US" dirty="0" err="1"/>
              <a:t>Ww</a:t>
            </a:r>
            <a:r>
              <a:rPr lang="en-US" dirty="0"/>
              <a:t>, Xx, </a:t>
            </a:r>
            <a:r>
              <a:rPr lang="en-US" dirty="0" err="1"/>
              <a:t>Yy</a:t>
            </a:r>
            <a:r>
              <a:rPr lang="en-US" dirty="0"/>
              <a:t>, </a:t>
            </a:r>
            <a:r>
              <a:rPr lang="en-US" dirty="0" err="1"/>
              <a:t>Zz</a:t>
            </a:r>
            <a:r>
              <a:rPr lang="en-US" dirty="0"/>
              <a:t>;</a:t>
            </a:r>
            <a:endParaRPr lang="ru-RU" dirty="0"/>
          </a:p>
          <a:p>
            <a:pPr>
              <a:lnSpc>
                <a:spcPct val="100000"/>
              </a:lnSpc>
            </a:pPr>
            <a:r>
              <a:rPr lang="en-US" dirty="0" err="1"/>
              <a:t>O’nta</a:t>
            </a:r>
            <a:r>
              <a:rPr lang="en-US" dirty="0"/>
              <a:t> </a:t>
            </a:r>
            <a:r>
              <a:rPr lang="en-US" dirty="0" err="1"/>
              <a:t>arab</a:t>
            </a:r>
            <a:r>
              <a:rPr lang="en-US" dirty="0"/>
              <a:t> </a:t>
            </a:r>
            <a:r>
              <a:rPr lang="en-US" dirty="0" err="1"/>
              <a:t>raqami</a:t>
            </a:r>
            <a:r>
              <a:rPr lang="en-US" dirty="0"/>
              <a:t>: 0, 1, 2, 3, 4, 5, 6, 7, 8, 9;</a:t>
            </a:r>
            <a:endParaRPr lang="ru-RU" dirty="0"/>
          </a:p>
          <a:p>
            <a:pPr>
              <a:lnSpc>
                <a:spcPct val="100000"/>
              </a:lnSpc>
            </a:pPr>
            <a:r>
              <a:rPr lang="en-US" dirty="0" err="1"/>
              <a:t>Arifmetik</a:t>
            </a:r>
            <a:r>
              <a:rPr lang="en-US" dirty="0"/>
              <a:t> </a:t>
            </a:r>
            <a:r>
              <a:rPr lang="en-US" dirty="0" err="1"/>
              <a:t>amal</a:t>
            </a:r>
            <a:r>
              <a:rPr lang="en-US" dirty="0"/>
              <a:t> </a:t>
            </a:r>
            <a:r>
              <a:rPr lang="en-US" dirty="0" err="1"/>
              <a:t>belgilari</a:t>
            </a:r>
            <a:r>
              <a:rPr lang="en-US" dirty="0"/>
              <a:t>: + (</a:t>
            </a:r>
            <a:r>
              <a:rPr lang="en-US" dirty="0" err="1"/>
              <a:t>qo’shish</a:t>
            </a:r>
            <a:r>
              <a:rPr lang="en-US" dirty="0"/>
              <a:t>), — (</a:t>
            </a:r>
            <a:r>
              <a:rPr lang="en-US" dirty="0" err="1"/>
              <a:t>ayirish</a:t>
            </a:r>
            <a:r>
              <a:rPr lang="en-US" dirty="0"/>
              <a:t>), * (</a:t>
            </a:r>
            <a:r>
              <a:rPr lang="en-US" dirty="0" err="1"/>
              <a:t>ko’paytirish</a:t>
            </a:r>
            <a:r>
              <a:rPr lang="en-US" dirty="0"/>
              <a:t>), / (</a:t>
            </a:r>
            <a:r>
              <a:rPr lang="en-US" dirty="0" err="1"/>
              <a:t>bo’lish</a:t>
            </a:r>
            <a:r>
              <a:rPr lang="en-US" dirty="0"/>
              <a:t>);</a:t>
            </a:r>
            <a:endParaRPr lang="ru-RU" i="1" dirty="0"/>
          </a:p>
          <a:p>
            <a:pPr>
              <a:lnSpc>
                <a:spcPct val="100000"/>
              </a:lnSpc>
            </a:pPr>
            <a:r>
              <a:rPr lang="en-US" dirty="0" err="1"/>
              <a:t>Munosabat</a:t>
            </a:r>
            <a:r>
              <a:rPr lang="en-US" dirty="0"/>
              <a:t> </a:t>
            </a:r>
            <a:r>
              <a:rPr lang="en-US" dirty="0" err="1"/>
              <a:t>belgilari</a:t>
            </a:r>
            <a:r>
              <a:rPr lang="en-US" dirty="0"/>
              <a:t>:	=(</a:t>
            </a:r>
            <a:r>
              <a:rPr lang="en-US" dirty="0" err="1"/>
              <a:t>teng</a:t>
            </a:r>
            <a:r>
              <a:rPr lang="en-US" dirty="0"/>
              <a:t>), &lt;&gt; (</a:t>
            </a:r>
            <a:r>
              <a:rPr lang="en-US" dirty="0" err="1"/>
              <a:t>teng</a:t>
            </a:r>
            <a:r>
              <a:rPr lang="en-US" dirty="0"/>
              <a:t> </a:t>
            </a:r>
            <a:r>
              <a:rPr lang="en-US" dirty="0" err="1"/>
              <a:t>emas</a:t>
            </a:r>
            <a:r>
              <a:rPr lang="en-US" dirty="0"/>
              <a:t>), &lt;(</a:t>
            </a:r>
            <a:r>
              <a:rPr lang="en-US" dirty="0" err="1"/>
              <a:t>kichik</a:t>
            </a:r>
            <a:r>
              <a:rPr lang="en-US" dirty="0"/>
              <a:t>),</a:t>
            </a:r>
            <a:endParaRPr lang="ru-RU" i="1" dirty="0"/>
          </a:p>
          <a:p>
            <a:pPr>
              <a:lnSpc>
                <a:spcPct val="100000"/>
              </a:lnSpc>
            </a:pPr>
            <a:r>
              <a:rPr lang="en-US" dirty="0"/>
              <a:t>&lt;= (</a:t>
            </a:r>
            <a:r>
              <a:rPr lang="en-US" dirty="0" err="1"/>
              <a:t>katta</a:t>
            </a:r>
            <a:r>
              <a:rPr lang="en-US" dirty="0"/>
              <a:t> </a:t>
            </a:r>
            <a:r>
              <a:rPr lang="en-US" dirty="0" err="1"/>
              <a:t>emas</a:t>
            </a:r>
            <a:r>
              <a:rPr lang="en-US" dirty="0"/>
              <a:t>), &gt;(</a:t>
            </a:r>
            <a:r>
              <a:rPr lang="en-US" dirty="0" err="1"/>
              <a:t>katta</a:t>
            </a:r>
            <a:r>
              <a:rPr lang="en-US" dirty="0"/>
              <a:t>), &gt;= (</a:t>
            </a:r>
            <a:r>
              <a:rPr lang="en-US" dirty="0" err="1"/>
              <a:t>kichik</a:t>
            </a:r>
            <a:r>
              <a:rPr lang="en-US" dirty="0"/>
              <a:t> </a:t>
            </a:r>
            <a:r>
              <a:rPr lang="en-US" dirty="0" err="1"/>
              <a:t>emas</a:t>
            </a:r>
            <a:r>
              <a:rPr lang="en-US" dirty="0"/>
              <a:t>);</a:t>
            </a:r>
            <a:endParaRPr lang="ru-RU" i="1" dirty="0"/>
          </a:p>
          <a:p>
            <a:pPr>
              <a:lnSpc>
                <a:spcPct val="100000"/>
              </a:lnSpc>
            </a:pPr>
            <a:r>
              <a:rPr lang="en-US" dirty="0" err="1"/>
              <a:t>Maxsus</a:t>
            </a:r>
            <a:r>
              <a:rPr lang="en-US" dirty="0"/>
              <a:t> </a:t>
            </a:r>
            <a:r>
              <a:rPr lang="en-US" dirty="0" err="1"/>
              <a:t>belgilar</a:t>
            </a:r>
            <a:r>
              <a:rPr lang="en-US" dirty="0"/>
              <a:t>: (</a:t>
            </a:r>
            <a:r>
              <a:rPr lang="en-US" dirty="0" err="1"/>
              <a:t>nuqta</a:t>
            </a:r>
            <a:r>
              <a:rPr lang="en-US" dirty="0"/>
              <a:t>), (</a:t>
            </a:r>
            <a:r>
              <a:rPr lang="en-US" dirty="0" err="1"/>
              <a:t>vergul</a:t>
            </a:r>
            <a:r>
              <a:rPr lang="en-US" dirty="0"/>
              <a:t>), (</a:t>
            </a:r>
            <a:r>
              <a:rPr lang="en-US" dirty="0" err="1"/>
              <a:t>nuqtali</a:t>
            </a:r>
            <a:r>
              <a:rPr lang="en-US" dirty="0"/>
              <a:t> </a:t>
            </a:r>
            <a:r>
              <a:rPr lang="en-US" dirty="0" err="1"/>
              <a:t>vergul</a:t>
            </a:r>
            <a:r>
              <a:rPr lang="en-US" dirty="0"/>
              <a:t>), (</a:t>
            </a:r>
            <a:r>
              <a:rPr lang="en-US" dirty="0" err="1"/>
              <a:t>apostrof</a:t>
            </a:r>
            <a:r>
              <a:rPr lang="en-US" dirty="0"/>
              <a:t>), (</a:t>
            </a:r>
            <a:r>
              <a:rPr lang="en-US" dirty="0" err="1"/>
              <a:t>qo’shtirnoq</a:t>
            </a:r>
            <a:r>
              <a:rPr lang="en-US" dirty="0"/>
              <a:t>), (</a:t>
            </a:r>
            <a:r>
              <a:rPr lang="en-US" dirty="0" err="1"/>
              <a:t>undov</a:t>
            </a:r>
            <a:r>
              <a:rPr lang="en-US" dirty="0"/>
              <a:t>), (</a:t>
            </a:r>
            <a:r>
              <a:rPr lang="en-US" dirty="0" err="1"/>
              <a:t>so’roq</a:t>
            </a:r>
            <a:r>
              <a:rPr lang="en-US" dirty="0"/>
              <a:t>), % (</a:t>
            </a:r>
            <a:r>
              <a:rPr lang="en-US" dirty="0" err="1"/>
              <a:t>foiz</a:t>
            </a:r>
            <a:r>
              <a:rPr lang="en-US" dirty="0"/>
              <a:t>), $ (dollar </a:t>
            </a:r>
            <a:r>
              <a:rPr lang="en-US" dirty="0" err="1"/>
              <a:t>belgisi</a:t>
            </a:r>
            <a:r>
              <a:rPr lang="en-US" dirty="0"/>
              <a:t>), @ (</a:t>
            </a:r>
            <a:r>
              <a:rPr lang="en-US" dirty="0" err="1"/>
              <a:t>tijorat</a:t>
            </a:r>
            <a:r>
              <a:rPr lang="en-US" dirty="0"/>
              <a:t> </a:t>
            </a:r>
            <a:r>
              <a:rPr lang="en-US" dirty="0" err="1"/>
              <a:t>belgisi</a:t>
            </a:r>
            <a:r>
              <a:rPr lang="en-US" dirty="0"/>
              <a:t>), &amp; (ampersand), (</a:t>
            </a:r>
            <a:r>
              <a:rPr lang="en-US" dirty="0" err="1"/>
              <a:t>bo’shliq</a:t>
            </a:r>
            <a:r>
              <a:rPr lang="en-US" dirty="0"/>
              <a:t>, </a:t>
            </a:r>
            <a:r>
              <a:rPr lang="en-US" dirty="0" err="1"/>
              <a:t>ekranda</a:t>
            </a:r>
            <a:r>
              <a:rPr lang="en-US" dirty="0"/>
              <a:t> </a:t>
            </a:r>
            <a:r>
              <a:rPr lang="en-US" dirty="0" err="1"/>
              <a:t>tasvirlanmaydi</a:t>
            </a:r>
            <a:r>
              <a:rPr lang="en-US" dirty="0"/>
              <a:t>), (,), {,}, [,] (</a:t>
            </a:r>
            <a:r>
              <a:rPr lang="en-US" dirty="0" err="1"/>
              <a:t>turli</a:t>
            </a:r>
            <a:r>
              <a:rPr lang="en-US" dirty="0"/>
              <a:t> </a:t>
            </a:r>
            <a:r>
              <a:rPr lang="en-US" dirty="0" err="1"/>
              <a:t>qavslar</a:t>
            </a:r>
            <a:r>
              <a:rPr lang="en-US" dirty="0"/>
              <a:t>);</a:t>
            </a:r>
            <a:endParaRPr lang="ru-RU" i="1" dirty="0"/>
          </a:p>
          <a:p>
            <a:pPr>
              <a:lnSpc>
                <a:spcPct val="100000"/>
              </a:lnSpc>
            </a:pPr>
            <a:endParaRPr lang="ru-RU" dirty="0"/>
          </a:p>
        </p:txBody>
      </p:sp>
    </p:spTree>
    <p:extLst>
      <p:ext uri="{BB962C8B-B14F-4D97-AF65-F5344CB8AC3E}">
        <p14:creationId xmlns:p14="http://schemas.microsoft.com/office/powerpoint/2010/main" val="14840473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Mantiqiy</a:t>
            </a:r>
            <a:r>
              <a:rPr lang="en-US" b="1" dirty="0"/>
              <a:t> </a:t>
            </a:r>
            <a:r>
              <a:rPr lang="en-US" b="1" dirty="0" err="1" smtClean="0"/>
              <a:t>amallar</a:t>
            </a:r>
            <a:endParaRPr lang="ru-RU" dirty="0"/>
          </a:p>
        </p:txBody>
      </p:sp>
      <p:sp>
        <p:nvSpPr>
          <p:cNvPr id="3" name="Объект 2"/>
          <p:cNvSpPr>
            <a:spLocks noGrp="1"/>
          </p:cNvSpPr>
          <p:nvPr>
            <p:ph idx="1"/>
          </p:nvPr>
        </p:nvSpPr>
        <p:spPr>
          <a:xfrm>
            <a:off x="838200" y="1825624"/>
            <a:ext cx="10515600" cy="4516181"/>
          </a:xfrm>
        </p:spPr>
        <p:txBody>
          <a:bodyPr>
            <a:normAutofit fontScale="70000" lnSpcReduction="20000"/>
          </a:bodyPr>
          <a:lstStyle/>
          <a:p>
            <a:pPr>
              <a:lnSpc>
                <a:spcPct val="120000"/>
              </a:lnSpc>
            </a:pPr>
            <a:r>
              <a:rPr lang="en-US" dirty="0"/>
              <a:t>AND («VA» — </a:t>
            </a:r>
            <a:r>
              <a:rPr lang="en-US" dirty="0" err="1"/>
              <a:t>mantiqiy</a:t>
            </a:r>
            <a:r>
              <a:rPr lang="en-US" dirty="0"/>
              <a:t> </a:t>
            </a:r>
            <a:r>
              <a:rPr lang="en-US" dirty="0" err="1"/>
              <a:t>ko’paytirish</a:t>
            </a:r>
            <a:r>
              <a:rPr lang="en-US" dirty="0"/>
              <a:t> </a:t>
            </a:r>
            <a:r>
              <a:rPr lang="en-US" dirty="0" err="1"/>
              <a:t>amali</a:t>
            </a:r>
            <a:r>
              <a:rPr lang="en-US" dirty="0"/>
              <a:t>),</a:t>
            </a:r>
            <a:endParaRPr lang="ru-RU" dirty="0"/>
          </a:p>
          <a:p>
            <a:pPr>
              <a:lnSpc>
                <a:spcPct val="120000"/>
              </a:lnSpc>
            </a:pPr>
            <a:r>
              <a:rPr lang="en-US" dirty="0"/>
              <a:t>OR («YOKI» — </a:t>
            </a:r>
            <a:r>
              <a:rPr lang="en-US" dirty="0" err="1"/>
              <a:t>mantiqiy</a:t>
            </a:r>
            <a:r>
              <a:rPr lang="en-US" dirty="0"/>
              <a:t> </a:t>
            </a:r>
            <a:r>
              <a:rPr lang="en-US" dirty="0" err="1"/>
              <a:t>qo’shish</a:t>
            </a:r>
            <a:r>
              <a:rPr lang="en-US" dirty="0"/>
              <a:t> </a:t>
            </a:r>
            <a:r>
              <a:rPr lang="en-US" dirty="0" err="1"/>
              <a:t>amali</a:t>
            </a:r>
            <a:r>
              <a:rPr lang="en-US" dirty="0"/>
              <a:t>),</a:t>
            </a:r>
            <a:endParaRPr lang="ru-RU" dirty="0"/>
          </a:p>
          <a:p>
            <a:pPr>
              <a:lnSpc>
                <a:spcPct val="120000"/>
              </a:lnSpc>
            </a:pPr>
            <a:r>
              <a:rPr lang="en-US" dirty="0"/>
              <a:t>NOT («EMAS» — </a:t>
            </a:r>
            <a:r>
              <a:rPr lang="en-US" dirty="0" err="1"/>
              <a:t>mantiqiy</a:t>
            </a:r>
            <a:r>
              <a:rPr lang="en-US" dirty="0"/>
              <a:t> </a:t>
            </a:r>
            <a:r>
              <a:rPr lang="en-US" dirty="0" err="1"/>
              <a:t>inkor</a:t>
            </a:r>
            <a:r>
              <a:rPr lang="en-US" dirty="0"/>
              <a:t> </a:t>
            </a:r>
            <a:r>
              <a:rPr lang="en-US" dirty="0" err="1"/>
              <a:t>amali</a:t>
            </a:r>
            <a:r>
              <a:rPr lang="en-US" dirty="0"/>
              <a:t>).</a:t>
            </a:r>
            <a:endParaRPr lang="ru-RU" dirty="0"/>
          </a:p>
          <a:p>
            <a:pPr>
              <a:lnSpc>
                <a:spcPct val="120000"/>
              </a:lnSpc>
            </a:pPr>
            <a:r>
              <a:rPr lang="en-US" dirty="0" err="1"/>
              <a:t>Yodingizda</a:t>
            </a:r>
            <a:r>
              <a:rPr lang="en-US" dirty="0"/>
              <a:t> </a:t>
            </a:r>
            <a:r>
              <a:rPr lang="en-US" dirty="0" err="1"/>
              <a:t>bo’lsa</a:t>
            </a:r>
            <a:r>
              <a:rPr lang="en-US" dirty="0"/>
              <a:t>, nom </a:t>
            </a:r>
            <a:r>
              <a:rPr lang="en-US" dirty="0" err="1"/>
              <a:t>va</a:t>
            </a:r>
            <a:r>
              <a:rPr lang="en-US" dirty="0"/>
              <a:t> </a:t>
            </a:r>
            <a:r>
              <a:rPr lang="en-US" dirty="0" err="1"/>
              <a:t>qiymati</a:t>
            </a:r>
            <a:r>
              <a:rPr lang="en-US" dirty="0"/>
              <a:t> </a:t>
            </a:r>
            <a:r>
              <a:rPr lang="en-US" dirty="0" err="1"/>
              <a:t>o’zgaradigan</a:t>
            </a:r>
            <a:r>
              <a:rPr lang="en-US" dirty="0"/>
              <a:t> </a:t>
            </a:r>
            <a:r>
              <a:rPr lang="en-US" dirty="0" err="1"/>
              <a:t>miqdorlar</a:t>
            </a:r>
            <a:r>
              <a:rPr lang="en-US" dirty="0"/>
              <a:t> </a:t>
            </a:r>
            <a:r>
              <a:rPr lang="en-US" dirty="0" err="1"/>
              <a:t>haqida</a:t>
            </a:r>
            <a:r>
              <a:rPr lang="en-US" dirty="0"/>
              <a:t> </a:t>
            </a:r>
            <a:r>
              <a:rPr lang="en-US" dirty="0" err="1"/>
              <a:t>aytib</a:t>
            </a:r>
            <a:r>
              <a:rPr lang="en-US" dirty="0"/>
              <a:t> </a:t>
            </a:r>
            <a:r>
              <a:rPr lang="en-US" dirty="0" err="1"/>
              <a:t>o’tgan</a:t>
            </a:r>
            <a:r>
              <a:rPr lang="en-US" dirty="0"/>
              <a:t> </a:t>
            </a:r>
            <a:r>
              <a:rPr lang="en-US" dirty="0" err="1"/>
              <a:t>edik</a:t>
            </a:r>
            <a:r>
              <a:rPr lang="en-US" dirty="0"/>
              <a:t>. Yana </a:t>
            </a:r>
            <a:r>
              <a:rPr lang="en-US" dirty="0" err="1"/>
              <a:t>dasturlash</a:t>
            </a:r>
            <a:r>
              <a:rPr lang="en-US" dirty="0"/>
              <a:t> </a:t>
            </a:r>
            <a:r>
              <a:rPr lang="en-US" dirty="0" err="1"/>
              <a:t>tillarida</a:t>
            </a:r>
            <a:r>
              <a:rPr lang="en-US" dirty="0"/>
              <a:t> </a:t>
            </a:r>
            <a:r>
              <a:rPr lang="en-US" dirty="0" err="1"/>
              <a:t>quyidagilar</a:t>
            </a:r>
            <a:r>
              <a:rPr lang="en-US" dirty="0"/>
              <a:t> </a:t>
            </a:r>
            <a:r>
              <a:rPr lang="en-US" dirty="0" err="1"/>
              <a:t>qo’llaniladi</a:t>
            </a:r>
            <a:r>
              <a:rPr lang="en-US" dirty="0"/>
              <a:t>:</a:t>
            </a:r>
            <a:endParaRPr lang="ru-RU" dirty="0"/>
          </a:p>
          <a:p>
            <a:pPr>
              <a:lnSpc>
                <a:spcPct val="120000"/>
              </a:lnSpc>
            </a:pPr>
            <a:r>
              <a:rPr lang="en-US" dirty="0" err="1"/>
              <a:t>Konstantalar</a:t>
            </a:r>
            <a:r>
              <a:rPr lang="en-US" dirty="0"/>
              <a:t> (</a:t>
            </a:r>
            <a:r>
              <a:rPr lang="en-US" dirty="0" err="1"/>
              <a:t>o’zgarmaslar</a:t>
            </a:r>
            <a:r>
              <a:rPr lang="en-US" dirty="0"/>
              <a:t>) — </a:t>
            </a:r>
            <a:r>
              <a:rPr lang="en-US" dirty="0" err="1"/>
              <a:t>dastur</a:t>
            </a:r>
            <a:r>
              <a:rPr lang="en-US" dirty="0"/>
              <a:t> </a:t>
            </a:r>
            <a:r>
              <a:rPr lang="en-US" dirty="0" err="1"/>
              <a:t>ishlashi</a:t>
            </a:r>
            <a:r>
              <a:rPr lang="en-US" dirty="0"/>
              <a:t> </a:t>
            </a:r>
            <a:r>
              <a:rPr lang="en-US" dirty="0" err="1"/>
              <a:t>davomida</a:t>
            </a:r>
            <a:r>
              <a:rPr lang="en-US" dirty="0"/>
              <a:t> </a:t>
            </a:r>
            <a:r>
              <a:rPr lang="en-US" dirty="0" err="1"/>
              <a:t>qiymati</a:t>
            </a:r>
            <a:r>
              <a:rPr lang="en-US" dirty="0"/>
              <a:t> </a:t>
            </a:r>
            <a:r>
              <a:rPr lang="en-US" dirty="0" err="1"/>
              <a:t>o’zgarmaydigan</a:t>
            </a:r>
            <a:r>
              <a:rPr lang="en-US" dirty="0"/>
              <a:t> </a:t>
            </a:r>
            <a:r>
              <a:rPr lang="en-US" dirty="0" err="1"/>
              <a:t>miqdorlar</a:t>
            </a:r>
            <a:r>
              <a:rPr lang="en-US" dirty="0"/>
              <a:t>;</a:t>
            </a:r>
            <a:endParaRPr lang="ru-RU" dirty="0"/>
          </a:p>
          <a:p>
            <a:pPr>
              <a:lnSpc>
                <a:spcPct val="120000"/>
              </a:lnSpc>
            </a:pPr>
            <a:r>
              <a:rPr lang="en-US" dirty="0" err="1"/>
              <a:t>O’zgaruvchilar</a:t>
            </a:r>
            <a:r>
              <a:rPr lang="en-US" dirty="0"/>
              <a:t> — </a:t>
            </a:r>
            <a:r>
              <a:rPr lang="en-US" dirty="0" err="1"/>
              <a:t>dastur</a:t>
            </a:r>
            <a:r>
              <a:rPr lang="en-US" dirty="0"/>
              <a:t> </a:t>
            </a:r>
            <a:r>
              <a:rPr lang="en-US" dirty="0" err="1"/>
              <a:t>ishlashi</a:t>
            </a:r>
            <a:r>
              <a:rPr lang="en-US" dirty="0"/>
              <a:t> </a:t>
            </a:r>
            <a:r>
              <a:rPr lang="en-US" dirty="0" err="1"/>
              <a:t>davomida</a:t>
            </a:r>
            <a:r>
              <a:rPr lang="en-US" dirty="0"/>
              <a:t> </a:t>
            </a:r>
            <a:r>
              <a:rPr lang="en-US" dirty="0" err="1"/>
              <a:t>qiymati</a:t>
            </a:r>
            <a:r>
              <a:rPr lang="en-US" dirty="0"/>
              <a:t> </a:t>
            </a:r>
            <a:r>
              <a:rPr lang="en-US" dirty="0" err="1"/>
              <a:t>o’zgaradigan</a:t>
            </a:r>
            <a:r>
              <a:rPr lang="en-US" dirty="0"/>
              <a:t> </a:t>
            </a:r>
            <a:r>
              <a:rPr lang="en-US" dirty="0" err="1"/>
              <a:t>miqdorlar</a:t>
            </a:r>
            <a:r>
              <a:rPr lang="en-US" dirty="0"/>
              <a:t>;</a:t>
            </a:r>
            <a:endParaRPr lang="ru-RU" dirty="0"/>
          </a:p>
          <a:p>
            <a:pPr>
              <a:lnSpc>
                <a:spcPct val="120000"/>
              </a:lnSpc>
            </a:pPr>
            <a:r>
              <a:rPr lang="en-US" dirty="0" err="1"/>
              <a:t>Algebraik</a:t>
            </a:r>
            <a:r>
              <a:rPr lang="en-US" dirty="0"/>
              <a:t> </a:t>
            </a:r>
            <a:r>
              <a:rPr lang="en-US" dirty="0" err="1"/>
              <a:t>ifodalar</a:t>
            </a:r>
            <a:r>
              <a:rPr lang="en-US" dirty="0"/>
              <a:t> — </a:t>
            </a:r>
            <a:r>
              <a:rPr lang="en-US" dirty="0" err="1"/>
              <a:t>arifmetik</a:t>
            </a:r>
            <a:r>
              <a:rPr lang="en-US" dirty="0"/>
              <a:t> </a:t>
            </a:r>
            <a:r>
              <a:rPr lang="en-US" dirty="0" err="1"/>
              <a:t>amallar</a:t>
            </a:r>
            <a:r>
              <a:rPr lang="en-US" dirty="0"/>
              <a:t> </a:t>
            </a:r>
            <a:r>
              <a:rPr lang="en-US" dirty="0" err="1"/>
              <a:t>bilan</a:t>
            </a:r>
            <a:r>
              <a:rPr lang="en-US" dirty="0"/>
              <a:t> </a:t>
            </a:r>
            <a:r>
              <a:rPr lang="en-US" dirty="0" err="1"/>
              <a:t>bog’langan</a:t>
            </a:r>
            <a:r>
              <a:rPr lang="en-US" dirty="0"/>
              <a:t> </a:t>
            </a:r>
            <a:r>
              <a:rPr lang="en-US" dirty="0" err="1"/>
              <a:t>o’zgarmaslar</a:t>
            </a:r>
            <a:r>
              <a:rPr lang="en-US" dirty="0"/>
              <a:t>, </a:t>
            </a:r>
            <a:r>
              <a:rPr lang="en-US" dirty="0" err="1"/>
              <a:t>o’zgaruvchilar</a:t>
            </a:r>
            <a:r>
              <a:rPr lang="en-US" dirty="0"/>
              <a:t> </a:t>
            </a:r>
            <a:r>
              <a:rPr lang="en-US" dirty="0" err="1"/>
              <a:t>va</a:t>
            </a:r>
            <a:r>
              <a:rPr lang="en-US" dirty="0"/>
              <a:t> </a:t>
            </a:r>
            <a:r>
              <a:rPr lang="en-US" dirty="0" err="1"/>
              <a:t>funksiyalar</a:t>
            </a:r>
            <a:r>
              <a:rPr lang="en-US" dirty="0"/>
              <a:t>;</a:t>
            </a:r>
            <a:endParaRPr lang="ru-RU" dirty="0"/>
          </a:p>
          <a:p>
            <a:pPr>
              <a:lnSpc>
                <a:spcPct val="120000"/>
              </a:lnSpc>
            </a:pPr>
            <a:r>
              <a:rPr lang="en-US" dirty="0" err="1"/>
              <a:t>Operatorlar</a:t>
            </a:r>
            <a:r>
              <a:rPr lang="en-US" dirty="0"/>
              <a:t> — </a:t>
            </a:r>
            <a:r>
              <a:rPr lang="en-US" dirty="0" err="1"/>
              <a:t>dasturlash</a:t>
            </a:r>
            <a:r>
              <a:rPr lang="en-US" dirty="0"/>
              <a:t> </a:t>
            </a:r>
            <a:r>
              <a:rPr lang="en-US" dirty="0" err="1"/>
              <a:t>tilining</a:t>
            </a:r>
            <a:r>
              <a:rPr lang="en-US" dirty="0"/>
              <a:t> </a:t>
            </a:r>
            <a:r>
              <a:rPr lang="en-US" dirty="0" err="1"/>
              <a:t>biror</a:t>
            </a:r>
            <a:r>
              <a:rPr lang="en-US" dirty="0"/>
              <a:t> </a:t>
            </a:r>
            <a:r>
              <a:rPr lang="en-US" dirty="0" err="1"/>
              <a:t>tugallangan</a:t>
            </a:r>
            <a:r>
              <a:rPr lang="en-US" dirty="0"/>
              <a:t> </a:t>
            </a:r>
            <a:r>
              <a:rPr lang="en-US" dirty="0" err="1"/>
              <a:t>amalini</a:t>
            </a:r>
            <a:r>
              <a:rPr lang="en-US" dirty="0"/>
              <a:t> </a:t>
            </a:r>
            <a:r>
              <a:rPr lang="en-US" dirty="0" err="1"/>
              <a:t>berish</a:t>
            </a:r>
            <a:r>
              <a:rPr lang="en-US" dirty="0"/>
              <a:t> </a:t>
            </a:r>
            <a:r>
              <a:rPr lang="en-US" dirty="0" err="1"/>
              <a:t>uchun</a:t>
            </a:r>
            <a:r>
              <a:rPr lang="en-US" dirty="0"/>
              <a:t> </a:t>
            </a:r>
            <a:r>
              <a:rPr lang="en-US" dirty="0" err="1"/>
              <a:t>mo’ljallangan</a:t>
            </a:r>
            <a:r>
              <a:rPr lang="en-US" dirty="0"/>
              <a:t> </a:t>
            </a:r>
            <a:r>
              <a:rPr lang="en-US" dirty="0" err="1"/>
              <a:t>buyrug’i</a:t>
            </a:r>
            <a:r>
              <a:rPr lang="en-US" dirty="0"/>
              <a:t>, </a:t>
            </a:r>
            <a:r>
              <a:rPr lang="en-US" dirty="0" err="1"/>
              <a:t>operatorlar</a:t>
            </a:r>
            <a:r>
              <a:rPr lang="en-US" dirty="0"/>
              <a:t> BASIC da «: » </a:t>
            </a:r>
            <a:r>
              <a:rPr lang="en-US" dirty="0" err="1"/>
              <a:t>bilan</a:t>
            </a:r>
            <a:r>
              <a:rPr lang="en-US" dirty="0"/>
              <a:t>, PASCAL </a:t>
            </a:r>
            <a:r>
              <a:rPr lang="en-US" dirty="0" err="1"/>
              <a:t>va</a:t>
            </a:r>
            <a:r>
              <a:rPr lang="en-US" dirty="0"/>
              <a:t> DELPHI da «; » </a:t>
            </a:r>
            <a:r>
              <a:rPr lang="en-US" dirty="0" err="1"/>
              <a:t>bilan</a:t>
            </a:r>
            <a:r>
              <a:rPr lang="en-US" dirty="0"/>
              <a:t> </a:t>
            </a:r>
            <a:r>
              <a:rPr lang="en-US" dirty="0" err="1"/>
              <a:t>ajratiladi</a:t>
            </a:r>
            <a:r>
              <a:rPr lang="en-US" dirty="0"/>
              <a:t>;</a:t>
            </a:r>
            <a:endParaRPr lang="ru-RU" dirty="0"/>
          </a:p>
          <a:p>
            <a:pPr>
              <a:lnSpc>
                <a:spcPct val="120000"/>
              </a:lnSpc>
            </a:pPr>
            <a:endParaRPr lang="ru-RU" dirty="0"/>
          </a:p>
        </p:txBody>
      </p:sp>
    </p:spTree>
    <p:extLst>
      <p:ext uri="{BB962C8B-B14F-4D97-AF65-F5344CB8AC3E}">
        <p14:creationId xmlns:p14="http://schemas.microsoft.com/office/powerpoint/2010/main" val="4301738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smtClean="0"/>
              <a:t>Nishonlar</a:t>
            </a:r>
            <a:endParaRPr lang="ru-RU" dirty="0"/>
          </a:p>
        </p:txBody>
      </p:sp>
      <p:sp>
        <p:nvSpPr>
          <p:cNvPr id="3" name="Объект 2"/>
          <p:cNvSpPr>
            <a:spLocks noGrp="1"/>
          </p:cNvSpPr>
          <p:nvPr>
            <p:ph idx="1"/>
          </p:nvPr>
        </p:nvSpPr>
        <p:spPr/>
        <p:txBody>
          <a:bodyPr>
            <a:normAutofit fontScale="92500" lnSpcReduction="20000"/>
          </a:bodyPr>
          <a:lstStyle/>
          <a:p>
            <a:pPr>
              <a:lnSpc>
                <a:spcPct val="110000"/>
              </a:lnSpc>
            </a:pPr>
            <a:r>
              <a:rPr lang="en-US" dirty="0" err="1"/>
              <a:t>Nishonlar</a:t>
            </a:r>
            <a:r>
              <a:rPr lang="en-US" dirty="0"/>
              <a:t> — </a:t>
            </a:r>
            <a:r>
              <a:rPr lang="en-US" dirty="0" err="1"/>
              <a:t>dasturda</a:t>
            </a:r>
            <a:r>
              <a:rPr lang="en-US" dirty="0"/>
              <a:t> </a:t>
            </a:r>
            <a:r>
              <a:rPr lang="en-US" dirty="0" err="1"/>
              <a:t>boshqarish</a:t>
            </a:r>
            <a:r>
              <a:rPr lang="en-US" dirty="0"/>
              <a:t> </a:t>
            </a:r>
            <a:r>
              <a:rPr lang="en-US" dirty="0" err="1"/>
              <a:t>uzatilayotgan</a:t>
            </a:r>
            <a:r>
              <a:rPr lang="en-US" dirty="0"/>
              <a:t> </a:t>
            </a:r>
            <a:r>
              <a:rPr lang="en-US" dirty="0" err="1"/>
              <a:t>operatorni</a:t>
            </a:r>
            <a:r>
              <a:rPr lang="en-US" dirty="0"/>
              <a:t> </a:t>
            </a:r>
            <a:r>
              <a:rPr lang="en-US" dirty="0" err="1"/>
              <a:t>ko’rsatadi</a:t>
            </a:r>
            <a:r>
              <a:rPr lang="en-US" dirty="0"/>
              <a:t>. </a:t>
            </a:r>
            <a:r>
              <a:rPr lang="en-US" dirty="0" err="1"/>
              <a:t>Har</a:t>
            </a:r>
            <a:r>
              <a:rPr lang="en-US" dirty="0"/>
              <a:t> </a:t>
            </a:r>
            <a:r>
              <a:rPr lang="en-US" dirty="0" err="1"/>
              <a:t>bir</a:t>
            </a:r>
            <a:r>
              <a:rPr lang="en-US" dirty="0"/>
              <a:t> </a:t>
            </a:r>
            <a:r>
              <a:rPr lang="en-US" dirty="0" err="1"/>
              <a:t>dasturlash</a:t>
            </a:r>
            <a:r>
              <a:rPr lang="en-US" dirty="0"/>
              <a:t> </a:t>
            </a:r>
            <a:r>
              <a:rPr lang="en-US" dirty="0" err="1"/>
              <a:t>tili</a:t>
            </a:r>
            <a:r>
              <a:rPr lang="en-US" dirty="0"/>
              <a:t> </a:t>
            </a:r>
            <a:r>
              <a:rPr lang="en-US" dirty="0" err="1"/>
              <a:t>yuqoridagi</a:t>
            </a:r>
            <a:r>
              <a:rPr lang="en-US" dirty="0"/>
              <a:t> </a:t>
            </a:r>
            <a:r>
              <a:rPr lang="en-US" dirty="0" err="1"/>
              <a:t>tushunchalar</a:t>
            </a:r>
            <a:r>
              <a:rPr lang="en-US" dirty="0"/>
              <a:t> </a:t>
            </a:r>
            <a:r>
              <a:rPr lang="en-US" dirty="0" err="1"/>
              <a:t>bilan</a:t>
            </a:r>
            <a:r>
              <a:rPr lang="en-US" dirty="0"/>
              <a:t> </a:t>
            </a:r>
            <a:r>
              <a:rPr lang="en-US" dirty="0" err="1"/>
              <a:t>bog’liq</a:t>
            </a:r>
            <a:r>
              <a:rPr lang="en-US" dirty="0"/>
              <a:t> </a:t>
            </a:r>
            <a:r>
              <a:rPr lang="en-US" dirty="0" err="1"/>
              <a:t>o’z</a:t>
            </a:r>
            <a:r>
              <a:rPr lang="en-US" dirty="0"/>
              <a:t> </a:t>
            </a:r>
            <a:r>
              <a:rPr lang="en-US" dirty="0" err="1"/>
              <a:t>sintaksisiga</a:t>
            </a:r>
            <a:r>
              <a:rPr lang="en-US" dirty="0"/>
              <a:t>, </a:t>
            </a:r>
            <a:r>
              <a:rPr lang="en-US" dirty="0" err="1"/>
              <a:t>maxsus</a:t>
            </a:r>
            <a:r>
              <a:rPr lang="en-US" dirty="0"/>
              <a:t> </a:t>
            </a:r>
            <a:r>
              <a:rPr lang="en-US" dirty="0" err="1"/>
              <a:t>xizmatchi</a:t>
            </a:r>
            <a:r>
              <a:rPr lang="en-US" dirty="0"/>
              <a:t> </a:t>
            </a:r>
            <a:r>
              <a:rPr lang="en-US" dirty="0" err="1"/>
              <a:t>so’zlariga</a:t>
            </a:r>
            <a:r>
              <a:rPr lang="en-US" dirty="0"/>
              <a:t> </a:t>
            </a:r>
            <a:r>
              <a:rPr lang="en-US" dirty="0" err="1"/>
              <a:t>ega</a:t>
            </a:r>
            <a:r>
              <a:rPr lang="en-US" dirty="0"/>
              <a:t>. </a:t>
            </a:r>
            <a:r>
              <a:rPr lang="en-US" dirty="0" err="1"/>
              <a:t>Dastur</a:t>
            </a:r>
            <a:r>
              <a:rPr lang="en-US" dirty="0"/>
              <a:t> </a:t>
            </a:r>
            <a:r>
              <a:rPr lang="en-US" dirty="0" err="1"/>
              <a:t>yozishdan</a:t>
            </a:r>
            <a:r>
              <a:rPr lang="en-US" dirty="0"/>
              <a:t> </a:t>
            </a:r>
            <a:r>
              <a:rPr lang="en-US" dirty="0" err="1"/>
              <a:t>avval</a:t>
            </a:r>
            <a:r>
              <a:rPr lang="en-US" dirty="0"/>
              <a:t> </a:t>
            </a:r>
            <a:r>
              <a:rPr lang="en-US" dirty="0" err="1"/>
              <a:t>unda</a:t>
            </a:r>
            <a:r>
              <a:rPr lang="en-US" dirty="0"/>
              <a:t> </a:t>
            </a:r>
            <a:r>
              <a:rPr lang="en-US" dirty="0" err="1"/>
              <a:t>ishtirok</a:t>
            </a:r>
            <a:r>
              <a:rPr lang="en-US" dirty="0"/>
              <a:t> </a:t>
            </a:r>
            <a:r>
              <a:rPr lang="en-US" dirty="0" err="1"/>
              <a:t>etadigan</a:t>
            </a:r>
            <a:r>
              <a:rPr lang="en-US" dirty="0"/>
              <a:t> </a:t>
            </a:r>
            <a:r>
              <a:rPr lang="en-US" dirty="0" err="1"/>
              <a:t>miqdorlarni</a:t>
            </a:r>
            <a:r>
              <a:rPr lang="en-US" dirty="0"/>
              <a:t> </a:t>
            </a:r>
            <a:r>
              <a:rPr lang="en-US" dirty="0" err="1"/>
              <a:t>aniqlab</a:t>
            </a:r>
            <a:r>
              <a:rPr lang="en-US" dirty="0"/>
              <a:t> </a:t>
            </a:r>
            <a:r>
              <a:rPr lang="en-US" dirty="0" err="1"/>
              <a:t>olish</a:t>
            </a:r>
            <a:r>
              <a:rPr lang="en-US" dirty="0"/>
              <a:t>, </a:t>
            </a:r>
            <a:r>
              <a:rPr lang="en-US" dirty="0" err="1"/>
              <a:t>o’zgaruvchilarga</a:t>
            </a:r>
            <a:r>
              <a:rPr lang="en-US" dirty="0"/>
              <a:t> nom </a:t>
            </a:r>
            <a:r>
              <a:rPr lang="en-US" dirty="0" err="1"/>
              <a:t>berish</a:t>
            </a:r>
            <a:r>
              <a:rPr lang="en-US" dirty="0"/>
              <a:t> </a:t>
            </a:r>
            <a:r>
              <a:rPr lang="en-US" dirty="0" err="1"/>
              <a:t>va</a:t>
            </a:r>
            <a:r>
              <a:rPr lang="en-US" dirty="0"/>
              <a:t> </a:t>
            </a:r>
            <a:r>
              <a:rPr lang="en-US" dirty="0" err="1"/>
              <a:t>ularni</a:t>
            </a:r>
            <a:r>
              <a:rPr lang="en-US" dirty="0"/>
              <a:t> </a:t>
            </a:r>
            <a:r>
              <a:rPr lang="en-US" dirty="0" err="1"/>
              <a:t>tavsiflash</a:t>
            </a:r>
            <a:r>
              <a:rPr lang="en-US" dirty="0"/>
              <a:t> (</a:t>
            </a:r>
            <a:r>
              <a:rPr lang="en-US" dirty="0" err="1"/>
              <a:t>turini</a:t>
            </a:r>
            <a:r>
              <a:rPr lang="en-US" dirty="0"/>
              <a:t> </a:t>
            </a:r>
            <a:r>
              <a:rPr lang="en-US" dirty="0" err="1"/>
              <a:t>ko’rsatish</a:t>
            </a:r>
            <a:r>
              <a:rPr lang="en-US" dirty="0"/>
              <a:t>) </a:t>
            </a:r>
            <a:r>
              <a:rPr lang="en-US" dirty="0" err="1"/>
              <a:t>kerak</a:t>
            </a:r>
            <a:r>
              <a:rPr lang="en-US" dirty="0"/>
              <a:t> </a:t>
            </a:r>
            <a:r>
              <a:rPr lang="en-US" dirty="0" err="1"/>
              <a:t>bo’ladi</a:t>
            </a:r>
            <a:r>
              <a:rPr lang="en-US" dirty="0"/>
              <a:t>. </a:t>
            </a:r>
            <a:r>
              <a:rPr lang="en-US" dirty="0" err="1"/>
              <a:t>Shundan</a:t>
            </a:r>
            <a:r>
              <a:rPr lang="en-US" dirty="0"/>
              <a:t> </a:t>
            </a:r>
            <a:r>
              <a:rPr lang="en-US" dirty="0" err="1"/>
              <a:t>so’nggina</a:t>
            </a:r>
            <a:r>
              <a:rPr lang="en-US" dirty="0"/>
              <a:t> </a:t>
            </a:r>
            <a:r>
              <a:rPr lang="en-US" dirty="0" err="1"/>
              <a:t>dasturning</a:t>
            </a:r>
            <a:r>
              <a:rPr lang="en-US" dirty="0"/>
              <a:t> </a:t>
            </a:r>
            <a:r>
              <a:rPr lang="en-US" dirty="0" err="1"/>
              <a:t>asosiy</a:t>
            </a:r>
            <a:r>
              <a:rPr lang="en-US" dirty="0"/>
              <a:t> </a:t>
            </a:r>
            <a:r>
              <a:rPr lang="en-US" dirty="0" err="1"/>
              <a:t>qismi</a:t>
            </a:r>
            <a:r>
              <a:rPr lang="en-US" dirty="0"/>
              <a:t> </a:t>
            </a:r>
            <a:r>
              <a:rPr lang="en-US" dirty="0" err="1"/>
              <a:t>boshlanadi</a:t>
            </a:r>
            <a:r>
              <a:rPr lang="en-US" dirty="0"/>
              <a:t>.</a:t>
            </a:r>
            <a:endParaRPr lang="ru-RU" dirty="0"/>
          </a:p>
          <a:p>
            <a:pPr>
              <a:lnSpc>
                <a:spcPct val="110000"/>
              </a:lnSpc>
            </a:pPr>
            <a:r>
              <a:rPr lang="en-US" dirty="0" err="1"/>
              <a:t>Har</a:t>
            </a:r>
            <a:r>
              <a:rPr lang="en-US" dirty="0"/>
              <a:t> </a:t>
            </a:r>
            <a:r>
              <a:rPr lang="en-US" dirty="0" err="1"/>
              <a:t>qanday</a:t>
            </a:r>
            <a:r>
              <a:rPr lang="en-US" dirty="0"/>
              <a:t> </a:t>
            </a:r>
            <a:r>
              <a:rPr lang="en-US" dirty="0" err="1"/>
              <a:t>dasturlash</a:t>
            </a:r>
            <a:r>
              <a:rPr lang="en-US" dirty="0"/>
              <a:t> </a:t>
            </a:r>
            <a:r>
              <a:rPr lang="en-US" dirty="0" err="1"/>
              <a:t>tili</a:t>
            </a:r>
            <a:r>
              <a:rPr lang="en-US" dirty="0"/>
              <a:t>, </a:t>
            </a:r>
            <a:r>
              <a:rPr lang="en-US" dirty="0" err="1"/>
              <a:t>odatda</a:t>
            </a:r>
            <a:r>
              <a:rPr lang="en-US" dirty="0"/>
              <a:t>, </a:t>
            </a:r>
            <a:r>
              <a:rPr lang="en-US" dirty="0" err="1"/>
              <a:t>quyidagi</a:t>
            </a:r>
            <a:r>
              <a:rPr lang="en-US" dirty="0"/>
              <a:t> </a:t>
            </a:r>
            <a:r>
              <a:rPr lang="en-US" dirty="0" err="1"/>
              <a:t>ikki</a:t>
            </a:r>
            <a:r>
              <a:rPr lang="en-US" dirty="0"/>
              <a:t> </a:t>
            </a:r>
            <a:r>
              <a:rPr lang="en-US" dirty="0" err="1"/>
              <a:t>qismdan</a:t>
            </a:r>
            <a:r>
              <a:rPr lang="en-US" dirty="0"/>
              <a:t> </a:t>
            </a:r>
            <a:r>
              <a:rPr lang="en-US" dirty="0" err="1"/>
              <a:t>tashkil</a:t>
            </a:r>
            <a:r>
              <a:rPr lang="en-US" dirty="0"/>
              <a:t> </a:t>
            </a:r>
            <a:r>
              <a:rPr lang="en-US" dirty="0" err="1"/>
              <a:t>topadi</a:t>
            </a:r>
            <a:r>
              <a:rPr lang="en-US" dirty="0" smtClean="0"/>
              <a:t>:  </a:t>
            </a:r>
            <a:r>
              <a:rPr lang="en-US" dirty="0" err="1"/>
              <a:t>tavsiflash</a:t>
            </a:r>
            <a:r>
              <a:rPr lang="en-US" dirty="0"/>
              <a:t> </a:t>
            </a:r>
            <a:r>
              <a:rPr lang="en-US" dirty="0" err="1"/>
              <a:t>qismi</a:t>
            </a:r>
            <a:r>
              <a:rPr lang="en-US" dirty="0"/>
              <a:t>, P</a:t>
            </a:r>
            <a:r>
              <a:rPr lang="en-US" b="1" dirty="0"/>
              <a:t>ASCAL</a:t>
            </a:r>
            <a:r>
              <a:rPr lang="en-US" dirty="0"/>
              <a:t> </a:t>
            </a:r>
            <a:r>
              <a:rPr lang="en-US" dirty="0" err="1"/>
              <a:t>va</a:t>
            </a:r>
            <a:r>
              <a:rPr lang="en-US" dirty="0"/>
              <a:t> </a:t>
            </a:r>
            <a:r>
              <a:rPr lang="en-US" b="1" dirty="0"/>
              <a:t>DELPH</a:t>
            </a:r>
            <a:r>
              <a:rPr lang="en-US" dirty="0"/>
              <a:t>I da </a:t>
            </a:r>
            <a:r>
              <a:rPr lang="en-US" b="1" dirty="0"/>
              <a:t>VAR</a:t>
            </a:r>
            <a:r>
              <a:rPr lang="en-US" dirty="0"/>
              <a:t> </a:t>
            </a:r>
            <a:r>
              <a:rPr lang="en-US" dirty="0" err="1"/>
              <a:t>xizmatchi</a:t>
            </a:r>
            <a:r>
              <a:rPr lang="en-US" dirty="0"/>
              <a:t> </a:t>
            </a:r>
            <a:r>
              <a:rPr lang="en-US" dirty="0" err="1"/>
              <a:t>so’zi</a:t>
            </a:r>
            <a:r>
              <a:rPr lang="en-US" dirty="0"/>
              <a:t> </a:t>
            </a:r>
            <a:r>
              <a:rPr lang="en-US" dirty="0" err="1"/>
              <a:t>bilan</a:t>
            </a:r>
            <a:r>
              <a:rPr lang="en-US" dirty="0"/>
              <a:t> </a:t>
            </a:r>
            <a:r>
              <a:rPr lang="en-US" dirty="0" err="1"/>
              <a:t>boshlanib</a:t>
            </a:r>
            <a:r>
              <a:rPr lang="en-US" dirty="0"/>
              <a:t> </a:t>
            </a:r>
            <a:r>
              <a:rPr lang="en-US" dirty="0" err="1"/>
              <a:t>va</a:t>
            </a:r>
            <a:r>
              <a:rPr lang="en-US" dirty="0"/>
              <a:t> BEGIN </a:t>
            </a:r>
            <a:r>
              <a:rPr lang="en-US" dirty="0" err="1"/>
              <a:t>xizmatchi</a:t>
            </a:r>
            <a:r>
              <a:rPr lang="en-US" dirty="0"/>
              <a:t> </a:t>
            </a:r>
            <a:r>
              <a:rPr lang="en-US" dirty="0" err="1"/>
              <a:t>so’zidan</a:t>
            </a:r>
            <a:r>
              <a:rPr lang="en-US" dirty="0"/>
              <a:t> </a:t>
            </a:r>
            <a:r>
              <a:rPr lang="en-US" dirty="0" err="1"/>
              <a:t>oldin</a:t>
            </a:r>
            <a:r>
              <a:rPr lang="en-US" dirty="0"/>
              <a:t> </a:t>
            </a:r>
            <a:r>
              <a:rPr lang="en-US" dirty="0" err="1" smtClean="0"/>
              <a:t>tugaydi</a:t>
            </a:r>
            <a:r>
              <a:rPr lang="en-US" dirty="0" smtClean="0"/>
              <a:t>; </a:t>
            </a:r>
            <a:r>
              <a:rPr lang="en-US" dirty="0" err="1" smtClean="0"/>
              <a:t>asosiy</a:t>
            </a:r>
            <a:r>
              <a:rPr lang="en-US" dirty="0" smtClean="0"/>
              <a:t> </a:t>
            </a:r>
            <a:r>
              <a:rPr lang="en-US" dirty="0" err="1"/>
              <a:t>qism</a:t>
            </a:r>
            <a:r>
              <a:rPr lang="en-US" dirty="0"/>
              <a:t>, PASCAL </a:t>
            </a:r>
            <a:r>
              <a:rPr lang="en-US" dirty="0" err="1"/>
              <a:t>va</a:t>
            </a:r>
            <a:r>
              <a:rPr lang="en-US" dirty="0"/>
              <a:t> DELPHI da BEGIN </a:t>
            </a:r>
            <a:r>
              <a:rPr lang="en-US" dirty="0" err="1"/>
              <a:t>xizmatchi</a:t>
            </a:r>
            <a:r>
              <a:rPr lang="en-US" dirty="0"/>
              <a:t> </a:t>
            </a:r>
            <a:r>
              <a:rPr lang="en-US" dirty="0" err="1"/>
              <a:t>so’zi</a:t>
            </a:r>
            <a:r>
              <a:rPr lang="en-US" dirty="0"/>
              <a:t> </a:t>
            </a:r>
            <a:r>
              <a:rPr lang="en-US" dirty="0" err="1"/>
              <a:t>bilan</a:t>
            </a:r>
            <a:r>
              <a:rPr lang="en-US" dirty="0"/>
              <a:t> </a:t>
            </a:r>
            <a:r>
              <a:rPr lang="en-US" dirty="0" err="1"/>
              <a:t>boshladi</a:t>
            </a:r>
            <a:r>
              <a:rPr lang="en-US" dirty="0"/>
              <a:t> </a:t>
            </a:r>
            <a:r>
              <a:rPr lang="en-US" dirty="0" err="1"/>
              <a:t>hamda</a:t>
            </a:r>
            <a:r>
              <a:rPr lang="en-US" dirty="0"/>
              <a:t> END </a:t>
            </a:r>
            <a:r>
              <a:rPr lang="en-US" dirty="0" err="1"/>
              <a:t>xizmatchi</a:t>
            </a:r>
            <a:r>
              <a:rPr lang="en-US" dirty="0"/>
              <a:t> </a:t>
            </a:r>
            <a:r>
              <a:rPr lang="en-US" dirty="0" err="1"/>
              <a:t>so’zi</a:t>
            </a:r>
            <a:r>
              <a:rPr lang="en-US" dirty="0"/>
              <a:t> </a:t>
            </a:r>
            <a:r>
              <a:rPr lang="en-US" dirty="0" err="1"/>
              <a:t>bian</a:t>
            </a:r>
            <a:r>
              <a:rPr lang="en-US" dirty="0"/>
              <a:t> </a:t>
            </a:r>
            <a:r>
              <a:rPr lang="en-US" dirty="0" err="1"/>
              <a:t>tugaydi</a:t>
            </a:r>
            <a:r>
              <a:rPr lang="en-US" dirty="0"/>
              <a:t>.</a:t>
            </a:r>
            <a:endParaRPr lang="ru-RU" dirty="0"/>
          </a:p>
          <a:p>
            <a:pPr>
              <a:lnSpc>
                <a:spcPct val="110000"/>
              </a:lnSpc>
            </a:pPr>
            <a:endParaRPr lang="ru-RU" dirty="0"/>
          </a:p>
        </p:txBody>
      </p:sp>
    </p:spTree>
    <p:extLst>
      <p:ext uri="{BB962C8B-B14F-4D97-AF65-F5344CB8AC3E}">
        <p14:creationId xmlns:p14="http://schemas.microsoft.com/office/powerpoint/2010/main" val="393571026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O’zgarmas</a:t>
            </a:r>
            <a:r>
              <a:rPr lang="en-US" b="1" dirty="0"/>
              <a:t>, </a:t>
            </a:r>
            <a:r>
              <a:rPr lang="en-US" b="1" dirty="0" err="1"/>
              <a:t>O’zgaruvchi</a:t>
            </a:r>
            <a:r>
              <a:rPr lang="en-US" b="1" dirty="0"/>
              <a:t> </a:t>
            </a:r>
            <a:r>
              <a:rPr lang="en-US" b="1" dirty="0" err="1"/>
              <a:t>va</a:t>
            </a:r>
            <a:r>
              <a:rPr lang="en-US" b="1" dirty="0"/>
              <a:t> </a:t>
            </a:r>
            <a:r>
              <a:rPr lang="en-US" b="1" dirty="0" err="1"/>
              <a:t>Massiv</a:t>
            </a:r>
            <a:endParaRPr lang="ru-RU" dirty="0"/>
          </a:p>
        </p:txBody>
      </p:sp>
      <p:sp>
        <p:nvSpPr>
          <p:cNvPr id="3" name="Объект 2"/>
          <p:cNvSpPr>
            <a:spLocks noGrp="1"/>
          </p:cNvSpPr>
          <p:nvPr>
            <p:ph idx="1"/>
          </p:nvPr>
        </p:nvSpPr>
        <p:spPr/>
        <p:txBody>
          <a:bodyPr>
            <a:normAutofit fontScale="92500" lnSpcReduction="10000"/>
          </a:bodyPr>
          <a:lstStyle/>
          <a:p>
            <a:r>
              <a:rPr lang="en-US"/>
              <a:t>Dasturlash tillarida asosan uch xil: o’zgarmas, o’zgaruvchi va massiv ko’rinishidagi miqdorlar qo’llaniladi. Ular belgili, satrli, mantiqiy va sonli turdagi qiymatlarni qabul qilishi mumkin.</a:t>
            </a:r>
            <a:endParaRPr lang="ru-RU"/>
          </a:p>
          <a:p>
            <a:r>
              <a:rPr lang="en-US"/>
              <a:t>Belgili o’zgarmaslar ajratish belgisi ichiga olingan bitta belgi - harf, raqam yoki maxsus belgidan iborat</a:t>
            </a:r>
            <a:endParaRPr lang="ru-RU"/>
          </a:p>
          <a:p>
            <a:r>
              <a:rPr lang="en-US"/>
              <a:t>Mantiqiy o’zgarmaslar faqat True (rost) yoki False (yolg’on) qiymatlardan birini qabul qiladi.</a:t>
            </a:r>
            <a:endParaRPr lang="ru-RU"/>
          </a:p>
          <a:p>
            <a:r>
              <a:rPr lang="en-US"/>
              <a:t>Sonli o’zgarmaslar ikki turda — butun yoki haqiqiy bo’lishi mumkin. Haqiqiy sonlar o’z navbatida qo’zg’almas nuqtali va qo’zg’aluvchi nuqtali sonlarga bo’linadi.</a:t>
            </a:r>
            <a:endParaRPr lang="ru-RU"/>
          </a:p>
          <a:p>
            <a:r>
              <a:rPr lang="en-US"/>
              <a:t>Qo’zg’almas nuqtali sonlar — o’nli kasr ko’rinishidagi sonlardir.</a:t>
            </a:r>
            <a:endParaRPr lang="ru-RU"/>
          </a:p>
        </p:txBody>
      </p:sp>
    </p:spTree>
    <p:extLst>
      <p:ext uri="{BB962C8B-B14F-4D97-AF65-F5344CB8AC3E}">
        <p14:creationId xmlns:p14="http://schemas.microsoft.com/office/powerpoint/2010/main" val="283622380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smtClean="0"/>
              <a:t>O’zgaruvchi</a:t>
            </a:r>
            <a:r>
              <a:rPr lang="en-US" b="1" dirty="0" smtClean="0"/>
              <a:t> </a:t>
            </a:r>
            <a:r>
              <a:rPr lang="en-US" b="1" dirty="0" err="1" smtClean="0"/>
              <a:t>miqdorlar</a:t>
            </a:r>
            <a:endParaRPr lang="ru-RU" dirty="0"/>
          </a:p>
        </p:txBody>
      </p:sp>
      <p:sp>
        <p:nvSpPr>
          <p:cNvPr id="3" name="Объект 2"/>
          <p:cNvSpPr>
            <a:spLocks noGrp="1"/>
          </p:cNvSpPr>
          <p:nvPr>
            <p:ph idx="1"/>
          </p:nvPr>
        </p:nvSpPr>
        <p:spPr/>
        <p:txBody>
          <a:bodyPr>
            <a:normAutofit fontScale="92500" lnSpcReduction="10000"/>
          </a:bodyPr>
          <a:lstStyle/>
          <a:p>
            <a:pPr>
              <a:lnSpc>
                <a:spcPct val="110000"/>
              </a:lnSpc>
            </a:pPr>
            <a:r>
              <a:rPr lang="en-US" dirty="0" err="1"/>
              <a:t>Dasturning</a:t>
            </a:r>
            <a:r>
              <a:rPr lang="en-US" dirty="0"/>
              <a:t> </a:t>
            </a:r>
            <a:r>
              <a:rPr lang="en-US" dirty="0" err="1"/>
              <a:t>bajarilish</a:t>
            </a:r>
            <a:r>
              <a:rPr lang="en-US" dirty="0"/>
              <a:t> </a:t>
            </a:r>
            <a:r>
              <a:rPr lang="en-US" dirty="0" err="1"/>
              <a:t>jarayonida</a:t>
            </a:r>
            <a:r>
              <a:rPr lang="en-US" dirty="0"/>
              <a:t> </a:t>
            </a:r>
            <a:r>
              <a:rPr lang="en-US" dirty="0" err="1"/>
              <a:t>qiymati</a:t>
            </a:r>
            <a:r>
              <a:rPr lang="en-US" dirty="0"/>
              <a:t> </a:t>
            </a:r>
            <a:r>
              <a:rPr lang="en-US" dirty="0" err="1"/>
              <a:t>o’zgaradigan</a:t>
            </a:r>
            <a:r>
              <a:rPr lang="en-US" dirty="0"/>
              <a:t> </a:t>
            </a:r>
            <a:r>
              <a:rPr lang="en-US" dirty="0" err="1"/>
              <a:t>miqdorlar</a:t>
            </a:r>
            <a:r>
              <a:rPr lang="en-US" dirty="0"/>
              <a:t> </a:t>
            </a:r>
            <a:r>
              <a:rPr lang="en-US" dirty="0" err="1"/>
              <a:t>o’zgaruvchi</a:t>
            </a:r>
            <a:r>
              <a:rPr lang="en-US" dirty="0"/>
              <a:t> </a:t>
            </a:r>
            <a:r>
              <a:rPr lang="en-US" dirty="0" err="1"/>
              <a:t>miqdorlar</a:t>
            </a:r>
            <a:r>
              <a:rPr lang="en-US" dirty="0"/>
              <a:t> </a:t>
            </a:r>
            <a:r>
              <a:rPr lang="en-US" dirty="0" err="1"/>
              <a:t>yoki</a:t>
            </a:r>
            <a:r>
              <a:rPr lang="en-US" dirty="0"/>
              <a:t> </a:t>
            </a:r>
            <a:r>
              <a:rPr lang="en-US" dirty="0" err="1"/>
              <a:t>qisqacha</a:t>
            </a:r>
            <a:r>
              <a:rPr lang="en-US" dirty="0"/>
              <a:t> </a:t>
            </a:r>
            <a:r>
              <a:rPr lang="en-US" dirty="0" err="1" smtClean="0"/>
              <a:t>o’zgaruvchilardeyiladi</a:t>
            </a:r>
            <a:r>
              <a:rPr lang="en-US" dirty="0"/>
              <a:t>. </a:t>
            </a:r>
            <a:r>
              <a:rPr lang="en-US" dirty="0" err="1"/>
              <a:t>O’zgaruvchilar</a:t>
            </a:r>
            <a:r>
              <a:rPr lang="en-US" dirty="0"/>
              <a:t> </a:t>
            </a:r>
            <a:r>
              <a:rPr lang="en-US" dirty="0" err="1"/>
              <a:t>barchasida</a:t>
            </a:r>
            <a:r>
              <a:rPr lang="en-US" dirty="0"/>
              <a:t> </a:t>
            </a:r>
            <a:r>
              <a:rPr lang="en-US" dirty="0" err="1"/>
              <a:t>kamida</a:t>
            </a:r>
            <a:r>
              <a:rPr lang="en-US" dirty="0"/>
              <a:t> 1 ta </a:t>
            </a:r>
            <a:r>
              <a:rPr lang="en-US" dirty="0" err="1"/>
              <a:t>belgi</a:t>
            </a:r>
            <a:r>
              <a:rPr lang="en-US" dirty="0"/>
              <a:t>, BASIC da 40 ta </a:t>
            </a:r>
            <a:r>
              <a:rPr lang="en-US" dirty="0" err="1"/>
              <a:t>belgidan</a:t>
            </a:r>
            <a:r>
              <a:rPr lang="en-US" dirty="0"/>
              <a:t> </a:t>
            </a:r>
            <a:r>
              <a:rPr lang="en-US" dirty="0" err="1"/>
              <a:t>oshmaydigan</a:t>
            </a:r>
            <a:r>
              <a:rPr lang="en-US" dirty="0"/>
              <a:t>, PASCAL da 63 ta </a:t>
            </a:r>
            <a:r>
              <a:rPr lang="en-US" dirty="0" err="1"/>
              <a:t>belgidan</a:t>
            </a:r>
            <a:r>
              <a:rPr lang="en-US" dirty="0"/>
              <a:t> </a:t>
            </a:r>
            <a:r>
              <a:rPr lang="en-US" dirty="0" err="1"/>
              <a:t>oshmay</a:t>
            </a:r>
            <a:r>
              <a:rPr lang="en-US" dirty="0"/>
              <a:t>- </a:t>
            </a:r>
            <a:r>
              <a:rPr lang="en-US" dirty="0" err="1"/>
              <a:t>digan</a:t>
            </a:r>
            <a:r>
              <a:rPr lang="en-US" dirty="0"/>
              <a:t>, DELPHI da (nom </a:t>
            </a:r>
            <a:r>
              <a:rPr lang="en-US" dirty="0" err="1"/>
              <a:t>va</a:t>
            </a:r>
            <a:r>
              <a:rPr lang="en-US" dirty="0"/>
              <a:t> </a:t>
            </a:r>
            <a:r>
              <a:rPr lang="en-US" dirty="0" err="1"/>
              <a:t>keyingi</a:t>
            </a:r>
            <a:r>
              <a:rPr lang="en-US" dirty="0"/>
              <a:t> </a:t>
            </a:r>
            <a:r>
              <a:rPr lang="en-US" dirty="0" err="1"/>
              <a:t>yozuvlar</a:t>
            </a:r>
            <a:r>
              <a:rPr lang="en-US" dirty="0"/>
              <a:t> </a:t>
            </a:r>
            <a:r>
              <a:rPr lang="en-US" dirty="0" err="1"/>
              <a:t>sig’ishiga</a:t>
            </a:r>
            <a:r>
              <a:rPr lang="en-US" dirty="0"/>
              <a:t> </a:t>
            </a:r>
            <a:r>
              <a:rPr lang="en-US" dirty="0" err="1"/>
              <a:t>qarab</a:t>
            </a:r>
            <a:r>
              <a:rPr lang="en-US" dirty="0"/>
              <a:t>) 1000 ta </a:t>
            </a:r>
            <a:r>
              <a:rPr lang="en-US" dirty="0" err="1"/>
              <a:t>belgidan</a:t>
            </a:r>
            <a:r>
              <a:rPr lang="en-US" dirty="0"/>
              <a:t> </a:t>
            </a:r>
            <a:r>
              <a:rPr lang="en-US" dirty="0" err="1"/>
              <a:t>ortiq</a:t>
            </a:r>
            <a:r>
              <a:rPr lang="en-US" dirty="0"/>
              <a:t> </a:t>
            </a:r>
            <a:r>
              <a:rPr lang="en-US" dirty="0" err="1"/>
              <a:t>o’z</a:t>
            </a:r>
            <a:r>
              <a:rPr lang="en-US" dirty="0"/>
              <a:t> </a:t>
            </a:r>
            <a:r>
              <a:rPr lang="en-US" dirty="0" err="1"/>
              <a:t>nomiga</a:t>
            </a:r>
            <a:r>
              <a:rPr lang="en-US" dirty="0"/>
              <a:t> </a:t>
            </a:r>
            <a:r>
              <a:rPr lang="en-US" dirty="0" err="1"/>
              <a:t>ega</a:t>
            </a:r>
            <a:r>
              <a:rPr lang="en-US" dirty="0"/>
              <a:t> </a:t>
            </a:r>
            <a:r>
              <a:rPr lang="en-US" dirty="0" err="1"/>
              <a:t>bo’ladi</a:t>
            </a:r>
            <a:r>
              <a:rPr lang="en-US" dirty="0"/>
              <a:t>. </a:t>
            </a:r>
            <a:r>
              <a:rPr lang="en-US" dirty="0" err="1"/>
              <a:t>O’zgaruvchi</a:t>
            </a:r>
            <a:r>
              <a:rPr lang="en-US" dirty="0"/>
              <a:t> </a:t>
            </a:r>
            <a:r>
              <a:rPr lang="en-US" dirty="0" err="1"/>
              <a:t>nomi</a:t>
            </a:r>
            <a:r>
              <a:rPr lang="en-US" dirty="0"/>
              <a:t> </a:t>
            </a:r>
            <a:r>
              <a:rPr lang="en-US" dirty="0" err="1"/>
              <a:t>uchalasida</a:t>
            </a:r>
            <a:r>
              <a:rPr lang="en-US" dirty="0"/>
              <a:t> </a:t>
            </a:r>
            <a:r>
              <a:rPr lang="en-US" dirty="0" err="1"/>
              <a:t>lotin</a:t>
            </a:r>
            <a:r>
              <a:rPr lang="en-US" dirty="0"/>
              <a:t> </a:t>
            </a:r>
            <a:r>
              <a:rPr lang="en-US" dirty="0" err="1"/>
              <a:t>harfi</a:t>
            </a:r>
            <a:r>
              <a:rPr lang="en-US" dirty="0"/>
              <a:t> </a:t>
            </a:r>
            <a:r>
              <a:rPr lang="en-US" dirty="0" err="1"/>
              <a:t>yoki</a:t>
            </a:r>
            <a:r>
              <a:rPr lang="en-US" dirty="0"/>
              <a:t> PASCAL </a:t>
            </a:r>
            <a:r>
              <a:rPr lang="en-US" dirty="0" err="1"/>
              <a:t>va</a:t>
            </a:r>
            <a:r>
              <a:rPr lang="en-US" dirty="0"/>
              <a:t> DELPHI da </a:t>
            </a:r>
            <a:r>
              <a:rPr lang="en-US" dirty="0" err="1"/>
              <a:t>tagchiziq</a:t>
            </a:r>
            <a:r>
              <a:rPr lang="en-US" dirty="0"/>
              <a:t> </a:t>
            </a:r>
            <a:r>
              <a:rPr lang="en-US" dirty="0" err="1"/>
              <a:t>belgisidan</a:t>
            </a:r>
            <a:r>
              <a:rPr lang="en-US" dirty="0"/>
              <a:t> </a:t>
            </a:r>
            <a:r>
              <a:rPr lang="en-US" dirty="0" err="1"/>
              <a:t>boshlanadi</a:t>
            </a:r>
            <a:r>
              <a:rPr lang="en-US" dirty="0"/>
              <a:t>. </a:t>
            </a:r>
            <a:r>
              <a:rPr lang="en-US" dirty="0" err="1"/>
              <a:t>O’zgaruvchi</a:t>
            </a:r>
            <a:r>
              <a:rPr lang="en-US" dirty="0"/>
              <a:t> </a:t>
            </a:r>
            <a:r>
              <a:rPr lang="en-US" dirty="0" err="1"/>
              <a:t>nomida</a:t>
            </a:r>
            <a:r>
              <a:rPr lang="en-US" dirty="0"/>
              <a:t> </a:t>
            </a:r>
            <a:r>
              <a:rPr lang="en-US" dirty="0" err="1"/>
              <a:t>faqatgina</a:t>
            </a:r>
            <a:r>
              <a:rPr lang="en-US" dirty="0"/>
              <a:t> </a:t>
            </a:r>
            <a:r>
              <a:rPr lang="en-US" dirty="0" err="1"/>
              <a:t>raqamlar</a:t>
            </a:r>
            <a:r>
              <a:rPr lang="en-US" dirty="0"/>
              <a:t>, </a:t>
            </a:r>
            <a:r>
              <a:rPr lang="en-US" dirty="0" err="1"/>
              <a:t>lotin</a:t>
            </a:r>
            <a:r>
              <a:rPr lang="en-US" dirty="0"/>
              <a:t> </a:t>
            </a:r>
            <a:r>
              <a:rPr lang="en-US" dirty="0" err="1"/>
              <a:t>harflari</a:t>
            </a:r>
            <a:r>
              <a:rPr lang="en-US" dirty="0"/>
              <a:t> </a:t>
            </a:r>
            <a:r>
              <a:rPr lang="en-US" dirty="0" err="1"/>
              <a:t>va</a:t>
            </a:r>
            <a:r>
              <a:rPr lang="en-US" dirty="0"/>
              <a:t> </a:t>
            </a:r>
            <a:r>
              <a:rPr lang="en-US" dirty="0" err="1"/>
              <a:t>aytib</a:t>
            </a:r>
            <a:r>
              <a:rPr lang="en-US" dirty="0"/>
              <a:t> </a:t>
            </a:r>
            <a:r>
              <a:rPr lang="en-US" dirty="0" err="1"/>
              <a:t>o’tilgan</a:t>
            </a:r>
            <a:r>
              <a:rPr lang="en-US" dirty="0"/>
              <a:t> </a:t>
            </a:r>
            <a:r>
              <a:rPr lang="en-US" dirty="0" err="1"/>
              <a:t>holda</a:t>
            </a:r>
            <a:r>
              <a:rPr lang="en-US" dirty="0"/>
              <a:t>, </a:t>
            </a:r>
            <a:r>
              <a:rPr lang="en-US" dirty="0" err="1"/>
              <a:t>tagchiziq</a:t>
            </a:r>
            <a:r>
              <a:rPr lang="en-US" dirty="0"/>
              <a:t> </a:t>
            </a:r>
            <a:r>
              <a:rPr lang="en-US" dirty="0" err="1"/>
              <a:t>belgisi</a:t>
            </a:r>
            <a:r>
              <a:rPr lang="en-US" dirty="0"/>
              <a:t> </a:t>
            </a:r>
            <a:r>
              <a:rPr lang="en-US" dirty="0" err="1"/>
              <a:t>qo’llanilishi</a:t>
            </a:r>
            <a:r>
              <a:rPr lang="en-US" dirty="0"/>
              <a:t> </a:t>
            </a:r>
            <a:r>
              <a:rPr lang="en-US" dirty="0" err="1"/>
              <a:t>mumkin</a:t>
            </a:r>
            <a:r>
              <a:rPr lang="en-US" dirty="0"/>
              <a:t>. </a:t>
            </a:r>
            <a:endParaRPr lang="ru-RU" dirty="0"/>
          </a:p>
          <a:p>
            <a:pPr>
              <a:lnSpc>
                <a:spcPct val="110000"/>
              </a:lnSpc>
            </a:pPr>
            <a:r>
              <a:rPr lang="en-US" dirty="0"/>
              <a:t>Bu </a:t>
            </a:r>
            <a:r>
              <a:rPr lang="en-US" dirty="0" err="1"/>
              <a:t>tillarda</a:t>
            </a:r>
            <a:r>
              <a:rPr lang="en-US" dirty="0"/>
              <a:t> </a:t>
            </a:r>
            <a:r>
              <a:rPr lang="en-US" dirty="0" err="1"/>
              <a:t>o’zgaruvchilarning</a:t>
            </a:r>
            <a:r>
              <a:rPr lang="en-US" dirty="0"/>
              <a:t> </a:t>
            </a:r>
            <a:r>
              <a:rPr lang="en-US" dirty="0" err="1"/>
              <a:t>nomida</a:t>
            </a:r>
            <a:r>
              <a:rPr lang="en-US" dirty="0"/>
              <a:t> </a:t>
            </a:r>
            <a:r>
              <a:rPr lang="en-US" dirty="0" err="1"/>
              <a:t>qo’llanilgan</a:t>
            </a:r>
            <a:r>
              <a:rPr lang="en-US" dirty="0"/>
              <a:t> </a:t>
            </a:r>
            <a:r>
              <a:rPr lang="en-US" dirty="0" err="1"/>
              <a:t>katta</a:t>
            </a:r>
            <a:r>
              <a:rPr lang="en-US" dirty="0"/>
              <a:t> </a:t>
            </a:r>
            <a:r>
              <a:rPr lang="en-US" dirty="0" err="1"/>
              <a:t>va</a:t>
            </a:r>
            <a:r>
              <a:rPr lang="en-US" dirty="0"/>
              <a:t> </a:t>
            </a:r>
            <a:r>
              <a:rPr lang="en-US" dirty="0" err="1"/>
              <a:t>kichik</a:t>
            </a:r>
            <a:r>
              <a:rPr lang="en-US" dirty="0"/>
              <a:t> </a:t>
            </a:r>
            <a:r>
              <a:rPr lang="en-US" dirty="0" err="1"/>
              <a:t>lotin</a:t>
            </a:r>
            <a:r>
              <a:rPr lang="en-US" dirty="0"/>
              <a:t> </a:t>
            </a:r>
            <a:r>
              <a:rPr lang="en-US" dirty="0" err="1"/>
              <a:t>harflari</a:t>
            </a:r>
            <a:r>
              <a:rPr lang="en-US" dirty="0"/>
              <a:t> </a:t>
            </a:r>
            <a:r>
              <a:rPr lang="en-US" dirty="0" err="1"/>
              <a:t>farqlanmaydi</a:t>
            </a:r>
            <a:r>
              <a:rPr lang="en-US" dirty="0"/>
              <a:t>. </a:t>
            </a:r>
            <a:r>
              <a:rPr lang="en-US" dirty="0" err="1"/>
              <a:t>Bunday</a:t>
            </a:r>
            <a:r>
              <a:rPr lang="en-US" dirty="0"/>
              <a:t> </a:t>
            </a:r>
            <a:r>
              <a:rPr lang="en-US" dirty="0" err="1"/>
              <a:t>yozish</a:t>
            </a:r>
            <a:r>
              <a:rPr lang="en-US" dirty="0"/>
              <a:t> </a:t>
            </a:r>
            <a:r>
              <a:rPr lang="en-US" dirty="0" err="1"/>
              <a:t>xizmatchi</a:t>
            </a:r>
            <a:r>
              <a:rPr lang="en-US" dirty="0"/>
              <a:t> </a:t>
            </a:r>
            <a:r>
              <a:rPr lang="en-US" dirty="0" err="1"/>
              <a:t>so’zlar</a:t>
            </a:r>
            <a:r>
              <a:rPr lang="en-US" dirty="0"/>
              <a:t> </a:t>
            </a:r>
            <a:r>
              <a:rPr lang="en-US" dirty="0" err="1"/>
              <a:t>uchun</a:t>
            </a:r>
            <a:r>
              <a:rPr lang="en-US" dirty="0"/>
              <a:t> ham </a:t>
            </a:r>
            <a:r>
              <a:rPr lang="en-US" dirty="0" err="1"/>
              <a:t>o’rinlidir</a:t>
            </a:r>
            <a:r>
              <a:rPr lang="en-US" dirty="0"/>
              <a:t>.</a:t>
            </a:r>
            <a:endParaRPr lang="ru-RU" dirty="0"/>
          </a:p>
          <a:p>
            <a:pPr>
              <a:lnSpc>
                <a:spcPct val="110000"/>
              </a:lnSpc>
            </a:pPr>
            <a:endParaRPr lang="ru-RU" dirty="0"/>
          </a:p>
        </p:txBody>
      </p:sp>
    </p:spTree>
    <p:extLst>
      <p:ext uri="{BB962C8B-B14F-4D97-AF65-F5344CB8AC3E}">
        <p14:creationId xmlns:p14="http://schemas.microsoft.com/office/powerpoint/2010/main" val="31035802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Jadval</a:t>
            </a:r>
            <a:r>
              <a:rPr lang="en-US" b="1" dirty="0"/>
              <a:t> </a:t>
            </a:r>
            <a:r>
              <a:rPr lang="en-US" b="1" dirty="0" err="1"/>
              <a:t>ko’rinishidagi</a:t>
            </a:r>
            <a:r>
              <a:rPr lang="en-US" b="1" dirty="0"/>
              <a:t> </a:t>
            </a:r>
            <a:r>
              <a:rPr lang="en-US" b="1" dirty="0" err="1" smtClean="0"/>
              <a:t>miqdorlar</a:t>
            </a:r>
            <a:endParaRPr lang="ru-RU" dirty="0"/>
          </a:p>
        </p:txBody>
      </p:sp>
      <p:sp>
        <p:nvSpPr>
          <p:cNvPr id="3" name="Объект 2"/>
          <p:cNvSpPr>
            <a:spLocks noGrp="1"/>
          </p:cNvSpPr>
          <p:nvPr>
            <p:ph idx="1"/>
          </p:nvPr>
        </p:nvSpPr>
        <p:spPr/>
        <p:txBody>
          <a:bodyPr>
            <a:normAutofit/>
          </a:bodyPr>
          <a:lstStyle/>
          <a:p>
            <a:pPr>
              <a:lnSpc>
                <a:spcPct val="100000"/>
              </a:lnSpc>
            </a:pPr>
            <a:r>
              <a:rPr lang="en-US" sz="3200" dirty="0" err="1"/>
              <a:t>Kundalik</a:t>
            </a:r>
            <a:r>
              <a:rPr lang="en-US" sz="3200" dirty="0"/>
              <a:t> </a:t>
            </a:r>
            <a:r>
              <a:rPr lang="en-US" sz="3200" dirty="0" err="1"/>
              <a:t>hayotimizda</a:t>
            </a:r>
            <a:r>
              <a:rPr lang="en-US" sz="3200" dirty="0"/>
              <a:t> </a:t>
            </a:r>
            <a:r>
              <a:rPr lang="en-US" sz="3200" dirty="0" err="1"/>
              <a:t>ko’p</a:t>
            </a:r>
            <a:r>
              <a:rPr lang="en-US" sz="3200" dirty="0"/>
              <a:t> </a:t>
            </a:r>
            <a:r>
              <a:rPr lang="en-US" sz="3200" dirty="0" err="1"/>
              <a:t>turdagi</a:t>
            </a:r>
            <a:r>
              <a:rPr lang="en-US" sz="3200" dirty="0"/>
              <a:t> </a:t>
            </a:r>
            <a:r>
              <a:rPr lang="en-US" sz="3200" dirty="0" err="1"/>
              <a:t>jadvallardan</a:t>
            </a:r>
            <a:r>
              <a:rPr lang="en-US" sz="3200" dirty="0"/>
              <a:t> </a:t>
            </a:r>
            <a:r>
              <a:rPr lang="en-US" sz="3200" dirty="0" err="1"/>
              <a:t>foydalanamiz</a:t>
            </a:r>
            <a:r>
              <a:rPr lang="en-US" sz="3200" dirty="0"/>
              <a:t>: </a:t>
            </a:r>
            <a:r>
              <a:rPr lang="en-US" sz="3200" dirty="0" err="1"/>
              <a:t>dars</a:t>
            </a:r>
            <a:r>
              <a:rPr lang="en-US" sz="3200" dirty="0"/>
              <a:t> </a:t>
            </a:r>
            <a:r>
              <a:rPr lang="en-US" sz="3200" dirty="0" err="1"/>
              <a:t>jadvali</a:t>
            </a:r>
            <a:r>
              <a:rPr lang="en-US" sz="3200" dirty="0"/>
              <a:t>, </a:t>
            </a:r>
            <a:r>
              <a:rPr lang="en-US" sz="3200" dirty="0" err="1"/>
              <a:t>shaxmat</a:t>
            </a:r>
            <a:r>
              <a:rPr lang="en-US" sz="3200" dirty="0"/>
              <a:t> </a:t>
            </a:r>
            <a:r>
              <a:rPr lang="en-US" sz="3200" dirty="0" err="1"/>
              <a:t>yoki</a:t>
            </a:r>
            <a:r>
              <a:rPr lang="en-US" sz="3200" dirty="0"/>
              <a:t> </a:t>
            </a:r>
            <a:r>
              <a:rPr lang="en-US" sz="3200" dirty="0" err="1"/>
              <a:t>futbol</a:t>
            </a:r>
            <a:r>
              <a:rPr lang="en-US" sz="3200" dirty="0"/>
              <a:t> </a:t>
            </a:r>
            <a:r>
              <a:rPr lang="en-US" sz="3200" dirty="0" err="1"/>
              <a:t>o’yinlari</a:t>
            </a:r>
            <a:r>
              <a:rPr lang="en-US" sz="3200" dirty="0"/>
              <a:t> </a:t>
            </a:r>
            <a:r>
              <a:rPr lang="en-US" sz="3200" dirty="0" err="1"/>
              <a:t>bo’yicha</a:t>
            </a:r>
            <a:r>
              <a:rPr lang="en-US" sz="3200" dirty="0"/>
              <a:t> </a:t>
            </a:r>
            <a:r>
              <a:rPr lang="en-US" sz="3200" dirty="0" err="1"/>
              <a:t>musobaqa</a:t>
            </a:r>
            <a:r>
              <a:rPr lang="en-US" sz="3200" dirty="0"/>
              <a:t> </a:t>
            </a:r>
            <a:r>
              <a:rPr lang="en-US" sz="3200" dirty="0" err="1"/>
              <a:t>jadvali</a:t>
            </a:r>
            <a:r>
              <a:rPr lang="en-US" sz="3200" dirty="0"/>
              <a:t>, </a:t>
            </a:r>
            <a:r>
              <a:rPr lang="en-US" sz="3200" dirty="0" err="1"/>
              <a:t>lotereya</a:t>
            </a:r>
            <a:r>
              <a:rPr lang="en-US" sz="3200" dirty="0"/>
              <a:t> </a:t>
            </a:r>
            <a:r>
              <a:rPr lang="en-US" sz="3200" dirty="0" err="1"/>
              <a:t>jadvali</a:t>
            </a:r>
            <a:r>
              <a:rPr lang="en-US" sz="3200" dirty="0"/>
              <a:t>, </a:t>
            </a:r>
            <a:r>
              <a:rPr lang="en-US" sz="3200" dirty="0" err="1"/>
              <a:t>karra</a:t>
            </a:r>
            <a:r>
              <a:rPr lang="en-US" sz="3200" dirty="0"/>
              <a:t> </a:t>
            </a:r>
            <a:r>
              <a:rPr lang="en-US" sz="3200" dirty="0" err="1"/>
              <a:t>jadvali</a:t>
            </a:r>
            <a:r>
              <a:rPr lang="en-US" sz="3200" dirty="0"/>
              <a:t>, </a:t>
            </a:r>
            <a:r>
              <a:rPr lang="en-US" sz="3200" dirty="0" err="1"/>
              <a:t>matematik</a:t>
            </a:r>
            <a:r>
              <a:rPr lang="en-US" sz="3200" dirty="0"/>
              <a:t> </a:t>
            </a:r>
            <a:r>
              <a:rPr lang="en-US" sz="3200" dirty="0" err="1"/>
              <a:t>jadval</a:t>
            </a:r>
            <a:r>
              <a:rPr lang="en-US" sz="3200" dirty="0"/>
              <a:t> </a:t>
            </a:r>
            <a:r>
              <a:rPr lang="en-US" sz="3200" dirty="0" err="1"/>
              <a:t>va</a:t>
            </a:r>
            <a:r>
              <a:rPr lang="en-US" sz="3200" dirty="0"/>
              <a:t> </a:t>
            </a:r>
            <a:r>
              <a:rPr lang="en-US" sz="3200" dirty="0" err="1"/>
              <a:t>boshqalar</a:t>
            </a:r>
            <a:r>
              <a:rPr lang="en-US" sz="3200" dirty="0"/>
              <a:t>. Biz </a:t>
            </a:r>
            <a:r>
              <a:rPr lang="en-US" sz="3200" dirty="0" err="1"/>
              <a:t>foydalangan</a:t>
            </a:r>
            <a:r>
              <a:rPr lang="en-US" sz="3200" dirty="0"/>
              <a:t> </a:t>
            </a:r>
            <a:r>
              <a:rPr lang="en-US" sz="3200" dirty="0" err="1"/>
              <a:t>tokchalar</a:t>
            </a:r>
            <a:r>
              <a:rPr lang="en-US" sz="3200" dirty="0"/>
              <a:t> ham </a:t>
            </a:r>
            <a:r>
              <a:rPr lang="en-US" sz="3200" dirty="0" err="1"/>
              <a:t>jadvalga</a:t>
            </a:r>
            <a:r>
              <a:rPr lang="en-US" sz="3200" dirty="0"/>
              <a:t> </a:t>
            </a:r>
            <a:r>
              <a:rPr lang="en-US" sz="3200" dirty="0" err="1"/>
              <a:t>misol</a:t>
            </a:r>
            <a:r>
              <a:rPr lang="en-US" sz="3200" dirty="0"/>
              <a:t> </a:t>
            </a:r>
            <a:r>
              <a:rPr lang="en-US" sz="3200" dirty="0" err="1"/>
              <a:t>bo’ladi</a:t>
            </a:r>
            <a:r>
              <a:rPr lang="en-US" sz="3200" dirty="0"/>
              <a:t>. </a:t>
            </a:r>
            <a:r>
              <a:rPr lang="en-US" sz="3200" dirty="0" err="1"/>
              <a:t>Jadvalni</a:t>
            </a:r>
            <a:r>
              <a:rPr lang="en-US" sz="3200" dirty="0"/>
              <a:t> </a:t>
            </a:r>
            <a:r>
              <a:rPr lang="en-US" sz="3200" dirty="0" err="1"/>
              <a:t>tashkil</a:t>
            </a:r>
            <a:r>
              <a:rPr lang="en-US" sz="3200" dirty="0"/>
              <a:t> </a:t>
            </a:r>
            <a:r>
              <a:rPr lang="en-US" sz="3200" dirty="0" err="1"/>
              <a:t>etuvchilar</a:t>
            </a:r>
            <a:r>
              <a:rPr lang="en-US" sz="3200" dirty="0"/>
              <a:t> </a:t>
            </a:r>
            <a:r>
              <a:rPr lang="en-US" sz="3200" dirty="0" err="1"/>
              <a:t>uning</a:t>
            </a:r>
            <a:r>
              <a:rPr lang="en-US" sz="3200" dirty="0"/>
              <a:t> </a:t>
            </a:r>
            <a:r>
              <a:rPr lang="en-US" sz="3200" dirty="0" err="1"/>
              <a:t>elementlari</a:t>
            </a:r>
            <a:r>
              <a:rPr lang="en-US" sz="3200" dirty="0"/>
              <a:t> </a:t>
            </a:r>
            <a:r>
              <a:rPr lang="en-US" sz="3200" dirty="0" err="1"/>
              <a:t>deyiladi</a:t>
            </a:r>
            <a:r>
              <a:rPr lang="en-US" sz="3200" dirty="0"/>
              <a:t>.</a:t>
            </a:r>
            <a:endParaRPr lang="ru-RU" sz="3200" dirty="0"/>
          </a:p>
          <a:p>
            <a:pPr>
              <a:lnSpc>
                <a:spcPct val="100000"/>
              </a:lnSpc>
            </a:pPr>
            <a:r>
              <a:rPr lang="en-US" sz="3200" dirty="0" err="1"/>
              <a:t>Jadval</a:t>
            </a:r>
            <a:r>
              <a:rPr lang="en-US" sz="3200" dirty="0"/>
              <a:t> </a:t>
            </a:r>
            <a:r>
              <a:rPr lang="en-US" sz="3200" dirty="0" err="1"/>
              <a:t>ko’rinishidagi</a:t>
            </a:r>
            <a:r>
              <a:rPr lang="en-US" sz="3200" dirty="0"/>
              <a:t> </a:t>
            </a:r>
            <a:r>
              <a:rPr lang="en-US" sz="3200" dirty="0" err="1"/>
              <a:t>miqdorlar</a:t>
            </a:r>
            <a:r>
              <a:rPr lang="en-US" sz="3200" dirty="0"/>
              <a:t> </a:t>
            </a:r>
            <a:r>
              <a:rPr lang="en-US" sz="3200" dirty="0" err="1"/>
              <a:t>bir</a:t>
            </a:r>
            <a:r>
              <a:rPr lang="en-US" sz="3200" dirty="0"/>
              <a:t> </a:t>
            </a:r>
            <a:r>
              <a:rPr lang="en-US" sz="3200" dirty="0" err="1"/>
              <a:t>o’lchovli</a:t>
            </a:r>
            <a:r>
              <a:rPr lang="en-US" sz="3200" dirty="0"/>
              <a:t> (</a:t>
            </a:r>
            <a:r>
              <a:rPr lang="en-US" sz="3200" dirty="0" err="1"/>
              <a:t>chiziqli</a:t>
            </a:r>
            <a:r>
              <a:rPr lang="en-US" sz="3200" dirty="0"/>
              <a:t>), </a:t>
            </a:r>
            <a:r>
              <a:rPr lang="en-US" sz="3200" dirty="0" err="1"/>
              <a:t>ikki</a:t>
            </a:r>
            <a:r>
              <a:rPr lang="en-US" sz="3200" dirty="0"/>
              <a:t> </a:t>
            </a:r>
            <a:r>
              <a:rPr lang="en-US" sz="3200" dirty="0" err="1"/>
              <a:t>o’lchovli</a:t>
            </a:r>
            <a:r>
              <a:rPr lang="en-US" sz="3200" dirty="0"/>
              <a:t> </a:t>
            </a:r>
            <a:r>
              <a:rPr lang="en-US" sz="3200" dirty="0" err="1"/>
              <a:t>uch</a:t>
            </a:r>
            <a:r>
              <a:rPr lang="en-US" sz="3200" dirty="0"/>
              <a:t> </a:t>
            </a:r>
            <a:r>
              <a:rPr lang="en-US" sz="3200" dirty="0" err="1"/>
              <a:t>o’lchovli</a:t>
            </a:r>
            <a:r>
              <a:rPr lang="en-US" sz="3200" dirty="0"/>
              <a:t> </a:t>
            </a:r>
            <a:r>
              <a:rPr lang="en-US" sz="3200" dirty="0" err="1"/>
              <a:t>va</a:t>
            </a:r>
            <a:r>
              <a:rPr lang="en-US" sz="3200" dirty="0"/>
              <a:t> </a:t>
            </a:r>
            <a:r>
              <a:rPr lang="en-US" sz="3200" dirty="0" err="1"/>
              <a:t>hokazo</a:t>
            </a:r>
            <a:r>
              <a:rPr lang="en-US" sz="3200" dirty="0"/>
              <a:t> </a:t>
            </a:r>
            <a:r>
              <a:rPr lang="en-US" sz="3200" dirty="0" err="1"/>
              <a:t>bo’ladi</a:t>
            </a:r>
            <a:r>
              <a:rPr lang="en-US" sz="3200" dirty="0"/>
              <a:t>. Biz, </a:t>
            </a:r>
            <a:r>
              <a:rPr lang="en-US" sz="3200" dirty="0" err="1"/>
              <a:t>odatda</a:t>
            </a:r>
            <a:r>
              <a:rPr lang="en-US" sz="3200" dirty="0"/>
              <a:t>, </a:t>
            </a:r>
            <a:r>
              <a:rPr lang="en-US" sz="3200" dirty="0" err="1"/>
              <a:t>chiziqli</a:t>
            </a:r>
            <a:r>
              <a:rPr lang="en-US" sz="3200" dirty="0"/>
              <a:t> </a:t>
            </a:r>
            <a:r>
              <a:rPr lang="en-US" sz="3200" dirty="0" err="1"/>
              <a:t>va</a:t>
            </a:r>
            <a:r>
              <a:rPr lang="en-US" sz="3200" dirty="0"/>
              <a:t> </a:t>
            </a:r>
            <a:r>
              <a:rPr lang="en-US" sz="3200" dirty="0" err="1"/>
              <a:t>to’g’ri</a:t>
            </a:r>
            <a:r>
              <a:rPr lang="en-US" sz="3200" dirty="0"/>
              <a:t> </a:t>
            </a:r>
            <a:r>
              <a:rPr lang="en-US" sz="3200" dirty="0" err="1"/>
              <a:t>to’rtburchakli</a:t>
            </a:r>
            <a:r>
              <a:rPr lang="en-US" sz="3200" dirty="0"/>
              <a:t> </a:t>
            </a:r>
            <a:r>
              <a:rPr lang="en-US" sz="3200" dirty="0" err="1"/>
              <a:t>jadvallardan</a:t>
            </a:r>
            <a:r>
              <a:rPr lang="en-US" sz="3200" dirty="0"/>
              <a:t> </a:t>
            </a:r>
            <a:r>
              <a:rPr lang="en-US" sz="3200" dirty="0" err="1"/>
              <a:t>foyda­lanamiz</a:t>
            </a:r>
            <a:r>
              <a:rPr lang="en-US" sz="3200" dirty="0"/>
              <a:t>.</a:t>
            </a:r>
            <a:endParaRPr lang="ru-RU" sz="3200" dirty="0"/>
          </a:p>
        </p:txBody>
      </p:sp>
    </p:spTree>
    <p:extLst>
      <p:ext uri="{BB962C8B-B14F-4D97-AF65-F5344CB8AC3E}">
        <p14:creationId xmlns:p14="http://schemas.microsoft.com/office/powerpoint/2010/main" val="342617226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Chiziqli</a:t>
            </a:r>
            <a:r>
              <a:rPr lang="en-US" b="1" dirty="0"/>
              <a:t> </a:t>
            </a:r>
            <a:r>
              <a:rPr lang="en-US" b="1" dirty="0" err="1" smtClean="0"/>
              <a:t>jadvallar</a:t>
            </a:r>
            <a:endParaRPr lang="ru-RU" dirty="0"/>
          </a:p>
        </p:txBody>
      </p:sp>
      <p:sp>
        <p:nvSpPr>
          <p:cNvPr id="3" name="Объект 2"/>
          <p:cNvSpPr>
            <a:spLocks noGrp="1"/>
          </p:cNvSpPr>
          <p:nvPr>
            <p:ph idx="1"/>
          </p:nvPr>
        </p:nvSpPr>
        <p:spPr/>
        <p:txBody>
          <a:bodyPr>
            <a:normAutofit fontScale="92500" lnSpcReduction="20000"/>
          </a:bodyPr>
          <a:lstStyle/>
          <a:p>
            <a:pPr>
              <a:lnSpc>
                <a:spcPct val="110000"/>
              </a:lnSpc>
            </a:pPr>
            <a:r>
              <a:rPr lang="en-US" dirty="0" err="1"/>
              <a:t>Chiziqli</a:t>
            </a:r>
            <a:r>
              <a:rPr lang="en-US" dirty="0"/>
              <a:t> </a:t>
            </a:r>
            <a:r>
              <a:rPr lang="en-US" dirty="0" err="1"/>
              <a:t>jadvallar</a:t>
            </a:r>
            <a:r>
              <a:rPr lang="en-US" dirty="0"/>
              <a:t> </a:t>
            </a:r>
            <a:r>
              <a:rPr lang="en-US" dirty="0" err="1"/>
              <a:t>satr</a:t>
            </a:r>
            <a:r>
              <a:rPr lang="en-US" dirty="0"/>
              <a:t> </a:t>
            </a:r>
            <a:r>
              <a:rPr lang="en-US" dirty="0" err="1"/>
              <a:t>yoki</a:t>
            </a:r>
            <a:r>
              <a:rPr lang="en-US" dirty="0"/>
              <a:t> </a:t>
            </a:r>
            <a:r>
              <a:rPr lang="en-US" dirty="0" err="1"/>
              <a:t>ustun</a:t>
            </a:r>
            <a:r>
              <a:rPr lang="en-US" dirty="0"/>
              <a:t> </a:t>
            </a:r>
            <a:r>
              <a:rPr lang="en-US" dirty="0" err="1"/>
              <a:t>shaklida</a:t>
            </a:r>
            <a:r>
              <a:rPr lang="en-US" dirty="0"/>
              <a:t> </a:t>
            </a:r>
            <a:r>
              <a:rPr lang="en-US" dirty="0" err="1"/>
              <a:t>ifodalanadi</a:t>
            </a:r>
            <a:r>
              <a:rPr lang="en-US" dirty="0"/>
              <a:t>. </a:t>
            </a:r>
            <a:r>
              <a:rPr lang="en-US" dirty="0" err="1"/>
              <a:t>Masalan</a:t>
            </a:r>
            <a:r>
              <a:rPr lang="en-US" dirty="0"/>
              <a:t>, </a:t>
            </a:r>
            <a:r>
              <a:rPr lang="en-US" dirty="0" err="1"/>
              <a:t>sinfingizdagi</a:t>
            </a:r>
            <a:r>
              <a:rPr lang="en-US" dirty="0"/>
              <a:t> </a:t>
            </a:r>
            <a:r>
              <a:rPr lang="en-US" dirty="0" err="1"/>
              <a:t>o’quvchilar</a:t>
            </a:r>
            <a:r>
              <a:rPr lang="en-US" dirty="0"/>
              <a:t> </a:t>
            </a:r>
            <a:r>
              <a:rPr lang="en-US" dirty="0" err="1"/>
              <a:t>ro’yxati</a:t>
            </a:r>
            <a:r>
              <a:rPr lang="en-US" dirty="0"/>
              <a:t> </a:t>
            </a:r>
            <a:r>
              <a:rPr lang="en-US" dirty="0" err="1"/>
              <a:t>sinf</a:t>
            </a:r>
            <a:r>
              <a:rPr lang="en-US" dirty="0"/>
              <a:t> </a:t>
            </a:r>
            <a:r>
              <a:rPr lang="en-US" dirty="0" err="1"/>
              <a:t>jurnalida</a:t>
            </a:r>
            <a:r>
              <a:rPr lang="en-US" dirty="0"/>
              <a:t> </a:t>
            </a:r>
            <a:r>
              <a:rPr lang="en-US" dirty="0" err="1"/>
              <a:t>ustun</a:t>
            </a:r>
            <a:r>
              <a:rPr lang="en-US" dirty="0"/>
              <a:t> </a:t>
            </a:r>
            <a:r>
              <a:rPr lang="en-US" dirty="0" err="1"/>
              <a:t>shaklidagi</a:t>
            </a:r>
            <a:r>
              <a:rPr lang="en-US" dirty="0"/>
              <a:t> </a:t>
            </a:r>
            <a:r>
              <a:rPr lang="en-US" dirty="0" err="1"/>
              <a:t>jadval</a:t>
            </a:r>
            <a:r>
              <a:rPr lang="en-US" dirty="0"/>
              <a:t> </a:t>
            </a:r>
            <a:r>
              <a:rPr lang="en-US" dirty="0" err="1"/>
              <a:t>ko’rinishida</a:t>
            </a:r>
            <a:r>
              <a:rPr lang="en-US" dirty="0"/>
              <a:t> </a:t>
            </a:r>
            <a:r>
              <a:rPr lang="en-US" dirty="0" err="1"/>
              <a:t>yozilgan</a:t>
            </a:r>
            <a:r>
              <a:rPr lang="en-US" dirty="0"/>
              <a:t>. </a:t>
            </a:r>
            <a:r>
              <a:rPr lang="en-US" dirty="0" err="1"/>
              <a:t>O’quvchilarning</a:t>
            </a:r>
            <a:r>
              <a:rPr lang="en-US" dirty="0"/>
              <a:t> </a:t>
            </a:r>
            <a:r>
              <a:rPr lang="en-US" dirty="0" err="1"/>
              <a:t>familiyalari</a:t>
            </a:r>
            <a:r>
              <a:rPr lang="en-US" dirty="0"/>
              <a:t> </a:t>
            </a:r>
            <a:r>
              <a:rPr lang="en-US" dirty="0" err="1"/>
              <a:t>bu</a:t>
            </a:r>
            <a:r>
              <a:rPr lang="en-US" dirty="0"/>
              <a:t> </a:t>
            </a:r>
            <a:r>
              <a:rPr lang="en-US" dirty="0" err="1"/>
              <a:t>jadvalning</a:t>
            </a:r>
            <a:r>
              <a:rPr lang="en-US" dirty="0"/>
              <a:t> </a:t>
            </a:r>
            <a:r>
              <a:rPr lang="en-US" dirty="0" err="1"/>
              <a:t>elementlarini</a:t>
            </a:r>
            <a:r>
              <a:rPr lang="en-US" dirty="0"/>
              <a:t> </a:t>
            </a:r>
            <a:r>
              <a:rPr lang="en-US" dirty="0" err="1"/>
              <a:t>tashkil</a:t>
            </a:r>
            <a:r>
              <a:rPr lang="en-US" dirty="0"/>
              <a:t> </a:t>
            </a:r>
            <a:r>
              <a:rPr lang="en-US" dirty="0" err="1"/>
              <a:t>etadi</a:t>
            </a:r>
            <a:r>
              <a:rPr lang="en-US" dirty="0"/>
              <a:t>. </a:t>
            </a:r>
            <a:r>
              <a:rPr lang="en-US" dirty="0" err="1"/>
              <a:t>Ularning</a:t>
            </a:r>
            <a:r>
              <a:rPr lang="en-US" dirty="0"/>
              <a:t> </a:t>
            </a:r>
            <a:r>
              <a:rPr lang="en-US" dirty="0" err="1"/>
              <a:t>har</a:t>
            </a:r>
            <a:r>
              <a:rPr lang="en-US" dirty="0"/>
              <a:t> </a:t>
            </a:r>
            <a:r>
              <a:rPr lang="en-US" dirty="0" err="1"/>
              <a:t>biri</a:t>
            </a:r>
            <a:r>
              <a:rPr lang="en-US" dirty="0"/>
              <a:t> </a:t>
            </a:r>
            <a:r>
              <a:rPr lang="en-US" dirty="0" err="1"/>
              <a:t>o’z</a:t>
            </a:r>
            <a:r>
              <a:rPr lang="en-US" dirty="0"/>
              <a:t> </a:t>
            </a:r>
            <a:r>
              <a:rPr lang="en-US" dirty="0" err="1"/>
              <a:t>tartib</a:t>
            </a:r>
            <a:r>
              <a:rPr lang="en-US" dirty="0"/>
              <a:t> </a:t>
            </a:r>
            <a:r>
              <a:rPr lang="en-US" dirty="0" err="1"/>
              <a:t>raqamiga</a:t>
            </a:r>
            <a:r>
              <a:rPr lang="en-US" dirty="0"/>
              <a:t> </a:t>
            </a:r>
            <a:r>
              <a:rPr lang="en-US" dirty="0" err="1"/>
              <a:t>ega</a:t>
            </a:r>
            <a:r>
              <a:rPr lang="en-US" dirty="0"/>
              <a:t> </a:t>
            </a:r>
            <a:r>
              <a:rPr lang="en-US" dirty="0" err="1"/>
              <a:t>va</a:t>
            </a:r>
            <a:r>
              <a:rPr lang="en-US" dirty="0"/>
              <a:t> </a:t>
            </a:r>
            <a:r>
              <a:rPr lang="en-US" dirty="0" err="1"/>
              <a:t>har</a:t>
            </a:r>
            <a:r>
              <a:rPr lang="en-US" dirty="0"/>
              <a:t> </a:t>
            </a:r>
            <a:r>
              <a:rPr lang="en-US" dirty="0" err="1"/>
              <a:t>bir</a:t>
            </a:r>
            <a:r>
              <a:rPr lang="en-US" dirty="0"/>
              <a:t> </a:t>
            </a:r>
            <a:r>
              <a:rPr lang="en-US" dirty="0" err="1"/>
              <a:t>tartib</a:t>
            </a:r>
            <a:r>
              <a:rPr lang="en-US" dirty="0"/>
              <a:t> </a:t>
            </a:r>
            <a:r>
              <a:rPr lang="en-US" dirty="0" err="1"/>
              <a:t>raqamga</a:t>
            </a:r>
            <a:r>
              <a:rPr lang="en-US" dirty="0"/>
              <a:t> </a:t>
            </a:r>
            <a:r>
              <a:rPr lang="en-US" dirty="0" err="1"/>
              <a:t>faqat</a:t>
            </a:r>
            <a:r>
              <a:rPr lang="en-US" dirty="0"/>
              <a:t> </a:t>
            </a:r>
            <a:r>
              <a:rPr lang="en-US" dirty="0" err="1"/>
              <a:t>bitta</a:t>
            </a:r>
            <a:r>
              <a:rPr lang="en-US" dirty="0"/>
              <a:t> </a:t>
            </a:r>
            <a:r>
              <a:rPr lang="en-US" dirty="0" err="1"/>
              <a:t>o’quvchining</a:t>
            </a:r>
            <a:r>
              <a:rPr lang="en-US" dirty="0"/>
              <a:t> </a:t>
            </a:r>
            <a:r>
              <a:rPr lang="en-US" dirty="0" err="1"/>
              <a:t>familiyasi</a:t>
            </a:r>
            <a:r>
              <a:rPr lang="en-US" dirty="0"/>
              <a:t> </a:t>
            </a:r>
            <a:r>
              <a:rPr lang="en-US" dirty="0" err="1"/>
              <a:t>mos</a:t>
            </a:r>
            <a:r>
              <a:rPr lang="en-US" dirty="0"/>
              <a:t> </a:t>
            </a:r>
            <a:r>
              <a:rPr lang="en-US" dirty="0" err="1"/>
              <a:t>keladi</a:t>
            </a:r>
            <a:r>
              <a:rPr lang="en-US" dirty="0"/>
              <a:t>.</a:t>
            </a:r>
            <a:endParaRPr lang="ru-RU" dirty="0"/>
          </a:p>
          <a:p>
            <a:pPr>
              <a:lnSpc>
                <a:spcPct val="110000"/>
              </a:lnSpc>
            </a:pPr>
            <a:r>
              <a:rPr lang="en-US" dirty="0" err="1"/>
              <a:t>Ikki</a:t>
            </a:r>
            <a:r>
              <a:rPr lang="en-US" dirty="0"/>
              <a:t> </a:t>
            </a:r>
            <a:r>
              <a:rPr lang="en-US" dirty="0" err="1"/>
              <a:t>o’lchovli</a:t>
            </a:r>
            <a:r>
              <a:rPr lang="en-US" dirty="0"/>
              <a:t> </a:t>
            </a:r>
            <a:r>
              <a:rPr lang="en-US" dirty="0" err="1"/>
              <a:t>jadvallar</a:t>
            </a:r>
            <a:r>
              <a:rPr lang="en-US" dirty="0"/>
              <a:t> </a:t>
            </a:r>
            <a:r>
              <a:rPr lang="en-US" dirty="0" err="1"/>
              <a:t>ustunlar</a:t>
            </a:r>
            <a:r>
              <a:rPr lang="en-US" dirty="0"/>
              <a:t> </a:t>
            </a:r>
            <a:r>
              <a:rPr lang="en-US" dirty="0" err="1"/>
              <a:t>va</a:t>
            </a:r>
            <a:r>
              <a:rPr lang="en-US" dirty="0"/>
              <a:t> </a:t>
            </a:r>
            <a:r>
              <a:rPr lang="en-US" dirty="0" err="1"/>
              <a:t>satrlardan</a:t>
            </a:r>
            <a:r>
              <a:rPr lang="en-US" dirty="0"/>
              <a:t> </a:t>
            </a:r>
            <a:r>
              <a:rPr lang="en-US" dirty="0" err="1"/>
              <a:t>tashkil</a:t>
            </a:r>
            <a:r>
              <a:rPr lang="en-US" dirty="0"/>
              <a:t> </a:t>
            </a:r>
            <a:r>
              <a:rPr lang="en-US" dirty="0" err="1"/>
              <a:t>topadi</a:t>
            </a:r>
            <a:r>
              <a:rPr lang="en-US" dirty="0"/>
              <a:t> (</a:t>
            </a:r>
            <a:r>
              <a:rPr lang="en-US" dirty="0" err="1"/>
              <a:t>elektron</a:t>
            </a:r>
            <a:r>
              <a:rPr lang="en-US" dirty="0"/>
              <a:t> </a:t>
            </a:r>
            <a:r>
              <a:rPr lang="en-US" dirty="0" err="1"/>
              <a:t>jadvallarga</a:t>
            </a:r>
            <a:r>
              <a:rPr lang="en-US" dirty="0"/>
              <a:t> </a:t>
            </a:r>
            <a:r>
              <a:rPr lang="en-US" dirty="0" err="1"/>
              <a:t>oid</a:t>
            </a:r>
            <a:r>
              <a:rPr lang="en-US" dirty="0"/>
              <a:t> </a:t>
            </a:r>
            <a:r>
              <a:rPr lang="en-US" dirty="0" err="1"/>
              <a:t>mavzularni</a:t>
            </a:r>
            <a:r>
              <a:rPr lang="en-US" dirty="0"/>
              <a:t> </a:t>
            </a:r>
            <a:r>
              <a:rPr lang="en-US" dirty="0" err="1"/>
              <a:t>eslang</a:t>
            </a:r>
            <a:r>
              <a:rPr lang="en-US" dirty="0"/>
              <a:t>). </a:t>
            </a:r>
            <a:r>
              <a:rPr lang="en-US" dirty="0" err="1"/>
              <a:t>Ularning</a:t>
            </a:r>
            <a:r>
              <a:rPr lang="en-US" dirty="0"/>
              <a:t> </a:t>
            </a:r>
            <a:r>
              <a:rPr lang="en-US" dirty="0" err="1" smtClean="0"/>
              <a:t>elementlari</a:t>
            </a:r>
            <a:r>
              <a:rPr lang="en-US" dirty="0" smtClean="0"/>
              <a:t> </a:t>
            </a:r>
            <a:r>
              <a:rPr lang="en-US" dirty="0" err="1" smtClean="0"/>
              <a:t>ustun</a:t>
            </a:r>
            <a:r>
              <a:rPr lang="en-US" dirty="0" smtClean="0"/>
              <a:t> </a:t>
            </a:r>
            <a:r>
              <a:rPr lang="en-US" dirty="0" err="1"/>
              <a:t>va</a:t>
            </a:r>
            <a:r>
              <a:rPr lang="en-US" dirty="0"/>
              <a:t> </a:t>
            </a:r>
            <a:r>
              <a:rPr lang="en-US" dirty="0" err="1"/>
              <a:t>satrlar</a:t>
            </a:r>
            <a:r>
              <a:rPr lang="en-US" dirty="0"/>
              <a:t> </a:t>
            </a:r>
            <a:r>
              <a:rPr lang="en-US" dirty="0" err="1"/>
              <a:t>kesishgan</a:t>
            </a:r>
            <a:r>
              <a:rPr lang="en-US" dirty="0"/>
              <a:t> </a:t>
            </a:r>
            <a:r>
              <a:rPr lang="en-US" dirty="0" err="1"/>
              <a:t>kataklarda</a:t>
            </a:r>
            <a:r>
              <a:rPr lang="en-US" dirty="0"/>
              <a:t> </a:t>
            </a:r>
            <a:r>
              <a:rPr lang="en-US" dirty="0" err="1"/>
              <a:t>joylashadi</a:t>
            </a:r>
            <a:r>
              <a:rPr lang="en-US" dirty="0"/>
              <a:t>. </a:t>
            </a:r>
            <a:r>
              <a:rPr lang="en-US" dirty="0" err="1"/>
              <a:t>Bunday</a:t>
            </a:r>
            <a:r>
              <a:rPr lang="en-US" dirty="0"/>
              <a:t> </a:t>
            </a:r>
            <a:r>
              <a:rPr lang="en-US" dirty="0" err="1"/>
              <a:t>jadvallarda</a:t>
            </a:r>
            <a:r>
              <a:rPr lang="en-US" dirty="0"/>
              <a:t> </a:t>
            </a:r>
            <a:r>
              <a:rPr lang="en-US" dirty="0" err="1"/>
              <a:t>biror</a:t>
            </a:r>
            <a:r>
              <a:rPr lang="en-US" dirty="0"/>
              <a:t> </a:t>
            </a:r>
            <a:r>
              <a:rPr lang="en-US" dirty="0" err="1"/>
              <a:t>elementni</a:t>
            </a:r>
            <a:r>
              <a:rPr lang="en-US" dirty="0"/>
              <a:t> </a:t>
            </a:r>
            <a:r>
              <a:rPr lang="en-US" dirty="0" err="1"/>
              <a:t>ko’rsatish</a:t>
            </a:r>
            <a:r>
              <a:rPr lang="en-US" dirty="0"/>
              <a:t> </a:t>
            </a:r>
            <a:r>
              <a:rPr lang="en-US" dirty="0" err="1"/>
              <a:t>uchun</a:t>
            </a:r>
            <a:r>
              <a:rPr lang="en-US" dirty="0"/>
              <a:t> </a:t>
            </a:r>
            <a:r>
              <a:rPr lang="en-US" dirty="0" err="1"/>
              <a:t>uning</a:t>
            </a:r>
            <a:r>
              <a:rPr lang="en-US" dirty="0"/>
              <a:t> </a:t>
            </a:r>
            <a:r>
              <a:rPr lang="en-US" dirty="0" err="1"/>
              <a:t>nechanchi</a:t>
            </a:r>
            <a:r>
              <a:rPr lang="en-US" dirty="0"/>
              <a:t> </a:t>
            </a:r>
            <a:r>
              <a:rPr lang="en-US" dirty="0" err="1"/>
              <a:t>satr</a:t>
            </a:r>
            <a:r>
              <a:rPr lang="en-US" dirty="0"/>
              <a:t> </a:t>
            </a:r>
            <a:r>
              <a:rPr lang="en-US" dirty="0" err="1"/>
              <a:t>va</a:t>
            </a:r>
            <a:r>
              <a:rPr lang="en-US" dirty="0"/>
              <a:t> </a:t>
            </a:r>
            <a:r>
              <a:rPr lang="en-US" dirty="0" err="1"/>
              <a:t>nechanchi</a:t>
            </a:r>
            <a:r>
              <a:rPr lang="en-US" dirty="0"/>
              <a:t> </a:t>
            </a:r>
            <a:r>
              <a:rPr lang="en-US" dirty="0" err="1"/>
              <a:t>ustunda</a:t>
            </a:r>
            <a:r>
              <a:rPr lang="en-US" dirty="0"/>
              <a:t> </a:t>
            </a:r>
            <a:r>
              <a:rPr lang="en-US" dirty="0" err="1"/>
              <a:t>joylashganligini</a:t>
            </a:r>
            <a:r>
              <a:rPr lang="en-US" dirty="0"/>
              <a:t>, </a:t>
            </a:r>
            <a:r>
              <a:rPr lang="en-US" dirty="0" err="1"/>
              <a:t>ya’ni</a:t>
            </a:r>
            <a:r>
              <a:rPr lang="en-US" dirty="0"/>
              <a:t> </a:t>
            </a:r>
            <a:r>
              <a:rPr lang="en-US" dirty="0" err="1"/>
              <a:t>satr</a:t>
            </a:r>
            <a:r>
              <a:rPr lang="en-US" dirty="0"/>
              <a:t> </a:t>
            </a:r>
            <a:r>
              <a:rPr lang="en-US" dirty="0" err="1"/>
              <a:t>va</a:t>
            </a:r>
            <a:r>
              <a:rPr lang="en-US" dirty="0"/>
              <a:t> </a:t>
            </a:r>
            <a:r>
              <a:rPr lang="en-US" dirty="0" err="1"/>
              <a:t>ustun</a:t>
            </a:r>
            <a:r>
              <a:rPr lang="en-US" dirty="0"/>
              <a:t> </a:t>
            </a:r>
            <a:r>
              <a:rPr lang="en-US" dirty="0" err="1"/>
              <a:t>bo’yicha</a:t>
            </a:r>
            <a:r>
              <a:rPr lang="en-US" dirty="0"/>
              <a:t> </a:t>
            </a:r>
            <a:r>
              <a:rPr lang="en-US" dirty="0" err="1"/>
              <a:t>tartib</a:t>
            </a:r>
            <a:r>
              <a:rPr lang="en-US" dirty="0"/>
              <a:t> </a:t>
            </a:r>
            <a:r>
              <a:rPr lang="en-US" dirty="0" err="1"/>
              <a:t>raqamlarini</a:t>
            </a:r>
            <a:r>
              <a:rPr lang="en-US" dirty="0"/>
              <a:t> </a:t>
            </a:r>
            <a:r>
              <a:rPr lang="en-US" dirty="0" err="1"/>
              <a:t>bilish</a:t>
            </a:r>
            <a:r>
              <a:rPr lang="en-US" dirty="0"/>
              <a:t> </a:t>
            </a:r>
            <a:r>
              <a:rPr lang="en-US" dirty="0" err="1"/>
              <a:t>kerak</a:t>
            </a:r>
            <a:r>
              <a:rPr lang="en-US" dirty="0"/>
              <a:t> </a:t>
            </a:r>
            <a:r>
              <a:rPr lang="en-US" dirty="0" err="1"/>
              <a:t>bo’ladi</a:t>
            </a:r>
            <a:r>
              <a:rPr lang="en-US" dirty="0"/>
              <a:t>. </a:t>
            </a:r>
            <a:endParaRPr lang="ru-RU" dirty="0"/>
          </a:p>
        </p:txBody>
      </p:sp>
    </p:spTree>
    <p:extLst>
      <p:ext uri="{BB962C8B-B14F-4D97-AF65-F5344CB8AC3E}">
        <p14:creationId xmlns:p14="http://schemas.microsoft.com/office/powerpoint/2010/main" val="3475961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smtClean="0"/>
              <a:t>Massiv</a:t>
            </a:r>
            <a:endParaRPr lang="ru-RU" dirty="0"/>
          </a:p>
        </p:txBody>
      </p:sp>
      <p:sp>
        <p:nvSpPr>
          <p:cNvPr id="3" name="Объект 2"/>
          <p:cNvSpPr>
            <a:spLocks noGrp="1"/>
          </p:cNvSpPr>
          <p:nvPr>
            <p:ph idx="1"/>
          </p:nvPr>
        </p:nvSpPr>
        <p:spPr>
          <a:xfrm>
            <a:off x="838200" y="1825624"/>
            <a:ext cx="10515600" cy="4663665"/>
          </a:xfrm>
        </p:spPr>
        <p:txBody>
          <a:bodyPr>
            <a:normAutofit fontScale="85000" lnSpcReduction="20000"/>
          </a:bodyPr>
          <a:lstStyle/>
          <a:p>
            <a:pPr>
              <a:lnSpc>
                <a:spcPct val="120000"/>
              </a:lnSpc>
            </a:pPr>
            <a:r>
              <a:rPr lang="en-US" dirty="0" err="1"/>
              <a:t>Dasturlash</a:t>
            </a:r>
            <a:r>
              <a:rPr lang="en-US" dirty="0"/>
              <a:t> </a:t>
            </a:r>
            <a:r>
              <a:rPr lang="en-US" dirty="0" err="1"/>
              <a:t>tillarida</a:t>
            </a:r>
            <a:r>
              <a:rPr lang="en-US" dirty="0"/>
              <a:t> </a:t>
            </a:r>
            <a:r>
              <a:rPr lang="en-US" dirty="0" err="1"/>
              <a:t>jadvallar</a:t>
            </a:r>
            <a:r>
              <a:rPr lang="en-US" dirty="0"/>
              <a:t> </a:t>
            </a:r>
            <a:r>
              <a:rPr lang="en-US" dirty="0" err="1"/>
              <a:t>bilan</a:t>
            </a:r>
            <a:r>
              <a:rPr lang="en-US" dirty="0"/>
              <a:t> </a:t>
            </a:r>
            <a:r>
              <a:rPr lang="en-US" dirty="0" err="1"/>
              <a:t>ishlash</a:t>
            </a:r>
            <a:r>
              <a:rPr lang="en-US" dirty="0"/>
              <a:t> </a:t>
            </a:r>
            <a:r>
              <a:rPr lang="en-US" dirty="0" err="1"/>
              <a:t>uchun</a:t>
            </a:r>
            <a:r>
              <a:rPr lang="en-US" dirty="0"/>
              <a:t> </a:t>
            </a:r>
            <a:r>
              <a:rPr lang="en-US" dirty="0" err="1"/>
              <a:t>massiv</a:t>
            </a:r>
            <a:r>
              <a:rPr lang="en-US" dirty="0"/>
              <a:t> </a:t>
            </a:r>
            <a:r>
              <a:rPr lang="en-US" dirty="0" err="1"/>
              <a:t>tushun</a:t>
            </a:r>
            <a:r>
              <a:rPr lang="en-US" dirty="0"/>
              <a:t>- </a:t>
            </a:r>
            <a:r>
              <a:rPr lang="en-US" dirty="0" err="1"/>
              <a:t>chasi</a:t>
            </a:r>
            <a:r>
              <a:rPr lang="en-US" dirty="0"/>
              <a:t> </a:t>
            </a:r>
            <a:r>
              <a:rPr lang="en-US" dirty="0" err="1"/>
              <a:t>kiritilgan</a:t>
            </a:r>
            <a:r>
              <a:rPr lang="en-US" dirty="0"/>
              <a:t>. </a:t>
            </a:r>
            <a:r>
              <a:rPr lang="en-US" dirty="0" err="1"/>
              <a:t>Massiv</a:t>
            </a:r>
            <a:r>
              <a:rPr lang="en-US" dirty="0"/>
              <a:t> — </a:t>
            </a:r>
            <a:r>
              <a:rPr lang="en-US" dirty="0" err="1"/>
              <a:t>jadval</a:t>
            </a:r>
            <a:r>
              <a:rPr lang="en-US" dirty="0"/>
              <a:t> </a:t>
            </a:r>
            <a:r>
              <a:rPr lang="en-US" dirty="0" err="1"/>
              <a:t>ko’rinishidagi</a:t>
            </a:r>
            <a:r>
              <a:rPr lang="en-US" dirty="0"/>
              <a:t> </a:t>
            </a:r>
            <a:r>
              <a:rPr lang="en-US" dirty="0" err="1"/>
              <a:t>miqdor</a:t>
            </a:r>
            <a:r>
              <a:rPr lang="en-US" dirty="0"/>
              <a:t> </a:t>
            </a:r>
            <a:r>
              <a:rPr lang="en-US" dirty="0" err="1"/>
              <a:t>bo’lib</a:t>
            </a:r>
            <a:r>
              <a:rPr lang="en-US" dirty="0"/>
              <a:t>, u </a:t>
            </a:r>
            <a:r>
              <a:rPr lang="en-US" dirty="0" err="1"/>
              <a:t>ma’lum</a:t>
            </a:r>
            <a:r>
              <a:rPr lang="en-US" dirty="0"/>
              <a:t> (</a:t>
            </a:r>
            <a:r>
              <a:rPr lang="en-US" dirty="0" err="1"/>
              <a:t>aniq</a:t>
            </a:r>
            <a:r>
              <a:rPr lang="en-US" dirty="0"/>
              <a:t>) </a:t>
            </a:r>
            <a:r>
              <a:rPr lang="en-US" dirty="0" err="1"/>
              <a:t>sondagi</a:t>
            </a:r>
            <a:r>
              <a:rPr lang="en-US" dirty="0"/>
              <a:t> </a:t>
            </a:r>
            <a:r>
              <a:rPr lang="en-US" dirty="0" err="1"/>
              <a:t>bir</a:t>
            </a:r>
            <a:r>
              <a:rPr lang="en-US" dirty="0"/>
              <a:t> </a:t>
            </a:r>
            <a:r>
              <a:rPr lang="en-US" dirty="0" err="1"/>
              <a:t>turli</a:t>
            </a:r>
            <a:r>
              <a:rPr lang="en-US" dirty="0"/>
              <a:t> </a:t>
            </a:r>
            <a:r>
              <a:rPr lang="en-US" dirty="0" err="1"/>
              <a:t>va</a:t>
            </a:r>
            <a:r>
              <a:rPr lang="en-US" dirty="0"/>
              <a:t> </a:t>
            </a:r>
            <a:r>
              <a:rPr lang="en-US" dirty="0" err="1"/>
              <a:t>tartiblangan</a:t>
            </a:r>
            <a:r>
              <a:rPr lang="en-US" dirty="0"/>
              <a:t> (</a:t>
            </a:r>
            <a:r>
              <a:rPr lang="en-US" dirty="0" err="1"/>
              <a:t>tartib</a:t>
            </a:r>
            <a:r>
              <a:rPr lang="en-US" dirty="0"/>
              <a:t> </a:t>
            </a:r>
            <a:r>
              <a:rPr lang="en-US" dirty="0" err="1"/>
              <a:t>raqamiga</a:t>
            </a:r>
            <a:r>
              <a:rPr lang="en-US" dirty="0"/>
              <a:t> </a:t>
            </a:r>
            <a:r>
              <a:rPr lang="en-US" dirty="0" err="1"/>
              <a:t>ega</a:t>
            </a:r>
            <a:r>
              <a:rPr lang="en-US" dirty="0"/>
              <a:t>) </a:t>
            </a:r>
            <a:r>
              <a:rPr lang="en-US" dirty="0" err="1"/>
              <a:t>elementlar</a:t>
            </a:r>
            <a:r>
              <a:rPr lang="en-US" dirty="0"/>
              <a:t> </a:t>
            </a:r>
            <a:r>
              <a:rPr lang="en-US" dirty="0" err="1"/>
              <a:t>majmuidan</a:t>
            </a:r>
            <a:r>
              <a:rPr lang="en-US" dirty="0"/>
              <a:t> </a:t>
            </a:r>
            <a:r>
              <a:rPr lang="en-US" dirty="0" err="1"/>
              <a:t>iborat</a:t>
            </a:r>
            <a:r>
              <a:rPr lang="en-US" dirty="0"/>
              <a:t>. </a:t>
            </a:r>
            <a:r>
              <a:rPr lang="en-US" dirty="0" err="1"/>
              <a:t>Massiv</a:t>
            </a:r>
            <a:r>
              <a:rPr lang="en-US" dirty="0"/>
              <a:t> </a:t>
            </a:r>
            <a:r>
              <a:rPr lang="en-US" dirty="0" err="1"/>
              <a:t>elementlarining</a:t>
            </a:r>
            <a:r>
              <a:rPr lang="en-US" dirty="0"/>
              <a:t> </a:t>
            </a:r>
            <a:r>
              <a:rPr lang="en-US" dirty="0" err="1"/>
              <a:t>tartib</a:t>
            </a:r>
            <a:r>
              <a:rPr lang="en-US" dirty="0"/>
              <a:t> </a:t>
            </a:r>
            <a:r>
              <a:rPr lang="en-US" dirty="0" err="1"/>
              <a:t>raqami</a:t>
            </a:r>
            <a:r>
              <a:rPr lang="en-US" dirty="0"/>
              <a:t> </a:t>
            </a:r>
            <a:r>
              <a:rPr lang="en-US" dirty="0" err="1"/>
              <a:t>butun</a:t>
            </a:r>
            <a:r>
              <a:rPr lang="en-US" dirty="0"/>
              <a:t> </a:t>
            </a:r>
            <a:r>
              <a:rPr lang="en-US" dirty="0" err="1"/>
              <a:t>sonlarda</a:t>
            </a:r>
            <a:r>
              <a:rPr lang="en-US" dirty="0"/>
              <a:t> </a:t>
            </a:r>
            <a:r>
              <a:rPr lang="en-US" dirty="0" err="1"/>
              <a:t>ifodalanadi</a:t>
            </a:r>
            <a:r>
              <a:rPr lang="en-US" dirty="0"/>
              <a:t>. </a:t>
            </a:r>
            <a:r>
              <a:rPr lang="en-US" dirty="0" err="1"/>
              <a:t>Ular</a:t>
            </a:r>
            <a:r>
              <a:rPr lang="en-US" dirty="0"/>
              <a:t> BASIC da </a:t>
            </a:r>
            <a:r>
              <a:rPr lang="en-US" dirty="0" err="1"/>
              <a:t>manfiy</a:t>
            </a:r>
            <a:r>
              <a:rPr lang="en-US" dirty="0"/>
              <a:t> </a:t>
            </a:r>
            <a:r>
              <a:rPr lang="en-US" dirty="0" err="1"/>
              <a:t>emas</a:t>
            </a:r>
            <a:r>
              <a:rPr lang="en-US" dirty="0"/>
              <a:t>, PASCAL </a:t>
            </a:r>
            <a:r>
              <a:rPr lang="en-US" dirty="0" err="1"/>
              <a:t>va</a:t>
            </a:r>
            <a:r>
              <a:rPr lang="en-US" dirty="0"/>
              <a:t> DELPHI da </a:t>
            </a:r>
            <a:r>
              <a:rPr lang="en-US" dirty="0" err="1"/>
              <a:t>manfiy</a:t>
            </a:r>
            <a:r>
              <a:rPr lang="en-US" dirty="0"/>
              <a:t> </a:t>
            </a:r>
            <a:r>
              <a:rPr lang="en-US" dirty="0" err="1"/>
              <a:t>bo’lishi</a:t>
            </a:r>
            <a:r>
              <a:rPr lang="en-US" dirty="0"/>
              <a:t> ham </a:t>
            </a:r>
            <a:r>
              <a:rPr lang="en-US" dirty="0" err="1"/>
              <a:t>mumkin</a:t>
            </a:r>
            <a:r>
              <a:rPr lang="en-US" dirty="0"/>
              <a:t>.</a:t>
            </a:r>
            <a:endParaRPr lang="ru-RU" dirty="0"/>
          </a:p>
          <a:p>
            <a:pPr>
              <a:lnSpc>
                <a:spcPct val="120000"/>
              </a:lnSpc>
            </a:pPr>
            <a:r>
              <a:rPr lang="en-US" dirty="0" err="1"/>
              <a:t>Dasturlash</a:t>
            </a:r>
            <a:r>
              <a:rPr lang="en-US" dirty="0"/>
              <a:t> </a:t>
            </a:r>
            <a:r>
              <a:rPr lang="en-US" dirty="0" err="1"/>
              <a:t>tillarida</a:t>
            </a:r>
            <a:r>
              <a:rPr lang="en-US" dirty="0"/>
              <a:t> </a:t>
            </a:r>
            <a:r>
              <a:rPr lang="en-US" dirty="0" err="1"/>
              <a:t>har</a:t>
            </a:r>
            <a:r>
              <a:rPr lang="en-US" dirty="0"/>
              <a:t> </a:t>
            </a:r>
            <a:r>
              <a:rPr lang="en-US" dirty="0" err="1"/>
              <a:t>bir</a:t>
            </a:r>
            <a:r>
              <a:rPr lang="en-US" dirty="0"/>
              <a:t> </a:t>
            </a:r>
            <a:r>
              <a:rPr lang="en-US" dirty="0" err="1"/>
              <a:t>massiv</a:t>
            </a:r>
            <a:r>
              <a:rPr lang="en-US" dirty="0"/>
              <a:t> </a:t>
            </a:r>
            <a:r>
              <a:rPr lang="en-US" dirty="0" err="1"/>
              <a:t>o’z</a:t>
            </a:r>
            <a:r>
              <a:rPr lang="en-US" dirty="0"/>
              <a:t> </a:t>
            </a:r>
            <a:r>
              <a:rPr lang="en-US" dirty="0" err="1"/>
              <a:t>nomiga</a:t>
            </a:r>
            <a:r>
              <a:rPr lang="en-US" dirty="0"/>
              <a:t> </a:t>
            </a:r>
            <a:r>
              <a:rPr lang="en-US" dirty="0" err="1"/>
              <a:t>ega</a:t>
            </a:r>
            <a:r>
              <a:rPr lang="en-US" dirty="0"/>
              <a:t> </a:t>
            </a:r>
            <a:r>
              <a:rPr lang="en-US" dirty="0" err="1"/>
              <a:t>bo’lib</a:t>
            </a:r>
            <a:r>
              <a:rPr lang="en-US" dirty="0"/>
              <a:t>, </a:t>
            </a:r>
            <a:r>
              <a:rPr lang="en-US" dirty="0" err="1"/>
              <a:t>ularni</a:t>
            </a:r>
            <a:r>
              <a:rPr lang="en-US" dirty="0"/>
              <a:t> </a:t>
            </a:r>
            <a:r>
              <a:rPr lang="en-US" dirty="0" err="1"/>
              <a:t>nomlash</a:t>
            </a:r>
            <a:r>
              <a:rPr lang="en-US" dirty="0"/>
              <a:t> </a:t>
            </a:r>
            <a:r>
              <a:rPr lang="en-US" dirty="0" err="1"/>
              <a:t>o’zgaruvchilarni</a:t>
            </a:r>
            <a:r>
              <a:rPr lang="en-US" dirty="0"/>
              <a:t> </a:t>
            </a:r>
            <a:r>
              <a:rPr lang="en-US" dirty="0" err="1"/>
              <a:t>nomlash</a:t>
            </a:r>
            <a:r>
              <a:rPr lang="en-US" dirty="0"/>
              <a:t> </a:t>
            </a:r>
            <a:r>
              <a:rPr lang="en-US" dirty="0" err="1"/>
              <a:t>kabidir</a:t>
            </a:r>
            <a:r>
              <a:rPr lang="en-US" dirty="0"/>
              <a:t>. </a:t>
            </a:r>
            <a:r>
              <a:rPr lang="en-US" dirty="0" err="1"/>
              <a:t>Masalan</a:t>
            </a:r>
            <a:r>
              <a:rPr lang="en-US" dirty="0"/>
              <a:t>: a5, </a:t>
            </a:r>
            <a:r>
              <a:rPr lang="en-US" dirty="0" err="1"/>
              <a:t>dars_jadvali</a:t>
            </a:r>
            <a:r>
              <a:rPr lang="en-US" dirty="0"/>
              <a:t>, </a:t>
            </a:r>
            <a:r>
              <a:rPr lang="en-US" dirty="0" err="1"/>
              <a:t>tub_sonlar</a:t>
            </a:r>
            <a:r>
              <a:rPr lang="en-US" dirty="0"/>
              <a:t>.</a:t>
            </a:r>
            <a:endParaRPr lang="ru-RU" dirty="0"/>
          </a:p>
          <a:p>
            <a:pPr>
              <a:lnSpc>
                <a:spcPct val="120000"/>
              </a:lnSpc>
            </a:pPr>
            <a:r>
              <a:rPr lang="en-US" dirty="0" err="1"/>
              <a:t>Massiv</a:t>
            </a:r>
            <a:r>
              <a:rPr lang="en-US" dirty="0"/>
              <a:t> element (</a:t>
            </a:r>
            <a:r>
              <a:rPr lang="en-US" dirty="0" err="1"/>
              <a:t>tokcha</a:t>
            </a:r>
            <a:r>
              <a:rPr lang="en-US" dirty="0"/>
              <a:t>) </a:t>
            </a:r>
            <a:r>
              <a:rPr lang="en-US" dirty="0" err="1"/>
              <a:t>larning</a:t>
            </a:r>
            <a:r>
              <a:rPr lang="en-US" dirty="0"/>
              <a:t> </a:t>
            </a:r>
            <a:r>
              <a:rPr lang="en-US" dirty="0" err="1"/>
              <a:t>tartib</a:t>
            </a:r>
            <a:r>
              <a:rPr lang="en-US" dirty="0"/>
              <a:t> </a:t>
            </a:r>
            <a:r>
              <a:rPr lang="en-US" dirty="0" err="1"/>
              <a:t>raqami</a:t>
            </a:r>
            <a:r>
              <a:rPr lang="en-US" dirty="0"/>
              <a:t> </a:t>
            </a:r>
            <a:r>
              <a:rPr lang="en-US" dirty="0" err="1"/>
              <a:t>indeks</a:t>
            </a:r>
            <a:r>
              <a:rPr lang="en-US" dirty="0"/>
              <a:t> deb </a:t>
            </a:r>
            <a:r>
              <a:rPr lang="en-US" dirty="0" err="1"/>
              <a:t>ataladi</a:t>
            </a:r>
            <a:r>
              <a:rPr lang="en-US" dirty="0"/>
              <a:t>. </a:t>
            </a:r>
            <a:r>
              <a:rPr lang="en-US" dirty="0" err="1"/>
              <a:t>Indeks</a:t>
            </a:r>
            <a:r>
              <a:rPr lang="en-US" dirty="0"/>
              <a:t> BASIC da </a:t>
            </a:r>
            <a:r>
              <a:rPr lang="en-US" dirty="0" err="1"/>
              <a:t>oddiy</a:t>
            </a:r>
            <a:r>
              <a:rPr lang="en-US" dirty="0"/>
              <a:t> </a:t>
            </a:r>
            <a:r>
              <a:rPr lang="en-US" dirty="0" err="1"/>
              <a:t>qavs</a:t>
            </a:r>
            <a:r>
              <a:rPr lang="en-US" dirty="0"/>
              <a:t>, PASCAL </a:t>
            </a:r>
            <a:r>
              <a:rPr lang="en-US" dirty="0" err="1"/>
              <a:t>va</a:t>
            </a:r>
            <a:r>
              <a:rPr lang="en-US" dirty="0"/>
              <a:t> DELPHI da </a:t>
            </a:r>
            <a:r>
              <a:rPr lang="en-US" dirty="0" err="1"/>
              <a:t>kvadrat</a:t>
            </a:r>
            <a:r>
              <a:rPr lang="en-US" dirty="0"/>
              <a:t> </a:t>
            </a:r>
            <a:r>
              <a:rPr lang="en-US" dirty="0" err="1"/>
              <a:t>qavs</a:t>
            </a:r>
            <a:r>
              <a:rPr lang="en-US" dirty="0"/>
              <a:t> </a:t>
            </a:r>
            <a:r>
              <a:rPr lang="en-US" dirty="0" err="1"/>
              <a:t>ichida</a:t>
            </a:r>
            <a:r>
              <a:rPr lang="en-US" dirty="0"/>
              <a:t> </a:t>
            </a:r>
            <a:r>
              <a:rPr lang="en-US" dirty="0" err="1"/>
              <a:t>ko’rsatiladi</a:t>
            </a:r>
            <a:r>
              <a:rPr lang="en-US" dirty="0"/>
              <a:t>. </a:t>
            </a:r>
            <a:r>
              <a:rPr lang="en-US" dirty="0" err="1"/>
              <a:t>Masalan</a:t>
            </a:r>
            <a:r>
              <a:rPr lang="en-US" dirty="0"/>
              <a:t>, PASCAL </a:t>
            </a:r>
            <a:r>
              <a:rPr lang="en-US" dirty="0" err="1"/>
              <a:t>va</a:t>
            </a:r>
            <a:r>
              <a:rPr lang="en-US" dirty="0"/>
              <a:t> DELPHI da a [5] </a:t>
            </a:r>
            <a:r>
              <a:rPr lang="en-US" dirty="0" err="1"/>
              <a:t>yozuvi</a:t>
            </a:r>
            <a:r>
              <a:rPr lang="en-US" dirty="0"/>
              <a:t> — a </a:t>
            </a:r>
            <a:r>
              <a:rPr lang="en-US" dirty="0" err="1"/>
              <a:t>nomli</a:t>
            </a:r>
            <a:r>
              <a:rPr lang="en-US" dirty="0"/>
              <a:t> </a:t>
            </a:r>
            <a:r>
              <a:rPr lang="en-US" dirty="0" err="1"/>
              <a:t>massivning</a:t>
            </a:r>
            <a:r>
              <a:rPr lang="en-US" dirty="0"/>
              <a:t> </a:t>
            </a:r>
            <a:r>
              <a:rPr lang="en-US" dirty="0" err="1"/>
              <a:t>beshinchi</a:t>
            </a:r>
            <a:r>
              <a:rPr lang="en-US" dirty="0"/>
              <a:t> </a:t>
            </a:r>
            <a:r>
              <a:rPr lang="en-US" dirty="0" err="1"/>
              <a:t>elementini</a:t>
            </a:r>
            <a:r>
              <a:rPr lang="en-US" dirty="0"/>
              <a:t> </a:t>
            </a:r>
            <a:r>
              <a:rPr lang="en-US" dirty="0" err="1"/>
              <a:t>bildiradi</a:t>
            </a:r>
            <a:r>
              <a:rPr lang="en-US" dirty="0" smtClean="0"/>
              <a:t>.</a:t>
            </a:r>
            <a:endParaRPr lang="ru-RU" dirty="0"/>
          </a:p>
        </p:txBody>
      </p:sp>
    </p:spTree>
    <p:extLst>
      <p:ext uri="{BB962C8B-B14F-4D97-AF65-F5344CB8AC3E}">
        <p14:creationId xmlns:p14="http://schemas.microsoft.com/office/powerpoint/2010/main" val="323945300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Chiziqli</a:t>
            </a:r>
            <a:r>
              <a:rPr lang="en-US" b="1" dirty="0"/>
              <a:t> </a:t>
            </a:r>
            <a:r>
              <a:rPr lang="en-US" b="1" dirty="0" err="1"/>
              <a:t>dasturlar</a:t>
            </a:r>
            <a:r>
              <a:rPr lang="en-US" b="1" dirty="0"/>
              <a:t> </a:t>
            </a:r>
            <a:r>
              <a:rPr lang="en-US" b="1" dirty="0" err="1"/>
              <a:t>tuzish</a:t>
            </a:r>
            <a:endParaRPr lang="ru-RU" dirty="0"/>
          </a:p>
        </p:txBody>
      </p:sp>
      <p:sp>
        <p:nvSpPr>
          <p:cNvPr id="3" name="Объект 2"/>
          <p:cNvSpPr>
            <a:spLocks noGrp="1"/>
          </p:cNvSpPr>
          <p:nvPr>
            <p:ph idx="1"/>
          </p:nvPr>
        </p:nvSpPr>
        <p:spPr/>
        <p:txBody>
          <a:bodyPr/>
          <a:lstStyle/>
          <a:p>
            <a:r>
              <a:rPr lang="en-US" dirty="0" err="1"/>
              <a:t>Dasturlash</a:t>
            </a:r>
            <a:r>
              <a:rPr lang="en-US" dirty="0"/>
              <a:t> </a:t>
            </a:r>
            <a:r>
              <a:rPr lang="en-US" dirty="0" err="1"/>
              <a:t>tillari</a:t>
            </a:r>
            <a:r>
              <a:rPr lang="en-US" dirty="0"/>
              <a:t> </a:t>
            </a:r>
            <a:r>
              <a:rPr lang="en-US" dirty="0" err="1"/>
              <a:t>imkoniyatlari</a:t>
            </a:r>
            <a:r>
              <a:rPr lang="en-US" dirty="0"/>
              <a:t> </a:t>
            </a:r>
            <a:r>
              <a:rPr lang="en-US" dirty="0" err="1"/>
              <a:t>va</a:t>
            </a:r>
            <a:r>
              <a:rPr lang="en-US" dirty="0"/>
              <a:t> </a:t>
            </a:r>
            <a:r>
              <a:rPr lang="en-US" dirty="0" err="1"/>
              <a:t>operatorlari</a:t>
            </a:r>
            <a:r>
              <a:rPr lang="en-US" dirty="0"/>
              <a:t> </a:t>
            </a:r>
            <a:r>
              <a:rPr lang="en-US" dirty="0" err="1"/>
              <a:t>haqida</a:t>
            </a:r>
            <a:r>
              <a:rPr lang="en-US" dirty="0"/>
              <a:t> </a:t>
            </a:r>
            <a:r>
              <a:rPr lang="en-US" dirty="0" err="1"/>
              <a:t>ko’p</a:t>
            </a:r>
            <a:r>
              <a:rPr lang="en-US" dirty="0"/>
              <a:t> </a:t>
            </a:r>
            <a:r>
              <a:rPr lang="en-US" dirty="0" err="1"/>
              <a:t>gapirish</a:t>
            </a:r>
            <a:r>
              <a:rPr lang="en-US" dirty="0"/>
              <a:t> </a:t>
            </a:r>
            <a:r>
              <a:rPr lang="en-US" dirty="0" err="1"/>
              <a:t>mumkin</a:t>
            </a:r>
            <a:r>
              <a:rPr lang="en-US" dirty="0"/>
              <a:t>. </a:t>
            </a:r>
            <a:r>
              <a:rPr lang="en-US" dirty="0" err="1"/>
              <a:t>Har</a:t>
            </a:r>
            <a:r>
              <a:rPr lang="en-US" dirty="0"/>
              <a:t> </a:t>
            </a:r>
            <a:r>
              <a:rPr lang="en-US" dirty="0" err="1"/>
              <a:t>bir</a:t>
            </a:r>
            <a:r>
              <a:rPr lang="en-US" dirty="0"/>
              <a:t> </a:t>
            </a:r>
            <a:r>
              <a:rPr lang="en-US" dirty="0" err="1"/>
              <a:t>dasturlash</a:t>
            </a:r>
            <a:r>
              <a:rPr lang="en-US" dirty="0"/>
              <a:t> </a:t>
            </a:r>
            <a:r>
              <a:rPr lang="en-US" dirty="0" err="1"/>
              <a:t>tili</a:t>
            </a:r>
            <a:r>
              <a:rPr lang="en-US" dirty="0"/>
              <a:t> </a:t>
            </a:r>
            <a:r>
              <a:rPr lang="en-US" dirty="0" err="1"/>
              <a:t>uchun</a:t>
            </a:r>
            <a:r>
              <a:rPr lang="en-US" dirty="0"/>
              <a:t> </a:t>
            </a:r>
            <a:r>
              <a:rPr lang="en-US" dirty="0" err="1"/>
              <a:t>alohida</a:t>
            </a:r>
            <a:r>
              <a:rPr lang="en-US" dirty="0"/>
              <a:t> </a:t>
            </a:r>
            <a:r>
              <a:rPr lang="en-US" dirty="0" err="1"/>
              <a:t>qo’llanmalar</a:t>
            </a:r>
            <a:r>
              <a:rPr lang="en-US" dirty="0"/>
              <a:t> </a:t>
            </a:r>
            <a:r>
              <a:rPr lang="en-US" dirty="0" err="1"/>
              <a:t>yozish</a:t>
            </a:r>
            <a:r>
              <a:rPr lang="en-US" dirty="0"/>
              <a:t> </a:t>
            </a:r>
            <a:r>
              <a:rPr lang="en-US" dirty="0" err="1"/>
              <a:t>mumkin</a:t>
            </a:r>
            <a:r>
              <a:rPr lang="en-US" dirty="0"/>
              <a:t>.</a:t>
            </a:r>
            <a:endParaRPr lang="ru-RU" dirty="0"/>
          </a:p>
          <a:p>
            <a:r>
              <a:rPr lang="en-US" dirty="0" err="1"/>
              <a:t>Chiziqli</a:t>
            </a:r>
            <a:r>
              <a:rPr lang="en-US" dirty="0"/>
              <a:t> </a:t>
            </a:r>
            <a:r>
              <a:rPr lang="en-US" dirty="0" err="1"/>
              <a:t>algoritmlarning</a:t>
            </a:r>
            <a:r>
              <a:rPr lang="en-US" dirty="0"/>
              <a:t> </a:t>
            </a:r>
            <a:r>
              <a:rPr lang="en-US" dirty="0" err="1"/>
              <a:t>dastur</a:t>
            </a:r>
            <a:r>
              <a:rPr lang="en-US" dirty="0"/>
              <a:t> </a:t>
            </a:r>
            <a:r>
              <a:rPr lang="en-US" dirty="0" err="1"/>
              <a:t>shaklida</a:t>
            </a:r>
            <a:r>
              <a:rPr lang="en-US" dirty="0"/>
              <a:t> </a:t>
            </a:r>
            <a:r>
              <a:rPr lang="en-US" dirty="0" err="1"/>
              <a:t>yozilishi</a:t>
            </a:r>
            <a:r>
              <a:rPr lang="en-US" dirty="0"/>
              <a:t> </a:t>
            </a:r>
            <a:r>
              <a:rPr lang="en-US" dirty="0" err="1"/>
              <a:t>chiziqli</a:t>
            </a:r>
            <a:r>
              <a:rPr lang="en-US" dirty="0"/>
              <a:t> </a:t>
            </a:r>
            <a:r>
              <a:rPr lang="en-US" dirty="0" err="1"/>
              <a:t>dastur</a:t>
            </a:r>
            <a:r>
              <a:rPr lang="en-US" dirty="0"/>
              <a:t> deb </a:t>
            </a:r>
            <a:r>
              <a:rPr lang="en-US" dirty="0" err="1"/>
              <a:t>ataladi</a:t>
            </a:r>
            <a:r>
              <a:rPr lang="en-US" dirty="0"/>
              <a:t>. </a:t>
            </a:r>
            <a:r>
              <a:rPr lang="en-US" dirty="0" err="1"/>
              <a:t>Demak</a:t>
            </a:r>
            <a:r>
              <a:rPr lang="en-US" dirty="0"/>
              <a:t>, </a:t>
            </a:r>
            <a:r>
              <a:rPr lang="en-US" dirty="0" err="1"/>
              <a:t>chiziqli</a:t>
            </a:r>
            <a:r>
              <a:rPr lang="en-US" dirty="0"/>
              <a:t> </a:t>
            </a:r>
            <a:r>
              <a:rPr lang="en-US" dirty="0" err="1"/>
              <a:t>dasturdagi</a:t>
            </a:r>
            <a:r>
              <a:rPr lang="en-US" dirty="0"/>
              <a:t> </a:t>
            </a:r>
            <a:r>
              <a:rPr lang="en-US" dirty="0" err="1"/>
              <a:t>amallarni</a:t>
            </a:r>
            <a:r>
              <a:rPr lang="en-US" dirty="0"/>
              <a:t> </a:t>
            </a:r>
            <a:r>
              <a:rPr lang="en-US" dirty="0" err="1"/>
              <a:t>bajarishda</a:t>
            </a:r>
            <a:r>
              <a:rPr lang="en-US" dirty="0"/>
              <a:t> </a:t>
            </a:r>
            <a:r>
              <a:rPr lang="en-US" dirty="0" err="1"/>
              <a:t>hech</a:t>
            </a:r>
            <a:r>
              <a:rPr lang="en-US" dirty="0"/>
              <a:t> </a:t>
            </a:r>
            <a:r>
              <a:rPr lang="en-US" dirty="0" err="1"/>
              <a:t>qanday</a:t>
            </a:r>
            <a:r>
              <a:rPr lang="en-US" dirty="0"/>
              <a:t> </a:t>
            </a:r>
            <a:r>
              <a:rPr lang="en-US" dirty="0" err="1"/>
              <a:t>shart</a:t>
            </a:r>
            <a:r>
              <a:rPr lang="en-US" dirty="0"/>
              <a:t> </a:t>
            </a:r>
            <a:r>
              <a:rPr lang="en-US" dirty="0" err="1"/>
              <a:t>tekshirilmaydi</a:t>
            </a:r>
            <a:r>
              <a:rPr lang="en-US" dirty="0"/>
              <a:t>, </a:t>
            </a:r>
            <a:r>
              <a:rPr lang="en-US" dirty="0" err="1"/>
              <a:t>barcha</a:t>
            </a:r>
            <a:r>
              <a:rPr lang="en-US" dirty="0"/>
              <a:t> </a:t>
            </a:r>
            <a:r>
              <a:rPr lang="en-US" dirty="0" err="1"/>
              <a:t>operatorlar</a:t>
            </a:r>
            <a:r>
              <a:rPr lang="en-US" dirty="0"/>
              <a:t> (</a:t>
            </a:r>
            <a:r>
              <a:rPr lang="en-US" dirty="0" err="1"/>
              <a:t>algoritmdagi</a:t>
            </a:r>
            <a:r>
              <a:rPr lang="en-US" dirty="0"/>
              <a:t> </a:t>
            </a:r>
            <a:r>
              <a:rPr lang="en-US" dirty="0" err="1"/>
              <a:t>ko’rsatmalar</a:t>
            </a:r>
            <a:r>
              <a:rPr lang="en-US" dirty="0"/>
              <a:t>) </a:t>
            </a:r>
            <a:r>
              <a:rPr lang="en-US" dirty="0" err="1"/>
              <a:t>kelish</a:t>
            </a:r>
            <a:r>
              <a:rPr lang="en-US" dirty="0"/>
              <a:t> </a:t>
            </a:r>
            <a:r>
              <a:rPr lang="en-US" dirty="0" err="1"/>
              <a:t>tartibida</a:t>
            </a:r>
            <a:r>
              <a:rPr lang="en-US" dirty="0"/>
              <a:t> </a:t>
            </a:r>
            <a:r>
              <a:rPr lang="en-US" dirty="0" err="1"/>
              <a:t>bajariladi</a:t>
            </a:r>
            <a:r>
              <a:rPr lang="en-US" dirty="0"/>
              <a:t>. Yana </a:t>
            </a:r>
            <a:r>
              <a:rPr lang="en-US" dirty="0" err="1"/>
              <a:t>shuni</a:t>
            </a:r>
            <a:r>
              <a:rPr lang="en-US" dirty="0"/>
              <a:t> </a:t>
            </a:r>
            <a:r>
              <a:rPr lang="en-US" dirty="0" err="1"/>
              <a:t>yodda</a:t>
            </a:r>
            <a:r>
              <a:rPr lang="en-US" dirty="0"/>
              <a:t> </a:t>
            </a:r>
            <a:r>
              <a:rPr lang="en-US" dirty="0" err="1"/>
              <a:t>tutingki</a:t>
            </a:r>
            <a:r>
              <a:rPr lang="en-US" dirty="0"/>
              <a:t>, biz DELPHI </a:t>
            </a:r>
            <a:r>
              <a:rPr lang="en-US" dirty="0" err="1"/>
              <a:t>tilini</a:t>
            </a:r>
            <a:r>
              <a:rPr lang="en-US" dirty="0"/>
              <a:t> PASCAL </a:t>
            </a:r>
            <a:r>
              <a:rPr lang="en-US" dirty="0" err="1"/>
              <a:t>ga</a:t>
            </a:r>
            <a:r>
              <a:rPr lang="en-US" dirty="0"/>
              <a:t> </a:t>
            </a:r>
            <a:r>
              <a:rPr lang="en-US" dirty="0" err="1"/>
              <a:t>o’xshab</a:t>
            </a:r>
            <a:r>
              <a:rPr lang="en-US" dirty="0"/>
              <a:t> </a:t>
            </a:r>
            <a:r>
              <a:rPr lang="en-US" dirty="0" err="1"/>
              <a:t>ketadigan</a:t>
            </a:r>
            <a:r>
              <a:rPr lang="en-US" dirty="0"/>
              <a:t> Console App­lication </a:t>
            </a:r>
            <a:r>
              <a:rPr lang="en-US" dirty="0" err="1"/>
              <a:t>ilovasida</a:t>
            </a:r>
            <a:r>
              <a:rPr lang="en-US" dirty="0"/>
              <a:t> </a:t>
            </a:r>
            <a:r>
              <a:rPr lang="en-US" dirty="0" err="1"/>
              <a:t>dastur</a:t>
            </a:r>
            <a:r>
              <a:rPr lang="en-US" dirty="0"/>
              <a:t> </a:t>
            </a:r>
            <a:r>
              <a:rPr lang="en-US" dirty="0" err="1"/>
              <a:t>tuzamiz</a:t>
            </a:r>
            <a:r>
              <a:rPr lang="en-US" dirty="0"/>
              <a:t>. </a:t>
            </a:r>
            <a:r>
              <a:rPr lang="en-US" dirty="0" err="1"/>
              <a:t>Shuni</a:t>
            </a:r>
            <a:r>
              <a:rPr lang="en-US" dirty="0"/>
              <a:t> </a:t>
            </a:r>
            <a:r>
              <a:rPr lang="en-US" dirty="0" err="1"/>
              <a:t>inobatga</a:t>
            </a:r>
            <a:r>
              <a:rPr lang="en-US" dirty="0"/>
              <a:t> </a:t>
            </a:r>
            <a:r>
              <a:rPr lang="en-US" dirty="0" err="1"/>
              <a:t>olgan</a:t>
            </a:r>
            <a:r>
              <a:rPr lang="en-US" dirty="0"/>
              <a:t> </a:t>
            </a:r>
            <a:r>
              <a:rPr lang="en-US" dirty="0" err="1"/>
              <a:t>holda</a:t>
            </a:r>
            <a:r>
              <a:rPr lang="en-US" dirty="0"/>
              <a:t> </a:t>
            </a:r>
            <a:r>
              <a:rPr lang="en-US" dirty="0" err="1"/>
              <a:t>das­turning</a:t>
            </a:r>
            <a:r>
              <a:rPr lang="en-US" dirty="0"/>
              <a:t> </a:t>
            </a:r>
            <a:r>
              <a:rPr lang="en-US" dirty="0" err="1"/>
              <a:t>boshida</a:t>
            </a:r>
            <a:r>
              <a:rPr lang="en-US" dirty="0"/>
              <a:t> {$</a:t>
            </a:r>
            <a:r>
              <a:rPr lang="en-US" dirty="0" err="1"/>
              <a:t>apptype</a:t>
            </a:r>
            <a:r>
              <a:rPr lang="en-US" dirty="0"/>
              <a:t> console} </a:t>
            </a:r>
            <a:r>
              <a:rPr lang="en-US" dirty="0" err="1"/>
              <a:t>direktivasi</a:t>
            </a:r>
            <a:r>
              <a:rPr lang="en-US" dirty="0"/>
              <a:t> </a:t>
            </a:r>
            <a:r>
              <a:rPr lang="en-US" dirty="0" err="1"/>
              <a:t>yozilgan</a:t>
            </a:r>
            <a:r>
              <a:rPr lang="en-US" dirty="0"/>
              <a:t> </a:t>
            </a:r>
            <a:r>
              <a:rPr lang="en-US" dirty="0" err="1"/>
              <a:t>bo’lishi</a:t>
            </a:r>
            <a:r>
              <a:rPr lang="en-US" dirty="0"/>
              <a:t> </a:t>
            </a:r>
            <a:r>
              <a:rPr lang="en-US" dirty="0" err="1"/>
              <a:t>kerak</a:t>
            </a:r>
            <a:endParaRPr lang="ru-RU" dirty="0"/>
          </a:p>
        </p:txBody>
      </p:sp>
    </p:spTree>
    <p:extLst>
      <p:ext uri="{BB962C8B-B14F-4D97-AF65-F5344CB8AC3E}">
        <p14:creationId xmlns:p14="http://schemas.microsoft.com/office/powerpoint/2010/main" val="66066382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O’tish</a:t>
            </a:r>
            <a:r>
              <a:rPr lang="en-US" b="1" dirty="0"/>
              <a:t> </a:t>
            </a:r>
            <a:r>
              <a:rPr lang="en-US" b="1" dirty="0" err="1"/>
              <a:t>va</a:t>
            </a:r>
            <a:r>
              <a:rPr lang="en-US" b="1" dirty="0"/>
              <a:t> </a:t>
            </a:r>
            <a:r>
              <a:rPr lang="en-US" b="1" dirty="0" err="1"/>
              <a:t>tarmoqlanish</a:t>
            </a:r>
            <a:r>
              <a:rPr lang="en-US" b="1" dirty="0"/>
              <a:t> </a:t>
            </a:r>
            <a:r>
              <a:rPr lang="en-US" b="1" dirty="0" err="1" smtClean="0"/>
              <a:t>operatorlari</a:t>
            </a:r>
            <a:endParaRPr lang="ru-RU" dirty="0"/>
          </a:p>
        </p:txBody>
      </p:sp>
      <p:sp>
        <p:nvSpPr>
          <p:cNvPr id="3" name="Объект 2"/>
          <p:cNvSpPr>
            <a:spLocks noGrp="1"/>
          </p:cNvSpPr>
          <p:nvPr>
            <p:ph idx="1"/>
          </p:nvPr>
        </p:nvSpPr>
        <p:spPr/>
        <p:txBody>
          <a:bodyPr>
            <a:normAutofit/>
          </a:bodyPr>
          <a:lstStyle/>
          <a:p>
            <a:pPr>
              <a:lnSpc>
                <a:spcPct val="100000"/>
              </a:lnSpc>
            </a:pPr>
            <a:r>
              <a:rPr lang="en-US" sz="3200" dirty="0"/>
              <a:t>Biz </a:t>
            </a:r>
            <a:r>
              <a:rPr lang="en-US" sz="3200" dirty="0" err="1"/>
              <a:t>hozirgacha</a:t>
            </a:r>
            <a:r>
              <a:rPr lang="en-US" sz="3200" dirty="0"/>
              <a:t> </a:t>
            </a:r>
            <a:r>
              <a:rPr lang="en-US" sz="3200" dirty="0" err="1"/>
              <a:t>chiziqli</a:t>
            </a:r>
            <a:r>
              <a:rPr lang="en-US" sz="3200" dirty="0"/>
              <a:t>, </a:t>
            </a:r>
            <a:r>
              <a:rPr lang="en-US" sz="3200" dirty="0" err="1"/>
              <a:t>ya’ni</a:t>
            </a:r>
            <a:r>
              <a:rPr lang="en-US" sz="3200" dirty="0"/>
              <a:t> </a:t>
            </a:r>
            <a:r>
              <a:rPr lang="en-US" sz="3200" dirty="0" err="1"/>
              <a:t>buyruqlari</a:t>
            </a:r>
            <a:r>
              <a:rPr lang="en-US" sz="3200" dirty="0"/>
              <a:t> </a:t>
            </a:r>
            <a:r>
              <a:rPr lang="en-US" sz="3200" dirty="0" err="1"/>
              <a:t>ketma-ket</a:t>
            </a:r>
            <a:r>
              <a:rPr lang="en-US" sz="3200" dirty="0"/>
              <a:t> </a:t>
            </a:r>
            <a:r>
              <a:rPr lang="en-US" sz="3200" dirty="0" err="1"/>
              <a:t>bajariladigan</a:t>
            </a:r>
            <a:r>
              <a:rPr lang="en-US" sz="3200" dirty="0"/>
              <a:t> </a:t>
            </a:r>
            <a:r>
              <a:rPr lang="en-US" sz="3200" dirty="0" err="1"/>
              <a:t>dasturlar</a:t>
            </a:r>
            <a:r>
              <a:rPr lang="en-US" sz="3200" dirty="0"/>
              <a:t> </a:t>
            </a:r>
            <a:r>
              <a:rPr lang="en-US" sz="3200" dirty="0" err="1"/>
              <a:t>bilan</a:t>
            </a:r>
            <a:r>
              <a:rPr lang="en-US" sz="3200" dirty="0"/>
              <a:t> </a:t>
            </a:r>
            <a:r>
              <a:rPr lang="en-US" sz="3200" dirty="0" err="1"/>
              <a:t>tanishdik</a:t>
            </a:r>
            <a:r>
              <a:rPr lang="en-US" sz="3200" dirty="0"/>
              <a:t>. </a:t>
            </a:r>
            <a:r>
              <a:rPr lang="en-US" sz="3200" dirty="0" err="1"/>
              <a:t>Lekin</a:t>
            </a:r>
            <a:r>
              <a:rPr lang="en-US" sz="3200" dirty="0"/>
              <a:t> </a:t>
            </a:r>
            <a:r>
              <a:rPr lang="en-US" sz="3200" dirty="0" err="1"/>
              <a:t>ko’pincha</a:t>
            </a:r>
            <a:r>
              <a:rPr lang="en-US" sz="3200" dirty="0"/>
              <a:t> </a:t>
            </a:r>
            <a:r>
              <a:rPr lang="en-US" sz="3200" dirty="0" err="1"/>
              <a:t>berilgan</a:t>
            </a:r>
            <a:r>
              <a:rPr lang="en-US" sz="3200" dirty="0"/>
              <a:t> </a:t>
            </a:r>
            <a:r>
              <a:rPr lang="en-US" sz="3200" dirty="0" err="1"/>
              <a:t>masalani</a:t>
            </a:r>
            <a:r>
              <a:rPr lang="en-US" sz="3200" dirty="0"/>
              <a:t> </a:t>
            </a:r>
            <a:r>
              <a:rPr lang="en-US" sz="3200" dirty="0" err="1"/>
              <a:t>hal</a:t>
            </a:r>
            <a:r>
              <a:rPr lang="en-US" sz="3200" dirty="0"/>
              <a:t> </a:t>
            </a:r>
            <a:r>
              <a:rPr lang="en-US" sz="3200" dirty="0" err="1"/>
              <a:t>qilishda</a:t>
            </a:r>
            <a:r>
              <a:rPr lang="en-US" sz="3200" dirty="0"/>
              <a:t> </a:t>
            </a:r>
            <a:r>
              <a:rPr lang="en-US" sz="3200" dirty="0" err="1"/>
              <a:t>operatorlarning</a:t>
            </a:r>
            <a:r>
              <a:rPr lang="en-US" sz="3200" dirty="0"/>
              <a:t> </a:t>
            </a:r>
            <a:r>
              <a:rPr lang="en-US" sz="3200" dirty="0" err="1"/>
              <a:t>bajarilish</a:t>
            </a:r>
            <a:r>
              <a:rPr lang="en-US" sz="3200" dirty="0"/>
              <a:t> </a:t>
            </a:r>
            <a:r>
              <a:rPr lang="en-US" sz="3200" dirty="0" err="1"/>
              <a:t>tartibini</a:t>
            </a:r>
            <a:r>
              <a:rPr lang="en-US" sz="3200" dirty="0"/>
              <a:t> </a:t>
            </a:r>
            <a:r>
              <a:rPr lang="en-US" sz="3200" dirty="0" err="1"/>
              <a:t>buzishga</a:t>
            </a:r>
            <a:r>
              <a:rPr lang="en-US" sz="3200" dirty="0"/>
              <a:t>, </a:t>
            </a:r>
            <a:r>
              <a:rPr lang="en-US" sz="3200" dirty="0" err="1"/>
              <a:t>ya’ni</a:t>
            </a:r>
            <a:r>
              <a:rPr lang="en-US" sz="3200" dirty="0"/>
              <a:t> </a:t>
            </a:r>
            <a:r>
              <a:rPr lang="en-US" sz="3200" dirty="0" err="1"/>
              <a:t>boshqarishni</a:t>
            </a:r>
            <a:r>
              <a:rPr lang="en-US" sz="3200" dirty="0"/>
              <a:t> </a:t>
            </a:r>
            <a:r>
              <a:rPr lang="en-US" sz="3200" dirty="0" err="1"/>
              <a:t>dastur</a:t>
            </a:r>
            <a:r>
              <a:rPr lang="en-US" sz="3200" dirty="0"/>
              <a:t> </a:t>
            </a:r>
            <a:r>
              <a:rPr lang="en-US" sz="3200" dirty="0" err="1"/>
              <a:t>bo’yicha</a:t>
            </a:r>
            <a:r>
              <a:rPr lang="en-US" sz="3200" dirty="0"/>
              <a:t> </a:t>
            </a:r>
            <a:r>
              <a:rPr lang="en-US" sz="3200" dirty="0" err="1"/>
              <a:t>orqaga</a:t>
            </a:r>
            <a:r>
              <a:rPr lang="en-US" sz="3200" dirty="0"/>
              <a:t> </a:t>
            </a:r>
            <a:r>
              <a:rPr lang="en-US" sz="3200" dirty="0" err="1"/>
              <a:t>yoki</a:t>
            </a:r>
            <a:r>
              <a:rPr lang="en-US" sz="3200" dirty="0"/>
              <a:t> </a:t>
            </a:r>
            <a:r>
              <a:rPr lang="en-US" sz="3200" dirty="0" err="1"/>
              <a:t>oldinga</a:t>
            </a:r>
            <a:r>
              <a:rPr lang="en-US" sz="3200" dirty="0"/>
              <a:t> </a:t>
            </a:r>
            <a:r>
              <a:rPr lang="en-US" sz="3200" dirty="0" err="1"/>
              <a:t>o’tkazish</a:t>
            </a:r>
            <a:r>
              <a:rPr lang="en-US" sz="3200" dirty="0"/>
              <a:t> </a:t>
            </a:r>
            <a:r>
              <a:rPr lang="en-US" sz="3200" dirty="0" err="1"/>
              <a:t>zarur</a:t>
            </a:r>
            <a:r>
              <a:rPr lang="en-US" sz="3200" dirty="0"/>
              <a:t> </a:t>
            </a:r>
            <a:r>
              <a:rPr lang="en-US" sz="3200" dirty="0" err="1"/>
              <a:t>bo’ladi</a:t>
            </a:r>
            <a:r>
              <a:rPr lang="en-US" sz="3200" dirty="0"/>
              <a:t>. </a:t>
            </a:r>
            <a:endParaRPr lang="en-US" sz="3200" dirty="0" smtClean="0"/>
          </a:p>
          <a:p>
            <a:pPr>
              <a:lnSpc>
                <a:spcPct val="100000"/>
              </a:lnSpc>
            </a:pPr>
            <a:r>
              <a:rPr lang="en-US" sz="3200" dirty="0" err="1" smtClean="0"/>
              <a:t>Buning</a:t>
            </a:r>
            <a:r>
              <a:rPr lang="en-US" sz="3200" dirty="0" smtClean="0"/>
              <a:t> </a:t>
            </a:r>
            <a:r>
              <a:rPr lang="en-US" sz="3200" dirty="0" err="1"/>
              <a:t>uchun</a:t>
            </a:r>
            <a:r>
              <a:rPr lang="en-US" sz="3200" dirty="0"/>
              <a:t> </a:t>
            </a:r>
            <a:r>
              <a:rPr lang="en-US" sz="3200" dirty="0" err="1"/>
              <a:t>dasturning</a:t>
            </a:r>
            <a:r>
              <a:rPr lang="en-US" sz="3200" dirty="0"/>
              <a:t> </a:t>
            </a:r>
            <a:r>
              <a:rPr lang="en-US" sz="3200" dirty="0" err="1"/>
              <a:t>boshqarish</a:t>
            </a:r>
            <a:r>
              <a:rPr lang="en-US" sz="3200" dirty="0"/>
              <a:t> </a:t>
            </a:r>
            <a:r>
              <a:rPr lang="en-US" sz="3200" dirty="0" err="1"/>
              <a:t>uzatilayotgan</a:t>
            </a:r>
            <a:r>
              <a:rPr lang="en-US" sz="3200" dirty="0"/>
              <a:t> </a:t>
            </a:r>
            <a:r>
              <a:rPr lang="en-US" sz="3200" dirty="0" err="1"/>
              <a:t>operatoriga</a:t>
            </a:r>
            <a:r>
              <a:rPr lang="en-US" sz="3200" dirty="0"/>
              <a:t> </a:t>
            </a:r>
            <a:r>
              <a:rPr lang="en-US" sz="3200" dirty="0" err="1"/>
              <a:t>nishon</a:t>
            </a:r>
            <a:r>
              <a:rPr lang="en-US" sz="3200" dirty="0"/>
              <a:t> </a:t>
            </a:r>
            <a:r>
              <a:rPr lang="en-US" sz="3200" dirty="0" err="1"/>
              <a:t>qo’yiladi</a:t>
            </a:r>
            <a:r>
              <a:rPr lang="en-US" sz="3200" dirty="0"/>
              <a:t>. </a:t>
            </a:r>
            <a:r>
              <a:rPr lang="en-US" sz="3200" dirty="0" err="1"/>
              <a:t>Nishon</a:t>
            </a:r>
            <a:r>
              <a:rPr lang="en-US" sz="3200" dirty="0"/>
              <a:t> </a:t>
            </a:r>
            <a:r>
              <a:rPr lang="en-US" sz="3200" dirty="0" err="1"/>
              <a:t>o’zgaruvchining</a:t>
            </a:r>
            <a:r>
              <a:rPr lang="en-US" sz="3200" dirty="0"/>
              <a:t> </a:t>
            </a:r>
            <a:r>
              <a:rPr lang="en-US" sz="3200" dirty="0" err="1"/>
              <a:t>nomi</a:t>
            </a:r>
            <a:r>
              <a:rPr lang="en-US" sz="3200" dirty="0"/>
              <a:t> </a:t>
            </a:r>
            <a:r>
              <a:rPr lang="en-US" sz="3200" dirty="0" err="1"/>
              <a:t>kabi</a:t>
            </a:r>
            <a:r>
              <a:rPr lang="en-US" sz="3200" dirty="0"/>
              <a:t> </a:t>
            </a:r>
            <a:r>
              <a:rPr lang="en-US" sz="3200" dirty="0" err="1"/>
              <a:t>lotin</a:t>
            </a:r>
            <a:r>
              <a:rPr lang="en-US" sz="3200" dirty="0"/>
              <a:t> </a:t>
            </a:r>
            <a:r>
              <a:rPr lang="en-US" sz="3200" dirty="0" err="1"/>
              <a:t>harflari</a:t>
            </a:r>
            <a:r>
              <a:rPr lang="en-US" sz="3200" dirty="0"/>
              <a:t> </a:t>
            </a:r>
            <a:r>
              <a:rPr lang="en-US" sz="3200" dirty="0" err="1"/>
              <a:t>va</a:t>
            </a:r>
            <a:r>
              <a:rPr lang="en-US" sz="3200" dirty="0"/>
              <a:t> </a:t>
            </a:r>
            <a:r>
              <a:rPr lang="en-US" sz="3200" dirty="0" err="1"/>
              <a:t>raqamlar</a:t>
            </a:r>
            <a:r>
              <a:rPr lang="en-US" sz="3200" dirty="0"/>
              <a:t> </a:t>
            </a:r>
            <a:r>
              <a:rPr lang="en-US" sz="3200" dirty="0" err="1"/>
              <a:t>yordamida</a:t>
            </a:r>
            <a:r>
              <a:rPr lang="en-US" sz="3200" dirty="0"/>
              <a:t> </a:t>
            </a:r>
            <a:r>
              <a:rPr lang="en-US" sz="3200" dirty="0" err="1"/>
              <a:t>hosil</a:t>
            </a:r>
            <a:r>
              <a:rPr lang="en-US" sz="3200" dirty="0"/>
              <a:t> </a:t>
            </a:r>
            <a:r>
              <a:rPr lang="en-US" sz="3200" dirty="0" err="1"/>
              <a:t>qilinadi</a:t>
            </a:r>
            <a:endParaRPr lang="ru-RU" sz="3200" dirty="0"/>
          </a:p>
          <a:p>
            <a:pPr>
              <a:lnSpc>
                <a:spcPct val="100000"/>
              </a:lnSpc>
            </a:pPr>
            <a:endParaRPr lang="ru-RU" sz="3200" dirty="0"/>
          </a:p>
        </p:txBody>
      </p:sp>
    </p:spTree>
    <p:extLst>
      <p:ext uri="{BB962C8B-B14F-4D97-AF65-F5344CB8AC3E}">
        <p14:creationId xmlns:p14="http://schemas.microsoft.com/office/powerpoint/2010/main" val="38623027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latin typeface="Times New Roman" panose="02020603050405020304" pitchFamily="18" charset="0"/>
                <a:cs typeface="Times New Roman" panose="02020603050405020304" pitchFamily="18" charset="0"/>
              </a:rPr>
              <a:t>Foydalanilgan</a:t>
            </a:r>
            <a:r>
              <a:rPr lang="en-US" b="1" dirty="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adabiyotlar</a:t>
            </a:r>
            <a:endParaRPr lang="ru-RU" dirty="0"/>
          </a:p>
        </p:txBody>
      </p:sp>
      <p:sp>
        <p:nvSpPr>
          <p:cNvPr id="3" name="Объект 2"/>
          <p:cNvSpPr>
            <a:spLocks noGrp="1"/>
          </p:cNvSpPr>
          <p:nvPr>
            <p:ph idx="1"/>
          </p:nvPr>
        </p:nvSpPr>
        <p:spPr>
          <a:xfrm>
            <a:off x="838200" y="1825624"/>
            <a:ext cx="10515600" cy="4731929"/>
          </a:xfrm>
        </p:spPr>
        <p:txBody>
          <a:bodyPr>
            <a:normAutofit/>
          </a:bodyPr>
          <a:lstStyle/>
          <a:p>
            <a:pPr marL="457200" indent="-457200">
              <a:lnSpc>
                <a:spcPct val="150000"/>
              </a:lnSpc>
              <a:buAutoNum type="arabicPeriod"/>
            </a:pPr>
            <a:r>
              <a:rPr lang="en-US" sz="2400" dirty="0" err="1">
                <a:latin typeface="Times New Roman" panose="02020603050405020304" pitchFamily="18" charset="0"/>
                <a:cs typeface="Times New Roman" panose="02020603050405020304" pitchFamily="18" charset="0"/>
              </a:rPr>
              <a:t>Informatika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informatsion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texnologiyalar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M.Aripov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yurti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talabalari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darslik</a:t>
            </a:r>
            <a:r>
              <a:rPr lang="en-US" sz="2400" dirty="0">
                <a:latin typeface="Times New Roman" panose="02020603050405020304" pitchFamily="18" charset="0"/>
                <a:cs typeface="Times New Roman" panose="02020603050405020304" pitchFamily="18" charset="0"/>
              </a:rPr>
              <a:t>. Toshkent-2019 y. </a:t>
            </a:r>
          </a:p>
          <a:p>
            <a:pPr marL="457200" indent="-457200">
              <a:lnSpc>
                <a:spcPct val="150000"/>
              </a:lnSpc>
              <a:buAutoNum type="arabicPeriod"/>
            </a:pPr>
            <a:r>
              <a:rPr lang="en-US" sz="2400" dirty="0" err="1">
                <a:latin typeface="Times New Roman" panose="02020603050405020304" pitchFamily="18" charset="0"/>
                <a:cs typeface="Times New Roman" panose="02020603050405020304" pitchFamily="18" charset="0"/>
              </a:rPr>
              <a:t>Axborot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texnologiyalari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M.Aripov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yurti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talabalari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qo‘llanma</a:t>
            </a:r>
            <a:r>
              <a:rPr lang="en-US" sz="2400" dirty="0">
                <a:latin typeface="Times New Roman" panose="02020603050405020304" pitchFamily="18" charset="0"/>
                <a:cs typeface="Times New Roman" panose="02020603050405020304" pitchFamily="18" charset="0"/>
              </a:rPr>
              <a:t>. Toshkent-2019 y. </a:t>
            </a:r>
          </a:p>
          <a:p>
            <a:pPr marL="457200" indent="-457200">
              <a:lnSpc>
                <a:spcPct val="150000"/>
              </a:lnSpc>
              <a:buAutoNum type="arabicPeriod"/>
            </a:pPr>
            <a:r>
              <a:rPr lang="en-US" sz="2400" dirty="0">
                <a:latin typeface="Times New Roman" panose="02020603050405020304" pitchFamily="18" charset="0"/>
                <a:cs typeface="Times New Roman" panose="02020603050405020304" pitchFamily="18" charset="0"/>
              </a:rPr>
              <a:t>Delphi </a:t>
            </a:r>
            <a:r>
              <a:rPr lang="en-US" sz="2400" dirty="0" err="1">
                <a:latin typeface="Times New Roman" panose="02020603050405020304" pitchFamily="18" charset="0"/>
                <a:cs typeface="Times New Roman" panose="02020603050405020304" pitchFamily="18" charset="0"/>
              </a:rPr>
              <a:t>tilida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dasturlash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Sh.Nazirov</a:t>
            </a:r>
            <a:r>
              <a:rPr lang="en-US" sz="2400" dirty="0">
                <a:latin typeface="Times New Roman" panose="02020603050405020304" pitchFamily="18" charset="0"/>
                <a:cs typeface="Times New Roman" panose="02020603050405020304" pitchFamily="18" charset="0"/>
              </a:rPr>
              <a:t>. Toshkent-2018 y</a:t>
            </a:r>
            <a:endParaRPr lang="ru-RU" sz="2400" dirty="0"/>
          </a:p>
        </p:txBody>
      </p:sp>
    </p:spTree>
    <p:extLst>
      <p:ext uri="{BB962C8B-B14F-4D97-AF65-F5344CB8AC3E}">
        <p14:creationId xmlns:p14="http://schemas.microsoft.com/office/powerpoint/2010/main" val="9239895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722670"/>
            <a:ext cx="10515600" cy="2241755"/>
          </a:xfrm>
        </p:spPr>
        <p:txBody>
          <a:bodyPr>
            <a:normAutofit/>
          </a:bodyPr>
          <a:lstStyle/>
          <a:p>
            <a:pPr algn="ctr"/>
            <a:r>
              <a:rPr lang="en-US" sz="5400" b="1" smtClean="0"/>
              <a:t>8-darsimiz </a:t>
            </a:r>
            <a:r>
              <a:rPr lang="en-US" sz="5400" b="1" dirty="0" err="1" smtClean="0"/>
              <a:t>tugadi</a:t>
            </a:r>
            <a:endParaRPr lang="ru-RU" sz="5400" b="1" dirty="0"/>
          </a:p>
        </p:txBody>
      </p:sp>
      <p:sp>
        <p:nvSpPr>
          <p:cNvPr id="3" name="Объект 2"/>
          <p:cNvSpPr>
            <a:spLocks noGrp="1"/>
          </p:cNvSpPr>
          <p:nvPr>
            <p:ph idx="1"/>
          </p:nvPr>
        </p:nvSpPr>
        <p:spPr>
          <a:xfrm>
            <a:off x="838200" y="2964426"/>
            <a:ext cx="10515600" cy="3212536"/>
          </a:xfrm>
        </p:spPr>
        <p:txBody>
          <a:bodyPr>
            <a:normAutofit/>
          </a:bodyPr>
          <a:lstStyle/>
          <a:p>
            <a:pPr marL="0" indent="0" algn="ctr">
              <a:buNone/>
            </a:pPr>
            <a:r>
              <a:rPr lang="en-US" sz="4800" b="1" dirty="0" smtClean="0"/>
              <a:t>E’TIBOTINGIZ UCHUN RAXMAT</a:t>
            </a:r>
            <a:endParaRPr lang="ru-RU" sz="4800" b="1" dirty="0"/>
          </a:p>
        </p:txBody>
      </p:sp>
    </p:spTree>
    <p:extLst>
      <p:ext uri="{BB962C8B-B14F-4D97-AF65-F5344CB8AC3E}">
        <p14:creationId xmlns:p14="http://schemas.microsoft.com/office/powerpoint/2010/main" val="3046354470"/>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2197</Words>
  <Application>Microsoft Office PowerPoint</Application>
  <PresentationFormat>Широкоэкранный</PresentationFormat>
  <Paragraphs>93</Paragraphs>
  <Slides>27</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27</vt:i4>
      </vt:variant>
    </vt:vector>
  </HeadingPairs>
  <TitlesOfParts>
    <vt:vector size="32" baseType="lpstr">
      <vt:lpstr>Arial</vt:lpstr>
      <vt:lpstr>Calibri</vt:lpstr>
      <vt:lpstr>Calibri Light</vt:lpstr>
      <vt:lpstr>Times New Roman</vt:lpstr>
      <vt:lpstr>Тема Office</vt:lpstr>
      <vt:lpstr>ALGORITM VA DASTURLASH TILLARI</vt:lpstr>
      <vt:lpstr>Dasturlash tillari va ularning turlari</vt:lpstr>
      <vt:lpstr>Dastur</vt:lpstr>
      <vt:lpstr>Dasturlash tili</vt:lpstr>
      <vt:lpstr>Charlz Bebbij</vt:lpstr>
      <vt:lpstr>Ogasta Ada Bayron</vt:lpstr>
      <vt:lpstr>Quyi darajadagi dasturlash tillari</vt:lpstr>
      <vt:lpstr>O’rta darajadagi dasturlash tillari</vt:lpstr>
      <vt:lpstr>Yuqori darajali dasturlash tillari</vt:lpstr>
      <vt:lpstr>Plankalkyul</vt:lpstr>
      <vt:lpstr>Dasturlash tillari va ularni tasniflash</vt:lpstr>
      <vt:lpstr>Kompyuter tili</vt:lpstr>
      <vt:lpstr>Dasturlash tillari</vt:lpstr>
      <vt:lpstr>PASKAL</vt:lpstr>
      <vt:lpstr>BЕYSIK</vt:lpstr>
      <vt:lpstr>Dasturlash tillarining tuzilishi</vt:lpstr>
      <vt:lpstr>Mantiqiy amallar</vt:lpstr>
      <vt:lpstr>Nishonlar</vt:lpstr>
      <vt:lpstr>O’zgarmas, O’zgaruvchi va Massiv</vt:lpstr>
      <vt:lpstr>O’zgaruvchi miqdorlar</vt:lpstr>
      <vt:lpstr>Jadval ko’rinishidagi miqdorlar</vt:lpstr>
      <vt:lpstr>Chiziqli jadvallar</vt:lpstr>
      <vt:lpstr>Massiv</vt:lpstr>
      <vt:lpstr>Chiziqli dasturlar tuzish</vt:lpstr>
      <vt:lpstr>O’tish va tarmoqlanish operatorlari</vt:lpstr>
      <vt:lpstr>Foydalanilgan adabiyotlar</vt:lpstr>
      <vt:lpstr>8-darsimiz tugadi</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ALGORITM VA DASTURLASH TILLARI</dc:title>
  <dc:creator>User</dc:creator>
  <cp:lastModifiedBy>User</cp:lastModifiedBy>
  <cp:revision>6</cp:revision>
  <dcterms:created xsi:type="dcterms:W3CDTF">2021-03-26T05:30:50Z</dcterms:created>
  <dcterms:modified xsi:type="dcterms:W3CDTF">2021-04-26T08:29:59Z</dcterms:modified>
</cp:coreProperties>
</file>