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6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69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469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2391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898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4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788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24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27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382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569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307D6-A7AC-4AB7-9592-13FC90A2986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23D0B-F8DF-4B81-8C6E-6CE92C6B91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255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ALGORITM VA DASTURLASH TILLARI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5032376"/>
          </a:xfrm>
        </p:spPr>
        <p:txBody>
          <a:bodyPr/>
          <a:lstStyle/>
          <a:p>
            <a:pPr marL="0" indent="0" algn="ctr">
              <a:buNone/>
            </a:pPr>
            <a:r>
              <a:rPr lang="en-US" sz="4000" b="1" dirty="0"/>
              <a:t>9 </a:t>
            </a:r>
            <a:r>
              <a:rPr lang="en-US" sz="4000" b="1" dirty="0" smtClean="0"/>
              <a:t>– </a:t>
            </a:r>
            <a:r>
              <a:rPr lang="en-US" sz="4000" b="1" dirty="0" err="1" smtClean="0"/>
              <a:t>Mavzu</a:t>
            </a:r>
            <a:r>
              <a:rPr lang="en-US" sz="4000" b="1" dirty="0" smtClean="0"/>
              <a:t>: </a:t>
            </a:r>
            <a:r>
              <a:rPr lang="es-ES_tradnl" sz="4000" b="1" dirty="0"/>
              <a:t>Turbo Paskal tilida prots</a:t>
            </a:r>
            <a:r>
              <a:rPr lang="ru-RU" sz="4000" b="1" dirty="0"/>
              <a:t>е</a:t>
            </a:r>
            <a:r>
              <a:rPr lang="es-ES_tradnl" sz="4000" b="1" dirty="0"/>
              <a:t>dura konstruktsiyasi</a:t>
            </a:r>
            <a:endParaRPr lang="ru-RU" sz="4000" b="1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887" y="2728452"/>
            <a:ext cx="3954226" cy="381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_tradnl" sz="4800" b="1" dirty="0"/>
              <a:t>Paskal tili prots</a:t>
            </a:r>
            <a:r>
              <a:rPr lang="ru-RU" sz="4800" b="1" dirty="0"/>
              <a:t>е</a:t>
            </a:r>
            <a:r>
              <a:rPr lang="es-ES_tradnl" sz="4800" b="1" dirty="0"/>
              <a:t>durasi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Dasturlash jarayonida murakkab dasturlarning bir n</a:t>
            </a:r>
            <a:r>
              <a:rPr lang="ru-RU" dirty="0"/>
              <a:t>е</a:t>
            </a:r>
            <a:r>
              <a:rPr lang="es-ES_tradnl" dirty="0"/>
              <a:t>cha joyida bir xil vazifani bajaruvchi op</a:t>
            </a:r>
            <a:r>
              <a:rPr lang="ru-RU" dirty="0"/>
              <a:t>е</a:t>
            </a:r>
            <a:r>
              <a:rPr lang="es-ES_tradnl" dirty="0"/>
              <a:t>ratorlar guruhini qo’llashga to’g’ri k</a:t>
            </a:r>
            <a:r>
              <a:rPr lang="ru-RU" dirty="0"/>
              <a:t>е</a:t>
            </a:r>
            <a:r>
              <a:rPr lang="es-ES_tradnl" dirty="0"/>
              <a:t>ladi va dasturda bir-biriga aynan o’xshash bir n</a:t>
            </a:r>
            <a:r>
              <a:rPr lang="ru-RU" dirty="0"/>
              <a:t>е</a:t>
            </a:r>
            <a:r>
              <a:rPr lang="es-ES_tradnl" dirty="0"/>
              <a:t>cha qismlar vujudga k</a:t>
            </a:r>
            <a:r>
              <a:rPr lang="ru-RU" dirty="0"/>
              <a:t>е</a:t>
            </a:r>
            <a:r>
              <a:rPr lang="es-ES_tradnl" dirty="0"/>
              <a:t>ladi.  Kompyut</a:t>
            </a:r>
            <a:r>
              <a:rPr lang="ru-RU" dirty="0"/>
              <a:t>е</a:t>
            </a:r>
            <a:r>
              <a:rPr lang="es-ES_tradnl" dirty="0"/>
              <a:t>r xotirasini va dastur tuzuvchining vaqtini t</a:t>
            </a:r>
            <a:r>
              <a:rPr lang="ru-RU" dirty="0"/>
              <a:t>е</a:t>
            </a:r>
            <a:r>
              <a:rPr lang="es-ES_tradnl" dirty="0"/>
              <a:t>jash maqsadida ushbu qismdagi o’xshash op</a:t>
            </a:r>
            <a:r>
              <a:rPr lang="ru-RU" dirty="0"/>
              <a:t>е</a:t>
            </a:r>
            <a:r>
              <a:rPr lang="es-ES_tradnl" dirty="0"/>
              <a:t>ratorlar bir marta asosiy dasturdan ajratib yoziladi va unga asosiy dastur bajarilishi jarayonida murojaat qilinadi. </a:t>
            </a:r>
            <a:endParaRPr lang="es-ES_tradnl" dirty="0" smtClean="0"/>
          </a:p>
          <a:p>
            <a:r>
              <a:rPr lang="es-ES_tradnl" dirty="0" smtClean="0"/>
              <a:t>Dasturning </a:t>
            </a:r>
            <a:r>
              <a:rPr lang="es-ES_tradnl" dirty="0"/>
              <a:t>ixtiyoriy qismidan murojaat qilib, bir n</a:t>
            </a:r>
            <a:r>
              <a:rPr lang="ru-RU" dirty="0"/>
              <a:t>е</a:t>
            </a:r>
            <a:r>
              <a:rPr lang="es-ES_tradnl" dirty="0"/>
              <a:t>cha bor ishlatish mumkin bo’lgan bunday op</a:t>
            </a:r>
            <a:r>
              <a:rPr lang="ru-RU" dirty="0"/>
              <a:t>е</a:t>
            </a:r>
            <a:r>
              <a:rPr lang="es-ES_tradnl" dirty="0"/>
              <a:t>ratorlar guruhiga qism dastur d</a:t>
            </a:r>
            <a:r>
              <a:rPr lang="ru-RU" dirty="0"/>
              <a:t>е</a:t>
            </a:r>
            <a:r>
              <a:rPr lang="es-ES_tradnl" dirty="0"/>
              <a:t>b ataladi va u asosiy dastur bilan bir butunni tashkil etadi.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578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_tradnl" sz="4800" b="1" dirty="0"/>
              <a:t>Prots</a:t>
            </a:r>
            <a:r>
              <a:rPr lang="ru-RU" sz="4800" b="1" dirty="0"/>
              <a:t>е</a:t>
            </a:r>
            <a:r>
              <a:rPr lang="es-ES_tradnl" sz="4800" b="1" dirty="0"/>
              <a:t>dura qism </a:t>
            </a:r>
            <a:r>
              <a:rPr lang="es-ES_tradnl" sz="4800" b="1" dirty="0" smtClean="0"/>
              <a:t>dasturi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s-ES_tradnl" dirty="0"/>
              <a:t> Qism dasturda bir n</a:t>
            </a:r>
            <a:r>
              <a:rPr lang="ru-RU" dirty="0"/>
              <a:t>е</a:t>
            </a:r>
            <a:r>
              <a:rPr lang="es-ES_tradnl" dirty="0"/>
              <a:t>cha natija hosil qilish k</a:t>
            </a:r>
            <a:r>
              <a:rPr lang="ru-RU" dirty="0"/>
              <a:t>е</a:t>
            </a:r>
            <a:r>
              <a:rPr lang="es-ES_tradnl" dirty="0"/>
              <a:t>rak bo’lgan hollarda ishlatiladi va u asosiy dasturda struktura bo’yicha qism dastur bo’limida, ya'ni o’zgaruvchilar va op</a:t>
            </a:r>
            <a:r>
              <a:rPr lang="ru-RU" dirty="0"/>
              <a:t>е</a:t>
            </a:r>
            <a:r>
              <a:rPr lang="es-ES_tradnl" dirty="0"/>
              <a:t>ratorlar bloki bo’limlari orasida tasvirlanadi.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 err="1"/>
              <a:t>durani</a:t>
            </a:r>
            <a:r>
              <a:rPr lang="en-US" dirty="0"/>
              <a:t> </a:t>
            </a:r>
            <a:r>
              <a:rPr lang="en-US" dirty="0" err="1"/>
              <a:t>tasvirlash</a:t>
            </a:r>
            <a:r>
              <a:rPr lang="en-US" dirty="0"/>
              <a:t> </a:t>
            </a:r>
            <a:r>
              <a:rPr lang="en-US" dirty="0" err="1"/>
              <a:t>sarlavhadan</a:t>
            </a:r>
            <a:r>
              <a:rPr lang="en-US" dirty="0"/>
              <a:t> </a:t>
            </a:r>
            <a:r>
              <a:rPr lang="en-US" dirty="0" err="1"/>
              <a:t>boshlanadi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 err="1"/>
              <a:t>duraning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trlarning</a:t>
            </a:r>
            <a:r>
              <a:rPr lang="en-US" dirty="0"/>
              <a:t> </a:t>
            </a:r>
            <a:r>
              <a:rPr lang="en-US" dirty="0" err="1"/>
              <a:t>ro’yxatlari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riladi</a:t>
            </a:r>
            <a:r>
              <a:rPr lang="en-US" dirty="0"/>
              <a:t>. </a:t>
            </a: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/>
              <a:t>Prots</a:t>
            </a:r>
            <a:r>
              <a:rPr lang="ru-RU" dirty="0"/>
              <a:t>е</a:t>
            </a:r>
            <a:r>
              <a:rPr lang="en-US" dirty="0"/>
              <a:t>dura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trsiz</a:t>
            </a:r>
            <a:r>
              <a:rPr lang="en-US" dirty="0"/>
              <a:t> ham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/>
              <a:t>dura </a:t>
            </a:r>
            <a:r>
              <a:rPr lang="en-US" dirty="0" err="1"/>
              <a:t>sarlavhasida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ko’rsatiladi</a:t>
            </a:r>
            <a:r>
              <a:rPr lang="en-US" dirty="0"/>
              <a:t>.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lgilarni</a:t>
            </a:r>
            <a:r>
              <a:rPr lang="en-US" dirty="0"/>
              <a:t>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 err="1"/>
              <a:t>duraga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natijani</a:t>
            </a:r>
            <a:r>
              <a:rPr lang="en-US" dirty="0"/>
              <a:t>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 err="1"/>
              <a:t>durani</a:t>
            </a:r>
            <a:r>
              <a:rPr lang="en-US" dirty="0"/>
              <a:t> </a:t>
            </a:r>
            <a:r>
              <a:rPr lang="en-US" dirty="0" err="1"/>
              <a:t>chaqirayotgan</a:t>
            </a:r>
            <a:r>
              <a:rPr lang="en-US" dirty="0"/>
              <a:t> </a:t>
            </a:r>
            <a:r>
              <a:rPr lang="en-US" dirty="0" err="1"/>
              <a:t>dasturga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</a:t>
            </a:r>
            <a:r>
              <a:rPr lang="en-US" dirty="0"/>
              <a:t> global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704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/>
              <a:t>Prots</a:t>
            </a:r>
            <a:r>
              <a:rPr lang="ru-RU" b="1" dirty="0"/>
              <a:t>е</a:t>
            </a:r>
            <a:r>
              <a:rPr lang="en-US" b="1" dirty="0"/>
              <a:t>dura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funksiya</a:t>
            </a:r>
            <a:r>
              <a:rPr lang="en-US" b="1" dirty="0"/>
              <a:t> </a:t>
            </a:r>
            <a:r>
              <a:rPr lang="en-US" b="1" dirty="0" err="1"/>
              <a:t>qism</a:t>
            </a:r>
            <a:r>
              <a:rPr lang="en-US" b="1" dirty="0"/>
              <a:t> </a:t>
            </a:r>
            <a:r>
              <a:rPr lang="en-US" b="1" dirty="0" err="1"/>
              <a:t>dasturiga</a:t>
            </a:r>
            <a:r>
              <a:rPr lang="en-US" b="1" dirty="0"/>
              <a:t> </a:t>
            </a:r>
            <a:r>
              <a:rPr lang="en-US" b="1" dirty="0" err="1" smtClean="0"/>
              <a:t>murojaat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Prots</a:t>
            </a:r>
            <a:r>
              <a:rPr lang="ru-RU" dirty="0"/>
              <a:t>е</a:t>
            </a:r>
            <a:r>
              <a:rPr lang="en-US" dirty="0" err="1"/>
              <a:t>durani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dasturning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(k</a:t>
            </a:r>
            <a:r>
              <a:rPr lang="ru-RU" dirty="0"/>
              <a:t>е</a:t>
            </a:r>
            <a:r>
              <a:rPr lang="en-US" dirty="0" err="1"/>
              <a:t>rakli</a:t>
            </a:r>
            <a:r>
              <a:rPr lang="en-US" dirty="0"/>
              <a:t>) </a:t>
            </a:r>
            <a:r>
              <a:rPr lang="en-US" dirty="0" err="1"/>
              <a:t>joyidan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  Prots</a:t>
            </a:r>
            <a:r>
              <a:rPr lang="ru-RU" dirty="0"/>
              <a:t>е</a:t>
            </a:r>
            <a:r>
              <a:rPr lang="en-US" dirty="0" err="1"/>
              <a:t>duraga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 smtClean="0"/>
              <a:t>:</a:t>
            </a:r>
          </a:p>
          <a:p>
            <a:r>
              <a:rPr lang="en-US" dirty="0" smtClean="0"/>
              <a:t> </a:t>
            </a:r>
            <a:r>
              <a:rPr lang="en-US" b="1" dirty="0"/>
              <a:t>&lt;</a:t>
            </a:r>
            <a:r>
              <a:rPr lang="en-US" b="1" dirty="0" err="1"/>
              <a:t>prots</a:t>
            </a:r>
            <a:r>
              <a:rPr lang="ru-RU" b="1" dirty="0"/>
              <a:t>е</a:t>
            </a:r>
            <a:r>
              <a:rPr lang="en-US" b="1" dirty="0"/>
              <a:t>dura </a:t>
            </a:r>
            <a:r>
              <a:rPr lang="en-US" b="1" dirty="0" err="1"/>
              <a:t>nomi</a:t>
            </a:r>
            <a:r>
              <a:rPr lang="en-US" b="1" dirty="0"/>
              <a:t>&gt; (&lt;</a:t>
            </a:r>
            <a:r>
              <a:rPr lang="en-US" b="1" dirty="0" err="1"/>
              <a:t>aniq</a:t>
            </a:r>
            <a:r>
              <a:rPr lang="en-US" b="1" dirty="0"/>
              <a:t> </a:t>
            </a:r>
            <a:r>
              <a:rPr lang="en-US" b="1" dirty="0" err="1"/>
              <a:t>param</a:t>
            </a:r>
            <a:r>
              <a:rPr lang="ru-RU" b="1" dirty="0"/>
              <a:t>е</a:t>
            </a:r>
            <a:r>
              <a:rPr lang="en-US" b="1" dirty="0" err="1"/>
              <a:t>trlar</a:t>
            </a:r>
            <a:r>
              <a:rPr lang="en-US" b="1" dirty="0"/>
              <a:t> </a:t>
            </a:r>
            <a:r>
              <a:rPr lang="en-US" b="1" dirty="0" err="1"/>
              <a:t>ro’yxati</a:t>
            </a:r>
            <a:r>
              <a:rPr lang="en-US" b="1" dirty="0"/>
              <a:t>&gt;); </a:t>
            </a:r>
            <a:endParaRPr lang="en-US" b="1" dirty="0" smtClean="0"/>
          </a:p>
          <a:p>
            <a:r>
              <a:rPr lang="en-US" dirty="0" err="1" smtClean="0"/>
              <a:t>Bunda</a:t>
            </a:r>
            <a:r>
              <a:rPr lang="en-US" dirty="0" smtClean="0"/>
              <a:t> </a:t>
            </a:r>
            <a:r>
              <a:rPr lang="en-US" dirty="0" err="1"/>
              <a:t>qism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tasvirida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ltirilgan</a:t>
            </a:r>
            <a:r>
              <a:rPr lang="en-US" dirty="0"/>
              <a:t>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 err="1"/>
              <a:t>duraga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qilishda</a:t>
            </a:r>
            <a:r>
              <a:rPr lang="en-US" dirty="0"/>
              <a:t> </a:t>
            </a:r>
            <a:r>
              <a:rPr lang="en-US" dirty="0" err="1"/>
              <a:t>sohta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to’liq</a:t>
            </a:r>
            <a:r>
              <a:rPr lang="en-US" dirty="0"/>
              <a:t> </a:t>
            </a:r>
            <a:r>
              <a:rPr lang="en-US" dirty="0" err="1"/>
              <a:t>moslik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sohta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, k</a:t>
            </a:r>
            <a:r>
              <a:rPr lang="ru-RU" dirty="0"/>
              <a:t>е</a:t>
            </a:r>
            <a:r>
              <a:rPr lang="en-US" dirty="0" err="1"/>
              <a:t>lish</a:t>
            </a:r>
            <a:r>
              <a:rPr lang="en-US" dirty="0"/>
              <a:t> </a:t>
            </a:r>
            <a:r>
              <a:rPr lang="en-US" dirty="0" err="1"/>
              <a:t>tartiblari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tushishlari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  Prots</a:t>
            </a:r>
            <a:r>
              <a:rPr lang="ru-RU" dirty="0"/>
              <a:t>е</a:t>
            </a:r>
            <a:r>
              <a:rPr lang="en-US" dirty="0"/>
              <a:t>dura </a:t>
            </a:r>
            <a:r>
              <a:rPr lang="en-US" dirty="0" err="1"/>
              <a:t>chaqirilganda</a:t>
            </a:r>
            <a:r>
              <a:rPr lang="en-US" dirty="0"/>
              <a:t> </a:t>
            </a:r>
            <a:r>
              <a:rPr lang="en-US" dirty="0" err="1"/>
              <a:t>sohta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</a:t>
            </a:r>
            <a:r>
              <a:rPr lang="en-US" dirty="0"/>
              <a:t> </a:t>
            </a:r>
            <a:r>
              <a:rPr lang="en-US" dirty="0" err="1"/>
              <a:t>o’rniga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qo’yiladi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130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/>
              <a:t>Prots</a:t>
            </a:r>
            <a:r>
              <a:rPr lang="ru-RU" b="1" dirty="0"/>
              <a:t>е</a:t>
            </a:r>
            <a:r>
              <a:rPr lang="en-US" b="1" dirty="0"/>
              <a:t>dura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funktsiya</a:t>
            </a:r>
            <a:r>
              <a:rPr lang="en-US" b="1" dirty="0"/>
              <a:t> </a:t>
            </a:r>
            <a:r>
              <a:rPr lang="en-US" b="1" dirty="0" err="1"/>
              <a:t>qism</a:t>
            </a:r>
            <a:r>
              <a:rPr lang="en-US" b="1" dirty="0"/>
              <a:t> </a:t>
            </a:r>
            <a:r>
              <a:rPr lang="en-US" b="1" dirty="0" err="1"/>
              <a:t>dasturlarining</a:t>
            </a:r>
            <a:r>
              <a:rPr lang="en-US" b="1" dirty="0"/>
              <a:t> </a:t>
            </a:r>
            <a:r>
              <a:rPr lang="en-US" b="1" dirty="0" err="1"/>
              <a:t>param</a:t>
            </a:r>
            <a:r>
              <a:rPr lang="ru-RU" b="1" dirty="0"/>
              <a:t>е</a:t>
            </a:r>
            <a:r>
              <a:rPr lang="en-US" b="1" dirty="0" err="1" smtClean="0"/>
              <a:t>trlari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Prots</a:t>
            </a:r>
            <a:r>
              <a:rPr lang="ru-RU" dirty="0"/>
              <a:t>е</a:t>
            </a:r>
            <a:r>
              <a:rPr lang="en-US" dirty="0"/>
              <a:t>dura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funktsiya</a:t>
            </a:r>
            <a:r>
              <a:rPr lang="en-US" dirty="0"/>
              <a:t> </a:t>
            </a:r>
            <a:r>
              <a:rPr lang="en-US" dirty="0" err="1"/>
              <a:t>qism</a:t>
            </a:r>
            <a:r>
              <a:rPr lang="en-US" dirty="0"/>
              <a:t> </a:t>
            </a:r>
            <a:r>
              <a:rPr lang="en-US" dirty="0" err="1"/>
              <a:t>dasturlari</a:t>
            </a:r>
            <a:r>
              <a:rPr lang="en-US" dirty="0"/>
              <a:t> </a:t>
            </a:r>
            <a:r>
              <a:rPr lang="en-US" dirty="0" err="1"/>
              <a:t>aniqlanayotganda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formal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</a:t>
            </a:r>
            <a:r>
              <a:rPr lang="en-US" dirty="0"/>
              <a:t> </a:t>
            </a:r>
            <a:r>
              <a:rPr lang="en-US" dirty="0" err="1"/>
              <a:t>ro’yxatida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trlarning</a:t>
            </a:r>
            <a:r>
              <a:rPr lang="en-US" dirty="0"/>
              <a:t> </a:t>
            </a:r>
            <a:r>
              <a:rPr lang="en-US" dirty="0" err="1"/>
              <a:t>to’rt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ko’rinishi</a:t>
            </a:r>
            <a:r>
              <a:rPr lang="en-US" dirty="0"/>
              <a:t> </a:t>
            </a:r>
            <a:r>
              <a:rPr lang="en-US" dirty="0" err="1"/>
              <a:t>ko’rsatilishi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  <a:p>
            <a:pPr marL="0" indent="0">
              <a:buNone/>
            </a:pPr>
            <a:r>
              <a:rPr lang="en-US" sz="3200" b="1" dirty="0"/>
              <a:t>1) </a:t>
            </a:r>
            <a:r>
              <a:rPr lang="en-US" sz="3200" b="1" dirty="0" err="1"/>
              <a:t>param</a:t>
            </a:r>
            <a:r>
              <a:rPr lang="ru-RU" sz="3200" b="1" dirty="0"/>
              <a:t>е</a:t>
            </a:r>
            <a:r>
              <a:rPr lang="en-US" sz="3200" b="1" dirty="0" err="1"/>
              <a:t>tr</a:t>
            </a:r>
            <a:r>
              <a:rPr lang="en-US" sz="3200" b="1" dirty="0"/>
              <a:t>- </a:t>
            </a:r>
            <a:r>
              <a:rPr lang="en-US" sz="3200" b="1" dirty="0" err="1"/>
              <a:t>qiymatlar</a:t>
            </a:r>
            <a:r>
              <a:rPr lang="en-US" sz="3200" b="1" dirty="0"/>
              <a:t>;</a:t>
            </a:r>
            <a:endParaRPr lang="ru-RU" sz="3200" b="1" dirty="0"/>
          </a:p>
          <a:p>
            <a:pPr marL="0" indent="0">
              <a:buNone/>
            </a:pPr>
            <a:r>
              <a:rPr lang="en-US" sz="3200" b="1" dirty="0"/>
              <a:t>2) </a:t>
            </a:r>
            <a:r>
              <a:rPr lang="en-US" sz="3200" b="1" dirty="0" err="1"/>
              <a:t>param</a:t>
            </a:r>
            <a:r>
              <a:rPr lang="ru-RU" sz="3200" b="1" dirty="0"/>
              <a:t>е</a:t>
            </a:r>
            <a:r>
              <a:rPr lang="en-US" sz="3200" b="1" dirty="0" err="1"/>
              <a:t>tr</a:t>
            </a:r>
            <a:r>
              <a:rPr lang="en-US" sz="3200" b="1" dirty="0"/>
              <a:t>- </a:t>
            </a:r>
            <a:r>
              <a:rPr lang="en-US" sz="3200" b="1" dirty="0" err="1"/>
              <a:t>o’zgaruvchilar</a:t>
            </a:r>
            <a:r>
              <a:rPr lang="en-US" sz="3200" b="1" dirty="0"/>
              <a:t>;</a:t>
            </a:r>
            <a:endParaRPr lang="ru-RU" sz="3200" b="1" dirty="0"/>
          </a:p>
          <a:p>
            <a:pPr marL="0" indent="0">
              <a:buNone/>
            </a:pPr>
            <a:r>
              <a:rPr lang="en-US" sz="3200" b="1" dirty="0"/>
              <a:t>3) </a:t>
            </a:r>
            <a:r>
              <a:rPr lang="en-US" sz="3200" b="1" dirty="0" err="1"/>
              <a:t>param</a:t>
            </a:r>
            <a:r>
              <a:rPr lang="ru-RU" sz="3200" b="1" dirty="0"/>
              <a:t>е</a:t>
            </a:r>
            <a:r>
              <a:rPr lang="en-US" sz="3200" b="1" dirty="0" err="1"/>
              <a:t>tr</a:t>
            </a:r>
            <a:r>
              <a:rPr lang="en-US" sz="3200" b="1" dirty="0"/>
              <a:t>- </a:t>
            </a:r>
            <a:r>
              <a:rPr lang="en-US" sz="3200" b="1" dirty="0" err="1"/>
              <a:t>prots</a:t>
            </a:r>
            <a:r>
              <a:rPr lang="ru-RU" sz="3200" b="1" dirty="0"/>
              <a:t>е</a:t>
            </a:r>
            <a:r>
              <a:rPr lang="en-US" sz="3200" b="1" dirty="0" err="1"/>
              <a:t>duralar</a:t>
            </a:r>
            <a:r>
              <a:rPr lang="en-US" sz="3200" b="1" dirty="0"/>
              <a:t>;</a:t>
            </a:r>
            <a:endParaRPr lang="ru-RU" sz="3200" b="1" dirty="0"/>
          </a:p>
          <a:p>
            <a:pPr marL="0" indent="0">
              <a:buNone/>
            </a:pPr>
            <a:r>
              <a:rPr lang="en-US" sz="3200" b="1" dirty="0"/>
              <a:t>4) </a:t>
            </a:r>
            <a:r>
              <a:rPr lang="en-US" sz="3200" b="1" dirty="0" err="1"/>
              <a:t>param</a:t>
            </a:r>
            <a:r>
              <a:rPr lang="ru-RU" sz="3200" b="1" dirty="0"/>
              <a:t>е</a:t>
            </a:r>
            <a:r>
              <a:rPr lang="en-US" sz="3200" b="1" dirty="0" err="1"/>
              <a:t>tr</a:t>
            </a:r>
            <a:r>
              <a:rPr lang="en-US" sz="3200" b="1" dirty="0"/>
              <a:t>- </a:t>
            </a:r>
            <a:r>
              <a:rPr lang="en-US" sz="3200" b="1" dirty="0" err="1"/>
              <a:t>funktsiyalar</a:t>
            </a:r>
            <a:r>
              <a:rPr lang="en-US" sz="3200" b="1" dirty="0"/>
              <a:t>.</a:t>
            </a:r>
            <a:endParaRPr lang="ru-RU" sz="3200" b="1" dirty="0"/>
          </a:p>
          <a:p>
            <a:pPr marL="0" indent="0">
              <a:buNone/>
            </a:pP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02176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Turbo </a:t>
            </a:r>
            <a:r>
              <a:rPr lang="en-GB" b="1" dirty="0" err="1"/>
              <a:t>Paskal</a:t>
            </a:r>
            <a:r>
              <a:rPr lang="en-GB" b="1" dirty="0"/>
              <a:t> </a:t>
            </a:r>
            <a:r>
              <a:rPr lang="en-GB" b="1" dirty="0" err="1"/>
              <a:t>algoritmik</a:t>
            </a:r>
            <a:r>
              <a:rPr lang="en-GB" b="1" dirty="0"/>
              <a:t> </a:t>
            </a:r>
            <a:r>
              <a:rPr lang="en-GB" b="1" dirty="0" err="1"/>
              <a:t>tilida</a:t>
            </a:r>
            <a:r>
              <a:rPr lang="en-GB" b="1" dirty="0"/>
              <a:t> </a:t>
            </a:r>
            <a:r>
              <a:rPr lang="en-GB" b="1" dirty="0" err="1"/>
              <a:t>fayl</a:t>
            </a:r>
            <a:r>
              <a:rPr lang="en-GB" b="1" dirty="0"/>
              <a:t> </a:t>
            </a:r>
            <a:r>
              <a:rPr lang="en-GB" b="1" dirty="0" err="1"/>
              <a:t>tushunchasi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dirty="0" err="1"/>
              <a:t>Sizga</a:t>
            </a:r>
            <a:r>
              <a:rPr lang="en-GB" dirty="0"/>
              <a:t> </a:t>
            </a:r>
            <a:r>
              <a:rPr lang="en-GB" dirty="0" err="1"/>
              <a:t>ma`lumki</a:t>
            </a:r>
            <a:r>
              <a:rPr lang="en-GB" dirty="0"/>
              <a:t>, </a:t>
            </a:r>
            <a:r>
              <a:rPr lang="en-GB" dirty="0" err="1"/>
              <a:t>fayl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xotiraning</a:t>
            </a:r>
            <a:r>
              <a:rPr lang="en-GB" dirty="0"/>
              <a:t> </a:t>
            </a:r>
            <a:r>
              <a:rPr lang="en-GB" dirty="0" err="1"/>
              <a:t>nomlangan</a:t>
            </a:r>
            <a:r>
              <a:rPr lang="en-GB" dirty="0"/>
              <a:t> </a:t>
            </a:r>
            <a:r>
              <a:rPr lang="en-GB" dirty="0" err="1"/>
              <a:t>sohasiga</a:t>
            </a:r>
            <a:r>
              <a:rPr lang="en-GB" dirty="0"/>
              <a:t> </a:t>
            </a:r>
            <a:r>
              <a:rPr lang="en-GB" dirty="0" err="1"/>
              <a:t>aytiladi</a:t>
            </a:r>
            <a:r>
              <a:rPr lang="en-GB" dirty="0"/>
              <a:t>. </a:t>
            </a:r>
            <a:r>
              <a:rPr lang="en-GB" dirty="0" err="1"/>
              <a:t>Faylda</a:t>
            </a:r>
            <a:r>
              <a:rPr lang="en-GB" dirty="0"/>
              <a:t> </a:t>
            </a:r>
            <a:r>
              <a:rPr lang="en-GB" dirty="0" err="1"/>
              <a:t>turli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saqlanadi</a:t>
            </a:r>
            <a:r>
              <a:rPr lang="en-GB" dirty="0"/>
              <a:t>. </a:t>
            </a:r>
            <a:r>
              <a:rPr lang="en-GB" dirty="0" err="1"/>
              <a:t>Xar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fayl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fayl</a:t>
            </a:r>
            <a:r>
              <a:rPr lang="en-GB" dirty="0"/>
              <a:t> </a:t>
            </a:r>
            <a:r>
              <a:rPr lang="en-GB" dirty="0" err="1"/>
              <a:t>ko`rsatkichi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tushuncha</a:t>
            </a:r>
            <a:r>
              <a:rPr lang="en-GB" dirty="0"/>
              <a:t> </a:t>
            </a:r>
            <a:r>
              <a:rPr lang="en-GB" dirty="0" err="1"/>
              <a:t>biriktirilgan</a:t>
            </a:r>
            <a:r>
              <a:rPr lang="en-GB" dirty="0"/>
              <a:t>. </a:t>
            </a:r>
            <a:r>
              <a:rPr lang="en-GB" dirty="0" err="1"/>
              <a:t>Fayl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n</a:t>
            </a:r>
            <a:r>
              <a:rPr lang="ru-RU" dirty="0"/>
              <a:t>е</a:t>
            </a:r>
            <a:r>
              <a:rPr lang="en-GB" dirty="0"/>
              <a:t>cha bi </a:t>
            </a:r>
            <a:r>
              <a:rPr lang="en-GB" dirty="0" err="1"/>
              <a:t>turdagi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ntlardan</a:t>
            </a:r>
            <a:r>
              <a:rPr lang="en-GB" dirty="0"/>
              <a:t> </a:t>
            </a:r>
            <a:r>
              <a:rPr lang="en-GB" dirty="0" err="1"/>
              <a:t>iborat</a:t>
            </a:r>
            <a:r>
              <a:rPr lang="en-GB" dirty="0"/>
              <a:t> </a:t>
            </a:r>
            <a:r>
              <a:rPr lang="en-GB" dirty="0" err="1"/>
              <a:t>bo`lib</a:t>
            </a:r>
            <a:r>
              <a:rPr lang="en-GB" dirty="0"/>
              <a:t>, </a:t>
            </a:r>
            <a:r>
              <a:rPr lang="en-GB" dirty="0" err="1"/>
              <a:t>foydalanuvchi</a:t>
            </a:r>
            <a:r>
              <a:rPr lang="en-GB" dirty="0"/>
              <a:t> </a:t>
            </a:r>
            <a:r>
              <a:rPr lang="en-GB" dirty="0" err="1"/>
              <a:t>faqat</a:t>
            </a:r>
            <a:r>
              <a:rPr lang="en-GB" dirty="0"/>
              <a:t> </a:t>
            </a:r>
            <a:r>
              <a:rPr lang="en-GB" dirty="0" err="1"/>
              <a:t>faylning</a:t>
            </a:r>
            <a:r>
              <a:rPr lang="en-GB" dirty="0"/>
              <a:t> </a:t>
            </a:r>
            <a:r>
              <a:rPr lang="en-GB" dirty="0" err="1"/>
              <a:t>ko`rsatkichi</a:t>
            </a:r>
            <a:r>
              <a:rPr lang="en-GB" dirty="0"/>
              <a:t> </a:t>
            </a:r>
            <a:r>
              <a:rPr lang="en-GB" dirty="0" err="1"/>
              <a:t>ko`rsatayotgan</a:t>
            </a:r>
            <a:r>
              <a:rPr lang="en-GB" dirty="0"/>
              <a:t> </a:t>
            </a:r>
            <a:r>
              <a:rPr lang="en-GB" dirty="0" err="1"/>
              <a:t>ma'lumotga</a:t>
            </a:r>
            <a:r>
              <a:rPr lang="en-GB" dirty="0"/>
              <a:t> </a:t>
            </a:r>
            <a:r>
              <a:rPr lang="en-GB" dirty="0" err="1"/>
              <a:t>murojaat</a:t>
            </a:r>
            <a:r>
              <a:rPr lang="en-GB" dirty="0"/>
              <a:t> </a:t>
            </a:r>
            <a:r>
              <a:rPr lang="en-GB" dirty="0" err="1"/>
              <a:t>qilishi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 D</a:t>
            </a:r>
            <a:r>
              <a:rPr lang="ru-RU" dirty="0"/>
              <a:t>е</a:t>
            </a:r>
            <a:r>
              <a:rPr lang="en-GB" dirty="0" err="1"/>
              <a:t>mak</a:t>
            </a:r>
            <a:r>
              <a:rPr lang="en-GB" dirty="0"/>
              <a:t>, </a:t>
            </a:r>
            <a:r>
              <a:rPr lang="en-GB" dirty="0" err="1"/>
              <a:t>fizik</a:t>
            </a:r>
            <a:r>
              <a:rPr lang="en-GB" dirty="0"/>
              <a:t> </a:t>
            </a:r>
            <a:r>
              <a:rPr lang="en-GB" dirty="0" err="1"/>
              <a:t>jixatdan</a:t>
            </a:r>
            <a:r>
              <a:rPr lang="en-GB" dirty="0"/>
              <a:t> biz </a:t>
            </a:r>
            <a:r>
              <a:rPr lang="en-GB" dirty="0" err="1"/>
              <a:t>faqat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tma</a:t>
            </a:r>
            <a:r>
              <a:rPr lang="en-GB" dirty="0"/>
              <a:t>-k</a:t>
            </a:r>
            <a:r>
              <a:rPr lang="ru-RU" dirty="0"/>
              <a:t>е</a:t>
            </a:r>
            <a:r>
              <a:rPr lang="en-GB" dirty="0"/>
              <a:t>t </a:t>
            </a:r>
            <a:r>
              <a:rPr lang="en-GB" dirty="0" err="1"/>
              <a:t>fayllarga</a:t>
            </a:r>
            <a:r>
              <a:rPr lang="en-GB" dirty="0"/>
              <a:t> </a:t>
            </a:r>
            <a:r>
              <a:rPr lang="en-GB" dirty="0" err="1"/>
              <a:t>egamiz</a:t>
            </a:r>
            <a:r>
              <a:rPr lang="en-GB" dirty="0"/>
              <a:t>. </a:t>
            </a:r>
            <a:r>
              <a:rPr lang="en-GB" dirty="0" err="1"/>
              <a:t>Ya'ni</a:t>
            </a:r>
            <a:r>
              <a:rPr lang="en-GB" dirty="0"/>
              <a:t> biz </a:t>
            </a:r>
            <a:r>
              <a:rPr lang="en-GB" dirty="0" err="1"/>
              <a:t>oldin</a:t>
            </a:r>
            <a:r>
              <a:rPr lang="en-GB" dirty="0"/>
              <a:t> </a:t>
            </a:r>
            <a:r>
              <a:rPr lang="en-GB" dirty="0" err="1"/>
              <a:t>birinchi</a:t>
            </a:r>
            <a:r>
              <a:rPr lang="en-GB" dirty="0"/>
              <a:t>, k</a:t>
            </a:r>
            <a:r>
              <a:rPr lang="ru-RU" dirty="0"/>
              <a:t>е</a:t>
            </a:r>
            <a:r>
              <a:rPr lang="en-GB" dirty="0"/>
              <a:t>yin </a:t>
            </a:r>
            <a:r>
              <a:rPr lang="en-GB" dirty="0" err="1"/>
              <a:t>ikkinchi</a:t>
            </a:r>
            <a:r>
              <a:rPr lang="en-GB" dirty="0"/>
              <a:t>, </a:t>
            </a:r>
            <a:r>
              <a:rPr lang="en-GB" dirty="0" err="1"/>
              <a:t>uchinchi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h.k</a:t>
            </a:r>
            <a:r>
              <a:rPr lang="en-GB" dirty="0"/>
              <a:t>. </a:t>
            </a:r>
            <a:r>
              <a:rPr lang="en-GB" dirty="0" err="1"/>
              <a:t>ma'lumotlarni</a:t>
            </a:r>
            <a:r>
              <a:rPr lang="en-GB" dirty="0"/>
              <a:t> </a:t>
            </a:r>
            <a:r>
              <a:rPr lang="en-GB" dirty="0" err="1"/>
              <a:t>o`qishimiz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 </a:t>
            </a:r>
            <a:r>
              <a:rPr lang="en-GB" dirty="0" err="1"/>
              <a:t>Fayl</a:t>
            </a:r>
            <a:r>
              <a:rPr lang="en-GB" dirty="0"/>
              <a:t> </a:t>
            </a:r>
            <a:r>
              <a:rPr lang="en-GB" dirty="0" err="1"/>
              <a:t>o`z</a:t>
            </a:r>
            <a:r>
              <a:rPr lang="en-GB" dirty="0"/>
              <a:t> </a:t>
            </a:r>
            <a:r>
              <a:rPr lang="en-GB" dirty="0" err="1"/>
              <a:t>nomiga</a:t>
            </a:r>
            <a:r>
              <a:rPr lang="en-GB" dirty="0"/>
              <a:t> </a:t>
            </a:r>
            <a:r>
              <a:rPr lang="en-GB" dirty="0" err="1"/>
              <a:t>ega</a:t>
            </a:r>
            <a:r>
              <a:rPr lang="en-GB" dirty="0"/>
              <a:t>. </a:t>
            </a:r>
            <a:endParaRPr lang="ru-RU" dirty="0"/>
          </a:p>
          <a:p>
            <a:r>
              <a:rPr lang="en-GB" dirty="0"/>
              <a:t>Turbo </a:t>
            </a:r>
            <a:r>
              <a:rPr lang="en-GB" dirty="0" err="1"/>
              <a:t>Paskal</a:t>
            </a:r>
            <a:r>
              <a:rPr lang="en-GB" dirty="0"/>
              <a:t> </a:t>
            </a:r>
            <a:r>
              <a:rPr lang="en-GB" dirty="0" err="1"/>
              <a:t>tili</a:t>
            </a:r>
            <a:r>
              <a:rPr lang="en-GB" dirty="0"/>
              <a:t> </a:t>
            </a:r>
            <a:r>
              <a:rPr lang="en-GB" dirty="0" err="1"/>
              <a:t>dasturiy</a:t>
            </a:r>
            <a:r>
              <a:rPr lang="en-GB" dirty="0"/>
              <a:t> </a:t>
            </a:r>
            <a:r>
              <a:rPr lang="en-GB" dirty="0" err="1"/>
              <a:t>vositalari</a:t>
            </a:r>
            <a:r>
              <a:rPr lang="en-GB" dirty="0"/>
              <a:t> </a:t>
            </a:r>
            <a:r>
              <a:rPr lang="en-GB" dirty="0" err="1"/>
              <a:t>yordamida</a:t>
            </a:r>
            <a:r>
              <a:rPr lang="en-GB" dirty="0"/>
              <a:t>, </a:t>
            </a:r>
            <a:r>
              <a:rPr lang="en-GB" dirty="0" err="1"/>
              <a:t>ya'ni</a:t>
            </a:r>
            <a:r>
              <a:rPr lang="en-GB" dirty="0"/>
              <a:t> </a:t>
            </a:r>
            <a:r>
              <a:rPr lang="en-GB" dirty="0" err="1"/>
              <a:t>dasturda</a:t>
            </a:r>
            <a:r>
              <a:rPr lang="en-GB" dirty="0"/>
              <a:t> ham </a:t>
            </a:r>
            <a:r>
              <a:rPr lang="en-GB" dirty="0" err="1"/>
              <a:t>fayllar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qilish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undagi</a:t>
            </a:r>
            <a:r>
              <a:rPr lang="en-GB" dirty="0"/>
              <a:t> </a:t>
            </a:r>
            <a:r>
              <a:rPr lang="en-GB" dirty="0" err="1"/>
              <a:t>ma'lumotlarni</a:t>
            </a:r>
            <a:r>
              <a:rPr lang="en-GB" dirty="0"/>
              <a:t> </a:t>
            </a:r>
            <a:r>
              <a:rPr lang="en-GB" dirty="0" err="1"/>
              <a:t>qayta</a:t>
            </a:r>
            <a:r>
              <a:rPr lang="en-GB" dirty="0"/>
              <a:t> </a:t>
            </a:r>
            <a:r>
              <a:rPr lang="en-GB" dirty="0" err="1"/>
              <a:t>ishlash</a:t>
            </a:r>
            <a:r>
              <a:rPr lang="en-GB" dirty="0"/>
              <a:t> </a:t>
            </a:r>
            <a:r>
              <a:rPr lang="en-GB" dirty="0" err="1"/>
              <a:t>mumkin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173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Fayllarning</a:t>
            </a:r>
            <a:r>
              <a:rPr lang="en-GB" b="1" dirty="0"/>
              <a:t> </a:t>
            </a:r>
            <a:r>
              <a:rPr lang="en-GB" b="1" dirty="0" err="1" smtClean="0"/>
              <a:t>turlari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err="1"/>
              <a:t>Fayllar</a:t>
            </a:r>
            <a:r>
              <a:rPr lang="en-GB" sz="3200" dirty="0"/>
              <a:t> </a:t>
            </a:r>
            <a:r>
              <a:rPr lang="en-GB" sz="3200" dirty="0" err="1"/>
              <a:t>uchun</a:t>
            </a:r>
            <a:r>
              <a:rPr lang="en-GB" sz="3200" dirty="0"/>
              <a:t> </a:t>
            </a:r>
            <a:r>
              <a:rPr lang="en-GB" sz="3200" dirty="0" err="1"/>
              <a:t>mo`ljallangan</a:t>
            </a:r>
            <a:r>
              <a:rPr lang="en-GB" sz="3200" dirty="0"/>
              <a:t> </a:t>
            </a:r>
            <a:r>
              <a:rPr lang="en-GB" sz="3200" dirty="0" err="1"/>
              <a:t>umumiy</a:t>
            </a:r>
            <a:r>
              <a:rPr lang="en-GB" sz="3200" dirty="0"/>
              <a:t> </a:t>
            </a:r>
            <a:r>
              <a:rPr lang="en-GB" sz="3200" dirty="0" err="1"/>
              <a:t>prots</a:t>
            </a:r>
            <a:r>
              <a:rPr lang="ru-RU" sz="3200" dirty="0"/>
              <a:t>е</a:t>
            </a:r>
            <a:r>
              <a:rPr lang="en-GB" sz="3200" dirty="0"/>
              <a:t>dura </a:t>
            </a:r>
            <a:r>
              <a:rPr lang="en-GB" sz="3200" dirty="0" err="1"/>
              <a:t>va</a:t>
            </a:r>
            <a:r>
              <a:rPr lang="en-GB" sz="3200" dirty="0"/>
              <a:t> </a:t>
            </a:r>
            <a:r>
              <a:rPr lang="en-GB" sz="3200" dirty="0" err="1"/>
              <a:t>funktsiyalar</a:t>
            </a:r>
            <a:r>
              <a:rPr lang="en-GB" sz="3200" dirty="0"/>
              <a:t> </a:t>
            </a:r>
            <a:r>
              <a:rPr lang="en-GB" sz="3200" dirty="0" err="1"/>
              <a:t>Faylda</a:t>
            </a:r>
            <a:r>
              <a:rPr lang="en-GB" sz="3200" dirty="0"/>
              <a:t> </a:t>
            </a:r>
            <a:r>
              <a:rPr lang="en-GB" sz="3200" dirty="0" err="1"/>
              <a:t>saqlanayotgan</a:t>
            </a:r>
            <a:r>
              <a:rPr lang="en-GB" sz="3200" dirty="0"/>
              <a:t> </a:t>
            </a:r>
            <a:r>
              <a:rPr lang="en-GB" sz="3200" dirty="0" err="1"/>
              <a:t>ma'lumotlar</a:t>
            </a:r>
            <a:r>
              <a:rPr lang="en-GB" sz="3200" dirty="0"/>
              <a:t> </a:t>
            </a:r>
            <a:r>
              <a:rPr lang="en-GB" sz="3200" dirty="0" err="1"/>
              <a:t>turiga</a:t>
            </a:r>
            <a:r>
              <a:rPr lang="en-GB" sz="3200" dirty="0"/>
              <a:t> </a:t>
            </a:r>
            <a:r>
              <a:rPr lang="en-GB" sz="3200" dirty="0" err="1"/>
              <a:t>ko`ra</a:t>
            </a:r>
            <a:r>
              <a:rPr lang="en-GB" sz="3200" dirty="0"/>
              <a:t>, </a:t>
            </a:r>
            <a:r>
              <a:rPr lang="en-GB" sz="3200" dirty="0" err="1"/>
              <a:t>Paskal</a:t>
            </a:r>
            <a:r>
              <a:rPr lang="en-GB" sz="3200" dirty="0"/>
              <a:t> </a:t>
            </a:r>
            <a:r>
              <a:rPr lang="en-GB" sz="3200" dirty="0" err="1"/>
              <a:t>algorit­mik</a:t>
            </a:r>
            <a:r>
              <a:rPr lang="en-GB" sz="3200" dirty="0"/>
              <a:t> </a:t>
            </a:r>
            <a:r>
              <a:rPr lang="en-GB" sz="3200" dirty="0" err="1"/>
              <a:t>tilida</a:t>
            </a:r>
            <a:r>
              <a:rPr lang="en-GB" sz="3200" dirty="0"/>
              <a:t> </a:t>
            </a:r>
            <a:r>
              <a:rPr lang="en-GB" sz="3200" dirty="0" err="1"/>
              <a:t>fayllar</a:t>
            </a:r>
            <a:r>
              <a:rPr lang="en-GB" sz="3200" dirty="0"/>
              <a:t> </a:t>
            </a:r>
            <a:r>
              <a:rPr lang="en-GB" sz="3200" dirty="0" err="1"/>
              <a:t>quyidagi</a:t>
            </a:r>
            <a:r>
              <a:rPr lang="en-GB" sz="3200" dirty="0"/>
              <a:t> </a:t>
            </a:r>
            <a:r>
              <a:rPr lang="en-GB" sz="3200" dirty="0" err="1"/>
              <a:t>turlarga</a:t>
            </a:r>
            <a:r>
              <a:rPr lang="en-GB" sz="3200" dirty="0"/>
              <a:t> </a:t>
            </a:r>
            <a:r>
              <a:rPr lang="en-GB" sz="3200" dirty="0" err="1"/>
              <a:t>bo`linadi</a:t>
            </a:r>
            <a:r>
              <a:rPr lang="en-GB" sz="3200" dirty="0"/>
              <a:t>:</a:t>
            </a:r>
            <a:endParaRPr lang="ru-RU" sz="3200" dirty="0"/>
          </a:p>
          <a:p>
            <a:pPr marL="0" indent="0">
              <a:buNone/>
            </a:pPr>
            <a:r>
              <a:rPr lang="en-GB" sz="3600" b="1" dirty="0"/>
              <a:t>1) </a:t>
            </a:r>
            <a:r>
              <a:rPr lang="en-GB" sz="3600" b="1" dirty="0" err="1"/>
              <a:t>T</a:t>
            </a:r>
            <a:r>
              <a:rPr lang="en-GB" sz="3600" b="1" dirty="0" err="1" smtClean="0"/>
              <a:t>oifalashmagan</a:t>
            </a:r>
            <a:r>
              <a:rPr lang="en-GB" sz="3600" b="1" dirty="0"/>
              <a:t>;</a:t>
            </a:r>
            <a:endParaRPr lang="ru-RU" sz="3600" b="1" dirty="0"/>
          </a:p>
          <a:p>
            <a:pPr marL="0" indent="0">
              <a:buNone/>
            </a:pPr>
            <a:r>
              <a:rPr lang="en-GB" sz="3600" b="1" dirty="0"/>
              <a:t>2) </a:t>
            </a:r>
            <a:r>
              <a:rPr lang="en-GB" sz="3600" b="1" dirty="0" err="1" smtClean="0"/>
              <a:t>Toifalashgan</a:t>
            </a:r>
            <a:r>
              <a:rPr lang="en-GB" sz="3600" b="1" dirty="0"/>
              <a:t>;</a:t>
            </a:r>
            <a:endParaRPr lang="ru-RU" sz="3600" b="1" dirty="0"/>
          </a:p>
          <a:p>
            <a:pPr marL="0" indent="0">
              <a:buNone/>
            </a:pPr>
            <a:r>
              <a:rPr lang="en-GB" sz="3600" b="1" dirty="0"/>
              <a:t>3) </a:t>
            </a:r>
            <a:r>
              <a:rPr lang="en-GB" sz="3600" b="1" dirty="0" err="1" smtClean="0"/>
              <a:t>Matnli</a:t>
            </a:r>
            <a:r>
              <a:rPr lang="en-GB" sz="3600" b="1" dirty="0"/>
              <a:t>.</a:t>
            </a:r>
            <a:endParaRPr lang="ru-RU" sz="36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01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dirty="0" err="1"/>
              <a:t>Toifalashgan</a:t>
            </a:r>
            <a:r>
              <a:rPr lang="en-GB" sz="4800" b="1" dirty="0"/>
              <a:t> </a:t>
            </a:r>
            <a:r>
              <a:rPr lang="en-GB" sz="4800" b="1" dirty="0" err="1" smtClean="0"/>
              <a:t>fayllar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52156"/>
          </a:xfrm>
        </p:spPr>
        <p:txBody>
          <a:bodyPr>
            <a:normAutofit/>
          </a:bodyPr>
          <a:lstStyle/>
          <a:p>
            <a:r>
              <a:rPr lang="en-GB" dirty="0" smtClean="0"/>
              <a:t>        </a:t>
            </a:r>
            <a:r>
              <a:rPr lang="en-GB" dirty="0" err="1" smtClean="0"/>
              <a:t>Toifalashgan</a:t>
            </a:r>
            <a:r>
              <a:rPr lang="en-GB" dirty="0" smtClean="0"/>
              <a:t> </a:t>
            </a:r>
            <a:r>
              <a:rPr lang="en-GB" dirty="0" err="1"/>
              <a:t>fayllar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xil</a:t>
            </a:r>
            <a:r>
              <a:rPr lang="en-GB" dirty="0"/>
              <a:t> </a:t>
            </a:r>
            <a:r>
              <a:rPr lang="en-GB" dirty="0" err="1"/>
              <a:t>toifali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ntlardan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topadi</a:t>
            </a:r>
            <a:r>
              <a:rPr lang="en-GB" dirty="0"/>
              <a:t>. </a:t>
            </a:r>
            <a:r>
              <a:rPr lang="en-GB" dirty="0" err="1"/>
              <a:t>Ularni</a:t>
            </a:r>
            <a:r>
              <a:rPr lang="en-GB" dirty="0"/>
              <a:t> </a:t>
            </a:r>
            <a:r>
              <a:rPr lang="en-GB" dirty="0" err="1"/>
              <a:t>faqat</a:t>
            </a:r>
            <a:r>
              <a:rPr lang="en-GB" dirty="0"/>
              <a:t> </a:t>
            </a:r>
            <a:r>
              <a:rPr lang="en-GB" dirty="0" err="1"/>
              <a:t>ma'lum</a:t>
            </a:r>
            <a:r>
              <a:rPr lang="en-GB" dirty="0"/>
              <a:t> </a:t>
            </a:r>
            <a:r>
              <a:rPr lang="en-GB" dirty="0" err="1"/>
              <a:t>qurilmalarda</a:t>
            </a:r>
            <a:r>
              <a:rPr lang="en-GB" dirty="0"/>
              <a:t> </a:t>
            </a:r>
            <a:r>
              <a:rPr lang="en-GB" dirty="0" err="1"/>
              <a:t>uzatish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, l</a:t>
            </a:r>
            <a:r>
              <a:rPr lang="ru-RU" dirty="0"/>
              <a:t>е</a:t>
            </a:r>
            <a:r>
              <a:rPr lang="en-GB" dirty="0"/>
              <a:t>kin </a:t>
            </a:r>
            <a:r>
              <a:rPr lang="en-GB" dirty="0" err="1"/>
              <a:t>ekranda</a:t>
            </a:r>
            <a:r>
              <a:rPr lang="en-GB" dirty="0"/>
              <a:t> </a:t>
            </a:r>
            <a:r>
              <a:rPr lang="en-GB" dirty="0" err="1"/>
              <a:t>o`qish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 </a:t>
            </a:r>
            <a:r>
              <a:rPr lang="en-GB" dirty="0" err="1"/>
              <a:t>emas</a:t>
            </a:r>
            <a:r>
              <a:rPr lang="en-GB" dirty="0"/>
              <a:t>. </a:t>
            </a:r>
            <a:r>
              <a:rPr lang="en-GB" dirty="0" err="1"/>
              <a:t>Faylning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ntlari</a:t>
            </a:r>
            <a:r>
              <a:rPr lang="en-GB" dirty="0"/>
              <a:t> </a:t>
            </a:r>
            <a:r>
              <a:rPr lang="en-GB" dirty="0" err="1"/>
              <a:t>mashina</a:t>
            </a:r>
            <a:r>
              <a:rPr lang="en-GB" dirty="0"/>
              <a:t> </a:t>
            </a:r>
            <a:r>
              <a:rPr lang="en-GB" dirty="0" err="1"/>
              <a:t>kodlarida</a:t>
            </a:r>
            <a:r>
              <a:rPr lang="en-GB" dirty="0"/>
              <a:t> </a:t>
            </a:r>
            <a:r>
              <a:rPr lang="en-GB" dirty="0" err="1"/>
              <a:t>yoziladi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saqlanadi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err="1" smtClean="0"/>
              <a:t>Toifalashmagan</a:t>
            </a:r>
            <a:r>
              <a:rPr lang="en-GB" dirty="0" smtClean="0"/>
              <a:t> </a:t>
            </a:r>
            <a:r>
              <a:rPr lang="en-GB" dirty="0" err="1" smtClean="0"/>
              <a:t>fayllarda</a:t>
            </a:r>
            <a:r>
              <a:rPr lang="en-GB" dirty="0" smtClean="0"/>
              <a:t> </a:t>
            </a:r>
            <a:r>
              <a:rPr lang="en-GB" dirty="0" err="1" smtClean="0"/>
              <a:t>turli</a:t>
            </a:r>
            <a:r>
              <a:rPr lang="en-GB" dirty="0" smtClean="0"/>
              <a:t> </a:t>
            </a:r>
            <a:r>
              <a:rPr lang="en-GB" dirty="0" err="1"/>
              <a:t>toifadagi</a:t>
            </a:r>
            <a:r>
              <a:rPr lang="en-GB" dirty="0"/>
              <a:t> </a:t>
            </a:r>
            <a:r>
              <a:rPr lang="en-GB" dirty="0" err="1"/>
              <a:t>ma'lumotlarni</a:t>
            </a:r>
            <a:r>
              <a:rPr lang="en-GB" dirty="0"/>
              <a:t> </a:t>
            </a:r>
            <a:r>
              <a:rPr lang="en-GB" dirty="0" err="1"/>
              <a:t>saqlash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 </a:t>
            </a:r>
            <a:r>
              <a:rPr lang="en-GB" dirty="0" err="1"/>
              <a:t>Ular</a:t>
            </a:r>
            <a:r>
              <a:rPr lang="en-GB" dirty="0"/>
              <a:t> </a:t>
            </a:r>
            <a:r>
              <a:rPr lang="en-GB" dirty="0" err="1"/>
              <a:t>xam</a:t>
            </a:r>
            <a:r>
              <a:rPr lang="en-GB" dirty="0"/>
              <a:t> </a:t>
            </a:r>
            <a:r>
              <a:rPr lang="en-GB" dirty="0" err="1"/>
              <a:t>mashina</a:t>
            </a:r>
            <a:r>
              <a:rPr lang="en-GB" dirty="0"/>
              <a:t> </a:t>
            </a:r>
            <a:r>
              <a:rPr lang="en-GB" dirty="0" err="1"/>
              <a:t>kodlari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yozilgan</a:t>
            </a:r>
            <a:r>
              <a:rPr lang="en-GB" dirty="0"/>
              <a:t> </a:t>
            </a:r>
            <a:r>
              <a:rPr lang="en-GB" dirty="0" err="1"/>
              <a:t>bo`lib</a:t>
            </a:r>
            <a:r>
              <a:rPr lang="en-GB" dirty="0"/>
              <a:t> </a:t>
            </a:r>
            <a:r>
              <a:rPr lang="en-GB" dirty="0" err="1"/>
              <a:t>baytlar</a:t>
            </a:r>
            <a:r>
              <a:rPr lang="en-GB" dirty="0"/>
              <a:t> </a:t>
            </a:r>
            <a:r>
              <a:rPr lang="en-GB" dirty="0" err="1"/>
              <a:t>to`plamini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qiladi</a:t>
            </a:r>
            <a:r>
              <a:rPr lang="en-GB" b="1" dirty="0"/>
              <a:t>. </a:t>
            </a:r>
            <a:endParaRPr lang="en-GB" b="1" dirty="0" smtClean="0"/>
          </a:p>
          <a:p>
            <a:r>
              <a:rPr lang="en-GB" dirty="0" err="1" smtClean="0"/>
              <a:t>Matnli</a:t>
            </a:r>
            <a:r>
              <a:rPr lang="en-GB" dirty="0" smtClean="0"/>
              <a:t> </a:t>
            </a:r>
            <a:r>
              <a:rPr lang="en-GB" dirty="0"/>
              <a:t>(t</a:t>
            </a:r>
            <a:r>
              <a:rPr lang="ru-RU" dirty="0"/>
              <a:t>е</a:t>
            </a:r>
            <a:r>
              <a:rPr lang="en-GB" dirty="0" err="1"/>
              <a:t>kst</a:t>
            </a:r>
            <a:r>
              <a:rPr lang="en-GB" dirty="0"/>
              <a:t>) </a:t>
            </a:r>
            <a:r>
              <a:rPr lang="en-GB" dirty="0" err="1" smtClean="0"/>
              <a:t>fayllar</a:t>
            </a:r>
            <a:r>
              <a:rPr lang="en-GB" dirty="0" smtClean="0"/>
              <a:t> </a:t>
            </a:r>
            <a:r>
              <a:rPr lang="en-GB" dirty="0"/>
              <a:t>ASCII </a:t>
            </a:r>
            <a:r>
              <a:rPr lang="en-GB" dirty="0" err="1"/>
              <a:t>kodlardan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topgan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qatorlarga</a:t>
            </a:r>
            <a:r>
              <a:rPr lang="en-GB" dirty="0"/>
              <a:t> </a:t>
            </a:r>
            <a:r>
              <a:rPr lang="en-GB" dirty="0" err="1"/>
              <a:t>ajratilgan</a:t>
            </a:r>
            <a:r>
              <a:rPr lang="en-GB" dirty="0"/>
              <a:t> </a:t>
            </a:r>
            <a:r>
              <a:rPr lang="en-GB" dirty="0" err="1"/>
              <a:t>bo`ladi</a:t>
            </a:r>
            <a:r>
              <a:rPr lang="en-GB" dirty="0"/>
              <a:t>. </a:t>
            </a:r>
            <a:r>
              <a:rPr lang="en-GB" dirty="0" err="1"/>
              <a:t>Matnli</a:t>
            </a:r>
            <a:r>
              <a:rPr lang="en-GB" dirty="0"/>
              <a:t> </a:t>
            </a:r>
            <a:r>
              <a:rPr lang="en-GB" dirty="0" err="1"/>
              <a:t>fayllarda</a:t>
            </a:r>
            <a:r>
              <a:rPr lang="en-GB" dirty="0"/>
              <a:t> </a:t>
            </a:r>
            <a:r>
              <a:rPr lang="en-GB" dirty="0" err="1"/>
              <a:t>nafaqat</a:t>
            </a:r>
            <a:r>
              <a:rPr lang="en-GB" dirty="0"/>
              <a:t> </a:t>
            </a:r>
            <a:r>
              <a:rPr lang="en-GB" dirty="0" err="1"/>
              <a:t>faylning</a:t>
            </a:r>
            <a:r>
              <a:rPr lang="en-GB" dirty="0"/>
              <a:t> </a:t>
            </a:r>
            <a:r>
              <a:rPr lang="en-GB" dirty="0" err="1"/>
              <a:t>yakunida</a:t>
            </a:r>
            <a:r>
              <a:rPr lang="en-GB" dirty="0"/>
              <a:t> </a:t>
            </a:r>
            <a:r>
              <a:rPr lang="en-GB" dirty="0" err="1"/>
              <a:t>fayl</a:t>
            </a:r>
            <a:r>
              <a:rPr lang="en-GB" dirty="0"/>
              <a:t> </a:t>
            </a:r>
            <a:r>
              <a:rPr lang="en-GB" dirty="0" err="1"/>
              <a:t>oxiri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lgisi</a:t>
            </a:r>
            <a:r>
              <a:rPr lang="en-GB" dirty="0"/>
              <a:t>, </a:t>
            </a:r>
            <a:r>
              <a:rPr lang="en-GB" dirty="0" err="1"/>
              <a:t>balki</a:t>
            </a:r>
            <a:r>
              <a:rPr lang="en-GB" dirty="0"/>
              <a:t> </a:t>
            </a:r>
            <a:r>
              <a:rPr lang="en-GB" dirty="0" err="1"/>
              <a:t>xar</a:t>
            </a:r>
            <a:r>
              <a:rPr lang="en-GB" dirty="0"/>
              <a:t> </a:t>
            </a:r>
            <a:r>
              <a:rPr lang="en-GB" dirty="0" err="1"/>
              <a:t>qatorning</a:t>
            </a:r>
            <a:r>
              <a:rPr lang="en-GB" dirty="0"/>
              <a:t> </a:t>
            </a:r>
            <a:r>
              <a:rPr lang="en-GB" dirty="0" err="1"/>
              <a:t>yakunida</a:t>
            </a:r>
            <a:r>
              <a:rPr lang="en-GB" dirty="0"/>
              <a:t> </a:t>
            </a:r>
            <a:r>
              <a:rPr lang="en-GB" dirty="0" err="1"/>
              <a:t>maxsus</a:t>
            </a:r>
            <a:r>
              <a:rPr lang="en-GB" dirty="0"/>
              <a:t> </a:t>
            </a:r>
            <a:r>
              <a:rPr lang="en-GB" dirty="0" err="1"/>
              <a:t>qator</a:t>
            </a:r>
            <a:r>
              <a:rPr lang="en-GB" dirty="0"/>
              <a:t> </a:t>
            </a:r>
            <a:r>
              <a:rPr lang="en-GB" dirty="0" err="1"/>
              <a:t>oxiri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lgisi</a:t>
            </a:r>
            <a:r>
              <a:rPr lang="en-GB" dirty="0"/>
              <a:t> </a:t>
            </a:r>
            <a:r>
              <a:rPr lang="en-GB" dirty="0" err="1"/>
              <a:t>qo`yiladi</a:t>
            </a:r>
            <a:r>
              <a:rPr lang="en-GB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07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Matnli</a:t>
            </a:r>
            <a:r>
              <a:rPr lang="en-GB" b="1" dirty="0"/>
              <a:t> </a:t>
            </a:r>
            <a:r>
              <a:rPr lang="en-GB" b="1" dirty="0" err="1"/>
              <a:t>fayllar</a:t>
            </a:r>
            <a:r>
              <a:rPr lang="en-GB" b="1" dirty="0"/>
              <a:t> </a:t>
            </a:r>
            <a:r>
              <a:rPr lang="en-GB" b="1" dirty="0" err="1"/>
              <a:t>uchun</a:t>
            </a:r>
            <a:r>
              <a:rPr lang="en-GB" b="1" dirty="0"/>
              <a:t> </a:t>
            </a:r>
            <a:r>
              <a:rPr lang="en-GB" b="1" dirty="0" err="1"/>
              <a:t>mo`ljallangan</a:t>
            </a:r>
            <a:r>
              <a:rPr lang="en-GB" b="1" dirty="0"/>
              <a:t> </a:t>
            </a:r>
            <a:r>
              <a:rPr lang="en-GB" b="1" dirty="0" err="1" smtClean="0"/>
              <a:t>funktsiyalar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78414"/>
          </a:xfrm>
        </p:spPr>
        <p:txBody>
          <a:bodyPr>
            <a:normAutofit/>
          </a:bodyPr>
          <a:lstStyle/>
          <a:p>
            <a:r>
              <a:rPr lang="ru-RU" b="1" dirty="0"/>
              <a:t> </a:t>
            </a:r>
            <a:r>
              <a:rPr lang="en-GB" dirty="0" err="1"/>
              <a:t>Yuqorida</a:t>
            </a:r>
            <a:r>
              <a:rPr lang="en-GB" dirty="0"/>
              <a:t> </a:t>
            </a:r>
            <a:r>
              <a:rPr lang="en-GB" dirty="0" err="1"/>
              <a:t>ta'kidlab</a:t>
            </a:r>
            <a:r>
              <a:rPr lang="en-GB" dirty="0"/>
              <a:t> </a:t>
            </a:r>
            <a:r>
              <a:rPr lang="en-GB" dirty="0" err="1"/>
              <a:t>o`tilganid</a:t>
            </a:r>
            <a:r>
              <a:rPr lang="ru-RU" dirty="0"/>
              <a:t>е</a:t>
            </a:r>
            <a:r>
              <a:rPr lang="en-GB" dirty="0"/>
              <a:t>k, </a:t>
            </a:r>
            <a:r>
              <a:rPr lang="en-GB" dirty="0" err="1"/>
              <a:t>matnli</a:t>
            </a:r>
            <a:r>
              <a:rPr lang="en-GB" dirty="0"/>
              <a:t> </a:t>
            </a:r>
            <a:r>
              <a:rPr lang="en-GB" dirty="0" err="1"/>
              <a:t>fayl</a:t>
            </a:r>
            <a:r>
              <a:rPr lang="en-GB" dirty="0"/>
              <a:t> </a:t>
            </a:r>
            <a:r>
              <a:rPr lang="en-GB" dirty="0" err="1"/>
              <a:t>qatorlardan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topgan</a:t>
            </a:r>
            <a:r>
              <a:rPr lang="en-GB" dirty="0"/>
              <a:t> </a:t>
            </a:r>
            <a:r>
              <a:rPr lang="en-GB" dirty="0" err="1"/>
              <a:t>fayldir</a:t>
            </a:r>
            <a:r>
              <a:rPr lang="en-GB" dirty="0"/>
              <a:t>. </a:t>
            </a:r>
            <a:r>
              <a:rPr lang="en-GB" dirty="0" err="1"/>
              <a:t>Matnli</a:t>
            </a:r>
            <a:r>
              <a:rPr lang="en-GB" dirty="0"/>
              <a:t> </a:t>
            </a:r>
            <a:r>
              <a:rPr lang="en-GB" dirty="0" err="1"/>
              <a:t>fayllarda</a:t>
            </a:r>
            <a:r>
              <a:rPr lang="en-GB" dirty="0"/>
              <a:t>:</a:t>
            </a:r>
            <a:endParaRPr lang="ru-RU" dirty="0"/>
          </a:p>
          <a:p>
            <a:pPr marL="0" indent="0">
              <a:buNone/>
            </a:pPr>
            <a:r>
              <a:rPr lang="en-GB" dirty="0"/>
              <a:t>a) </a:t>
            </a:r>
            <a:r>
              <a:rPr lang="en-GB" dirty="0" err="1" smtClean="0"/>
              <a:t>Ma'lumot</a:t>
            </a:r>
            <a:r>
              <a:rPr lang="en-GB" dirty="0" smtClean="0"/>
              <a:t> </a:t>
            </a:r>
            <a:r>
              <a:rPr lang="en-GB" dirty="0" err="1"/>
              <a:t>matn</a:t>
            </a:r>
            <a:r>
              <a:rPr lang="en-GB" dirty="0"/>
              <a:t> </a:t>
            </a:r>
            <a:r>
              <a:rPr lang="en-GB" dirty="0" err="1"/>
              <a:t>shaklida</a:t>
            </a:r>
            <a:r>
              <a:rPr lang="en-GB" dirty="0"/>
              <a:t> ASCII </a:t>
            </a:r>
            <a:r>
              <a:rPr lang="en-GB" dirty="0" err="1"/>
              <a:t>kodlar</a:t>
            </a:r>
            <a:r>
              <a:rPr lang="en-GB" dirty="0"/>
              <a:t> </a:t>
            </a:r>
            <a:r>
              <a:rPr lang="en-GB" dirty="0" err="1"/>
              <a:t>jadvalining</a:t>
            </a:r>
            <a:r>
              <a:rPr lang="en-GB" dirty="0"/>
              <a:t> </a:t>
            </a:r>
            <a:r>
              <a:rPr lang="en-GB" dirty="0" err="1"/>
              <a:t>simvollarida</a:t>
            </a:r>
            <a:r>
              <a:rPr lang="en-GB" dirty="0"/>
              <a:t> </a:t>
            </a:r>
            <a:r>
              <a:rPr lang="en-GB" dirty="0" err="1"/>
              <a:t>tasvirlanadi</a:t>
            </a:r>
            <a:r>
              <a:rPr lang="en-GB" dirty="0"/>
              <a:t>;</a:t>
            </a:r>
            <a:endParaRPr lang="ru-RU" dirty="0"/>
          </a:p>
          <a:p>
            <a:pPr marL="0" indent="0">
              <a:buNone/>
            </a:pPr>
            <a:r>
              <a:rPr lang="en-GB" dirty="0"/>
              <a:t>b) </a:t>
            </a:r>
            <a:r>
              <a:rPr lang="en-GB" dirty="0" err="1" smtClean="0"/>
              <a:t>Ma'lumotlar</a:t>
            </a:r>
            <a:r>
              <a:rPr lang="en-GB" dirty="0" smtClean="0"/>
              <a:t> </a:t>
            </a:r>
            <a:r>
              <a:rPr lang="en-GB" dirty="0" err="1"/>
              <a:t>qatorlarga</a:t>
            </a:r>
            <a:r>
              <a:rPr lang="en-GB" dirty="0"/>
              <a:t> </a:t>
            </a:r>
            <a:r>
              <a:rPr lang="en-GB" dirty="0" err="1"/>
              <a:t>bo`linishi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;</a:t>
            </a:r>
            <a:endParaRPr lang="ru-RU" dirty="0"/>
          </a:p>
          <a:p>
            <a:pPr marL="0" indent="0">
              <a:buNone/>
            </a:pPr>
            <a:r>
              <a:rPr lang="en-GB" dirty="0"/>
              <a:t>c) </a:t>
            </a:r>
            <a:r>
              <a:rPr lang="en-GB" dirty="0" err="1" smtClean="0"/>
              <a:t>Sonlar</a:t>
            </a:r>
            <a:r>
              <a:rPr lang="en-GB" dirty="0"/>
              <a:t>, </a:t>
            </a:r>
            <a:r>
              <a:rPr lang="en-GB" dirty="0" err="1"/>
              <a:t>mantiqiy</a:t>
            </a:r>
            <a:r>
              <a:rPr lang="en-GB" dirty="0"/>
              <a:t> </a:t>
            </a:r>
            <a:r>
              <a:rPr lang="en-GB" dirty="0" err="1"/>
              <a:t>qiymatlar</a:t>
            </a:r>
            <a:r>
              <a:rPr lang="en-GB" dirty="0"/>
              <a:t>, </a:t>
            </a:r>
            <a:r>
              <a:rPr lang="en-GB" dirty="0" err="1"/>
              <a:t>qatorlar</a:t>
            </a:r>
            <a:r>
              <a:rPr lang="en-GB" dirty="0"/>
              <a:t> Char </a:t>
            </a:r>
            <a:r>
              <a:rPr lang="en-GB" dirty="0" err="1"/>
              <a:t>toifasidagi</a:t>
            </a:r>
            <a:r>
              <a:rPr lang="en-GB" dirty="0"/>
              <a:t> </a:t>
            </a:r>
            <a:r>
              <a:rPr lang="en-GB" dirty="0" err="1"/>
              <a:t>ma'lumotlarga</a:t>
            </a:r>
            <a:r>
              <a:rPr lang="en-GB" dirty="0"/>
              <a:t> </a:t>
            </a:r>
            <a:r>
              <a:rPr lang="en-GB" dirty="0" err="1"/>
              <a:t>aylantiriladi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mashina</a:t>
            </a:r>
            <a:r>
              <a:rPr lang="en-GB" dirty="0"/>
              <a:t> </a:t>
            </a:r>
            <a:r>
              <a:rPr lang="en-GB" dirty="0" err="1"/>
              <a:t>kodlariga</a:t>
            </a:r>
            <a:r>
              <a:rPr lang="en-GB" dirty="0"/>
              <a:t> </a:t>
            </a:r>
            <a:r>
              <a:rPr lang="en-GB" dirty="0" err="1"/>
              <a:t>yoziladi</a:t>
            </a:r>
            <a:r>
              <a:rPr lang="en-GB" dirty="0"/>
              <a:t>. </a:t>
            </a:r>
            <a:r>
              <a:rPr lang="en-GB" dirty="0" err="1"/>
              <a:t>Dasturda</a:t>
            </a:r>
            <a:r>
              <a:rPr lang="en-GB" dirty="0"/>
              <a:t> </a:t>
            </a:r>
            <a:r>
              <a:rPr lang="en-GB" dirty="0" err="1"/>
              <a:t>matnli</a:t>
            </a:r>
            <a:r>
              <a:rPr lang="en-GB" dirty="0"/>
              <a:t> </a:t>
            </a:r>
            <a:r>
              <a:rPr lang="en-GB" dirty="0" err="1"/>
              <a:t>fayllar</a:t>
            </a:r>
            <a:r>
              <a:rPr lang="en-GB" dirty="0"/>
              <a:t> Text </a:t>
            </a:r>
            <a:r>
              <a:rPr lang="en-GB" dirty="0" err="1"/>
              <a:t>xizmatchi</a:t>
            </a:r>
            <a:r>
              <a:rPr lang="en-GB" dirty="0"/>
              <a:t> </a:t>
            </a:r>
            <a:r>
              <a:rPr lang="en-GB" dirty="0" err="1"/>
              <a:t>so`zi</a:t>
            </a:r>
            <a:r>
              <a:rPr lang="en-GB" dirty="0"/>
              <a:t> </a:t>
            </a:r>
            <a:r>
              <a:rPr lang="en-GB" dirty="0" err="1"/>
              <a:t>yordamida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riladi</a:t>
            </a:r>
            <a:r>
              <a:rPr lang="en-GB" i="1" dirty="0"/>
              <a:t>.</a:t>
            </a:r>
            <a:endParaRPr lang="ru-RU" dirty="0"/>
          </a:p>
          <a:p>
            <a:r>
              <a:rPr lang="en-GB" dirty="0"/>
              <a:t>Turbo-</a:t>
            </a:r>
            <a:r>
              <a:rPr lang="en-GB" dirty="0" err="1"/>
              <a:t>Paskal</a:t>
            </a:r>
            <a:r>
              <a:rPr lang="en-GB" dirty="0"/>
              <a:t> </a:t>
            </a:r>
            <a:r>
              <a:rPr lang="en-GB" dirty="0" err="1"/>
              <a:t>muxitida</a:t>
            </a:r>
            <a:r>
              <a:rPr lang="en-GB" dirty="0"/>
              <a:t> </a:t>
            </a:r>
            <a:r>
              <a:rPr lang="en-GB" dirty="0" err="1"/>
              <a:t>ikkita</a:t>
            </a:r>
            <a:r>
              <a:rPr lang="en-GB" dirty="0"/>
              <a:t> </a:t>
            </a:r>
            <a:r>
              <a:rPr lang="en-GB" dirty="0" err="1"/>
              <a:t>matnli</a:t>
            </a:r>
            <a:r>
              <a:rPr lang="en-GB" dirty="0"/>
              <a:t> </a:t>
            </a:r>
            <a:r>
              <a:rPr lang="en-GB" dirty="0" err="1"/>
              <a:t>fayl</a:t>
            </a:r>
            <a:r>
              <a:rPr lang="en-GB" dirty="0"/>
              <a:t> </a:t>
            </a:r>
            <a:r>
              <a:rPr lang="en-GB" dirty="0" err="1"/>
              <a:t>o`zgaruvchilari</a:t>
            </a:r>
            <a:r>
              <a:rPr lang="en-GB" dirty="0"/>
              <a:t> </a:t>
            </a:r>
            <a:r>
              <a:rPr lang="en-GB" dirty="0" err="1"/>
              <a:t>standart</a:t>
            </a:r>
            <a:r>
              <a:rPr lang="en-GB" dirty="0"/>
              <a:t> </a:t>
            </a:r>
            <a:r>
              <a:rPr lang="en-GB" dirty="0" err="1"/>
              <a:t>ravishda</a:t>
            </a:r>
            <a:r>
              <a:rPr lang="en-GB" dirty="0"/>
              <a:t> </a:t>
            </a:r>
            <a:r>
              <a:rPr lang="en-GB" dirty="0" err="1"/>
              <a:t>aniqlangan</a:t>
            </a:r>
            <a:r>
              <a:rPr lang="en-GB" dirty="0"/>
              <a:t>. Bu </a:t>
            </a:r>
            <a:r>
              <a:rPr lang="en-GB" b="1" i="1" dirty="0"/>
              <a:t>INPUT</a:t>
            </a:r>
            <a:r>
              <a:rPr lang="en-GB" b="1" dirty="0"/>
              <a:t> </a:t>
            </a:r>
            <a:r>
              <a:rPr lang="en-GB" b="1" dirty="0" err="1"/>
              <a:t>va</a:t>
            </a:r>
            <a:r>
              <a:rPr lang="en-GB" b="1" dirty="0"/>
              <a:t> </a:t>
            </a:r>
            <a:r>
              <a:rPr lang="en-GB" b="1" i="1" dirty="0"/>
              <a:t>OUTPUT</a:t>
            </a:r>
            <a:r>
              <a:rPr lang="en-GB" b="1" dirty="0"/>
              <a:t> </a:t>
            </a:r>
            <a:r>
              <a:rPr lang="en-GB" dirty="0" err="1"/>
              <a:t>o`zgaruvchilaridir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501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dirty="0" err="1"/>
              <a:t>Toifalashmagan</a:t>
            </a:r>
            <a:r>
              <a:rPr lang="en-GB" b="1" dirty="0"/>
              <a:t> </a:t>
            </a:r>
            <a:r>
              <a:rPr lang="en-GB" b="1" dirty="0" err="1" smtClean="0"/>
              <a:t>fayllar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   </a:t>
            </a:r>
            <a:r>
              <a:rPr lang="en-GB" dirty="0"/>
              <a:t>Turbo-</a:t>
            </a:r>
            <a:r>
              <a:rPr lang="en-GB" dirty="0" err="1"/>
              <a:t>Paskal</a:t>
            </a:r>
            <a:r>
              <a:rPr lang="en-GB" dirty="0"/>
              <a:t> </a:t>
            </a:r>
            <a:r>
              <a:rPr lang="en-GB" dirty="0" err="1"/>
              <a:t>dasturiy</a:t>
            </a:r>
            <a:r>
              <a:rPr lang="en-GB" dirty="0"/>
              <a:t> </a:t>
            </a:r>
            <a:r>
              <a:rPr lang="en-GB" dirty="0" err="1"/>
              <a:t>tilida</a:t>
            </a:r>
            <a:r>
              <a:rPr lang="en-GB" dirty="0"/>
              <a:t> </a:t>
            </a:r>
            <a:r>
              <a:rPr lang="en-GB" dirty="0" err="1"/>
              <a:t>aloxida</a:t>
            </a:r>
            <a:r>
              <a:rPr lang="en-GB" dirty="0"/>
              <a:t> </a:t>
            </a:r>
            <a:r>
              <a:rPr lang="en-GB" dirty="0" err="1"/>
              <a:t>axamiyatga</a:t>
            </a:r>
            <a:r>
              <a:rPr lang="en-GB" dirty="0"/>
              <a:t> </a:t>
            </a:r>
            <a:r>
              <a:rPr lang="en-GB" dirty="0" err="1"/>
              <a:t>ega</a:t>
            </a:r>
            <a:r>
              <a:rPr lang="en-GB" dirty="0"/>
              <a:t> </a:t>
            </a:r>
            <a:r>
              <a:rPr lang="en-GB" dirty="0" err="1"/>
              <a:t>bo`lgan</a:t>
            </a:r>
            <a:r>
              <a:rPr lang="en-GB" dirty="0"/>
              <a:t> </a:t>
            </a:r>
            <a:r>
              <a:rPr lang="en-GB" dirty="0" err="1"/>
              <a:t>fayllardan</a:t>
            </a:r>
            <a:r>
              <a:rPr lang="en-GB" dirty="0"/>
              <a:t>, </a:t>
            </a:r>
            <a:r>
              <a:rPr lang="en-GB" dirty="0" err="1"/>
              <a:t>ya'ni</a:t>
            </a:r>
            <a:r>
              <a:rPr lang="en-GB" dirty="0"/>
              <a:t> </a:t>
            </a:r>
            <a:r>
              <a:rPr lang="en-GB" dirty="0" err="1"/>
              <a:t>toifalashmagan</a:t>
            </a:r>
            <a:r>
              <a:rPr lang="en-GB" dirty="0"/>
              <a:t> </a:t>
            </a:r>
            <a:r>
              <a:rPr lang="en-GB" dirty="0" err="1"/>
              <a:t>fayllardan</a:t>
            </a:r>
            <a:r>
              <a:rPr lang="en-GB" dirty="0"/>
              <a:t> </a:t>
            </a:r>
            <a:r>
              <a:rPr lang="en-GB" dirty="0" err="1"/>
              <a:t>foydalanish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Bu </a:t>
            </a:r>
            <a:r>
              <a:rPr lang="en-GB" dirty="0" err="1"/>
              <a:t>fayllarni</a:t>
            </a:r>
            <a:r>
              <a:rPr lang="en-GB" dirty="0"/>
              <a:t> </a:t>
            </a:r>
            <a:r>
              <a:rPr lang="en-GB" dirty="0" err="1"/>
              <a:t>umumlashgan</a:t>
            </a:r>
            <a:r>
              <a:rPr lang="en-GB" dirty="0"/>
              <a:t> </a:t>
            </a:r>
            <a:r>
              <a:rPr lang="en-GB" dirty="0" err="1"/>
              <a:t>toifa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atasak</a:t>
            </a:r>
            <a:r>
              <a:rPr lang="en-GB" dirty="0"/>
              <a:t> </a:t>
            </a:r>
            <a:r>
              <a:rPr lang="en-GB" dirty="0" err="1" smtClean="0"/>
              <a:t>yanglishmaymiz</a:t>
            </a:r>
            <a:r>
              <a:rPr lang="en-GB" dirty="0" smtClean="0"/>
              <a:t>. </a:t>
            </a:r>
            <a:r>
              <a:rPr lang="en-GB" dirty="0" err="1" smtClean="0"/>
              <a:t>Toifalashmagan</a:t>
            </a:r>
            <a:r>
              <a:rPr lang="en-GB" dirty="0" smtClean="0"/>
              <a:t> </a:t>
            </a:r>
            <a:r>
              <a:rPr lang="en-GB" dirty="0" err="1"/>
              <a:t>fayllarni</a:t>
            </a:r>
            <a:r>
              <a:rPr lang="en-GB" dirty="0"/>
              <a:t> </a:t>
            </a:r>
            <a:r>
              <a:rPr lang="en-GB" dirty="0" err="1"/>
              <a:t>tavsiflashda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ntlar</a:t>
            </a:r>
            <a:r>
              <a:rPr lang="en-GB" dirty="0"/>
              <a:t> </a:t>
            </a:r>
            <a:r>
              <a:rPr lang="en-GB" dirty="0" err="1"/>
              <a:t>toifasi</a:t>
            </a:r>
            <a:r>
              <a:rPr lang="en-GB" dirty="0"/>
              <a:t> </a:t>
            </a:r>
            <a:r>
              <a:rPr lang="en-GB" dirty="0" err="1"/>
              <a:t>ko`rsatilmaydi</a:t>
            </a:r>
            <a:r>
              <a:rPr lang="en-GB" dirty="0"/>
              <a:t>, </a:t>
            </a:r>
            <a:r>
              <a:rPr lang="en-GB" dirty="0" err="1"/>
              <a:t>faqat</a:t>
            </a:r>
            <a:r>
              <a:rPr lang="en-GB" dirty="0"/>
              <a:t> File </a:t>
            </a:r>
            <a:r>
              <a:rPr lang="en-GB" dirty="0" err="1"/>
              <a:t>xizmatchi</a:t>
            </a:r>
            <a:r>
              <a:rPr lang="en-GB" dirty="0"/>
              <a:t> </a:t>
            </a:r>
            <a:r>
              <a:rPr lang="en-GB" dirty="0" err="1"/>
              <a:t>so`zidan</a:t>
            </a:r>
            <a:r>
              <a:rPr lang="en-GB" dirty="0"/>
              <a:t> </a:t>
            </a:r>
            <a:r>
              <a:rPr lang="en-GB" dirty="0" err="1"/>
              <a:t>foydalaniladi</a:t>
            </a:r>
            <a:r>
              <a:rPr lang="en-GB" dirty="0"/>
              <a:t>: </a:t>
            </a:r>
            <a:endParaRPr lang="en-GB" dirty="0" smtClean="0"/>
          </a:p>
          <a:p>
            <a:r>
              <a:rPr lang="en-GB" b="1" dirty="0" smtClean="0"/>
              <a:t> </a:t>
            </a:r>
            <a:r>
              <a:rPr lang="en-GB" b="1" dirty="0" err="1" smtClean="0"/>
              <a:t>Var</a:t>
            </a:r>
            <a:r>
              <a:rPr lang="en-GB" b="1" dirty="0" smtClean="0"/>
              <a:t> </a:t>
            </a:r>
            <a:r>
              <a:rPr lang="en-GB" b="1" dirty="0"/>
              <a:t>&lt;</a:t>
            </a:r>
            <a:r>
              <a:rPr lang="en-GB" b="1" dirty="0" err="1"/>
              <a:t>fayl</a:t>
            </a:r>
            <a:r>
              <a:rPr lang="en-GB" b="1" dirty="0"/>
              <a:t> </a:t>
            </a:r>
            <a:r>
              <a:rPr lang="en-GB" b="1" dirty="0" err="1"/>
              <a:t>o`zgaruvchisi</a:t>
            </a:r>
            <a:r>
              <a:rPr lang="en-GB" b="1" dirty="0"/>
              <a:t>&gt;: </a:t>
            </a:r>
            <a:r>
              <a:rPr lang="en-GB" b="1" dirty="0" smtClean="0"/>
              <a:t>File </a:t>
            </a:r>
          </a:p>
          <a:p>
            <a:r>
              <a:rPr lang="en-GB" dirty="0" err="1" smtClean="0"/>
              <a:t>Toifalashmagan</a:t>
            </a:r>
            <a:r>
              <a:rPr lang="en-GB" dirty="0" smtClean="0"/>
              <a:t> </a:t>
            </a:r>
            <a:r>
              <a:rPr lang="en-GB" dirty="0" err="1"/>
              <a:t>fayllarga</a:t>
            </a:r>
            <a:r>
              <a:rPr lang="en-GB" dirty="0"/>
              <a:t> </a:t>
            </a:r>
            <a:r>
              <a:rPr lang="en-GB" dirty="0" err="1"/>
              <a:t>nisbatan</a:t>
            </a:r>
            <a:r>
              <a:rPr lang="en-GB" dirty="0"/>
              <a:t> </a:t>
            </a:r>
            <a:r>
              <a:rPr lang="en-GB" dirty="0" err="1"/>
              <a:t>ma'lumotlarni</a:t>
            </a:r>
            <a:r>
              <a:rPr lang="en-GB" dirty="0"/>
              <a:t> </a:t>
            </a:r>
            <a:r>
              <a:rPr lang="en-GB" dirty="0" err="1"/>
              <a:t>kiritish</a:t>
            </a:r>
            <a:r>
              <a:rPr lang="en-GB" dirty="0"/>
              <a:t>,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faylini</a:t>
            </a:r>
            <a:r>
              <a:rPr lang="en-GB" dirty="0"/>
              <a:t> </a:t>
            </a:r>
            <a:r>
              <a:rPr lang="en-GB" dirty="0" err="1"/>
              <a:t>yaratish</a:t>
            </a:r>
            <a:r>
              <a:rPr lang="en-GB" dirty="0"/>
              <a:t>, </a:t>
            </a:r>
            <a:r>
              <a:rPr lang="en-GB" dirty="0" err="1"/>
              <a:t>ma'lumotlarni</a:t>
            </a:r>
            <a:r>
              <a:rPr lang="en-GB" dirty="0"/>
              <a:t> </a:t>
            </a:r>
            <a:r>
              <a:rPr lang="en-GB" dirty="0" err="1"/>
              <a:t>fayldan</a:t>
            </a:r>
            <a:r>
              <a:rPr lang="en-GB" dirty="0"/>
              <a:t> </a:t>
            </a:r>
            <a:r>
              <a:rPr lang="en-GB" dirty="0" err="1"/>
              <a:t>o`qish</a:t>
            </a:r>
            <a:r>
              <a:rPr lang="en-GB" dirty="0"/>
              <a:t>, t</a:t>
            </a:r>
            <a:r>
              <a:rPr lang="ru-RU" dirty="0"/>
              <a:t>е</a:t>
            </a:r>
            <a:r>
              <a:rPr lang="en-GB" dirty="0" err="1"/>
              <a:t>zkor</a:t>
            </a:r>
            <a:r>
              <a:rPr lang="en-GB" dirty="0"/>
              <a:t> </a:t>
            </a:r>
            <a:r>
              <a:rPr lang="en-GB" dirty="0" err="1"/>
              <a:t>xotirada</a:t>
            </a:r>
            <a:r>
              <a:rPr lang="en-GB" dirty="0"/>
              <a:t> </a:t>
            </a:r>
            <a:r>
              <a:rPr lang="en-GB" dirty="0" err="1"/>
              <a:t>fayl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ntlarini</a:t>
            </a:r>
            <a:r>
              <a:rPr lang="en-GB" dirty="0"/>
              <a:t> </a:t>
            </a:r>
            <a:r>
              <a:rPr lang="en-GB" dirty="0" err="1"/>
              <a:t>qayta</a:t>
            </a:r>
            <a:r>
              <a:rPr lang="en-GB" dirty="0"/>
              <a:t> </a:t>
            </a:r>
            <a:r>
              <a:rPr lang="en-GB" dirty="0" err="1"/>
              <a:t>ishlash</a:t>
            </a:r>
            <a:r>
              <a:rPr lang="en-GB" dirty="0"/>
              <a:t> </a:t>
            </a:r>
            <a:r>
              <a:rPr lang="en-GB" dirty="0" err="1"/>
              <a:t>kabi</a:t>
            </a:r>
            <a:r>
              <a:rPr lang="en-GB" dirty="0"/>
              <a:t> </a:t>
            </a:r>
            <a:r>
              <a:rPr lang="en-GB" dirty="0" err="1"/>
              <a:t>amallarni</a:t>
            </a:r>
            <a:r>
              <a:rPr lang="en-GB" dirty="0"/>
              <a:t> </a:t>
            </a:r>
            <a:r>
              <a:rPr lang="en-GB" dirty="0" err="1"/>
              <a:t>bajarish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37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Ko`rsatkichlarni</a:t>
            </a:r>
            <a:r>
              <a:rPr lang="en-GB" b="1" dirty="0"/>
              <a:t> </a:t>
            </a:r>
            <a:r>
              <a:rPr lang="en-GB" b="1" dirty="0" err="1" smtClean="0"/>
              <a:t>tavsiflash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Biz </a:t>
            </a:r>
            <a:r>
              <a:rPr lang="en-GB" dirty="0" err="1"/>
              <a:t>shu</a:t>
            </a:r>
            <a:r>
              <a:rPr lang="en-GB" dirty="0"/>
              <a:t> </a:t>
            </a:r>
            <a:r>
              <a:rPr lang="en-GB" dirty="0" err="1"/>
              <a:t>vaqtgacha</a:t>
            </a:r>
            <a:r>
              <a:rPr lang="en-GB" dirty="0"/>
              <a:t> </a:t>
            </a:r>
            <a:r>
              <a:rPr lang="en-GB" dirty="0" err="1"/>
              <a:t>ishlatib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lgan</a:t>
            </a:r>
            <a:r>
              <a:rPr lang="en-GB" dirty="0"/>
              <a:t> </a:t>
            </a:r>
            <a:r>
              <a:rPr lang="en-GB" dirty="0" err="1"/>
              <a:t>o`zgaruvchilar</a:t>
            </a:r>
            <a:r>
              <a:rPr lang="en-GB" dirty="0"/>
              <a:t>, </a:t>
            </a:r>
            <a:r>
              <a:rPr lang="en-GB" dirty="0" err="1"/>
              <a:t>ya'ni</a:t>
            </a:r>
            <a:r>
              <a:rPr lang="en-GB" dirty="0"/>
              <a:t> </a:t>
            </a:r>
            <a:r>
              <a:rPr lang="en-GB" dirty="0" err="1"/>
              <a:t>tavsiflash</a:t>
            </a:r>
            <a:r>
              <a:rPr lang="en-GB" dirty="0"/>
              <a:t> </a:t>
            </a:r>
            <a:r>
              <a:rPr lang="en-GB" dirty="0" err="1"/>
              <a:t>bo`limining</a:t>
            </a:r>
            <a:r>
              <a:rPr lang="en-GB" dirty="0"/>
              <a:t> </a:t>
            </a:r>
            <a:r>
              <a:rPr lang="en-GB" dirty="0" err="1"/>
              <a:t>Var</a:t>
            </a:r>
            <a:r>
              <a:rPr lang="en-GB" dirty="0"/>
              <a:t> </a:t>
            </a:r>
            <a:r>
              <a:rPr lang="en-GB" dirty="0" err="1"/>
              <a:t>bo`limida</a:t>
            </a:r>
            <a:r>
              <a:rPr lang="en-GB" dirty="0"/>
              <a:t> </a:t>
            </a:r>
            <a:r>
              <a:rPr lang="en-GB" dirty="0" err="1"/>
              <a:t>tavsiflangan</a:t>
            </a:r>
            <a:r>
              <a:rPr lang="en-GB" dirty="0"/>
              <a:t> </a:t>
            </a:r>
            <a:r>
              <a:rPr lang="en-GB" dirty="0" err="1"/>
              <a:t>barcha</a:t>
            </a:r>
            <a:r>
              <a:rPr lang="en-GB" dirty="0"/>
              <a:t> </a:t>
            </a:r>
            <a:r>
              <a:rPr lang="en-GB" dirty="0" err="1"/>
              <a:t>o`zgaruvchilar</a:t>
            </a:r>
            <a:r>
              <a:rPr lang="en-GB" dirty="0"/>
              <a:t> </a:t>
            </a:r>
            <a:r>
              <a:rPr lang="en-GB" dirty="0" err="1"/>
              <a:t>statik</a:t>
            </a:r>
            <a:r>
              <a:rPr lang="en-GB" dirty="0"/>
              <a:t> </a:t>
            </a:r>
            <a:r>
              <a:rPr lang="en-GB" dirty="0" err="1"/>
              <a:t>o`zgaruvchilar</a:t>
            </a:r>
            <a:r>
              <a:rPr lang="en-GB" dirty="0"/>
              <a:t> </a:t>
            </a:r>
            <a:r>
              <a:rPr lang="en-GB" dirty="0" err="1"/>
              <a:t>bo`lib</a:t>
            </a:r>
            <a:r>
              <a:rPr lang="en-GB" dirty="0"/>
              <a:t>,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o`zgaruvchilarga</a:t>
            </a:r>
            <a:r>
              <a:rPr lang="en-GB" dirty="0"/>
              <a:t> </a:t>
            </a:r>
            <a:r>
              <a:rPr lang="en-GB" dirty="0" err="1"/>
              <a:t>dastur</a:t>
            </a:r>
            <a:r>
              <a:rPr lang="en-GB" dirty="0"/>
              <a:t> </a:t>
            </a:r>
            <a:r>
              <a:rPr lang="en-GB" dirty="0" err="1"/>
              <a:t>bajarilishiga</a:t>
            </a:r>
            <a:r>
              <a:rPr lang="en-GB" dirty="0"/>
              <a:t> </a:t>
            </a:r>
            <a:r>
              <a:rPr lang="en-GB" dirty="0" err="1"/>
              <a:t>qadar</a:t>
            </a:r>
            <a:r>
              <a:rPr lang="en-GB" dirty="0"/>
              <a:t>, </a:t>
            </a:r>
            <a:r>
              <a:rPr lang="en-GB" dirty="0" err="1"/>
              <a:t>kompilyatsiya</a:t>
            </a:r>
            <a:r>
              <a:rPr lang="en-GB" dirty="0"/>
              <a:t> </a:t>
            </a:r>
            <a:r>
              <a:rPr lang="en-GB" dirty="0" err="1"/>
              <a:t>vaqtida</a:t>
            </a:r>
            <a:r>
              <a:rPr lang="en-GB" dirty="0"/>
              <a:t> </a:t>
            </a:r>
            <a:r>
              <a:rPr lang="en-GB" dirty="0" err="1"/>
              <a:t>ularning</a:t>
            </a:r>
            <a:r>
              <a:rPr lang="en-GB" dirty="0"/>
              <a:t> </a:t>
            </a:r>
            <a:r>
              <a:rPr lang="en-GB" dirty="0" err="1"/>
              <a:t>turiga</a:t>
            </a:r>
            <a:r>
              <a:rPr lang="en-GB" dirty="0"/>
              <a:t> </a:t>
            </a:r>
            <a:r>
              <a:rPr lang="en-GB" dirty="0" err="1"/>
              <a:t>qarab</a:t>
            </a:r>
            <a:r>
              <a:rPr lang="en-GB" dirty="0"/>
              <a:t> </a:t>
            </a:r>
            <a:r>
              <a:rPr lang="en-GB" dirty="0" err="1"/>
              <a:t>ma'lum</a:t>
            </a:r>
            <a:r>
              <a:rPr lang="en-GB" dirty="0"/>
              <a:t> </a:t>
            </a:r>
            <a:r>
              <a:rPr lang="en-GB" dirty="0" err="1"/>
              <a:t>miqdorda</a:t>
            </a:r>
            <a:r>
              <a:rPr lang="en-GB" dirty="0"/>
              <a:t> </a:t>
            </a:r>
            <a:r>
              <a:rPr lang="en-GB" dirty="0" err="1"/>
              <a:t>xotiradan</a:t>
            </a:r>
            <a:r>
              <a:rPr lang="en-GB" dirty="0"/>
              <a:t> </a:t>
            </a:r>
            <a:r>
              <a:rPr lang="en-GB" dirty="0" err="1"/>
              <a:t>aniq</a:t>
            </a:r>
            <a:r>
              <a:rPr lang="en-GB" dirty="0"/>
              <a:t> joy </a:t>
            </a:r>
            <a:r>
              <a:rPr lang="en-GB" dirty="0" err="1"/>
              <a:t>ajratiladi</a:t>
            </a:r>
            <a:r>
              <a:rPr lang="en-GB" dirty="0"/>
              <a:t>. </a:t>
            </a:r>
            <a:r>
              <a:rPr lang="en-GB" dirty="0" err="1"/>
              <a:t>Kompyut</a:t>
            </a:r>
            <a:r>
              <a:rPr lang="ru-RU" dirty="0"/>
              <a:t>е</a:t>
            </a:r>
            <a:r>
              <a:rPr lang="en-GB" dirty="0" err="1"/>
              <a:t>rda</a:t>
            </a:r>
            <a:r>
              <a:rPr lang="en-GB" dirty="0"/>
              <a:t> </a:t>
            </a:r>
            <a:r>
              <a:rPr lang="en-GB" dirty="0" err="1"/>
              <a:t>xotiraning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maydoni</a:t>
            </a:r>
            <a:r>
              <a:rPr lang="en-GB" dirty="0"/>
              <a:t> (</a:t>
            </a:r>
            <a:r>
              <a:rPr lang="en-GB" dirty="0" err="1"/>
              <a:t>katta</a:t>
            </a:r>
            <a:r>
              <a:rPr lang="en-GB" dirty="0"/>
              <a:t>) </a:t>
            </a:r>
            <a:r>
              <a:rPr lang="en-GB" dirty="0" err="1"/>
              <a:t>ma'lumotlar</a:t>
            </a:r>
            <a:r>
              <a:rPr lang="en-GB" dirty="0"/>
              <a:t> s</a:t>
            </a:r>
            <a:r>
              <a:rPr lang="ru-RU" dirty="0"/>
              <a:t>е</a:t>
            </a:r>
            <a:r>
              <a:rPr lang="en-GB" dirty="0"/>
              <a:t>gm</a:t>
            </a:r>
            <a:r>
              <a:rPr lang="ru-RU" dirty="0"/>
              <a:t>е</a:t>
            </a:r>
            <a:r>
              <a:rPr lang="en-GB" dirty="0" err="1"/>
              <a:t>nti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Segment </a:t>
            </a:r>
            <a:r>
              <a:rPr lang="en-GB" dirty="0"/>
              <a:t>data - 65536 </a:t>
            </a:r>
            <a:r>
              <a:rPr lang="en-GB" dirty="0" err="1"/>
              <a:t>bayt</a:t>
            </a:r>
            <a:r>
              <a:rPr lang="en-GB" dirty="0"/>
              <a:t>. </a:t>
            </a:r>
            <a:r>
              <a:rPr lang="en-GB" dirty="0" err="1"/>
              <a:t>Katta</a:t>
            </a:r>
            <a:r>
              <a:rPr lang="en-GB" dirty="0"/>
              <a:t> </a:t>
            </a:r>
            <a:r>
              <a:rPr lang="en-GB" dirty="0" err="1"/>
              <a:t>miqdordagi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(</a:t>
            </a:r>
            <a:r>
              <a:rPr lang="en-GB" dirty="0" err="1"/>
              <a:t>katta</a:t>
            </a:r>
            <a:r>
              <a:rPr lang="en-GB" dirty="0"/>
              <a:t> </a:t>
            </a:r>
            <a:r>
              <a:rPr lang="en-GB" dirty="0" err="1"/>
              <a:t>o`lchamdagi</a:t>
            </a:r>
            <a:r>
              <a:rPr lang="en-GB" dirty="0"/>
              <a:t> </a:t>
            </a:r>
            <a:r>
              <a:rPr lang="en-GB" dirty="0" err="1"/>
              <a:t>massivlar</a:t>
            </a:r>
            <a:r>
              <a:rPr lang="en-GB" dirty="0"/>
              <a:t>) </a:t>
            </a:r>
            <a:r>
              <a:rPr lang="en-GB" dirty="0" err="1"/>
              <a:t>ishlatiladigan</a:t>
            </a:r>
            <a:r>
              <a:rPr lang="en-GB" dirty="0"/>
              <a:t> </a:t>
            </a:r>
            <a:r>
              <a:rPr lang="en-GB" dirty="0" err="1"/>
              <a:t>masalalarni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chishda</a:t>
            </a:r>
            <a:r>
              <a:rPr lang="en-GB" dirty="0"/>
              <a:t>, </a:t>
            </a:r>
            <a:r>
              <a:rPr lang="en-GB" dirty="0" err="1"/>
              <a:t>xamda</a:t>
            </a:r>
            <a:r>
              <a:rPr lang="en-GB" dirty="0"/>
              <a:t> </a:t>
            </a:r>
            <a:r>
              <a:rPr lang="en-GB" dirty="0" err="1"/>
              <a:t>kompyut</a:t>
            </a:r>
            <a:r>
              <a:rPr lang="ru-RU" dirty="0"/>
              <a:t>е</a:t>
            </a:r>
            <a:r>
              <a:rPr lang="en-GB" dirty="0" err="1"/>
              <a:t>rning</a:t>
            </a:r>
            <a:r>
              <a:rPr lang="en-GB" dirty="0"/>
              <a:t> </a:t>
            </a:r>
            <a:r>
              <a:rPr lang="en-GB" dirty="0" err="1"/>
              <a:t>tovush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grafik</a:t>
            </a:r>
            <a:r>
              <a:rPr lang="en-GB" dirty="0"/>
              <a:t> </a:t>
            </a:r>
            <a:r>
              <a:rPr lang="en-GB" dirty="0" err="1"/>
              <a:t>imkoniyatlarini</a:t>
            </a:r>
            <a:r>
              <a:rPr lang="en-GB" dirty="0"/>
              <a:t> </a:t>
            </a:r>
            <a:r>
              <a:rPr lang="en-GB" dirty="0" err="1"/>
              <a:t>ishlatishda</a:t>
            </a:r>
            <a:r>
              <a:rPr lang="en-GB" dirty="0"/>
              <a:t> </a:t>
            </a:r>
            <a:r>
              <a:rPr lang="en-GB" dirty="0" err="1"/>
              <a:t>xotira</a:t>
            </a:r>
            <a:r>
              <a:rPr lang="en-GB" dirty="0"/>
              <a:t> </a:t>
            </a:r>
            <a:r>
              <a:rPr lang="en-GB" dirty="0" err="1"/>
              <a:t>xajmi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tmasligi</a:t>
            </a:r>
            <a:r>
              <a:rPr lang="en-GB" dirty="0"/>
              <a:t> </a:t>
            </a:r>
            <a:r>
              <a:rPr lang="en-GB" dirty="0" err="1"/>
              <a:t>mumkin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079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Dinamik</a:t>
            </a:r>
            <a:r>
              <a:rPr lang="en-US" b="1" dirty="0"/>
              <a:t> </a:t>
            </a:r>
            <a:r>
              <a:rPr lang="en-US" b="1" dirty="0" err="1" smtClean="0"/>
              <a:t>o`zgaruvchilar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Dinamik</a:t>
            </a:r>
            <a:r>
              <a:rPr lang="en-GB" dirty="0"/>
              <a:t> </a:t>
            </a:r>
            <a:r>
              <a:rPr lang="en-GB" dirty="0" err="1"/>
              <a:t>xotira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shaxsiy</a:t>
            </a:r>
            <a:r>
              <a:rPr lang="en-GB" dirty="0"/>
              <a:t> </a:t>
            </a:r>
            <a:r>
              <a:rPr lang="en-GB" dirty="0" err="1"/>
              <a:t>kompyut</a:t>
            </a:r>
            <a:r>
              <a:rPr lang="ru-RU" dirty="0"/>
              <a:t>е</a:t>
            </a:r>
            <a:r>
              <a:rPr lang="en-GB" dirty="0" err="1"/>
              <a:t>rning</a:t>
            </a:r>
            <a:r>
              <a:rPr lang="en-GB" dirty="0"/>
              <a:t> </a:t>
            </a:r>
            <a:r>
              <a:rPr lang="en-GB" dirty="0" err="1"/>
              <a:t>dasturga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s</a:t>
            </a:r>
            <a:r>
              <a:rPr lang="ru-RU" dirty="0"/>
              <a:t>е</a:t>
            </a:r>
            <a:r>
              <a:rPr lang="en-GB" dirty="0"/>
              <a:t>gm</a:t>
            </a:r>
            <a:r>
              <a:rPr lang="ru-RU" dirty="0"/>
              <a:t>е</a:t>
            </a:r>
            <a:r>
              <a:rPr lang="en-GB" dirty="0" err="1"/>
              <a:t>ntidan</a:t>
            </a:r>
            <a:r>
              <a:rPr lang="en-GB" dirty="0"/>
              <a:t> </a:t>
            </a:r>
            <a:r>
              <a:rPr lang="en-GB" dirty="0" err="1"/>
              <a:t>tashqari</a:t>
            </a:r>
            <a:r>
              <a:rPr lang="en-GB" dirty="0"/>
              <a:t> </a:t>
            </a:r>
            <a:r>
              <a:rPr lang="en-GB" dirty="0" err="1"/>
              <a:t>yuklatilgan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zkor</a:t>
            </a:r>
            <a:r>
              <a:rPr lang="en-GB" dirty="0"/>
              <a:t> </a:t>
            </a:r>
            <a:r>
              <a:rPr lang="en-GB" dirty="0" err="1"/>
              <a:t>xotirasidir</a:t>
            </a:r>
            <a:r>
              <a:rPr lang="en-GB" dirty="0"/>
              <a:t>. Bu </a:t>
            </a:r>
            <a:r>
              <a:rPr lang="en-GB" dirty="0" err="1"/>
              <a:t>xotira</a:t>
            </a:r>
            <a:r>
              <a:rPr lang="en-GB" dirty="0"/>
              <a:t> </a:t>
            </a:r>
            <a:r>
              <a:rPr lang="en-GB" dirty="0" err="1"/>
              <a:t>taxminan</a:t>
            </a:r>
            <a:r>
              <a:rPr lang="en-GB" dirty="0"/>
              <a:t> 200-300 </a:t>
            </a:r>
            <a:r>
              <a:rPr lang="en-GB" dirty="0" err="1"/>
              <a:t>kbaytni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qiladi</a:t>
            </a:r>
            <a:r>
              <a:rPr lang="en-GB" dirty="0"/>
              <a:t>. </a:t>
            </a:r>
            <a:r>
              <a:rPr lang="en-GB" dirty="0" err="1"/>
              <a:t>Shuning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katta</a:t>
            </a:r>
            <a:r>
              <a:rPr lang="en-GB" dirty="0"/>
              <a:t> </a:t>
            </a:r>
            <a:r>
              <a:rPr lang="en-GB" dirty="0" err="1"/>
              <a:t>xajmdagi</a:t>
            </a:r>
            <a:r>
              <a:rPr lang="en-GB" dirty="0"/>
              <a:t> </a:t>
            </a:r>
            <a:r>
              <a:rPr lang="en-GB" dirty="0" err="1"/>
              <a:t>ma'lumotlarni</a:t>
            </a:r>
            <a:r>
              <a:rPr lang="en-GB" dirty="0"/>
              <a:t> </a:t>
            </a:r>
            <a:r>
              <a:rPr lang="en-GB" dirty="0" err="1"/>
              <a:t>dinamik</a:t>
            </a:r>
            <a:r>
              <a:rPr lang="en-GB" dirty="0"/>
              <a:t> </a:t>
            </a:r>
            <a:r>
              <a:rPr lang="en-GB" dirty="0" err="1"/>
              <a:t>xotiraga</a:t>
            </a:r>
            <a:r>
              <a:rPr lang="en-GB" dirty="0"/>
              <a:t> </a:t>
            </a:r>
            <a:r>
              <a:rPr lang="en-GB" dirty="0" err="1"/>
              <a:t>joylashtirish</a:t>
            </a:r>
            <a:r>
              <a:rPr lang="en-GB" dirty="0"/>
              <a:t> </a:t>
            </a:r>
            <a:r>
              <a:rPr lang="en-GB" dirty="0" err="1"/>
              <a:t>yaxshi</a:t>
            </a:r>
            <a:r>
              <a:rPr lang="en-GB" dirty="0"/>
              <a:t> samara b</a:t>
            </a:r>
            <a:r>
              <a:rPr lang="ru-RU" dirty="0"/>
              <a:t>е</a:t>
            </a:r>
            <a:r>
              <a:rPr lang="en-GB" dirty="0" err="1"/>
              <a:t>radi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err="1" smtClean="0"/>
              <a:t>Dinamik</a:t>
            </a:r>
            <a:r>
              <a:rPr lang="en-GB" dirty="0" smtClean="0"/>
              <a:t> </a:t>
            </a:r>
            <a:r>
              <a:rPr lang="en-GB" dirty="0" err="1"/>
              <a:t>xotiradan</a:t>
            </a:r>
            <a:r>
              <a:rPr lang="en-GB" dirty="0"/>
              <a:t> </a:t>
            </a:r>
            <a:r>
              <a:rPr lang="en-GB" dirty="0" err="1"/>
              <a:t>foydalanish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ma'lumotlarning</a:t>
            </a:r>
            <a:r>
              <a:rPr lang="en-GB" dirty="0"/>
              <a:t> </a:t>
            </a:r>
            <a:r>
              <a:rPr lang="en-GB" dirty="0" err="1"/>
              <a:t>maxsus</a:t>
            </a:r>
            <a:r>
              <a:rPr lang="en-GB" dirty="0"/>
              <a:t> </a:t>
            </a:r>
            <a:r>
              <a:rPr lang="en-GB" dirty="0" err="1"/>
              <a:t>turi</a:t>
            </a:r>
            <a:r>
              <a:rPr lang="en-GB" dirty="0"/>
              <a:t>- </a:t>
            </a:r>
            <a:r>
              <a:rPr lang="en-GB" dirty="0" err="1"/>
              <a:t>murojaat</a:t>
            </a:r>
            <a:r>
              <a:rPr lang="en-GB" dirty="0"/>
              <a:t> </a:t>
            </a:r>
            <a:r>
              <a:rPr lang="en-GB" dirty="0" err="1"/>
              <a:t>turi</a:t>
            </a:r>
            <a:r>
              <a:rPr lang="en-GB" dirty="0"/>
              <a:t> </a:t>
            </a:r>
            <a:r>
              <a:rPr lang="en-GB" dirty="0" err="1"/>
              <a:t>aniqlangan</a:t>
            </a:r>
            <a:r>
              <a:rPr lang="en-GB" dirty="0"/>
              <a:t>. Bu turning </a:t>
            </a:r>
            <a:r>
              <a:rPr lang="en-GB" dirty="0" err="1"/>
              <a:t>kattaligi</a:t>
            </a:r>
            <a:r>
              <a:rPr lang="en-GB" dirty="0"/>
              <a:t> </a:t>
            </a:r>
            <a:r>
              <a:rPr lang="en-GB" dirty="0" err="1"/>
              <a:t>sifatida</a:t>
            </a:r>
            <a:r>
              <a:rPr lang="en-GB" dirty="0"/>
              <a:t> </a:t>
            </a:r>
            <a:r>
              <a:rPr lang="en-GB" dirty="0" err="1"/>
              <a:t>maxsus</a:t>
            </a:r>
            <a:r>
              <a:rPr lang="en-GB" dirty="0"/>
              <a:t> </a:t>
            </a:r>
            <a:r>
              <a:rPr lang="en-GB" dirty="0" err="1"/>
              <a:t>dinamik</a:t>
            </a:r>
            <a:r>
              <a:rPr lang="en-GB" dirty="0"/>
              <a:t> </a:t>
            </a:r>
            <a:r>
              <a:rPr lang="en-GB" dirty="0" err="1"/>
              <a:t>o`zgaruvchi</a:t>
            </a:r>
            <a:r>
              <a:rPr lang="en-GB" dirty="0"/>
              <a:t>, </a:t>
            </a:r>
            <a:r>
              <a:rPr lang="en-GB" dirty="0" err="1"/>
              <a:t>ya'ni</a:t>
            </a:r>
            <a:r>
              <a:rPr lang="en-GB" dirty="0"/>
              <a:t> </a:t>
            </a:r>
            <a:r>
              <a:rPr lang="en-GB" dirty="0" err="1"/>
              <a:t>ko`rsatkichlar</a:t>
            </a:r>
            <a:r>
              <a:rPr lang="en-GB" dirty="0"/>
              <a:t> </a:t>
            </a:r>
            <a:r>
              <a:rPr lang="en-GB" dirty="0" err="1" smtClean="0"/>
              <a:t>aniqlangan</a:t>
            </a:r>
            <a:r>
              <a:rPr lang="en-GB" dirty="0" smtClean="0"/>
              <a:t>.  </a:t>
            </a:r>
            <a:r>
              <a:rPr lang="en-GB" dirty="0" err="1"/>
              <a:t>Ko`rsatkich</a:t>
            </a:r>
            <a:r>
              <a:rPr lang="en-GB" dirty="0"/>
              <a:t> </a:t>
            </a:r>
            <a:r>
              <a:rPr lang="en-GB" dirty="0" err="1"/>
              <a:t>shunday</a:t>
            </a:r>
            <a:r>
              <a:rPr lang="en-GB" dirty="0"/>
              <a:t> </a:t>
            </a:r>
            <a:r>
              <a:rPr lang="en-GB" dirty="0" err="1"/>
              <a:t>o`zgaruvchiki</a:t>
            </a:r>
            <a:r>
              <a:rPr lang="en-GB" dirty="0"/>
              <a:t>,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qiymati</a:t>
            </a:r>
            <a:r>
              <a:rPr lang="en-GB" dirty="0"/>
              <a:t> </a:t>
            </a:r>
            <a:r>
              <a:rPr lang="en-GB" dirty="0" err="1"/>
              <a:t>o`zgaruvchi</a:t>
            </a:r>
            <a:r>
              <a:rPr lang="en-GB" dirty="0"/>
              <a:t> </a:t>
            </a:r>
            <a:r>
              <a:rPr lang="en-GB" dirty="0" err="1"/>
              <a:t>qiymatiga</a:t>
            </a:r>
            <a:r>
              <a:rPr lang="en-GB" dirty="0"/>
              <a:t> </a:t>
            </a:r>
            <a:r>
              <a:rPr lang="en-GB" dirty="0" err="1"/>
              <a:t>emas</a:t>
            </a:r>
            <a:r>
              <a:rPr lang="en-GB" dirty="0"/>
              <a:t>, </a:t>
            </a:r>
            <a:r>
              <a:rPr lang="en-GB" dirty="0" err="1"/>
              <a:t>balki</a:t>
            </a:r>
            <a:r>
              <a:rPr lang="en-GB" dirty="0"/>
              <a:t> </a:t>
            </a:r>
            <a:r>
              <a:rPr lang="en-GB" dirty="0" err="1"/>
              <a:t>shu</a:t>
            </a:r>
            <a:r>
              <a:rPr lang="en-GB" dirty="0"/>
              <a:t> </a:t>
            </a:r>
            <a:r>
              <a:rPr lang="en-GB" dirty="0" err="1"/>
              <a:t>o`zgaruvchi</a:t>
            </a:r>
            <a:r>
              <a:rPr lang="en-GB" dirty="0"/>
              <a:t> </a:t>
            </a:r>
            <a:r>
              <a:rPr lang="en-GB" dirty="0" err="1"/>
              <a:t>qiymati</a:t>
            </a:r>
            <a:r>
              <a:rPr lang="en-GB" dirty="0"/>
              <a:t> </a:t>
            </a:r>
            <a:r>
              <a:rPr lang="en-GB" dirty="0" err="1"/>
              <a:t>joylashgan</a:t>
            </a:r>
            <a:r>
              <a:rPr lang="en-GB" dirty="0"/>
              <a:t> </a:t>
            </a:r>
            <a:r>
              <a:rPr lang="en-GB" dirty="0" err="1"/>
              <a:t>xotira</a:t>
            </a:r>
            <a:r>
              <a:rPr lang="en-GB" dirty="0"/>
              <a:t> </a:t>
            </a:r>
            <a:r>
              <a:rPr lang="en-GB" dirty="0" err="1"/>
              <a:t>adr</a:t>
            </a:r>
            <a:r>
              <a:rPr lang="ru-RU" dirty="0"/>
              <a:t>е</a:t>
            </a:r>
            <a:r>
              <a:rPr lang="en-GB" dirty="0" err="1"/>
              <a:t>siga</a:t>
            </a:r>
            <a:r>
              <a:rPr lang="en-GB" dirty="0"/>
              <a:t> t</a:t>
            </a:r>
            <a:r>
              <a:rPr lang="ru-RU" dirty="0"/>
              <a:t>е</a:t>
            </a:r>
            <a:r>
              <a:rPr lang="en-GB" dirty="0" err="1"/>
              <a:t>ngdir</a:t>
            </a:r>
            <a:r>
              <a:rPr lang="en-GB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711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Ko’rsatkichlarning</a:t>
            </a:r>
            <a:r>
              <a:rPr lang="en-GB" b="1" dirty="0"/>
              <a:t> </a:t>
            </a:r>
            <a:r>
              <a:rPr lang="en-GB" b="1" dirty="0" err="1" smtClean="0"/>
              <a:t>turlari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22659"/>
          </a:xfrm>
        </p:spPr>
        <p:txBody>
          <a:bodyPr/>
          <a:lstStyle/>
          <a:p>
            <a:r>
              <a:rPr lang="en-GB" dirty="0"/>
              <a:t>Turbo-</a:t>
            </a:r>
            <a:r>
              <a:rPr lang="en-GB" dirty="0" err="1"/>
              <a:t>Paskalda</a:t>
            </a:r>
            <a:r>
              <a:rPr lang="en-GB" dirty="0"/>
              <a:t> </a:t>
            </a:r>
            <a:r>
              <a:rPr lang="en-GB" dirty="0" err="1"/>
              <a:t>ko`rsatkichlar</a:t>
            </a:r>
            <a:r>
              <a:rPr lang="en-GB" dirty="0"/>
              <a:t> </a:t>
            </a:r>
            <a:r>
              <a:rPr lang="en-GB" dirty="0" err="1"/>
              <a:t>aniq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turdagi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turli</a:t>
            </a:r>
            <a:r>
              <a:rPr lang="en-GB" dirty="0"/>
              <a:t> </a:t>
            </a:r>
            <a:r>
              <a:rPr lang="en-GB" dirty="0" err="1"/>
              <a:t>turdagi</a:t>
            </a:r>
            <a:r>
              <a:rPr lang="en-GB" dirty="0"/>
              <a:t> </a:t>
            </a:r>
            <a:r>
              <a:rPr lang="en-GB" dirty="0" err="1"/>
              <a:t>ma'lumotlar</a:t>
            </a:r>
            <a:r>
              <a:rPr lang="en-GB" dirty="0"/>
              <a:t> </a:t>
            </a:r>
            <a:r>
              <a:rPr lang="en-GB" dirty="0" err="1"/>
              <a:t>yozilgan</a:t>
            </a:r>
            <a:r>
              <a:rPr lang="en-GB" dirty="0"/>
              <a:t> </a:t>
            </a:r>
            <a:r>
              <a:rPr lang="en-GB" dirty="0" err="1"/>
              <a:t>adr</a:t>
            </a:r>
            <a:r>
              <a:rPr lang="ru-RU" dirty="0"/>
              <a:t>е</a:t>
            </a:r>
            <a:r>
              <a:rPr lang="en-GB" dirty="0" err="1"/>
              <a:t>slarga</a:t>
            </a:r>
            <a:r>
              <a:rPr lang="en-GB" dirty="0"/>
              <a:t> </a:t>
            </a:r>
            <a:r>
              <a:rPr lang="en-GB" dirty="0" err="1"/>
              <a:t>murojaat</a:t>
            </a:r>
            <a:r>
              <a:rPr lang="en-GB" dirty="0"/>
              <a:t> </a:t>
            </a:r>
            <a:r>
              <a:rPr lang="en-GB" dirty="0" err="1"/>
              <a:t>qilishi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r>
              <a:rPr lang="en-GB" dirty="0" err="1"/>
              <a:t>Shunga</a:t>
            </a:r>
            <a:r>
              <a:rPr lang="en-GB" dirty="0"/>
              <a:t> </a:t>
            </a:r>
            <a:r>
              <a:rPr lang="en-GB" dirty="0" err="1"/>
              <a:t>ko`ra</a:t>
            </a:r>
            <a:r>
              <a:rPr lang="en-GB" dirty="0"/>
              <a:t> </a:t>
            </a:r>
            <a:r>
              <a:rPr lang="en-GB" dirty="0" err="1"/>
              <a:t>ular</a:t>
            </a:r>
            <a:r>
              <a:rPr lang="en-GB" dirty="0"/>
              <a:t> </a:t>
            </a:r>
            <a:r>
              <a:rPr lang="en-GB" dirty="0" err="1"/>
              <a:t>turli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tursiz</a:t>
            </a:r>
            <a:r>
              <a:rPr lang="en-GB" dirty="0"/>
              <a:t> </a:t>
            </a:r>
            <a:r>
              <a:rPr lang="en-GB" dirty="0" err="1"/>
              <a:t>ko`rsatkichlarga</a:t>
            </a:r>
            <a:r>
              <a:rPr lang="en-GB" dirty="0"/>
              <a:t> </a:t>
            </a:r>
            <a:r>
              <a:rPr lang="en-GB" dirty="0" err="1"/>
              <a:t>bo`linadi</a:t>
            </a:r>
            <a:r>
              <a:rPr lang="en-GB" dirty="0"/>
              <a:t>.  </a:t>
            </a:r>
            <a:r>
              <a:rPr lang="en-GB" dirty="0" err="1"/>
              <a:t>Turli</a:t>
            </a:r>
            <a:r>
              <a:rPr lang="en-GB" dirty="0"/>
              <a:t> </a:t>
            </a:r>
            <a:r>
              <a:rPr lang="en-GB" dirty="0" err="1"/>
              <a:t>ko`rsatkichlar</a:t>
            </a:r>
            <a:r>
              <a:rPr lang="en-GB" dirty="0"/>
              <a:t> </a:t>
            </a:r>
            <a:r>
              <a:rPr lang="en-GB" dirty="0" err="1"/>
              <a:t>quyidagicha</a:t>
            </a:r>
            <a:r>
              <a:rPr lang="en-GB" dirty="0"/>
              <a:t> </a:t>
            </a:r>
            <a:r>
              <a:rPr lang="en-GB" dirty="0" err="1"/>
              <a:t>tavsiflanadi</a:t>
            </a:r>
            <a:r>
              <a:rPr lang="en-GB" i="1" dirty="0" smtClean="0"/>
              <a:t>:</a:t>
            </a:r>
          </a:p>
          <a:p>
            <a:r>
              <a:rPr lang="en-GB" i="1" dirty="0" smtClean="0"/>
              <a:t> </a:t>
            </a:r>
            <a:r>
              <a:rPr lang="en-GB" b="1" dirty="0"/>
              <a:t>&lt;</a:t>
            </a:r>
            <a:r>
              <a:rPr lang="en-GB" b="1" dirty="0" err="1"/>
              <a:t>Ko`rsatkich</a:t>
            </a:r>
            <a:r>
              <a:rPr lang="en-GB" b="1" dirty="0"/>
              <a:t>&gt;: ^&lt;tur</a:t>
            </a:r>
            <a:r>
              <a:rPr lang="en-GB" b="1" dirty="0" smtClean="0"/>
              <a:t>&gt;; </a:t>
            </a:r>
            <a:r>
              <a:rPr lang="en-GB" dirty="0" err="1" smtClean="0"/>
              <a:t>bu</a:t>
            </a:r>
            <a:r>
              <a:rPr lang="en-GB" dirty="0" smtClean="0"/>
              <a:t> </a:t>
            </a:r>
            <a:r>
              <a:rPr lang="ru-RU" dirty="0"/>
              <a:t>е</a:t>
            </a:r>
            <a:r>
              <a:rPr lang="en-GB" dirty="0" err="1"/>
              <a:t>rda</a:t>
            </a:r>
            <a:r>
              <a:rPr lang="en-GB" dirty="0"/>
              <a:t>: </a:t>
            </a:r>
            <a:r>
              <a:rPr lang="en-GB" b="1" dirty="0"/>
              <a:t>^</a:t>
            </a:r>
            <a:r>
              <a:rPr lang="en-GB" dirty="0"/>
              <a:t> - </a:t>
            </a:r>
            <a:r>
              <a:rPr lang="en-GB" dirty="0" err="1"/>
              <a:t>ko`rsatgich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lgisi</a:t>
            </a:r>
            <a:r>
              <a:rPr lang="en-GB" b="1" dirty="0"/>
              <a:t>, &lt;tur&gt;- </a:t>
            </a:r>
            <a:r>
              <a:rPr lang="en-GB" dirty="0" err="1"/>
              <a:t>ko`rsatkich</a:t>
            </a:r>
            <a:r>
              <a:rPr lang="en-GB" dirty="0"/>
              <a:t> </a:t>
            </a:r>
            <a:r>
              <a:rPr lang="en-GB" dirty="0" err="1"/>
              <a:t>murojaat</a:t>
            </a:r>
            <a:r>
              <a:rPr lang="en-GB" dirty="0"/>
              <a:t> </a:t>
            </a:r>
            <a:r>
              <a:rPr lang="en-GB" dirty="0" err="1"/>
              <a:t>qilayotgan</a:t>
            </a:r>
            <a:r>
              <a:rPr lang="en-GB" dirty="0"/>
              <a:t> tur </a:t>
            </a:r>
            <a:r>
              <a:rPr lang="en-GB" dirty="0" err="1"/>
              <a:t>nomi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turning b</a:t>
            </a:r>
            <a:r>
              <a:rPr lang="ru-RU" dirty="0"/>
              <a:t>е</a:t>
            </a:r>
            <a:r>
              <a:rPr lang="en-GB" dirty="0" err="1"/>
              <a:t>rilishi</a:t>
            </a:r>
            <a:r>
              <a:rPr lang="en-GB" dirty="0"/>
              <a:t>.</a:t>
            </a:r>
            <a:r>
              <a:rPr lang="en-GB" i="1" dirty="0"/>
              <a:t> </a:t>
            </a:r>
            <a:endParaRPr lang="en-GB" i="1" dirty="0" smtClean="0"/>
          </a:p>
          <a:p>
            <a:r>
              <a:rPr lang="en-GB" dirty="0" err="1" smtClean="0"/>
              <a:t>Ko`rsatkich</a:t>
            </a:r>
            <a:r>
              <a:rPr lang="en-GB" dirty="0" smtClean="0"/>
              <a:t> </a:t>
            </a:r>
            <a:r>
              <a:rPr lang="en-GB" dirty="0" err="1"/>
              <a:t>biror</a:t>
            </a:r>
            <a:r>
              <a:rPr lang="en-GB" dirty="0"/>
              <a:t> </a:t>
            </a:r>
            <a:r>
              <a:rPr lang="en-GB" dirty="0" err="1"/>
              <a:t>qiymatni</a:t>
            </a:r>
            <a:r>
              <a:rPr lang="en-GB" dirty="0"/>
              <a:t> </a:t>
            </a:r>
            <a:r>
              <a:rPr lang="en-GB" dirty="0" err="1"/>
              <a:t>qabul</a:t>
            </a:r>
            <a:r>
              <a:rPr lang="en-GB" dirty="0"/>
              <a:t> </a:t>
            </a:r>
            <a:r>
              <a:rPr lang="en-GB" dirty="0" err="1"/>
              <a:t>qilgandan</a:t>
            </a:r>
            <a:r>
              <a:rPr lang="en-GB" dirty="0"/>
              <a:t> </a:t>
            </a:r>
            <a:r>
              <a:rPr lang="en-GB" dirty="0" err="1"/>
              <a:t>so`ng</a:t>
            </a:r>
            <a:r>
              <a:rPr lang="en-GB" dirty="0"/>
              <a:t>, </a:t>
            </a:r>
            <a:r>
              <a:rPr lang="en-GB" dirty="0" err="1"/>
              <a:t>ya'ni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rilgan</a:t>
            </a:r>
            <a:r>
              <a:rPr lang="en-GB" dirty="0"/>
              <a:t> </a:t>
            </a:r>
            <a:r>
              <a:rPr lang="en-GB" dirty="0" err="1"/>
              <a:t>adr</a:t>
            </a:r>
            <a:r>
              <a:rPr lang="ru-RU" dirty="0"/>
              <a:t>е</a:t>
            </a:r>
            <a:r>
              <a:rPr lang="en-GB" dirty="0"/>
              <a:t>s </a:t>
            </a:r>
            <a:r>
              <a:rPr lang="en-GB" dirty="0" err="1"/>
              <a:t>bo`yicha</a:t>
            </a:r>
            <a:r>
              <a:rPr lang="en-GB" dirty="0"/>
              <a:t> </a:t>
            </a:r>
            <a:r>
              <a:rPr lang="en-GB" dirty="0" err="1"/>
              <a:t>aniq</a:t>
            </a:r>
            <a:r>
              <a:rPr lang="en-GB" dirty="0"/>
              <a:t> </a:t>
            </a:r>
            <a:r>
              <a:rPr lang="en-GB" dirty="0" err="1"/>
              <a:t>fizik</a:t>
            </a:r>
            <a:r>
              <a:rPr lang="en-GB" dirty="0"/>
              <a:t> </a:t>
            </a:r>
            <a:r>
              <a:rPr lang="en-GB" dirty="0" err="1"/>
              <a:t>baytlarni</a:t>
            </a:r>
            <a:r>
              <a:rPr lang="en-GB" dirty="0"/>
              <a:t> </a:t>
            </a:r>
            <a:r>
              <a:rPr lang="en-GB" dirty="0" err="1"/>
              <a:t>ko`rsatgandan</a:t>
            </a:r>
            <a:r>
              <a:rPr lang="en-GB" dirty="0"/>
              <a:t> </a:t>
            </a:r>
            <a:r>
              <a:rPr lang="en-GB" dirty="0" err="1"/>
              <a:t>so`ng</a:t>
            </a:r>
            <a:r>
              <a:rPr lang="en-GB" dirty="0"/>
              <a:t> u </a:t>
            </a:r>
            <a:r>
              <a:rPr lang="ru-RU" dirty="0"/>
              <a:t>е</a:t>
            </a:r>
            <a:r>
              <a:rPr lang="en-GB" dirty="0" err="1"/>
              <a:t>rga</a:t>
            </a:r>
            <a:r>
              <a:rPr lang="en-GB" dirty="0"/>
              <a:t> </a:t>
            </a:r>
            <a:r>
              <a:rPr lang="en-GB" dirty="0" err="1"/>
              <a:t>dasturning</a:t>
            </a:r>
            <a:r>
              <a:rPr lang="en-GB" dirty="0"/>
              <a:t> </a:t>
            </a:r>
            <a:r>
              <a:rPr lang="en-GB" dirty="0" err="1"/>
              <a:t>bajarilishi</a:t>
            </a:r>
            <a:r>
              <a:rPr lang="en-GB" dirty="0"/>
              <a:t> </a:t>
            </a:r>
            <a:r>
              <a:rPr lang="en-GB" dirty="0" err="1"/>
              <a:t>davomida</a:t>
            </a:r>
            <a:r>
              <a:rPr lang="en-GB" dirty="0"/>
              <a:t> </a:t>
            </a:r>
            <a:r>
              <a:rPr lang="en-GB" dirty="0" err="1"/>
              <a:t>mos</a:t>
            </a:r>
            <a:r>
              <a:rPr lang="en-GB" dirty="0"/>
              <a:t> turning </a:t>
            </a:r>
            <a:r>
              <a:rPr lang="en-GB" dirty="0" err="1"/>
              <a:t>ixtiyoriy</a:t>
            </a:r>
            <a:r>
              <a:rPr lang="en-GB" dirty="0"/>
              <a:t> </a:t>
            </a:r>
            <a:r>
              <a:rPr lang="en-GB" dirty="0" err="1"/>
              <a:t>qiymatini</a:t>
            </a:r>
            <a:r>
              <a:rPr lang="en-GB" dirty="0"/>
              <a:t> </a:t>
            </a:r>
            <a:r>
              <a:rPr lang="en-GB" dirty="0" err="1"/>
              <a:t>joylashtirish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 </a:t>
            </a:r>
            <a:r>
              <a:rPr lang="en-GB" dirty="0" err="1"/>
              <a:t>Ko`rsatkichlar</a:t>
            </a:r>
            <a:r>
              <a:rPr lang="en-GB" dirty="0"/>
              <a:t> </a:t>
            </a:r>
            <a:r>
              <a:rPr lang="en-GB" dirty="0" err="1"/>
              <a:t>tursiz</a:t>
            </a:r>
            <a:r>
              <a:rPr lang="en-GB" dirty="0"/>
              <a:t> </a:t>
            </a:r>
            <a:r>
              <a:rPr lang="en-GB" dirty="0" err="1"/>
              <a:t>bo`lishi</a:t>
            </a:r>
            <a:r>
              <a:rPr lang="en-GB" dirty="0"/>
              <a:t> </a:t>
            </a:r>
            <a:r>
              <a:rPr lang="en-GB" dirty="0" err="1"/>
              <a:t>xam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025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 err="1"/>
              <a:t>Tursiz</a:t>
            </a:r>
            <a:r>
              <a:rPr lang="en-GB" b="1" dirty="0"/>
              <a:t> </a:t>
            </a:r>
            <a:r>
              <a:rPr lang="en-GB" b="1" dirty="0" err="1"/>
              <a:t>ko`rsatkichlar</a:t>
            </a:r>
            <a:r>
              <a:rPr lang="en-GB" b="1" dirty="0"/>
              <a:t> </a:t>
            </a:r>
            <a:r>
              <a:rPr lang="en-GB" b="1" dirty="0" err="1"/>
              <a:t>uchun</a:t>
            </a:r>
            <a:r>
              <a:rPr lang="en-GB" b="1" dirty="0"/>
              <a:t> </a:t>
            </a:r>
            <a:r>
              <a:rPr lang="en-GB" b="1" dirty="0" err="1"/>
              <a:t>qo`llaniladigan</a:t>
            </a:r>
            <a:r>
              <a:rPr lang="en-GB" b="1" dirty="0"/>
              <a:t> </a:t>
            </a:r>
            <a:r>
              <a:rPr lang="en-GB" b="1" dirty="0" err="1" smtClean="0"/>
              <a:t>funktsiyalar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34169"/>
          </a:xfrm>
        </p:spPr>
        <p:txBody>
          <a:bodyPr/>
          <a:lstStyle/>
          <a:p>
            <a:r>
              <a:rPr lang="en-GB" dirty="0" smtClean="0"/>
              <a:t>    </a:t>
            </a:r>
            <a:r>
              <a:rPr lang="en-GB" dirty="0" err="1" smtClean="0"/>
              <a:t>Longint</a:t>
            </a:r>
            <a:r>
              <a:rPr lang="en-GB" dirty="0" smtClean="0"/>
              <a:t> </a:t>
            </a:r>
            <a:r>
              <a:rPr lang="en-GB" dirty="0" err="1"/>
              <a:t>funktsiyasi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katta</a:t>
            </a:r>
            <a:r>
              <a:rPr lang="en-GB" dirty="0"/>
              <a:t> </a:t>
            </a:r>
            <a:r>
              <a:rPr lang="en-GB" dirty="0" err="1"/>
              <a:t>bo`sh</a:t>
            </a:r>
            <a:r>
              <a:rPr lang="en-GB" dirty="0"/>
              <a:t> </a:t>
            </a:r>
            <a:r>
              <a:rPr lang="en-GB" dirty="0" err="1"/>
              <a:t>maydonni</a:t>
            </a:r>
            <a:r>
              <a:rPr lang="en-GB" dirty="0"/>
              <a:t> </a:t>
            </a:r>
            <a:r>
              <a:rPr lang="en-GB" dirty="0" err="1"/>
              <a:t>tanlab</a:t>
            </a:r>
            <a:r>
              <a:rPr lang="en-GB" dirty="0"/>
              <a:t>,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xajmini</a:t>
            </a:r>
            <a:r>
              <a:rPr lang="en-GB" dirty="0"/>
              <a:t> </a:t>
            </a:r>
            <a:r>
              <a:rPr lang="en-GB" dirty="0" err="1"/>
              <a:t>ko`rsatadi</a:t>
            </a:r>
            <a:r>
              <a:rPr lang="en-GB" dirty="0"/>
              <a:t>. </a:t>
            </a:r>
            <a:r>
              <a:rPr lang="en-GB" dirty="0" err="1"/>
              <a:t>Ikki</a:t>
            </a:r>
            <a:r>
              <a:rPr lang="en-GB" dirty="0"/>
              <a:t> </a:t>
            </a:r>
            <a:r>
              <a:rPr lang="en-GB" dirty="0" err="1"/>
              <a:t>turdagi</a:t>
            </a:r>
            <a:r>
              <a:rPr lang="en-GB" dirty="0"/>
              <a:t> </a:t>
            </a:r>
            <a:r>
              <a:rPr lang="en-GB" dirty="0" err="1"/>
              <a:t>turlar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NIL </a:t>
            </a:r>
            <a:r>
              <a:rPr lang="en-GB" dirty="0" err="1"/>
              <a:t>konstantasi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lgilangan</a:t>
            </a:r>
            <a:r>
              <a:rPr lang="en-GB" dirty="0"/>
              <a:t>. </a:t>
            </a:r>
            <a:r>
              <a:rPr lang="en-GB" dirty="0" err="1"/>
              <a:t>Const</a:t>
            </a:r>
            <a:r>
              <a:rPr lang="en-GB" dirty="0"/>
              <a:t> NIL </a:t>
            </a:r>
            <a:r>
              <a:rPr lang="en-GB" dirty="0" err="1"/>
              <a:t>tursizdir</a:t>
            </a:r>
            <a:r>
              <a:rPr lang="en-GB" dirty="0"/>
              <a:t>,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qiymatini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so`zini</a:t>
            </a:r>
            <a:r>
              <a:rPr lang="en-GB" dirty="0"/>
              <a:t> </a:t>
            </a:r>
            <a:r>
              <a:rPr lang="en-GB" dirty="0" err="1"/>
              <a:t>ixtiyoriy</a:t>
            </a:r>
            <a:r>
              <a:rPr lang="en-GB" dirty="0"/>
              <a:t> </a:t>
            </a:r>
            <a:r>
              <a:rPr lang="en-GB" dirty="0" err="1"/>
              <a:t>ko`rsatkichga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rish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</a:t>
            </a:r>
            <a:endParaRPr lang="ru-RU" dirty="0"/>
          </a:p>
          <a:p>
            <a:pPr marL="0" indent="0">
              <a:buNone/>
            </a:pPr>
            <a:r>
              <a:rPr lang="en-GB" dirty="0"/>
              <a:t>1. </a:t>
            </a:r>
            <a:r>
              <a:rPr lang="en-GB" dirty="0" err="1"/>
              <a:t>Ko`rsatkichga</a:t>
            </a:r>
            <a:r>
              <a:rPr lang="en-GB" dirty="0"/>
              <a:t> </a:t>
            </a:r>
            <a:r>
              <a:rPr lang="en-GB" b="1" dirty="0"/>
              <a:t>NIL</a:t>
            </a:r>
            <a:r>
              <a:rPr lang="en-GB" dirty="0"/>
              <a:t> </a:t>
            </a:r>
            <a:r>
              <a:rPr lang="en-GB" dirty="0" err="1"/>
              <a:t>onstantasining</a:t>
            </a:r>
            <a:r>
              <a:rPr lang="en-GB" dirty="0"/>
              <a:t> </a:t>
            </a:r>
            <a:r>
              <a:rPr lang="en-GB" dirty="0" err="1"/>
              <a:t>qiymatini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rish</a:t>
            </a:r>
            <a:r>
              <a:rPr lang="en-GB" dirty="0"/>
              <a:t> </a:t>
            </a:r>
            <a:r>
              <a:rPr lang="en-GB" dirty="0" err="1"/>
              <a:t>mum­kin</a:t>
            </a:r>
            <a:r>
              <a:rPr lang="en-GB" dirty="0"/>
              <a:t>. </a:t>
            </a:r>
            <a:r>
              <a:rPr lang="en-GB" dirty="0" err="1"/>
              <a:t>Boshqa</a:t>
            </a:r>
            <a:r>
              <a:rPr lang="en-GB" dirty="0"/>
              <a:t> </a:t>
            </a:r>
            <a:r>
              <a:rPr lang="en-GB" dirty="0" err="1"/>
              <a:t>turdagi</a:t>
            </a:r>
            <a:r>
              <a:rPr lang="en-GB" dirty="0"/>
              <a:t> </a:t>
            </a:r>
            <a:r>
              <a:rPr lang="en-GB" dirty="0" err="1"/>
              <a:t>ko`rsatkichlar</a:t>
            </a:r>
            <a:r>
              <a:rPr lang="en-GB" dirty="0"/>
              <a:t> </a:t>
            </a:r>
            <a:r>
              <a:rPr lang="en-GB" dirty="0" err="1"/>
              <a:t>ishlatilganda</a:t>
            </a:r>
            <a:r>
              <a:rPr lang="en-GB" dirty="0"/>
              <a:t> </a:t>
            </a:r>
            <a:r>
              <a:rPr lang="en-GB" dirty="0" err="1"/>
              <a:t>amalning</a:t>
            </a:r>
            <a:r>
              <a:rPr lang="en-GB" dirty="0"/>
              <a:t> chap </a:t>
            </a:r>
            <a:r>
              <a:rPr lang="en-GB" dirty="0" err="1"/>
              <a:t>tomonida</a:t>
            </a:r>
            <a:r>
              <a:rPr lang="en-GB" dirty="0"/>
              <a:t> </a:t>
            </a:r>
            <a:r>
              <a:rPr lang="en-GB" dirty="0" err="1"/>
              <a:t>joylashgan</a:t>
            </a:r>
            <a:r>
              <a:rPr lang="en-GB" dirty="0"/>
              <a:t> </a:t>
            </a:r>
            <a:r>
              <a:rPr lang="en-GB" dirty="0" err="1"/>
              <a:t>o`zgaruvchining</a:t>
            </a:r>
            <a:r>
              <a:rPr lang="en-GB" dirty="0"/>
              <a:t> </a:t>
            </a:r>
            <a:r>
              <a:rPr lang="en-GB" dirty="0" err="1"/>
              <a:t>turi</a:t>
            </a:r>
            <a:r>
              <a:rPr lang="en-GB" dirty="0"/>
              <a:t> </a:t>
            </a:r>
            <a:r>
              <a:rPr lang="en-GB" dirty="0" err="1"/>
              <a:t>o`ng</a:t>
            </a:r>
            <a:r>
              <a:rPr lang="en-GB" dirty="0"/>
              <a:t> </a:t>
            </a:r>
            <a:r>
              <a:rPr lang="en-GB" dirty="0" err="1"/>
              <a:t>tomonga</a:t>
            </a:r>
            <a:r>
              <a:rPr lang="en-GB" dirty="0"/>
              <a:t> </a:t>
            </a:r>
            <a:r>
              <a:rPr lang="en-GB" dirty="0" err="1"/>
              <a:t>mos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lishi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.</a:t>
            </a:r>
            <a:endParaRPr lang="ru-RU" dirty="0"/>
          </a:p>
          <a:p>
            <a:pPr marL="0" indent="0">
              <a:buNone/>
            </a:pPr>
            <a:r>
              <a:rPr lang="en-GB" dirty="0"/>
              <a:t>2. </a:t>
            </a:r>
            <a:r>
              <a:rPr lang="en-GB" dirty="0" err="1"/>
              <a:t>Ko`rsatkichlar</a:t>
            </a:r>
            <a:r>
              <a:rPr lang="en-GB" dirty="0"/>
              <a:t> </a:t>
            </a:r>
            <a:r>
              <a:rPr lang="en-GB" dirty="0" err="1"/>
              <a:t>ustida</a:t>
            </a:r>
            <a:r>
              <a:rPr lang="en-GB" dirty="0"/>
              <a:t> </a:t>
            </a:r>
            <a:r>
              <a:rPr lang="en-GB" dirty="0" err="1"/>
              <a:t>taqqoslash</a:t>
            </a:r>
            <a:r>
              <a:rPr lang="en-GB" dirty="0"/>
              <a:t> </a:t>
            </a:r>
            <a:r>
              <a:rPr lang="en-GB" dirty="0" err="1"/>
              <a:t>amallarini</a:t>
            </a:r>
            <a:r>
              <a:rPr lang="en-GB" dirty="0"/>
              <a:t> </a:t>
            </a:r>
            <a:r>
              <a:rPr lang="en-GB" dirty="0" err="1"/>
              <a:t>qo`llash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r>
              <a:rPr lang="en-GB" dirty="0" err="1"/>
              <a:t>Amalning</a:t>
            </a:r>
            <a:r>
              <a:rPr lang="en-GB" dirty="0"/>
              <a:t> </a:t>
            </a:r>
            <a:r>
              <a:rPr lang="en-GB" dirty="0" err="1"/>
              <a:t>ikki</a:t>
            </a:r>
            <a:r>
              <a:rPr lang="en-GB" dirty="0"/>
              <a:t> </a:t>
            </a:r>
            <a:r>
              <a:rPr lang="en-GB" dirty="0" err="1"/>
              <a:t>ch</a:t>
            </a:r>
            <a:r>
              <a:rPr lang="ru-RU" dirty="0"/>
              <a:t>е</a:t>
            </a:r>
            <a:r>
              <a:rPr lang="en-GB" dirty="0" err="1"/>
              <a:t>tidagi</a:t>
            </a:r>
            <a:r>
              <a:rPr lang="en-GB" dirty="0"/>
              <a:t> op</a:t>
            </a:r>
            <a:r>
              <a:rPr lang="ru-RU" dirty="0"/>
              <a:t>е</a:t>
            </a:r>
            <a:r>
              <a:rPr lang="en-GB" dirty="0" err="1"/>
              <a:t>randlar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xil</a:t>
            </a:r>
            <a:r>
              <a:rPr lang="en-GB" dirty="0"/>
              <a:t> </a:t>
            </a:r>
            <a:r>
              <a:rPr lang="en-GB" dirty="0" err="1"/>
              <a:t>turda</a:t>
            </a:r>
            <a:r>
              <a:rPr lang="en-GB" dirty="0"/>
              <a:t> </a:t>
            </a:r>
            <a:r>
              <a:rPr lang="en-GB" dirty="0" err="1"/>
              <a:t>bo`lishi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969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Dinamik</a:t>
            </a:r>
            <a:r>
              <a:rPr lang="en-GB" b="1" dirty="0"/>
              <a:t> </a:t>
            </a:r>
            <a:r>
              <a:rPr lang="en-GB" b="1" dirty="0" err="1"/>
              <a:t>o`zgaruvchilardan</a:t>
            </a:r>
            <a:r>
              <a:rPr lang="en-GB" b="1" dirty="0"/>
              <a:t> </a:t>
            </a:r>
            <a:r>
              <a:rPr lang="en-GB" b="1" dirty="0" err="1" smtClean="0"/>
              <a:t>foydalanish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err="1"/>
              <a:t>Ko`rsatkichlardan</a:t>
            </a:r>
            <a:r>
              <a:rPr lang="en-GB" sz="3200" dirty="0"/>
              <a:t> </a:t>
            </a:r>
            <a:r>
              <a:rPr lang="en-GB" sz="3200" dirty="0" err="1"/>
              <a:t>dinamik</a:t>
            </a:r>
            <a:r>
              <a:rPr lang="en-GB" sz="3200" dirty="0"/>
              <a:t> </a:t>
            </a:r>
            <a:r>
              <a:rPr lang="en-GB" sz="3200" dirty="0" err="1"/>
              <a:t>xotirada</a:t>
            </a:r>
            <a:r>
              <a:rPr lang="en-GB" sz="3200" dirty="0"/>
              <a:t> </a:t>
            </a:r>
            <a:r>
              <a:rPr lang="en-GB" sz="3200" dirty="0" err="1"/>
              <a:t>saqlanadigan</a:t>
            </a:r>
            <a:r>
              <a:rPr lang="en-GB" sz="3200" dirty="0"/>
              <a:t> </a:t>
            </a:r>
            <a:r>
              <a:rPr lang="en-GB" sz="3200" dirty="0" err="1"/>
              <a:t>ro`yxatlar</a:t>
            </a:r>
            <a:r>
              <a:rPr lang="en-GB" sz="3200" dirty="0"/>
              <a:t> </a:t>
            </a:r>
            <a:r>
              <a:rPr lang="en-GB" sz="3200" dirty="0" err="1"/>
              <a:t>tuzishda</a:t>
            </a:r>
            <a:r>
              <a:rPr lang="en-GB" sz="3200" dirty="0"/>
              <a:t> </a:t>
            </a:r>
            <a:r>
              <a:rPr lang="en-GB" sz="3200" dirty="0" err="1"/>
              <a:t>samarali</a:t>
            </a:r>
            <a:r>
              <a:rPr lang="en-GB" sz="3200" dirty="0"/>
              <a:t> </a:t>
            </a:r>
            <a:r>
              <a:rPr lang="en-GB" sz="3200" dirty="0" err="1"/>
              <a:t>foydalanish</a:t>
            </a:r>
            <a:r>
              <a:rPr lang="en-GB" sz="3200" dirty="0"/>
              <a:t> </a:t>
            </a:r>
            <a:r>
              <a:rPr lang="en-GB" sz="3200" dirty="0" err="1"/>
              <a:t>mumkin</a:t>
            </a:r>
            <a:r>
              <a:rPr lang="en-GB" sz="3200" dirty="0"/>
              <a:t>. </a:t>
            </a:r>
            <a:r>
              <a:rPr lang="en-GB" sz="3200" dirty="0" err="1"/>
              <a:t>Ro`yxatlar</a:t>
            </a:r>
            <a:r>
              <a:rPr lang="en-GB" sz="3200" dirty="0"/>
              <a:t>, </a:t>
            </a:r>
            <a:r>
              <a:rPr lang="en-GB" sz="3200" dirty="0" err="1"/>
              <a:t>o`z</a:t>
            </a:r>
            <a:r>
              <a:rPr lang="en-GB" sz="3200" dirty="0"/>
              <a:t> </a:t>
            </a:r>
            <a:r>
              <a:rPr lang="en-GB" sz="3200" dirty="0" err="1"/>
              <a:t>navbatida</a:t>
            </a:r>
            <a:r>
              <a:rPr lang="en-GB" sz="3200" dirty="0"/>
              <a:t>, </a:t>
            </a:r>
            <a:r>
              <a:rPr lang="en-GB" sz="3200" dirty="0" err="1" smtClean="0"/>
              <a:t>dinamik</a:t>
            </a:r>
            <a:r>
              <a:rPr lang="en-GB" sz="3200" dirty="0" smtClean="0"/>
              <a:t>  </a:t>
            </a:r>
            <a:r>
              <a:rPr lang="en-GB" sz="3200" dirty="0" err="1"/>
              <a:t>strukturaning</a:t>
            </a:r>
            <a:r>
              <a:rPr lang="en-GB" sz="3200" dirty="0"/>
              <a:t> </a:t>
            </a:r>
            <a:r>
              <a:rPr lang="en-GB" sz="3200" dirty="0" err="1"/>
              <a:t>quyidagi</a:t>
            </a:r>
            <a:r>
              <a:rPr lang="en-GB" sz="3200" dirty="0"/>
              <a:t> </a:t>
            </a:r>
            <a:r>
              <a:rPr lang="en-GB" sz="3200" dirty="0" err="1"/>
              <a:t>turlariga</a:t>
            </a:r>
            <a:r>
              <a:rPr lang="en-GB" sz="3200" dirty="0"/>
              <a:t> </a:t>
            </a:r>
            <a:r>
              <a:rPr lang="en-GB" sz="3200" dirty="0" err="1" smtClean="0"/>
              <a:t>bo`linadi</a:t>
            </a:r>
            <a:r>
              <a:rPr lang="en-GB" sz="3200" dirty="0" smtClean="0"/>
              <a:t>:</a:t>
            </a:r>
          </a:p>
          <a:p>
            <a:pPr>
              <a:lnSpc>
                <a:spcPct val="100000"/>
              </a:lnSpc>
            </a:pPr>
            <a:r>
              <a:rPr lang="en-GB" sz="3200" b="1" dirty="0" err="1"/>
              <a:t>C</a:t>
            </a:r>
            <a:r>
              <a:rPr lang="en-GB" sz="3200" b="1" dirty="0" err="1" smtClean="0"/>
              <a:t>hiziqli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ro’yxat</a:t>
            </a:r>
            <a:endParaRPr lang="en-GB" sz="3200" b="1" dirty="0" smtClean="0"/>
          </a:p>
          <a:p>
            <a:pPr>
              <a:lnSpc>
                <a:spcPct val="100000"/>
              </a:lnSpc>
            </a:pPr>
            <a:r>
              <a:rPr lang="en-GB" sz="3200" b="1" dirty="0" smtClean="0"/>
              <a:t>St</a:t>
            </a:r>
            <a:r>
              <a:rPr lang="ru-RU" sz="3200" b="1" dirty="0"/>
              <a:t>е</a:t>
            </a:r>
            <a:r>
              <a:rPr lang="en-GB" sz="3200" b="1" dirty="0" smtClean="0"/>
              <a:t>k</a:t>
            </a:r>
          </a:p>
          <a:p>
            <a:pPr>
              <a:lnSpc>
                <a:spcPct val="100000"/>
              </a:lnSpc>
            </a:pPr>
            <a:r>
              <a:rPr lang="en-GB" sz="3200" b="1" dirty="0" err="1"/>
              <a:t>N</a:t>
            </a:r>
            <a:r>
              <a:rPr lang="en-GB" sz="3200" b="1" dirty="0" err="1" smtClean="0"/>
              <a:t>avbat</a:t>
            </a:r>
            <a:r>
              <a:rPr lang="en-GB" sz="3200" b="1" dirty="0"/>
              <a:t>.</a:t>
            </a:r>
            <a:endParaRPr lang="ru-RU" sz="32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046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b="1" dirty="0" err="1"/>
              <a:t>Ro`yxat</a:t>
            </a:r>
            <a:r>
              <a:rPr lang="en-GB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0467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b="1" dirty="0" err="1"/>
              <a:t>Ro`yxat</a:t>
            </a:r>
            <a:r>
              <a:rPr lang="en-GB" dirty="0"/>
              <a:t> -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tartiblangan</a:t>
            </a:r>
            <a:r>
              <a:rPr lang="en-GB" dirty="0"/>
              <a:t> </a:t>
            </a:r>
            <a:r>
              <a:rPr lang="en-GB" dirty="0" err="1"/>
              <a:t>shunday</a:t>
            </a:r>
            <a:r>
              <a:rPr lang="en-GB" dirty="0"/>
              <a:t> </a:t>
            </a:r>
            <a:r>
              <a:rPr lang="en-GB" dirty="0" err="1"/>
              <a:t>strukturaki</a:t>
            </a:r>
            <a:r>
              <a:rPr lang="en-GB" dirty="0"/>
              <a:t>,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xar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yingi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bog`lanuvchi</a:t>
            </a:r>
            <a:r>
              <a:rPr lang="en-GB" dirty="0"/>
              <a:t> </a:t>
            </a:r>
            <a:r>
              <a:rPr lang="en-GB" dirty="0" err="1"/>
              <a:t>murojaatdan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topadi</a:t>
            </a:r>
            <a:r>
              <a:rPr lang="en-GB" dirty="0"/>
              <a:t>. </a:t>
            </a:r>
            <a:r>
              <a:rPr lang="en-GB" dirty="0" err="1"/>
              <a:t>Ro`yxat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nti</a:t>
            </a:r>
            <a:r>
              <a:rPr lang="en-GB" dirty="0"/>
              <a:t> </a:t>
            </a:r>
            <a:r>
              <a:rPr lang="en-GB" dirty="0" err="1"/>
              <a:t>yozuv</a:t>
            </a:r>
            <a:r>
              <a:rPr lang="en-GB" dirty="0"/>
              <a:t> </a:t>
            </a:r>
            <a:r>
              <a:rPr lang="en-GB" dirty="0" err="1"/>
              <a:t>singari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etilib</a:t>
            </a:r>
            <a:r>
              <a:rPr lang="en-GB" dirty="0"/>
              <a:t>, </a:t>
            </a:r>
            <a:r>
              <a:rPr lang="en-GB" dirty="0" err="1"/>
              <a:t>asosiy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qo`shimcha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ataladigan</a:t>
            </a:r>
            <a:r>
              <a:rPr lang="en-GB" dirty="0"/>
              <a:t> </a:t>
            </a:r>
            <a:r>
              <a:rPr lang="en-GB" dirty="0" err="1"/>
              <a:t>ikkita</a:t>
            </a:r>
            <a:r>
              <a:rPr lang="en-GB" dirty="0"/>
              <a:t> </a:t>
            </a:r>
            <a:r>
              <a:rPr lang="en-GB" dirty="0" err="1"/>
              <a:t>qismdan</a:t>
            </a:r>
            <a:r>
              <a:rPr lang="en-GB" dirty="0"/>
              <a:t> </a:t>
            </a:r>
            <a:r>
              <a:rPr lang="en-GB" dirty="0" err="1"/>
              <a:t>iborat</a:t>
            </a:r>
            <a:r>
              <a:rPr lang="en-GB" dirty="0"/>
              <a:t> </a:t>
            </a:r>
            <a:r>
              <a:rPr lang="en-GB" dirty="0" err="1"/>
              <a:t>bo`ladi</a:t>
            </a:r>
            <a:r>
              <a:rPr lang="en-GB" dirty="0"/>
              <a:t>. </a:t>
            </a:r>
            <a:r>
              <a:rPr lang="en-GB" dirty="0" err="1"/>
              <a:t>Bular</a:t>
            </a:r>
            <a:r>
              <a:rPr lang="en-GB" dirty="0"/>
              <a:t> </a:t>
            </a:r>
            <a:r>
              <a:rPr lang="en-GB" dirty="0" err="1"/>
              <a:t>aniq</a:t>
            </a:r>
            <a:r>
              <a:rPr lang="en-GB" dirty="0"/>
              <a:t> </a:t>
            </a:r>
            <a:r>
              <a:rPr lang="en-GB" dirty="0" err="1"/>
              <a:t>qiymatli</a:t>
            </a:r>
            <a:r>
              <a:rPr lang="en-GB" dirty="0"/>
              <a:t> </a:t>
            </a:r>
            <a:r>
              <a:rPr lang="en-GB" dirty="0" err="1"/>
              <a:t>xar</a:t>
            </a:r>
            <a:r>
              <a:rPr lang="en-GB" dirty="0"/>
              <a:t> </a:t>
            </a:r>
            <a:r>
              <a:rPr lang="en-GB" dirty="0" err="1"/>
              <a:t>hil</a:t>
            </a:r>
            <a:r>
              <a:rPr lang="en-GB" dirty="0"/>
              <a:t> </a:t>
            </a:r>
            <a:r>
              <a:rPr lang="en-GB" dirty="0" err="1"/>
              <a:t>turli</a:t>
            </a:r>
            <a:r>
              <a:rPr lang="en-GB" dirty="0"/>
              <a:t> </a:t>
            </a:r>
            <a:r>
              <a:rPr lang="en-GB" dirty="0" err="1"/>
              <a:t>o`zgaruvchilar</a:t>
            </a:r>
            <a:r>
              <a:rPr lang="en-GB" dirty="0"/>
              <a:t> </a:t>
            </a:r>
            <a:r>
              <a:rPr lang="en-GB" dirty="0" err="1"/>
              <a:t>bo`lishi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r>
              <a:rPr lang="en-GB" dirty="0" err="1"/>
              <a:t>Qo`shimcha</a:t>
            </a:r>
            <a:r>
              <a:rPr lang="en-GB" dirty="0"/>
              <a:t> </a:t>
            </a:r>
            <a:r>
              <a:rPr lang="en-GB" dirty="0" err="1"/>
              <a:t>qismda</a:t>
            </a:r>
            <a:r>
              <a:rPr lang="en-GB" dirty="0"/>
              <a:t> </a:t>
            </a:r>
            <a:r>
              <a:rPr lang="en-GB" dirty="0" err="1"/>
              <a:t>ro`yxatning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yingi</a:t>
            </a:r>
            <a:r>
              <a:rPr lang="en-GB" dirty="0"/>
              <a:t> </a:t>
            </a:r>
            <a:r>
              <a:rPr lang="en-GB" dirty="0" err="1"/>
              <a:t>yozuviga</a:t>
            </a:r>
            <a:r>
              <a:rPr lang="en-GB" dirty="0"/>
              <a:t> </a:t>
            </a:r>
            <a:r>
              <a:rPr lang="en-GB" dirty="0" err="1"/>
              <a:t>murojaat</a:t>
            </a:r>
            <a:r>
              <a:rPr lang="en-GB" dirty="0"/>
              <a:t> </a:t>
            </a:r>
            <a:r>
              <a:rPr lang="en-GB" dirty="0" err="1"/>
              <a:t>qiluvchi</a:t>
            </a:r>
            <a:r>
              <a:rPr lang="en-GB" dirty="0"/>
              <a:t> </a:t>
            </a:r>
            <a:r>
              <a:rPr lang="en-GB" dirty="0" err="1"/>
              <a:t>ko`rsatkich</a:t>
            </a:r>
            <a:r>
              <a:rPr lang="en-GB" dirty="0"/>
              <a:t> </a:t>
            </a:r>
            <a:r>
              <a:rPr lang="en-GB" dirty="0" err="1"/>
              <a:t>joylashadi</a:t>
            </a:r>
            <a:r>
              <a:rPr lang="en-GB" dirty="0"/>
              <a:t>. </a:t>
            </a:r>
            <a:r>
              <a:rPr lang="en-GB" dirty="0" err="1"/>
              <a:t>Ro`yxatning</a:t>
            </a:r>
            <a:r>
              <a:rPr lang="en-GB" dirty="0"/>
              <a:t> </a:t>
            </a:r>
            <a:r>
              <a:rPr lang="en-GB" dirty="0" err="1"/>
              <a:t>boshi</a:t>
            </a:r>
            <a:r>
              <a:rPr lang="en-GB" dirty="0"/>
              <a:t> </a:t>
            </a:r>
            <a:r>
              <a:rPr lang="en-GB" dirty="0" err="1"/>
              <a:t>doimo</a:t>
            </a:r>
            <a:r>
              <a:rPr lang="en-GB" dirty="0"/>
              <a:t> </a:t>
            </a:r>
            <a:r>
              <a:rPr lang="en-GB" dirty="0" err="1"/>
              <a:t>dasturda</a:t>
            </a:r>
            <a:r>
              <a:rPr lang="en-GB" dirty="0"/>
              <a:t> </a:t>
            </a:r>
            <a:r>
              <a:rPr lang="en-GB" dirty="0" err="1"/>
              <a:t>ishtirok</a:t>
            </a:r>
            <a:r>
              <a:rPr lang="en-GB" dirty="0"/>
              <a:t> </a:t>
            </a:r>
            <a:r>
              <a:rPr lang="en-GB" dirty="0" err="1"/>
              <a:t>etuvchi</a:t>
            </a:r>
            <a:r>
              <a:rPr lang="en-GB" dirty="0"/>
              <a:t> </a:t>
            </a:r>
            <a:r>
              <a:rPr lang="en-GB" dirty="0" err="1"/>
              <a:t>o`zgaruvchi</a:t>
            </a:r>
            <a:r>
              <a:rPr lang="en-GB" dirty="0"/>
              <a:t> </a:t>
            </a:r>
            <a:r>
              <a:rPr lang="en-GB" dirty="0" err="1"/>
              <a:t>orqali</a:t>
            </a:r>
            <a:r>
              <a:rPr lang="en-GB" dirty="0"/>
              <a:t> </a:t>
            </a:r>
            <a:r>
              <a:rPr lang="en-GB" dirty="0" err="1" smtClean="0"/>
              <a:t>ko`rsatiladi</a:t>
            </a:r>
            <a:r>
              <a:rPr lang="en-GB" dirty="0" smtClean="0"/>
              <a:t>.</a:t>
            </a:r>
          </a:p>
          <a:p>
            <a:r>
              <a:rPr lang="en-GB" dirty="0" smtClean="0"/>
              <a:t>Agar </a:t>
            </a:r>
            <a:r>
              <a:rPr lang="en-GB" dirty="0" err="1"/>
              <a:t>ro`yxat</a:t>
            </a:r>
            <a:r>
              <a:rPr lang="en-GB" dirty="0"/>
              <a:t> </a:t>
            </a:r>
            <a:r>
              <a:rPr lang="en-GB" dirty="0" err="1"/>
              <a:t>bo`sh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atalsa</a:t>
            </a:r>
            <a:r>
              <a:rPr lang="en-GB" dirty="0"/>
              <a:t>, </a:t>
            </a:r>
            <a:r>
              <a:rPr lang="en-GB" dirty="0" err="1"/>
              <a:t>qo`shimcha</a:t>
            </a:r>
            <a:r>
              <a:rPr lang="en-GB" dirty="0"/>
              <a:t> </a:t>
            </a:r>
            <a:r>
              <a:rPr lang="en-GB" dirty="0" err="1"/>
              <a:t>qiymat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riladi</a:t>
            </a:r>
            <a:r>
              <a:rPr lang="en-GB" dirty="0"/>
              <a:t>. </a:t>
            </a:r>
            <a:r>
              <a:rPr lang="en-GB" dirty="0" err="1"/>
              <a:t>Ro`yxatni</a:t>
            </a:r>
            <a:r>
              <a:rPr lang="en-GB" dirty="0"/>
              <a:t> </a:t>
            </a:r>
            <a:r>
              <a:rPr lang="en-GB" dirty="0" err="1"/>
              <a:t>tugatish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xam</a:t>
            </a:r>
            <a:r>
              <a:rPr lang="en-GB" dirty="0"/>
              <a:t> </a:t>
            </a:r>
            <a:r>
              <a:rPr lang="en-GB" dirty="0" err="1"/>
              <a:t>ro`yxat</a:t>
            </a:r>
            <a:r>
              <a:rPr lang="en-GB" dirty="0"/>
              <a:t> </a:t>
            </a:r>
            <a:r>
              <a:rPr lang="en-GB" dirty="0" err="1"/>
              <a:t>oxiridagi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ntning</a:t>
            </a:r>
            <a:r>
              <a:rPr lang="en-GB" dirty="0"/>
              <a:t> </a:t>
            </a:r>
            <a:r>
              <a:rPr lang="en-GB" dirty="0" err="1"/>
              <a:t>qo`shimcha</a:t>
            </a:r>
            <a:r>
              <a:rPr lang="en-GB" dirty="0"/>
              <a:t> </a:t>
            </a:r>
            <a:r>
              <a:rPr lang="en-GB" dirty="0" err="1"/>
              <a:t>qismiga</a:t>
            </a:r>
            <a:r>
              <a:rPr lang="en-GB" dirty="0"/>
              <a:t> NIL </a:t>
            </a:r>
            <a:r>
              <a:rPr lang="en-GB" dirty="0" err="1"/>
              <a:t>qiymat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rish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041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/>
              <a:t>St</a:t>
            </a:r>
            <a:r>
              <a:rPr lang="ru-RU" sz="5400" b="1" dirty="0"/>
              <a:t>е</a:t>
            </a:r>
            <a:r>
              <a:rPr lang="en-GB" sz="5400" b="1" dirty="0"/>
              <a:t>k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b="1" dirty="0"/>
              <a:t>St</a:t>
            </a:r>
            <a:r>
              <a:rPr lang="ru-RU" b="1" dirty="0"/>
              <a:t>е</a:t>
            </a:r>
            <a:r>
              <a:rPr lang="en-GB" b="1" dirty="0"/>
              <a:t>k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shunday</a:t>
            </a:r>
            <a:r>
              <a:rPr lang="en-GB" dirty="0"/>
              <a:t> </a:t>
            </a:r>
            <a:r>
              <a:rPr lang="en-GB" dirty="0" err="1"/>
              <a:t>ro`yxatki</a:t>
            </a:r>
            <a:r>
              <a:rPr lang="en-GB" dirty="0"/>
              <a:t>, </a:t>
            </a:r>
            <a:r>
              <a:rPr lang="en-GB" dirty="0" err="1"/>
              <a:t>uning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ntiga</a:t>
            </a:r>
            <a:r>
              <a:rPr lang="en-GB" dirty="0"/>
              <a:t> </a:t>
            </a:r>
            <a:r>
              <a:rPr lang="en-GB" dirty="0" err="1"/>
              <a:t>faqat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nuqtadan</a:t>
            </a:r>
            <a:r>
              <a:rPr lang="en-GB" dirty="0"/>
              <a:t> </a:t>
            </a:r>
            <a:r>
              <a:rPr lang="en-GB" dirty="0" err="1"/>
              <a:t>murojaat</a:t>
            </a:r>
            <a:r>
              <a:rPr lang="en-GB" dirty="0"/>
              <a:t> </a:t>
            </a:r>
            <a:r>
              <a:rPr lang="en-GB" dirty="0" err="1"/>
              <a:t>qilish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St</a:t>
            </a:r>
            <a:r>
              <a:rPr lang="ru-RU" dirty="0"/>
              <a:t>е</a:t>
            </a:r>
            <a:r>
              <a:rPr lang="en-GB" dirty="0"/>
              <a:t>k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ntini</a:t>
            </a:r>
            <a:r>
              <a:rPr lang="en-GB" dirty="0"/>
              <a:t> </a:t>
            </a:r>
            <a:r>
              <a:rPr lang="en-GB" dirty="0" err="1"/>
              <a:t>olib</a:t>
            </a:r>
            <a:r>
              <a:rPr lang="en-GB" dirty="0"/>
              <a:t> </a:t>
            </a:r>
            <a:r>
              <a:rPr lang="en-GB" dirty="0" err="1"/>
              <a:t>tashlash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qo`shish</a:t>
            </a:r>
            <a:r>
              <a:rPr lang="en-GB" dirty="0"/>
              <a:t> </a:t>
            </a:r>
            <a:r>
              <a:rPr lang="en-GB" dirty="0" err="1"/>
              <a:t>faqat</a:t>
            </a:r>
            <a:r>
              <a:rPr lang="en-GB" dirty="0"/>
              <a:t>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cho`qqisi</a:t>
            </a:r>
            <a:r>
              <a:rPr lang="en-GB" dirty="0"/>
              <a:t> </a:t>
            </a:r>
            <a:r>
              <a:rPr lang="en-GB" dirty="0" err="1"/>
              <a:t>orqali</a:t>
            </a:r>
            <a:r>
              <a:rPr lang="en-GB" dirty="0"/>
              <a:t>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oshiriladi</a:t>
            </a:r>
            <a:r>
              <a:rPr lang="en-GB" dirty="0"/>
              <a:t>.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/>
              <a:t>struktura</a:t>
            </a:r>
            <a:r>
              <a:rPr lang="en-GB" dirty="0"/>
              <a:t> LIFO - «</a:t>
            </a:r>
            <a:r>
              <a:rPr lang="en-GB" dirty="0" err="1"/>
              <a:t>oxirida</a:t>
            </a:r>
            <a:r>
              <a:rPr lang="en-GB" dirty="0"/>
              <a:t> </a:t>
            </a:r>
            <a:r>
              <a:rPr lang="en-GB" dirty="0" err="1"/>
              <a:t>kirib</a:t>
            </a:r>
            <a:r>
              <a:rPr lang="en-GB" dirty="0"/>
              <a:t> </a:t>
            </a:r>
            <a:r>
              <a:rPr lang="en-GB" dirty="0" err="1"/>
              <a:t>birinchi</a:t>
            </a:r>
            <a:r>
              <a:rPr lang="en-GB" dirty="0"/>
              <a:t> </a:t>
            </a:r>
            <a:r>
              <a:rPr lang="en-GB" dirty="0" err="1"/>
              <a:t>chi­qish</a:t>
            </a:r>
            <a:r>
              <a:rPr lang="en-GB" dirty="0"/>
              <a:t>»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</a:t>
            </a:r>
            <a:r>
              <a:rPr lang="en-GB" dirty="0"/>
              <a:t>. 	</a:t>
            </a:r>
            <a:r>
              <a:rPr lang="en-GB" dirty="0" err="1"/>
              <a:t>Ro`yxatli</a:t>
            </a:r>
            <a:r>
              <a:rPr lang="en-GB" dirty="0"/>
              <a:t> </a:t>
            </a:r>
            <a:r>
              <a:rPr lang="en-GB" dirty="0" err="1"/>
              <a:t>strukturalar</a:t>
            </a:r>
            <a:r>
              <a:rPr lang="en-GB" dirty="0"/>
              <a:t> </a:t>
            </a:r>
            <a:r>
              <a:rPr lang="en-GB" dirty="0" err="1"/>
              <a:t>ustida</a:t>
            </a:r>
            <a:r>
              <a:rPr lang="en-GB" dirty="0"/>
              <a:t>, </a:t>
            </a:r>
            <a:r>
              <a:rPr lang="en-GB" dirty="0" err="1"/>
              <a:t>asosan</a:t>
            </a:r>
            <a:r>
              <a:rPr lang="en-GB" dirty="0"/>
              <a:t>, </a:t>
            </a:r>
            <a:r>
              <a:rPr lang="en-GB" dirty="0" err="1"/>
              <a:t>formatlash</a:t>
            </a:r>
            <a:r>
              <a:rPr lang="en-GB" dirty="0"/>
              <a:t>, </a:t>
            </a:r>
            <a:r>
              <a:rPr lang="en-GB" dirty="0" err="1"/>
              <a:t>qo`shish</a:t>
            </a:r>
            <a:r>
              <a:rPr lang="en-GB" dirty="0"/>
              <a:t>, </a:t>
            </a:r>
            <a:r>
              <a:rPr lang="en-GB" dirty="0" err="1"/>
              <a:t>olib</a:t>
            </a:r>
            <a:r>
              <a:rPr lang="en-GB" dirty="0"/>
              <a:t> </a:t>
            </a:r>
            <a:r>
              <a:rPr lang="en-GB" dirty="0" err="1"/>
              <a:t>tashlash</a:t>
            </a:r>
            <a:r>
              <a:rPr lang="en-GB" dirty="0"/>
              <a:t>, </a:t>
            </a:r>
            <a:r>
              <a:rPr lang="en-GB" dirty="0" err="1"/>
              <a:t>ko`rish</a:t>
            </a:r>
            <a:r>
              <a:rPr lang="en-GB" dirty="0"/>
              <a:t> </a:t>
            </a:r>
            <a:r>
              <a:rPr lang="en-GB" dirty="0" err="1"/>
              <a:t>kabi</a:t>
            </a:r>
            <a:r>
              <a:rPr lang="en-GB" dirty="0"/>
              <a:t> </a:t>
            </a:r>
            <a:r>
              <a:rPr lang="en-GB" dirty="0" err="1"/>
              <a:t>amallarni</a:t>
            </a:r>
            <a:r>
              <a:rPr lang="en-GB" dirty="0"/>
              <a:t> </a:t>
            </a:r>
            <a:r>
              <a:rPr lang="en-GB" dirty="0" err="1"/>
              <a:t>bajarish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St</a:t>
            </a:r>
            <a:r>
              <a:rPr lang="ru-RU" dirty="0"/>
              <a:t>е</a:t>
            </a:r>
            <a:r>
              <a:rPr lang="en-GB" dirty="0" err="1"/>
              <a:t>kni</a:t>
            </a:r>
            <a:r>
              <a:rPr lang="en-GB" dirty="0"/>
              <a:t> </a:t>
            </a:r>
            <a:r>
              <a:rPr lang="en-GB" dirty="0" err="1"/>
              <a:t>ishlatganda</a:t>
            </a:r>
            <a:r>
              <a:rPr lang="en-GB" dirty="0"/>
              <a:t> </a:t>
            </a:r>
            <a:r>
              <a:rPr lang="en-GB" dirty="0" err="1"/>
              <a:t>quyidagi</a:t>
            </a:r>
            <a:r>
              <a:rPr lang="en-GB" dirty="0"/>
              <a:t> </a:t>
            </a:r>
            <a:r>
              <a:rPr lang="en-GB" dirty="0" err="1"/>
              <a:t>xolatlar</a:t>
            </a:r>
            <a:r>
              <a:rPr lang="en-GB" dirty="0"/>
              <a:t> </a:t>
            </a:r>
            <a:r>
              <a:rPr lang="en-GB" dirty="0" err="1"/>
              <a:t>yuzaga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lishi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:  </a:t>
            </a:r>
            <a:r>
              <a:rPr lang="en-GB" dirty="0" err="1"/>
              <a:t>st</a:t>
            </a:r>
            <a:r>
              <a:rPr lang="ru-RU" dirty="0"/>
              <a:t>е</a:t>
            </a:r>
            <a:r>
              <a:rPr lang="en-GB" dirty="0" err="1"/>
              <a:t>kning</a:t>
            </a:r>
            <a:r>
              <a:rPr lang="en-GB" dirty="0"/>
              <a:t> </a:t>
            </a:r>
            <a:r>
              <a:rPr lang="en-GB" dirty="0" err="1"/>
              <a:t>to`lib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tishi</a:t>
            </a:r>
            <a:r>
              <a:rPr lang="en-GB" dirty="0"/>
              <a:t>, </a:t>
            </a:r>
            <a:r>
              <a:rPr lang="en-GB" dirty="0" err="1"/>
              <a:t>ya'ni</a:t>
            </a:r>
            <a:r>
              <a:rPr lang="en-GB" dirty="0"/>
              <a:t> </a:t>
            </a:r>
            <a:r>
              <a:rPr lang="en-GB" dirty="0" err="1"/>
              <a:t>st</a:t>
            </a:r>
            <a:r>
              <a:rPr lang="ru-RU" dirty="0"/>
              <a:t>е</a:t>
            </a:r>
            <a:r>
              <a:rPr lang="en-GB" dirty="0"/>
              <a:t>k </a:t>
            </a:r>
            <a:r>
              <a:rPr lang="en-GB" dirty="0" err="1"/>
              <a:t>xotirasida</a:t>
            </a:r>
            <a:r>
              <a:rPr lang="en-GB" dirty="0"/>
              <a:t> joy </a:t>
            </a:r>
            <a:r>
              <a:rPr lang="en-GB" dirty="0" err="1"/>
              <a:t>qolmaslik</a:t>
            </a:r>
            <a:r>
              <a:rPr lang="en-GB" dirty="0"/>
              <a:t>; </a:t>
            </a:r>
            <a:r>
              <a:rPr lang="en-GB" dirty="0" err="1"/>
              <a:t>to`lmaslik</a:t>
            </a:r>
            <a:r>
              <a:rPr lang="en-GB" dirty="0"/>
              <a:t> </a:t>
            </a:r>
            <a:r>
              <a:rPr lang="en-GB" dirty="0" err="1"/>
              <a:t>xolati</a:t>
            </a:r>
            <a:r>
              <a:rPr lang="en-GB" dirty="0"/>
              <a:t> - </a:t>
            </a:r>
            <a:r>
              <a:rPr lang="en-GB" dirty="0" err="1"/>
              <a:t>st</a:t>
            </a:r>
            <a:r>
              <a:rPr lang="ru-RU" dirty="0"/>
              <a:t>е</a:t>
            </a:r>
            <a:r>
              <a:rPr lang="en-GB" dirty="0" err="1"/>
              <a:t>kdan</a:t>
            </a:r>
            <a:r>
              <a:rPr lang="en-GB" dirty="0"/>
              <a:t> u </a:t>
            </a:r>
            <a:r>
              <a:rPr lang="en-GB" dirty="0" err="1"/>
              <a:t>bo`sh</a:t>
            </a:r>
            <a:r>
              <a:rPr lang="en-GB" dirty="0"/>
              <a:t> </a:t>
            </a:r>
            <a:r>
              <a:rPr lang="en-GB" dirty="0" err="1"/>
              <a:t>bo`lganda</a:t>
            </a:r>
            <a:r>
              <a:rPr lang="en-GB" dirty="0"/>
              <a:t> </a:t>
            </a:r>
            <a:r>
              <a:rPr lang="en-GB" dirty="0" err="1"/>
              <a:t>o`qishga</a:t>
            </a:r>
            <a:r>
              <a:rPr lang="en-GB" dirty="0"/>
              <a:t> </a:t>
            </a:r>
            <a:r>
              <a:rPr lang="en-GB" dirty="0" err="1"/>
              <a:t>xarakat</a:t>
            </a:r>
            <a:r>
              <a:rPr lang="en-GB" dirty="0"/>
              <a:t> </a:t>
            </a:r>
            <a:r>
              <a:rPr lang="en-GB" dirty="0" err="1" smtClean="0"/>
              <a:t>qilish</a:t>
            </a:r>
            <a:r>
              <a:rPr lang="en-GB" dirty="0" smtClean="0"/>
              <a:t>. </a:t>
            </a:r>
            <a:r>
              <a:rPr lang="en-GB" dirty="0" err="1" smtClean="0"/>
              <a:t>Ma'lumotlarning</a:t>
            </a:r>
            <a:r>
              <a:rPr lang="en-GB" dirty="0" smtClean="0"/>
              <a:t> </a:t>
            </a:r>
            <a:r>
              <a:rPr lang="en-GB" dirty="0" err="1"/>
              <a:t>shunday</a:t>
            </a:r>
            <a:r>
              <a:rPr lang="en-GB" dirty="0"/>
              <a:t> </a:t>
            </a:r>
            <a:r>
              <a:rPr lang="en-GB" dirty="0" err="1"/>
              <a:t>strukturasiki</a:t>
            </a:r>
            <a:r>
              <a:rPr lang="en-GB" dirty="0"/>
              <a:t>,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tomoniga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</a:t>
            </a:r>
            <a:r>
              <a:rPr lang="en-GB" dirty="0"/>
              <a:t> </a:t>
            </a:r>
            <a:r>
              <a:rPr lang="en-GB" dirty="0" err="1"/>
              <a:t>qo`shib</a:t>
            </a:r>
            <a:r>
              <a:rPr lang="en-GB" dirty="0"/>
              <a:t> </a:t>
            </a:r>
            <a:r>
              <a:rPr lang="en-GB" dirty="0" err="1"/>
              <a:t>boriladi</a:t>
            </a:r>
            <a:r>
              <a:rPr lang="en-GB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405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dirty="0" err="1"/>
              <a:t>Navbat</a:t>
            </a:r>
            <a:r>
              <a:rPr lang="en-GB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442440"/>
          </a:xfrm>
        </p:spPr>
        <p:txBody>
          <a:bodyPr/>
          <a:lstStyle/>
          <a:p>
            <a:r>
              <a:rPr lang="en-GB" b="1" dirty="0"/>
              <a:t> </a:t>
            </a:r>
            <a:r>
              <a:rPr lang="en-GB" b="1" dirty="0" err="1"/>
              <a:t>Navbat</a:t>
            </a:r>
            <a:r>
              <a:rPr lang="en-GB" dirty="0"/>
              <a:t> </a:t>
            </a:r>
            <a:r>
              <a:rPr lang="en-GB" dirty="0" err="1"/>
              <a:t>ikkinchi</a:t>
            </a:r>
            <a:r>
              <a:rPr lang="en-GB" dirty="0"/>
              <a:t> </a:t>
            </a:r>
            <a:r>
              <a:rPr lang="en-GB" dirty="0" err="1"/>
              <a:t>tomonidan</a:t>
            </a:r>
            <a:r>
              <a:rPr lang="en-GB" dirty="0"/>
              <a:t> </a:t>
            </a:r>
            <a:r>
              <a:rPr lang="en-GB" dirty="0" err="1"/>
              <a:t>olib</a:t>
            </a:r>
            <a:r>
              <a:rPr lang="en-GB" dirty="0"/>
              <a:t> </a:t>
            </a:r>
            <a:r>
              <a:rPr lang="en-GB" dirty="0" err="1"/>
              <a:t>tashlaydi</a:t>
            </a:r>
            <a:r>
              <a:rPr lang="en-GB" dirty="0"/>
              <a:t>.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/>
              <a:t>strukturani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qilish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b="1" i="1" dirty="0"/>
              <a:t>LEFT</a:t>
            </a:r>
            <a:r>
              <a:rPr lang="en-GB" b="1" dirty="0"/>
              <a:t> </a:t>
            </a:r>
            <a:r>
              <a:rPr lang="en-GB" b="1" dirty="0" err="1"/>
              <a:t>va</a:t>
            </a:r>
            <a:r>
              <a:rPr lang="en-GB" b="1" dirty="0"/>
              <a:t> </a:t>
            </a:r>
            <a:r>
              <a:rPr lang="en-GB" b="1" i="1" dirty="0"/>
              <a:t>RIGHT</a:t>
            </a:r>
            <a:r>
              <a:rPr lang="en-GB" b="1" dirty="0"/>
              <a:t> </a:t>
            </a:r>
            <a:r>
              <a:rPr lang="en-GB" dirty="0" err="1"/>
              <a:t>o`zgaruvchilari</a:t>
            </a:r>
            <a:r>
              <a:rPr lang="en-GB" dirty="0"/>
              <a:t> </a:t>
            </a:r>
            <a:r>
              <a:rPr lang="en-GB" dirty="0" err="1"/>
              <a:t>ishlatiladi</a:t>
            </a:r>
            <a:r>
              <a:rPr lang="en-GB" dirty="0"/>
              <a:t>. </a:t>
            </a:r>
            <a:r>
              <a:rPr lang="en-GB" dirty="0" err="1"/>
              <a:t>Navbatga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</a:t>
            </a:r>
            <a:r>
              <a:rPr lang="en-GB" dirty="0"/>
              <a:t> </a:t>
            </a:r>
            <a:r>
              <a:rPr lang="en-GB" dirty="0" err="1"/>
              <a:t>qo`shilayotganda</a:t>
            </a:r>
            <a:r>
              <a:rPr lang="en-GB" dirty="0"/>
              <a:t>,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ntlar</a:t>
            </a:r>
            <a:r>
              <a:rPr lang="en-GB" dirty="0"/>
              <a:t> </a:t>
            </a:r>
            <a:r>
              <a:rPr lang="en-GB" b="1" i="1" dirty="0"/>
              <a:t>RIGHT</a:t>
            </a:r>
            <a:r>
              <a:rPr lang="en-GB" dirty="0"/>
              <a:t> </a:t>
            </a:r>
            <a:r>
              <a:rPr lang="en-GB" dirty="0" err="1"/>
              <a:t>o`zgaruvchisining</a:t>
            </a:r>
            <a:r>
              <a:rPr lang="en-GB" dirty="0"/>
              <a:t> </a:t>
            </a:r>
            <a:r>
              <a:rPr lang="en-GB" dirty="0" err="1"/>
              <a:t>qiymatiga</a:t>
            </a:r>
            <a:r>
              <a:rPr lang="en-GB" dirty="0"/>
              <a:t> </a:t>
            </a:r>
            <a:r>
              <a:rPr lang="en-GB" dirty="0" err="1"/>
              <a:t>mos</a:t>
            </a:r>
            <a:r>
              <a:rPr lang="en-GB" dirty="0"/>
              <a:t> </a:t>
            </a:r>
            <a:r>
              <a:rPr lang="en-GB" dirty="0" err="1"/>
              <a:t>xotiraga</a:t>
            </a:r>
            <a:r>
              <a:rPr lang="en-GB" dirty="0"/>
              <a:t> </a:t>
            </a:r>
            <a:r>
              <a:rPr lang="en-GB" dirty="0" err="1"/>
              <a:t>joylashadi</a:t>
            </a:r>
            <a:r>
              <a:rPr lang="en-GB" dirty="0"/>
              <a:t>. </a:t>
            </a:r>
            <a:r>
              <a:rPr lang="en-GB" dirty="0" err="1"/>
              <a:t>Shunday</a:t>
            </a:r>
            <a:r>
              <a:rPr lang="en-GB" dirty="0"/>
              <a:t> </a:t>
            </a:r>
            <a:r>
              <a:rPr lang="en-GB" dirty="0" err="1"/>
              <a:t>qilib</a:t>
            </a:r>
            <a:r>
              <a:rPr lang="en-GB" dirty="0"/>
              <a:t>, </a:t>
            </a:r>
            <a:r>
              <a:rPr lang="en-GB" b="1" i="1" dirty="0"/>
              <a:t>RIGHT</a:t>
            </a:r>
            <a:r>
              <a:rPr lang="en-GB" dirty="0"/>
              <a:t> </a:t>
            </a:r>
            <a:r>
              <a:rPr lang="en-GB" dirty="0" err="1"/>
              <a:t>xotiraning</a:t>
            </a:r>
            <a:r>
              <a:rPr lang="en-GB" dirty="0"/>
              <a:t> </a:t>
            </a:r>
            <a:r>
              <a:rPr lang="en-GB" dirty="0" err="1"/>
              <a:t>bo`sh</a:t>
            </a:r>
            <a:r>
              <a:rPr lang="en-GB" dirty="0"/>
              <a:t> </a:t>
            </a:r>
            <a:r>
              <a:rPr lang="en-GB" dirty="0" err="1"/>
              <a:t>joyini</a:t>
            </a:r>
            <a:r>
              <a:rPr lang="en-GB" dirty="0"/>
              <a:t> </a:t>
            </a:r>
            <a:r>
              <a:rPr lang="en-GB" dirty="0" err="1"/>
              <a:t>ko`rsatadi</a:t>
            </a:r>
            <a:r>
              <a:rPr lang="en-GB" dirty="0"/>
              <a:t>. </a:t>
            </a:r>
            <a:r>
              <a:rPr lang="en-GB" dirty="0" err="1"/>
              <a:t>Navbatdan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ntlarni</a:t>
            </a:r>
            <a:r>
              <a:rPr lang="en-GB" dirty="0"/>
              <a:t> </a:t>
            </a:r>
            <a:r>
              <a:rPr lang="en-GB" dirty="0" err="1"/>
              <a:t>tanlash</a:t>
            </a:r>
            <a:r>
              <a:rPr lang="en-GB" dirty="0"/>
              <a:t> </a:t>
            </a:r>
            <a:r>
              <a:rPr lang="en-GB" dirty="0" err="1"/>
              <a:t>navbatning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yingi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ntini</a:t>
            </a:r>
            <a:r>
              <a:rPr lang="en-GB" dirty="0"/>
              <a:t> </a:t>
            </a:r>
            <a:r>
              <a:rPr lang="en-GB" dirty="0" err="1"/>
              <a:t>ko`rsatuvchi</a:t>
            </a:r>
            <a:r>
              <a:rPr lang="en-GB" dirty="0"/>
              <a:t> </a:t>
            </a:r>
            <a:r>
              <a:rPr lang="en-GB" dirty="0" err="1"/>
              <a:t>qiymat</a:t>
            </a:r>
            <a:r>
              <a:rPr lang="en-GB" dirty="0"/>
              <a:t> </a:t>
            </a:r>
            <a:r>
              <a:rPr lang="en-GB" dirty="0" err="1"/>
              <a:t>orqali</a:t>
            </a:r>
            <a:r>
              <a:rPr lang="en-GB" dirty="0"/>
              <a:t>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oshadi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Agar </a:t>
            </a:r>
            <a:r>
              <a:rPr lang="en-GB" b="1" i="1" dirty="0"/>
              <a:t>LEFT=</a:t>
            </a:r>
            <a:r>
              <a:rPr lang="en-GB" i="1" dirty="0"/>
              <a:t> </a:t>
            </a:r>
            <a:r>
              <a:rPr lang="en-GB" b="1" i="1" dirty="0"/>
              <a:t>RIGHT</a:t>
            </a:r>
            <a:r>
              <a:rPr lang="en-GB" dirty="0"/>
              <a:t> </a:t>
            </a:r>
            <a:r>
              <a:rPr lang="en-GB" dirty="0" err="1"/>
              <a:t>bo`lsa</a:t>
            </a:r>
            <a:r>
              <a:rPr lang="en-GB" dirty="0"/>
              <a:t>, u </a:t>
            </a:r>
            <a:r>
              <a:rPr lang="en-GB" dirty="0" err="1"/>
              <a:t>xolda</a:t>
            </a:r>
            <a:r>
              <a:rPr lang="en-GB" dirty="0"/>
              <a:t> </a:t>
            </a:r>
            <a:r>
              <a:rPr lang="en-GB" dirty="0" err="1"/>
              <a:t>navbat</a:t>
            </a:r>
            <a:r>
              <a:rPr lang="en-GB" dirty="0"/>
              <a:t> </a:t>
            </a:r>
            <a:r>
              <a:rPr lang="en-GB" dirty="0" err="1"/>
              <a:t>bo`sh</a:t>
            </a:r>
            <a:r>
              <a:rPr lang="en-GB" dirty="0"/>
              <a:t> </a:t>
            </a:r>
            <a:r>
              <a:rPr lang="en-GB" dirty="0" err="1"/>
              <a:t>xisoblanadi</a:t>
            </a:r>
            <a:r>
              <a:rPr lang="en-GB" dirty="0"/>
              <a:t>. </a:t>
            </a:r>
            <a:r>
              <a:rPr lang="en-GB" dirty="0" err="1"/>
              <a:t>Navbat</a:t>
            </a:r>
            <a:r>
              <a:rPr lang="en-GB" dirty="0"/>
              <a:t> </a:t>
            </a:r>
            <a:r>
              <a:rPr lang="en-GB" dirty="0" err="1"/>
              <a:t>ustida</a:t>
            </a:r>
            <a:r>
              <a:rPr lang="en-GB" dirty="0"/>
              <a:t> </a:t>
            </a:r>
            <a:r>
              <a:rPr lang="en-GB" dirty="0" err="1"/>
              <a:t>xam</a:t>
            </a:r>
            <a:r>
              <a:rPr lang="en-GB" dirty="0"/>
              <a:t> </a:t>
            </a:r>
            <a:r>
              <a:rPr lang="en-GB" dirty="0" err="1"/>
              <a:t>quyidagi</a:t>
            </a:r>
            <a:r>
              <a:rPr lang="en-GB" dirty="0"/>
              <a:t> </a:t>
            </a:r>
            <a:r>
              <a:rPr lang="en-GB" dirty="0" err="1"/>
              <a:t>amallarni</a:t>
            </a:r>
            <a:r>
              <a:rPr lang="en-GB" dirty="0"/>
              <a:t> </a:t>
            </a:r>
            <a:r>
              <a:rPr lang="en-GB" dirty="0" err="1"/>
              <a:t>bajarish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: </a:t>
            </a:r>
            <a:r>
              <a:rPr lang="en-GB" dirty="0" err="1"/>
              <a:t>navbatni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qilish</a:t>
            </a:r>
            <a:r>
              <a:rPr lang="en-GB" dirty="0"/>
              <a:t>; </a:t>
            </a:r>
            <a:r>
              <a:rPr lang="en-GB" dirty="0" err="1"/>
              <a:t>navbatga</a:t>
            </a:r>
            <a:r>
              <a:rPr lang="en-GB" dirty="0"/>
              <a:t> </a:t>
            </a:r>
            <a:r>
              <a:rPr lang="en-GB" dirty="0" err="1"/>
              <a:t>qo`shish</a:t>
            </a:r>
            <a:r>
              <a:rPr lang="en-GB" dirty="0"/>
              <a:t>; </a:t>
            </a:r>
            <a:r>
              <a:rPr lang="en-GB" dirty="0" err="1"/>
              <a:t>navbatdan</a:t>
            </a:r>
            <a:r>
              <a:rPr lang="en-GB" dirty="0"/>
              <a:t> </a:t>
            </a:r>
            <a:r>
              <a:rPr lang="en-GB" dirty="0" err="1"/>
              <a:t>olib</a:t>
            </a:r>
            <a:r>
              <a:rPr lang="en-GB" dirty="0"/>
              <a:t> </a:t>
            </a:r>
            <a:r>
              <a:rPr lang="en-GB" dirty="0" err="1"/>
              <a:t>tashlash</a:t>
            </a:r>
            <a:r>
              <a:rPr lang="en-GB" dirty="0"/>
              <a:t>; </a:t>
            </a:r>
            <a:r>
              <a:rPr lang="en-GB" dirty="0" err="1"/>
              <a:t>navbat</a:t>
            </a:r>
            <a:r>
              <a:rPr lang="en-GB" dirty="0"/>
              <a:t> el</a:t>
            </a:r>
            <a:r>
              <a:rPr lang="ru-RU" dirty="0"/>
              <a:t>е</a:t>
            </a:r>
            <a:r>
              <a:rPr lang="en-GB" dirty="0"/>
              <a:t>m</a:t>
            </a:r>
            <a:r>
              <a:rPr lang="ru-RU" dirty="0"/>
              <a:t>е</a:t>
            </a:r>
            <a:r>
              <a:rPr lang="en-GB" dirty="0" err="1"/>
              <a:t>ntlarini</a:t>
            </a:r>
            <a:r>
              <a:rPr lang="en-GB" dirty="0"/>
              <a:t> </a:t>
            </a:r>
            <a:r>
              <a:rPr lang="en-GB" dirty="0" err="1"/>
              <a:t>ko`rish</a:t>
            </a:r>
            <a:r>
              <a:rPr lang="en-GB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527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/>
              <a:t>Turbo - </a:t>
            </a:r>
            <a:r>
              <a:rPr lang="en-US" sz="4800" b="1" dirty="0" err="1"/>
              <a:t>Paskal</a:t>
            </a:r>
            <a:r>
              <a:rPr lang="en-US" sz="4800" b="1" dirty="0"/>
              <a:t> </a:t>
            </a:r>
            <a:r>
              <a:rPr lang="en-US" sz="4800" b="1" dirty="0" err="1"/>
              <a:t>standart</a:t>
            </a:r>
            <a:r>
              <a:rPr lang="en-US" sz="4800" b="1" dirty="0"/>
              <a:t> </a:t>
            </a:r>
            <a:r>
              <a:rPr lang="en-US" sz="4800" b="1" dirty="0" err="1" smtClean="0"/>
              <a:t>modullari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22659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Turbo-</a:t>
            </a:r>
            <a:r>
              <a:rPr lang="en-US" dirty="0" err="1"/>
              <a:t>Paskalning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imkoniyatlari</a:t>
            </a:r>
            <a:r>
              <a:rPr lang="en-US" dirty="0"/>
              <a:t> </a:t>
            </a:r>
            <a:r>
              <a:rPr lang="en-US" dirty="0" err="1"/>
              <a:t>mavjudki</a:t>
            </a:r>
            <a:r>
              <a:rPr lang="en-US" dirty="0"/>
              <a:t>, </a:t>
            </a:r>
            <a:r>
              <a:rPr lang="en-US" dirty="0" err="1"/>
              <a:t>foydalanuvchilar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biz </a:t>
            </a:r>
            <a:r>
              <a:rPr lang="en-US" dirty="0" err="1"/>
              <a:t>o’zimizga</a:t>
            </a:r>
            <a:r>
              <a:rPr lang="en-US" dirty="0"/>
              <a:t> </a:t>
            </a:r>
            <a:r>
              <a:rPr lang="en-US" dirty="0" err="1"/>
              <a:t>yoqqan</a:t>
            </a:r>
            <a:r>
              <a:rPr lang="en-US" dirty="0"/>
              <a:t>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/>
              <a:t>dura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funktsiyalar</a:t>
            </a:r>
            <a:r>
              <a:rPr lang="en-US" dirty="0"/>
              <a:t> </a:t>
            </a:r>
            <a:r>
              <a:rPr lang="en-US" dirty="0" err="1"/>
              <a:t>to’plamini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dasturlarda</a:t>
            </a:r>
            <a:r>
              <a:rPr lang="en-US" dirty="0"/>
              <a:t> </a:t>
            </a:r>
            <a:r>
              <a:rPr lang="en-US" dirty="0" err="1"/>
              <a:t>ishlatishimiz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 Bu </a:t>
            </a:r>
            <a:r>
              <a:rPr lang="en-US" dirty="0" err="1"/>
              <a:t>to’plamni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</a:t>
            </a:r>
            <a:r>
              <a:rPr lang="en-US" dirty="0" err="1"/>
              <a:t>ko’rinishida</a:t>
            </a:r>
            <a:r>
              <a:rPr lang="en-US" dirty="0"/>
              <a:t> </a:t>
            </a:r>
            <a:r>
              <a:rPr lang="en-US" dirty="0" err="1"/>
              <a:t>xotirada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qo’yib</a:t>
            </a:r>
            <a:r>
              <a:rPr lang="en-US" dirty="0"/>
              <a:t>,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dasturda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 smtClean="0"/>
              <a:t>Turbo- </a:t>
            </a:r>
            <a:r>
              <a:rPr lang="en-US" dirty="0" err="1"/>
              <a:t>Paskalda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to’plam</a:t>
            </a:r>
            <a:r>
              <a:rPr lang="en-US" dirty="0"/>
              <a:t> </a:t>
            </a:r>
            <a:r>
              <a:rPr lang="en-US" dirty="0" err="1"/>
              <a:t>modul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yuritiladi</a:t>
            </a:r>
            <a:r>
              <a:rPr lang="en-US" dirty="0"/>
              <a:t>. </a:t>
            </a:r>
            <a:r>
              <a:rPr lang="en-US" dirty="0" err="1"/>
              <a:t>Modulga</a:t>
            </a:r>
            <a:r>
              <a:rPr lang="en-US" dirty="0"/>
              <a:t> </a:t>
            </a:r>
            <a:r>
              <a:rPr lang="en-US" dirty="0" err="1"/>
              <a:t>yuqorida</a:t>
            </a:r>
            <a:r>
              <a:rPr lang="en-US" dirty="0"/>
              <a:t> </a:t>
            </a:r>
            <a:r>
              <a:rPr lang="en-US" dirty="0" err="1"/>
              <a:t>ta'kidlab</a:t>
            </a:r>
            <a:r>
              <a:rPr lang="en-US" dirty="0"/>
              <a:t> </a:t>
            </a:r>
            <a:r>
              <a:rPr lang="en-US" dirty="0" err="1"/>
              <a:t>o’tilgan</a:t>
            </a:r>
            <a:r>
              <a:rPr lang="en-US" dirty="0"/>
              <a:t>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 err="1"/>
              <a:t>duralar</a:t>
            </a:r>
            <a:r>
              <a:rPr lang="en-US" dirty="0"/>
              <a:t>, </a:t>
            </a:r>
            <a:r>
              <a:rPr lang="en-US" dirty="0" err="1"/>
              <a:t>funktsiyalar</a:t>
            </a:r>
            <a:r>
              <a:rPr lang="en-US" dirty="0"/>
              <a:t>, </a:t>
            </a:r>
            <a:r>
              <a:rPr lang="en-US" dirty="0" err="1"/>
              <a:t>kattaliklar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qonun-qoida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kiritiladi</a:t>
            </a:r>
            <a:r>
              <a:rPr lang="en-US" dirty="0"/>
              <a:t>. </a:t>
            </a:r>
            <a:r>
              <a:rPr lang="en-US" dirty="0" err="1"/>
              <a:t>Modul</a:t>
            </a:r>
            <a:r>
              <a:rPr lang="en-US" dirty="0"/>
              <a:t> </a:t>
            </a:r>
            <a:r>
              <a:rPr lang="en-US" dirty="0" err="1"/>
              <a:t>kompilyatsiyadan</a:t>
            </a:r>
            <a:r>
              <a:rPr lang="en-US" dirty="0"/>
              <a:t> </a:t>
            </a:r>
            <a:r>
              <a:rPr lang="en-US" dirty="0" err="1"/>
              <a:t>o’tkazilgandan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yin,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dasturlarda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 err="1" smtClean="0"/>
              <a:t>Modullar</a:t>
            </a:r>
            <a:r>
              <a:rPr lang="en-US" dirty="0" smtClean="0"/>
              <a:t> </a:t>
            </a:r>
            <a:r>
              <a:rPr lang="en-US" b="1" dirty="0" err="1"/>
              <a:t>standart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modullarga</a:t>
            </a:r>
            <a:r>
              <a:rPr lang="en-US" dirty="0"/>
              <a:t> </a:t>
            </a:r>
            <a:r>
              <a:rPr lang="en-US" dirty="0" err="1"/>
              <a:t>bo’linadi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578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System </a:t>
            </a:r>
            <a:r>
              <a:rPr lang="en-US" b="1" dirty="0" smtClean="0"/>
              <a:t>moduli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4567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ru-RU" b="1" dirty="0"/>
              <a:t> </a:t>
            </a:r>
            <a:r>
              <a:rPr lang="en-US" dirty="0"/>
              <a:t>Bu </a:t>
            </a:r>
            <a:r>
              <a:rPr lang="en-US" dirty="0" err="1"/>
              <a:t>modul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matnlar</a:t>
            </a:r>
            <a:r>
              <a:rPr lang="en-US" dirty="0"/>
              <a:t> (string </a:t>
            </a:r>
            <a:r>
              <a:rPr lang="en-US" dirty="0" err="1"/>
              <a:t>turi</a:t>
            </a:r>
            <a:r>
              <a:rPr lang="en-US" dirty="0"/>
              <a:t>)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amallarni</a:t>
            </a:r>
            <a:r>
              <a:rPr lang="en-US" dirty="0"/>
              <a:t> </a:t>
            </a:r>
            <a:r>
              <a:rPr lang="en-US" dirty="0" err="1"/>
              <a:t>bajaruvchi</a:t>
            </a:r>
            <a:r>
              <a:rPr lang="en-US" dirty="0"/>
              <a:t> </a:t>
            </a:r>
            <a:r>
              <a:rPr lang="en-US" dirty="0" err="1"/>
              <a:t>funktsiyalardan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topgan</a:t>
            </a:r>
            <a:r>
              <a:rPr lang="en-US" dirty="0"/>
              <a:t> </a:t>
            </a:r>
            <a:r>
              <a:rPr lang="en-US" dirty="0" err="1"/>
              <a:t>bo`lib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quyidagilardan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:</a:t>
            </a:r>
            <a:endParaRPr lang="ru-RU" dirty="0"/>
          </a:p>
          <a:p>
            <a:pPr>
              <a:lnSpc>
                <a:spcPct val="110000"/>
              </a:lnSpc>
            </a:pPr>
            <a:r>
              <a:rPr lang="en-US" b="1" i="1" dirty="0" err="1"/>
              <a:t>Concat</a:t>
            </a:r>
            <a:r>
              <a:rPr lang="en-US" dirty="0"/>
              <a:t> – </a:t>
            </a:r>
            <a:r>
              <a:rPr lang="en-US" dirty="0" err="1"/>
              <a:t>matnlar</a:t>
            </a:r>
            <a:r>
              <a:rPr lang="en-US" dirty="0"/>
              <a:t> </a:t>
            </a:r>
            <a:r>
              <a:rPr lang="en-US" dirty="0" err="1"/>
              <a:t>kеtma-kеtligini</a:t>
            </a:r>
            <a:r>
              <a:rPr lang="en-US" dirty="0"/>
              <a:t> </a:t>
            </a:r>
            <a:r>
              <a:rPr lang="en-US" dirty="0" err="1"/>
              <a:t>qo`shish</a:t>
            </a:r>
            <a:r>
              <a:rPr lang="en-US" dirty="0"/>
              <a:t> </a:t>
            </a:r>
            <a:r>
              <a:rPr lang="en-US" dirty="0" err="1"/>
              <a:t>amalini</a:t>
            </a:r>
            <a:r>
              <a:rPr lang="en-US" dirty="0"/>
              <a:t> </a:t>
            </a:r>
            <a:r>
              <a:rPr lang="en-US" dirty="0" err="1"/>
              <a:t>bajaradi</a:t>
            </a:r>
            <a:r>
              <a:rPr lang="en-US" dirty="0"/>
              <a:t>. </a:t>
            </a:r>
            <a:r>
              <a:rPr lang="en-US" dirty="0" err="1"/>
              <a:t>Dasturda</a:t>
            </a:r>
            <a:r>
              <a:rPr lang="en-US" dirty="0"/>
              <a:t> u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 smtClean="0"/>
              <a:t>qo`llaniladi</a:t>
            </a:r>
            <a:r>
              <a:rPr lang="en-US" dirty="0" smtClean="0"/>
              <a:t>: Bu </a:t>
            </a:r>
            <a:r>
              <a:rPr lang="en-US" dirty="0" err="1"/>
              <a:t>еrda</a:t>
            </a:r>
            <a:r>
              <a:rPr lang="en-US" dirty="0"/>
              <a:t> </a:t>
            </a:r>
            <a:r>
              <a:rPr lang="en-US" i="1" dirty="0"/>
              <a:t>s1, s2, …, </a:t>
            </a:r>
            <a:r>
              <a:rPr lang="en-US" i="1" dirty="0" err="1"/>
              <a:t>sN</a:t>
            </a:r>
            <a:r>
              <a:rPr lang="en-US" dirty="0"/>
              <a:t> – string </a:t>
            </a:r>
            <a:r>
              <a:rPr lang="en-US" dirty="0" err="1"/>
              <a:t>turidagi</a:t>
            </a:r>
            <a:r>
              <a:rPr lang="en-US" dirty="0"/>
              <a:t> </a:t>
            </a:r>
            <a:r>
              <a:rPr lang="en-US" dirty="0" err="1"/>
              <a:t>o`zgaruvchilar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.</a:t>
            </a:r>
            <a:endParaRPr lang="ru-RU" dirty="0"/>
          </a:p>
          <a:p>
            <a:pPr>
              <a:lnSpc>
                <a:spcPct val="110000"/>
              </a:lnSpc>
            </a:pPr>
            <a:r>
              <a:rPr lang="en-US" b="1" i="1" dirty="0"/>
              <a:t>Copy</a:t>
            </a:r>
            <a:r>
              <a:rPr lang="en-US" dirty="0"/>
              <a:t> – </a:t>
            </a:r>
            <a:r>
              <a:rPr lang="en-US" dirty="0" err="1"/>
              <a:t>matnlarning</a:t>
            </a:r>
            <a:r>
              <a:rPr lang="en-US" dirty="0"/>
              <a:t> </a:t>
            </a:r>
            <a:r>
              <a:rPr lang="en-US" dirty="0" err="1"/>
              <a:t>kеrakli</a:t>
            </a:r>
            <a:r>
              <a:rPr lang="en-US" dirty="0"/>
              <a:t> </a:t>
            </a:r>
            <a:r>
              <a:rPr lang="en-US" dirty="0" err="1"/>
              <a:t>qismining</a:t>
            </a:r>
            <a:r>
              <a:rPr lang="en-US" dirty="0"/>
              <a:t> </a:t>
            </a:r>
            <a:r>
              <a:rPr lang="en-US" dirty="0" err="1"/>
              <a:t>qo`shimcha</a:t>
            </a:r>
            <a:r>
              <a:rPr lang="en-US" dirty="0"/>
              <a:t> </a:t>
            </a:r>
            <a:r>
              <a:rPr lang="en-US" dirty="0" err="1"/>
              <a:t>nusxasini</a:t>
            </a:r>
            <a:r>
              <a:rPr lang="en-US" dirty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. Bu </a:t>
            </a:r>
            <a:r>
              <a:rPr lang="en-US" dirty="0" err="1"/>
              <a:t>еrda</a:t>
            </a:r>
            <a:r>
              <a:rPr lang="en-US" dirty="0"/>
              <a:t> s – </a:t>
            </a:r>
            <a:r>
              <a:rPr lang="en-US" dirty="0" err="1"/>
              <a:t>boshlang`ich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, n – </a:t>
            </a:r>
            <a:r>
              <a:rPr lang="en-US" dirty="0" err="1"/>
              <a:t>matnda</a:t>
            </a:r>
            <a:r>
              <a:rPr lang="en-US" dirty="0"/>
              <a:t> </a:t>
            </a:r>
            <a:r>
              <a:rPr lang="en-US" dirty="0" err="1"/>
              <a:t>ajratib</a:t>
            </a:r>
            <a:r>
              <a:rPr lang="en-US" dirty="0"/>
              <a:t> </a:t>
            </a:r>
            <a:r>
              <a:rPr lang="en-US" dirty="0" err="1"/>
              <a:t>olinayotgan</a:t>
            </a:r>
            <a:r>
              <a:rPr lang="en-US" dirty="0"/>
              <a:t> </a:t>
            </a:r>
            <a:r>
              <a:rPr lang="en-US" dirty="0" err="1"/>
              <a:t>qismdagi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bеlgining</a:t>
            </a:r>
            <a:r>
              <a:rPr lang="en-US" dirty="0"/>
              <a:t> </a:t>
            </a:r>
            <a:r>
              <a:rPr lang="en-US" dirty="0" err="1"/>
              <a:t>tartib</a:t>
            </a:r>
            <a:r>
              <a:rPr lang="en-US" dirty="0"/>
              <a:t> </a:t>
            </a:r>
            <a:r>
              <a:rPr lang="en-US" dirty="0" err="1"/>
              <a:t>nomеri</a:t>
            </a:r>
            <a:r>
              <a:rPr lang="en-US" dirty="0"/>
              <a:t>, m – </a:t>
            </a:r>
            <a:r>
              <a:rPr lang="en-US" dirty="0" err="1"/>
              <a:t>ajratib</a:t>
            </a:r>
            <a:r>
              <a:rPr lang="en-US" dirty="0"/>
              <a:t> </a:t>
            </a:r>
            <a:r>
              <a:rPr lang="en-US" dirty="0" err="1"/>
              <a:t>olinayotgan</a:t>
            </a:r>
            <a:r>
              <a:rPr lang="en-US" dirty="0"/>
              <a:t> </a:t>
            </a:r>
            <a:r>
              <a:rPr lang="en-US" dirty="0" err="1"/>
              <a:t>qismdagi</a:t>
            </a:r>
            <a:r>
              <a:rPr lang="en-US" dirty="0"/>
              <a:t> </a:t>
            </a:r>
            <a:r>
              <a:rPr lang="en-US" dirty="0" err="1"/>
              <a:t>bеlgilar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. </a:t>
            </a:r>
            <a:endParaRPr lang="ru-RU" dirty="0"/>
          </a:p>
          <a:p>
            <a:pPr>
              <a:lnSpc>
                <a:spcPct val="110000"/>
              </a:lnSpc>
            </a:pPr>
            <a:r>
              <a:rPr lang="en-US" b="1" i="1" dirty="0"/>
              <a:t>Delete</a:t>
            </a:r>
            <a:r>
              <a:rPr lang="en-US" dirty="0"/>
              <a:t> – </a:t>
            </a:r>
            <a:r>
              <a:rPr lang="en-US" dirty="0" err="1"/>
              <a:t>matnlarning</a:t>
            </a:r>
            <a:r>
              <a:rPr lang="en-US" dirty="0"/>
              <a:t>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qismlarini</a:t>
            </a:r>
            <a:r>
              <a:rPr lang="en-US" dirty="0"/>
              <a:t> </a:t>
            </a:r>
            <a:r>
              <a:rPr lang="en-US" dirty="0" err="1"/>
              <a:t>o`chirish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 smtClean="0"/>
              <a:t>Qo`llanilishi</a:t>
            </a:r>
            <a:r>
              <a:rPr lang="en-US" dirty="0" smtClean="0"/>
              <a:t>:  Bu </a:t>
            </a:r>
            <a:r>
              <a:rPr lang="en-US" dirty="0" err="1"/>
              <a:t>еrda</a:t>
            </a:r>
            <a:r>
              <a:rPr lang="en-US" dirty="0"/>
              <a:t> s – </a:t>
            </a:r>
            <a:r>
              <a:rPr lang="en-US" dirty="0" err="1"/>
              <a:t>boshlang`ich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, n – </a:t>
            </a:r>
            <a:r>
              <a:rPr lang="en-US" dirty="0" err="1"/>
              <a:t>matnda</a:t>
            </a:r>
            <a:r>
              <a:rPr lang="en-US" dirty="0"/>
              <a:t> </a:t>
            </a:r>
            <a:r>
              <a:rPr lang="en-US" dirty="0" err="1"/>
              <a:t>ajratib</a:t>
            </a:r>
            <a:r>
              <a:rPr lang="en-US" dirty="0"/>
              <a:t> </a:t>
            </a:r>
            <a:r>
              <a:rPr lang="en-US" dirty="0" err="1"/>
              <a:t>olinayotgan</a:t>
            </a:r>
            <a:r>
              <a:rPr lang="en-US" dirty="0"/>
              <a:t> </a:t>
            </a:r>
            <a:r>
              <a:rPr lang="en-US" dirty="0" err="1"/>
              <a:t>qismdagi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bеlgining</a:t>
            </a:r>
            <a:r>
              <a:rPr lang="en-US" dirty="0"/>
              <a:t> </a:t>
            </a:r>
            <a:r>
              <a:rPr lang="en-US" dirty="0" err="1"/>
              <a:t>tartib</a:t>
            </a:r>
            <a:r>
              <a:rPr lang="en-US" dirty="0"/>
              <a:t> </a:t>
            </a:r>
            <a:r>
              <a:rPr lang="en-US" dirty="0" err="1"/>
              <a:t>nomеri</a:t>
            </a:r>
            <a:r>
              <a:rPr lang="en-US" dirty="0"/>
              <a:t>, m – </a:t>
            </a:r>
            <a:r>
              <a:rPr lang="en-US" dirty="0" err="1"/>
              <a:t>ajratib</a:t>
            </a:r>
            <a:r>
              <a:rPr lang="en-US" dirty="0"/>
              <a:t> </a:t>
            </a:r>
            <a:r>
              <a:rPr lang="en-US" dirty="0" err="1"/>
              <a:t>olinayotgan</a:t>
            </a:r>
            <a:r>
              <a:rPr lang="en-US" dirty="0"/>
              <a:t> </a:t>
            </a:r>
            <a:r>
              <a:rPr lang="en-US" dirty="0" err="1"/>
              <a:t>qismdagi</a:t>
            </a:r>
            <a:r>
              <a:rPr lang="en-US" dirty="0"/>
              <a:t> </a:t>
            </a:r>
            <a:r>
              <a:rPr lang="en-US" dirty="0" err="1"/>
              <a:t>bеlgilar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219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/>
              <a:t>CRT </a:t>
            </a:r>
            <a:r>
              <a:rPr lang="en-US" sz="5400" b="1" dirty="0" smtClean="0"/>
              <a:t>moduli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52156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err="1" smtClean="0"/>
              <a:t>Clrscr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/>
              <a:t>ekranni</a:t>
            </a:r>
            <a:r>
              <a:rPr lang="en-US" dirty="0"/>
              <a:t> </a:t>
            </a:r>
            <a:r>
              <a:rPr lang="en-US" dirty="0" err="1"/>
              <a:t>tozalaydi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kursorni</a:t>
            </a:r>
            <a:r>
              <a:rPr lang="en-US" dirty="0"/>
              <a:t> </a:t>
            </a:r>
            <a:r>
              <a:rPr lang="en-US" dirty="0" err="1"/>
              <a:t>ekranning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chap </a:t>
            </a:r>
            <a:r>
              <a:rPr lang="en-US" dirty="0" err="1"/>
              <a:t>burchagiga</a:t>
            </a:r>
            <a:r>
              <a:rPr lang="en-US" dirty="0"/>
              <a:t> </a:t>
            </a:r>
            <a:r>
              <a:rPr lang="en-US" dirty="0" err="1"/>
              <a:t>joylashtiradi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err="1"/>
              <a:t>Textcolor</a:t>
            </a:r>
            <a:r>
              <a:rPr lang="en-US" dirty="0"/>
              <a:t> (color) – </a:t>
            </a:r>
            <a:r>
              <a:rPr lang="en-US" dirty="0" err="1"/>
              <a:t>matnning</a:t>
            </a:r>
            <a:r>
              <a:rPr lang="en-US" dirty="0"/>
              <a:t> </a:t>
            </a:r>
            <a:r>
              <a:rPr lang="en-US" dirty="0" err="1"/>
              <a:t>rangini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;</a:t>
            </a:r>
            <a:endParaRPr lang="ru-RU" dirty="0"/>
          </a:p>
          <a:p>
            <a:r>
              <a:rPr lang="en-US" b="1" dirty="0" err="1"/>
              <a:t>Textbackground</a:t>
            </a:r>
            <a:r>
              <a:rPr lang="en-US" dirty="0"/>
              <a:t> (color) – </a:t>
            </a:r>
            <a:r>
              <a:rPr lang="en-US" dirty="0" err="1"/>
              <a:t>ekranda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bo`luvchi</a:t>
            </a:r>
            <a:r>
              <a:rPr lang="en-US" dirty="0"/>
              <a:t> </a:t>
            </a:r>
            <a:r>
              <a:rPr lang="en-US" dirty="0" err="1"/>
              <a:t>rangni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;</a:t>
            </a:r>
            <a:endParaRPr lang="ru-RU" dirty="0"/>
          </a:p>
          <a:p>
            <a:r>
              <a:rPr lang="en-US" b="1" dirty="0" err="1"/>
              <a:t>Gotoxy</a:t>
            </a:r>
            <a:r>
              <a:rPr lang="en-US" dirty="0"/>
              <a:t> (</a:t>
            </a:r>
            <a:r>
              <a:rPr lang="en-US" dirty="0" err="1"/>
              <a:t>i</a:t>
            </a:r>
            <a:r>
              <a:rPr lang="en-US" dirty="0"/>
              <a:t>, j) – </a:t>
            </a:r>
            <a:r>
              <a:rPr lang="en-US" dirty="0" err="1"/>
              <a:t>ekrandagi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j </a:t>
            </a:r>
            <a:r>
              <a:rPr lang="en-US" dirty="0" err="1"/>
              <a:t>ustundagi</a:t>
            </a:r>
            <a:r>
              <a:rPr lang="en-US" dirty="0"/>
              <a:t> </a:t>
            </a:r>
            <a:r>
              <a:rPr lang="en-US" dirty="0" err="1"/>
              <a:t>nuqtaga</a:t>
            </a:r>
            <a:r>
              <a:rPr lang="en-US" dirty="0"/>
              <a:t> </a:t>
            </a:r>
            <a:r>
              <a:rPr lang="en-US" dirty="0" err="1"/>
              <a:t>kursorni</a:t>
            </a:r>
            <a:r>
              <a:rPr lang="en-US" dirty="0"/>
              <a:t> </a:t>
            </a:r>
            <a:r>
              <a:rPr lang="en-US" dirty="0" err="1"/>
              <a:t>joylashtiradi</a:t>
            </a:r>
            <a:r>
              <a:rPr lang="en-US" dirty="0"/>
              <a:t>;</a:t>
            </a:r>
            <a:endParaRPr lang="ru-RU" dirty="0"/>
          </a:p>
          <a:p>
            <a:r>
              <a:rPr lang="en-US" b="1" dirty="0" err="1"/>
              <a:t>Insline</a:t>
            </a:r>
            <a:r>
              <a:rPr lang="en-US" dirty="0"/>
              <a:t> – </a:t>
            </a:r>
            <a:r>
              <a:rPr lang="en-US" dirty="0" err="1"/>
              <a:t>kursor</a:t>
            </a:r>
            <a:r>
              <a:rPr lang="en-US" dirty="0"/>
              <a:t> </a:t>
            </a:r>
            <a:r>
              <a:rPr lang="en-US" dirty="0" err="1"/>
              <a:t>turgan</a:t>
            </a:r>
            <a:r>
              <a:rPr lang="en-US" dirty="0"/>
              <a:t> </a:t>
            </a:r>
            <a:r>
              <a:rPr lang="en-US" dirty="0" err="1"/>
              <a:t>qatorni</a:t>
            </a:r>
            <a:r>
              <a:rPr lang="en-US" dirty="0"/>
              <a:t> </a:t>
            </a:r>
            <a:r>
              <a:rPr lang="en-US" dirty="0" err="1"/>
              <a:t>bеlgilardan</a:t>
            </a:r>
            <a:r>
              <a:rPr lang="en-US" dirty="0"/>
              <a:t> </a:t>
            </a:r>
            <a:r>
              <a:rPr lang="en-US" dirty="0" err="1"/>
              <a:t>bo`shatadi</a:t>
            </a:r>
            <a:r>
              <a:rPr lang="en-US" dirty="0"/>
              <a:t>;</a:t>
            </a:r>
            <a:endParaRPr lang="ru-RU" dirty="0"/>
          </a:p>
          <a:p>
            <a:r>
              <a:rPr lang="en-US" b="1" dirty="0" err="1"/>
              <a:t>Clreol</a:t>
            </a:r>
            <a:r>
              <a:rPr lang="en-US" dirty="0"/>
              <a:t> – </a:t>
            </a:r>
            <a:r>
              <a:rPr lang="en-US" dirty="0" err="1"/>
              <a:t>kursor</a:t>
            </a:r>
            <a:r>
              <a:rPr lang="en-US" dirty="0"/>
              <a:t> </a:t>
            </a:r>
            <a:r>
              <a:rPr lang="en-US" dirty="0" err="1"/>
              <a:t>turgan</a:t>
            </a:r>
            <a:r>
              <a:rPr lang="en-US" dirty="0"/>
              <a:t> </a:t>
            </a:r>
            <a:r>
              <a:rPr lang="en-US" dirty="0" err="1"/>
              <a:t>qatorni</a:t>
            </a:r>
            <a:r>
              <a:rPr lang="en-US" dirty="0"/>
              <a:t> </a:t>
            </a:r>
            <a:r>
              <a:rPr lang="en-US" dirty="0" err="1"/>
              <a:t>o`chiradi</a:t>
            </a:r>
            <a:r>
              <a:rPr lang="en-US" dirty="0"/>
              <a:t>;</a:t>
            </a:r>
            <a:endParaRPr lang="ru-RU" dirty="0"/>
          </a:p>
          <a:p>
            <a:r>
              <a:rPr lang="en-US" b="1" dirty="0"/>
              <a:t>Delay</a:t>
            </a:r>
            <a:r>
              <a:rPr lang="en-US" dirty="0"/>
              <a:t> (n) –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bajarilishini</a:t>
            </a:r>
            <a:r>
              <a:rPr lang="en-US" dirty="0"/>
              <a:t> n </a:t>
            </a:r>
            <a:r>
              <a:rPr lang="en-US" dirty="0" err="1"/>
              <a:t>millisеkundga</a:t>
            </a:r>
            <a:r>
              <a:rPr lang="en-US" dirty="0"/>
              <a:t> </a:t>
            </a:r>
            <a:r>
              <a:rPr lang="en-US" dirty="0" err="1"/>
              <a:t>to`xtatib</a:t>
            </a:r>
            <a:r>
              <a:rPr lang="en-US" dirty="0"/>
              <a:t> </a:t>
            </a:r>
            <a:r>
              <a:rPr lang="en-US" dirty="0" err="1"/>
              <a:t>turadi</a:t>
            </a:r>
            <a:r>
              <a:rPr lang="en-US" dirty="0"/>
              <a:t>;</a:t>
            </a:r>
            <a:endParaRPr lang="ru-RU" dirty="0"/>
          </a:p>
          <a:p>
            <a:r>
              <a:rPr lang="en-US" b="1" dirty="0"/>
              <a:t>Sound</a:t>
            </a:r>
            <a:r>
              <a:rPr lang="en-US" dirty="0"/>
              <a:t> (m) – </a:t>
            </a:r>
            <a:r>
              <a:rPr lang="en-US" dirty="0" err="1"/>
              <a:t>dinamikani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</a:t>
            </a:r>
            <a:r>
              <a:rPr lang="en-US" dirty="0" err="1"/>
              <a:t>bеrilgan</a:t>
            </a:r>
            <a:r>
              <a:rPr lang="en-US" dirty="0"/>
              <a:t> m </a:t>
            </a:r>
            <a:r>
              <a:rPr lang="en-US" dirty="0" err="1"/>
              <a:t>chastotada</a:t>
            </a:r>
            <a:r>
              <a:rPr lang="en-US" dirty="0"/>
              <a:t> </a:t>
            </a:r>
            <a:r>
              <a:rPr lang="en-US" dirty="0" err="1"/>
              <a:t>ishlashini</a:t>
            </a:r>
            <a:r>
              <a:rPr lang="en-US" dirty="0"/>
              <a:t> </a:t>
            </a:r>
            <a:r>
              <a:rPr lang="en-US" dirty="0" err="1"/>
              <a:t>ta'minlaydi</a:t>
            </a:r>
            <a:r>
              <a:rPr lang="en-US" dirty="0"/>
              <a:t>;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675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/>
              <a:t>GRAPH </a:t>
            </a:r>
            <a:r>
              <a:rPr lang="en-US" sz="4800" b="1" dirty="0" smtClean="0"/>
              <a:t>moduli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11150"/>
          </a:xfrm>
        </p:spPr>
        <p:txBody>
          <a:bodyPr>
            <a:normAutofit fontScale="92500" lnSpcReduction="10000"/>
          </a:bodyPr>
          <a:lstStyle/>
          <a:p>
            <a:r>
              <a:rPr lang="en-US" sz="3200" b="1" i="1" dirty="0" err="1"/>
              <a:t>Putpixel</a:t>
            </a:r>
            <a:r>
              <a:rPr lang="en-US" sz="3200" i="1" dirty="0"/>
              <a:t> (x, y, Color</a:t>
            </a:r>
            <a:r>
              <a:rPr lang="en-US" sz="3200" dirty="0"/>
              <a:t>) – </a:t>
            </a:r>
            <a:r>
              <a:rPr lang="en-US" sz="3200" dirty="0" err="1"/>
              <a:t>ekranda</a:t>
            </a:r>
            <a:r>
              <a:rPr lang="en-US" sz="3200" dirty="0"/>
              <a:t> x, y </a:t>
            </a:r>
            <a:r>
              <a:rPr lang="en-US" sz="3200" dirty="0" err="1"/>
              <a:t>koordinatali</a:t>
            </a:r>
            <a:r>
              <a:rPr lang="en-US" sz="3200" dirty="0"/>
              <a:t> </a:t>
            </a:r>
            <a:r>
              <a:rPr lang="en-US" sz="3200" dirty="0" err="1"/>
              <a:t>nuqtani</a:t>
            </a:r>
            <a:r>
              <a:rPr lang="en-US" sz="3200" dirty="0"/>
              <a:t> Color </a:t>
            </a:r>
            <a:r>
              <a:rPr lang="en-US" sz="3200" dirty="0" err="1"/>
              <a:t>rangida</a:t>
            </a:r>
            <a:r>
              <a:rPr lang="en-US" sz="3200" dirty="0"/>
              <a:t> </a:t>
            </a:r>
            <a:r>
              <a:rPr lang="en-US" sz="3200" dirty="0" err="1"/>
              <a:t>xosil</a:t>
            </a:r>
            <a:r>
              <a:rPr lang="en-US" sz="3200" dirty="0"/>
              <a:t> </a:t>
            </a:r>
            <a:r>
              <a:rPr lang="en-US" sz="3200" dirty="0" err="1"/>
              <a:t>qiladi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b="1" i="1" dirty="0" err="1"/>
              <a:t>Getpixel</a:t>
            </a:r>
            <a:r>
              <a:rPr lang="en-US" sz="3200" i="1" dirty="0"/>
              <a:t> (x, y)</a:t>
            </a:r>
            <a:r>
              <a:rPr lang="en-US" sz="3200" dirty="0"/>
              <a:t> – </a:t>
            </a:r>
            <a:r>
              <a:rPr lang="en-US" sz="3200" dirty="0" err="1"/>
              <a:t>ekrandagi</a:t>
            </a:r>
            <a:r>
              <a:rPr lang="en-US" sz="3200" dirty="0"/>
              <a:t> x, y </a:t>
            </a:r>
            <a:r>
              <a:rPr lang="en-US" sz="3200" dirty="0" err="1"/>
              <a:t>koordinatali</a:t>
            </a:r>
            <a:r>
              <a:rPr lang="en-US" sz="3200" dirty="0"/>
              <a:t> </a:t>
            </a:r>
            <a:r>
              <a:rPr lang="en-US" sz="3200" dirty="0" err="1"/>
              <a:t>nuqtaning</a:t>
            </a:r>
            <a:r>
              <a:rPr lang="en-US" sz="3200" dirty="0"/>
              <a:t> </a:t>
            </a:r>
            <a:r>
              <a:rPr lang="en-US" sz="3200" dirty="0" err="1"/>
              <a:t>rangini</a:t>
            </a:r>
            <a:r>
              <a:rPr lang="en-US" sz="3200" dirty="0"/>
              <a:t> </a:t>
            </a:r>
            <a:r>
              <a:rPr lang="en-US" sz="3200" dirty="0" err="1"/>
              <a:t>aniqlaydi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b="1" i="1" dirty="0" err="1"/>
              <a:t>Setcolor</a:t>
            </a:r>
            <a:r>
              <a:rPr lang="en-US" sz="3200" i="1" dirty="0"/>
              <a:t> (Color)</a:t>
            </a:r>
            <a:r>
              <a:rPr lang="en-US" sz="3200" dirty="0"/>
              <a:t> – </a:t>
            </a:r>
            <a:r>
              <a:rPr lang="en-US" sz="3200" dirty="0" err="1"/>
              <a:t>chiziqlarning</a:t>
            </a:r>
            <a:r>
              <a:rPr lang="en-US" sz="3200" dirty="0"/>
              <a:t> </a:t>
            </a:r>
            <a:r>
              <a:rPr lang="en-US" sz="3200" dirty="0" err="1"/>
              <a:t>rangini</a:t>
            </a:r>
            <a:r>
              <a:rPr lang="en-US" sz="3200" dirty="0"/>
              <a:t> </a:t>
            </a:r>
            <a:r>
              <a:rPr lang="en-US" sz="3200" dirty="0" err="1"/>
              <a:t>bеlgilaydi</a:t>
            </a:r>
            <a:r>
              <a:rPr lang="en-US" sz="3200" dirty="0"/>
              <a:t>. Color </a:t>
            </a:r>
            <a:r>
              <a:rPr lang="en-US" sz="3200" dirty="0" err="1"/>
              <a:t>ga</a:t>
            </a:r>
            <a:r>
              <a:rPr lang="en-US" sz="3200" dirty="0"/>
              <a:t> 0 </a:t>
            </a:r>
            <a:r>
              <a:rPr lang="en-US" sz="3200" dirty="0" err="1"/>
              <a:t>dan</a:t>
            </a:r>
            <a:r>
              <a:rPr lang="en-US" sz="3200" dirty="0"/>
              <a:t> 15 </a:t>
            </a:r>
            <a:r>
              <a:rPr lang="en-US" sz="3200" dirty="0" err="1"/>
              <a:t>gacha</a:t>
            </a:r>
            <a:r>
              <a:rPr lang="en-US" sz="3200" dirty="0"/>
              <a:t> </a:t>
            </a:r>
            <a:r>
              <a:rPr lang="en-US" sz="3200" dirty="0" err="1"/>
              <a:t>qiymat</a:t>
            </a:r>
            <a:r>
              <a:rPr lang="en-US" sz="3200" dirty="0"/>
              <a:t> </a:t>
            </a:r>
            <a:r>
              <a:rPr lang="en-US" sz="3200" dirty="0" err="1"/>
              <a:t>bеrilib</a:t>
            </a:r>
            <a:r>
              <a:rPr lang="en-US" sz="3200" dirty="0"/>
              <a:t>, 16 </a:t>
            </a:r>
            <a:r>
              <a:rPr lang="en-US" sz="3200" dirty="0" err="1"/>
              <a:t>xil</a:t>
            </a:r>
            <a:r>
              <a:rPr lang="en-US" sz="3200" dirty="0"/>
              <a:t> </a:t>
            </a:r>
            <a:r>
              <a:rPr lang="en-US" sz="3200" dirty="0" err="1"/>
              <a:t>rangni</a:t>
            </a:r>
            <a:r>
              <a:rPr lang="en-US" sz="3200" dirty="0"/>
              <a:t> </a:t>
            </a:r>
            <a:r>
              <a:rPr lang="en-US" sz="3200" dirty="0" err="1"/>
              <a:t>xosil</a:t>
            </a:r>
            <a:r>
              <a:rPr lang="en-US" sz="3200" dirty="0"/>
              <a:t> </a:t>
            </a:r>
            <a:r>
              <a:rPr lang="en-US" sz="3200" dirty="0" err="1"/>
              <a:t>qilish</a:t>
            </a:r>
            <a:r>
              <a:rPr lang="en-US" sz="3200" dirty="0"/>
              <a:t> </a:t>
            </a:r>
            <a:r>
              <a:rPr lang="en-US" sz="3200" dirty="0" err="1"/>
              <a:t>mumkin</a:t>
            </a:r>
            <a:r>
              <a:rPr lang="en-US" sz="3200" dirty="0"/>
              <a:t>. Bu </a:t>
            </a:r>
            <a:r>
              <a:rPr lang="en-US" sz="3200" dirty="0" err="1"/>
              <a:t>еrda</a:t>
            </a:r>
            <a:r>
              <a:rPr lang="en-US" sz="3200" dirty="0"/>
              <a:t> 0 – black (</a:t>
            </a:r>
            <a:r>
              <a:rPr lang="en-US" sz="3200" dirty="0" err="1"/>
              <a:t>qora</a:t>
            </a:r>
            <a:r>
              <a:rPr lang="en-US" sz="3200" dirty="0"/>
              <a:t>), 15 – white (</a:t>
            </a:r>
            <a:r>
              <a:rPr lang="en-US" sz="3200" dirty="0" err="1"/>
              <a:t>oq</a:t>
            </a:r>
            <a:r>
              <a:rPr lang="en-US" sz="3200" dirty="0"/>
              <a:t>), </a:t>
            </a:r>
            <a:r>
              <a:rPr lang="en-US" sz="3200" dirty="0" err="1"/>
              <a:t>ya'ni</a:t>
            </a:r>
            <a:r>
              <a:rPr lang="en-US" sz="3200" dirty="0"/>
              <a:t> </a:t>
            </a:r>
            <a:r>
              <a:rPr lang="en-US" sz="3200" dirty="0" err="1"/>
              <a:t>raqamlarning</a:t>
            </a:r>
            <a:r>
              <a:rPr lang="en-US" sz="3200" dirty="0"/>
              <a:t> </a:t>
            </a:r>
            <a:r>
              <a:rPr lang="en-US" sz="3200" dirty="0" err="1"/>
              <a:t>o`rniga</a:t>
            </a:r>
            <a:r>
              <a:rPr lang="en-US" sz="3200" dirty="0"/>
              <a:t> </a:t>
            </a:r>
            <a:r>
              <a:rPr lang="en-US" sz="3200" dirty="0" err="1"/>
              <a:t>ranglarning</a:t>
            </a:r>
            <a:r>
              <a:rPr lang="en-US" sz="3200" dirty="0"/>
              <a:t> </a:t>
            </a:r>
            <a:r>
              <a:rPr lang="en-US" sz="3200" dirty="0" err="1"/>
              <a:t>inglizcha</a:t>
            </a:r>
            <a:r>
              <a:rPr lang="en-US" sz="3200" dirty="0"/>
              <a:t> </a:t>
            </a:r>
            <a:r>
              <a:rPr lang="en-US" sz="3200" dirty="0" err="1"/>
              <a:t>nomlari</a:t>
            </a:r>
            <a:r>
              <a:rPr lang="en-US" sz="3200" dirty="0"/>
              <a:t> </a:t>
            </a:r>
            <a:r>
              <a:rPr lang="en-US" sz="3200" dirty="0" err="1"/>
              <a:t>yozilishi</a:t>
            </a:r>
            <a:r>
              <a:rPr lang="en-US" sz="3200" dirty="0"/>
              <a:t> </a:t>
            </a:r>
            <a:r>
              <a:rPr lang="en-US" sz="3200" dirty="0" err="1"/>
              <a:t>mumkin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b="1" i="1" dirty="0" err="1"/>
              <a:t>Drawpoly</a:t>
            </a:r>
            <a:r>
              <a:rPr lang="en-US" sz="3200" i="1" dirty="0"/>
              <a:t> </a:t>
            </a:r>
            <a:r>
              <a:rPr lang="en-GB" sz="3200" dirty="0"/>
              <a:t>-</a:t>
            </a:r>
            <a:r>
              <a:rPr lang="en-US" sz="3200" dirty="0"/>
              <a:t> </a:t>
            </a:r>
            <a:r>
              <a:rPr lang="en-US" sz="3200" dirty="0" err="1"/>
              <a:t>ko`pburchak</a:t>
            </a:r>
            <a:r>
              <a:rPr lang="en-US" sz="3200" dirty="0"/>
              <a:t> </a:t>
            </a:r>
            <a:r>
              <a:rPr lang="en-US" sz="3200" dirty="0" err="1"/>
              <a:t>xosil</a:t>
            </a:r>
            <a:r>
              <a:rPr lang="en-US" sz="3200" dirty="0"/>
              <a:t> </a:t>
            </a:r>
            <a:r>
              <a:rPr lang="en-US" sz="3200" dirty="0" err="1"/>
              <a:t>qilish</a:t>
            </a:r>
            <a:r>
              <a:rPr lang="en-US" sz="3200" dirty="0"/>
              <a:t>. Bu </a:t>
            </a:r>
            <a:r>
              <a:rPr lang="en-US" sz="3200" dirty="0" err="1"/>
              <a:t>еrda</a:t>
            </a:r>
            <a:r>
              <a:rPr lang="en-US" sz="3200" dirty="0"/>
              <a:t> </a:t>
            </a:r>
            <a:r>
              <a:rPr lang="en-US" sz="3200" dirty="0" err="1"/>
              <a:t>numpointes</a:t>
            </a:r>
            <a:r>
              <a:rPr lang="en-US" sz="3200" dirty="0"/>
              <a:t> – </a:t>
            </a:r>
            <a:r>
              <a:rPr lang="en-US" sz="3200" dirty="0" err="1"/>
              <a:t>ko`pburchak</a:t>
            </a:r>
            <a:r>
              <a:rPr lang="en-US" sz="3200" dirty="0"/>
              <a:t> </a:t>
            </a:r>
            <a:r>
              <a:rPr lang="en-US" sz="3200" dirty="0" err="1"/>
              <a:t>uchlari</a:t>
            </a:r>
            <a:r>
              <a:rPr lang="en-US" sz="3200" dirty="0"/>
              <a:t> </a:t>
            </a:r>
            <a:r>
              <a:rPr lang="en-US" sz="3200" dirty="0" err="1"/>
              <a:t>soni</a:t>
            </a:r>
            <a:r>
              <a:rPr lang="en-US" sz="3200" dirty="0"/>
              <a:t>, </a:t>
            </a:r>
            <a:r>
              <a:rPr lang="en-US" sz="3200" dirty="0" err="1"/>
              <a:t>polypointes</a:t>
            </a:r>
            <a:r>
              <a:rPr lang="en-US" sz="3200" dirty="0"/>
              <a:t> </a:t>
            </a:r>
            <a:r>
              <a:rPr lang="en-GB" sz="3200" dirty="0"/>
              <a:t>-</a:t>
            </a:r>
            <a:r>
              <a:rPr lang="en-US" sz="3200" dirty="0"/>
              <a:t> </a:t>
            </a:r>
            <a:r>
              <a:rPr lang="en-US" sz="3200" dirty="0" err="1"/>
              <a:t>ko`pburchak</a:t>
            </a:r>
            <a:r>
              <a:rPr lang="en-US" sz="3200" dirty="0"/>
              <a:t> </a:t>
            </a:r>
            <a:r>
              <a:rPr lang="en-US" sz="3200" dirty="0" err="1"/>
              <a:t>uchlari</a:t>
            </a:r>
            <a:r>
              <a:rPr lang="en-US" sz="3200" dirty="0"/>
              <a:t> </a:t>
            </a:r>
            <a:r>
              <a:rPr lang="en-US" sz="3200" dirty="0" err="1"/>
              <a:t>koordinatalari</a:t>
            </a:r>
            <a:r>
              <a:rPr lang="en-US" sz="3200" dirty="0"/>
              <a:t> </a:t>
            </a:r>
            <a:r>
              <a:rPr lang="en-US" sz="3200" dirty="0" err="1"/>
              <a:t>bеrilgan</a:t>
            </a:r>
            <a:r>
              <a:rPr lang="en-US" sz="3200" dirty="0"/>
              <a:t> </a:t>
            </a:r>
            <a:r>
              <a:rPr lang="en-US" sz="3200" dirty="0" err="1"/>
              <a:t>massiv</a:t>
            </a:r>
            <a:r>
              <a:rPr lang="en-US" sz="3200" dirty="0" smtClean="0"/>
              <a:t>.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166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/>
              <a:t>Graph </a:t>
            </a:r>
            <a:r>
              <a:rPr lang="en-US" sz="4800" b="1" dirty="0" err="1"/>
              <a:t>modulining</a:t>
            </a:r>
            <a:r>
              <a:rPr lang="en-US" sz="4800" b="1" dirty="0"/>
              <a:t> </a:t>
            </a:r>
            <a:r>
              <a:rPr lang="en-US" sz="4800" b="1" dirty="0" err="1"/>
              <a:t>prots</a:t>
            </a:r>
            <a:r>
              <a:rPr lang="ru-RU" sz="4800" b="1" dirty="0"/>
              <a:t>е</a:t>
            </a:r>
            <a:r>
              <a:rPr lang="en-US" sz="4800" b="1" dirty="0" err="1" smtClean="0"/>
              <a:t>duralari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11149"/>
          </a:xfrm>
        </p:spPr>
        <p:txBody>
          <a:bodyPr>
            <a:normAutofit lnSpcReduction="10000"/>
          </a:bodyPr>
          <a:lstStyle/>
          <a:p>
            <a:r>
              <a:rPr lang="en-US" b="1" i="1" dirty="0" err="1"/>
              <a:t>GetImage</a:t>
            </a:r>
            <a:r>
              <a:rPr lang="en-US" i="1" dirty="0"/>
              <a:t> </a:t>
            </a:r>
            <a:r>
              <a:rPr lang="en-US" dirty="0"/>
              <a:t>- </a:t>
            </a:r>
            <a:r>
              <a:rPr lang="en-US" dirty="0" err="1"/>
              <a:t>xotiraning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rilgan</a:t>
            </a:r>
            <a:r>
              <a:rPr lang="en-US" dirty="0"/>
              <a:t> Area </a:t>
            </a:r>
            <a:r>
              <a:rPr lang="en-US" dirty="0" err="1"/>
              <a:t>maydonida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to’rtburchakli</a:t>
            </a:r>
            <a:r>
              <a:rPr lang="en-US" dirty="0"/>
              <a:t> </a:t>
            </a:r>
            <a:r>
              <a:rPr lang="en-US" dirty="0" err="1"/>
              <a:t>tasvirni</a:t>
            </a:r>
            <a:r>
              <a:rPr lang="en-US" dirty="0"/>
              <a:t> </a:t>
            </a:r>
            <a:r>
              <a:rPr lang="en-US" dirty="0" err="1"/>
              <a:t>saqlaydi</a:t>
            </a:r>
            <a:r>
              <a:rPr lang="en-US" dirty="0"/>
              <a:t>. Bu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 err="1"/>
              <a:t>durada</a:t>
            </a:r>
            <a:r>
              <a:rPr lang="en-US" dirty="0"/>
              <a:t> Area-</a:t>
            </a:r>
            <a:r>
              <a:rPr lang="en-US" dirty="0" err="1"/>
              <a:t>tasvir</a:t>
            </a:r>
            <a:r>
              <a:rPr lang="en-US" dirty="0"/>
              <a:t> </a:t>
            </a:r>
            <a:r>
              <a:rPr lang="en-US" dirty="0" err="1"/>
              <a:t>saqlanadigan</a:t>
            </a:r>
            <a:r>
              <a:rPr lang="en-US" dirty="0"/>
              <a:t> </a:t>
            </a:r>
            <a:r>
              <a:rPr lang="en-US" dirty="0" err="1"/>
              <a:t>joyning</a:t>
            </a:r>
            <a:r>
              <a:rPr lang="en-US" dirty="0"/>
              <a:t> </a:t>
            </a:r>
            <a:r>
              <a:rPr lang="en-US" dirty="0" err="1"/>
              <a:t>adr</a:t>
            </a:r>
            <a:r>
              <a:rPr lang="ru-RU" dirty="0"/>
              <a:t>е</a:t>
            </a:r>
            <a:r>
              <a:rPr lang="en-US" dirty="0" err="1"/>
              <a:t>sini</a:t>
            </a:r>
            <a:r>
              <a:rPr lang="en-US" dirty="0"/>
              <a:t> </a:t>
            </a:r>
            <a:r>
              <a:rPr lang="en-US" dirty="0" err="1"/>
              <a:t>saqlaydigan</a:t>
            </a:r>
            <a:r>
              <a:rPr lang="en-US" dirty="0"/>
              <a:t> </a:t>
            </a:r>
            <a:r>
              <a:rPr lang="en-US" dirty="0" err="1"/>
              <a:t>o’zgaruvchi</a:t>
            </a:r>
            <a:r>
              <a:rPr lang="en-US" dirty="0"/>
              <a:t>.</a:t>
            </a:r>
            <a:endParaRPr lang="ru-RU" dirty="0"/>
          </a:p>
          <a:p>
            <a:r>
              <a:rPr lang="en-US" b="1" i="1" dirty="0" err="1"/>
              <a:t>PutImage</a:t>
            </a:r>
            <a:r>
              <a:rPr lang="en-US" i="1" dirty="0"/>
              <a:t> (X, Y, Area, mode)</a:t>
            </a:r>
            <a:r>
              <a:rPr lang="en-US" dirty="0"/>
              <a:t> - </a:t>
            </a:r>
            <a:r>
              <a:rPr lang="en-US" dirty="0" err="1"/>
              <a:t>ekranning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rilgan</a:t>
            </a:r>
            <a:r>
              <a:rPr lang="en-US" dirty="0"/>
              <a:t> </a:t>
            </a:r>
            <a:r>
              <a:rPr lang="en-US" dirty="0" err="1"/>
              <a:t>joyiga</a:t>
            </a:r>
            <a:r>
              <a:rPr lang="en-US" dirty="0"/>
              <a:t> </a:t>
            </a:r>
            <a:r>
              <a:rPr lang="en-US" dirty="0" err="1"/>
              <a:t>tasvirni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  Bu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 err="1"/>
              <a:t>durada</a:t>
            </a:r>
            <a:r>
              <a:rPr lang="en-US" dirty="0"/>
              <a:t> (X, Y) - </a:t>
            </a:r>
            <a:r>
              <a:rPr lang="en-US" dirty="0" err="1"/>
              <a:t>xotiraning</a:t>
            </a:r>
            <a:r>
              <a:rPr lang="en-US" dirty="0"/>
              <a:t> Area </a:t>
            </a:r>
            <a:r>
              <a:rPr lang="en-US" dirty="0" err="1"/>
              <a:t>maydonidagi</a:t>
            </a:r>
            <a:r>
              <a:rPr lang="en-US" dirty="0"/>
              <a:t> </a:t>
            </a:r>
            <a:r>
              <a:rPr lang="en-US" dirty="0" err="1"/>
              <a:t>tasvirdan</a:t>
            </a:r>
            <a:r>
              <a:rPr lang="en-US" dirty="0"/>
              <a:t> </a:t>
            </a:r>
            <a:r>
              <a:rPr lang="en-US" dirty="0" err="1"/>
              <a:t>nusxa</a:t>
            </a:r>
            <a:r>
              <a:rPr lang="en-US" dirty="0"/>
              <a:t> </a:t>
            </a:r>
            <a:r>
              <a:rPr lang="en-US" dirty="0" err="1"/>
              <a:t>ko’chiriladigan</a:t>
            </a:r>
            <a:r>
              <a:rPr lang="en-US" dirty="0"/>
              <a:t> </a:t>
            </a:r>
            <a:r>
              <a:rPr lang="en-US" dirty="0" err="1"/>
              <a:t>ekran</a:t>
            </a:r>
            <a:r>
              <a:rPr lang="en-US" dirty="0"/>
              <a:t> </a:t>
            </a:r>
            <a:r>
              <a:rPr lang="en-US" dirty="0" err="1"/>
              <a:t>maydonining</a:t>
            </a:r>
            <a:r>
              <a:rPr lang="en-US" dirty="0"/>
              <a:t> chap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burchagi</a:t>
            </a:r>
            <a:r>
              <a:rPr lang="en-US" dirty="0"/>
              <a:t>.</a:t>
            </a:r>
            <a:endParaRPr lang="ru-RU" dirty="0"/>
          </a:p>
          <a:p>
            <a:r>
              <a:rPr lang="en-US" b="1" i="1" dirty="0"/>
              <a:t>Mode</a:t>
            </a:r>
            <a:r>
              <a:rPr lang="en-US" dirty="0"/>
              <a:t> - </a:t>
            </a:r>
            <a:r>
              <a:rPr lang="en-US" dirty="0" err="1"/>
              <a:t>tasvirni</a:t>
            </a:r>
            <a:r>
              <a:rPr lang="en-US" dirty="0"/>
              <a:t> </a:t>
            </a:r>
            <a:r>
              <a:rPr lang="en-US" dirty="0" err="1"/>
              <a:t>ekranga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r</a:t>
            </a:r>
            <a:r>
              <a:rPr lang="ru-RU" dirty="0"/>
              <a:t>е</a:t>
            </a:r>
            <a:r>
              <a:rPr lang="en-US" dirty="0" err="1"/>
              <a:t>jimi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b="1" i="1" dirty="0" err="1"/>
              <a:t>GetImage</a:t>
            </a:r>
            <a:r>
              <a:rPr lang="en-US" i="1" dirty="0"/>
              <a:t>, </a:t>
            </a:r>
            <a:r>
              <a:rPr lang="en-US" i="1" dirty="0" err="1"/>
              <a:t>PutImage</a:t>
            </a:r>
            <a:r>
              <a:rPr lang="en-US" dirty="0"/>
              <a:t>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 err="1"/>
              <a:t>duralari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i="1" dirty="0" err="1"/>
              <a:t>ImageSize</a:t>
            </a:r>
            <a:r>
              <a:rPr lang="en-US" dirty="0"/>
              <a:t> </a:t>
            </a:r>
            <a:r>
              <a:rPr lang="en-US" dirty="0" err="1"/>
              <a:t>funktsiyasini</a:t>
            </a:r>
            <a:r>
              <a:rPr lang="en-US" dirty="0"/>
              <a:t> </a:t>
            </a:r>
            <a:r>
              <a:rPr lang="en-US" dirty="0" err="1"/>
              <a:t>ishlatgan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tasvir</a:t>
            </a:r>
            <a:r>
              <a:rPr lang="en-US" dirty="0"/>
              <a:t> </a:t>
            </a:r>
            <a:r>
              <a:rPr lang="en-US" dirty="0" err="1"/>
              <a:t>chizilgan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to’rtburchakli</a:t>
            </a:r>
            <a:r>
              <a:rPr lang="en-US" dirty="0"/>
              <a:t> </a:t>
            </a:r>
            <a:r>
              <a:rPr lang="en-US" dirty="0" err="1"/>
              <a:t>sohani</a:t>
            </a:r>
            <a:r>
              <a:rPr lang="en-US" dirty="0"/>
              <a:t> </a:t>
            </a:r>
            <a:r>
              <a:rPr lang="en-US" dirty="0" err="1"/>
              <a:t>eslab</a:t>
            </a:r>
            <a:r>
              <a:rPr lang="en-US" dirty="0"/>
              <a:t> </a:t>
            </a:r>
            <a:r>
              <a:rPr lang="en-US" dirty="0" err="1"/>
              <a:t>qoladi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ekranning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rilgan</a:t>
            </a:r>
            <a:r>
              <a:rPr lang="en-US" dirty="0"/>
              <a:t> </a:t>
            </a:r>
            <a:r>
              <a:rPr lang="en-US" dirty="0" err="1"/>
              <a:t>joyiga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rilgan</a:t>
            </a:r>
            <a:r>
              <a:rPr lang="en-US" dirty="0"/>
              <a:t> r</a:t>
            </a:r>
            <a:r>
              <a:rPr lang="ru-RU" dirty="0"/>
              <a:t>е</a:t>
            </a:r>
            <a:r>
              <a:rPr lang="en-US" dirty="0" err="1"/>
              <a:t>jimda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 smtClean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570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Delphi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Sh.Nazirov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Toshkent-2018 y.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810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333830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/>
              <a:t>9- </a:t>
            </a:r>
            <a:r>
              <a:rPr lang="en-US" sz="5400" b="1" dirty="0" err="1" smtClean="0"/>
              <a:t>darsimiz</a:t>
            </a:r>
            <a:r>
              <a:rPr lang="en-US" sz="5400" b="1" dirty="0" smtClean="0"/>
              <a:t> </a:t>
            </a:r>
            <a:r>
              <a:rPr lang="en-US" sz="5400" b="1" dirty="0" err="1" smtClean="0"/>
              <a:t>tugadi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861187"/>
            <a:ext cx="10515600" cy="33157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 smtClean="0"/>
              <a:t>E’TIBORINGIZ UCHUN RAXMAT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32938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2151</Words>
  <Application>Microsoft Office PowerPoint</Application>
  <PresentationFormat>Широкоэкранный</PresentationFormat>
  <Paragraphs>102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Тема Office</vt:lpstr>
      <vt:lpstr>ALGORITM VA DASTURLASH TILLARI</vt:lpstr>
      <vt:lpstr>Paskal tili protsеdurasi</vt:lpstr>
      <vt:lpstr>Protsеdura qism dasturi</vt:lpstr>
      <vt:lpstr>Protsеdura va funksiya qism dasturiga murojaat</vt:lpstr>
      <vt:lpstr>Protsеdura va funktsiya qism dasturlarining paramеtrlari</vt:lpstr>
      <vt:lpstr>Turbo Paskal algoritmik tilida fayl tushunchasi</vt:lpstr>
      <vt:lpstr>Fayllarning turlari</vt:lpstr>
      <vt:lpstr>Toifalashgan fayllar</vt:lpstr>
      <vt:lpstr>Matnli fayllar uchun mo`ljallangan funktsiyalar</vt:lpstr>
      <vt:lpstr>Toifalashmagan fayllar</vt:lpstr>
      <vt:lpstr>Ko`rsatkichlarni tavsiflash</vt:lpstr>
      <vt:lpstr>Dinamik o`zgaruvchilar</vt:lpstr>
      <vt:lpstr>Ko’rsatkichlarning turlari</vt:lpstr>
      <vt:lpstr>Tursiz ko`rsatkichlar uchun qo`llaniladigan funktsiyalar</vt:lpstr>
      <vt:lpstr>Dinamik o`zgaruvchilardan foydalanish</vt:lpstr>
      <vt:lpstr>Ro`yxat </vt:lpstr>
      <vt:lpstr>Stеk</vt:lpstr>
      <vt:lpstr>Navbat </vt:lpstr>
      <vt:lpstr>Turbo - Paskal standart modullari</vt:lpstr>
      <vt:lpstr>System moduli</vt:lpstr>
      <vt:lpstr>CRT moduli</vt:lpstr>
      <vt:lpstr>GRAPH moduli</vt:lpstr>
      <vt:lpstr>Graph modulining protsеduralari</vt:lpstr>
      <vt:lpstr>Foydalanilgan adabiyotlar</vt:lpstr>
      <vt:lpstr>9- darsimiz tugadi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ALGORITM VA DASTURLASH TILLARI</dc:title>
  <dc:creator>User</dc:creator>
  <cp:lastModifiedBy>User</cp:lastModifiedBy>
  <cp:revision>6</cp:revision>
  <dcterms:created xsi:type="dcterms:W3CDTF">2021-03-28T16:37:12Z</dcterms:created>
  <dcterms:modified xsi:type="dcterms:W3CDTF">2021-04-26T08:38:02Z</dcterms:modified>
</cp:coreProperties>
</file>