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3" r:id="rId26"/>
    <p:sldId id="280" r:id="rId27"/>
    <p:sldId id="281" r:id="rId28"/>
    <p:sldId id="284" r:id="rId29"/>
    <p:sldId id="282" r:id="rId3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2" d="100"/>
          <a:sy n="42" d="100"/>
        </p:scale>
        <p:origin x="72" y="7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9F970-E6E5-4386-9762-B12E533EF579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BBEEA-3BBA-465C-BE3D-9781F0E041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9526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9F970-E6E5-4386-9762-B12E533EF579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BBEEA-3BBA-465C-BE3D-9781F0E041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103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9F970-E6E5-4386-9762-B12E533EF579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BBEEA-3BBA-465C-BE3D-9781F0E041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1787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9F970-E6E5-4386-9762-B12E533EF579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BBEEA-3BBA-465C-BE3D-9781F0E041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8980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9F970-E6E5-4386-9762-B12E533EF579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BBEEA-3BBA-465C-BE3D-9781F0E041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9504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9F970-E6E5-4386-9762-B12E533EF579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BBEEA-3BBA-465C-BE3D-9781F0E041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7604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9F970-E6E5-4386-9762-B12E533EF579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BBEEA-3BBA-465C-BE3D-9781F0E041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7225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9F970-E6E5-4386-9762-B12E533EF579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BBEEA-3BBA-465C-BE3D-9781F0E041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3129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9F970-E6E5-4386-9762-B12E533EF579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BBEEA-3BBA-465C-BE3D-9781F0E041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711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9F970-E6E5-4386-9762-B12E533EF579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BBEEA-3BBA-465C-BE3D-9781F0E041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460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9F970-E6E5-4386-9762-B12E533EF579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BBEEA-3BBA-465C-BE3D-9781F0E041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471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9F970-E6E5-4386-9762-B12E533EF579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BBBEEA-3BBA-465C-BE3D-9781F0E041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0194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ALGORITM VA DASTURLASH TILLARI</a:t>
            </a:r>
            <a:endParaRPr lang="ru-RU" sz="40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b="1" dirty="0" smtClean="0"/>
              <a:t>10- </a:t>
            </a:r>
            <a:r>
              <a:rPr lang="en-US" sz="3600" b="1" dirty="0" err="1" smtClean="0"/>
              <a:t>Mavzu</a:t>
            </a:r>
            <a:r>
              <a:rPr lang="en-US" sz="3600" b="1" dirty="0" smtClean="0"/>
              <a:t>: </a:t>
            </a:r>
            <a:r>
              <a:rPr lang="ru-RU" sz="3600" b="1" dirty="0" err="1"/>
              <a:t>Obyektga</a:t>
            </a:r>
            <a:r>
              <a:rPr lang="ru-RU" sz="3600" b="1" dirty="0"/>
              <a:t> </a:t>
            </a:r>
            <a:r>
              <a:rPr lang="ru-RU" sz="3600" b="1" dirty="0" err="1"/>
              <a:t>yo</a:t>
            </a:r>
            <a:r>
              <a:rPr lang="en-US" sz="3600" b="1" dirty="0"/>
              <a:t>’</a:t>
            </a:r>
            <a:r>
              <a:rPr lang="ru-RU" sz="3600" b="1" dirty="0" err="1"/>
              <a:t>naltirilgan</a:t>
            </a:r>
            <a:r>
              <a:rPr lang="ru-RU" sz="3600" b="1" dirty="0"/>
              <a:t> </a:t>
            </a:r>
            <a:r>
              <a:rPr lang="ru-RU" sz="3600" b="1" dirty="0" err="1"/>
              <a:t>dasturlash</a:t>
            </a:r>
            <a:r>
              <a:rPr lang="en-US" sz="3600" b="1" dirty="0"/>
              <a:t> </a:t>
            </a:r>
            <a:r>
              <a:rPr lang="en-US" sz="3600" b="1" dirty="0" err="1"/>
              <a:t>tillari</a:t>
            </a:r>
            <a:endParaRPr lang="ru-RU" sz="36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887" y="2654710"/>
            <a:ext cx="3954226" cy="3819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218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/>
              <a:t>Obyektga</a:t>
            </a:r>
            <a:r>
              <a:rPr lang="ru-RU" b="1" dirty="0"/>
              <a:t> </a:t>
            </a:r>
            <a:r>
              <a:rPr lang="ru-RU" b="1" dirty="0" err="1"/>
              <a:t>yo‘naltirilgan</a:t>
            </a:r>
            <a:r>
              <a:rPr lang="ru-RU" b="1" dirty="0"/>
              <a:t> </a:t>
            </a:r>
            <a:r>
              <a:rPr lang="ru-RU" b="1" dirty="0" err="1" smtClean="0"/>
              <a:t>dasturlash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 </a:t>
            </a:r>
            <a:r>
              <a:rPr lang="ru-RU" dirty="0" err="1"/>
              <a:t>Obyektga</a:t>
            </a:r>
            <a:r>
              <a:rPr lang="ru-RU" dirty="0"/>
              <a:t> </a:t>
            </a:r>
            <a:r>
              <a:rPr lang="ru-RU" dirty="0" err="1"/>
              <a:t>mo‘ljallangan</a:t>
            </a:r>
            <a:r>
              <a:rPr lang="ru-RU" dirty="0"/>
              <a:t> </a:t>
            </a:r>
            <a:r>
              <a:rPr lang="ru-RU" dirty="0" err="1"/>
              <a:t>yondoshuv</a:t>
            </a:r>
            <a:r>
              <a:rPr lang="ru-RU" dirty="0"/>
              <a:t> </a:t>
            </a:r>
            <a:r>
              <a:rPr lang="ru-RU" dirty="0" err="1"/>
              <a:t>dasturiy</a:t>
            </a:r>
            <a:r>
              <a:rPr lang="ru-RU" dirty="0"/>
              <a:t> </a:t>
            </a:r>
            <a:r>
              <a:rPr lang="ru-RU" dirty="0" err="1"/>
              <a:t>tizimlarni</a:t>
            </a:r>
            <a:r>
              <a:rPr lang="ru-RU" dirty="0"/>
              <a:t> </a:t>
            </a:r>
            <a:r>
              <a:rPr lang="ru-RU" dirty="0" err="1"/>
              <a:t>dasturlash</a:t>
            </a:r>
            <a:r>
              <a:rPr lang="ru-RU" dirty="0"/>
              <a:t> </a:t>
            </a:r>
            <a:r>
              <a:rPr lang="ru-RU" dirty="0" err="1"/>
              <a:t>tiliga</a:t>
            </a:r>
            <a:r>
              <a:rPr lang="ru-RU" dirty="0"/>
              <a:t> </a:t>
            </a:r>
            <a:r>
              <a:rPr lang="ru-RU" dirty="0" err="1"/>
              <a:t>bog‘liq</a:t>
            </a:r>
            <a:r>
              <a:rPr lang="ru-RU" dirty="0"/>
              <a:t> </a:t>
            </a:r>
            <a:r>
              <a:rPr lang="ru-RU" dirty="0" err="1"/>
              <a:t>bo‘lmagan</a:t>
            </a:r>
            <a:r>
              <a:rPr lang="ru-RU" dirty="0"/>
              <a:t> </a:t>
            </a:r>
            <a:r>
              <a:rPr lang="ru-RU" dirty="0" err="1"/>
              <a:t>holda</a:t>
            </a:r>
            <a:r>
              <a:rPr lang="ru-RU" dirty="0"/>
              <a:t> </a:t>
            </a:r>
            <a:r>
              <a:rPr lang="ru-RU" dirty="0" err="1"/>
              <a:t>yaratishda</a:t>
            </a:r>
            <a:r>
              <a:rPr lang="ru-RU" dirty="0"/>
              <a:t> </a:t>
            </a:r>
            <a:r>
              <a:rPr lang="ru-RU" dirty="0" err="1"/>
              <a:t>modellardan</a:t>
            </a:r>
            <a:r>
              <a:rPr lang="ru-RU" dirty="0"/>
              <a:t> </a:t>
            </a:r>
            <a:r>
              <a:rPr lang="ru-RU" dirty="0" err="1"/>
              <a:t>sistematik</a:t>
            </a:r>
            <a:r>
              <a:rPr lang="ru-RU" dirty="0"/>
              <a:t> </a:t>
            </a:r>
            <a:r>
              <a:rPr lang="ru-RU" dirty="0" err="1"/>
              <a:t>foydalanishga</a:t>
            </a:r>
            <a:r>
              <a:rPr lang="ru-RU" dirty="0"/>
              <a:t> </a:t>
            </a:r>
            <a:r>
              <a:rPr lang="ru-RU" dirty="0" err="1"/>
              <a:t>asoslangan</a:t>
            </a:r>
            <a:r>
              <a:rPr lang="ru-RU" dirty="0"/>
              <a:t>.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model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o’zi</a:t>
            </a:r>
            <a:r>
              <a:rPr lang="en-US" dirty="0"/>
              <a:t> </a:t>
            </a:r>
            <a:r>
              <a:rPr lang="en-US" dirty="0" err="1"/>
              <a:t>aks</a:t>
            </a:r>
            <a:r>
              <a:rPr lang="en-US" dirty="0"/>
              <a:t> </a:t>
            </a:r>
            <a:r>
              <a:rPr lang="en-US" dirty="0" err="1"/>
              <a:t>ettirayotgan</a:t>
            </a:r>
            <a:r>
              <a:rPr lang="en-US" dirty="0"/>
              <a:t> </a:t>
            </a:r>
            <a:r>
              <a:rPr lang="en-US" dirty="0" err="1"/>
              <a:t>predmetning</a:t>
            </a:r>
            <a:r>
              <a:rPr lang="en-US" dirty="0"/>
              <a:t> </a:t>
            </a:r>
            <a:r>
              <a:rPr lang="en-US" dirty="0" err="1"/>
              <a:t>hamma</a:t>
            </a:r>
            <a:r>
              <a:rPr lang="en-US" dirty="0"/>
              <a:t> </a:t>
            </a:r>
            <a:r>
              <a:rPr lang="en-US" dirty="0" err="1"/>
              <a:t>xususiyatlarini</a:t>
            </a:r>
            <a:r>
              <a:rPr lang="en-US" dirty="0"/>
              <a:t> </a:t>
            </a:r>
            <a:r>
              <a:rPr lang="en-US" dirty="0" err="1"/>
              <a:t>ifodalay</a:t>
            </a:r>
            <a:r>
              <a:rPr lang="en-US" dirty="0"/>
              <a:t> </a:t>
            </a:r>
            <a:r>
              <a:rPr lang="en-US" dirty="0" err="1"/>
              <a:t>olmaydi</a:t>
            </a:r>
            <a:r>
              <a:rPr lang="en-US" dirty="0"/>
              <a:t>, u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 </a:t>
            </a:r>
            <a:r>
              <a:rPr lang="en-US" dirty="0" err="1"/>
              <a:t>belgilarini</a:t>
            </a:r>
            <a:r>
              <a:rPr lang="en-US" dirty="0"/>
              <a:t> </a:t>
            </a:r>
            <a:r>
              <a:rPr lang="en-US" dirty="0" err="1"/>
              <a:t>ifodalaydi</a:t>
            </a:r>
            <a:r>
              <a:rPr lang="en-US" dirty="0"/>
              <a:t>. </a:t>
            </a:r>
            <a:r>
              <a:rPr lang="en-US" dirty="0" err="1"/>
              <a:t>Demak</a:t>
            </a:r>
            <a:r>
              <a:rPr lang="en-US" dirty="0"/>
              <a:t> model </a:t>
            </a:r>
            <a:r>
              <a:rPr lang="en-US" dirty="0" err="1"/>
              <a:t>o’zi</a:t>
            </a:r>
            <a:r>
              <a:rPr lang="en-US" dirty="0"/>
              <a:t> </a:t>
            </a:r>
            <a:r>
              <a:rPr lang="en-US" dirty="0" err="1"/>
              <a:t>aks</a:t>
            </a:r>
            <a:r>
              <a:rPr lang="en-US" dirty="0"/>
              <a:t> </a:t>
            </a:r>
            <a:r>
              <a:rPr lang="en-US" dirty="0" err="1"/>
              <a:t>ettirayotgan</a:t>
            </a:r>
            <a:r>
              <a:rPr lang="en-US" dirty="0"/>
              <a:t> </a:t>
            </a:r>
            <a:r>
              <a:rPr lang="en-US" dirty="0" err="1"/>
              <a:t>predmetga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sodda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err="1" smtClean="0"/>
              <a:t>Bizga</a:t>
            </a:r>
            <a:r>
              <a:rPr lang="en-US" dirty="0" smtClean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narsa</a:t>
            </a:r>
            <a:r>
              <a:rPr lang="en-US" dirty="0"/>
              <a:t> </a:t>
            </a:r>
            <a:r>
              <a:rPr lang="en-US" dirty="0" err="1"/>
              <a:t>muhimki</a:t>
            </a:r>
            <a:r>
              <a:rPr lang="en-US" dirty="0"/>
              <a:t> model </a:t>
            </a:r>
            <a:r>
              <a:rPr lang="en-US" dirty="0" err="1"/>
              <a:t>endi</a:t>
            </a:r>
            <a:r>
              <a:rPr lang="en-US" dirty="0"/>
              <a:t> formal </a:t>
            </a:r>
            <a:r>
              <a:rPr lang="en-US" dirty="0" err="1"/>
              <a:t>konstruktsiya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: </a:t>
            </a:r>
            <a:r>
              <a:rPr lang="en-US" dirty="0" err="1"/>
              <a:t>modellarning</a:t>
            </a:r>
            <a:r>
              <a:rPr lang="en-US" dirty="0"/>
              <a:t> </a:t>
            </a:r>
            <a:r>
              <a:rPr lang="en-US" dirty="0" err="1"/>
              <a:t>formalligi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orasidagi</a:t>
            </a:r>
            <a:r>
              <a:rPr lang="en-US" dirty="0"/>
              <a:t> formal </a:t>
            </a:r>
            <a:r>
              <a:rPr lang="en-US" dirty="0" err="1"/>
              <a:t>bog’lanishlarni</a:t>
            </a:r>
            <a:r>
              <a:rPr lang="en-US" dirty="0"/>
              <a:t> </a:t>
            </a:r>
            <a:r>
              <a:rPr lang="en-US" dirty="0" err="1"/>
              <a:t>aniqlashni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orasida</a:t>
            </a:r>
            <a:r>
              <a:rPr lang="en-US" dirty="0"/>
              <a:t> formal </a:t>
            </a:r>
            <a:r>
              <a:rPr lang="en-US" dirty="0" err="1"/>
              <a:t>operatsiyalar</a:t>
            </a:r>
            <a:r>
              <a:rPr lang="en-US" dirty="0"/>
              <a:t> </a:t>
            </a:r>
            <a:r>
              <a:rPr lang="en-US" dirty="0" err="1"/>
              <a:t>bajarishni</a:t>
            </a:r>
            <a:r>
              <a:rPr lang="en-US" dirty="0"/>
              <a:t> </a:t>
            </a:r>
            <a:r>
              <a:rPr lang="en-US" dirty="0" err="1"/>
              <a:t>ta’minlaydi</a:t>
            </a:r>
            <a:r>
              <a:rPr lang="en-US" dirty="0"/>
              <a:t>. Bu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modellarni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chiqishni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o’rganishni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kompyuterda</a:t>
            </a:r>
            <a:r>
              <a:rPr lang="en-US" dirty="0"/>
              <a:t> </a:t>
            </a:r>
            <a:r>
              <a:rPr lang="en-US" dirty="0" err="1"/>
              <a:t>realizatsiya</a:t>
            </a:r>
            <a:r>
              <a:rPr lang="en-US" dirty="0"/>
              <a:t> </a:t>
            </a:r>
            <a:r>
              <a:rPr lang="en-US" dirty="0" err="1"/>
              <a:t>qilishni</a:t>
            </a:r>
            <a:r>
              <a:rPr lang="en-US" dirty="0"/>
              <a:t> </a:t>
            </a:r>
            <a:r>
              <a:rPr lang="en-US" dirty="0" err="1"/>
              <a:t>osonlashtiradi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410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Obyektga</a:t>
            </a:r>
            <a:r>
              <a:rPr lang="en-US" b="1" dirty="0"/>
              <a:t> </a:t>
            </a:r>
            <a:r>
              <a:rPr lang="en-US" b="1" dirty="0" err="1"/>
              <a:t>mo’ljallangan</a:t>
            </a:r>
            <a:r>
              <a:rPr lang="en-US" b="1" dirty="0"/>
              <a:t> </a:t>
            </a:r>
            <a:r>
              <a:rPr lang="en-US" b="1" dirty="0" err="1"/>
              <a:t>dasturlar</a:t>
            </a:r>
            <a:r>
              <a:rPr lang="en-US" b="1" dirty="0"/>
              <a:t> </a:t>
            </a:r>
            <a:r>
              <a:rPr lang="en-US" b="1" dirty="0" err="1" smtClean="0"/>
              <a:t>yaratish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en-US" dirty="0" smtClean="0"/>
              <a:t>  </a:t>
            </a:r>
            <a:r>
              <a:rPr lang="en-US" dirty="0" err="1" smtClean="0"/>
              <a:t>Obyektga</a:t>
            </a:r>
            <a:r>
              <a:rPr lang="en-US" dirty="0" smtClean="0"/>
              <a:t> </a:t>
            </a:r>
            <a:r>
              <a:rPr lang="en-US" dirty="0" err="1"/>
              <a:t>mo’ljallangan</a:t>
            </a:r>
            <a:r>
              <a:rPr lang="en-US" dirty="0"/>
              <a:t> </a:t>
            </a:r>
            <a:r>
              <a:rPr lang="en-US" dirty="0" err="1"/>
              <a:t>dasturlar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,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yaratishda</a:t>
            </a:r>
            <a:r>
              <a:rPr lang="en-US" dirty="0"/>
              <a:t> </a:t>
            </a:r>
            <a:r>
              <a:rPr lang="en-US" dirty="0" err="1"/>
              <a:t>obyektga</a:t>
            </a:r>
            <a:r>
              <a:rPr lang="en-US" dirty="0"/>
              <a:t> </a:t>
            </a:r>
            <a:r>
              <a:rPr lang="en-US" dirty="0" err="1"/>
              <a:t>mo’ljallangan</a:t>
            </a:r>
            <a:r>
              <a:rPr lang="en-US" dirty="0"/>
              <a:t> </a:t>
            </a:r>
            <a:r>
              <a:rPr lang="en-US" dirty="0" err="1"/>
              <a:t>modellarni</a:t>
            </a:r>
            <a:r>
              <a:rPr lang="en-US" dirty="0"/>
              <a:t> </a:t>
            </a:r>
            <a:r>
              <a:rPr lang="en-US" dirty="0" err="1"/>
              <a:t>yaratishga</a:t>
            </a:r>
            <a:r>
              <a:rPr lang="en-US" dirty="0"/>
              <a:t> </a:t>
            </a:r>
            <a:r>
              <a:rPr lang="en-US" dirty="0" err="1"/>
              <a:t>asoslangan</a:t>
            </a:r>
            <a:r>
              <a:rPr lang="en-US" dirty="0"/>
              <a:t>. </a:t>
            </a:r>
            <a:r>
              <a:rPr lang="en-US" dirty="0" err="1"/>
              <a:t>Obyektga</a:t>
            </a:r>
            <a:r>
              <a:rPr lang="en-US" dirty="0"/>
              <a:t> </a:t>
            </a:r>
            <a:r>
              <a:rPr lang="en-US" dirty="0" err="1"/>
              <a:t>mo’ljallangan</a:t>
            </a:r>
            <a:r>
              <a:rPr lang="en-US" dirty="0"/>
              <a:t> </a:t>
            </a:r>
            <a:r>
              <a:rPr lang="en-US" dirty="0" err="1"/>
              <a:t>dasturlar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deganda</a:t>
            </a:r>
            <a:r>
              <a:rPr lang="en-US" dirty="0"/>
              <a:t> biz: </a:t>
            </a:r>
            <a:r>
              <a:rPr lang="en-US" dirty="0" err="1"/>
              <a:t>dasturiy</a:t>
            </a:r>
            <a:r>
              <a:rPr lang="en-US" dirty="0"/>
              <a:t> </a:t>
            </a:r>
            <a:r>
              <a:rPr lang="en-US" dirty="0" err="1"/>
              <a:t>sistemalarni</a:t>
            </a:r>
            <a:r>
              <a:rPr lang="en-US" dirty="0"/>
              <a:t> </a:t>
            </a:r>
            <a:r>
              <a:rPr lang="en-US" dirty="0" err="1"/>
              <a:t>yaratishdagi</a:t>
            </a:r>
            <a:r>
              <a:rPr lang="en-US" dirty="0"/>
              <a:t> </a:t>
            </a:r>
            <a:r>
              <a:rPr lang="en-US" dirty="0" err="1"/>
              <a:t>obyektga</a:t>
            </a:r>
            <a:r>
              <a:rPr lang="en-US" dirty="0"/>
              <a:t> </a:t>
            </a:r>
            <a:r>
              <a:rPr lang="en-US" dirty="0" err="1"/>
              <a:t>mo’ljallangan</a:t>
            </a:r>
            <a:r>
              <a:rPr lang="en-US" dirty="0"/>
              <a:t> </a:t>
            </a:r>
            <a:r>
              <a:rPr lang="en-US" dirty="0" err="1"/>
              <a:t>metodologiyani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texnologiyani</a:t>
            </a:r>
            <a:r>
              <a:rPr lang="en-US" dirty="0"/>
              <a:t> </a:t>
            </a:r>
            <a:r>
              <a:rPr lang="en-US" dirty="0" err="1"/>
              <a:t>qo’llovchi</a:t>
            </a:r>
            <a:r>
              <a:rPr lang="en-US" dirty="0"/>
              <a:t> instrumental </a:t>
            </a:r>
            <a:r>
              <a:rPr lang="en-US" dirty="0" err="1"/>
              <a:t>vositalarni</a:t>
            </a:r>
            <a:r>
              <a:rPr lang="en-US" dirty="0"/>
              <a:t> </a:t>
            </a:r>
            <a:r>
              <a:rPr lang="en-US" dirty="0" err="1"/>
              <a:t>tushunamiz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/>
              <a:t>    </a:t>
            </a:r>
            <a:r>
              <a:rPr lang="en-US" dirty="0" err="1" smtClean="0"/>
              <a:t>Obyektga</a:t>
            </a:r>
            <a:r>
              <a:rPr lang="en-US" dirty="0" smtClean="0"/>
              <a:t> </a:t>
            </a:r>
            <a:r>
              <a:rPr lang="en-US" dirty="0" err="1"/>
              <a:t>mo’ljallangan</a:t>
            </a:r>
            <a:r>
              <a:rPr lang="en-US" dirty="0"/>
              <a:t> </a:t>
            </a:r>
            <a:r>
              <a:rPr lang="en-US" dirty="0" err="1"/>
              <a:t>dasturlar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dasturiy</a:t>
            </a:r>
            <a:r>
              <a:rPr lang="en-US" dirty="0"/>
              <a:t> </a:t>
            </a:r>
            <a:r>
              <a:rPr lang="en-US" dirty="0" err="1"/>
              <a:t>vositalarni</a:t>
            </a:r>
            <a:r>
              <a:rPr lang="en-US" dirty="0"/>
              <a:t> </a:t>
            </a:r>
            <a:r>
              <a:rPr lang="en-US" dirty="0" err="1"/>
              <a:t>yaratishning</a:t>
            </a:r>
            <a:r>
              <a:rPr lang="en-US" dirty="0"/>
              <a:t> </a:t>
            </a:r>
            <a:r>
              <a:rPr lang="en-US" dirty="0" err="1"/>
              <a:t>hayotiy</a:t>
            </a:r>
            <a:r>
              <a:rPr lang="en-US" dirty="0"/>
              <a:t> </a:t>
            </a:r>
            <a:r>
              <a:rPr lang="en-US" dirty="0" err="1"/>
              <a:t>tsiklining</a:t>
            </a:r>
            <a:r>
              <a:rPr lang="en-US" dirty="0"/>
              <a:t>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boskichidayok</a:t>
            </a:r>
            <a:r>
              <a:rPr lang="en-US" dirty="0"/>
              <a:t> </a:t>
            </a:r>
            <a:r>
              <a:rPr lang="en-US" dirty="0" err="1"/>
              <a:t>qo’llanilishi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u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tillariga</a:t>
            </a:r>
            <a:r>
              <a:rPr lang="en-US" dirty="0"/>
              <a:t> </a:t>
            </a:r>
            <a:r>
              <a:rPr lang="en-US" dirty="0" err="1"/>
              <a:t>bog’lik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jarayonida</a:t>
            </a:r>
            <a:r>
              <a:rPr lang="en-US" dirty="0"/>
              <a:t> </a:t>
            </a:r>
            <a:r>
              <a:rPr lang="en-US" dirty="0" err="1"/>
              <a:t>obyektlar-bu</a:t>
            </a:r>
            <a:r>
              <a:rPr lang="en-US" dirty="0"/>
              <a:t> formal </a:t>
            </a:r>
            <a:r>
              <a:rPr lang="en-US" dirty="0" err="1"/>
              <a:t>konstruktsiyalar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 (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burchaklari</a:t>
            </a:r>
            <a:r>
              <a:rPr lang="en-US" dirty="0"/>
              <a:t> </a:t>
            </a:r>
            <a:r>
              <a:rPr lang="en-US" dirty="0" err="1"/>
              <a:t>yoydan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topgan</a:t>
            </a:r>
            <a:r>
              <a:rPr lang="en-US" dirty="0"/>
              <a:t> </a:t>
            </a:r>
            <a:r>
              <a:rPr lang="en-US" dirty="0" err="1"/>
              <a:t>to’rtburchaklar</a:t>
            </a:r>
            <a:r>
              <a:rPr lang="en-US" dirty="0"/>
              <a:t>)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obyektlar</a:t>
            </a:r>
            <a:r>
              <a:rPr lang="en-US" dirty="0"/>
              <a:t> </a:t>
            </a:r>
            <a:r>
              <a:rPr lang="en-US" dirty="0" err="1"/>
              <a:t>aks</a:t>
            </a:r>
            <a:r>
              <a:rPr lang="en-US" dirty="0"/>
              <a:t> </a:t>
            </a:r>
            <a:r>
              <a:rPr lang="en-US" dirty="0" err="1"/>
              <a:t>ettiradi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0839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Sinf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obyekt</a:t>
            </a:r>
            <a:r>
              <a:rPr lang="en-US" b="1" dirty="0"/>
              <a:t> </a:t>
            </a:r>
            <a:r>
              <a:rPr lang="en-US" b="1" dirty="0" err="1" smtClean="0"/>
              <a:t>tushunchasi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315497"/>
            <a:ext cx="10515600" cy="3861465"/>
          </a:xfrm>
        </p:spPr>
        <p:txBody>
          <a:bodyPr/>
          <a:lstStyle/>
          <a:p>
            <a:r>
              <a:rPr lang="en-US" dirty="0" err="1"/>
              <a:t>Sintaksis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 smtClean="0"/>
              <a:t>,  </a:t>
            </a:r>
            <a:r>
              <a:rPr lang="en-US" dirty="0"/>
              <a:t>C++ da </a:t>
            </a:r>
            <a:r>
              <a:rPr lang="en-US" dirty="0" err="1"/>
              <a:t>sinf</a:t>
            </a:r>
            <a:r>
              <a:rPr lang="en-US" dirty="0"/>
              <a:t> –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tiplar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yaratilgan</a:t>
            </a:r>
            <a:r>
              <a:rPr lang="en-US" dirty="0"/>
              <a:t> </a:t>
            </a:r>
            <a:r>
              <a:rPr lang="en-US" dirty="0" err="1"/>
              <a:t>strukturlangan</a:t>
            </a:r>
            <a:r>
              <a:rPr lang="en-US" dirty="0"/>
              <a:t> tip. </a:t>
            </a:r>
            <a:endParaRPr lang="ru-RU" dirty="0"/>
          </a:p>
          <a:p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ta’rifi</a:t>
            </a:r>
            <a:r>
              <a:rPr lang="en-US" dirty="0"/>
              <a:t> </a:t>
            </a:r>
            <a:r>
              <a:rPr lang="en-US" dirty="0" err="1"/>
              <a:t>sodda</a:t>
            </a:r>
            <a:r>
              <a:rPr lang="en-US" dirty="0"/>
              <a:t> </a:t>
            </a:r>
            <a:r>
              <a:rPr lang="en-US" dirty="0" err="1"/>
              <a:t>shakli</a:t>
            </a:r>
            <a:r>
              <a:rPr lang="en-US" dirty="0"/>
              <a:t>: </a:t>
            </a:r>
            <a:endParaRPr lang="ru-RU" dirty="0"/>
          </a:p>
          <a:p>
            <a:r>
              <a:rPr lang="en-US" b="1" dirty="0"/>
              <a:t>&lt;</a:t>
            </a:r>
            <a:r>
              <a:rPr lang="en-US" b="1" dirty="0" err="1"/>
              <a:t>sinf_tipi</a:t>
            </a:r>
            <a:r>
              <a:rPr lang="en-US" b="1" dirty="0"/>
              <a:t>&gt; &lt;</a:t>
            </a:r>
            <a:r>
              <a:rPr lang="en-US" b="1" dirty="0" err="1"/>
              <a:t>sinf_nomi</a:t>
            </a:r>
            <a:r>
              <a:rPr lang="en-US" b="1" dirty="0"/>
              <a:t>&gt;{&lt;</a:t>
            </a:r>
            <a:r>
              <a:rPr lang="en-US" b="1" dirty="0" err="1"/>
              <a:t>sinf_komponentlari_ro‘yxati</a:t>
            </a:r>
            <a:r>
              <a:rPr lang="en-US" b="1" dirty="0"/>
              <a:t>&gt;}; </a:t>
            </a:r>
            <a:endParaRPr lang="en-US" b="1" dirty="0" smtClean="0"/>
          </a:p>
          <a:p>
            <a:pPr marL="0" indent="0">
              <a:buNone/>
            </a:pP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en-US" dirty="0" err="1"/>
              <a:t>yerda</a:t>
            </a:r>
            <a:r>
              <a:rPr lang="en-US" dirty="0"/>
              <a:t>: </a:t>
            </a:r>
            <a:endParaRPr lang="ru-RU" dirty="0"/>
          </a:p>
          <a:p>
            <a:r>
              <a:rPr lang="en-US" b="1" dirty="0" err="1"/>
              <a:t>sinf_tipi</a:t>
            </a:r>
            <a:r>
              <a:rPr lang="en-US" b="1" dirty="0"/>
              <a:t> –class, </a:t>
            </a:r>
            <a:r>
              <a:rPr lang="en-US" b="1" dirty="0" err="1"/>
              <a:t>struct</a:t>
            </a:r>
            <a:r>
              <a:rPr lang="en-US" b="1" dirty="0"/>
              <a:t>, union</a:t>
            </a:r>
            <a:r>
              <a:rPr lang="en-US" dirty="0"/>
              <a:t> </a:t>
            </a:r>
            <a:r>
              <a:rPr lang="en-US" dirty="0" err="1"/>
              <a:t>xizmatchi</a:t>
            </a:r>
            <a:r>
              <a:rPr lang="en-US" dirty="0"/>
              <a:t> </a:t>
            </a:r>
            <a:r>
              <a:rPr lang="en-US" dirty="0" err="1"/>
              <a:t>so‘zlaridan</a:t>
            </a:r>
            <a:r>
              <a:rPr lang="en-US" dirty="0"/>
              <a:t> </a:t>
            </a:r>
            <a:r>
              <a:rPr lang="en-US" dirty="0" err="1"/>
              <a:t>biri</a:t>
            </a:r>
            <a:r>
              <a:rPr lang="en-US" dirty="0" smtClean="0"/>
              <a:t>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3505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Vorislik</a:t>
            </a:r>
            <a:r>
              <a:rPr lang="en-US" b="1" dirty="0"/>
              <a:t>, </a:t>
            </a:r>
            <a:r>
              <a:rPr lang="en-US" b="1" dirty="0" err="1"/>
              <a:t>inkapsulyatsiya</a:t>
            </a:r>
            <a:r>
              <a:rPr lang="en-US" b="1" dirty="0"/>
              <a:t>, </a:t>
            </a:r>
            <a:r>
              <a:rPr lang="en-US" b="1" dirty="0" err="1" smtClean="0"/>
              <a:t>polimorfizm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16181"/>
          </a:xfrm>
        </p:spPr>
        <p:txBody>
          <a:bodyPr>
            <a:normAutofit lnSpcReduction="10000"/>
          </a:bodyPr>
          <a:lstStyle/>
          <a:p>
            <a:r>
              <a:rPr lang="en-US" dirty="0"/>
              <a:t> </a:t>
            </a:r>
            <a:r>
              <a:rPr lang="en-US" dirty="0" smtClean="0"/>
              <a:t>  </a:t>
            </a:r>
            <a:r>
              <a:rPr lang="en-US" dirty="0" err="1" smtClean="0"/>
              <a:t>Obyektga</a:t>
            </a:r>
            <a:r>
              <a:rPr lang="en-US" dirty="0" smtClean="0"/>
              <a:t> </a:t>
            </a:r>
            <a:r>
              <a:rPr lang="en-US" dirty="0" err="1"/>
              <a:t>mo‘ljallangan</a:t>
            </a:r>
            <a:r>
              <a:rPr lang="en-US" dirty="0"/>
              <a:t> </a:t>
            </a:r>
            <a:r>
              <a:rPr lang="en-US" dirty="0" err="1"/>
              <a:t>dasturlashning</a:t>
            </a:r>
            <a:r>
              <a:rPr lang="en-US" dirty="0"/>
              <a:t> </a:t>
            </a:r>
            <a:r>
              <a:rPr lang="en-US" dirty="0" err="1"/>
              <a:t>yana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nazariy</a:t>
            </a:r>
            <a:r>
              <a:rPr lang="en-US" dirty="0"/>
              <a:t> </a:t>
            </a:r>
            <a:r>
              <a:rPr lang="en-US" dirty="0" err="1"/>
              <a:t>jihatdan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/>
              <a:t> </a:t>
            </a:r>
            <a:r>
              <a:rPr lang="en-US" dirty="0" err="1"/>
              <a:t>xususiyatlaridan</a:t>
            </a:r>
            <a:r>
              <a:rPr lang="en-US" dirty="0"/>
              <a:t> </a:t>
            </a:r>
            <a:r>
              <a:rPr lang="en-US" dirty="0" err="1"/>
              <a:t>biri</a:t>
            </a:r>
            <a:r>
              <a:rPr lang="en-US" dirty="0"/>
              <a:t> </a:t>
            </a:r>
            <a:r>
              <a:rPr lang="en-US" dirty="0" err="1"/>
              <a:t>hodisalarni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mexanizmi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,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obyektlar</a:t>
            </a:r>
            <a:r>
              <a:rPr lang="en-US" dirty="0"/>
              <a:t> </a:t>
            </a:r>
            <a:r>
              <a:rPr lang="en-US" dirty="0" err="1"/>
              <a:t>atributlari</a:t>
            </a:r>
            <a:r>
              <a:rPr lang="en-US" dirty="0"/>
              <a:t> </a:t>
            </a:r>
            <a:r>
              <a:rPr lang="en-US" dirty="0" err="1"/>
              <a:t>qiymatlari</a:t>
            </a:r>
            <a:r>
              <a:rPr lang="en-US" dirty="0"/>
              <a:t> </a:t>
            </a:r>
            <a:r>
              <a:rPr lang="en-US" dirty="0" err="1"/>
              <a:t>o‘zgartiriladi</a:t>
            </a:r>
            <a:r>
              <a:rPr lang="en-US" dirty="0"/>
              <a:t>. </a:t>
            </a:r>
            <a:r>
              <a:rPr lang="en-US" dirty="0" err="1"/>
              <a:t>Obyektga</a:t>
            </a:r>
            <a:r>
              <a:rPr lang="en-US" dirty="0"/>
              <a:t> </a:t>
            </a:r>
            <a:r>
              <a:rPr lang="en-US" dirty="0" err="1"/>
              <a:t>mo‘ljallangan</a:t>
            </a:r>
            <a:r>
              <a:rPr lang="en-US" dirty="0"/>
              <a:t> </a:t>
            </a:r>
            <a:r>
              <a:rPr lang="en-US" dirty="0" err="1"/>
              <a:t>dasturlashda</a:t>
            </a:r>
            <a:r>
              <a:rPr lang="en-US" dirty="0"/>
              <a:t> </a:t>
            </a:r>
            <a:r>
              <a:rPr lang="en-US" dirty="0" err="1"/>
              <a:t>avval</a:t>
            </a:r>
            <a:r>
              <a:rPr lang="en-US" dirty="0"/>
              <a:t> </a:t>
            </a:r>
            <a:r>
              <a:rPr lang="en-US" dirty="0" err="1"/>
              <a:t>yaratilgan</a:t>
            </a:r>
            <a:r>
              <a:rPr lang="en-US" dirty="0"/>
              <a:t> </a:t>
            </a:r>
            <a:r>
              <a:rPr lang="en-US" dirty="0" err="1"/>
              <a:t>obyektlar</a:t>
            </a:r>
            <a:r>
              <a:rPr lang="en-US" dirty="0"/>
              <a:t> </a:t>
            </a:r>
            <a:r>
              <a:rPr lang="en-US" dirty="0" err="1"/>
              <a:t>bibliotekasi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usullaridan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hisobiga</a:t>
            </a:r>
            <a:r>
              <a:rPr lang="en-US" dirty="0"/>
              <a:t> </a:t>
            </a:r>
            <a:r>
              <a:rPr lang="en-US" dirty="0" err="1"/>
              <a:t>obyektga</a:t>
            </a:r>
            <a:r>
              <a:rPr lang="en-US" dirty="0"/>
              <a:t> </a:t>
            </a:r>
            <a:r>
              <a:rPr lang="en-US" dirty="0" err="1"/>
              <a:t>yo‘naltirilgan</a:t>
            </a:r>
            <a:r>
              <a:rPr lang="en-US" dirty="0"/>
              <a:t> </a:t>
            </a:r>
            <a:r>
              <a:rPr lang="en-US" dirty="0" err="1"/>
              <a:t>dasturlashda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mehnat</a:t>
            </a:r>
            <a:r>
              <a:rPr lang="en-US" dirty="0"/>
              <a:t> </a:t>
            </a:r>
            <a:r>
              <a:rPr lang="en-US" dirty="0" err="1"/>
              <a:t>tejaladi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smtClean="0"/>
              <a:t>  </a:t>
            </a:r>
            <a:r>
              <a:rPr lang="en-US" dirty="0" err="1" smtClean="0"/>
              <a:t>Obyektlar</a:t>
            </a:r>
            <a:r>
              <a:rPr lang="en-US" dirty="0"/>
              <a:t>, </a:t>
            </a:r>
            <a:r>
              <a:rPr lang="en-US" dirty="0" err="1"/>
              <a:t>sinflar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usullar</a:t>
            </a:r>
            <a:r>
              <a:rPr lang="en-US" dirty="0"/>
              <a:t> </a:t>
            </a:r>
            <a:r>
              <a:rPr lang="en-US" dirty="0" err="1"/>
              <a:t>polimorfizm</a:t>
            </a:r>
            <a:r>
              <a:rPr lang="en-US" dirty="0"/>
              <a:t> </a:t>
            </a:r>
            <a:r>
              <a:rPr lang="en-US" dirty="0" err="1"/>
              <a:t>bo‘lishlari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DV 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/>
              <a:t>qo‘lay</a:t>
            </a:r>
            <a:r>
              <a:rPr lang="en-US" dirty="0"/>
              <a:t> </a:t>
            </a:r>
            <a:r>
              <a:rPr lang="en-US" dirty="0" err="1"/>
              <a:t>foydalanishligi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universalligini</a:t>
            </a:r>
            <a:r>
              <a:rPr lang="en-US" dirty="0"/>
              <a:t> </a:t>
            </a:r>
            <a:r>
              <a:rPr lang="en-US" dirty="0" err="1"/>
              <a:t>ta’minlaydi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  </a:t>
            </a:r>
            <a:r>
              <a:rPr lang="en-US" dirty="0" err="1" smtClean="0"/>
              <a:t>Obyektga</a:t>
            </a:r>
            <a:r>
              <a:rPr lang="en-US" dirty="0" smtClean="0"/>
              <a:t> </a:t>
            </a:r>
            <a:r>
              <a:rPr lang="en-US" dirty="0" err="1"/>
              <a:t>mo‘ljallangan</a:t>
            </a:r>
            <a:r>
              <a:rPr lang="en-US" dirty="0"/>
              <a:t> </a:t>
            </a:r>
            <a:r>
              <a:rPr lang="en-US" dirty="0" err="1"/>
              <a:t>dasturlashda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printsipial</a:t>
            </a:r>
            <a:r>
              <a:rPr lang="en-US" dirty="0"/>
              <a:t> </a:t>
            </a:r>
            <a:r>
              <a:rPr lang="en-US" dirty="0" err="1"/>
              <a:t>dinamik</a:t>
            </a:r>
            <a:r>
              <a:rPr lang="en-US" dirty="0"/>
              <a:t> </a:t>
            </a:r>
            <a:r>
              <a:rPr lang="en-US" dirty="0" err="1"/>
              <a:t>mohiyatga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, </a:t>
            </a:r>
            <a:r>
              <a:rPr lang="en-US" dirty="0" err="1"/>
              <a:t>ya’ni</a:t>
            </a:r>
            <a:r>
              <a:rPr lang="en-US" dirty="0"/>
              <a:t> u </a:t>
            </a:r>
            <a:r>
              <a:rPr lang="en-US" dirty="0" err="1"/>
              <a:t>vaqtga</a:t>
            </a:r>
            <a:r>
              <a:rPr lang="en-US" dirty="0"/>
              <a:t> </a:t>
            </a:r>
            <a:r>
              <a:rPr lang="en-US" dirty="0" err="1"/>
              <a:t>bog‘lik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faktorlar</a:t>
            </a:r>
            <a:r>
              <a:rPr lang="en-US" dirty="0"/>
              <a:t> </a:t>
            </a:r>
            <a:r>
              <a:rPr lang="en-US" dirty="0" err="1"/>
              <a:t>ta’sirida</a:t>
            </a:r>
            <a:r>
              <a:rPr lang="en-US" dirty="0"/>
              <a:t> </a:t>
            </a:r>
            <a:r>
              <a:rPr lang="en-US" dirty="0" err="1"/>
              <a:t>o‘zgaradi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1125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Sinflar</a:t>
            </a:r>
            <a:r>
              <a:rPr lang="en-US" b="1" dirty="0"/>
              <a:t> </a:t>
            </a:r>
            <a:r>
              <a:rPr lang="en-US" b="1" dirty="0" err="1" smtClean="0"/>
              <a:t>shablon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 </a:t>
            </a:r>
            <a:r>
              <a:rPr lang="en-US" dirty="0" err="1"/>
              <a:t>Sinflar</a:t>
            </a:r>
            <a:r>
              <a:rPr lang="en-US" dirty="0"/>
              <a:t> </a:t>
            </a:r>
            <a:r>
              <a:rPr lang="en-US" dirty="0" err="1"/>
              <a:t>shablon</a:t>
            </a:r>
            <a:r>
              <a:rPr lang="en-US" dirty="0"/>
              <a:t> (</a:t>
            </a:r>
            <a:r>
              <a:rPr lang="en-US" dirty="0" err="1"/>
              <a:t>qolip</a:t>
            </a:r>
            <a:r>
              <a:rPr lang="en-US" dirty="0"/>
              <a:t>)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o‘xshaydi</a:t>
            </a:r>
            <a:r>
              <a:rPr lang="en-US" dirty="0"/>
              <a:t>: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obyektlarning</a:t>
            </a:r>
            <a:r>
              <a:rPr lang="en-US" dirty="0"/>
              <a:t> </a:t>
            </a:r>
            <a:r>
              <a:rPr lang="en-US" dirty="0" err="1"/>
              <a:t>ekzemplyarlarini</a:t>
            </a:r>
            <a:r>
              <a:rPr lang="en-US" dirty="0"/>
              <a:t> </a:t>
            </a:r>
            <a:r>
              <a:rPr lang="en-US" dirty="0" err="1"/>
              <a:t>tayyorlash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qo‘llanadi</a:t>
            </a:r>
            <a:r>
              <a:rPr lang="en-US" dirty="0"/>
              <a:t>. </a:t>
            </a:r>
            <a:r>
              <a:rPr lang="en-US" dirty="0" err="1"/>
              <a:t>Belgilar</a:t>
            </a:r>
            <a:r>
              <a:rPr lang="en-US" dirty="0"/>
              <a:t> - </a:t>
            </a:r>
            <a:r>
              <a:rPr lang="en-US" dirty="0" err="1"/>
              <a:t>sinfning</a:t>
            </a:r>
            <a:r>
              <a:rPr lang="en-US" dirty="0"/>
              <a:t> </a:t>
            </a:r>
            <a:r>
              <a:rPr lang="en-US" dirty="0" err="1"/>
              <a:t>tashqaridan</a:t>
            </a:r>
            <a:r>
              <a:rPr lang="en-US" dirty="0"/>
              <a:t> </a:t>
            </a:r>
            <a:r>
              <a:rPr lang="en-US" dirty="0" err="1"/>
              <a:t>ko‘rinib</a:t>
            </a:r>
            <a:r>
              <a:rPr lang="en-US" dirty="0"/>
              <a:t> </a:t>
            </a:r>
            <a:r>
              <a:rPr lang="en-US" dirty="0" err="1"/>
              <a:t>turgan</a:t>
            </a:r>
            <a:r>
              <a:rPr lang="en-US" dirty="0"/>
              <a:t> </a:t>
            </a:r>
            <a:r>
              <a:rPr lang="en-US" dirty="0" err="1"/>
              <a:t>xususiyatlari</a:t>
            </a:r>
            <a:r>
              <a:rPr lang="en-US" dirty="0"/>
              <a:t>.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o‘zgaruvchiga</a:t>
            </a:r>
            <a:r>
              <a:rPr lang="en-US" dirty="0"/>
              <a:t> </a:t>
            </a:r>
            <a:r>
              <a:rPr lang="en-US" dirty="0" err="1"/>
              <a:t>bevosita</a:t>
            </a:r>
            <a:r>
              <a:rPr lang="en-US" dirty="0"/>
              <a:t> </a:t>
            </a:r>
            <a:r>
              <a:rPr lang="en-US" dirty="0" err="1"/>
              <a:t>kirishni</a:t>
            </a:r>
            <a:r>
              <a:rPr lang="en-US" dirty="0"/>
              <a:t> </a:t>
            </a:r>
            <a:r>
              <a:rPr lang="en-US" dirty="0" err="1"/>
              <a:t>takdim</a:t>
            </a:r>
            <a:r>
              <a:rPr lang="en-US" dirty="0"/>
              <a:t> </a:t>
            </a:r>
            <a:r>
              <a:rPr lang="en-US" dirty="0" err="1"/>
              <a:t>etganda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usul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qiymatni</a:t>
            </a:r>
            <a:r>
              <a:rPr lang="en-US" dirty="0"/>
              <a:t> </a:t>
            </a:r>
            <a:r>
              <a:rPr lang="en-US" dirty="0" err="1"/>
              <a:t>kaytargandagina</a:t>
            </a:r>
            <a:r>
              <a:rPr lang="en-US" dirty="0"/>
              <a:t>,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belgilarini</a:t>
            </a:r>
            <a:r>
              <a:rPr lang="en-US" dirty="0"/>
              <a:t> </a:t>
            </a:r>
            <a:r>
              <a:rPr lang="en-US" dirty="0" err="1"/>
              <a:t>namoyon</a:t>
            </a:r>
            <a:r>
              <a:rPr lang="en-US" dirty="0"/>
              <a:t> </a:t>
            </a:r>
            <a:r>
              <a:rPr lang="en-US" dirty="0" err="1"/>
              <a:t>kilishi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/>
              <a:t>Hulk-</a:t>
            </a:r>
            <a:r>
              <a:rPr lang="en-US" dirty="0" err="1"/>
              <a:t>atvor</a:t>
            </a:r>
            <a:r>
              <a:rPr lang="en-US" dirty="0"/>
              <a:t> - </a:t>
            </a:r>
            <a:r>
              <a:rPr lang="en-US" dirty="0" err="1"/>
              <a:t>xabarga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holatning</a:t>
            </a:r>
            <a:r>
              <a:rPr lang="en-US" dirty="0"/>
              <a:t> </a:t>
            </a:r>
            <a:r>
              <a:rPr lang="en-US" dirty="0" err="1"/>
              <a:t>o‘zgarishiga</a:t>
            </a:r>
            <a:r>
              <a:rPr lang="en-US" dirty="0"/>
              <a:t> </a:t>
            </a:r>
            <a:r>
              <a:rPr lang="en-US" dirty="0" err="1"/>
              <a:t>javoban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bajariladigan</a:t>
            </a:r>
            <a:r>
              <a:rPr lang="en-US" dirty="0"/>
              <a:t> </a:t>
            </a:r>
            <a:r>
              <a:rPr lang="en-US" dirty="0" err="1"/>
              <a:t>xatti-xarakatlar</a:t>
            </a:r>
            <a:r>
              <a:rPr lang="en-US" dirty="0"/>
              <a:t>. U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nima</a:t>
            </a:r>
            <a:r>
              <a:rPr lang="en-US" dirty="0"/>
              <a:t> </a:t>
            </a:r>
            <a:r>
              <a:rPr lang="en-US" dirty="0" err="1"/>
              <a:t>qilayotganini</a:t>
            </a:r>
            <a:r>
              <a:rPr lang="en-US" dirty="0"/>
              <a:t> </a:t>
            </a:r>
            <a:r>
              <a:rPr lang="en-US" dirty="0" err="1"/>
              <a:t>bildiradi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ikkinchi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ustida</a:t>
            </a:r>
            <a:r>
              <a:rPr lang="en-US" dirty="0"/>
              <a:t> </a:t>
            </a:r>
            <a:r>
              <a:rPr lang="en-US" dirty="0" err="1"/>
              <a:t>xatti-xarakatlar</a:t>
            </a:r>
            <a:r>
              <a:rPr lang="en-US" dirty="0"/>
              <a:t> </a:t>
            </a:r>
            <a:r>
              <a:rPr lang="en-US" dirty="0" err="1"/>
              <a:t>bajarib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xulk-atvoriga</a:t>
            </a:r>
            <a:r>
              <a:rPr lang="en-US" dirty="0"/>
              <a:t> </a:t>
            </a:r>
            <a:r>
              <a:rPr lang="en-US" dirty="0" err="1"/>
              <a:t>ta’sir</a:t>
            </a:r>
            <a:r>
              <a:rPr lang="en-US" dirty="0"/>
              <a:t> </a:t>
            </a:r>
            <a:r>
              <a:rPr lang="en-US" dirty="0" err="1"/>
              <a:t>ko‘rsatishi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«</a:t>
            </a:r>
            <a:r>
              <a:rPr lang="en-US" dirty="0" err="1"/>
              <a:t>Xatti-xarakat</a:t>
            </a:r>
            <a:r>
              <a:rPr lang="en-US" dirty="0"/>
              <a:t>» </a:t>
            </a:r>
            <a:r>
              <a:rPr lang="en-US" dirty="0" err="1"/>
              <a:t>atamasi</a:t>
            </a:r>
            <a:r>
              <a:rPr lang="en-US" dirty="0"/>
              <a:t> </a:t>
            </a:r>
            <a:r>
              <a:rPr lang="en-US" dirty="0" err="1"/>
              <a:t>o‘rniga</a:t>
            </a:r>
            <a:r>
              <a:rPr lang="en-US" dirty="0"/>
              <a:t> «</a:t>
            </a:r>
            <a:r>
              <a:rPr lang="en-US" dirty="0" err="1"/>
              <a:t>usulni</a:t>
            </a:r>
            <a:r>
              <a:rPr lang="en-US" dirty="0"/>
              <a:t> </a:t>
            </a:r>
            <a:r>
              <a:rPr lang="en-US" dirty="0" err="1"/>
              <a:t>chakirish</a:t>
            </a:r>
            <a:r>
              <a:rPr lang="en-US" dirty="0"/>
              <a:t>», «</a:t>
            </a:r>
            <a:r>
              <a:rPr lang="en-US" dirty="0" err="1"/>
              <a:t>funksiyasini</a:t>
            </a:r>
            <a:r>
              <a:rPr lang="en-US" dirty="0"/>
              <a:t> </a:t>
            </a:r>
            <a:r>
              <a:rPr lang="en-US" dirty="0" err="1"/>
              <a:t>chakirish</a:t>
            </a:r>
            <a:r>
              <a:rPr lang="en-US" dirty="0"/>
              <a:t>» </a:t>
            </a:r>
            <a:r>
              <a:rPr lang="en-US" dirty="0" err="1"/>
              <a:t>yoki</a:t>
            </a:r>
            <a:r>
              <a:rPr lang="en-US" dirty="0"/>
              <a:t> «</a:t>
            </a:r>
            <a:r>
              <a:rPr lang="en-US" dirty="0" err="1"/>
              <a:t>xabarni</a:t>
            </a:r>
            <a:r>
              <a:rPr lang="en-US" dirty="0"/>
              <a:t> </a:t>
            </a:r>
            <a:r>
              <a:rPr lang="en-US" dirty="0" err="1"/>
              <a:t>o‘zatish</a:t>
            </a:r>
            <a:r>
              <a:rPr lang="en-US" dirty="0"/>
              <a:t>» </a:t>
            </a:r>
            <a:r>
              <a:rPr lang="en-US" dirty="0" err="1"/>
              <a:t>atamalari</a:t>
            </a:r>
            <a:r>
              <a:rPr lang="en-US" dirty="0"/>
              <a:t> </a:t>
            </a:r>
            <a:r>
              <a:rPr lang="en-US" dirty="0" err="1"/>
              <a:t>ko‘llanadi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6087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 err="1"/>
              <a:t>Birinchi</a:t>
            </a:r>
            <a:r>
              <a:rPr lang="en-US" sz="4800" b="1" dirty="0"/>
              <a:t> </a:t>
            </a:r>
            <a:r>
              <a:rPr lang="en-US" sz="4800" b="1" dirty="0" err="1"/>
              <a:t>usul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138515"/>
            <a:ext cx="10515600" cy="4038447"/>
          </a:xfrm>
        </p:spPr>
        <p:txBody>
          <a:bodyPr/>
          <a:lstStyle/>
          <a:p>
            <a:r>
              <a:rPr lang="en-US" dirty="0" smtClean="0"/>
              <a:t>    </a:t>
            </a:r>
            <a:r>
              <a:rPr lang="en-US" dirty="0" err="1" smtClean="0"/>
              <a:t>Obyektlar</a:t>
            </a:r>
            <a:r>
              <a:rPr lang="en-US" dirty="0" smtClean="0"/>
              <a:t> </a:t>
            </a:r>
            <a:r>
              <a:rPr lang="en-US" dirty="0" err="1"/>
              <a:t>biri</a:t>
            </a:r>
            <a:r>
              <a:rPr lang="en-US" dirty="0"/>
              <a:t> </a:t>
            </a:r>
            <a:r>
              <a:rPr lang="en-US" dirty="0" err="1"/>
              <a:t>ikkinchisidan</a:t>
            </a:r>
            <a:r>
              <a:rPr lang="en-US" dirty="0"/>
              <a:t> </a:t>
            </a:r>
            <a:r>
              <a:rPr lang="en-US" dirty="0" err="1"/>
              <a:t>mustaqil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 Agar </a:t>
            </a:r>
            <a:r>
              <a:rPr lang="en-US" dirty="0" err="1"/>
              <a:t>alohida</a:t>
            </a:r>
            <a:r>
              <a:rPr lang="en-US" dirty="0"/>
              <a:t> </a:t>
            </a:r>
            <a:r>
              <a:rPr lang="en-US" dirty="0" err="1"/>
              <a:t>obyektlarga</a:t>
            </a:r>
            <a:r>
              <a:rPr lang="en-US" dirty="0"/>
              <a:t> </a:t>
            </a:r>
            <a:r>
              <a:rPr lang="en-US" dirty="0" err="1"/>
              <a:t>o‘zaro</a:t>
            </a:r>
            <a:r>
              <a:rPr lang="en-US" dirty="0"/>
              <a:t> </a:t>
            </a:r>
            <a:r>
              <a:rPr lang="en-US" dirty="0" err="1"/>
              <a:t>aloqa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 </a:t>
            </a:r>
            <a:r>
              <a:rPr lang="en-US" dirty="0" err="1"/>
              <a:t>qolsa</a:t>
            </a:r>
            <a:r>
              <a:rPr lang="en-US" dirty="0"/>
              <a:t>,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bir-birlariga</a:t>
            </a:r>
            <a:r>
              <a:rPr lang="en-US" dirty="0"/>
              <a:t> </a:t>
            </a:r>
            <a:r>
              <a:rPr lang="en-US" dirty="0" err="1"/>
              <a:t>xabar</a:t>
            </a:r>
            <a:r>
              <a:rPr lang="en-US" dirty="0"/>
              <a:t> </a:t>
            </a:r>
            <a:r>
              <a:rPr lang="en-US" dirty="0" err="1"/>
              <a:t>jo‘natadi</a:t>
            </a:r>
            <a:r>
              <a:rPr lang="en-US" dirty="0"/>
              <a:t>.  </a:t>
            </a:r>
            <a:endParaRPr lang="en-US" dirty="0" smtClean="0"/>
          </a:p>
          <a:p>
            <a:r>
              <a:rPr lang="en-US" dirty="0" smtClean="0"/>
              <a:t>   </a:t>
            </a:r>
            <a:r>
              <a:rPr lang="en-US" dirty="0" err="1" smtClean="0"/>
              <a:t>Obyektlar</a:t>
            </a:r>
            <a:r>
              <a:rPr lang="en-US" dirty="0" smtClean="0"/>
              <a:t> </a:t>
            </a:r>
            <a:r>
              <a:rPr lang="en-US" dirty="0" err="1"/>
              <a:t>bir-birlari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xabarlar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aloqa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</a:t>
            </a:r>
            <a:r>
              <a:rPr lang="en-US" dirty="0" err="1"/>
              <a:t>Xabar</a:t>
            </a:r>
            <a:r>
              <a:rPr lang="en-US" dirty="0"/>
              <a:t> </a:t>
            </a:r>
            <a:r>
              <a:rPr lang="en-US" dirty="0" err="1"/>
              <a:t>olgan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ma’lum</a:t>
            </a:r>
            <a:r>
              <a:rPr lang="en-US" dirty="0"/>
              <a:t> </a:t>
            </a:r>
            <a:r>
              <a:rPr lang="en-US" dirty="0" err="1"/>
              <a:t>xatti-xarakatlarni</a:t>
            </a:r>
            <a:r>
              <a:rPr lang="en-US" dirty="0"/>
              <a:t> </a:t>
            </a:r>
            <a:r>
              <a:rPr lang="en-US" dirty="0" err="1"/>
              <a:t>bajaradi</a:t>
            </a:r>
            <a:r>
              <a:rPr lang="en-US" dirty="0"/>
              <a:t>.  </a:t>
            </a:r>
            <a:r>
              <a:rPr lang="en-US" dirty="0" err="1"/>
              <a:t>Xabar</a:t>
            </a:r>
            <a:r>
              <a:rPr lang="en-US" dirty="0"/>
              <a:t> </a:t>
            </a:r>
            <a:r>
              <a:rPr lang="en-US" dirty="0" err="1"/>
              <a:t>uzatish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xolatini</a:t>
            </a:r>
            <a:r>
              <a:rPr lang="en-US" dirty="0"/>
              <a:t> </a:t>
            </a:r>
            <a:r>
              <a:rPr lang="en-US" dirty="0" err="1"/>
              <a:t>o‘zgartirish</a:t>
            </a:r>
            <a:r>
              <a:rPr lang="en-US" dirty="0"/>
              <a:t> </a:t>
            </a:r>
            <a:r>
              <a:rPr lang="en-US" dirty="0" err="1"/>
              <a:t>maqsadida</a:t>
            </a:r>
            <a:r>
              <a:rPr lang="en-US" dirty="0"/>
              <a:t> </a:t>
            </a:r>
            <a:r>
              <a:rPr lang="en-US" dirty="0" err="1"/>
              <a:t>uslubni</a:t>
            </a:r>
            <a:r>
              <a:rPr lang="en-US" dirty="0"/>
              <a:t> </a:t>
            </a:r>
            <a:r>
              <a:rPr lang="en-US" dirty="0" err="1"/>
              <a:t>chaqirib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xulk-atvor</a:t>
            </a:r>
            <a:r>
              <a:rPr lang="en-US" dirty="0"/>
              <a:t> </a:t>
            </a:r>
            <a:r>
              <a:rPr lang="en-US" dirty="0" err="1"/>
              <a:t>modellaridan</a:t>
            </a:r>
            <a:r>
              <a:rPr lang="en-US" dirty="0"/>
              <a:t> </a:t>
            </a:r>
            <a:r>
              <a:rPr lang="en-US" dirty="0" err="1"/>
              <a:t>birini</a:t>
            </a:r>
            <a:r>
              <a:rPr lang="en-US" dirty="0"/>
              <a:t> </a:t>
            </a:r>
            <a:r>
              <a:rPr lang="en-US" dirty="0" err="1"/>
              <a:t>ko‘llashning</a:t>
            </a:r>
            <a:r>
              <a:rPr lang="en-US" dirty="0"/>
              <a:t> </a:t>
            </a:r>
            <a:r>
              <a:rPr lang="en-US" dirty="0" err="1"/>
              <a:t>o‘zginasidir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406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 err="1"/>
              <a:t>Ikkinchi</a:t>
            </a:r>
            <a:r>
              <a:rPr lang="en-US" sz="4800" b="1" dirty="0"/>
              <a:t> </a:t>
            </a:r>
            <a:r>
              <a:rPr lang="en-US" sz="4800" b="1" dirty="0" err="1"/>
              <a:t>usul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   </a:t>
            </a:r>
            <a:r>
              <a:rPr lang="en-US" dirty="0" err="1" smtClean="0"/>
              <a:t>Obyekt</a:t>
            </a:r>
            <a:r>
              <a:rPr lang="en-US" dirty="0" smtClean="0"/>
              <a:t> </a:t>
            </a:r>
            <a:r>
              <a:rPr lang="en-US" dirty="0" err="1"/>
              <a:t>tarkibida</a:t>
            </a:r>
            <a:r>
              <a:rPr lang="en-US" dirty="0"/>
              <a:t> </a:t>
            </a:r>
            <a:r>
              <a:rPr lang="en-US" dirty="0" err="1"/>
              <a:t>boshka</a:t>
            </a:r>
            <a:r>
              <a:rPr lang="en-US" dirty="0"/>
              <a:t> </a:t>
            </a:r>
            <a:r>
              <a:rPr lang="en-US" dirty="0" err="1"/>
              <a:t>obyektlar</a:t>
            </a:r>
            <a:r>
              <a:rPr lang="en-US" dirty="0"/>
              <a:t> </a:t>
            </a:r>
            <a:r>
              <a:rPr lang="en-US" dirty="0" err="1"/>
              <a:t>bo‘lishi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Xuddi</a:t>
            </a:r>
            <a:r>
              <a:rPr lang="en-US" dirty="0"/>
              <a:t> </a:t>
            </a:r>
            <a:r>
              <a:rPr lang="en-US" dirty="0" err="1"/>
              <a:t>OMDda</a:t>
            </a:r>
            <a:r>
              <a:rPr lang="en-US" dirty="0"/>
              <a:t> </a:t>
            </a:r>
            <a:r>
              <a:rPr lang="en-US" dirty="0" err="1"/>
              <a:t>bo‘lganidek</a:t>
            </a:r>
            <a:r>
              <a:rPr lang="en-US" dirty="0"/>
              <a:t>,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obyektlardan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topganidek</a:t>
            </a:r>
            <a:r>
              <a:rPr lang="en-US" dirty="0"/>
              <a:t>, </a:t>
            </a:r>
            <a:r>
              <a:rPr lang="en-US" dirty="0" err="1"/>
              <a:t>obyektlar</a:t>
            </a:r>
            <a:r>
              <a:rPr lang="en-US" dirty="0"/>
              <a:t> ham,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navbatida</a:t>
            </a:r>
            <a:r>
              <a:rPr lang="en-US" dirty="0"/>
              <a:t>, </a:t>
            </a:r>
            <a:r>
              <a:rPr lang="en-US" dirty="0" err="1"/>
              <a:t>agregattsiya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obyektlardan</a:t>
            </a:r>
            <a:r>
              <a:rPr lang="en-US" dirty="0"/>
              <a:t> </a:t>
            </a:r>
            <a:r>
              <a:rPr lang="en-US" dirty="0" err="1"/>
              <a:t>jamlanishi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obyektlarning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bittasida</a:t>
            </a:r>
            <a:r>
              <a:rPr lang="en-US" dirty="0"/>
              <a:t> </a:t>
            </a:r>
            <a:r>
              <a:rPr lang="en-US" dirty="0" err="1"/>
              <a:t>uslub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belgilarga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interfeys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smtClean="0"/>
              <a:t>   </a:t>
            </a:r>
            <a:r>
              <a:rPr lang="en-US" dirty="0" err="1" smtClean="0"/>
              <a:t>Xabar</a:t>
            </a:r>
            <a:r>
              <a:rPr lang="en-US" dirty="0" smtClean="0"/>
              <a:t> </a:t>
            </a:r>
            <a:r>
              <a:rPr lang="en-US" dirty="0"/>
              <a:t>- </a:t>
            </a:r>
            <a:r>
              <a:rPr lang="en-US" dirty="0" err="1"/>
              <a:t>obyektga</a:t>
            </a:r>
            <a:r>
              <a:rPr lang="en-US" dirty="0"/>
              <a:t> </a:t>
            </a:r>
            <a:r>
              <a:rPr lang="en-US" dirty="0" err="1"/>
              <a:t>mo‘ljallangan</a:t>
            </a:r>
            <a:r>
              <a:rPr lang="en-US" dirty="0"/>
              <a:t> </a:t>
            </a:r>
            <a:r>
              <a:rPr lang="en-US" dirty="0" err="1"/>
              <a:t>yondoshuvning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 </a:t>
            </a:r>
            <a:r>
              <a:rPr lang="en-US" dirty="0" err="1"/>
              <a:t>tushinchasi</a:t>
            </a:r>
            <a:r>
              <a:rPr lang="en-US" dirty="0"/>
              <a:t>. </a:t>
            </a:r>
            <a:r>
              <a:rPr lang="en-US" dirty="0" err="1"/>
              <a:t>Xabarlar</a:t>
            </a:r>
            <a:r>
              <a:rPr lang="en-US" dirty="0"/>
              <a:t> </a:t>
            </a:r>
            <a:r>
              <a:rPr lang="en-US" dirty="0" err="1"/>
              <a:t>mexanizmi</a:t>
            </a:r>
            <a:r>
              <a:rPr lang="en-US" dirty="0"/>
              <a:t> </a:t>
            </a:r>
            <a:r>
              <a:rPr lang="en-US" dirty="0" err="1"/>
              <a:t>tufayli</a:t>
            </a:r>
            <a:r>
              <a:rPr lang="en-US" dirty="0"/>
              <a:t> </a:t>
            </a:r>
            <a:r>
              <a:rPr lang="en-US" dirty="0" err="1"/>
              <a:t>obyektlar</a:t>
            </a:r>
            <a:r>
              <a:rPr lang="en-US" dirty="0"/>
              <a:t>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mustakilligini</a:t>
            </a:r>
            <a:r>
              <a:rPr lang="en-US" dirty="0"/>
              <a:t> </a:t>
            </a:r>
            <a:r>
              <a:rPr lang="en-US" dirty="0" err="1"/>
              <a:t>saqlab</a:t>
            </a:r>
            <a:r>
              <a:rPr lang="en-US" dirty="0"/>
              <a:t> </a:t>
            </a:r>
            <a:r>
              <a:rPr lang="en-US" dirty="0" err="1"/>
              <a:t>qolishi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biron</a:t>
            </a:r>
            <a:r>
              <a:rPr lang="en-US" dirty="0"/>
              <a:t> </a:t>
            </a:r>
            <a:r>
              <a:rPr lang="en-US" dirty="0" err="1"/>
              <a:t>obyektga</a:t>
            </a:r>
            <a:r>
              <a:rPr lang="en-US" dirty="0"/>
              <a:t> </a:t>
            </a:r>
            <a:r>
              <a:rPr lang="en-US" dirty="0" err="1"/>
              <a:t>xabar</a:t>
            </a:r>
            <a:r>
              <a:rPr lang="en-US" dirty="0"/>
              <a:t> </a:t>
            </a:r>
            <a:r>
              <a:rPr lang="en-US" dirty="0" err="1"/>
              <a:t>jo‘natayotgan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xabar</a:t>
            </a:r>
            <a:r>
              <a:rPr lang="en-US" dirty="0"/>
              <a:t> </a:t>
            </a:r>
            <a:r>
              <a:rPr lang="en-US" dirty="0" err="1"/>
              <a:t>olgan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talabdagi</a:t>
            </a:r>
            <a:r>
              <a:rPr lang="en-US" dirty="0"/>
              <a:t> </a:t>
            </a:r>
            <a:r>
              <a:rPr lang="en-US" dirty="0" err="1"/>
              <a:t>xatti-xarakatni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bajarishi</a:t>
            </a:r>
            <a:r>
              <a:rPr lang="en-US" dirty="0"/>
              <a:t> </a:t>
            </a:r>
            <a:r>
              <a:rPr lang="en-US" dirty="0" err="1"/>
              <a:t>unchalik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 </a:t>
            </a:r>
            <a:r>
              <a:rPr lang="en-US" dirty="0" err="1"/>
              <a:t>Unga</a:t>
            </a:r>
            <a:r>
              <a:rPr lang="en-US" dirty="0"/>
              <a:t> </a:t>
            </a:r>
            <a:r>
              <a:rPr lang="en-US" dirty="0" err="1"/>
              <a:t>xatti-xarakat</a:t>
            </a:r>
            <a:r>
              <a:rPr lang="en-US" dirty="0"/>
              <a:t> </a:t>
            </a:r>
            <a:r>
              <a:rPr lang="en-US" dirty="0" err="1"/>
              <a:t>bajarilganligining</a:t>
            </a:r>
            <a:r>
              <a:rPr lang="en-US" dirty="0"/>
              <a:t> </a:t>
            </a:r>
            <a:r>
              <a:rPr lang="en-US" dirty="0" err="1"/>
              <a:t>o‘zi</a:t>
            </a:r>
            <a:r>
              <a:rPr lang="en-US" dirty="0"/>
              <a:t> </a:t>
            </a:r>
            <a:r>
              <a:rPr lang="en-US" dirty="0" err="1"/>
              <a:t>muhimdir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1849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/>
              <a:t>C++ </a:t>
            </a:r>
            <a:r>
              <a:rPr lang="en-US" sz="4800" b="1" dirty="0" err="1"/>
              <a:t>dasturlash</a:t>
            </a:r>
            <a:r>
              <a:rPr lang="en-US" sz="4800" b="1" dirty="0"/>
              <a:t> </a:t>
            </a:r>
            <a:r>
              <a:rPr lang="en-US" sz="4800" b="1" dirty="0" err="1"/>
              <a:t>tili</a:t>
            </a:r>
            <a:r>
              <a:rPr lang="en-US" sz="4800" b="1" dirty="0"/>
              <a:t> </a:t>
            </a:r>
            <a:endParaRPr lang="ru-RU" sz="4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04672"/>
          </a:xfrm>
        </p:spPr>
        <p:txBody>
          <a:bodyPr>
            <a:normAutofit lnSpcReduction="10000"/>
          </a:bodyPr>
          <a:lstStyle/>
          <a:p>
            <a:r>
              <a:rPr lang="en-US" dirty="0"/>
              <a:t>C++ da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ma’lumot</a:t>
            </a:r>
            <a:r>
              <a:rPr lang="en-US" dirty="0"/>
              <a:t> </a:t>
            </a:r>
            <a:r>
              <a:rPr lang="en-US" dirty="0" err="1"/>
              <a:t>turlari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: </a:t>
            </a:r>
            <a:r>
              <a:rPr lang="en-US" dirty="0" err="1"/>
              <a:t>int</a:t>
            </a:r>
            <a:r>
              <a:rPr lang="en-US" dirty="0"/>
              <a:t>, float, double, char -</a:t>
            </a:r>
            <a:r>
              <a:rPr lang="en-US" dirty="0" err="1"/>
              <a:t>belgili</a:t>
            </a:r>
            <a:r>
              <a:rPr lang="en-US" dirty="0"/>
              <a:t> tur, string – </a:t>
            </a:r>
            <a:r>
              <a:rPr lang="en-US" dirty="0" err="1"/>
              <a:t>belgilar</a:t>
            </a:r>
            <a:r>
              <a:rPr lang="en-US" dirty="0"/>
              <a:t> </a:t>
            </a:r>
            <a:r>
              <a:rPr lang="en-US" dirty="0" err="1"/>
              <a:t>qatori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O‘zguruvchilarni</a:t>
            </a:r>
            <a:r>
              <a:rPr lang="en-US" dirty="0"/>
              <a:t> </a:t>
            </a:r>
            <a:r>
              <a:rPr lang="en-US" dirty="0" err="1"/>
              <a:t>e’lon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initsializatsiya</a:t>
            </a:r>
            <a:r>
              <a:rPr lang="en-US" dirty="0"/>
              <a:t> </a:t>
            </a:r>
            <a:r>
              <a:rPr lang="en-US" dirty="0" err="1"/>
              <a:t>qilishni</a:t>
            </a:r>
            <a:r>
              <a:rPr lang="en-US" dirty="0"/>
              <a:t> </a:t>
            </a:r>
            <a:r>
              <a:rPr lang="en-US" dirty="0" err="1"/>
              <a:t>bitta</a:t>
            </a:r>
            <a:r>
              <a:rPr lang="en-US" dirty="0"/>
              <a:t> operator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ham </a:t>
            </a:r>
            <a:r>
              <a:rPr lang="en-US" dirty="0" err="1"/>
              <a:t>mumkin</a:t>
            </a:r>
            <a:r>
              <a:rPr lang="en-US" dirty="0"/>
              <a:t>: </a:t>
            </a:r>
            <a:r>
              <a:rPr lang="en-US" dirty="0" err="1"/>
              <a:t>int</a:t>
            </a:r>
            <a:r>
              <a:rPr lang="en-US" dirty="0"/>
              <a:t> </a:t>
            </a:r>
            <a:r>
              <a:rPr lang="en-US" dirty="0" err="1"/>
              <a:t>nVariable</a:t>
            </a:r>
            <a:r>
              <a:rPr lang="en-US" dirty="0"/>
              <a:t> = 1; </a:t>
            </a:r>
            <a:endParaRPr lang="ru-RU" dirty="0"/>
          </a:p>
          <a:p>
            <a:r>
              <a:rPr lang="en-US" dirty="0" err="1"/>
              <a:t>O‘zgarmas</a:t>
            </a:r>
            <a:r>
              <a:rPr lang="en-US" dirty="0"/>
              <a:t> deb </a:t>
            </a:r>
            <a:r>
              <a:rPr lang="en-US" dirty="0" err="1"/>
              <a:t>istalgan</a:t>
            </a:r>
            <a:r>
              <a:rPr lang="en-US" dirty="0"/>
              <a:t> </a:t>
            </a:r>
            <a:r>
              <a:rPr lang="en-US" dirty="0" err="1"/>
              <a:t>doimiy</a:t>
            </a:r>
            <a:r>
              <a:rPr lang="en-US" dirty="0"/>
              <a:t> </a:t>
            </a:r>
            <a:r>
              <a:rPr lang="en-US" dirty="0" err="1"/>
              <a:t>kattalikga</a:t>
            </a:r>
            <a:r>
              <a:rPr lang="en-US" dirty="0"/>
              <a:t> </a:t>
            </a:r>
            <a:r>
              <a:rPr lang="en-US" dirty="0" err="1"/>
              <a:t>aytamiz</a:t>
            </a:r>
            <a:r>
              <a:rPr lang="en-US" dirty="0"/>
              <a:t>. </a:t>
            </a:r>
            <a:r>
              <a:rPr lang="en-US" dirty="0" err="1"/>
              <a:t>O‘zgaruvchilar</a:t>
            </a:r>
            <a:r>
              <a:rPr lang="en-US" dirty="0"/>
              <a:t> </a:t>
            </a:r>
            <a:r>
              <a:rPr lang="en-US" dirty="0" err="1"/>
              <a:t>singari</a:t>
            </a:r>
            <a:r>
              <a:rPr lang="en-US" dirty="0"/>
              <a:t> </a:t>
            </a:r>
            <a:r>
              <a:rPr lang="en-US" dirty="0" err="1"/>
              <a:t>o‘zgarmaslar</a:t>
            </a:r>
            <a:r>
              <a:rPr lang="en-US" dirty="0"/>
              <a:t> ham </a:t>
            </a:r>
            <a:r>
              <a:rPr lang="en-US" dirty="0" err="1"/>
              <a:t>turlarga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: </a:t>
            </a:r>
            <a:endParaRPr lang="ru-RU" dirty="0"/>
          </a:p>
          <a:p>
            <a:r>
              <a:rPr lang="en-US" dirty="0" err="1"/>
              <a:t>const</a:t>
            </a:r>
            <a:r>
              <a:rPr lang="en-US" dirty="0"/>
              <a:t> </a:t>
            </a:r>
            <a:r>
              <a:rPr lang="en-US" dirty="0" err="1"/>
              <a:t>int</a:t>
            </a:r>
            <a:r>
              <a:rPr lang="en-US" dirty="0"/>
              <a:t> a=25; </a:t>
            </a:r>
            <a:r>
              <a:rPr lang="en-US" dirty="0" err="1"/>
              <a:t>const</a:t>
            </a:r>
            <a:r>
              <a:rPr lang="en-US" dirty="0"/>
              <a:t> float b=12.27; </a:t>
            </a:r>
            <a:r>
              <a:rPr lang="en-US" dirty="0" err="1"/>
              <a:t>const</a:t>
            </a:r>
            <a:r>
              <a:rPr lang="en-US" dirty="0"/>
              <a:t> char plus=’+’; </a:t>
            </a:r>
            <a:r>
              <a:rPr lang="en-US" dirty="0" err="1"/>
              <a:t>const</a:t>
            </a:r>
            <a:r>
              <a:rPr lang="en-US" dirty="0"/>
              <a:t> string b=”</a:t>
            </a:r>
            <a:r>
              <a:rPr lang="en-US" dirty="0" err="1"/>
              <a:t>Rezult</a:t>
            </a:r>
            <a:r>
              <a:rPr lang="en-US" dirty="0"/>
              <a:t>”; </a:t>
            </a:r>
            <a:endParaRPr lang="ru-RU" dirty="0"/>
          </a:p>
          <a:p>
            <a:r>
              <a:rPr lang="en-US" dirty="0" err="1"/>
              <a:t>Istalgan</a:t>
            </a:r>
            <a:r>
              <a:rPr lang="en-US" dirty="0"/>
              <a:t> chop </a:t>
            </a:r>
            <a:r>
              <a:rPr lang="en-US" dirty="0" err="1"/>
              <a:t>kilinuvchi</a:t>
            </a:r>
            <a:r>
              <a:rPr lang="en-US" dirty="0"/>
              <a:t> </a:t>
            </a:r>
            <a:r>
              <a:rPr lang="en-US" dirty="0" err="1"/>
              <a:t>belgilar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char </a:t>
            </a:r>
            <a:r>
              <a:rPr lang="en-US" dirty="0" err="1"/>
              <a:t>yoki</a:t>
            </a:r>
            <a:r>
              <a:rPr lang="en-US" dirty="0"/>
              <a:t> string </a:t>
            </a:r>
            <a:r>
              <a:rPr lang="en-US" dirty="0" err="1"/>
              <a:t>turidagi</a:t>
            </a:r>
            <a:r>
              <a:rPr lang="en-US" dirty="0"/>
              <a:t> </a:t>
            </a:r>
            <a:r>
              <a:rPr lang="en-US" dirty="0" err="1"/>
              <a:t>o‘zgaruvchilardan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C++ da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ifodada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turdagi</a:t>
            </a:r>
            <a:r>
              <a:rPr lang="en-US" dirty="0"/>
              <a:t> </a:t>
            </a:r>
            <a:r>
              <a:rPr lang="en-US" dirty="0" err="1"/>
              <a:t>o‘zgaruvchilar</a:t>
            </a:r>
            <a:r>
              <a:rPr lang="en-US" dirty="0"/>
              <a:t> </a:t>
            </a:r>
            <a:r>
              <a:rPr lang="en-US" dirty="0" err="1"/>
              <a:t>ishlatilishi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0160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/>
              <a:t>Delphi </a:t>
            </a:r>
            <a:r>
              <a:rPr lang="en-US" sz="4800" b="1" dirty="0" err="1"/>
              <a:t>dasturlash</a:t>
            </a:r>
            <a:r>
              <a:rPr lang="en-US" sz="4800" b="1" dirty="0"/>
              <a:t> </a:t>
            </a:r>
            <a:r>
              <a:rPr lang="en-US" sz="4800" b="1" dirty="0" err="1" smtClean="0"/>
              <a:t>tili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 </a:t>
            </a:r>
            <a:r>
              <a:rPr lang="en-US" dirty="0" smtClean="0"/>
              <a:t>   Delphi </a:t>
            </a:r>
            <a:r>
              <a:rPr lang="en-US" dirty="0" err="1"/>
              <a:t>tili</a:t>
            </a:r>
            <a:r>
              <a:rPr lang="en-US" dirty="0"/>
              <a:t> </a:t>
            </a:r>
            <a:r>
              <a:rPr lang="en-US" dirty="0" err="1"/>
              <a:t>obyektga</a:t>
            </a:r>
            <a:r>
              <a:rPr lang="en-US" dirty="0"/>
              <a:t> </a:t>
            </a:r>
            <a:r>
              <a:rPr lang="en-US" dirty="0" err="1"/>
              <a:t>yo‘naltirilgan</a:t>
            </a:r>
            <a:r>
              <a:rPr lang="en-US" dirty="0"/>
              <a:t>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tilidir</a:t>
            </a:r>
            <a:r>
              <a:rPr lang="en-US" dirty="0"/>
              <a:t>. </a:t>
            </a:r>
            <a:r>
              <a:rPr lang="en-US" dirty="0" err="1"/>
              <a:t>Obyektga</a:t>
            </a:r>
            <a:r>
              <a:rPr lang="en-US" dirty="0"/>
              <a:t> </a:t>
            </a:r>
            <a:r>
              <a:rPr lang="en-US" dirty="0" err="1"/>
              <a:t>yo‘naltirilgan</a:t>
            </a:r>
            <a:r>
              <a:rPr lang="en-US" dirty="0"/>
              <a:t> </a:t>
            </a:r>
            <a:r>
              <a:rPr lang="en-US" dirty="0" err="1"/>
              <a:t>tilga</a:t>
            </a:r>
            <a:r>
              <a:rPr lang="en-US" dirty="0"/>
              <a:t> </a:t>
            </a:r>
            <a:r>
              <a:rPr lang="en-US" dirty="0" err="1"/>
              <a:t>yig‘ilgan</a:t>
            </a:r>
            <a:r>
              <a:rPr lang="en-US" dirty="0"/>
              <a:t> </a:t>
            </a:r>
            <a:r>
              <a:rPr lang="en-US" dirty="0" err="1"/>
              <a:t>imkoniyatlarga</a:t>
            </a:r>
            <a:r>
              <a:rPr lang="en-US" dirty="0"/>
              <a:t>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tilining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modellari</a:t>
            </a:r>
            <a:r>
              <a:rPr lang="en-US" dirty="0"/>
              <a:t> </a:t>
            </a:r>
            <a:r>
              <a:rPr lang="en-US" dirty="0" err="1"/>
              <a:t>deyiladi</a:t>
            </a:r>
            <a:r>
              <a:rPr lang="en-US" dirty="0"/>
              <a:t>. Delphi </a:t>
            </a:r>
            <a:r>
              <a:rPr lang="en-US" dirty="0" err="1"/>
              <a:t>tilida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modellari</a:t>
            </a:r>
            <a:r>
              <a:rPr lang="en-US" dirty="0"/>
              <a:t> </a:t>
            </a:r>
            <a:r>
              <a:rPr lang="en-US" dirty="0" err="1"/>
              <a:t>ishlatilishining</a:t>
            </a:r>
            <a:r>
              <a:rPr lang="en-US" dirty="0"/>
              <a:t> </a:t>
            </a:r>
            <a:r>
              <a:rPr lang="en-US" dirty="0" err="1"/>
              <a:t>amaliy</a:t>
            </a:r>
            <a:r>
              <a:rPr lang="en-US" dirty="0"/>
              <a:t> </a:t>
            </a:r>
            <a:r>
              <a:rPr lang="en-US" dirty="0" err="1"/>
              <a:t>natijasi</a:t>
            </a:r>
            <a:r>
              <a:rPr lang="en-US" dirty="0"/>
              <a:t> </a:t>
            </a:r>
            <a:r>
              <a:rPr lang="en-US" dirty="0" err="1"/>
              <a:t>komponentalarni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qo‘llab</a:t>
            </a:r>
            <a:r>
              <a:rPr lang="en-US" dirty="0"/>
              <a:t> </a:t>
            </a:r>
            <a:r>
              <a:rPr lang="en-US" dirty="0" err="1"/>
              <a:t>quvvatlashdir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/>
              <a:t>     </a:t>
            </a:r>
            <a:r>
              <a:rPr lang="en-US" dirty="0" err="1" smtClean="0"/>
              <a:t>Obyektga</a:t>
            </a:r>
            <a:r>
              <a:rPr lang="en-US" dirty="0" smtClean="0"/>
              <a:t> </a:t>
            </a:r>
            <a:r>
              <a:rPr lang="en-US" dirty="0" err="1"/>
              <a:t>yo‘naltirilgan</a:t>
            </a:r>
            <a:r>
              <a:rPr lang="en-US" dirty="0"/>
              <a:t> </a:t>
            </a:r>
            <a:r>
              <a:rPr lang="en-US" dirty="0" err="1"/>
              <a:t>dasturlash</a:t>
            </a:r>
            <a:r>
              <a:rPr lang="en-US" dirty="0"/>
              <a:t> (OYD) –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real </a:t>
            </a:r>
            <a:r>
              <a:rPr lang="en-US" dirty="0" err="1"/>
              <a:t>dunyo</a:t>
            </a:r>
            <a:r>
              <a:rPr lang="en-US" dirty="0"/>
              <a:t> </a:t>
            </a:r>
            <a:r>
              <a:rPr lang="en-US" dirty="0" err="1"/>
              <a:t>obyekti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holatini</a:t>
            </a:r>
            <a:r>
              <a:rPr lang="en-US" dirty="0"/>
              <a:t> </a:t>
            </a:r>
            <a:r>
              <a:rPr lang="en-US" dirty="0" err="1"/>
              <a:t>ifodalovchi</a:t>
            </a:r>
            <a:r>
              <a:rPr lang="en-US" dirty="0"/>
              <a:t> </a:t>
            </a:r>
            <a:r>
              <a:rPr lang="en-US" dirty="0" err="1"/>
              <a:t>ma’lum</a:t>
            </a:r>
            <a:r>
              <a:rPr lang="en-US" dirty="0"/>
              <a:t> </a:t>
            </a:r>
            <a:r>
              <a:rPr lang="en-US" dirty="0" err="1"/>
              <a:t>strukturaga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tushunchasi</a:t>
            </a:r>
            <a:r>
              <a:rPr lang="en-US" dirty="0"/>
              <a:t> </a:t>
            </a:r>
            <a:r>
              <a:rPr lang="en-US" dirty="0" err="1"/>
              <a:t>yotadi</a:t>
            </a:r>
            <a:r>
              <a:rPr lang="en-US" dirty="0"/>
              <a:t>. Delphi </a:t>
            </a:r>
            <a:r>
              <a:rPr lang="en-US" dirty="0" err="1"/>
              <a:t>tilida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modelining</a:t>
            </a:r>
            <a:r>
              <a:rPr lang="en-US" dirty="0"/>
              <a:t> </a:t>
            </a:r>
            <a:r>
              <a:rPr lang="en-US" dirty="0" err="1"/>
              <a:t>qo‘llanilish</a:t>
            </a:r>
            <a:r>
              <a:rPr lang="en-US" dirty="0"/>
              <a:t> </a:t>
            </a:r>
            <a:r>
              <a:rPr lang="en-US" dirty="0" err="1"/>
              <a:t>natijasi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komponentalarni</a:t>
            </a:r>
            <a:r>
              <a:rPr lang="en-US" dirty="0"/>
              <a:t> </a:t>
            </a:r>
            <a:r>
              <a:rPr lang="en-US" dirty="0" err="1"/>
              <a:t>qo‘llash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yaratishdir</a:t>
            </a:r>
            <a:r>
              <a:rPr lang="en-US" dirty="0"/>
              <a:t>. </a:t>
            </a:r>
            <a:r>
              <a:rPr lang="en-US" dirty="0" err="1"/>
              <a:t>Obyektga</a:t>
            </a:r>
            <a:r>
              <a:rPr lang="en-US" dirty="0"/>
              <a:t>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asosi</a:t>
            </a:r>
            <a:r>
              <a:rPr lang="en-US" dirty="0"/>
              <a:t>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tushunchalaridir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7477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Java </a:t>
            </a:r>
            <a:r>
              <a:rPr lang="en-US" b="1" dirty="0" err="1"/>
              <a:t>dasturlash</a:t>
            </a:r>
            <a:r>
              <a:rPr lang="en-US" b="1" dirty="0"/>
              <a:t> </a:t>
            </a:r>
            <a:r>
              <a:rPr lang="en-US" b="1" dirty="0" err="1" smtClean="0"/>
              <a:t>tili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19554"/>
          </a:xfrm>
        </p:spPr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dirty="0" smtClean="0"/>
              <a:t> Java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tili</a:t>
            </a:r>
            <a:r>
              <a:rPr lang="en-US" dirty="0"/>
              <a:t> —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yaxshi</a:t>
            </a:r>
            <a:r>
              <a:rPr lang="en-US" dirty="0"/>
              <a:t>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tillaridan</a:t>
            </a:r>
            <a:r>
              <a:rPr lang="en-US" dirty="0"/>
              <a:t> </a:t>
            </a:r>
            <a:r>
              <a:rPr lang="en-US" dirty="0" err="1"/>
              <a:t>biri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 </a:t>
            </a:r>
            <a:r>
              <a:rPr lang="en-US" dirty="0" err="1"/>
              <a:t>unda</a:t>
            </a:r>
            <a:r>
              <a:rPr lang="en-US" dirty="0"/>
              <a:t> </a:t>
            </a:r>
            <a:r>
              <a:rPr lang="en-US" dirty="0" err="1"/>
              <a:t>korporativ</a:t>
            </a:r>
            <a:r>
              <a:rPr lang="en-US" dirty="0"/>
              <a:t> </a:t>
            </a:r>
            <a:r>
              <a:rPr lang="en-US" dirty="0" err="1"/>
              <a:t>darajadagi</a:t>
            </a:r>
            <a:r>
              <a:rPr lang="en-US" dirty="0"/>
              <a:t> </a:t>
            </a:r>
            <a:r>
              <a:rPr lang="en-US" dirty="0" err="1"/>
              <a:t>mahsulotlarni</a:t>
            </a:r>
            <a:r>
              <a:rPr lang="en-US" dirty="0"/>
              <a:t>(</a:t>
            </a:r>
            <a:r>
              <a:rPr lang="en-US" dirty="0" err="1"/>
              <a:t>dasturlarni</a:t>
            </a:r>
            <a:r>
              <a:rPr lang="en-US" dirty="0"/>
              <a:t>)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mumkin.Bu</a:t>
            </a:r>
            <a:r>
              <a:rPr lang="en-US" dirty="0"/>
              <a:t>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tili</a:t>
            </a:r>
            <a:r>
              <a:rPr lang="en-US" dirty="0"/>
              <a:t> Oak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tili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boʻldi</a:t>
            </a:r>
            <a:r>
              <a:rPr lang="en-US" dirty="0"/>
              <a:t>. Oak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tili</a:t>
            </a:r>
            <a:r>
              <a:rPr lang="en-US" dirty="0"/>
              <a:t> 90-yillarning </a:t>
            </a:r>
            <a:r>
              <a:rPr lang="en-US" dirty="0" err="1"/>
              <a:t>boshida</a:t>
            </a:r>
            <a:r>
              <a:rPr lang="en-US" dirty="0"/>
              <a:t> Sun Microsystems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platformaga</a:t>
            </a:r>
            <a:r>
              <a:rPr lang="en-US" dirty="0"/>
              <a:t> (</a:t>
            </a: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tizimga</a:t>
            </a:r>
            <a:r>
              <a:rPr lang="en-US" dirty="0"/>
              <a:t>) </a:t>
            </a:r>
            <a:r>
              <a:rPr lang="en-US" dirty="0" err="1"/>
              <a:t>bog‘liq</a:t>
            </a:r>
            <a:r>
              <a:rPr lang="en-US" dirty="0"/>
              <a:t> </a:t>
            </a:r>
            <a:r>
              <a:rPr lang="en-US" dirty="0" err="1"/>
              <a:t>bo‘lmagan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ishlovchi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avlod</a:t>
            </a:r>
            <a:r>
              <a:rPr lang="en-US" dirty="0"/>
              <a:t> </a:t>
            </a:r>
            <a:r>
              <a:rPr lang="en-US" dirty="0" err="1"/>
              <a:t>aqlli</a:t>
            </a:r>
            <a:r>
              <a:rPr lang="en-US" dirty="0"/>
              <a:t> </a:t>
            </a:r>
            <a:r>
              <a:rPr lang="en-US" dirty="0" err="1"/>
              <a:t>qurilmalarini</a:t>
            </a:r>
            <a:r>
              <a:rPr lang="en-US" dirty="0"/>
              <a:t> </a:t>
            </a:r>
            <a:r>
              <a:rPr lang="en-US" dirty="0" err="1"/>
              <a:t>yaratishni</a:t>
            </a:r>
            <a:r>
              <a:rPr lang="en-US" dirty="0"/>
              <a:t> </a:t>
            </a:r>
            <a:r>
              <a:rPr lang="en-US" dirty="0" err="1"/>
              <a:t>maqsad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harakat</a:t>
            </a:r>
            <a:r>
              <a:rPr lang="en-US" dirty="0"/>
              <a:t> </a:t>
            </a:r>
            <a:r>
              <a:rPr lang="en-US" dirty="0" err="1"/>
              <a:t>boshlagan</a:t>
            </a:r>
            <a:r>
              <a:rPr lang="en-US" dirty="0"/>
              <a:t> </a:t>
            </a:r>
            <a:r>
              <a:rPr lang="en-US" dirty="0" err="1" smtClean="0"/>
              <a:t>edi</a:t>
            </a:r>
            <a:r>
              <a:rPr lang="en-US" dirty="0" smtClean="0"/>
              <a:t>.</a:t>
            </a:r>
          </a:p>
          <a:p>
            <a:r>
              <a:rPr lang="en-US" dirty="0" smtClean="0"/>
              <a:t>   </a:t>
            </a:r>
            <a:r>
              <a:rPr lang="en-US" dirty="0" err="1" smtClean="0"/>
              <a:t>Bunga</a:t>
            </a:r>
            <a:r>
              <a:rPr lang="en-US" dirty="0" smtClean="0"/>
              <a:t> </a:t>
            </a:r>
            <a:r>
              <a:rPr lang="en-US" dirty="0" err="1"/>
              <a:t>erishish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Sun </a:t>
            </a:r>
            <a:r>
              <a:rPr lang="en-US" dirty="0" err="1"/>
              <a:t>hodimlari</a:t>
            </a:r>
            <a:r>
              <a:rPr lang="en-US" dirty="0"/>
              <a:t> C++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ishlatishni</a:t>
            </a:r>
            <a:r>
              <a:rPr lang="en-US" dirty="0"/>
              <a:t> </a:t>
            </a:r>
            <a:r>
              <a:rPr lang="en-US" dirty="0" err="1"/>
              <a:t>rejalashtirdilar</a:t>
            </a:r>
            <a:r>
              <a:rPr lang="en-US" dirty="0"/>
              <a:t>,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sabablarga</a:t>
            </a:r>
            <a:r>
              <a:rPr lang="en-US" dirty="0"/>
              <a:t> </a:t>
            </a:r>
            <a:r>
              <a:rPr lang="en-US" dirty="0" err="1"/>
              <a:t>koʻra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fikridan</a:t>
            </a:r>
            <a:r>
              <a:rPr lang="en-US" dirty="0"/>
              <a:t> </a:t>
            </a:r>
            <a:r>
              <a:rPr lang="en-US" dirty="0" err="1"/>
              <a:t>voz</a:t>
            </a:r>
            <a:r>
              <a:rPr lang="en-US" dirty="0"/>
              <a:t> </a:t>
            </a:r>
            <a:r>
              <a:rPr lang="en-US" dirty="0" err="1"/>
              <a:t>kechishdi</a:t>
            </a:r>
            <a:r>
              <a:rPr lang="en-US" dirty="0"/>
              <a:t>. Oak </a:t>
            </a:r>
            <a:r>
              <a:rPr lang="en-US" dirty="0" err="1"/>
              <a:t>muvofaqiyatsiz</a:t>
            </a:r>
            <a:r>
              <a:rPr lang="en-US" dirty="0"/>
              <a:t> </a:t>
            </a:r>
            <a:r>
              <a:rPr lang="en-US" dirty="0" err="1"/>
              <a:t>chiqdi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1995-yilda Sun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nomini</a:t>
            </a:r>
            <a:r>
              <a:rPr lang="en-US" dirty="0"/>
              <a:t> Java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almashtirdi</a:t>
            </a:r>
            <a:r>
              <a:rPr lang="en-US" dirty="0"/>
              <a:t>,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WWW </a:t>
            </a:r>
            <a:r>
              <a:rPr lang="en-US" dirty="0" err="1"/>
              <a:t>rivojlanishiga</a:t>
            </a:r>
            <a:r>
              <a:rPr lang="en-US" dirty="0"/>
              <a:t> </a:t>
            </a:r>
            <a:r>
              <a:rPr lang="en-US" dirty="0" err="1"/>
              <a:t>hizmat</a:t>
            </a:r>
            <a:r>
              <a:rPr lang="en-US" dirty="0"/>
              <a:t> </a:t>
            </a:r>
            <a:r>
              <a:rPr lang="en-US" dirty="0" err="1"/>
              <a:t>qilishi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ma’lum</a:t>
            </a:r>
            <a:r>
              <a:rPr lang="en-US" dirty="0"/>
              <a:t> </a:t>
            </a:r>
            <a:r>
              <a:rPr lang="en-US" dirty="0" err="1"/>
              <a:t>o‘zgarishlar</a:t>
            </a:r>
            <a:r>
              <a:rPr lang="en-US" dirty="0"/>
              <a:t> </a:t>
            </a:r>
            <a:r>
              <a:rPr lang="en-US" dirty="0" err="1"/>
              <a:t>qilishdi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2622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Zamonaviy</a:t>
            </a:r>
            <a:r>
              <a:rPr lang="en-US" b="1" dirty="0"/>
              <a:t> </a:t>
            </a:r>
            <a:r>
              <a:rPr lang="en-US" b="1" dirty="0" err="1"/>
              <a:t>vizual</a:t>
            </a:r>
            <a:r>
              <a:rPr lang="en-US" b="1" dirty="0"/>
              <a:t> </a:t>
            </a:r>
            <a:r>
              <a:rPr lang="en-US" b="1" dirty="0" err="1"/>
              <a:t>dasturlash</a:t>
            </a:r>
            <a:r>
              <a:rPr lang="en-US" b="1" dirty="0"/>
              <a:t> </a:t>
            </a:r>
            <a:r>
              <a:rPr lang="en-US" b="1" dirty="0" err="1"/>
              <a:t>muhitlari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 IDE (Integrated development environment) —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tillari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muhit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, </a:t>
            </a:r>
            <a:r>
              <a:rPr lang="en-US" dirty="0" err="1"/>
              <a:t>ko‘pchilik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tushunchani</a:t>
            </a:r>
            <a:r>
              <a:rPr lang="en-US" dirty="0"/>
              <a:t> </a:t>
            </a:r>
            <a:r>
              <a:rPr lang="en-US" dirty="0" err="1"/>
              <a:t>aynan</a:t>
            </a:r>
            <a:r>
              <a:rPr lang="en-US" dirty="0"/>
              <a:t> </a:t>
            </a:r>
            <a:r>
              <a:rPr lang="en-US" dirty="0" err="1"/>
              <a:t>shundayligicha</a:t>
            </a:r>
            <a:r>
              <a:rPr lang="en-US" dirty="0"/>
              <a:t> </a:t>
            </a:r>
            <a:r>
              <a:rPr lang="en-US" dirty="0" err="1"/>
              <a:t>biladi</a:t>
            </a:r>
            <a:r>
              <a:rPr lang="en-US" dirty="0"/>
              <a:t>,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ta’rifning</a:t>
            </a:r>
            <a:r>
              <a:rPr lang="en-US" dirty="0"/>
              <a:t> </a:t>
            </a:r>
            <a:r>
              <a:rPr lang="en-US" dirty="0" err="1"/>
              <a:t>ma’nosi</a:t>
            </a:r>
            <a:r>
              <a:rPr lang="en-US" dirty="0"/>
              <a:t> </a:t>
            </a:r>
            <a:r>
              <a:rPr lang="en-US" dirty="0" err="1"/>
              <a:t>nimaligini</a:t>
            </a:r>
            <a:r>
              <a:rPr lang="en-US" dirty="0"/>
              <a:t> </a:t>
            </a:r>
            <a:r>
              <a:rPr lang="en-US" dirty="0" err="1"/>
              <a:t>unchalik</a:t>
            </a:r>
            <a:r>
              <a:rPr lang="en-US" dirty="0"/>
              <a:t> </a:t>
            </a:r>
            <a:r>
              <a:rPr lang="en-US" dirty="0" err="1"/>
              <a:t>tushunmaydi</a:t>
            </a:r>
            <a:r>
              <a:rPr lang="en-US" dirty="0"/>
              <a:t>. Bu </a:t>
            </a:r>
            <a:r>
              <a:rPr lang="en-US" dirty="0" err="1"/>
              <a:t>maqolada</a:t>
            </a:r>
            <a:r>
              <a:rPr lang="en-US" dirty="0"/>
              <a:t> </a:t>
            </a:r>
            <a:r>
              <a:rPr lang="en-US" dirty="0" err="1"/>
              <a:t>aynan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IDE </a:t>
            </a:r>
            <a:r>
              <a:rPr lang="en-US" dirty="0" err="1"/>
              <a:t>abreviaturasini</a:t>
            </a:r>
            <a:r>
              <a:rPr lang="en-US" dirty="0"/>
              <a:t> </a:t>
            </a:r>
            <a:r>
              <a:rPr lang="en-US" dirty="0" err="1"/>
              <a:t>tushuntirishga</a:t>
            </a:r>
            <a:r>
              <a:rPr lang="en-US" dirty="0"/>
              <a:t> </a:t>
            </a:r>
            <a:r>
              <a:rPr lang="en-US" dirty="0" err="1"/>
              <a:t>bag‘ishlanadi</a:t>
            </a:r>
            <a:r>
              <a:rPr lang="en-US" dirty="0"/>
              <a:t>.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muhiti</a:t>
            </a:r>
            <a:r>
              <a:rPr lang="en-US" dirty="0"/>
              <a:t> </a:t>
            </a:r>
            <a:r>
              <a:rPr lang="en-US" dirty="0" err="1"/>
              <a:t>deganda</a:t>
            </a:r>
            <a:r>
              <a:rPr lang="en-US" dirty="0"/>
              <a:t>, </a:t>
            </a:r>
            <a:r>
              <a:rPr lang="en-US" dirty="0" err="1"/>
              <a:t>siz</a:t>
            </a:r>
            <a:r>
              <a:rPr lang="en-US" dirty="0"/>
              <a:t> </a:t>
            </a:r>
            <a:r>
              <a:rPr lang="en-US" dirty="0" err="1"/>
              <a:t>yozayotgan</a:t>
            </a:r>
            <a:r>
              <a:rPr lang="en-US" dirty="0"/>
              <a:t> </a:t>
            </a:r>
            <a:r>
              <a:rPr lang="en-US" dirty="0" err="1"/>
              <a:t>kodlarni</a:t>
            </a:r>
            <a:r>
              <a:rPr lang="en-US" dirty="0"/>
              <a:t> </a:t>
            </a:r>
            <a:r>
              <a:rPr lang="en-US" dirty="0" err="1"/>
              <a:t>aynan</a:t>
            </a:r>
            <a:r>
              <a:rPr lang="en-US" dirty="0"/>
              <a:t> </a:t>
            </a:r>
            <a:r>
              <a:rPr lang="en-US" dirty="0" err="1"/>
              <a:t>qayerga</a:t>
            </a:r>
            <a:r>
              <a:rPr lang="en-US" dirty="0"/>
              <a:t> </a:t>
            </a:r>
            <a:r>
              <a:rPr lang="en-US" dirty="0" err="1"/>
              <a:t>yozish</a:t>
            </a:r>
            <a:r>
              <a:rPr lang="en-US" dirty="0"/>
              <a:t> </a:t>
            </a:r>
            <a:r>
              <a:rPr lang="en-US" dirty="0" err="1"/>
              <a:t>kerakligi</a:t>
            </a:r>
            <a:r>
              <a:rPr lang="en-US" dirty="0"/>
              <a:t> </a:t>
            </a:r>
            <a:r>
              <a:rPr lang="en-US" dirty="0" err="1"/>
              <a:t>tushuniladi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err="1" smtClean="0"/>
              <a:t>Misol</a:t>
            </a:r>
            <a:r>
              <a:rPr lang="en-US" dirty="0" smtClean="0"/>
              <a:t> </a:t>
            </a:r>
            <a:r>
              <a:rPr lang="en-US" dirty="0" err="1"/>
              <a:t>uchun</a:t>
            </a:r>
            <a:r>
              <a:rPr lang="en-US" dirty="0"/>
              <a:t>, </a:t>
            </a:r>
            <a:r>
              <a:rPr lang="en-US" dirty="0" err="1"/>
              <a:t>oddiy</a:t>
            </a:r>
            <a:r>
              <a:rPr lang="en-US" dirty="0"/>
              <a:t> «</a:t>
            </a:r>
            <a:r>
              <a:rPr lang="ru-RU" dirty="0"/>
              <a:t>Блокнот</a:t>
            </a:r>
            <a:r>
              <a:rPr lang="en-US" dirty="0"/>
              <a:t>» ham IDE </a:t>
            </a:r>
            <a:r>
              <a:rPr lang="en-US" dirty="0" err="1"/>
              <a:t>vazifasini</a:t>
            </a:r>
            <a:r>
              <a:rPr lang="en-US" dirty="0"/>
              <a:t> </a:t>
            </a:r>
            <a:r>
              <a:rPr lang="en-US" dirty="0" err="1"/>
              <a:t>bajarishi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IDE </a:t>
            </a:r>
            <a:r>
              <a:rPr lang="en-US" dirty="0" err="1"/>
              <a:t>sifatida</a:t>
            </a:r>
            <a:r>
              <a:rPr lang="en-US" dirty="0"/>
              <a:t>, </a:t>
            </a:r>
            <a:r>
              <a:rPr lang="en-US" dirty="0" err="1"/>
              <a:t>dasturlar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dasturlar</a:t>
            </a:r>
            <a:r>
              <a:rPr lang="en-US" dirty="0"/>
              <a:t> </a:t>
            </a:r>
            <a:r>
              <a:rPr lang="en-US" dirty="0" err="1"/>
              <a:t>yig‘indisi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r>
              <a:rPr lang="en-US" dirty="0" err="1"/>
              <a:t>Zamonaviy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mashhur</a:t>
            </a:r>
            <a:r>
              <a:rPr lang="en-US" dirty="0"/>
              <a:t>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muhitlariga</a:t>
            </a:r>
            <a:r>
              <a:rPr lang="en-US" dirty="0"/>
              <a:t> </a:t>
            </a:r>
            <a:r>
              <a:rPr lang="en-US" dirty="0" err="1"/>
              <a:t>quyidagilarni</a:t>
            </a:r>
            <a:r>
              <a:rPr lang="en-US" dirty="0"/>
              <a:t> </a:t>
            </a:r>
            <a:r>
              <a:rPr lang="en-US" dirty="0" err="1"/>
              <a:t>misol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2207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Dasturlash</a:t>
            </a:r>
            <a:r>
              <a:rPr lang="en-US" b="1" dirty="0"/>
              <a:t> </a:t>
            </a:r>
            <a:r>
              <a:rPr lang="en-US" b="1" dirty="0" err="1" smtClean="0"/>
              <a:t>muhitlari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/>
              <a:t>— </a:t>
            </a:r>
            <a:r>
              <a:rPr lang="en-US" b="1" dirty="0" err="1"/>
              <a:t>PHPStorm</a:t>
            </a:r>
            <a:r>
              <a:rPr lang="en-US" b="1" dirty="0"/>
              <a:t>; </a:t>
            </a:r>
            <a:endParaRPr lang="ru-RU" b="1" dirty="0"/>
          </a:p>
          <a:p>
            <a:r>
              <a:rPr lang="en-US" b="1" dirty="0"/>
              <a:t>— </a:t>
            </a:r>
            <a:r>
              <a:rPr lang="en-US" b="1" dirty="0" err="1"/>
              <a:t>VisualStudio</a:t>
            </a:r>
            <a:r>
              <a:rPr lang="en-US" b="1" dirty="0"/>
              <a:t>; </a:t>
            </a:r>
            <a:endParaRPr lang="ru-RU" b="1" dirty="0"/>
          </a:p>
          <a:p>
            <a:r>
              <a:rPr lang="en-US" b="1" dirty="0"/>
              <a:t>— RAD Studio; </a:t>
            </a:r>
            <a:endParaRPr lang="ru-RU" b="1" dirty="0"/>
          </a:p>
          <a:p>
            <a:r>
              <a:rPr lang="en-US" b="1" dirty="0"/>
              <a:t>— </a:t>
            </a:r>
            <a:r>
              <a:rPr lang="en-US" b="1" dirty="0" err="1"/>
              <a:t>KomodoIDE</a:t>
            </a:r>
            <a:r>
              <a:rPr lang="en-US" b="1" dirty="0"/>
              <a:t>; </a:t>
            </a:r>
            <a:endParaRPr lang="ru-RU" b="1" dirty="0"/>
          </a:p>
          <a:p>
            <a:r>
              <a:rPr lang="en-US" b="1" dirty="0"/>
              <a:t>— </a:t>
            </a:r>
            <a:r>
              <a:rPr lang="en-US" b="1" dirty="0" err="1"/>
              <a:t>PHPDesigner</a:t>
            </a:r>
            <a:r>
              <a:rPr lang="en-US" b="1" dirty="0"/>
              <a:t>; </a:t>
            </a:r>
            <a:endParaRPr lang="ru-RU" b="1" dirty="0"/>
          </a:p>
          <a:p>
            <a:r>
              <a:rPr lang="en-US" b="1" dirty="0"/>
              <a:t>— </a:t>
            </a:r>
            <a:r>
              <a:rPr lang="en-US" b="1" dirty="0" err="1"/>
              <a:t>KomodoEdit</a:t>
            </a:r>
            <a:r>
              <a:rPr lang="en-US" b="1" dirty="0"/>
              <a:t> </a:t>
            </a:r>
            <a:endParaRPr lang="ru-RU" b="1" dirty="0"/>
          </a:p>
          <a:p>
            <a:r>
              <a:rPr lang="en-US" b="1" dirty="0"/>
              <a:t>— VS Express; </a:t>
            </a:r>
            <a:endParaRPr lang="ru-RU" b="1" dirty="0"/>
          </a:p>
          <a:p>
            <a:r>
              <a:rPr lang="en-US" b="1" dirty="0"/>
              <a:t>— NetBeans; </a:t>
            </a:r>
            <a:endParaRPr lang="ru-RU" b="1" dirty="0"/>
          </a:p>
          <a:p>
            <a:r>
              <a:rPr lang="en-US" b="1" dirty="0"/>
              <a:t>— </a:t>
            </a:r>
            <a:r>
              <a:rPr lang="en-US" b="1" dirty="0" err="1"/>
              <a:t>Aptana</a:t>
            </a:r>
            <a:r>
              <a:rPr lang="en-US" b="1" dirty="0"/>
              <a:t> Studio; </a:t>
            </a:r>
            <a:endParaRPr lang="ru-RU" b="1" dirty="0"/>
          </a:p>
          <a:p>
            <a:r>
              <a:rPr lang="en-US" b="1" dirty="0"/>
              <a:t>— Eclipse; </a:t>
            </a:r>
            <a:endParaRPr lang="ru-RU" b="1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551112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tiliga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, </a:t>
            </a:r>
            <a:r>
              <a:rPr lang="en-US" dirty="0" err="1"/>
              <a:t>kerakli</a:t>
            </a:r>
            <a:r>
              <a:rPr lang="en-US" dirty="0"/>
              <a:t> IDE </a:t>
            </a:r>
            <a:r>
              <a:rPr lang="en-US" dirty="0" err="1"/>
              <a:t>tanlanadi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Sinflarni</a:t>
            </a:r>
            <a:r>
              <a:rPr lang="en-US" dirty="0"/>
              <a:t> </a:t>
            </a:r>
            <a:r>
              <a:rPr lang="en-US" dirty="0" err="1"/>
              <a:t>ta’riflash</a:t>
            </a:r>
            <a:r>
              <a:rPr lang="en-US" dirty="0"/>
              <a:t>. </a:t>
            </a:r>
            <a:r>
              <a:rPr lang="en-US" dirty="0" err="1"/>
              <a:t>Komponenta</a:t>
            </a:r>
            <a:r>
              <a:rPr lang="en-US" dirty="0"/>
              <a:t> </a:t>
            </a:r>
            <a:r>
              <a:rPr lang="en-US" dirty="0" err="1"/>
              <a:t>funksiyalar</a:t>
            </a:r>
            <a:r>
              <a:rPr lang="en-US" dirty="0"/>
              <a:t>. </a:t>
            </a:r>
            <a:r>
              <a:rPr lang="en-US" dirty="0" err="1"/>
              <a:t>Komponenta</a:t>
            </a:r>
            <a:r>
              <a:rPr lang="en-US" dirty="0"/>
              <a:t> </a:t>
            </a:r>
            <a:r>
              <a:rPr lang="en-US" dirty="0" err="1"/>
              <a:t>ma’lumotlar</a:t>
            </a:r>
            <a:r>
              <a:rPr lang="en-US" dirty="0"/>
              <a:t> </a:t>
            </a:r>
            <a:endParaRPr lang="ru-RU" dirty="0"/>
          </a:p>
          <a:p>
            <a:r>
              <a:rPr lang="en-US" dirty="0" err="1"/>
              <a:t>Sintaksis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, C++ da </a:t>
            </a:r>
            <a:r>
              <a:rPr lang="en-US" dirty="0" err="1"/>
              <a:t>sinf</a:t>
            </a:r>
            <a:r>
              <a:rPr lang="en-US" dirty="0"/>
              <a:t> –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tiplar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yaratilgan</a:t>
            </a:r>
            <a:r>
              <a:rPr lang="en-US" dirty="0"/>
              <a:t> </a:t>
            </a:r>
            <a:r>
              <a:rPr lang="en-US" dirty="0" err="1"/>
              <a:t>strukturlangan</a:t>
            </a:r>
            <a:r>
              <a:rPr lang="en-US" dirty="0"/>
              <a:t> tip.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6679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Sinf</a:t>
            </a:r>
            <a:r>
              <a:rPr lang="en-US" b="1" dirty="0"/>
              <a:t> </a:t>
            </a:r>
            <a:r>
              <a:rPr lang="en-US" b="1" dirty="0" err="1"/>
              <a:t>ta’rifi</a:t>
            </a:r>
            <a:r>
              <a:rPr lang="en-US" b="1" dirty="0"/>
              <a:t> </a:t>
            </a:r>
            <a:r>
              <a:rPr lang="en-US" b="1" dirty="0" err="1"/>
              <a:t>sodda</a:t>
            </a:r>
            <a:r>
              <a:rPr lang="en-US" b="1" dirty="0"/>
              <a:t> </a:t>
            </a:r>
            <a:r>
              <a:rPr lang="en-US" b="1" dirty="0" err="1" smtClean="0"/>
              <a:t>shakli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dirty="0" err="1"/>
              <a:t>Funksiya</a:t>
            </a:r>
            <a:r>
              <a:rPr lang="en-US" dirty="0"/>
              <a:t> –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obyektlar</a:t>
            </a:r>
            <a:r>
              <a:rPr lang="en-US" dirty="0"/>
              <a:t> </a:t>
            </a:r>
            <a:r>
              <a:rPr lang="en-US" dirty="0" err="1"/>
              <a:t>ustida</a:t>
            </a:r>
            <a:r>
              <a:rPr lang="en-US" dirty="0"/>
              <a:t> </a:t>
            </a:r>
            <a:r>
              <a:rPr lang="en-US" dirty="0" err="1"/>
              <a:t>bajariladigan</a:t>
            </a:r>
            <a:r>
              <a:rPr lang="en-US" dirty="0"/>
              <a:t> </a:t>
            </a:r>
            <a:r>
              <a:rPr lang="en-US" dirty="0" err="1"/>
              <a:t>operatsiyalarni</a:t>
            </a:r>
            <a:r>
              <a:rPr lang="en-US" dirty="0"/>
              <a:t> </a:t>
            </a:r>
            <a:r>
              <a:rPr lang="en-US" dirty="0" err="1"/>
              <a:t>aniqlovchi</a:t>
            </a:r>
            <a:r>
              <a:rPr lang="en-US" dirty="0"/>
              <a:t>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.  </a:t>
            </a:r>
            <a:r>
              <a:rPr lang="en-US" dirty="0" err="1"/>
              <a:t>Ma’lumotlar</a:t>
            </a:r>
            <a:r>
              <a:rPr lang="en-US" dirty="0"/>
              <a:t> –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strukturasini</a:t>
            </a:r>
            <a:r>
              <a:rPr lang="en-US" dirty="0"/>
              <a:t> </a:t>
            </a:r>
            <a:r>
              <a:rPr lang="en-US" dirty="0" err="1"/>
              <a:t>xosil</a:t>
            </a:r>
            <a:r>
              <a:rPr lang="en-US" dirty="0"/>
              <a:t> </a:t>
            </a:r>
            <a:r>
              <a:rPr lang="en-US" dirty="0" err="1"/>
              <a:t>qiluvchi</a:t>
            </a:r>
            <a:r>
              <a:rPr lang="en-US" dirty="0"/>
              <a:t> </a:t>
            </a:r>
            <a:r>
              <a:rPr lang="en-US" dirty="0" err="1"/>
              <a:t>maydon</a:t>
            </a:r>
            <a:r>
              <a:rPr lang="en-US" dirty="0"/>
              <a:t>. </a:t>
            </a:r>
            <a:r>
              <a:rPr lang="en-US" dirty="0" err="1" smtClean="0"/>
              <a:t>Usullar</a:t>
            </a:r>
            <a:r>
              <a:rPr lang="en-US" dirty="0" smtClean="0"/>
              <a:t> </a:t>
            </a:r>
            <a:r>
              <a:rPr lang="en-US" dirty="0" err="1"/>
              <a:t>sinfdan</a:t>
            </a:r>
            <a:r>
              <a:rPr lang="en-US" dirty="0"/>
              <a:t> </a:t>
            </a:r>
            <a:r>
              <a:rPr lang="en-US" dirty="0" err="1"/>
              <a:t>tashqarida</a:t>
            </a:r>
            <a:r>
              <a:rPr lang="en-US" dirty="0"/>
              <a:t> </a:t>
            </a:r>
            <a:r>
              <a:rPr lang="en-US" dirty="0" err="1"/>
              <a:t>aniqlanganda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nomlarini</a:t>
            </a:r>
            <a:r>
              <a:rPr lang="en-US" dirty="0"/>
              <a:t> </a:t>
            </a:r>
            <a:r>
              <a:rPr lang="en-US" dirty="0" err="1"/>
              <a:t>kvalifikatsiya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(</a:t>
            </a:r>
            <a:r>
              <a:rPr lang="en-US" dirty="0" err="1"/>
              <a:t>ixtisoslashtirish</a:t>
            </a:r>
            <a:r>
              <a:rPr lang="en-US" dirty="0"/>
              <a:t>) </a:t>
            </a:r>
            <a:r>
              <a:rPr lang="en-US" dirty="0" err="1"/>
              <a:t>kerak</a:t>
            </a:r>
            <a:r>
              <a:rPr lang="en-US" dirty="0"/>
              <a:t>. </a:t>
            </a:r>
            <a:r>
              <a:rPr lang="en-US" dirty="0" err="1"/>
              <a:t>Usulning</a:t>
            </a:r>
            <a:r>
              <a:rPr lang="en-US" dirty="0"/>
              <a:t> </a:t>
            </a:r>
            <a:r>
              <a:rPr lang="en-US" dirty="0" err="1"/>
              <a:t>ko‘rimlilik</a:t>
            </a:r>
            <a:r>
              <a:rPr lang="en-US" dirty="0"/>
              <a:t> </a:t>
            </a:r>
            <a:r>
              <a:rPr lang="en-US" dirty="0" err="1"/>
              <a:t>soxasini</a:t>
            </a:r>
            <a:r>
              <a:rPr lang="en-US" dirty="0"/>
              <a:t> </a:t>
            </a:r>
            <a:r>
              <a:rPr lang="en-US" dirty="0" err="1"/>
              <a:t>aniqlaydigan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kvalifikatsiya</a:t>
            </a:r>
            <a:r>
              <a:rPr lang="en-US" dirty="0"/>
              <a:t> </a:t>
            </a:r>
            <a:r>
              <a:rPr lang="en-US" dirty="0" err="1"/>
              <a:t>sintaksisi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ko‘rinishga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: </a:t>
            </a:r>
            <a:endParaRPr lang="ru-RU" dirty="0"/>
          </a:p>
          <a:p>
            <a:r>
              <a:rPr lang="en-US" b="1" dirty="0"/>
              <a:t>&lt;</a:t>
            </a:r>
            <a:r>
              <a:rPr lang="en-US" b="1" dirty="0" err="1"/>
              <a:t>sinf</a:t>
            </a:r>
            <a:r>
              <a:rPr lang="en-US" b="1" dirty="0"/>
              <a:t> </a:t>
            </a:r>
            <a:r>
              <a:rPr lang="en-US" b="1" dirty="0" err="1"/>
              <a:t>nomi</a:t>
            </a:r>
            <a:r>
              <a:rPr lang="en-US" b="1" dirty="0"/>
              <a:t>&gt;::&lt;</a:t>
            </a:r>
            <a:r>
              <a:rPr lang="en-US" b="1" dirty="0" err="1"/>
              <a:t>usul</a:t>
            </a:r>
            <a:r>
              <a:rPr lang="en-US" b="1" dirty="0"/>
              <a:t> </a:t>
            </a:r>
            <a:r>
              <a:rPr lang="en-US" b="1" dirty="0" err="1"/>
              <a:t>nomi</a:t>
            </a:r>
            <a:r>
              <a:rPr lang="en-US" b="1" dirty="0"/>
              <a:t>&gt; </a:t>
            </a:r>
            <a:endParaRPr lang="ru-RU" b="1" dirty="0"/>
          </a:p>
          <a:p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ichida</a:t>
            </a:r>
            <a:r>
              <a:rPr lang="en-US" dirty="0"/>
              <a:t> </a:t>
            </a:r>
            <a:r>
              <a:rPr lang="en-US" dirty="0" err="1"/>
              <a:t>aniqlangan</a:t>
            </a:r>
            <a:r>
              <a:rPr lang="en-US" dirty="0"/>
              <a:t> </a:t>
            </a:r>
            <a:r>
              <a:rPr lang="en-US" dirty="0" err="1"/>
              <a:t>usullar</a:t>
            </a:r>
            <a:r>
              <a:rPr lang="en-US" dirty="0"/>
              <a:t> </a:t>
            </a:r>
            <a:r>
              <a:rPr lang="en-US" dirty="0" err="1"/>
              <a:t>ko‘zda</a:t>
            </a:r>
            <a:r>
              <a:rPr lang="en-US" dirty="0"/>
              <a:t> </a:t>
            </a:r>
            <a:r>
              <a:rPr lang="en-US" dirty="0" err="1"/>
              <a:t>tutilgan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joylashtiriluvchi</a:t>
            </a:r>
            <a:r>
              <a:rPr lang="en-US" dirty="0"/>
              <a:t> (inline) </a:t>
            </a:r>
            <a:r>
              <a:rPr lang="en-US" dirty="0" err="1"/>
              <a:t>funksiya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tashqarisida</a:t>
            </a:r>
            <a:r>
              <a:rPr lang="en-US" dirty="0"/>
              <a:t> </a:t>
            </a:r>
            <a:r>
              <a:rPr lang="en-US" dirty="0" err="1"/>
              <a:t>aniqlangan</a:t>
            </a:r>
            <a:r>
              <a:rPr lang="en-US" dirty="0"/>
              <a:t> </a:t>
            </a:r>
            <a:r>
              <a:rPr lang="en-US" dirty="0" err="1"/>
              <a:t>usullarni</a:t>
            </a:r>
            <a:r>
              <a:rPr lang="en-US" dirty="0"/>
              <a:t> </a:t>
            </a:r>
            <a:r>
              <a:rPr lang="en-US" dirty="0" err="1"/>
              <a:t>oshkor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joylashtiriluvchi</a:t>
            </a:r>
            <a:r>
              <a:rPr lang="en-US" dirty="0"/>
              <a:t> deb </a:t>
            </a:r>
            <a:r>
              <a:rPr lang="en-US" dirty="0" err="1"/>
              <a:t>ta’riflanishi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1646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Х</a:t>
            </a:r>
            <a:r>
              <a:rPr lang="en-US" b="1" dirty="0" err="1"/>
              <a:t>imoyalangan</a:t>
            </a:r>
            <a:r>
              <a:rPr lang="en-US" b="1" dirty="0"/>
              <a:t> </a:t>
            </a:r>
            <a:r>
              <a:rPr lang="en-US" b="1" dirty="0" err="1" smtClean="0"/>
              <a:t>komponentalar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ru-RU" dirty="0"/>
              <a:t>Х</a:t>
            </a:r>
            <a:r>
              <a:rPr lang="en-US" dirty="0" err="1"/>
              <a:t>imoyalangan</a:t>
            </a:r>
            <a:r>
              <a:rPr lang="en-US" dirty="0"/>
              <a:t> </a:t>
            </a:r>
            <a:r>
              <a:rPr lang="en-US" dirty="0" err="1"/>
              <a:t>komponentalar</a:t>
            </a:r>
            <a:r>
              <a:rPr lang="en-US" dirty="0"/>
              <a:t>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ichida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xosila</a:t>
            </a:r>
            <a:r>
              <a:rPr lang="en-US" dirty="0"/>
              <a:t> </a:t>
            </a:r>
            <a:r>
              <a:rPr lang="en-US" dirty="0" err="1"/>
              <a:t>sinflarda</a:t>
            </a:r>
            <a:r>
              <a:rPr lang="en-US" dirty="0"/>
              <a:t> </a:t>
            </a:r>
            <a:r>
              <a:rPr lang="en-US" dirty="0" err="1"/>
              <a:t>murojaat</a:t>
            </a:r>
            <a:r>
              <a:rPr lang="en-US" dirty="0"/>
              <a:t> </a:t>
            </a:r>
            <a:r>
              <a:rPr lang="en-US" dirty="0" err="1"/>
              <a:t>huquqiga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 Agar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ta’rifida</a:t>
            </a:r>
            <a:r>
              <a:rPr lang="en-US" dirty="0"/>
              <a:t> class </a:t>
            </a:r>
            <a:r>
              <a:rPr lang="en-US" dirty="0" err="1"/>
              <a:t>so‘zi</a:t>
            </a:r>
            <a:r>
              <a:rPr lang="en-US" dirty="0"/>
              <a:t> </a:t>
            </a:r>
            <a:r>
              <a:rPr lang="en-US" dirty="0" err="1"/>
              <a:t>ishlatilgan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 </a:t>
            </a:r>
            <a:r>
              <a:rPr lang="en-US" dirty="0" err="1"/>
              <a:t>hamma</a:t>
            </a:r>
            <a:r>
              <a:rPr lang="en-US" dirty="0"/>
              <a:t> </a:t>
            </a:r>
            <a:r>
              <a:rPr lang="en-US" dirty="0" err="1"/>
              <a:t>komponentalari</a:t>
            </a:r>
            <a:r>
              <a:rPr lang="en-US" dirty="0"/>
              <a:t> </a:t>
            </a:r>
            <a:r>
              <a:rPr lang="en-US" dirty="0" err="1"/>
              <a:t>xususiy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, agar </a:t>
            </a:r>
            <a:r>
              <a:rPr lang="en-US" dirty="0" err="1"/>
              <a:t>struct</a:t>
            </a:r>
            <a:r>
              <a:rPr lang="en-US" dirty="0"/>
              <a:t> </a:t>
            </a:r>
            <a:r>
              <a:rPr lang="en-US" dirty="0" err="1"/>
              <a:t>vso‘zi</a:t>
            </a:r>
            <a:r>
              <a:rPr lang="en-US" dirty="0"/>
              <a:t> </a:t>
            </a:r>
            <a:r>
              <a:rPr lang="en-US" dirty="0" err="1"/>
              <a:t>ishlatilgan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 </a:t>
            </a:r>
            <a:r>
              <a:rPr lang="en-US" dirty="0" err="1"/>
              <a:t>hamma</a:t>
            </a:r>
            <a:r>
              <a:rPr lang="en-US" dirty="0"/>
              <a:t> </a:t>
            </a:r>
            <a:r>
              <a:rPr lang="en-US" dirty="0" err="1"/>
              <a:t>komponentalar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 smtClean="0"/>
              <a:t>hisoblanadi.Konstruktor</a:t>
            </a:r>
            <a:r>
              <a:rPr lang="en-US" dirty="0" smtClean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destruktor</a:t>
            </a:r>
            <a:r>
              <a:rPr lang="en-US" dirty="0"/>
              <a:t>.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statik</a:t>
            </a:r>
            <a:r>
              <a:rPr lang="en-US" dirty="0"/>
              <a:t> </a:t>
            </a:r>
            <a:r>
              <a:rPr lang="en-US" dirty="0" err="1"/>
              <a:t>komponentlari</a:t>
            </a:r>
            <a:r>
              <a:rPr lang="en-US" dirty="0"/>
              <a:t> </a:t>
            </a:r>
            <a:endParaRPr lang="ru-RU" dirty="0"/>
          </a:p>
          <a:p>
            <a:r>
              <a:rPr lang="en-US" dirty="0" err="1"/>
              <a:t>Konstruktor</a:t>
            </a:r>
            <a:r>
              <a:rPr lang="en-US" dirty="0"/>
              <a:t> -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obyektlarini</a:t>
            </a:r>
            <a:r>
              <a:rPr lang="en-US" dirty="0"/>
              <a:t> </a:t>
            </a:r>
            <a:r>
              <a:rPr lang="en-US" dirty="0" err="1"/>
              <a:t>avtomatik</a:t>
            </a:r>
            <a:r>
              <a:rPr lang="en-US" dirty="0"/>
              <a:t> </a:t>
            </a:r>
            <a:r>
              <a:rPr lang="en-US" dirty="0" err="1"/>
              <a:t>initsializatsiya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ishlatiladigan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komponentali</a:t>
            </a:r>
            <a:r>
              <a:rPr lang="en-US" dirty="0"/>
              <a:t> </a:t>
            </a:r>
            <a:r>
              <a:rPr lang="en-US" dirty="0" err="1"/>
              <a:t>funksiya</a:t>
            </a:r>
            <a:r>
              <a:rPr lang="en-US" dirty="0"/>
              <a:t>. </a:t>
            </a:r>
            <a:r>
              <a:rPr lang="en-US" dirty="0" err="1"/>
              <a:t>Konstruktorlar</a:t>
            </a:r>
            <a:r>
              <a:rPr lang="en-US" dirty="0"/>
              <a:t> </a:t>
            </a:r>
            <a:r>
              <a:rPr lang="en-US" dirty="0" err="1"/>
              <a:t>kurinishi</a:t>
            </a:r>
            <a:r>
              <a:rPr lang="en-US" dirty="0"/>
              <a:t> </a:t>
            </a:r>
            <a:r>
              <a:rPr lang="en-US" dirty="0" err="1"/>
              <a:t>quyidagicha</a:t>
            </a:r>
            <a:r>
              <a:rPr lang="en-US" dirty="0"/>
              <a:t> </a:t>
            </a:r>
            <a:r>
              <a:rPr lang="en-US" dirty="0" err="1"/>
              <a:t>bulishi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 </a:t>
            </a:r>
            <a:endParaRPr lang="ru-RU" dirty="0"/>
          </a:p>
          <a:p>
            <a:r>
              <a:rPr lang="en-US" b="1" dirty="0"/>
              <a:t>&lt;</a:t>
            </a:r>
            <a:r>
              <a:rPr lang="en-US" b="1" dirty="0" err="1"/>
              <a:t>Sinf</a:t>
            </a:r>
            <a:r>
              <a:rPr lang="en-US" b="1" dirty="0"/>
              <a:t> </a:t>
            </a:r>
            <a:r>
              <a:rPr lang="en-US" b="1" dirty="0" err="1"/>
              <a:t>nomi</a:t>
            </a:r>
            <a:r>
              <a:rPr lang="en-US" b="1" dirty="0"/>
              <a:t>&gt; (&lt;formal </a:t>
            </a:r>
            <a:r>
              <a:rPr lang="en-US" b="1" dirty="0" err="1"/>
              <a:t>parametrlar</a:t>
            </a:r>
            <a:r>
              <a:rPr lang="en-US" b="1" dirty="0"/>
              <a:t> </a:t>
            </a:r>
            <a:r>
              <a:rPr lang="en-US" b="1" dirty="0" err="1"/>
              <a:t>ruyxati</a:t>
            </a:r>
            <a:r>
              <a:rPr lang="en-US" b="1" dirty="0"/>
              <a:t>&gt;) </a:t>
            </a:r>
            <a:endParaRPr lang="ru-RU" b="1" dirty="0"/>
          </a:p>
          <a:p>
            <a:r>
              <a:rPr lang="en-US" b="1" dirty="0"/>
              <a:t>{&lt;</a:t>
            </a:r>
            <a:r>
              <a:rPr lang="en-US" b="1" dirty="0" err="1"/>
              <a:t>konstruktor</a:t>
            </a:r>
            <a:r>
              <a:rPr lang="en-US" b="1" dirty="0"/>
              <a:t> </a:t>
            </a:r>
            <a:r>
              <a:rPr lang="en-US" b="1" dirty="0" err="1"/>
              <a:t>tanasi</a:t>
            </a:r>
            <a:r>
              <a:rPr lang="en-US" b="1" dirty="0"/>
              <a:t>&gt;}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741450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Konstruktorlar</a:t>
            </a:r>
            <a:r>
              <a:rPr lang="en-US" b="1" dirty="0"/>
              <a:t> </a:t>
            </a:r>
            <a:r>
              <a:rPr lang="en-US" b="1" dirty="0" err="1" smtClean="0"/>
              <a:t>vorisligi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en-US" dirty="0" err="1"/>
              <a:t>Konstruktorlar</a:t>
            </a:r>
            <a:r>
              <a:rPr lang="en-US" dirty="0"/>
              <a:t> </a:t>
            </a:r>
            <a:r>
              <a:rPr lang="en-US" dirty="0" err="1"/>
              <a:t>vorislikga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 </a:t>
            </a:r>
            <a:r>
              <a:rPr lang="en-US" dirty="0" err="1"/>
              <a:t>Konstruktorlar</a:t>
            </a:r>
            <a:r>
              <a:rPr lang="en-US" dirty="0"/>
              <a:t> </a:t>
            </a:r>
            <a:r>
              <a:rPr lang="en-US" dirty="0" err="1"/>
              <a:t>ixtiyoriy</a:t>
            </a:r>
            <a:r>
              <a:rPr lang="en-US" dirty="0"/>
              <a:t> </a:t>
            </a:r>
            <a:r>
              <a:rPr lang="en-US" dirty="0" err="1"/>
              <a:t>sinflar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doimo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,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agarda</a:t>
            </a:r>
            <a:r>
              <a:rPr lang="en-US" dirty="0"/>
              <a:t> u </a:t>
            </a:r>
            <a:r>
              <a:rPr lang="en-US" dirty="0" err="1"/>
              <a:t>ko‘rsatilgan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tavsiflanmagan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, u </a:t>
            </a:r>
            <a:r>
              <a:rPr lang="en-US" dirty="0" err="1"/>
              <a:t>avtomatik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yaratiladi</a:t>
            </a:r>
            <a:r>
              <a:rPr lang="en-US" dirty="0"/>
              <a:t>. </a:t>
            </a:r>
            <a:r>
              <a:rPr lang="ru-RU" dirty="0" err="1"/>
              <a:t>Ko‘rsatilmagan</a:t>
            </a:r>
            <a:r>
              <a:rPr lang="ru-RU" dirty="0"/>
              <a:t> </a:t>
            </a:r>
            <a:r>
              <a:rPr lang="ru-RU" dirty="0" err="1"/>
              <a:t>holda</a:t>
            </a:r>
            <a:r>
              <a:rPr lang="ru-RU" dirty="0"/>
              <a:t> </a:t>
            </a:r>
            <a:r>
              <a:rPr lang="ru-RU" dirty="0" err="1"/>
              <a:t>parametrsiz</a:t>
            </a:r>
            <a:r>
              <a:rPr lang="ru-RU" dirty="0"/>
              <a:t> </a:t>
            </a:r>
            <a:r>
              <a:rPr lang="ru-RU" dirty="0" err="1"/>
              <a:t>konstruktor</a:t>
            </a:r>
            <a:r>
              <a:rPr lang="ru-RU" dirty="0"/>
              <a:t> </a:t>
            </a:r>
            <a:r>
              <a:rPr lang="ru-RU" dirty="0" err="1"/>
              <a:t>va</a:t>
            </a:r>
            <a:r>
              <a:rPr lang="ru-RU" dirty="0"/>
              <a:t> </a:t>
            </a:r>
            <a:r>
              <a:rPr lang="ru-RU" dirty="0" err="1"/>
              <a:t>nusxa</a:t>
            </a:r>
            <a:r>
              <a:rPr lang="ru-RU" dirty="0"/>
              <a:t> </a:t>
            </a:r>
            <a:r>
              <a:rPr lang="ru-RU" dirty="0" err="1"/>
              <a:t>konstruktori</a:t>
            </a:r>
            <a:r>
              <a:rPr lang="ru-RU" dirty="0"/>
              <a:t> </a:t>
            </a:r>
            <a:r>
              <a:rPr lang="ru-RU" dirty="0" err="1"/>
              <a:t>yaratiladi</a:t>
            </a:r>
            <a:r>
              <a:rPr lang="ru-RU" dirty="0"/>
              <a:t>. </a:t>
            </a:r>
            <a:r>
              <a:rPr lang="ru-RU" dirty="0" err="1"/>
              <a:t>Agarda</a:t>
            </a:r>
            <a:r>
              <a:rPr lang="ru-RU" dirty="0"/>
              <a:t> </a:t>
            </a:r>
            <a:r>
              <a:rPr lang="ru-RU" dirty="0" err="1"/>
              <a:t>konstruktor</a:t>
            </a:r>
            <a:r>
              <a:rPr lang="ru-RU" dirty="0"/>
              <a:t> </a:t>
            </a:r>
            <a:r>
              <a:rPr lang="ru-RU" dirty="0" err="1"/>
              <a:t>ochiq</a:t>
            </a:r>
            <a:r>
              <a:rPr lang="ru-RU" dirty="0"/>
              <a:t> </a:t>
            </a:r>
            <a:r>
              <a:rPr lang="ru-RU" dirty="0" err="1"/>
              <a:t>holda</a:t>
            </a:r>
            <a:r>
              <a:rPr lang="ru-RU" dirty="0"/>
              <a:t> </a:t>
            </a:r>
            <a:r>
              <a:rPr lang="ru-RU" dirty="0" err="1"/>
              <a:t>tavsiflangan</a:t>
            </a:r>
            <a:r>
              <a:rPr lang="ru-RU" dirty="0"/>
              <a:t> </a:t>
            </a:r>
            <a:r>
              <a:rPr lang="ru-RU" dirty="0" err="1"/>
              <a:t>bo‘lsa</a:t>
            </a:r>
            <a:r>
              <a:rPr lang="ru-RU" dirty="0"/>
              <a:t>, </a:t>
            </a:r>
            <a:r>
              <a:rPr lang="ru-RU" dirty="0" err="1"/>
              <a:t>unda</a:t>
            </a:r>
            <a:r>
              <a:rPr lang="ru-RU" dirty="0"/>
              <a:t> </a:t>
            </a:r>
            <a:r>
              <a:rPr lang="ru-RU" dirty="0" err="1"/>
              <a:t>ko‘rsatilmagan</a:t>
            </a:r>
            <a:r>
              <a:rPr lang="ru-RU" dirty="0"/>
              <a:t> </a:t>
            </a:r>
            <a:r>
              <a:rPr lang="ru-RU" dirty="0" err="1"/>
              <a:t>holda</a:t>
            </a:r>
            <a:r>
              <a:rPr lang="ru-RU" dirty="0"/>
              <a:t> </a:t>
            </a:r>
            <a:r>
              <a:rPr lang="ru-RU" dirty="0" err="1"/>
              <a:t>konstruktor</a:t>
            </a:r>
            <a:r>
              <a:rPr lang="ru-RU" dirty="0"/>
              <a:t> </a:t>
            </a:r>
            <a:r>
              <a:rPr lang="ru-RU" dirty="0" err="1"/>
              <a:t>yaratilmaydi</a:t>
            </a:r>
            <a:r>
              <a:rPr lang="ru-RU" dirty="0"/>
              <a:t>. </a:t>
            </a:r>
            <a:endParaRPr lang="en-US" dirty="0" smtClean="0"/>
          </a:p>
          <a:p>
            <a:r>
              <a:rPr lang="en-US" dirty="0" err="1" smtClean="0"/>
              <a:t>Ko‘rsatilmagan</a:t>
            </a:r>
            <a:r>
              <a:rPr lang="en-US" dirty="0" smtClean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(public) </a:t>
            </a:r>
            <a:r>
              <a:rPr lang="en-US" dirty="0" err="1"/>
              <a:t>konstruktorlar</a:t>
            </a:r>
            <a:r>
              <a:rPr lang="en-US" dirty="0"/>
              <a:t> </a:t>
            </a:r>
            <a:r>
              <a:rPr lang="en-US" dirty="0" err="1"/>
              <a:t>yaratiladi</a:t>
            </a:r>
            <a:r>
              <a:rPr lang="en-US" dirty="0"/>
              <a:t>. </a:t>
            </a:r>
            <a:r>
              <a:rPr lang="en-US" dirty="0" err="1"/>
              <a:t>Konstruktorni</a:t>
            </a:r>
            <a:r>
              <a:rPr lang="en-US" dirty="0"/>
              <a:t>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komponenta</a:t>
            </a:r>
            <a:r>
              <a:rPr lang="en-US" dirty="0"/>
              <a:t> </a:t>
            </a:r>
            <a:r>
              <a:rPr lang="en-US" dirty="0" err="1"/>
              <a:t>funksiya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chakirib</a:t>
            </a:r>
            <a:r>
              <a:rPr lang="en-US" dirty="0"/>
              <a:t> </a:t>
            </a:r>
            <a:r>
              <a:rPr lang="en-US" dirty="0" err="1"/>
              <a:t>bulmaydi</a:t>
            </a:r>
            <a:r>
              <a:rPr lang="en-US" dirty="0"/>
              <a:t>. </a:t>
            </a:r>
            <a:r>
              <a:rPr lang="en-US" dirty="0" err="1"/>
              <a:t>Konstruktorni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shaklda</a:t>
            </a:r>
            <a:r>
              <a:rPr lang="en-US" dirty="0"/>
              <a:t> </a:t>
            </a:r>
            <a:r>
              <a:rPr lang="en-US" dirty="0" err="1"/>
              <a:t>chakirish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: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7170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Sinflarda</a:t>
            </a:r>
            <a:r>
              <a:rPr lang="en-US" b="1" dirty="0"/>
              <a:t> </a:t>
            </a:r>
            <a:r>
              <a:rPr lang="en-US" b="1" dirty="0" err="1" smtClean="0"/>
              <a:t>ko‘rsatkichlar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dirty="0" err="1"/>
              <a:t>Sinf</a:t>
            </a:r>
            <a:r>
              <a:rPr lang="en-US" dirty="0"/>
              <a:t> -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turlar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, </a:t>
            </a:r>
            <a:r>
              <a:rPr lang="en-US" dirty="0" err="1"/>
              <a:t>o‘zida</a:t>
            </a:r>
            <a:r>
              <a:rPr lang="en-US" dirty="0"/>
              <a:t> </a:t>
            </a:r>
            <a:r>
              <a:rPr lang="en-US" dirty="0" err="1"/>
              <a:t>maydon</a:t>
            </a:r>
            <a:r>
              <a:rPr lang="en-US" dirty="0"/>
              <a:t>, </a:t>
            </a:r>
            <a:r>
              <a:rPr lang="en-US" dirty="0" err="1"/>
              <a:t>usullar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xossalarni</a:t>
            </a:r>
            <a:r>
              <a:rPr lang="en-US" dirty="0"/>
              <a:t> </a:t>
            </a:r>
            <a:r>
              <a:rPr lang="en-US" dirty="0" err="1"/>
              <a:t>mujassamlashtiradi</a:t>
            </a:r>
            <a:r>
              <a:rPr lang="en-US" dirty="0"/>
              <a:t>.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murakkab</a:t>
            </a:r>
            <a:r>
              <a:rPr lang="en-US" dirty="0"/>
              <a:t> </a:t>
            </a:r>
            <a:r>
              <a:rPr lang="en-US" dirty="0" err="1"/>
              <a:t>struktura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, </a:t>
            </a:r>
            <a:r>
              <a:rPr lang="en-US" dirty="0" err="1"/>
              <a:t>ma’lumotlar</a:t>
            </a:r>
            <a:r>
              <a:rPr lang="en-US" dirty="0"/>
              <a:t> </a:t>
            </a:r>
            <a:r>
              <a:rPr lang="en-US" dirty="0" err="1"/>
              <a:t>ta’riflaridan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, </a:t>
            </a:r>
            <a:r>
              <a:rPr lang="en-US" dirty="0" err="1"/>
              <a:t>protsedura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funksiyalar</a:t>
            </a:r>
            <a:r>
              <a:rPr lang="en-US" dirty="0"/>
              <a:t> </a:t>
            </a:r>
            <a:r>
              <a:rPr lang="en-US" dirty="0" err="1"/>
              <a:t>ta’riflarini</a:t>
            </a:r>
            <a:r>
              <a:rPr lang="en-US" dirty="0"/>
              <a:t>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ma’lumotlari</a:t>
            </a:r>
            <a:r>
              <a:rPr lang="en-US" dirty="0"/>
              <a:t> </a:t>
            </a:r>
            <a:r>
              <a:rPr lang="en-US" dirty="0" err="1"/>
              <a:t>maydonlar</a:t>
            </a:r>
            <a:r>
              <a:rPr lang="en-US" dirty="0"/>
              <a:t>, </a:t>
            </a:r>
            <a:r>
              <a:rPr lang="en-US" dirty="0" err="1"/>
              <a:t>protsedura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funksiyalar</a:t>
            </a:r>
            <a:r>
              <a:rPr lang="en-US" dirty="0"/>
              <a:t> </a:t>
            </a:r>
            <a:r>
              <a:rPr lang="en-US" dirty="0" err="1"/>
              <a:t>usullar</a:t>
            </a:r>
            <a:r>
              <a:rPr lang="en-US" dirty="0"/>
              <a:t> deb </a:t>
            </a:r>
            <a:r>
              <a:rPr lang="en-US" dirty="0" err="1"/>
              <a:t>ataladi</a:t>
            </a:r>
            <a:r>
              <a:rPr lang="en-US" dirty="0"/>
              <a:t>. </a:t>
            </a:r>
            <a:r>
              <a:rPr lang="en-US" dirty="0" err="1"/>
              <a:t>Keltirilgan</a:t>
            </a:r>
            <a:r>
              <a:rPr lang="en-US" dirty="0"/>
              <a:t> </a:t>
            </a:r>
            <a:r>
              <a:rPr lang="en-US" dirty="0" err="1"/>
              <a:t>misolda</a:t>
            </a:r>
            <a:r>
              <a:rPr lang="en-US" dirty="0"/>
              <a:t> </a:t>
            </a:r>
            <a:r>
              <a:rPr lang="en-US" dirty="0" err="1"/>
              <a:t>TPerson</a:t>
            </a:r>
            <a:r>
              <a:rPr lang="en-US" dirty="0"/>
              <a:t> -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nomi</a:t>
            </a:r>
            <a:r>
              <a:rPr lang="en-US" dirty="0"/>
              <a:t>, </a:t>
            </a:r>
            <a:r>
              <a:rPr lang="en-US" dirty="0" err="1"/>
              <a:t>fname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faddress</a:t>
            </a:r>
            <a:r>
              <a:rPr lang="en-US" dirty="0"/>
              <a:t> – </a:t>
            </a:r>
            <a:r>
              <a:rPr lang="en-US" dirty="0" err="1"/>
              <a:t>maydonlar</a:t>
            </a:r>
            <a:r>
              <a:rPr lang="en-US" dirty="0"/>
              <a:t> </a:t>
            </a:r>
            <a:r>
              <a:rPr lang="en-US" dirty="0" err="1"/>
              <a:t>nomlari</a:t>
            </a:r>
            <a:r>
              <a:rPr lang="en-US" dirty="0"/>
              <a:t>, show - </a:t>
            </a:r>
            <a:r>
              <a:rPr lang="en-US" dirty="0" err="1"/>
              <a:t>usul</a:t>
            </a:r>
            <a:r>
              <a:rPr lang="en-US" dirty="0"/>
              <a:t> </a:t>
            </a:r>
            <a:r>
              <a:rPr lang="en-US" dirty="0" err="1"/>
              <a:t>nomi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Maydon</a:t>
            </a:r>
            <a:r>
              <a:rPr lang="en-US" dirty="0"/>
              <a:t> -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sinfga</a:t>
            </a:r>
            <a:r>
              <a:rPr lang="en-US" dirty="0"/>
              <a:t> </a:t>
            </a:r>
            <a:r>
              <a:rPr lang="en-US" dirty="0" err="1"/>
              <a:t>birlashtirilgan</a:t>
            </a:r>
            <a:r>
              <a:rPr lang="en-US" dirty="0"/>
              <a:t> </a:t>
            </a:r>
            <a:r>
              <a:rPr lang="en-US" dirty="0" err="1"/>
              <a:t>ma’lumotlardir</a:t>
            </a:r>
            <a:r>
              <a:rPr lang="en-US" dirty="0"/>
              <a:t>. </a:t>
            </a:r>
            <a:r>
              <a:rPr lang="en-US" dirty="0" err="1"/>
              <a:t>Sinfga</a:t>
            </a:r>
            <a:r>
              <a:rPr lang="en-US" dirty="0"/>
              <a:t> </a:t>
            </a:r>
            <a:r>
              <a:rPr lang="en-US" dirty="0" err="1"/>
              <a:t>qarashli</a:t>
            </a:r>
            <a:r>
              <a:rPr lang="en-US" dirty="0"/>
              <a:t> </a:t>
            </a:r>
            <a:r>
              <a:rPr lang="en-US" dirty="0" err="1"/>
              <a:t>maydonlar</a:t>
            </a:r>
            <a:r>
              <a:rPr lang="en-US" dirty="0"/>
              <a:t>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yozuv</a:t>
            </a:r>
            <a:r>
              <a:rPr lang="en-US" dirty="0"/>
              <a:t> </a:t>
            </a:r>
            <a:r>
              <a:rPr lang="en-US" dirty="0" err="1"/>
              <a:t>maydoni</a:t>
            </a:r>
            <a:r>
              <a:rPr lang="en-US" dirty="0"/>
              <a:t>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,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farqi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turda</a:t>
            </a:r>
            <a:r>
              <a:rPr lang="en-US" dirty="0"/>
              <a:t> </a:t>
            </a:r>
            <a:r>
              <a:rPr lang="en-US" dirty="0" err="1"/>
              <a:t>bo‘lishidir</a:t>
            </a:r>
            <a:r>
              <a:rPr lang="en-US" dirty="0"/>
              <a:t>.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222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“</a:t>
            </a:r>
            <a:r>
              <a:rPr lang="ru-RU" b="1" dirty="0" err="1"/>
              <a:t>This</a:t>
            </a:r>
            <a:r>
              <a:rPr lang="en-US" b="1" dirty="0"/>
              <a:t>”</a:t>
            </a:r>
            <a:r>
              <a:rPr lang="ru-RU" b="1" dirty="0"/>
              <a:t> </a:t>
            </a:r>
            <a:r>
              <a:rPr lang="ru-RU" b="1" dirty="0" err="1" smtClean="0"/>
              <a:t>ko‘rsatkichi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 </a:t>
            </a:r>
            <a:r>
              <a:rPr lang="ru-RU" dirty="0" err="1"/>
              <a:t>Agarda</a:t>
            </a:r>
            <a:r>
              <a:rPr lang="ru-RU" dirty="0"/>
              <a:t> </a:t>
            </a:r>
            <a:r>
              <a:rPr lang="ru-RU" dirty="0" err="1"/>
              <a:t>konkret</a:t>
            </a:r>
            <a:r>
              <a:rPr lang="ru-RU" dirty="0"/>
              <a:t> </a:t>
            </a:r>
            <a:r>
              <a:rPr lang="ru-RU" dirty="0" err="1"/>
              <a:t>obyektga</a:t>
            </a:r>
            <a:r>
              <a:rPr lang="ru-RU" dirty="0"/>
              <a:t> </a:t>
            </a:r>
            <a:r>
              <a:rPr lang="ru-RU" dirty="0" err="1"/>
              <a:t>ishlov</a:t>
            </a:r>
            <a:r>
              <a:rPr lang="ru-RU" dirty="0"/>
              <a:t> </a:t>
            </a:r>
            <a:r>
              <a:rPr lang="ru-RU" dirty="0" err="1"/>
              <a:t>berish</a:t>
            </a:r>
            <a:r>
              <a:rPr lang="ru-RU" dirty="0"/>
              <a:t> </a:t>
            </a:r>
            <a:r>
              <a:rPr lang="ru-RU" dirty="0" err="1"/>
              <a:t>uchun</a:t>
            </a:r>
            <a:r>
              <a:rPr lang="ru-RU" dirty="0"/>
              <a:t> </a:t>
            </a:r>
            <a:r>
              <a:rPr lang="ru-RU" dirty="0" err="1"/>
              <a:t>sinf</a:t>
            </a:r>
            <a:r>
              <a:rPr lang="ru-RU" dirty="0"/>
              <a:t> </a:t>
            </a:r>
            <a:r>
              <a:rPr lang="ru-RU" dirty="0" err="1"/>
              <a:t>a’zosi</a:t>
            </a:r>
            <a:r>
              <a:rPr lang="ru-RU" dirty="0"/>
              <a:t> – </a:t>
            </a:r>
            <a:r>
              <a:rPr lang="ru-RU" dirty="0" err="1"/>
              <a:t>funksiya</a:t>
            </a:r>
            <a:r>
              <a:rPr lang="ru-RU" dirty="0"/>
              <a:t> </a:t>
            </a:r>
            <a:r>
              <a:rPr lang="ru-RU" dirty="0" err="1"/>
              <a:t>chaqirilsa</a:t>
            </a:r>
            <a:r>
              <a:rPr lang="ru-RU" dirty="0"/>
              <a:t>, </a:t>
            </a:r>
            <a:r>
              <a:rPr lang="ru-RU" dirty="0" err="1"/>
              <a:t>unda</a:t>
            </a:r>
            <a:r>
              <a:rPr lang="ru-RU" dirty="0"/>
              <a:t> </a:t>
            </a:r>
            <a:r>
              <a:rPr lang="ru-RU" dirty="0" err="1"/>
              <a:t>shu</a:t>
            </a:r>
            <a:r>
              <a:rPr lang="ru-RU" dirty="0"/>
              <a:t> </a:t>
            </a:r>
            <a:r>
              <a:rPr lang="ru-RU" dirty="0" err="1"/>
              <a:t>funksiyaga</a:t>
            </a:r>
            <a:r>
              <a:rPr lang="ru-RU" dirty="0"/>
              <a:t> </a:t>
            </a:r>
            <a:r>
              <a:rPr lang="ru-RU" dirty="0" err="1"/>
              <a:t>obyektga</a:t>
            </a:r>
            <a:r>
              <a:rPr lang="ru-RU" dirty="0"/>
              <a:t> </a:t>
            </a:r>
            <a:r>
              <a:rPr lang="ru-RU" dirty="0" err="1"/>
              <a:t>belgilangan</a:t>
            </a:r>
            <a:r>
              <a:rPr lang="ru-RU" dirty="0"/>
              <a:t> </a:t>
            </a:r>
            <a:r>
              <a:rPr lang="ru-RU" dirty="0" err="1"/>
              <a:t>ko‘rsatkich</a:t>
            </a:r>
            <a:r>
              <a:rPr lang="ru-RU" dirty="0"/>
              <a:t> </a:t>
            </a:r>
            <a:r>
              <a:rPr lang="ru-RU" dirty="0" err="1"/>
              <a:t>avtomatik</a:t>
            </a:r>
            <a:r>
              <a:rPr lang="ru-RU" dirty="0"/>
              <a:t> </a:t>
            </a:r>
            <a:r>
              <a:rPr lang="ru-RU" dirty="0" err="1"/>
              <a:t>va</a:t>
            </a:r>
            <a:r>
              <a:rPr lang="ru-RU" dirty="0"/>
              <a:t> </a:t>
            </a:r>
            <a:r>
              <a:rPr lang="ru-RU" dirty="0" err="1"/>
              <a:t>ko‘rsatilmagan</a:t>
            </a:r>
            <a:r>
              <a:rPr lang="ru-RU" dirty="0"/>
              <a:t> </a:t>
            </a:r>
            <a:r>
              <a:rPr lang="ru-RU" dirty="0" err="1"/>
              <a:t>holda</a:t>
            </a:r>
            <a:r>
              <a:rPr lang="ru-RU" dirty="0"/>
              <a:t> </a:t>
            </a:r>
            <a:r>
              <a:rPr lang="ru-RU" dirty="0" err="1"/>
              <a:t>uzatiladi</a:t>
            </a:r>
            <a:r>
              <a:rPr lang="ru-RU" dirty="0"/>
              <a:t>. </a:t>
            </a:r>
            <a:r>
              <a:rPr lang="en-US" dirty="0"/>
              <a:t>Bu </a:t>
            </a:r>
            <a:r>
              <a:rPr lang="en-US" dirty="0" err="1"/>
              <a:t>ko‘rsatqich</a:t>
            </a:r>
            <a:r>
              <a:rPr lang="en-US" dirty="0"/>
              <a:t> this </a:t>
            </a:r>
            <a:r>
              <a:rPr lang="en-US" dirty="0" err="1"/>
              <a:t>ismiga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x* this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funksiya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ko‘rsatilmagan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belgilanadi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A’zolarga</a:t>
            </a:r>
            <a:r>
              <a:rPr lang="en-US" dirty="0"/>
              <a:t> </a:t>
            </a:r>
            <a:r>
              <a:rPr lang="en-US" dirty="0" err="1"/>
              <a:t>murojaat</a:t>
            </a:r>
            <a:r>
              <a:rPr lang="en-US" dirty="0"/>
              <a:t> </a:t>
            </a:r>
            <a:r>
              <a:rPr lang="en-US" dirty="0" err="1"/>
              <a:t>etishda</a:t>
            </a:r>
            <a:r>
              <a:rPr lang="en-US" dirty="0"/>
              <a:t> this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ortiqcha</a:t>
            </a:r>
            <a:r>
              <a:rPr lang="en-US" dirty="0"/>
              <a:t>. </a:t>
            </a:r>
            <a:r>
              <a:rPr lang="en-US" dirty="0" err="1"/>
              <a:t>Asosan</a:t>
            </a:r>
            <a:r>
              <a:rPr lang="en-US" dirty="0"/>
              <a:t> this </a:t>
            </a:r>
            <a:r>
              <a:rPr lang="en-US" dirty="0" err="1"/>
              <a:t>bevosita</a:t>
            </a:r>
            <a:r>
              <a:rPr lang="en-US" dirty="0"/>
              <a:t> </a:t>
            </a:r>
            <a:r>
              <a:rPr lang="en-US" dirty="0" err="1"/>
              <a:t>ko‘rsatkichlar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manipulyatsiya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a’zo</a:t>
            </a:r>
            <a:r>
              <a:rPr lang="en-US" dirty="0"/>
              <a:t> </a:t>
            </a:r>
            <a:r>
              <a:rPr lang="en-US" dirty="0" err="1"/>
              <a:t>funksiyalarini</a:t>
            </a:r>
            <a:r>
              <a:rPr lang="en-US" dirty="0"/>
              <a:t> </a:t>
            </a:r>
            <a:r>
              <a:rPr lang="en-US" dirty="0" err="1"/>
              <a:t>yaratilishida</a:t>
            </a:r>
            <a:r>
              <a:rPr lang="en-US" dirty="0"/>
              <a:t> </a:t>
            </a:r>
            <a:r>
              <a:rPr lang="en-US" dirty="0" err="1"/>
              <a:t>foydalaniladi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qaysi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maydonining</a:t>
            </a:r>
            <a:r>
              <a:rPr lang="en-US" dirty="0"/>
              <a:t>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nusxasiga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 </a:t>
            </a:r>
            <a:r>
              <a:rPr lang="en-US" dirty="0" err="1"/>
              <a:t>xotirada</a:t>
            </a:r>
            <a:r>
              <a:rPr lang="en-US" dirty="0"/>
              <a:t>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nusxada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hamma</a:t>
            </a:r>
            <a:r>
              <a:rPr lang="en-US" dirty="0"/>
              <a:t> </a:t>
            </a:r>
            <a:r>
              <a:rPr lang="en-US" dirty="0" err="1"/>
              <a:t>obyektlar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birgalikda</a:t>
            </a:r>
            <a:r>
              <a:rPr lang="en-US" dirty="0"/>
              <a:t> </a:t>
            </a:r>
            <a:r>
              <a:rPr lang="en-US" dirty="0" err="1"/>
              <a:t>ishlatiladi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9322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Self </a:t>
            </a:r>
            <a:r>
              <a:rPr lang="en-US" b="1" dirty="0" err="1" smtClean="0"/>
              <a:t>ko‘rsatkichi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19554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 smtClean="0"/>
              <a:t>    </a:t>
            </a:r>
            <a:r>
              <a:rPr lang="en-US" dirty="0" err="1"/>
              <a:t>Sinfga</a:t>
            </a:r>
            <a:r>
              <a:rPr lang="en-US" dirty="0"/>
              <a:t> </a:t>
            </a:r>
            <a:r>
              <a:rPr lang="en-US" dirty="0" err="1"/>
              <a:t>birlashtirilgan</a:t>
            </a:r>
            <a:r>
              <a:rPr lang="en-US" dirty="0"/>
              <a:t> </a:t>
            </a:r>
            <a:r>
              <a:rPr lang="en-US" dirty="0" err="1"/>
              <a:t>protsedura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funksiyalarga</a:t>
            </a:r>
            <a:r>
              <a:rPr lang="en-US" dirty="0"/>
              <a:t> </a:t>
            </a:r>
            <a:r>
              <a:rPr lang="en-US" dirty="0" err="1"/>
              <a:t>usullar</a:t>
            </a:r>
            <a:r>
              <a:rPr lang="en-US" dirty="0"/>
              <a:t> </a:t>
            </a:r>
            <a:r>
              <a:rPr lang="en-US" dirty="0" err="1"/>
              <a:t>deyiladi</a:t>
            </a:r>
            <a:r>
              <a:rPr lang="en-US" dirty="0"/>
              <a:t>.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usullari</a:t>
            </a:r>
            <a:r>
              <a:rPr lang="en-US" dirty="0"/>
              <a:t> (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ta’rifiga</a:t>
            </a:r>
            <a:r>
              <a:rPr lang="en-US" dirty="0"/>
              <a:t> </a:t>
            </a:r>
            <a:r>
              <a:rPr lang="en-US" dirty="0" err="1"/>
              <a:t>kiritilgan</a:t>
            </a:r>
            <a:r>
              <a:rPr lang="en-US" dirty="0"/>
              <a:t> </a:t>
            </a:r>
            <a:r>
              <a:rPr lang="en-US" dirty="0" err="1"/>
              <a:t>protsedura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funksiyalar</a:t>
            </a:r>
            <a:r>
              <a:rPr lang="en-US" dirty="0"/>
              <a:t>)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obyektlari</a:t>
            </a:r>
            <a:r>
              <a:rPr lang="en-US" dirty="0"/>
              <a:t> </a:t>
            </a:r>
            <a:r>
              <a:rPr lang="en-US" dirty="0" err="1"/>
              <a:t>ustida</a:t>
            </a:r>
            <a:r>
              <a:rPr lang="en-US" dirty="0"/>
              <a:t> </a:t>
            </a:r>
            <a:r>
              <a:rPr lang="en-US" dirty="0" err="1"/>
              <a:t>amal</a:t>
            </a:r>
            <a:r>
              <a:rPr lang="en-US" dirty="0"/>
              <a:t> </a:t>
            </a:r>
            <a:r>
              <a:rPr lang="en-US" dirty="0" err="1"/>
              <a:t>bajaradi</a:t>
            </a:r>
            <a:r>
              <a:rPr lang="en-US" dirty="0"/>
              <a:t>. </a:t>
            </a:r>
            <a:r>
              <a:rPr lang="en-US" dirty="0" err="1"/>
              <a:t>Usul</a:t>
            </a:r>
            <a:r>
              <a:rPr lang="en-US" dirty="0"/>
              <a:t> </a:t>
            </a:r>
            <a:r>
              <a:rPr lang="en-US" dirty="0" err="1"/>
              <a:t>bajarilishi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nomi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nuktadan</a:t>
            </a:r>
            <a:r>
              <a:rPr lang="en-US" dirty="0"/>
              <a:t> sung </a:t>
            </a:r>
            <a:r>
              <a:rPr lang="en-US" dirty="0" err="1"/>
              <a:t>usul</a:t>
            </a:r>
            <a:r>
              <a:rPr lang="en-US" dirty="0"/>
              <a:t> </a:t>
            </a:r>
            <a:r>
              <a:rPr lang="en-US" dirty="0" err="1"/>
              <a:t>nomi</a:t>
            </a:r>
            <a:r>
              <a:rPr lang="en-US" dirty="0"/>
              <a:t> </a:t>
            </a:r>
            <a:r>
              <a:rPr lang="en-US" dirty="0" err="1"/>
              <a:t>ko‘rsatilishi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/>
              <a:t>. </a:t>
            </a:r>
            <a:endParaRPr lang="en-US" dirty="0" smtClean="0"/>
          </a:p>
          <a:p>
            <a:pPr>
              <a:lnSpc>
                <a:spcPct val="100000"/>
              </a:lnSpc>
            </a:pPr>
            <a:r>
              <a:rPr lang="en-US" dirty="0"/>
              <a:t> </a:t>
            </a:r>
            <a:r>
              <a:rPr lang="en-US" dirty="0" smtClean="0"/>
              <a:t>  </a:t>
            </a:r>
            <a:r>
              <a:rPr lang="en-US" dirty="0" err="1" smtClean="0"/>
              <a:t>Masalan</a:t>
            </a:r>
            <a:r>
              <a:rPr lang="en-US" dirty="0"/>
              <a:t>: professor. Show;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 </a:t>
            </a:r>
            <a:r>
              <a:rPr lang="en-US" dirty="0" err="1"/>
              <a:t>ta’riflanganda</a:t>
            </a:r>
            <a:r>
              <a:rPr lang="en-US" dirty="0"/>
              <a:t>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nomi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usul</a:t>
            </a:r>
            <a:r>
              <a:rPr lang="en-US" dirty="0"/>
              <a:t> </a:t>
            </a:r>
            <a:r>
              <a:rPr lang="en-US" dirty="0" err="1"/>
              <a:t>nomi</a:t>
            </a:r>
            <a:r>
              <a:rPr lang="en-US" dirty="0"/>
              <a:t> </a:t>
            </a:r>
            <a:r>
              <a:rPr lang="en-US" dirty="0" err="1"/>
              <a:t>ko‘rsatiladi</a:t>
            </a:r>
            <a:r>
              <a:rPr lang="en-US" dirty="0"/>
              <a:t>. </a:t>
            </a:r>
            <a:r>
              <a:rPr lang="en-US" dirty="0" err="1"/>
              <a:t>Usul</a:t>
            </a:r>
            <a:r>
              <a:rPr lang="en-US" dirty="0"/>
              <a:t> </a:t>
            </a:r>
            <a:r>
              <a:rPr lang="en-US" dirty="0" err="1"/>
              <a:t>tanasida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maydonlariga</a:t>
            </a:r>
            <a:r>
              <a:rPr lang="en-US" dirty="0"/>
              <a:t> </a:t>
            </a:r>
            <a:r>
              <a:rPr lang="en-US" dirty="0" err="1"/>
              <a:t>murojaat</a:t>
            </a:r>
            <a:r>
              <a:rPr lang="en-US" dirty="0"/>
              <a:t> </a:t>
            </a:r>
            <a:r>
              <a:rPr lang="en-US" dirty="0" err="1"/>
              <a:t>kilinganda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nomi</a:t>
            </a:r>
            <a:r>
              <a:rPr lang="en-US" dirty="0"/>
              <a:t> </a:t>
            </a:r>
            <a:r>
              <a:rPr lang="en-US" dirty="0" err="1"/>
              <a:t>ko‘rsatilmaydi</a:t>
            </a:r>
            <a:r>
              <a:rPr lang="en-US" dirty="0"/>
              <a:t>.</a:t>
            </a:r>
            <a:endParaRPr lang="ru-RU" dirty="0"/>
          </a:p>
          <a:p>
            <a:pPr>
              <a:lnSpc>
                <a:spcPct val="100000"/>
              </a:lnSpc>
            </a:pPr>
            <a:r>
              <a:rPr lang="en-US" dirty="0"/>
              <a:t>  </a:t>
            </a:r>
            <a:r>
              <a:rPr lang="en-US" dirty="0" smtClean="0"/>
              <a:t> </a:t>
            </a:r>
            <a:r>
              <a:rPr lang="en-US" dirty="0" err="1"/>
              <a:t>Usulga</a:t>
            </a:r>
            <a:r>
              <a:rPr lang="en-US" dirty="0"/>
              <a:t> </a:t>
            </a:r>
            <a:r>
              <a:rPr lang="en-US" dirty="0" err="1"/>
              <a:t>murojaat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dasturda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nomini</a:t>
            </a:r>
            <a:r>
              <a:rPr lang="en-US" dirty="0"/>
              <a:t> </a:t>
            </a:r>
            <a:r>
              <a:rPr lang="en-US" dirty="0" err="1"/>
              <a:t>ko‘rsatish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bajariladi</a:t>
            </a:r>
            <a:r>
              <a:rPr lang="en-US" dirty="0"/>
              <a:t>. </a:t>
            </a:r>
            <a:r>
              <a:rPr lang="en-US" dirty="0" err="1"/>
              <a:t>Usullar</a:t>
            </a:r>
            <a:r>
              <a:rPr lang="en-US" dirty="0"/>
              <a:t>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ichida</a:t>
            </a:r>
            <a:r>
              <a:rPr lang="en-US" dirty="0"/>
              <a:t> </a:t>
            </a:r>
            <a:r>
              <a:rPr lang="en-US" dirty="0" err="1"/>
              <a:t>ta’riflangan</a:t>
            </a:r>
            <a:r>
              <a:rPr lang="en-US" dirty="0"/>
              <a:t> </a:t>
            </a:r>
            <a:r>
              <a:rPr lang="en-US" dirty="0" err="1"/>
              <a:t>protsedura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funksiyalardir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0613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Munosabat</a:t>
            </a:r>
            <a:r>
              <a:rPr lang="en-US" b="1" dirty="0"/>
              <a:t> </a:t>
            </a:r>
            <a:r>
              <a:rPr lang="en-US" b="1" dirty="0" err="1"/>
              <a:t>turlari</a:t>
            </a:r>
            <a:r>
              <a:rPr lang="en-US" b="1" dirty="0"/>
              <a:t>. </a:t>
            </a:r>
            <a:r>
              <a:rPr lang="en-US" b="1" dirty="0" err="1"/>
              <a:t>Obyektlar</a:t>
            </a:r>
            <a:r>
              <a:rPr lang="en-US" b="1" dirty="0"/>
              <a:t> </a:t>
            </a:r>
            <a:r>
              <a:rPr lang="en-US" b="1" dirty="0" err="1"/>
              <a:t>sinf</a:t>
            </a:r>
            <a:r>
              <a:rPr lang="en-US" b="1" dirty="0"/>
              <a:t> </a:t>
            </a:r>
            <a:r>
              <a:rPr lang="en-US" b="1" dirty="0" err="1"/>
              <a:t>a’zolari</a:t>
            </a:r>
            <a:r>
              <a:rPr lang="en-US" b="1" dirty="0"/>
              <a:t> </a:t>
            </a:r>
            <a:r>
              <a:rPr lang="en-US" b="1" dirty="0" err="1"/>
              <a:t>sifatida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55111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sinfni</a:t>
            </a:r>
            <a:r>
              <a:rPr lang="en-US" dirty="0"/>
              <a:t> </a:t>
            </a:r>
            <a:r>
              <a:rPr lang="en-US" dirty="0" err="1"/>
              <a:t>ikkita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 </a:t>
            </a:r>
            <a:r>
              <a:rPr lang="en-US" dirty="0" err="1"/>
              <a:t>jihati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: u </a:t>
            </a:r>
            <a:r>
              <a:rPr lang="en-US" dirty="0" err="1"/>
              <a:t>arxitektura</a:t>
            </a:r>
            <a:r>
              <a:rPr lang="en-US" dirty="0"/>
              <a:t> </a:t>
            </a:r>
            <a:r>
              <a:rPr lang="en-US" dirty="0" err="1"/>
              <a:t>birligini</a:t>
            </a:r>
            <a:r>
              <a:rPr lang="en-US" dirty="0"/>
              <a:t> moduli </a:t>
            </a:r>
            <a:r>
              <a:rPr lang="en-US" dirty="0" err="1"/>
              <a:t>hisoblanadi,va</a:t>
            </a:r>
            <a:r>
              <a:rPr lang="en-US" dirty="0"/>
              <a:t> u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necha</a:t>
            </a:r>
            <a:r>
              <a:rPr lang="en-US" dirty="0"/>
              <a:t> </a:t>
            </a:r>
            <a:r>
              <a:rPr lang="en-US" dirty="0" err="1"/>
              <a:t>ma’lumotlar</a:t>
            </a:r>
            <a:r>
              <a:rPr lang="en-US" dirty="0"/>
              <a:t> </a:t>
            </a:r>
            <a:r>
              <a:rPr lang="en-US" dirty="0" err="1"/>
              <a:t>turlarini</a:t>
            </a:r>
            <a:r>
              <a:rPr lang="en-US" dirty="0"/>
              <a:t> </a:t>
            </a:r>
            <a:r>
              <a:rPr lang="en-US" dirty="0" err="1"/>
              <a:t>aniqlagan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sermazmun</a:t>
            </a:r>
            <a:r>
              <a:rPr lang="en-US" dirty="0"/>
              <a:t> </a:t>
            </a:r>
            <a:r>
              <a:rPr lang="en-US" dirty="0" err="1"/>
              <a:t>tushunchaga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tizimi</a:t>
            </a:r>
            <a:r>
              <a:rPr lang="en-US" dirty="0"/>
              <a:t> </a:t>
            </a:r>
            <a:r>
              <a:rPr lang="en-US" dirty="0" err="1"/>
              <a:t>sinflari</a:t>
            </a:r>
            <a:r>
              <a:rPr lang="en-US" dirty="0"/>
              <a:t> </a:t>
            </a:r>
            <a:r>
              <a:rPr lang="en-US" dirty="0" err="1"/>
              <a:t>hammasi</a:t>
            </a:r>
            <a:r>
              <a:rPr lang="en-US" dirty="0"/>
              <a:t> </a:t>
            </a:r>
            <a:r>
              <a:rPr lang="en-US" dirty="0" err="1"/>
              <a:t>bir-biri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o‘zaro</a:t>
            </a:r>
            <a:r>
              <a:rPr lang="en-US" dirty="0"/>
              <a:t> </a:t>
            </a:r>
            <a:r>
              <a:rPr lang="en-US" dirty="0" err="1"/>
              <a:t>aniq</a:t>
            </a:r>
            <a:r>
              <a:rPr lang="en-US" dirty="0"/>
              <a:t> </a:t>
            </a:r>
            <a:r>
              <a:rPr lang="en-US" dirty="0" err="1"/>
              <a:t>bog‘lanishda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 </a:t>
            </a:r>
            <a:endParaRPr lang="ru-RU" dirty="0"/>
          </a:p>
          <a:p>
            <a:pPr>
              <a:lnSpc>
                <a:spcPct val="100000"/>
              </a:lnSpc>
            </a:pPr>
            <a:r>
              <a:rPr lang="en-US" dirty="0" err="1"/>
              <a:t>Obyektli</a:t>
            </a:r>
            <a:r>
              <a:rPr lang="en-US" dirty="0"/>
              <a:t>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tizimida</a:t>
            </a:r>
            <a:r>
              <a:rPr lang="en-US" dirty="0"/>
              <a:t> </a:t>
            </a:r>
            <a:r>
              <a:rPr lang="en-US" dirty="0" err="1"/>
              <a:t>ikkita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tur </a:t>
            </a:r>
            <a:r>
              <a:rPr lang="en-US" dirty="0" err="1"/>
              <a:t>sinflarni</a:t>
            </a:r>
            <a:r>
              <a:rPr lang="en-US" dirty="0"/>
              <a:t> </a:t>
            </a:r>
            <a:r>
              <a:rPr lang="en-US" dirty="0" err="1"/>
              <a:t>o‘zaro</a:t>
            </a:r>
            <a:r>
              <a:rPr lang="en-US" dirty="0"/>
              <a:t> </a:t>
            </a:r>
            <a:r>
              <a:rPr lang="en-US" dirty="0" err="1"/>
              <a:t>bog‘lanishi</a:t>
            </a:r>
            <a:r>
              <a:rPr lang="en-US" dirty="0"/>
              <a:t> </a:t>
            </a:r>
            <a:r>
              <a:rPr lang="en-US" dirty="0" err="1"/>
              <a:t>aniqlangan.Birinchi</a:t>
            </a:r>
            <a:r>
              <a:rPr lang="en-US" dirty="0"/>
              <a:t> </a:t>
            </a:r>
            <a:r>
              <a:rPr lang="en-US" dirty="0" err="1"/>
              <a:t>bog‘lanish</a:t>
            </a:r>
            <a:r>
              <a:rPr lang="en-US" dirty="0"/>
              <a:t> “</a:t>
            </a:r>
            <a:r>
              <a:rPr lang="en-US" dirty="0" err="1"/>
              <a:t>Mijoz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Yetkazuvchi</a:t>
            </a:r>
            <a:r>
              <a:rPr lang="en-US" dirty="0"/>
              <a:t>”, </a:t>
            </a:r>
            <a:r>
              <a:rPr lang="en-US" dirty="0" err="1"/>
              <a:t>odatda</a:t>
            </a:r>
            <a:r>
              <a:rPr lang="en-US" dirty="0"/>
              <a:t> </a:t>
            </a:r>
            <a:r>
              <a:rPr lang="en-US" dirty="0" err="1"/>
              <a:t>mijoz</a:t>
            </a:r>
            <a:r>
              <a:rPr lang="en-US" dirty="0"/>
              <a:t> </a:t>
            </a:r>
            <a:r>
              <a:rPr lang="en-US" dirty="0" err="1"/>
              <a:t>bog‘lanishi</a:t>
            </a:r>
            <a:r>
              <a:rPr lang="en-US" dirty="0"/>
              <a:t> deb </a:t>
            </a:r>
            <a:r>
              <a:rPr lang="en-US" dirty="0" err="1"/>
              <a:t>ataladi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ichma-ich</a:t>
            </a:r>
            <a:r>
              <a:rPr lang="en-US" dirty="0"/>
              <a:t> </a:t>
            </a:r>
            <a:r>
              <a:rPr lang="en-US" dirty="0" err="1"/>
              <a:t>bog‘lanishda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 </a:t>
            </a:r>
            <a:r>
              <a:rPr lang="en-US" dirty="0" err="1"/>
              <a:t>Ikkinchi</a:t>
            </a:r>
            <a:r>
              <a:rPr lang="en-US" dirty="0"/>
              <a:t> </a:t>
            </a:r>
            <a:r>
              <a:rPr lang="en-US" dirty="0" err="1"/>
              <a:t>bog‘lanish</a:t>
            </a:r>
            <a:r>
              <a:rPr lang="en-US" dirty="0"/>
              <a:t> “Ota-</a:t>
            </a:r>
            <a:r>
              <a:rPr lang="en-US" dirty="0" err="1"/>
              <a:t>onalar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vorislar</a:t>
            </a:r>
            <a:r>
              <a:rPr lang="en-US" dirty="0"/>
              <a:t>”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odatda</a:t>
            </a:r>
            <a:r>
              <a:rPr lang="en-US" dirty="0"/>
              <a:t> </a:t>
            </a:r>
            <a:r>
              <a:rPr lang="en-US" dirty="0" err="1"/>
              <a:t>vorislik</a:t>
            </a:r>
            <a:r>
              <a:rPr lang="en-US" dirty="0"/>
              <a:t> deb </a:t>
            </a:r>
            <a:r>
              <a:rPr lang="en-US" dirty="0" err="1"/>
              <a:t>nomlanadi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579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O‘zaro</a:t>
            </a:r>
            <a:r>
              <a:rPr lang="en-US" b="1" dirty="0"/>
              <a:t> </a:t>
            </a:r>
            <a:r>
              <a:rPr lang="en-US" b="1" dirty="0" err="1"/>
              <a:t>do‘st</a:t>
            </a:r>
            <a:r>
              <a:rPr lang="en-US" b="1" dirty="0"/>
              <a:t> </a:t>
            </a:r>
            <a:r>
              <a:rPr lang="en-US" b="1" dirty="0" err="1"/>
              <a:t>funksiyalar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 smtClean="0"/>
              <a:t>sinflar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en-US" dirty="0" err="1"/>
              <a:t>Agarda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nechta</a:t>
            </a:r>
            <a:r>
              <a:rPr lang="en-US" dirty="0"/>
              <a:t>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funksiyalariga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sinfning</a:t>
            </a:r>
            <a:r>
              <a:rPr lang="en-US" dirty="0"/>
              <a:t> </a:t>
            </a:r>
            <a:r>
              <a:rPr lang="en-US" dirty="0" err="1"/>
              <a:t>xususiy</a:t>
            </a:r>
            <a:r>
              <a:rPr lang="en-US" dirty="0"/>
              <a:t> </a:t>
            </a:r>
            <a:r>
              <a:rPr lang="en-US" dirty="0" err="1"/>
              <a:t>ma’lumotlariga</a:t>
            </a:r>
            <a:r>
              <a:rPr lang="en-US" dirty="0"/>
              <a:t> </a:t>
            </a:r>
            <a:r>
              <a:rPr lang="en-US" dirty="0" err="1"/>
              <a:t>murojaat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, u </a:t>
            </a:r>
            <a:r>
              <a:rPr lang="en-US" dirty="0" err="1"/>
              <a:t>holda</a:t>
            </a:r>
            <a:r>
              <a:rPr lang="en-US" dirty="0"/>
              <a:t> C++ </a:t>
            </a:r>
            <a:r>
              <a:rPr lang="en-US" dirty="0" err="1"/>
              <a:t>do‘stona</a:t>
            </a:r>
            <a:r>
              <a:rPr lang="en-US" dirty="0"/>
              <a:t> </a:t>
            </a:r>
            <a:r>
              <a:rPr lang="en-US" dirty="0" err="1"/>
              <a:t>sinfning</a:t>
            </a:r>
            <a:r>
              <a:rPr lang="en-US" dirty="0"/>
              <a:t> </a:t>
            </a:r>
            <a:r>
              <a:rPr lang="en-US" dirty="0" err="1"/>
              <a:t>faqatgina</a:t>
            </a:r>
            <a:r>
              <a:rPr lang="en-US" dirty="0"/>
              <a:t> </a:t>
            </a:r>
            <a:r>
              <a:rPr lang="en-US" dirty="0" err="1"/>
              <a:t>belgilangan</a:t>
            </a:r>
            <a:r>
              <a:rPr lang="en-US" dirty="0"/>
              <a:t> </a:t>
            </a:r>
            <a:r>
              <a:rPr lang="en-US" dirty="0" err="1"/>
              <a:t>funksiyalari</a:t>
            </a:r>
            <a:r>
              <a:rPr lang="en-US" dirty="0"/>
              <a:t> </a:t>
            </a:r>
            <a:r>
              <a:rPr lang="en-US" dirty="0" err="1"/>
              <a:t>xususiy</a:t>
            </a:r>
            <a:r>
              <a:rPr lang="en-US" dirty="0"/>
              <a:t> </a:t>
            </a:r>
            <a:r>
              <a:rPr lang="en-US" dirty="0" err="1"/>
              <a:t>elementlarga</a:t>
            </a:r>
            <a:r>
              <a:rPr lang="en-US" dirty="0"/>
              <a:t> </a:t>
            </a:r>
            <a:r>
              <a:rPr lang="en-US" dirty="0" err="1"/>
              <a:t>murojaat</a:t>
            </a:r>
            <a:r>
              <a:rPr lang="en-US" dirty="0"/>
              <a:t> </a:t>
            </a:r>
            <a:r>
              <a:rPr lang="en-US" dirty="0" err="1"/>
              <a:t>etishiga</a:t>
            </a:r>
            <a:r>
              <a:rPr lang="en-US" dirty="0"/>
              <a:t> </a:t>
            </a:r>
            <a:r>
              <a:rPr lang="en-US" dirty="0" err="1"/>
              <a:t>imkoniyat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 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faqatgina</a:t>
            </a:r>
            <a:r>
              <a:rPr lang="en-US" dirty="0"/>
              <a:t> </a:t>
            </a:r>
            <a:r>
              <a:rPr lang="en-US" dirty="0" err="1"/>
              <a:t>change_catalog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get_catalog</a:t>
            </a:r>
            <a:r>
              <a:rPr lang="en-US" dirty="0"/>
              <a:t> </a:t>
            </a:r>
            <a:r>
              <a:rPr lang="en-US" dirty="0" err="1"/>
              <a:t>funksiyalarga</a:t>
            </a:r>
            <a:r>
              <a:rPr lang="en-US" dirty="0"/>
              <a:t> book </a:t>
            </a:r>
            <a:r>
              <a:rPr lang="en-US" dirty="0" err="1"/>
              <a:t>sinfning</a:t>
            </a:r>
            <a:r>
              <a:rPr lang="en-US" dirty="0"/>
              <a:t> </a:t>
            </a:r>
            <a:r>
              <a:rPr lang="en-US" dirty="0" err="1"/>
              <a:t>xususiy</a:t>
            </a:r>
            <a:r>
              <a:rPr lang="en-US" dirty="0"/>
              <a:t> </a:t>
            </a:r>
            <a:r>
              <a:rPr lang="en-US" dirty="0" err="1"/>
              <a:t>elementlariga</a:t>
            </a:r>
            <a:r>
              <a:rPr lang="en-US" dirty="0"/>
              <a:t> </a:t>
            </a:r>
            <a:r>
              <a:rPr lang="en-US" dirty="0" err="1"/>
              <a:t>murojaat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 </a:t>
            </a:r>
            <a:r>
              <a:rPr lang="en-US" dirty="0" err="1"/>
              <a:t>Quyida</a:t>
            </a:r>
            <a:r>
              <a:rPr lang="en-US" dirty="0"/>
              <a:t> </a:t>
            </a:r>
            <a:r>
              <a:rPr lang="en-US" dirty="0" err="1"/>
              <a:t>ko‘rsatilgandek</a:t>
            </a:r>
            <a:r>
              <a:rPr lang="en-US" dirty="0"/>
              <a:t>, book </a:t>
            </a:r>
            <a:r>
              <a:rPr lang="en-US" dirty="0" err="1"/>
              <a:t>sinfning</a:t>
            </a:r>
            <a:r>
              <a:rPr lang="en-US" dirty="0"/>
              <a:t> </a:t>
            </a:r>
            <a:r>
              <a:rPr lang="en-US" dirty="0" err="1"/>
              <a:t>ichida</a:t>
            </a:r>
            <a:r>
              <a:rPr lang="en-US" dirty="0"/>
              <a:t> </a:t>
            </a:r>
            <a:r>
              <a:rPr lang="en-US" dirty="0" err="1"/>
              <a:t>faqatgina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funksiyalarda</a:t>
            </a:r>
            <a:r>
              <a:rPr lang="en-US" dirty="0"/>
              <a:t> </a:t>
            </a:r>
            <a:r>
              <a:rPr lang="en-US" dirty="0" err="1"/>
              <a:t>xususiy</a:t>
            </a:r>
            <a:r>
              <a:rPr lang="en-US" dirty="0"/>
              <a:t> </a:t>
            </a:r>
            <a:r>
              <a:rPr lang="en-US" dirty="0" err="1"/>
              <a:t>funksiyalarga</a:t>
            </a:r>
            <a:r>
              <a:rPr lang="en-US" dirty="0"/>
              <a:t> </a:t>
            </a:r>
            <a:r>
              <a:rPr lang="en-US" dirty="0" err="1"/>
              <a:t>murojaat</a:t>
            </a:r>
            <a:r>
              <a:rPr lang="en-US" dirty="0"/>
              <a:t> </a:t>
            </a:r>
            <a:r>
              <a:rPr lang="en-US" dirty="0" err="1"/>
              <a:t>chegarasini</a:t>
            </a:r>
            <a:r>
              <a:rPr lang="en-US" dirty="0"/>
              <a:t> </a:t>
            </a:r>
            <a:r>
              <a:rPr lang="en-US" dirty="0" err="1"/>
              <a:t>qo‘yishi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/>
              <a:t>: Agar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sinfdan</a:t>
            </a:r>
            <a:r>
              <a:rPr lang="en-US" dirty="0"/>
              <a:t> </a:t>
            </a:r>
            <a:r>
              <a:rPr lang="en-US" dirty="0" err="1"/>
              <a:t>boshqasiga</a:t>
            </a:r>
            <a:r>
              <a:rPr lang="en-US" dirty="0"/>
              <a:t> </a:t>
            </a:r>
            <a:r>
              <a:rPr lang="en-US" dirty="0" err="1"/>
              <a:t>murojaat</a:t>
            </a:r>
            <a:r>
              <a:rPr lang="en-US" dirty="0"/>
              <a:t> </a:t>
            </a:r>
            <a:r>
              <a:rPr lang="en-US" dirty="0" err="1"/>
              <a:t>qilsa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sinflar</a:t>
            </a:r>
            <a:r>
              <a:rPr lang="en-US" dirty="0"/>
              <a:t> </a:t>
            </a:r>
            <a:r>
              <a:rPr lang="en-US" dirty="0" err="1"/>
              <a:t>aniqlanish</a:t>
            </a:r>
            <a:r>
              <a:rPr lang="en-US" dirty="0"/>
              <a:t> </a:t>
            </a:r>
            <a:r>
              <a:rPr lang="en-US" dirty="0" err="1"/>
              <a:t>tartibi</a:t>
            </a:r>
            <a:r>
              <a:rPr lang="en-US" dirty="0"/>
              <a:t> </a:t>
            </a:r>
            <a:r>
              <a:rPr lang="en-US" dirty="0" err="1"/>
              <a:t>noto‘g‘ri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 </a:t>
            </a:r>
            <a:r>
              <a:rPr lang="en-US" dirty="0" err="1"/>
              <a:t>sintaksik</a:t>
            </a:r>
            <a:r>
              <a:rPr lang="en-US" dirty="0"/>
              <a:t> </a:t>
            </a:r>
            <a:r>
              <a:rPr lang="en-US" dirty="0" err="1"/>
              <a:t>xatoga</a:t>
            </a:r>
            <a:r>
              <a:rPr lang="en-US" dirty="0"/>
              <a:t> </a:t>
            </a:r>
            <a:r>
              <a:rPr lang="en-US" dirty="0" err="1"/>
              <a:t>duch</a:t>
            </a:r>
            <a:r>
              <a:rPr lang="en-US" dirty="0"/>
              <a:t> </a:t>
            </a:r>
            <a:r>
              <a:rPr lang="en-US" dirty="0" err="1"/>
              <a:t>kelish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5819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/>
              <a:t>Do‘stona</a:t>
            </a:r>
            <a:r>
              <a:rPr lang="ru-RU" b="1" dirty="0"/>
              <a:t> </a:t>
            </a:r>
            <a:r>
              <a:rPr lang="ru-RU" b="1" dirty="0" err="1"/>
              <a:t>munosabat</a:t>
            </a:r>
            <a:r>
              <a:rPr lang="ru-RU" b="1" dirty="0"/>
              <a:t> </a:t>
            </a:r>
            <a:r>
              <a:rPr lang="ru-RU" b="1" dirty="0" err="1" smtClean="0"/>
              <a:t>qoidalari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8929" y="1825625"/>
            <a:ext cx="10913805" cy="454567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 </a:t>
            </a:r>
            <a:r>
              <a:rPr lang="en-US" dirty="0" err="1"/>
              <a:t>Odatda</a:t>
            </a:r>
            <a:r>
              <a:rPr lang="en-US" dirty="0"/>
              <a:t> </a:t>
            </a:r>
            <a:r>
              <a:rPr lang="en-US" dirty="0" err="1"/>
              <a:t>sinflarni</a:t>
            </a:r>
            <a:r>
              <a:rPr lang="en-US" dirty="0"/>
              <a:t> </a:t>
            </a:r>
            <a:r>
              <a:rPr lang="en-US" dirty="0" err="1"/>
              <a:t>loyihalashda</a:t>
            </a:r>
            <a:r>
              <a:rPr lang="en-US" dirty="0"/>
              <a:t> </a:t>
            </a:r>
            <a:r>
              <a:rPr lang="en-US" dirty="0" err="1"/>
              <a:t>savol</a:t>
            </a:r>
            <a:r>
              <a:rPr lang="en-US" dirty="0"/>
              <a:t> </a:t>
            </a:r>
            <a:r>
              <a:rPr lang="en-US" dirty="0" err="1"/>
              <a:t>kelib</a:t>
            </a:r>
            <a:r>
              <a:rPr lang="en-US" dirty="0"/>
              <a:t> </a:t>
            </a:r>
            <a:r>
              <a:rPr lang="en-US" dirty="0" err="1"/>
              <a:t>chiqadi</a:t>
            </a:r>
            <a:r>
              <a:rPr lang="en-US" dirty="0"/>
              <a:t>, </a:t>
            </a:r>
            <a:r>
              <a:rPr lang="en-US" dirty="0" err="1"/>
              <a:t>sinflarni</a:t>
            </a:r>
            <a:r>
              <a:rPr lang="en-US" dirty="0"/>
              <a:t> </a:t>
            </a:r>
            <a:r>
              <a:rPr lang="en-US" dirty="0" err="1"/>
              <a:t>o‘zaro</a:t>
            </a:r>
            <a:r>
              <a:rPr lang="en-US" dirty="0"/>
              <a:t> </a:t>
            </a:r>
            <a:r>
              <a:rPr lang="en-US" dirty="0" err="1"/>
              <a:t>munosabatini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qurish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 </a:t>
            </a:r>
            <a:r>
              <a:rPr lang="en-US" dirty="0" err="1"/>
              <a:t>Ikkita</a:t>
            </a:r>
            <a:r>
              <a:rPr lang="en-US" dirty="0"/>
              <a:t>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sinflarga</a:t>
            </a:r>
            <a:r>
              <a:rPr lang="en-US" dirty="0"/>
              <a:t> </a:t>
            </a:r>
            <a:r>
              <a:rPr lang="en-US" dirty="0" err="1"/>
              <a:t>misol</a:t>
            </a:r>
            <a:r>
              <a:rPr lang="en-US" dirty="0"/>
              <a:t> </a:t>
            </a:r>
            <a:r>
              <a:rPr lang="en-US" dirty="0" err="1"/>
              <a:t>ko‘ramiz</a:t>
            </a:r>
            <a:r>
              <a:rPr lang="en-US" dirty="0"/>
              <a:t> – Square </a:t>
            </a:r>
            <a:r>
              <a:rPr lang="en-US" dirty="0" err="1"/>
              <a:t>va</a:t>
            </a:r>
            <a:r>
              <a:rPr lang="en-US" dirty="0"/>
              <a:t> Rectangle,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kvadrat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to‘g‘rito‘rtburchaklardir</a:t>
            </a:r>
            <a:r>
              <a:rPr lang="en-US" dirty="0"/>
              <a:t>. </a:t>
            </a:r>
            <a:r>
              <a:rPr lang="ru-RU" dirty="0" err="1"/>
              <a:t>Shunisi</a:t>
            </a:r>
            <a:r>
              <a:rPr lang="ru-RU" dirty="0"/>
              <a:t> </a:t>
            </a:r>
            <a:r>
              <a:rPr lang="ru-RU" dirty="0" err="1"/>
              <a:t>tushunarliki</a:t>
            </a:r>
            <a:r>
              <a:rPr lang="ru-RU" dirty="0"/>
              <a:t> </a:t>
            </a:r>
            <a:r>
              <a:rPr lang="ru-RU" dirty="0" err="1"/>
              <a:t>bu</a:t>
            </a:r>
            <a:r>
              <a:rPr lang="ru-RU" dirty="0"/>
              <a:t> </a:t>
            </a:r>
            <a:r>
              <a:rPr lang="ru-RU" dirty="0" err="1"/>
              <a:t>sinflar</a:t>
            </a:r>
            <a:r>
              <a:rPr lang="ru-RU" dirty="0"/>
              <a:t> </a:t>
            </a:r>
            <a:r>
              <a:rPr lang="ru-RU" dirty="0" err="1"/>
              <a:t>vorislik</a:t>
            </a:r>
            <a:r>
              <a:rPr lang="ru-RU" dirty="0"/>
              <a:t> </a:t>
            </a:r>
            <a:r>
              <a:rPr lang="ru-RU" dirty="0" err="1"/>
              <a:t>bog‘lanishida</a:t>
            </a:r>
            <a:r>
              <a:rPr lang="ru-RU" dirty="0"/>
              <a:t> </a:t>
            </a:r>
            <a:r>
              <a:rPr lang="ru-RU" dirty="0" err="1"/>
              <a:t>bo‘ladi</a:t>
            </a:r>
            <a:r>
              <a:rPr lang="ru-RU" dirty="0"/>
              <a:t>, </a:t>
            </a:r>
            <a:r>
              <a:rPr lang="ru-RU" dirty="0" err="1"/>
              <a:t>lekin</a:t>
            </a:r>
            <a:r>
              <a:rPr lang="ru-RU" dirty="0"/>
              <a:t> </a:t>
            </a:r>
            <a:r>
              <a:rPr lang="ru-RU" dirty="0" err="1"/>
              <a:t>ikkita</a:t>
            </a:r>
            <a:r>
              <a:rPr lang="ru-RU" dirty="0"/>
              <a:t> </a:t>
            </a:r>
            <a:r>
              <a:rPr lang="ru-RU" dirty="0" err="1"/>
              <a:t>sinfdan</a:t>
            </a:r>
            <a:r>
              <a:rPr lang="ru-RU" dirty="0"/>
              <a:t> </a:t>
            </a:r>
            <a:r>
              <a:rPr lang="ru-RU" dirty="0" err="1"/>
              <a:t>qaysi</a:t>
            </a:r>
            <a:r>
              <a:rPr lang="ru-RU" dirty="0"/>
              <a:t> </a:t>
            </a:r>
            <a:r>
              <a:rPr lang="ru-RU" dirty="0" err="1"/>
              <a:t>biri</a:t>
            </a:r>
            <a:r>
              <a:rPr lang="ru-RU" dirty="0"/>
              <a:t> </a:t>
            </a:r>
            <a:r>
              <a:rPr lang="ru-RU" dirty="0" err="1"/>
              <a:t>ajdod</a:t>
            </a:r>
            <a:r>
              <a:rPr lang="ru-RU" dirty="0"/>
              <a:t> </a:t>
            </a:r>
            <a:r>
              <a:rPr lang="ru-RU" dirty="0" err="1"/>
              <a:t>sinf</a:t>
            </a:r>
            <a:r>
              <a:rPr lang="ru-RU" dirty="0"/>
              <a:t> </a:t>
            </a:r>
            <a:r>
              <a:rPr lang="ru-RU" dirty="0" err="1"/>
              <a:t>bo‘ladi</a:t>
            </a:r>
            <a:r>
              <a:rPr lang="ru-RU" dirty="0"/>
              <a:t>. </a:t>
            </a:r>
            <a:endParaRPr lang="en-US" dirty="0" smtClean="0"/>
          </a:p>
          <a:p>
            <a:r>
              <a:rPr lang="en-US" dirty="0" smtClean="0"/>
              <a:t>Yana </a:t>
            </a:r>
            <a:r>
              <a:rPr lang="en-US" dirty="0" err="1"/>
              <a:t>ikkita</a:t>
            </a:r>
            <a:r>
              <a:rPr lang="en-US" dirty="0"/>
              <a:t> </a:t>
            </a:r>
            <a:r>
              <a:rPr lang="en-US" dirty="0" err="1"/>
              <a:t>sinfga</a:t>
            </a:r>
            <a:r>
              <a:rPr lang="en-US" dirty="0"/>
              <a:t> </a:t>
            </a:r>
            <a:r>
              <a:rPr lang="en-US" dirty="0" err="1"/>
              <a:t>misol</a:t>
            </a:r>
            <a:r>
              <a:rPr lang="en-US" dirty="0"/>
              <a:t> – Car </a:t>
            </a:r>
            <a:r>
              <a:rPr lang="en-US" dirty="0" err="1"/>
              <a:t>va</a:t>
            </a:r>
            <a:r>
              <a:rPr lang="en-US" dirty="0"/>
              <a:t> Person, </a:t>
            </a:r>
            <a:r>
              <a:rPr lang="en-US" dirty="0" err="1"/>
              <a:t>ya’ni</a:t>
            </a:r>
            <a:r>
              <a:rPr lang="en-US" dirty="0"/>
              <a:t> </a:t>
            </a:r>
            <a:r>
              <a:rPr lang="en-US" dirty="0" err="1"/>
              <a:t>mashina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inson</a:t>
            </a:r>
            <a:r>
              <a:rPr lang="en-US" dirty="0"/>
              <a:t>. Bu </a:t>
            </a:r>
            <a:r>
              <a:rPr lang="en-US" dirty="0" err="1"/>
              <a:t>sinflar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Person_of_Car</a:t>
            </a:r>
            <a:r>
              <a:rPr lang="en-US" dirty="0"/>
              <a:t> </a:t>
            </a:r>
            <a:r>
              <a:rPr lang="en-US" dirty="0" err="1"/>
              <a:t>ya’ni</a:t>
            </a:r>
            <a:r>
              <a:rPr lang="en-US" dirty="0"/>
              <a:t> </a:t>
            </a:r>
            <a:r>
              <a:rPr lang="en-US" dirty="0" err="1"/>
              <a:t>mashina</a:t>
            </a:r>
            <a:r>
              <a:rPr lang="en-US" dirty="0"/>
              <a:t> </a:t>
            </a:r>
            <a:r>
              <a:rPr lang="en-US" dirty="0" err="1"/>
              <a:t>egasi</a:t>
            </a:r>
            <a:r>
              <a:rPr lang="en-US" dirty="0"/>
              <a:t> </a:t>
            </a:r>
            <a:r>
              <a:rPr lang="en-US" dirty="0" err="1"/>
              <a:t>sinfi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aloqada</a:t>
            </a:r>
            <a:r>
              <a:rPr lang="en-US" dirty="0"/>
              <a:t> </a:t>
            </a:r>
            <a:r>
              <a:rPr lang="en-US" dirty="0" err="1"/>
              <a:t>bo‘lishi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? Bu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vorislik</a:t>
            </a:r>
            <a:r>
              <a:rPr lang="en-US" dirty="0"/>
              <a:t> </a:t>
            </a:r>
            <a:r>
              <a:rPr lang="en-US" dirty="0" err="1"/>
              <a:t>bog‘lanishida</a:t>
            </a:r>
            <a:r>
              <a:rPr lang="en-US" dirty="0"/>
              <a:t> </a:t>
            </a:r>
            <a:r>
              <a:rPr lang="en-US" dirty="0" err="1"/>
              <a:t>bo‘lishi</a:t>
            </a:r>
            <a:r>
              <a:rPr lang="en-US" dirty="0"/>
              <a:t> </a:t>
            </a:r>
            <a:r>
              <a:rPr lang="en-US" dirty="0" err="1"/>
              <a:t>mumkinmi</a:t>
            </a:r>
            <a:r>
              <a:rPr lang="en-US" dirty="0"/>
              <a:t>? </a:t>
            </a:r>
            <a:r>
              <a:rPr lang="en-US" dirty="0" err="1"/>
              <a:t>Sinflarni</a:t>
            </a:r>
            <a:r>
              <a:rPr lang="en-US" dirty="0"/>
              <a:t> </a:t>
            </a:r>
            <a:r>
              <a:rPr lang="en-US" dirty="0" err="1"/>
              <a:t>loyihalash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bog‘liq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savollarga</a:t>
            </a:r>
            <a:r>
              <a:rPr lang="en-US" dirty="0"/>
              <a:t> </a:t>
            </a:r>
            <a:r>
              <a:rPr lang="en-US" dirty="0" err="1"/>
              <a:t>javob</a:t>
            </a:r>
            <a:r>
              <a:rPr lang="en-US" dirty="0"/>
              <a:t> </a:t>
            </a:r>
            <a:r>
              <a:rPr lang="en-US" dirty="0" err="1"/>
              <a:t>topish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shuni</a:t>
            </a:r>
            <a:r>
              <a:rPr lang="en-US" dirty="0"/>
              <a:t> </a:t>
            </a:r>
            <a:r>
              <a:rPr lang="en-US" dirty="0" err="1"/>
              <a:t>nazarda</a:t>
            </a:r>
            <a:r>
              <a:rPr lang="en-US" dirty="0"/>
              <a:t> </a:t>
            </a:r>
            <a:r>
              <a:rPr lang="en-US" dirty="0" err="1"/>
              <a:t>tutish</a:t>
            </a:r>
            <a:r>
              <a:rPr lang="en-US" dirty="0"/>
              <a:t> </a:t>
            </a:r>
            <a:r>
              <a:rPr lang="en-US" dirty="0" err="1"/>
              <a:t>kerakki</a:t>
            </a:r>
            <a:r>
              <a:rPr lang="en-US" dirty="0"/>
              <a:t>, “</a:t>
            </a:r>
            <a:r>
              <a:rPr lang="en-US" dirty="0" err="1"/>
              <a:t>mijoz-yetkazuvchi</a:t>
            </a:r>
            <a:r>
              <a:rPr lang="en-US" dirty="0"/>
              <a:t>” </a:t>
            </a:r>
            <a:r>
              <a:rPr lang="en-US" dirty="0" err="1"/>
              <a:t>bog‘lanishi</a:t>
            </a:r>
            <a:r>
              <a:rPr lang="en-US" dirty="0"/>
              <a:t> “</a:t>
            </a:r>
            <a:r>
              <a:rPr lang="en-US" dirty="0" err="1"/>
              <a:t>ega</a:t>
            </a:r>
            <a:r>
              <a:rPr lang="en-US" dirty="0"/>
              <a:t>” (“has”) </a:t>
            </a:r>
            <a:r>
              <a:rPr lang="en-US" dirty="0" err="1"/>
              <a:t>bog‘lanishini</a:t>
            </a:r>
            <a:r>
              <a:rPr lang="en-US" dirty="0"/>
              <a:t>, </a:t>
            </a:r>
            <a:r>
              <a:rPr lang="en-US" dirty="0" err="1"/>
              <a:t>vorislik</a:t>
            </a:r>
            <a:r>
              <a:rPr lang="en-US" dirty="0"/>
              <a:t> </a:t>
            </a:r>
            <a:r>
              <a:rPr lang="en-US" dirty="0" err="1"/>
              <a:t>bog‘lanishi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“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” (“is a”) </a:t>
            </a:r>
            <a:r>
              <a:rPr lang="en-US" dirty="0" err="1"/>
              <a:t>bog‘lanishi</a:t>
            </a:r>
            <a:r>
              <a:rPr lang="en-US" dirty="0"/>
              <a:t> </a:t>
            </a:r>
            <a:r>
              <a:rPr lang="en-US" dirty="0" err="1"/>
              <a:t>tushunchalarini</a:t>
            </a:r>
            <a:r>
              <a:rPr lang="en-US" dirty="0"/>
              <a:t> </a:t>
            </a:r>
            <a:r>
              <a:rPr lang="en-US" dirty="0" err="1"/>
              <a:t>ifodalaydi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4732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Sinflarda</a:t>
            </a:r>
            <a:r>
              <a:rPr lang="en-US" b="1" dirty="0"/>
              <a:t> </a:t>
            </a:r>
            <a:r>
              <a:rPr lang="en-US" b="1" dirty="0" err="1" smtClean="0"/>
              <a:t>vorislik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55394"/>
          </a:xfrm>
        </p:spPr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dirty="0" err="1" smtClean="0"/>
              <a:t>Vorislik</a:t>
            </a:r>
            <a:r>
              <a:rPr lang="en-US" dirty="0" smtClean="0"/>
              <a:t> </a:t>
            </a:r>
            <a:r>
              <a:rPr lang="en-US" dirty="0" err="1"/>
              <a:t>g‘oyasi</a:t>
            </a:r>
            <a:r>
              <a:rPr lang="en-US" dirty="0"/>
              <a:t> </a:t>
            </a:r>
            <a:r>
              <a:rPr lang="en-US" dirty="0" err="1"/>
              <a:t>obyektlar</a:t>
            </a:r>
            <a:r>
              <a:rPr lang="en-US" dirty="0"/>
              <a:t> </a:t>
            </a:r>
            <a:r>
              <a:rPr lang="en-US" dirty="0" err="1"/>
              <a:t>xulq-atvorini</a:t>
            </a:r>
            <a:r>
              <a:rPr lang="en-US" dirty="0"/>
              <a:t> </a:t>
            </a:r>
            <a:r>
              <a:rPr lang="en-US" dirty="0" err="1"/>
              <a:t>modifikatsiyalash</a:t>
            </a:r>
            <a:r>
              <a:rPr lang="en-US" dirty="0"/>
              <a:t> </a:t>
            </a:r>
            <a:r>
              <a:rPr lang="en-US" dirty="0" err="1"/>
              <a:t>muammosini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OMD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favqulotda</a:t>
            </a:r>
            <a:r>
              <a:rPr lang="en-US" dirty="0"/>
              <a:t> </a:t>
            </a:r>
            <a:r>
              <a:rPr lang="en-US" dirty="0" err="1"/>
              <a:t>kuch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moslashuvchanlik</a:t>
            </a:r>
            <a:r>
              <a:rPr lang="en-US" dirty="0"/>
              <a:t> </a:t>
            </a:r>
            <a:r>
              <a:rPr lang="en-US" dirty="0" err="1"/>
              <a:t>baxsh</a:t>
            </a:r>
            <a:r>
              <a:rPr lang="en-US" dirty="0"/>
              <a:t> </a:t>
            </a:r>
            <a:r>
              <a:rPr lang="en-US" dirty="0" err="1"/>
              <a:t>etadi</a:t>
            </a:r>
            <a:r>
              <a:rPr lang="en-US" dirty="0"/>
              <a:t>. </a:t>
            </a:r>
            <a:r>
              <a:rPr lang="en-US" dirty="0" err="1"/>
              <a:t>Vorislik</a:t>
            </a:r>
            <a:r>
              <a:rPr lang="en-US" dirty="0"/>
              <a:t>, </a:t>
            </a:r>
            <a:r>
              <a:rPr lang="en-US" dirty="0" err="1"/>
              <a:t>deyarli</a:t>
            </a:r>
            <a:r>
              <a:rPr lang="en-US" dirty="0"/>
              <a:t> </a:t>
            </a:r>
            <a:r>
              <a:rPr lang="en-US" dirty="0" err="1"/>
              <a:t>hech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cheklanishlarsiz</a:t>
            </a:r>
            <a:r>
              <a:rPr lang="en-US" dirty="0"/>
              <a:t>, </a:t>
            </a:r>
            <a:r>
              <a:rPr lang="en-US" dirty="0" err="1"/>
              <a:t>siz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biron</a:t>
            </a:r>
            <a:r>
              <a:rPr lang="en-US" dirty="0"/>
              <a:t> </a:t>
            </a:r>
            <a:r>
              <a:rPr lang="en-US" dirty="0" err="1"/>
              <a:t>kimsa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yaratilgan</a:t>
            </a:r>
            <a:r>
              <a:rPr lang="en-US" dirty="0"/>
              <a:t> </a:t>
            </a:r>
            <a:r>
              <a:rPr lang="en-US" dirty="0" err="1"/>
              <a:t>sinflarni</a:t>
            </a:r>
            <a:r>
              <a:rPr lang="en-US" dirty="0"/>
              <a:t> </a:t>
            </a:r>
            <a:r>
              <a:rPr lang="en-US" dirty="0" err="1"/>
              <a:t>izchil</a:t>
            </a:r>
            <a:r>
              <a:rPr lang="en-US" dirty="0"/>
              <a:t> </a:t>
            </a:r>
            <a:r>
              <a:rPr lang="en-US" dirty="0" err="1"/>
              <a:t>qurish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kengaytirish</a:t>
            </a:r>
            <a:r>
              <a:rPr lang="en-US" dirty="0"/>
              <a:t> </a:t>
            </a:r>
            <a:r>
              <a:rPr lang="en-US" dirty="0" err="1"/>
              <a:t>imkonini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sinflardan</a:t>
            </a:r>
            <a:r>
              <a:rPr lang="en-US" dirty="0"/>
              <a:t> </a:t>
            </a:r>
            <a:r>
              <a:rPr lang="en-US" dirty="0" err="1"/>
              <a:t>boshlab</a:t>
            </a:r>
            <a:r>
              <a:rPr lang="en-US" dirty="0"/>
              <a:t>, </a:t>
            </a:r>
            <a:r>
              <a:rPr lang="en-US" dirty="0" err="1"/>
              <a:t>murakkablik</a:t>
            </a:r>
            <a:r>
              <a:rPr lang="en-US" dirty="0"/>
              <a:t> </a:t>
            </a:r>
            <a:r>
              <a:rPr lang="en-US" dirty="0" err="1"/>
              <a:t>jihatidan</a:t>
            </a:r>
            <a:r>
              <a:rPr lang="en-US" dirty="0"/>
              <a:t> </a:t>
            </a:r>
            <a:r>
              <a:rPr lang="en-US" dirty="0" err="1"/>
              <a:t>asta-sekin</a:t>
            </a:r>
            <a:r>
              <a:rPr lang="en-US" dirty="0"/>
              <a:t> </a:t>
            </a:r>
            <a:r>
              <a:rPr lang="en-US" dirty="0" err="1"/>
              <a:t>ortib</a:t>
            </a:r>
            <a:r>
              <a:rPr lang="en-US" dirty="0"/>
              <a:t> </a:t>
            </a:r>
            <a:r>
              <a:rPr lang="en-US" dirty="0" err="1"/>
              <a:t>boradigan</a:t>
            </a:r>
            <a:r>
              <a:rPr lang="en-US" dirty="0"/>
              <a:t>, ammo </a:t>
            </a:r>
            <a:r>
              <a:rPr lang="en-US" dirty="0" err="1"/>
              <a:t>sozlanishi</a:t>
            </a:r>
            <a:r>
              <a:rPr lang="en-US" dirty="0"/>
              <a:t> ham </a:t>
            </a:r>
            <a:r>
              <a:rPr lang="en-US" dirty="0" err="1"/>
              <a:t>oson</a:t>
            </a:r>
            <a:r>
              <a:rPr lang="en-US" dirty="0"/>
              <a:t>,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tuzilishi</a:t>
            </a:r>
            <a:r>
              <a:rPr lang="en-US" dirty="0"/>
              <a:t> ham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hosila</a:t>
            </a:r>
            <a:r>
              <a:rPr lang="en-US" dirty="0"/>
              <a:t> </a:t>
            </a:r>
            <a:r>
              <a:rPr lang="en-US" dirty="0" err="1"/>
              <a:t>sinflarni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smtClean="0"/>
              <a:t>   </a:t>
            </a:r>
            <a:r>
              <a:rPr lang="en-US" dirty="0" err="1" smtClean="0"/>
              <a:t>Ayniqsa</a:t>
            </a:r>
            <a:r>
              <a:rPr lang="en-US" dirty="0" smtClean="0"/>
              <a:t> </a:t>
            </a:r>
            <a:r>
              <a:rPr lang="en-US" dirty="0" err="1"/>
              <a:t>yirik</a:t>
            </a:r>
            <a:r>
              <a:rPr lang="en-US" dirty="0"/>
              <a:t> </a:t>
            </a:r>
            <a:r>
              <a:rPr lang="en-US" dirty="0" err="1"/>
              <a:t>dasturiy</a:t>
            </a:r>
            <a:r>
              <a:rPr lang="en-US" dirty="0"/>
              <a:t> </a:t>
            </a:r>
            <a:r>
              <a:rPr lang="en-US" dirty="0" err="1"/>
              <a:t>loyihalarni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chiqishda</a:t>
            </a:r>
            <a:r>
              <a:rPr lang="en-US" dirty="0"/>
              <a:t> </a:t>
            </a:r>
            <a:r>
              <a:rPr lang="en-US" dirty="0" err="1"/>
              <a:t>vorislik</a:t>
            </a:r>
            <a:r>
              <a:rPr lang="en-US" dirty="0"/>
              <a:t> </a:t>
            </a:r>
            <a:r>
              <a:rPr lang="en-US" dirty="0" err="1"/>
              <a:t>tamoyilini</a:t>
            </a:r>
            <a:r>
              <a:rPr lang="en-US" dirty="0"/>
              <a:t> </a:t>
            </a:r>
            <a:r>
              <a:rPr lang="en-US" dirty="0" err="1"/>
              <a:t>hayotga</a:t>
            </a:r>
            <a:r>
              <a:rPr lang="en-US" dirty="0"/>
              <a:t> </a:t>
            </a:r>
            <a:r>
              <a:rPr lang="en-US" dirty="0" err="1"/>
              <a:t>izchil</a:t>
            </a:r>
            <a:r>
              <a:rPr lang="en-US" dirty="0"/>
              <a:t> </a:t>
            </a:r>
            <a:r>
              <a:rPr lang="en-US" dirty="0" err="1"/>
              <a:t>tatbiq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 </a:t>
            </a:r>
            <a:r>
              <a:rPr lang="en-US" dirty="0" err="1"/>
              <a:t>pasayib</a:t>
            </a:r>
            <a:r>
              <a:rPr lang="en-US" dirty="0"/>
              <a:t> </a:t>
            </a:r>
            <a:r>
              <a:rPr lang="en-US" dirty="0" err="1"/>
              <a:t>boruvchi</a:t>
            </a:r>
            <a:r>
              <a:rPr lang="en-US" dirty="0"/>
              <a:t> </a:t>
            </a:r>
            <a:r>
              <a:rPr lang="en-US" dirty="0" err="1"/>
              <a:t>tuzilmaviy</a:t>
            </a:r>
            <a:r>
              <a:rPr lang="en-US" dirty="0"/>
              <a:t> </a:t>
            </a:r>
            <a:r>
              <a:rPr lang="en-US" dirty="0" err="1"/>
              <a:t>dasturlash</a:t>
            </a:r>
            <a:r>
              <a:rPr lang="en-US" dirty="0"/>
              <a:t> (</a:t>
            </a:r>
            <a:r>
              <a:rPr lang="en-US" dirty="0" err="1"/>
              <a:t>umumiydan</a:t>
            </a:r>
            <a:r>
              <a:rPr lang="en-US" dirty="0"/>
              <a:t> </a:t>
            </a:r>
            <a:r>
              <a:rPr lang="en-US" dirty="0" err="1"/>
              <a:t>juz’iyga</a:t>
            </a:r>
            <a:r>
              <a:rPr lang="en-US" dirty="0"/>
              <a:t>) </a:t>
            </a:r>
            <a:r>
              <a:rPr lang="en-US" dirty="0" err="1"/>
              <a:t>texnikasi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yaxshi</a:t>
            </a:r>
            <a:r>
              <a:rPr lang="en-US" dirty="0"/>
              <a:t> </a:t>
            </a:r>
            <a:r>
              <a:rPr lang="en-US" dirty="0" err="1"/>
              <a:t>moslashadi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ko‘p</a:t>
            </a:r>
            <a:r>
              <a:rPr lang="en-US" dirty="0"/>
              <a:t> </a:t>
            </a:r>
            <a:r>
              <a:rPr lang="en-US" dirty="0" err="1"/>
              <a:t>o‘rinda</a:t>
            </a:r>
            <a:r>
              <a:rPr lang="en-US" dirty="0"/>
              <a:t>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yondoshuvni</a:t>
            </a:r>
            <a:r>
              <a:rPr lang="en-US" dirty="0"/>
              <a:t> </a:t>
            </a:r>
            <a:r>
              <a:rPr lang="en-US" dirty="0" err="1"/>
              <a:t>rag‘batlantiradi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2369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Sodda</a:t>
            </a:r>
            <a:r>
              <a:rPr lang="en-US" b="1" dirty="0"/>
              <a:t> </a:t>
            </a:r>
            <a:r>
              <a:rPr lang="en-US" b="1" dirty="0" err="1" smtClean="0"/>
              <a:t>vorislik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Vorislik</a:t>
            </a:r>
            <a:r>
              <a:rPr lang="en-US" dirty="0"/>
              <a:t> </a:t>
            </a:r>
            <a:r>
              <a:rPr lang="en-US" dirty="0" err="1"/>
              <a:t>paytida</a:t>
            </a:r>
            <a:r>
              <a:rPr lang="en-US" dirty="0"/>
              <a:t> </a:t>
            </a:r>
            <a:r>
              <a:rPr lang="en-US" dirty="0" err="1"/>
              <a:t>bazaviy</a:t>
            </a:r>
            <a:r>
              <a:rPr lang="en-US" dirty="0"/>
              <a:t>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atributlar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operatsiyalar</a:t>
            </a:r>
            <a:r>
              <a:rPr lang="en-US" dirty="0"/>
              <a:t> </a:t>
            </a:r>
            <a:r>
              <a:rPr lang="en-US" dirty="0" err="1"/>
              <a:t>hisobiga</a:t>
            </a:r>
            <a:r>
              <a:rPr lang="en-US" dirty="0"/>
              <a:t> </a:t>
            </a:r>
            <a:r>
              <a:rPr lang="en-US" dirty="0" err="1"/>
              <a:t>yanada</a:t>
            </a:r>
            <a:r>
              <a:rPr lang="en-US" dirty="0"/>
              <a:t> </a:t>
            </a:r>
            <a:r>
              <a:rPr lang="en-US" dirty="0" err="1"/>
              <a:t>o‘sadi</a:t>
            </a:r>
            <a:r>
              <a:rPr lang="en-US" dirty="0"/>
              <a:t>. </a:t>
            </a:r>
            <a:r>
              <a:rPr lang="en-US" dirty="0" err="1"/>
              <a:t>Hosila</a:t>
            </a:r>
            <a:r>
              <a:rPr lang="en-US" dirty="0"/>
              <a:t> </a:t>
            </a:r>
            <a:r>
              <a:rPr lang="en-US" dirty="0" err="1"/>
              <a:t>sinfda</a:t>
            </a:r>
            <a:r>
              <a:rPr lang="en-US" dirty="0"/>
              <a:t> </a:t>
            </a:r>
            <a:r>
              <a:rPr lang="en-US" dirty="0" err="1"/>
              <a:t>odatda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ma’lumotlar</a:t>
            </a:r>
            <a:r>
              <a:rPr lang="en-US" dirty="0"/>
              <a:t> </a:t>
            </a:r>
            <a:r>
              <a:rPr lang="en-US" dirty="0" err="1"/>
              <a:t>a’zolari</a:t>
            </a:r>
            <a:r>
              <a:rPr lang="en-US" dirty="0"/>
              <a:t>, </a:t>
            </a:r>
            <a:r>
              <a:rPr lang="en-US" dirty="0" err="1"/>
              <a:t>xususiyatlar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metodlar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r>
              <a:rPr lang="en-US" dirty="0" err="1"/>
              <a:t>Obyektlar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ishlashda</a:t>
            </a:r>
            <a:r>
              <a:rPr lang="en-US" dirty="0"/>
              <a:t> </a:t>
            </a:r>
            <a:r>
              <a:rPr lang="en-US" dirty="0" err="1"/>
              <a:t>dasturchi</a:t>
            </a:r>
            <a:r>
              <a:rPr lang="en-US" dirty="0"/>
              <a:t> </a:t>
            </a:r>
            <a:r>
              <a:rPr lang="en-US" dirty="0" err="1"/>
              <a:t>odatda</a:t>
            </a:r>
            <a:r>
              <a:rPr lang="en-US" dirty="0"/>
              <a:t> </a:t>
            </a:r>
            <a:r>
              <a:rPr lang="en-US" dirty="0" err="1"/>
              <a:t>aniq</a:t>
            </a:r>
            <a:r>
              <a:rPr lang="en-US" dirty="0"/>
              <a:t> </a:t>
            </a:r>
            <a:r>
              <a:rPr lang="en-US" dirty="0" err="1"/>
              <a:t>masalani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to‘g‘ri</a:t>
            </a:r>
            <a:r>
              <a:rPr lang="en-US" dirty="0"/>
              <a:t> </a:t>
            </a:r>
            <a:r>
              <a:rPr lang="en-US" dirty="0" err="1"/>
              <a:t>keladigan</a:t>
            </a:r>
            <a:r>
              <a:rPr lang="en-US" dirty="0"/>
              <a:t> </a:t>
            </a:r>
            <a:r>
              <a:rPr lang="en-US" dirty="0" err="1"/>
              <a:t>sinfni</a:t>
            </a:r>
            <a:r>
              <a:rPr lang="en-US" dirty="0"/>
              <a:t> </a:t>
            </a:r>
            <a:r>
              <a:rPr lang="en-US" dirty="0" err="1"/>
              <a:t>tanlaydi</a:t>
            </a:r>
            <a:r>
              <a:rPr lang="en-US" dirty="0"/>
              <a:t>,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undan</a:t>
            </a:r>
            <a:r>
              <a:rPr lang="en-US" dirty="0"/>
              <a:t>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nechta</a:t>
            </a:r>
            <a:r>
              <a:rPr lang="en-US" dirty="0"/>
              <a:t> </a:t>
            </a:r>
            <a:r>
              <a:rPr lang="en-US" dirty="0" err="1"/>
              <a:t>voris</a:t>
            </a:r>
            <a:r>
              <a:rPr lang="en-US" dirty="0"/>
              <a:t> </a:t>
            </a:r>
            <a:r>
              <a:rPr lang="en-US" dirty="0" err="1"/>
              <a:t>avlod</a:t>
            </a:r>
            <a:r>
              <a:rPr lang="en-US" dirty="0"/>
              <a:t> </a:t>
            </a:r>
            <a:r>
              <a:rPr lang="en-US" dirty="0" err="1"/>
              <a:t>yaratadiki</a:t>
            </a:r>
            <a:r>
              <a:rPr lang="en-US" dirty="0"/>
              <a:t>,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otalarida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imkoniyatlardan</a:t>
            </a:r>
            <a:r>
              <a:rPr lang="en-US" dirty="0"/>
              <a:t> </a:t>
            </a:r>
            <a:r>
              <a:rPr lang="en-US" dirty="0" err="1"/>
              <a:t>ko‘proq</a:t>
            </a:r>
            <a:r>
              <a:rPr lang="en-US" dirty="0"/>
              <a:t> </a:t>
            </a:r>
            <a:r>
              <a:rPr lang="en-US" dirty="0" err="1"/>
              <a:t>imkoniyatga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bo‘ladilar</a:t>
            </a:r>
            <a:r>
              <a:rPr lang="en-US" dirty="0"/>
              <a:t>. </a:t>
            </a:r>
            <a:r>
              <a:rPr lang="en-US" dirty="0" err="1"/>
              <a:t>Do‘stona</a:t>
            </a:r>
            <a:r>
              <a:rPr lang="en-US" dirty="0"/>
              <a:t> </a:t>
            </a:r>
            <a:r>
              <a:rPr lang="en-US" dirty="0" err="1"/>
              <a:t>funksiyalar</a:t>
            </a:r>
            <a:r>
              <a:rPr lang="en-US" dirty="0"/>
              <a:t> </a:t>
            </a:r>
            <a:r>
              <a:rPr lang="en-US" dirty="0" err="1"/>
              <a:t>hosila</a:t>
            </a:r>
            <a:r>
              <a:rPr lang="en-US" dirty="0"/>
              <a:t> </a:t>
            </a:r>
            <a:r>
              <a:rPr lang="en-US" dirty="0" err="1"/>
              <a:t>sinfga</a:t>
            </a:r>
            <a:r>
              <a:rPr lang="en-US" dirty="0"/>
              <a:t>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sinflar</a:t>
            </a:r>
            <a:r>
              <a:rPr lang="en-US" dirty="0"/>
              <a:t> </a:t>
            </a:r>
            <a:r>
              <a:rPr lang="en-US" dirty="0" err="1"/>
              <a:t>ma’lumotlari</a:t>
            </a:r>
            <a:r>
              <a:rPr lang="en-US" dirty="0"/>
              <a:t> </a:t>
            </a:r>
            <a:r>
              <a:rPr lang="en-US" dirty="0" err="1"/>
              <a:t>a’zolariga</a:t>
            </a:r>
            <a:r>
              <a:rPr lang="en-US" dirty="0"/>
              <a:t> </a:t>
            </a:r>
            <a:r>
              <a:rPr lang="en-US" dirty="0" err="1"/>
              <a:t>kirish</a:t>
            </a:r>
            <a:r>
              <a:rPr lang="en-US" dirty="0"/>
              <a:t> </a:t>
            </a:r>
            <a:r>
              <a:rPr lang="en-US" dirty="0" err="1"/>
              <a:t>huquqini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imkonini</a:t>
            </a:r>
            <a:r>
              <a:rPr lang="en-US" dirty="0"/>
              <a:t> </a:t>
            </a:r>
            <a:r>
              <a:rPr lang="en-US" dirty="0" err="1"/>
              <a:t>beradilar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9072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/>
              <a:t>Vorislik</a:t>
            </a:r>
            <a:r>
              <a:rPr lang="ru-RU" b="1" dirty="0"/>
              <a:t> </a:t>
            </a:r>
            <a:r>
              <a:rPr lang="ru-RU" b="1" dirty="0" err="1" smtClean="0"/>
              <a:t>kontsepttsiyasi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486685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 </a:t>
            </a:r>
            <a:r>
              <a:rPr lang="en-US" dirty="0" err="1"/>
              <a:t>Vorislik</a:t>
            </a:r>
            <a:r>
              <a:rPr lang="en-US" dirty="0"/>
              <a:t> </a:t>
            </a:r>
            <a:r>
              <a:rPr lang="en-US" dirty="0" err="1"/>
              <a:t>kontsepttsiyasini</a:t>
            </a:r>
            <a:r>
              <a:rPr lang="en-US" dirty="0"/>
              <a:t> </a:t>
            </a:r>
            <a:r>
              <a:rPr lang="en-US" dirty="0" err="1"/>
              <a:t>soat</a:t>
            </a:r>
            <a:r>
              <a:rPr lang="en-US" dirty="0"/>
              <a:t> </a:t>
            </a:r>
            <a:r>
              <a:rPr lang="en-US" dirty="0" err="1"/>
              <a:t>haqidagi</a:t>
            </a:r>
            <a:r>
              <a:rPr lang="en-US" dirty="0"/>
              <a:t> </a:t>
            </a:r>
            <a:r>
              <a:rPr lang="en-US" dirty="0" err="1"/>
              <a:t>misolga</a:t>
            </a:r>
            <a:r>
              <a:rPr lang="en-US" dirty="0"/>
              <a:t> </a:t>
            </a:r>
            <a:r>
              <a:rPr lang="en-US" dirty="0" err="1"/>
              <a:t>tadbiq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faraz</a:t>
            </a:r>
            <a:r>
              <a:rPr lang="en-US" dirty="0"/>
              <a:t> </a:t>
            </a:r>
            <a:r>
              <a:rPr lang="en-US" dirty="0" err="1"/>
              <a:t>qilaylikki</a:t>
            </a:r>
            <a:r>
              <a:rPr lang="en-US" dirty="0"/>
              <a:t>, </a:t>
            </a:r>
            <a:r>
              <a:rPr lang="en-US" dirty="0" err="1"/>
              <a:t>vorislik</a:t>
            </a:r>
            <a:r>
              <a:rPr lang="en-US" dirty="0"/>
              <a:t> </a:t>
            </a:r>
            <a:r>
              <a:rPr lang="en-US" dirty="0" err="1"/>
              <a:t>tamoyiliga</a:t>
            </a:r>
            <a:r>
              <a:rPr lang="en-US" dirty="0"/>
              <a:t> </a:t>
            </a:r>
            <a:r>
              <a:rPr lang="en-US" dirty="0" err="1"/>
              <a:t>amal</a:t>
            </a:r>
            <a:r>
              <a:rPr lang="en-US" dirty="0"/>
              <a:t> </a:t>
            </a:r>
            <a:r>
              <a:rPr lang="en-US" dirty="0" err="1"/>
              <a:t>qilgan</a:t>
            </a:r>
            <a:r>
              <a:rPr lang="en-US" dirty="0"/>
              <a:t> «Casio» </a:t>
            </a:r>
            <a:r>
              <a:rPr lang="en-US" dirty="0" err="1"/>
              <a:t>firmasi</a:t>
            </a:r>
            <a:r>
              <a:rPr lang="en-US" dirty="0"/>
              <a:t> </a:t>
            </a:r>
            <a:r>
              <a:rPr lang="en-US" dirty="0" err="1"/>
              <a:t>soatning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modelini</a:t>
            </a:r>
            <a:r>
              <a:rPr lang="en-US" dirty="0"/>
              <a:t> </a:t>
            </a:r>
            <a:r>
              <a:rPr lang="en-US" dirty="0" err="1"/>
              <a:t>chiqarishga</a:t>
            </a:r>
            <a:r>
              <a:rPr lang="en-US" dirty="0"/>
              <a:t> </a:t>
            </a:r>
            <a:r>
              <a:rPr lang="en-US" dirty="0" err="1"/>
              <a:t>qaror</a:t>
            </a:r>
            <a:r>
              <a:rPr lang="en-US" dirty="0"/>
              <a:t> </a:t>
            </a:r>
            <a:r>
              <a:rPr lang="en-US" dirty="0" err="1"/>
              <a:t>qildi</a:t>
            </a:r>
            <a:r>
              <a:rPr lang="en-US" dirty="0"/>
              <a:t>. </a:t>
            </a:r>
            <a:r>
              <a:rPr lang="en-US" dirty="0" err="1"/>
              <a:t>Aytaylik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model, </a:t>
            </a:r>
            <a:r>
              <a:rPr lang="en-US" dirty="0" err="1"/>
              <a:t>tugmachalardan</a:t>
            </a:r>
            <a:r>
              <a:rPr lang="en-US" dirty="0"/>
              <a:t> </a:t>
            </a:r>
            <a:r>
              <a:rPr lang="en-US" dirty="0" err="1"/>
              <a:t>biri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marta</a:t>
            </a:r>
            <a:r>
              <a:rPr lang="en-US" dirty="0"/>
              <a:t> </a:t>
            </a:r>
            <a:r>
              <a:rPr lang="en-US" dirty="0" err="1"/>
              <a:t>bosilsa</a:t>
            </a:r>
            <a:r>
              <a:rPr lang="en-US" dirty="0"/>
              <a:t>, </a:t>
            </a:r>
            <a:r>
              <a:rPr lang="en-US" dirty="0" err="1"/>
              <a:t>vaqtni</a:t>
            </a:r>
            <a:r>
              <a:rPr lang="en-US" dirty="0"/>
              <a:t> </a:t>
            </a:r>
            <a:r>
              <a:rPr lang="en-US" dirty="0" err="1"/>
              <a:t>ovozda</a:t>
            </a:r>
            <a:r>
              <a:rPr lang="en-US" dirty="0"/>
              <a:t> </a:t>
            </a:r>
            <a:r>
              <a:rPr lang="en-US" dirty="0" err="1"/>
              <a:t>ayta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r>
              <a:rPr lang="en-US" dirty="0" err="1"/>
              <a:t>Gapiradigan</a:t>
            </a:r>
            <a:r>
              <a:rPr lang="en-US" dirty="0"/>
              <a:t> </a:t>
            </a:r>
            <a:r>
              <a:rPr lang="en-US" dirty="0" err="1"/>
              <a:t>soatlar</a:t>
            </a:r>
            <a:r>
              <a:rPr lang="en-US" dirty="0"/>
              <a:t> </a:t>
            </a:r>
            <a:r>
              <a:rPr lang="en-US" dirty="0" err="1"/>
              <a:t>modeli</a:t>
            </a:r>
            <a:r>
              <a:rPr lang="en-US" dirty="0"/>
              <a:t> (OMD </a:t>
            </a:r>
            <a:r>
              <a:rPr lang="en-US" dirty="0" err="1"/>
              <a:t>atamalari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,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sinf</a:t>
            </a:r>
            <a:r>
              <a:rPr lang="en-US" dirty="0"/>
              <a:t>)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yangidan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o‘rniga</a:t>
            </a:r>
            <a:r>
              <a:rPr lang="en-US" dirty="0"/>
              <a:t> </a:t>
            </a:r>
            <a:r>
              <a:rPr lang="en-US" dirty="0" err="1"/>
              <a:t>muhandislar</a:t>
            </a:r>
            <a:r>
              <a:rPr lang="en-US" dirty="0"/>
              <a:t> </a:t>
            </a:r>
            <a:r>
              <a:rPr lang="en-US" dirty="0" err="1"/>
              <a:t>ishni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prototipidan</a:t>
            </a:r>
            <a:r>
              <a:rPr lang="en-US" dirty="0"/>
              <a:t> </a:t>
            </a:r>
            <a:r>
              <a:rPr lang="en-US" dirty="0" err="1"/>
              <a:t>boshlaydilar</a:t>
            </a:r>
            <a:r>
              <a:rPr lang="en-US" dirty="0"/>
              <a:t> (OMD </a:t>
            </a:r>
            <a:r>
              <a:rPr lang="en-US" dirty="0" err="1"/>
              <a:t>atamalari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, </a:t>
            </a:r>
            <a:r>
              <a:rPr lang="en-US" dirty="0" err="1"/>
              <a:t>bazaviy</a:t>
            </a:r>
            <a:r>
              <a:rPr lang="en-US" dirty="0"/>
              <a:t> </a:t>
            </a:r>
            <a:r>
              <a:rPr lang="en-US" dirty="0" err="1"/>
              <a:t>sinfning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avlodini</a:t>
            </a:r>
            <a:r>
              <a:rPr lang="en-US" dirty="0"/>
              <a:t> </a:t>
            </a:r>
            <a:r>
              <a:rPr lang="en-US" dirty="0" err="1"/>
              <a:t>yaratadilar</a:t>
            </a:r>
            <a:r>
              <a:rPr lang="en-US" dirty="0"/>
              <a:t>). </a:t>
            </a:r>
            <a:r>
              <a:rPr lang="en-US" dirty="0" err="1"/>
              <a:t>Hosila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otasining</a:t>
            </a:r>
            <a:r>
              <a:rPr lang="en-US" dirty="0"/>
              <a:t>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atributlari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funktsionalligini</a:t>
            </a:r>
            <a:r>
              <a:rPr lang="en-US" dirty="0"/>
              <a:t> </a:t>
            </a:r>
            <a:r>
              <a:rPr lang="en-US" dirty="0" err="1"/>
              <a:t>voris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r>
              <a:rPr lang="en-US" dirty="0" err="1"/>
              <a:t>Sintezlangan</a:t>
            </a:r>
            <a:r>
              <a:rPr lang="en-US" dirty="0"/>
              <a:t> </a:t>
            </a:r>
            <a:r>
              <a:rPr lang="en-US" dirty="0" err="1"/>
              <a:t>ovozda</a:t>
            </a:r>
            <a:r>
              <a:rPr lang="en-US" dirty="0"/>
              <a:t> </a:t>
            </a:r>
            <a:r>
              <a:rPr lang="en-US" dirty="0" err="1"/>
              <a:t>aytilgan</a:t>
            </a:r>
            <a:r>
              <a:rPr lang="en-US" dirty="0"/>
              <a:t> </a:t>
            </a:r>
            <a:r>
              <a:rPr lang="en-US" dirty="0" err="1"/>
              <a:t>sonlar</a:t>
            </a:r>
            <a:r>
              <a:rPr lang="en-US" dirty="0"/>
              <a:t> </a:t>
            </a:r>
            <a:r>
              <a:rPr lang="en-US" dirty="0" err="1"/>
              <a:t>avlodning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ma’lumotlar</a:t>
            </a:r>
            <a:r>
              <a:rPr lang="en-US" dirty="0"/>
              <a:t> </a:t>
            </a:r>
            <a:r>
              <a:rPr lang="en-US" dirty="0" err="1"/>
              <a:t>a’zolari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 </a:t>
            </a:r>
            <a:r>
              <a:rPr lang="en-US" dirty="0" err="1"/>
              <a:t>qoladi</a:t>
            </a:r>
            <a:r>
              <a:rPr lang="en-US" dirty="0"/>
              <a:t>, </a:t>
            </a:r>
            <a:r>
              <a:rPr lang="en-US" dirty="0" err="1"/>
              <a:t>tugmachalarning</a:t>
            </a:r>
            <a:r>
              <a:rPr lang="en-US" dirty="0"/>
              <a:t> </a:t>
            </a:r>
            <a:r>
              <a:rPr lang="en-US" dirty="0" err="1"/>
              <a:t>ob’ktli</a:t>
            </a:r>
            <a:r>
              <a:rPr lang="en-US" dirty="0"/>
              <a:t> </a:t>
            </a:r>
            <a:r>
              <a:rPr lang="en-US" dirty="0" err="1"/>
              <a:t>metodlari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,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qo‘shimcha</a:t>
            </a:r>
            <a:r>
              <a:rPr lang="en-US" dirty="0"/>
              <a:t> </a:t>
            </a:r>
            <a:r>
              <a:rPr lang="en-US" dirty="0" err="1"/>
              <a:t>funktsionalligini</a:t>
            </a:r>
            <a:r>
              <a:rPr lang="en-US" dirty="0"/>
              <a:t> </a:t>
            </a:r>
            <a:r>
              <a:rPr lang="en-US" dirty="0" err="1"/>
              <a:t>ishga</a:t>
            </a:r>
            <a:r>
              <a:rPr lang="en-US" dirty="0"/>
              <a:t> </a:t>
            </a:r>
            <a:r>
              <a:rPr lang="en-US" dirty="0" err="1"/>
              <a:t>tushirish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, </a:t>
            </a:r>
            <a:r>
              <a:rPr lang="en-US" dirty="0" err="1"/>
              <a:t>ortiqcha</a:t>
            </a:r>
            <a:r>
              <a:rPr lang="en-US" dirty="0"/>
              <a:t> </a:t>
            </a:r>
            <a:r>
              <a:rPr lang="en-US" dirty="0" err="1"/>
              <a:t>yuklatilgan</a:t>
            </a:r>
            <a:r>
              <a:rPr lang="en-US" dirty="0"/>
              <a:t> </a:t>
            </a:r>
            <a:r>
              <a:rPr lang="en-US" dirty="0" err="1"/>
              <a:t>bo‘lishi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7140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Vorislikda</a:t>
            </a:r>
            <a:r>
              <a:rPr lang="en-US" b="1" dirty="0"/>
              <a:t> </a:t>
            </a:r>
            <a:r>
              <a:rPr lang="en-US" b="1" dirty="0" err="1"/>
              <a:t>murojaat</a:t>
            </a:r>
            <a:r>
              <a:rPr lang="en-US" b="1" dirty="0"/>
              <a:t> </a:t>
            </a:r>
            <a:r>
              <a:rPr lang="en-US" b="1" dirty="0" err="1"/>
              <a:t>huquqlarining</a:t>
            </a:r>
            <a:r>
              <a:rPr lang="en-US" b="1" dirty="0"/>
              <a:t> </a:t>
            </a:r>
            <a:r>
              <a:rPr lang="en-US" b="1" dirty="0" err="1"/>
              <a:t>boshqarilishi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dirty="0" err="1"/>
              <a:t>Vorislik</a:t>
            </a:r>
            <a:r>
              <a:rPr lang="en-US" dirty="0"/>
              <a:t> </a:t>
            </a:r>
            <a:r>
              <a:rPr lang="en-US" dirty="0" err="1"/>
              <a:t>o‘zining</a:t>
            </a:r>
            <a:r>
              <a:rPr lang="en-US" dirty="0"/>
              <a:t>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ajdodlarining</a:t>
            </a:r>
            <a:r>
              <a:rPr lang="en-US" dirty="0"/>
              <a:t> </a:t>
            </a:r>
            <a:r>
              <a:rPr lang="en-US" dirty="0" err="1"/>
              <a:t>xususiyatlari</a:t>
            </a:r>
            <a:r>
              <a:rPr lang="en-US" dirty="0"/>
              <a:t>, </a:t>
            </a:r>
            <a:r>
              <a:rPr lang="en-US" dirty="0" err="1"/>
              <a:t>ma’lumotlari</a:t>
            </a:r>
            <a:r>
              <a:rPr lang="en-US" dirty="0"/>
              <a:t>, </a:t>
            </a:r>
            <a:r>
              <a:rPr lang="en-US" dirty="0" err="1"/>
              <a:t>metodlari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voqealarini</a:t>
            </a:r>
            <a:r>
              <a:rPr lang="en-US" dirty="0"/>
              <a:t> </a:t>
            </a:r>
            <a:r>
              <a:rPr lang="en-US" dirty="0" err="1"/>
              <a:t>meros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oladigan</a:t>
            </a:r>
            <a:r>
              <a:rPr lang="en-US" dirty="0"/>
              <a:t> </a:t>
            </a:r>
            <a:r>
              <a:rPr lang="en-US" dirty="0" err="1"/>
              <a:t>xosila</a:t>
            </a:r>
            <a:r>
              <a:rPr lang="en-US" dirty="0"/>
              <a:t> </a:t>
            </a:r>
            <a:r>
              <a:rPr lang="en-US" dirty="0" err="1"/>
              <a:t>sinfini</a:t>
            </a:r>
            <a:r>
              <a:rPr lang="en-US" dirty="0"/>
              <a:t> </a:t>
            </a:r>
            <a:r>
              <a:rPr lang="en-US" dirty="0" err="1"/>
              <a:t>e’lon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imkoniyatini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, </a:t>
            </a:r>
            <a:r>
              <a:rPr lang="en-US" dirty="0" err="1"/>
              <a:t>shuningdek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tavsiflarni</a:t>
            </a:r>
            <a:r>
              <a:rPr lang="en-US" dirty="0"/>
              <a:t> </a:t>
            </a:r>
            <a:r>
              <a:rPr lang="en-US" dirty="0" err="1"/>
              <a:t>e’lon</a:t>
            </a:r>
            <a:r>
              <a:rPr lang="en-US" dirty="0"/>
              <a:t> </a:t>
            </a:r>
            <a:r>
              <a:rPr lang="en-US" dirty="0" err="1"/>
              <a:t>qilishi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meros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olinayotgan</a:t>
            </a:r>
            <a:r>
              <a:rPr lang="en-US" dirty="0"/>
              <a:t> </a:t>
            </a:r>
            <a:r>
              <a:rPr lang="en-US" dirty="0" err="1"/>
              <a:t>ayrim</a:t>
            </a:r>
            <a:r>
              <a:rPr lang="en-US" dirty="0"/>
              <a:t> </a:t>
            </a:r>
            <a:r>
              <a:rPr lang="en-US" dirty="0" err="1"/>
              <a:t>funksiyalarni</a:t>
            </a:r>
            <a:r>
              <a:rPr lang="en-US" dirty="0"/>
              <a:t> </a:t>
            </a:r>
            <a:r>
              <a:rPr lang="en-US" dirty="0" err="1"/>
              <a:t>ortiqcha</a:t>
            </a:r>
            <a:r>
              <a:rPr lang="en-US" dirty="0"/>
              <a:t> </a:t>
            </a:r>
            <a:r>
              <a:rPr lang="en-US" dirty="0" err="1"/>
              <a:t>yuklashi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 smtClean="0"/>
              <a:t>.</a:t>
            </a:r>
          </a:p>
          <a:p>
            <a:pPr>
              <a:lnSpc>
                <a:spcPct val="100000"/>
              </a:lnSpc>
            </a:pPr>
            <a:r>
              <a:rPr lang="en-US" dirty="0" smtClean="0"/>
              <a:t> </a:t>
            </a:r>
            <a:r>
              <a:rPr lang="en-US" dirty="0" err="1"/>
              <a:t>Bazaviy</a:t>
            </a:r>
            <a:r>
              <a:rPr lang="en-US" dirty="0"/>
              <a:t> </a:t>
            </a:r>
            <a:r>
              <a:rPr lang="en-US" dirty="0" err="1"/>
              <a:t>sinfning</a:t>
            </a:r>
            <a:r>
              <a:rPr lang="en-US" dirty="0"/>
              <a:t> </a:t>
            </a:r>
            <a:r>
              <a:rPr lang="en-US" dirty="0" err="1"/>
              <a:t>ko‘rsatib</a:t>
            </a:r>
            <a:r>
              <a:rPr lang="en-US" dirty="0"/>
              <a:t> </a:t>
            </a:r>
            <a:r>
              <a:rPr lang="en-US" dirty="0" err="1"/>
              <a:t>o‘tilgan</a:t>
            </a:r>
            <a:r>
              <a:rPr lang="en-US" dirty="0"/>
              <a:t> </a:t>
            </a:r>
            <a:r>
              <a:rPr lang="en-US" dirty="0" err="1"/>
              <a:t>tavsiflarini</a:t>
            </a:r>
            <a:r>
              <a:rPr lang="en-US" dirty="0"/>
              <a:t> </a:t>
            </a:r>
            <a:r>
              <a:rPr lang="en-US" dirty="0" err="1"/>
              <a:t>meros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,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tug‘ilgan</a:t>
            </a:r>
            <a:r>
              <a:rPr lang="en-US" dirty="0"/>
              <a:t> </a:t>
            </a:r>
            <a:r>
              <a:rPr lang="en-US" dirty="0" err="1"/>
              <a:t>sinfni</a:t>
            </a:r>
            <a:r>
              <a:rPr lang="en-US" dirty="0"/>
              <a:t>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tavsiflarni</a:t>
            </a:r>
            <a:r>
              <a:rPr lang="en-US" dirty="0"/>
              <a:t> </a:t>
            </a:r>
            <a:r>
              <a:rPr lang="en-US" dirty="0" err="1"/>
              <a:t>kengaytirish</a:t>
            </a:r>
            <a:r>
              <a:rPr lang="en-US" dirty="0"/>
              <a:t>, </a:t>
            </a:r>
            <a:r>
              <a:rPr lang="en-US" dirty="0" err="1"/>
              <a:t>toraytirish</a:t>
            </a:r>
            <a:r>
              <a:rPr lang="en-US" dirty="0"/>
              <a:t>, </a:t>
            </a:r>
            <a:r>
              <a:rPr lang="en-US" dirty="0" err="1"/>
              <a:t>o‘zgartirish</a:t>
            </a:r>
            <a:r>
              <a:rPr lang="en-US" dirty="0"/>
              <a:t>, </a:t>
            </a:r>
            <a:r>
              <a:rPr lang="en-US" dirty="0" err="1"/>
              <a:t>yo‘q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o‘zgarishsiz</a:t>
            </a:r>
            <a:r>
              <a:rPr lang="en-US" dirty="0"/>
              <a:t> </a:t>
            </a:r>
            <a:r>
              <a:rPr lang="en-US" dirty="0" err="1"/>
              <a:t>qoldirishga</a:t>
            </a:r>
            <a:r>
              <a:rPr lang="en-US" dirty="0"/>
              <a:t> </a:t>
            </a:r>
            <a:r>
              <a:rPr lang="en-US" dirty="0" err="1"/>
              <a:t>majburlash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3346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Virtual </a:t>
            </a:r>
            <a:r>
              <a:rPr lang="en-US" b="1" dirty="0" err="1"/>
              <a:t>funksiyalar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abstrakt</a:t>
            </a:r>
            <a:r>
              <a:rPr lang="en-US" b="1" dirty="0"/>
              <a:t> </a:t>
            </a:r>
            <a:r>
              <a:rPr lang="en-US" b="1" dirty="0" err="1" smtClean="0"/>
              <a:t>sinflar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1948" y="1825624"/>
            <a:ext cx="11046542" cy="4560427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 </a:t>
            </a:r>
            <a:r>
              <a:rPr lang="en-US" dirty="0" smtClean="0"/>
              <a:t> Virtual </a:t>
            </a:r>
            <a:r>
              <a:rPr lang="en-US" dirty="0" err="1"/>
              <a:t>funksiyalar</a:t>
            </a:r>
            <a:r>
              <a:rPr lang="en-US" dirty="0"/>
              <a:t> </a:t>
            </a:r>
            <a:r>
              <a:rPr lang="en-US" dirty="0" err="1"/>
              <a:t>mexanizmiga</a:t>
            </a:r>
            <a:r>
              <a:rPr lang="en-US" dirty="0"/>
              <a:t> </a:t>
            </a:r>
            <a:r>
              <a:rPr lang="en-US" dirty="0" err="1"/>
              <a:t>biror</a:t>
            </a:r>
            <a:r>
              <a:rPr lang="en-US" dirty="0"/>
              <a:t> </a:t>
            </a:r>
            <a:r>
              <a:rPr lang="en-US" dirty="0" err="1"/>
              <a:t>komponent</a:t>
            </a:r>
            <a:r>
              <a:rPr lang="en-US" dirty="0"/>
              <a:t> </a:t>
            </a:r>
            <a:r>
              <a:rPr lang="en-US" dirty="0" err="1"/>
              <a:t>funksiyaning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xosilaviy</a:t>
            </a:r>
            <a:r>
              <a:rPr lang="en-US" dirty="0"/>
              <a:t> </a:t>
            </a:r>
            <a:r>
              <a:rPr lang="en-US" dirty="0" err="1"/>
              <a:t>sinfda</a:t>
            </a:r>
            <a:r>
              <a:rPr lang="en-US" dirty="0"/>
              <a:t> </a:t>
            </a:r>
            <a:r>
              <a:rPr lang="en-US" dirty="0" err="1"/>
              <a:t>aloxida</a:t>
            </a:r>
            <a:r>
              <a:rPr lang="en-US" dirty="0"/>
              <a:t> </a:t>
            </a:r>
            <a:r>
              <a:rPr lang="en-US" dirty="0" err="1"/>
              <a:t>varianti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b</a:t>
            </a:r>
            <a:r>
              <a:rPr lang="ru-RU" dirty="0"/>
              <a:t>щ</a:t>
            </a:r>
            <a:r>
              <a:rPr lang="en-US" dirty="0" err="1"/>
              <a:t>lish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/>
              <a:t> b</a:t>
            </a:r>
            <a:r>
              <a:rPr lang="ru-RU" dirty="0"/>
              <a:t>щ</a:t>
            </a:r>
            <a:r>
              <a:rPr lang="en-US" dirty="0" err="1"/>
              <a:t>lganda</a:t>
            </a:r>
            <a:r>
              <a:rPr lang="en-US" dirty="0"/>
              <a:t> </a:t>
            </a:r>
            <a:r>
              <a:rPr lang="en-US" dirty="0" err="1"/>
              <a:t>murojaat</a:t>
            </a:r>
            <a:r>
              <a:rPr lang="en-US" dirty="0"/>
              <a:t> </a:t>
            </a:r>
            <a:r>
              <a:rPr lang="en-US" dirty="0" err="1"/>
              <a:t>qilinadi</a:t>
            </a:r>
            <a:r>
              <a:rPr lang="en-US" dirty="0"/>
              <a:t>.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funksiyalarga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sinflar</a:t>
            </a:r>
            <a:r>
              <a:rPr lang="en-US" dirty="0"/>
              <a:t> </a:t>
            </a:r>
            <a:r>
              <a:rPr lang="en-US" dirty="0" err="1"/>
              <a:t>polimorf</a:t>
            </a:r>
            <a:r>
              <a:rPr lang="en-US" dirty="0"/>
              <a:t> </a:t>
            </a:r>
            <a:r>
              <a:rPr lang="en-US" dirty="0" err="1"/>
              <a:t>sinflar</a:t>
            </a:r>
            <a:r>
              <a:rPr lang="en-US" dirty="0"/>
              <a:t> deb </a:t>
            </a:r>
            <a:r>
              <a:rPr lang="en-US" dirty="0" err="1"/>
              <a:t>ataladi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obyektli</a:t>
            </a:r>
            <a:r>
              <a:rPr lang="en-US" dirty="0"/>
              <a:t> </a:t>
            </a:r>
            <a:r>
              <a:rPr lang="en-US" dirty="0" err="1"/>
              <a:t>dasturlashda</a:t>
            </a:r>
            <a:r>
              <a:rPr lang="en-US" dirty="0"/>
              <a:t> </a:t>
            </a:r>
            <a:r>
              <a:rPr lang="en-US" dirty="0" err="1"/>
              <a:t>axloxida</a:t>
            </a:r>
            <a:r>
              <a:rPr lang="en-US" dirty="0"/>
              <a:t> </a:t>
            </a:r>
            <a:r>
              <a:rPr lang="en-US" dirty="0" err="1"/>
              <a:t>o‘ringa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smtClean="0"/>
              <a:t>   Virtual </a:t>
            </a:r>
            <a:r>
              <a:rPr lang="en-US" dirty="0" err="1"/>
              <a:t>funksiyalar</a:t>
            </a:r>
            <a:r>
              <a:rPr lang="en-US" dirty="0"/>
              <a:t> </a:t>
            </a:r>
            <a:r>
              <a:rPr lang="en-US" dirty="0" err="1"/>
              <a:t>kechki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dinamik</a:t>
            </a:r>
            <a:r>
              <a:rPr lang="en-US" dirty="0"/>
              <a:t> </a:t>
            </a:r>
            <a:r>
              <a:rPr lang="en-US" dirty="0" err="1"/>
              <a:t>bog‘lanish</a:t>
            </a:r>
            <a:r>
              <a:rPr lang="en-US" dirty="0"/>
              <a:t> </a:t>
            </a:r>
            <a:r>
              <a:rPr lang="en-US" dirty="0" err="1"/>
              <a:t>mexanizmi</a:t>
            </a:r>
            <a:r>
              <a:rPr lang="en-US" dirty="0"/>
              <a:t> </a:t>
            </a:r>
            <a:r>
              <a:rPr lang="en-US" dirty="0" err="1"/>
              <a:t>asoslangandir</a:t>
            </a:r>
            <a:r>
              <a:rPr lang="en-US" dirty="0"/>
              <a:t>. </a:t>
            </a:r>
            <a:r>
              <a:rPr lang="en-US" dirty="0" err="1"/>
              <a:t>Asos</a:t>
            </a:r>
            <a:r>
              <a:rPr lang="en-US" dirty="0"/>
              <a:t>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nostatik</a:t>
            </a:r>
            <a:r>
              <a:rPr lang="en-US" dirty="0"/>
              <a:t> </a:t>
            </a:r>
            <a:r>
              <a:rPr lang="en-US" dirty="0" err="1"/>
              <a:t>komponent</a:t>
            </a:r>
            <a:r>
              <a:rPr lang="en-US" dirty="0"/>
              <a:t> </a:t>
            </a:r>
            <a:r>
              <a:rPr lang="en-US" dirty="0" err="1"/>
              <a:t>funksiyasi</a:t>
            </a:r>
            <a:r>
              <a:rPr lang="en-US" dirty="0"/>
              <a:t> virtual </a:t>
            </a:r>
            <a:r>
              <a:rPr lang="en-US" dirty="0" err="1"/>
              <a:t>kalit</a:t>
            </a:r>
            <a:r>
              <a:rPr lang="en-US" dirty="0"/>
              <a:t> </a:t>
            </a:r>
            <a:r>
              <a:rPr lang="en-US" dirty="0" err="1"/>
              <a:t>so‘zi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virtual deb </a:t>
            </a:r>
            <a:r>
              <a:rPr lang="en-US" dirty="0" err="1"/>
              <a:t>e’lon</a:t>
            </a:r>
            <a:r>
              <a:rPr lang="en-US" dirty="0"/>
              <a:t> </a:t>
            </a:r>
            <a:r>
              <a:rPr lang="en-US" dirty="0" err="1"/>
              <a:t>qilinishi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Kechki</a:t>
            </a:r>
            <a:r>
              <a:rPr lang="en-US" dirty="0"/>
              <a:t> </a:t>
            </a:r>
            <a:r>
              <a:rPr lang="en-US" dirty="0" err="1"/>
              <a:t>bog‘lanishda</a:t>
            </a:r>
            <a:r>
              <a:rPr lang="en-US" dirty="0"/>
              <a:t> </a:t>
            </a:r>
            <a:r>
              <a:rPr lang="en-US" dirty="0" err="1"/>
              <a:t>erta</a:t>
            </a:r>
            <a:r>
              <a:rPr lang="en-US" dirty="0"/>
              <a:t> </a:t>
            </a:r>
            <a:r>
              <a:rPr lang="en-US" dirty="0" err="1"/>
              <a:t>bog‘lanishga</a:t>
            </a:r>
            <a:r>
              <a:rPr lang="en-US" dirty="0"/>
              <a:t> </a:t>
            </a:r>
            <a:r>
              <a:rPr lang="en-US" dirty="0" err="1"/>
              <a:t>o‘xshab</a:t>
            </a:r>
            <a:r>
              <a:rPr lang="en-US" dirty="0"/>
              <a:t> </a:t>
            </a:r>
            <a:r>
              <a:rPr lang="en-US" dirty="0" err="1"/>
              <a:t>adreslar</a:t>
            </a:r>
            <a:r>
              <a:rPr lang="en-US" dirty="0"/>
              <a:t> </a:t>
            </a:r>
            <a:r>
              <a:rPr lang="en-US" dirty="0" err="1"/>
              <a:t>statik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kompilyatsiya</a:t>
            </a:r>
            <a:r>
              <a:rPr lang="en-US" dirty="0"/>
              <a:t> </a:t>
            </a:r>
            <a:r>
              <a:rPr lang="en-US" dirty="0" err="1"/>
              <a:t>jaryonida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, </a:t>
            </a:r>
            <a:r>
              <a:rPr lang="en-US" dirty="0" err="1"/>
              <a:t>balkim</a:t>
            </a:r>
            <a:r>
              <a:rPr lang="en-US" dirty="0"/>
              <a:t> </a:t>
            </a:r>
            <a:r>
              <a:rPr lang="en-US" dirty="0" err="1"/>
              <a:t>dinamik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bajarilishi</a:t>
            </a:r>
            <a:r>
              <a:rPr lang="en-US" dirty="0"/>
              <a:t> </a:t>
            </a:r>
            <a:r>
              <a:rPr lang="en-US" dirty="0" err="1"/>
              <a:t>jarayonida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Bog‘lash</a:t>
            </a:r>
            <a:r>
              <a:rPr lang="en-US" dirty="0" smtClean="0"/>
              <a:t> </a:t>
            </a:r>
            <a:r>
              <a:rPr lang="en-US" dirty="0" err="1"/>
              <a:t>jarayoni</a:t>
            </a:r>
            <a:r>
              <a:rPr lang="en-US" dirty="0"/>
              <a:t> virtual </a:t>
            </a:r>
            <a:r>
              <a:rPr lang="en-US" dirty="0" err="1"/>
              <a:t>funksiyalarni</a:t>
            </a:r>
            <a:r>
              <a:rPr lang="en-US" dirty="0"/>
              <a:t> </a:t>
            </a:r>
            <a:r>
              <a:rPr lang="en-US" dirty="0" err="1"/>
              <a:t>adreslar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almashtirishdan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. Virtual </a:t>
            </a:r>
            <a:r>
              <a:rPr lang="en-US" dirty="0" err="1"/>
              <a:t>funksiyalar</a:t>
            </a:r>
            <a:r>
              <a:rPr lang="en-US" dirty="0"/>
              <a:t> </a:t>
            </a:r>
            <a:r>
              <a:rPr lang="en-US" dirty="0" err="1"/>
              <a:t>adreslar</a:t>
            </a:r>
            <a:r>
              <a:rPr lang="en-US" dirty="0"/>
              <a:t> </a:t>
            </a:r>
            <a:r>
              <a:rPr lang="en-US" dirty="0" err="1"/>
              <a:t>xaqida</a:t>
            </a:r>
            <a:r>
              <a:rPr lang="en-US" dirty="0"/>
              <a:t> </a:t>
            </a:r>
            <a:r>
              <a:rPr lang="en-US" dirty="0" err="1"/>
              <a:t>ma’lumot</a:t>
            </a:r>
            <a:r>
              <a:rPr lang="en-US" dirty="0"/>
              <a:t> </a:t>
            </a:r>
            <a:r>
              <a:rPr lang="en-US" dirty="0" err="1"/>
              <a:t>saqlanuvchi</a:t>
            </a:r>
            <a:r>
              <a:rPr lang="en-US" dirty="0"/>
              <a:t> </a:t>
            </a:r>
            <a:r>
              <a:rPr lang="en-US" dirty="0" err="1"/>
              <a:t>jadvaldan</a:t>
            </a:r>
            <a:r>
              <a:rPr lang="en-US" dirty="0"/>
              <a:t> </a:t>
            </a:r>
            <a:r>
              <a:rPr lang="en-US" dirty="0" err="1"/>
              <a:t>foydalanadi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2888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Informatika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informatsion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M.Aripov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Toshkent-2019 y. 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M.Aripov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Toshkent-2019 y. 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Delphi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Sh.Nazirov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Toshkent-2018 y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43793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165123"/>
            <a:ext cx="10515600" cy="1710812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 smtClean="0"/>
              <a:t>10-darsimiz </a:t>
            </a:r>
            <a:r>
              <a:rPr lang="en-US" sz="5400" b="1" dirty="0" err="1" smtClean="0"/>
              <a:t>tugadi</a:t>
            </a:r>
            <a:r>
              <a:rPr lang="en-US" sz="5400" b="1" dirty="0" smtClean="0"/>
              <a:t> </a:t>
            </a:r>
            <a:endParaRPr lang="ru-RU" sz="5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038168"/>
            <a:ext cx="10515600" cy="313879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b="1" dirty="0" smtClean="0"/>
              <a:t>E’TIBORINGIZ UCHUN RAXMAT</a:t>
            </a:r>
            <a:endParaRPr lang="ru-RU" sz="4800" b="1" dirty="0"/>
          </a:p>
        </p:txBody>
      </p:sp>
    </p:spTree>
    <p:extLst>
      <p:ext uri="{BB962C8B-B14F-4D97-AF65-F5344CB8AC3E}">
        <p14:creationId xmlns:p14="http://schemas.microsoft.com/office/powerpoint/2010/main" val="95945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2337</Words>
  <Application>Microsoft Office PowerPoint</Application>
  <PresentationFormat>Широкоэкранный</PresentationFormat>
  <Paragraphs>113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Тема Office</vt:lpstr>
      <vt:lpstr>ALGORITM VA DASTURLASH TILLARI</vt:lpstr>
      <vt:lpstr>Obyektga yo‘naltirilgan dasturlash</vt:lpstr>
      <vt:lpstr>Obyektga mo’ljallangan dasturlar yaratish</vt:lpstr>
      <vt:lpstr>Sinf va obyekt tushunchasi</vt:lpstr>
      <vt:lpstr>Vorislik, inkapsulyatsiya, polimorfizm</vt:lpstr>
      <vt:lpstr>Sinflar shablon</vt:lpstr>
      <vt:lpstr>Birinchi usul</vt:lpstr>
      <vt:lpstr>Ikkinchi usul</vt:lpstr>
      <vt:lpstr>C++ dasturlash tili </vt:lpstr>
      <vt:lpstr>Delphi dasturlash tili</vt:lpstr>
      <vt:lpstr>Java dasturlash tili</vt:lpstr>
      <vt:lpstr>Zamonaviy vizual dasturlash muhitlari</vt:lpstr>
      <vt:lpstr>Dasturlash muhitlari</vt:lpstr>
      <vt:lpstr>Sinf ta’rifi sodda shakli</vt:lpstr>
      <vt:lpstr>Хimoyalangan komponentalar</vt:lpstr>
      <vt:lpstr>Konstruktorlar vorisligi</vt:lpstr>
      <vt:lpstr>Sinflarda ko‘rsatkichlar</vt:lpstr>
      <vt:lpstr>“This” ko‘rsatkichi</vt:lpstr>
      <vt:lpstr>Self ko‘rsatkichi</vt:lpstr>
      <vt:lpstr>Munosabat turlari. Obyektlar sinf a’zolari sifatida</vt:lpstr>
      <vt:lpstr>O‘zaro do‘st funksiyalar va sinflar</vt:lpstr>
      <vt:lpstr>Do‘stona munosabat qoidalari</vt:lpstr>
      <vt:lpstr>Sinflarda vorislik</vt:lpstr>
      <vt:lpstr>Sodda vorislik</vt:lpstr>
      <vt:lpstr>Vorislik kontsepttsiyasi</vt:lpstr>
      <vt:lpstr>Vorislikda murojaat huquqlarining boshqarilishi</vt:lpstr>
      <vt:lpstr>Virtual funksiyalar va abstrakt sinflar</vt:lpstr>
      <vt:lpstr>Foydalanilgan adabiyotlar</vt:lpstr>
      <vt:lpstr>10-darsimiz tugadi 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ALGORITM VA DASTURLASH TILLARI</dc:title>
  <dc:creator>User</dc:creator>
  <cp:lastModifiedBy>User</cp:lastModifiedBy>
  <cp:revision>7</cp:revision>
  <dcterms:created xsi:type="dcterms:W3CDTF">2021-03-31T12:48:36Z</dcterms:created>
  <dcterms:modified xsi:type="dcterms:W3CDTF">2021-04-26T08:42:05Z</dcterms:modified>
</cp:coreProperties>
</file>