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6" r:id="rId22"/>
    <p:sldId id="277" r:id="rId23"/>
    <p:sldId id="278" r:id="rId24"/>
    <p:sldId id="279" r:id="rId25"/>
    <p:sldId id="280" r:id="rId26"/>
    <p:sldId id="283" r:id="rId27"/>
    <p:sldId id="281" r:id="rId28"/>
    <p:sldId id="282" r:id="rId2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42" d="100"/>
          <a:sy n="42" d="100"/>
        </p:scale>
        <p:origin x="72" y="7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718AC-9E07-462B-AC07-6EFE6A418255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33C10-3C69-4B8B-8F1E-9CE728B967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27701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718AC-9E07-462B-AC07-6EFE6A418255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33C10-3C69-4B8B-8F1E-9CE728B967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49205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718AC-9E07-462B-AC07-6EFE6A418255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33C10-3C69-4B8B-8F1E-9CE728B967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50578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718AC-9E07-462B-AC07-6EFE6A418255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33C10-3C69-4B8B-8F1E-9CE728B967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25197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718AC-9E07-462B-AC07-6EFE6A418255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33C10-3C69-4B8B-8F1E-9CE728B967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29735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718AC-9E07-462B-AC07-6EFE6A418255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33C10-3C69-4B8B-8F1E-9CE728B967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7187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718AC-9E07-462B-AC07-6EFE6A418255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33C10-3C69-4B8B-8F1E-9CE728B967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0952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718AC-9E07-462B-AC07-6EFE6A418255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33C10-3C69-4B8B-8F1E-9CE728B967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83576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718AC-9E07-462B-AC07-6EFE6A418255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33C10-3C69-4B8B-8F1E-9CE728B967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60404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718AC-9E07-462B-AC07-6EFE6A418255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33C10-3C69-4B8B-8F1E-9CE728B967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76291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718AC-9E07-462B-AC07-6EFE6A418255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33C10-3C69-4B8B-8F1E-9CE728B967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72282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9718AC-9E07-462B-AC07-6EFE6A418255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A33C10-3C69-4B8B-8F1E-9CE728B967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5699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ALGORITM VA DASTURLASH TILLARI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578077"/>
            <a:ext cx="10515600" cy="459888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000" b="1" dirty="0">
                <a:solidFill>
                  <a:schemeClr val="accent1">
                    <a:lumMod val="50000"/>
                  </a:schemeClr>
                </a:solidFill>
              </a:rPr>
              <a:t>11- </a:t>
            </a:r>
            <a:r>
              <a:rPr lang="en-US" sz="4000" b="1" dirty="0" err="1">
                <a:solidFill>
                  <a:schemeClr val="accent1">
                    <a:lumMod val="50000"/>
                  </a:schemeClr>
                </a:solidFill>
              </a:rPr>
              <a:t>Mavzu</a:t>
            </a:r>
            <a:r>
              <a:rPr lang="en-US" sz="4000" b="1" dirty="0">
                <a:solidFill>
                  <a:schemeClr val="accent1">
                    <a:lumMod val="50000"/>
                  </a:schemeClr>
                </a:solidFill>
              </a:rPr>
              <a:t>: DELPHI </a:t>
            </a:r>
            <a:r>
              <a:rPr lang="en-US" sz="4000" b="1" dirty="0" err="1">
                <a:solidFill>
                  <a:schemeClr val="accent1">
                    <a:lumMod val="50000"/>
                  </a:schemeClr>
                </a:solidFill>
              </a:rPr>
              <a:t>obyektga</a:t>
            </a:r>
            <a:r>
              <a:rPr lang="en-US" sz="40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4000" b="1" dirty="0" err="1">
                <a:solidFill>
                  <a:schemeClr val="accent1">
                    <a:lumMod val="50000"/>
                  </a:schemeClr>
                </a:solidFill>
              </a:rPr>
              <a:t>yo’naltirilgan</a:t>
            </a:r>
            <a:r>
              <a:rPr lang="en-US" sz="40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4000" b="1" dirty="0" err="1">
                <a:solidFill>
                  <a:schemeClr val="accent1">
                    <a:lumMod val="50000"/>
                  </a:schemeClr>
                </a:solidFill>
              </a:rPr>
              <a:t>dasturlash</a:t>
            </a:r>
            <a:r>
              <a:rPr lang="en-US" sz="40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4000" b="1" dirty="0" err="1">
                <a:solidFill>
                  <a:schemeClr val="accent1">
                    <a:lumMod val="50000"/>
                  </a:schemeClr>
                </a:solidFill>
              </a:rPr>
              <a:t>tili</a:t>
            </a:r>
            <a:endParaRPr lang="ru-RU" sz="4000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sz="3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8887" y="2787446"/>
            <a:ext cx="3954226" cy="3819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298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Delphi </a:t>
            </a:r>
            <a:r>
              <a:rPr lang="en-US" b="1" dirty="0" err="1"/>
              <a:t>dasturlash</a:t>
            </a:r>
            <a:r>
              <a:rPr lang="en-US" b="1" dirty="0"/>
              <a:t> </a:t>
            </a:r>
            <a:r>
              <a:rPr lang="en-US" b="1" dirty="0" err="1" smtClean="0"/>
              <a:t>muhiti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110000"/>
              </a:lnSpc>
            </a:pPr>
            <a:r>
              <a:rPr lang="en-US" dirty="0" smtClean="0"/>
              <a:t>    Delphi </a:t>
            </a:r>
            <a:r>
              <a:rPr lang="en-US" dirty="0"/>
              <a:t>- Windows </a:t>
            </a:r>
            <a:r>
              <a:rPr lang="en-US" dirty="0" err="1"/>
              <a:t>operatsion</a:t>
            </a:r>
            <a:r>
              <a:rPr lang="en-US" dirty="0"/>
              <a:t> </a:t>
            </a:r>
            <a:r>
              <a:rPr lang="en-US" dirty="0" err="1"/>
              <a:t>tizimida</a:t>
            </a:r>
            <a:r>
              <a:rPr lang="en-US" dirty="0"/>
              <a:t>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yaratishga</a:t>
            </a:r>
            <a:r>
              <a:rPr lang="en-US" dirty="0"/>
              <a:t> </a:t>
            </a:r>
            <a:r>
              <a:rPr lang="en-US" dirty="0" err="1"/>
              <a:t>yo’naltirilgan</a:t>
            </a:r>
            <a:r>
              <a:rPr lang="en-US" dirty="0"/>
              <a:t> </a:t>
            </a:r>
            <a:r>
              <a:rPr lang="en-US" dirty="0" err="1"/>
              <a:t>dasturlash</a:t>
            </a:r>
            <a:r>
              <a:rPr lang="en-US" dirty="0"/>
              <a:t> </a:t>
            </a:r>
            <a:r>
              <a:rPr lang="en-US" dirty="0" err="1"/>
              <a:t>muhitidir</a:t>
            </a:r>
            <a:r>
              <a:rPr lang="en-US" dirty="0"/>
              <a:t>. </a:t>
            </a:r>
            <a:r>
              <a:rPr lang="en-US" dirty="0" err="1"/>
              <a:t>Delphida</a:t>
            </a:r>
            <a:r>
              <a:rPr lang="en-US" dirty="0"/>
              <a:t>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tuzish</a:t>
            </a:r>
            <a:r>
              <a:rPr lang="en-US" dirty="0"/>
              <a:t> </a:t>
            </a:r>
            <a:r>
              <a:rPr lang="en-US" dirty="0" err="1"/>
              <a:t>zamonaviy</a:t>
            </a:r>
            <a:r>
              <a:rPr lang="en-US" dirty="0"/>
              <a:t> </a:t>
            </a:r>
            <a:r>
              <a:rPr lang="en-US" dirty="0" err="1"/>
              <a:t>vizual</a:t>
            </a:r>
            <a:r>
              <a:rPr lang="en-US" dirty="0"/>
              <a:t> </a:t>
            </a:r>
            <a:r>
              <a:rPr lang="en-US" dirty="0" err="1"/>
              <a:t>loyihalash</a:t>
            </a:r>
            <a:r>
              <a:rPr lang="en-US" dirty="0"/>
              <a:t> </a:t>
            </a:r>
            <a:r>
              <a:rPr lang="en-US" dirty="0" err="1"/>
              <a:t>texnologiyalariga</a:t>
            </a:r>
            <a:r>
              <a:rPr lang="en-US" dirty="0"/>
              <a:t> </a:t>
            </a:r>
            <a:r>
              <a:rPr lang="en-US" dirty="0" err="1"/>
              <a:t>asoslangan</a:t>
            </a:r>
            <a:r>
              <a:rPr lang="en-US" dirty="0"/>
              <a:t> </a:t>
            </a:r>
            <a:r>
              <a:rPr lang="en-US" dirty="0" err="1"/>
              <a:t>bo’lib</a:t>
            </a:r>
            <a:r>
              <a:rPr lang="en-US" dirty="0"/>
              <a:t>, </a:t>
            </a:r>
            <a:r>
              <a:rPr lang="en-US" dirty="0" err="1"/>
              <a:t>unda</a:t>
            </a:r>
            <a:r>
              <a:rPr lang="en-US" dirty="0"/>
              <a:t> </a:t>
            </a:r>
            <a:r>
              <a:rPr lang="en-US" dirty="0" err="1"/>
              <a:t>dasturlashning</a:t>
            </a:r>
            <a:r>
              <a:rPr lang="en-US" dirty="0"/>
              <a:t> </a:t>
            </a:r>
            <a:r>
              <a:rPr lang="en-US" dirty="0" err="1"/>
              <a:t>obyektga</a:t>
            </a:r>
            <a:r>
              <a:rPr lang="en-US" dirty="0"/>
              <a:t> </a:t>
            </a:r>
            <a:r>
              <a:rPr lang="en-US" dirty="0" err="1"/>
              <a:t>mo’ljallangan</a:t>
            </a:r>
            <a:r>
              <a:rPr lang="en-US" dirty="0"/>
              <a:t> </a:t>
            </a:r>
            <a:r>
              <a:rPr lang="en-US" dirty="0" err="1"/>
              <a:t>g’oyasi</a:t>
            </a:r>
            <a:r>
              <a:rPr lang="en-US" dirty="0"/>
              <a:t> </a:t>
            </a:r>
            <a:r>
              <a:rPr lang="en-US" dirty="0" err="1"/>
              <a:t>mujassamlashgan</a:t>
            </a:r>
            <a:r>
              <a:rPr lang="en-US" dirty="0"/>
              <a:t>. </a:t>
            </a:r>
            <a:r>
              <a:rPr lang="en-US" dirty="0" err="1"/>
              <a:t>Delphida</a:t>
            </a:r>
            <a:r>
              <a:rPr lang="en-US" dirty="0"/>
              <a:t> </a:t>
            </a:r>
            <a:r>
              <a:rPr lang="en-US" dirty="0" err="1"/>
              <a:t>dastur</a:t>
            </a:r>
            <a:r>
              <a:rPr lang="en-US" dirty="0"/>
              <a:t> Turbo Pascal </a:t>
            </a:r>
            <a:r>
              <a:rPr lang="en-US" dirty="0" err="1"/>
              <a:t>dasturlash</a:t>
            </a:r>
            <a:r>
              <a:rPr lang="en-US" dirty="0"/>
              <a:t> </a:t>
            </a:r>
            <a:r>
              <a:rPr lang="en-US" dirty="0" err="1"/>
              <a:t>tilining</a:t>
            </a:r>
            <a:r>
              <a:rPr lang="en-US" dirty="0"/>
              <a:t> </a:t>
            </a:r>
            <a:r>
              <a:rPr lang="en-US" dirty="0" err="1"/>
              <a:t>rivoji</a:t>
            </a:r>
            <a:r>
              <a:rPr lang="en-US" dirty="0"/>
              <a:t> </a:t>
            </a:r>
            <a:r>
              <a:rPr lang="en-US" dirty="0" err="1"/>
              <a:t>bo’lgan</a:t>
            </a:r>
            <a:r>
              <a:rPr lang="en-US" dirty="0"/>
              <a:t> Object Pascal </a:t>
            </a:r>
            <a:r>
              <a:rPr lang="en-US" dirty="0" err="1"/>
              <a:t>tilida</a:t>
            </a:r>
            <a:r>
              <a:rPr lang="en-US" dirty="0"/>
              <a:t> </a:t>
            </a:r>
            <a:r>
              <a:rPr lang="en-US" dirty="0" err="1"/>
              <a:t>yoziladi</a:t>
            </a:r>
            <a:r>
              <a:rPr lang="en-US" dirty="0"/>
              <a:t>. </a:t>
            </a:r>
            <a:r>
              <a:rPr lang="en-US" dirty="0" smtClean="0"/>
              <a:t>Delphi </a:t>
            </a:r>
            <a:r>
              <a:rPr lang="en-US" dirty="0"/>
              <a:t>-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necha</a:t>
            </a:r>
            <a:r>
              <a:rPr lang="en-US" dirty="0"/>
              <a:t> </a:t>
            </a:r>
            <a:r>
              <a:rPr lang="en-US" dirty="0" err="1"/>
              <a:t>muhim</a:t>
            </a:r>
            <a:r>
              <a:rPr lang="en-US" dirty="0"/>
              <a:t> </a:t>
            </a:r>
            <a:r>
              <a:rPr lang="en-US" dirty="0" err="1"/>
              <a:t>ahamiyatga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bo’lgan</a:t>
            </a:r>
            <a:r>
              <a:rPr lang="en-US" dirty="0"/>
              <a:t> </a:t>
            </a:r>
            <a:r>
              <a:rPr lang="en-US" dirty="0" err="1"/>
              <a:t>texnologiyalar</a:t>
            </a:r>
            <a:r>
              <a:rPr lang="en-US" dirty="0"/>
              <a:t> </a:t>
            </a:r>
            <a:r>
              <a:rPr lang="en-US" dirty="0" err="1"/>
              <a:t>kombinatsiyasini</a:t>
            </a:r>
            <a:r>
              <a:rPr lang="en-US" dirty="0"/>
              <a:t> </a:t>
            </a:r>
            <a:r>
              <a:rPr lang="en-US" dirty="0" err="1"/>
              <a:t>o’zida</a:t>
            </a:r>
            <a:r>
              <a:rPr lang="en-US" dirty="0"/>
              <a:t> </a:t>
            </a:r>
            <a:r>
              <a:rPr lang="en-US" dirty="0" err="1"/>
              <a:t>mujassam</a:t>
            </a:r>
            <a:r>
              <a:rPr lang="en-US" dirty="0"/>
              <a:t> </a:t>
            </a:r>
            <a:r>
              <a:rPr lang="en-US" dirty="0" err="1"/>
              <a:t>etgan</a:t>
            </a:r>
            <a:r>
              <a:rPr lang="en-US" dirty="0"/>
              <a:t>: </a:t>
            </a:r>
            <a:endParaRPr lang="ru-RU" dirty="0"/>
          </a:p>
          <a:p>
            <a:pPr marL="0" indent="0">
              <a:lnSpc>
                <a:spcPct val="110000"/>
              </a:lnSpc>
              <a:buNone/>
            </a:pPr>
            <a:r>
              <a:rPr lang="en-US" dirty="0"/>
              <a:t>•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darajadagi</a:t>
            </a:r>
            <a:r>
              <a:rPr lang="en-US" dirty="0"/>
              <a:t> </a:t>
            </a:r>
            <a:r>
              <a:rPr lang="en-US" dirty="0" err="1"/>
              <a:t>mashinali</a:t>
            </a:r>
            <a:r>
              <a:rPr lang="en-US" dirty="0"/>
              <a:t> </a:t>
            </a:r>
            <a:r>
              <a:rPr lang="en-US" dirty="0" err="1"/>
              <a:t>kodda</a:t>
            </a:r>
            <a:r>
              <a:rPr lang="en-US" dirty="0"/>
              <a:t> </a:t>
            </a:r>
            <a:r>
              <a:rPr lang="en-US" dirty="0" err="1"/>
              <a:t>tuzilgan</a:t>
            </a:r>
            <a:r>
              <a:rPr lang="en-US" dirty="0"/>
              <a:t> </a:t>
            </a:r>
            <a:r>
              <a:rPr lang="en-US" dirty="0" err="1"/>
              <a:t>kompilyator</a:t>
            </a:r>
            <a:r>
              <a:rPr lang="en-US" dirty="0"/>
              <a:t>; </a:t>
            </a:r>
            <a:endParaRPr lang="ru-RU" dirty="0"/>
          </a:p>
          <a:p>
            <a:pPr marL="0" indent="0">
              <a:lnSpc>
                <a:spcPct val="110000"/>
              </a:lnSpc>
              <a:buNone/>
            </a:pPr>
            <a:r>
              <a:rPr lang="en-US" dirty="0"/>
              <a:t>• </a:t>
            </a:r>
            <a:r>
              <a:rPr lang="en-US" dirty="0" err="1"/>
              <a:t>obyektga</a:t>
            </a:r>
            <a:r>
              <a:rPr lang="en-US" dirty="0"/>
              <a:t> </a:t>
            </a:r>
            <a:r>
              <a:rPr lang="en-US" dirty="0" err="1"/>
              <a:t>mo’ljallangan</a:t>
            </a:r>
            <a:r>
              <a:rPr lang="en-US" dirty="0"/>
              <a:t> </a:t>
            </a:r>
            <a:r>
              <a:rPr lang="en-US" dirty="0" err="1"/>
              <a:t>komponentalar</a:t>
            </a:r>
            <a:r>
              <a:rPr lang="en-US" dirty="0"/>
              <a:t> </a:t>
            </a:r>
            <a:r>
              <a:rPr lang="en-US" dirty="0" err="1"/>
              <a:t>modullari</a:t>
            </a:r>
            <a:r>
              <a:rPr lang="en-US" dirty="0"/>
              <a:t>; </a:t>
            </a:r>
            <a:endParaRPr lang="ru-RU" dirty="0"/>
          </a:p>
          <a:p>
            <a:pPr marL="0" indent="0">
              <a:lnSpc>
                <a:spcPct val="110000"/>
              </a:lnSpc>
              <a:buNone/>
            </a:pPr>
            <a:r>
              <a:rPr lang="en-US" dirty="0"/>
              <a:t>•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ilovalarini</a:t>
            </a:r>
            <a:r>
              <a:rPr lang="en-US" dirty="0"/>
              <a:t> </a:t>
            </a:r>
            <a:r>
              <a:rPr lang="en-US" dirty="0" err="1"/>
              <a:t>vizual</a:t>
            </a:r>
            <a:r>
              <a:rPr lang="en-US" dirty="0"/>
              <a:t> </a:t>
            </a:r>
            <a:r>
              <a:rPr lang="en-US" dirty="0" err="1"/>
              <a:t>tuzish</a:t>
            </a:r>
            <a:r>
              <a:rPr lang="en-US" dirty="0"/>
              <a:t>; </a:t>
            </a:r>
            <a:endParaRPr lang="ru-RU" dirty="0"/>
          </a:p>
          <a:p>
            <a:pPr marL="0" indent="0">
              <a:lnSpc>
                <a:spcPct val="110000"/>
              </a:lnSpc>
              <a:buNone/>
            </a:pPr>
            <a:r>
              <a:rPr lang="en-US" dirty="0"/>
              <a:t>• </a:t>
            </a:r>
            <a:r>
              <a:rPr lang="en-US" dirty="0" err="1"/>
              <a:t>ma’lumotlar</a:t>
            </a:r>
            <a:r>
              <a:rPr lang="en-US" dirty="0"/>
              <a:t> </a:t>
            </a:r>
            <a:r>
              <a:rPr lang="en-US" dirty="0" err="1"/>
              <a:t>bazasini</a:t>
            </a:r>
            <a:r>
              <a:rPr lang="en-US" dirty="0"/>
              <a:t> </a:t>
            </a:r>
            <a:r>
              <a:rPr lang="en-US" dirty="0" err="1"/>
              <a:t>tuzish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masshtabli</a:t>
            </a:r>
            <a:r>
              <a:rPr lang="en-US" dirty="0"/>
              <a:t> </a:t>
            </a:r>
            <a:r>
              <a:rPr lang="en-US" dirty="0" err="1"/>
              <a:t>vosita</a:t>
            </a:r>
            <a:r>
              <a:rPr lang="en-US" dirty="0"/>
              <a:t>.  </a:t>
            </a:r>
            <a:endParaRPr lang="ru-RU" dirty="0"/>
          </a:p>
          <a:p>
            <a:pPr>
              <a:lnSpc>
                <a:spcPct val="110000"/>
              </a:lnSpc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40918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Delphi </a:t>
            </a:r>
            <a:r>
              <a:rPr lang="en-US" b="1" dirty="0" err="1"/>
              <a:t>tizimining</a:t>
            </a:r>
            <a:r>
              <a:rPr lang="en-US" b="1" dirty="0"/>
              <a:t> </a:t>
            </a:r>
            <a:r>
              <a:rPr lang="en-US" b="1" dirty="0" err="1"/>
              <a:t>oynasi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uning</a:t>
            </a:r>
            <a:r>
              <a:rPr lang="en-US" b="1" dirty="0"/>
              <a:t> </a:t>
            </a:r>
            <a:r>
              <a:rPr lang="en-US" b="1" dirty="0" err="1" smtClean="0"/>
              <a:t>elementlari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200" dirty="0"/>
              <a:t>• </a:t>
            </a:r>
            <a:r>
              <a:rPr lang="en-US" sz="3200" dirty="0" smtClean="0"/>
              <a:t>Bosh </a:t>
            </a:r>
            <a:r>
              <a:rPr lang="en-US" sz="3200" dirty="0" err="1"/>
              <a:t>oyna</a:t>
            </a:r>
            <a:r>
              <a:rPr lang="en-US" sz="3200" dirty="0"/>
              <a:t> </a:t>
            </a:r>
            <a:r>
              <a:rPr lang="en-US" sz="3200" b="1" dirty="0"/>
              <a:t>— Delphi </a:t>
            </a:r>
            <a:r>
              <a:rPr lang="en-US" sz="3200" b="1" dirty="0" err="1"/>
              <a:t>Projectl</a:t>
            </a:r>
            <a:r>
              <a:rPr lang="en-US" sz="3200" dirty="0"/>
              <a:t>; </a:t>
            </a:r>
            <a:endParaRPr lang="ru-RU" sz="3200" dirty="0"/>
          </a:p>
          <a:p>
            <a:pPr marL="0" indent="0">
              <a:buNone/>
            </a:pPr>
            <a:r>
              <a:rPr lang="en-US" sz="3200" dirty="0"/>
              <a:t>• </a:t>
            </a:r>
            <a:r>
              <a:rPr lang="en-US" sz="3200" dirty="0" smtClean="0"/>
              <a:t>Forma </a:t>
            </a:r>
            <a:r>
              <a:rPr lang="en-US" sz="3200" dirty="0" err="1"/>
              <a:t>oynasi</a:t>
            </a:r>
            <a:r>
              <a:rPr lang="en-US" sz="3200" dirty="0"/>
              <a:t> </a:t>
            </a:r>
            <a:r>
              <a:rPr lang="en-US" sz="3200" b="1" dirty="0"/>
              <a:t>— </a:t>
            </a:r>
            <a:r>
              <a:rPr lang="en-US" sz="3200" b="1" dirty="0" err="1"/>
              <a:t>Forml</a:t>
            </a:r>
            <a:r>
              <a:rPr lang="en-US" sz="3200" dirty="0"/>
              <a:t>; </a:t>
            </a:r>
            <a:endParaRPr lang="ru-RU" sz="3200" dirty="0"/>
          </a:p>
          <a:p>
            <a:pPr marL="0" indent="0">
              <a:buNone/>
            </a:pPr>
            <a:r>
              <a:rPr lang="en-US" sz="3200" dirty="0" smtClean="0"/>
              <a:t>• </a:t>
            </a:r>
            <a:r>
              <a:rPr lang="en-US" sz="3200" dirty="0" err="1"/>
              <a:t>O</a:t>
            </a:r>
            <a:r>
              <a:rPr lang="en-US" sz="3200" dirty="0" err="1" smtClean="0"/>
              <a:t>byekt</a:t>
            </a:r>
            <a:r>
              <a:rPr lang="en-US" sz="3200" dirty="0" smtClean="0"/>
              <a:t> </a:t>
            </a:r>
            <a:r>
              <a:rPr lang="en-US" sz="3200" dirty="0" err="1" smtClean="0"/>
              <a:t>xossalarini</a:t>
            </a:r>
            <a:r>
              <a:rPr lang="en-US" sz="3200" dirty="0" smtClean="0"/>
              <a:t> </a:t>
            </a:r>
            <a:r>
              <a:rPr lang="en-US" sz="3200" dirty="0" err="1" smtClean="0"/>
              <a:t>tahrirlash</a:t>
            </a:r>
            <a:r>
              <a:rPr lang="en-US" sz="3200" dirty="0" smtClean="0"/>
              <a:t> </a:t>
            </a:r>
            <a:r>
              <a:rPr lang="en-US" sz="3200" dirty="0" err="1" smtClean="0"/>
              <a:t>oynasi</a:t>
            </a:r>
            <a:r>
              <a:rPr lang="en-US" sz="3200" dirty="0" smtClean="0"/>
              <a:t> </a:t>
            </a:r>
            <a:r>
              <a:rPr lang="en-US" sz="3200" b="1" dirty="0" smtClean="0"/>
              <a:t>—Object Inspector</a:t>
            </a:r>
            <a:r>
              <a:rPr lang="en-US" sz="3200" dirty="0" smtClean="0"/>
              <a:t>; </a:t>
            </a:r>
            <a:endParaRPr lang="ru-RU" sz="3200" dirty="0" smtClean="0"/>
          </a:p>
          <a:p>
            <a:pPr marL="0" indent="0">
              <a:buNone/>
            </a:pPr>
            <a:r>
              <a:rPr lang="en-US" sz="3200" dirty="0" smtClean="0"/>
              <a:t>• </a:t>
            </a:r>
            <a:r>
              <a:rPr lang="en-US" sz="3200" dirty="0" err="1" smtClean="0"/>
              <a:t>Obyektlar</a:t>
            </a:r>
            <a:r>
              <a:rPr lang="en-US" sz="3200" dirty="0" smtClean="0"/>
              <a:t> </a:t>
            </a:r>
            <a:r>
              <a:rPr lang="en-US" sz="3200" dirty="0" err="1"/>
              <a:t>ro’yxatini</a:t>
            </a:r>
            <a:r>
              <a:rPr lang="en-US" sz="3200" dirty="0"/>
              <a:t> </a:t>
            </a:r>
            <a:r>
              <a:rPr lang="en-US" sz="3200" dirty="0" err="1"/>
              <a:t>ko’rish</a:t>
            </a:r>
            <a:r>
              <a:rPr lang="en-US" sz="3200" dirty="0"/>
              <a:t> </a:t>
            </a:r>
            <a:r>
              <a:rPr lang="en-US" sz="3200" dirty="0" err="1"/>
              <a:t>oynasi</a:t>
            </a:r>
            <a:r>
              <a:rPr lang="en-US" sz="3200" dirty="0"/>
              <a:t> </a:t>
            </a:r>
            <a:r>
              <a:rPr lang="en-US" sz="3200" b="1" dirty="0"/>
              <a:t>— Object tree View</a:t>
            </a:r>
            <a:r>
              <a:rPr lang="en-US" sz="3200" dirty="0"/>
              <a:t>; </a:t>
            </a:r>
            <a:endParaRPr lang="ru-RU" sz="3200" dirty="0"/>
          </a:p>
          <a:p>
            <a:pPr marL="0" indent="0">
              <a:buNone/>
            </a:pPr>
            <a:r>
              <a:rPr lang="en-US" sz="3200" dirty="0"/>
              <a:t>• </a:t>
            </a:r>
            <a:r>
              <a:rPr lang="en-US" sz="3200" dirty="0" err="1" smtClean="0"/>
              <a:t>Dastur</a:t>
            </a:r>
            <a:r>
              <a:rPr lang="en-US" sz="3200" dirty="0" smtClean="0"/>
              <a:t> </a:t>
            </a:r>
            <a:r>
              <a:rPr lang="en-US" sz="3200" dirty="0" err="1"/>
              <a:t>kodlarini</a:t>
            </a:r>
            <a:r>
              <a:rPr lang="en-US" sz="3200" dirty="0"/>
              <a:t> </a:t>
            </a:r>
            <a:r>
              <a:rPr lang="en-US" sz="3200" dirty="0" err="1"/>
              <a:t>tahrirlash</a:t>
            </a:r>
            <a:r>
              <a:rPr lang="en-US" sz="3200" dirty="0"/>
              <a:t> </a:t>
            </a:r>
            <a:r>
              <a:rPr lang="en-US" sz="3200" dirty="0" err="1"/>
              <a:t>oynasi</a:t>
            </a:r>
            <a:r>
              <a:rPr lang="en-US" sz="3200" dirty="0"/>
              <a:t> </a:t>
            </a:r>
            <a:r>
              <a:rPr lang="en-US" sz="3200" b="1" dirty="0"/>
              <a:t>— </a:t>
            </a:r>
            <a:r>
              <a:rPr lang="en-US" sz="3200" b="1" dirty="0" err="1"/>
              <a:t>Unit.pas</a:t>
            </a:r>
            <a:r>
              <a:rPr lang="en-US" sz="3200" dirty="0"/>
              <a:t>. </a:t>
            </a:r>
            <a:endParaRPr lang="ru-RU" sz="32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90926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Object </a:t>
            </a:r>
            <a:r>
              <a:rPr lang="en-US" b="1" dirty="0" smtClean="0"/>
              <a:t>Inspector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 Object Inspector </a:t>
            </a:r>
            <a:r>
              <a:rPr lang="en-US" dirty="0" err="1"/>
              <a:t>oynasi</a:t>
            </a:r>
            <a:r>
              <a:rPr lang="en-US" dirty="0"/>
              <a:t> </a:t>
            </a:r>
            <a:r>
              <a:rPr lang="en-US" dirty="0" err="1"/>
              <a:t>obyekt</a:t>
            </a:r>
            <a:r>
              <a:rPr lang="en-US" dirty="0"/>
              <a:t> </a:t>
            </a:r>
            <a:r>
              <a:rPr lang="en-US" dirty="0" err="1"/>
              <a:t>xossalarini</a:t>
            </a:r>
            <a:r>
              <a:rPr lang="en-US" dirty="0"/>
              <a:t> </a:t>
            </a:r>
            <a:r>
              <a:rPr lang="en-US" dirty="0" err="1"/>
              <a:t>tahrirlash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xizmat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. </a:t>
            </a:r>
            <a:r>
              <a:rPr lang="en-US" dirty="0" err="1"/>
              <a:t>Obyekt</a:t>
            </a:r>
            <a:r>
              <a:rPr lang="en-US" dirty="0"/>
              <a:t> </a:t>
            </a:r>
            <a:r>
              <a:rPr lang="en-US" dirty="0" err="1"/>
              <a:t>xossalari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— </a:t>
            </a:r>
            <a:r>
              <a:rPr lang="en-US" dirty="0" err="1"/>
              <a:t>obyektga</a:t>
            </a:r>
            <a:r>
              <a:rPr lang="en-US" dirty="0"/>
              <a:t> </a:t>
            </a:r>
            <a:r>
              <a:rPr lang="en-US" dirty="0" err="1"/>
              <a:t>berilgan</a:t>
            </a:r>
            <a:r>
              <a:rPr lang="en-US" dirty="0"/>
              <a:t> </a:t>
            </a:r>
            <a:r>
              <a:rPr lang="en-US" dirty="0" err="1"/>
              <a:t>xarakteristika</a:t>
            </a:r>
            <a:r>
              <a:rPr lang="en-US" dirty="0"/>
              <a:t> </a:t>
            </a:r>
            <a:r>
              <a:rPr lang="en-US" dirty="0" err="1"/>
              <a:t>bo’lib</a:t>
            </a:r>
            <a:r>
              <a:rPr lang="en-US" dirty="0"/>
              <a:t>,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ko’rinishi</a:t>
            </a:r>
            <a:r>
              <a:rPr lang="en-US" dirty="0"/>
              <a:t>, </a:t>
            </a:r>
            <a:r>
              <a:rPr lang="en-US" dirty="0" err="1"/>
              <a:t>joylashishi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holatidir</a:t>
            </a:r>
            <a:r>
              <a:rPr lang="en-US" dirty="0"/>
              <a:t>. </a:t>
            </a:r>
            <a:r>
              <a:rPr lang="en-US" dirty="0" err="1"/>
              <a:t>Masalan</a:t>
            </a:r>
            <a:r>
              <a:rPr lang="en-US" dirty="0"/>
              <a:t>, Width </a:t>
            </a:r>
            <a:r>
              <a:rPr lang="en-US" dirty="0" err="1"/>
              <a:t>va</a:t>
            </a:r>
            <a:r>
              <a:rPr lang="en-US" dirty="0"/>
              <a:t> Height </a:t>
            </a:r>
            <a:r>
              <a:rPr lang="en-US" dirty="0" err="1"/>
              <a:t>xossalari</a:t>
            </a:r>
            <a:r>
              <a:rPr lang="en-US" dirty="0"/>
              <a:t> forma </a:t>
            </a:r>
            <a:r>
              <a:rPr lang="en-US" dirty="0" err="1"/>
              <a:t>o’lchamini</a:t>
            </a:r>
            <a:r>
              <a:rPr lang="en-US" dirty="0"/>
              <a:t>, top </a:t>
            </a:r>
            <a:r>
              <a:rPr lang="en-US" dirty="0" err="1"/>
              <a:t>va</a:t>
            </a:r>
            <a:r>
              <a:rPr lang="en-US" dirty="0"/>
              <a:t> Lift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formaning</a:t>
            </a:r>
            <a:r>
              <a:rPr lang="en-US" dirty="0"/>
              <a:t> </a:t>
            </a:r>
            <a:r>
              <a:rPr lang="en-US" dirty="0" err="1"/>
              <a:t>ekrandagi</a:t>
            </a:r>
            <a:r>
              <a:rPr lang="en-US" dirty="0"/>
              <a:t> </a:t>
            </a:r>
            <a:r>
              <a:rPr lang="en-US" dirty="0" err="1"/>
              <a:t>holati</a:t>
            </a:r>
            <a:r>
              <a:rPr lang="en-US" dirty="0"/>
              <a:t>, Caption — </a:t>
            </a:r>
            <a:r>
              <a:rPr lang="en-US" dirty="0" err="1"/>
              <a:t>sarlavha</a:t>
            </a:r>
            <a:r>
              <a:rPr lang="en-US" dirty="0"/>
              <a:t> </a:t>
            </a:r>
            <a:r>
              <a:rPr lang="en-US" dirty="0" err="1"/>
              <a:t>matnini</a:t>
            </a:r>
            <a:r>
              <a:rPr lang="en-US" dirty="0"/>
              <a:t> </a:t>
            </a:r>
            <a:r>
              <a:rPr lang="en-US" dirty="0" err="1"/>
              <a:t>aniqlaydi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 err="1"/>
              <a:t>Vizual</a:t>
            </a:r>
            <a:r>
              <a:rPr lang="en-US" dirty="0"/>
              <a:t> </a:t>
            </a:r>
            <a:r>
              <a:rPr lang="en-US" dirty="0" err="1"/>
              <a:t>dasturlash</a:t>
            </a:r>
            <a:r>
              <a:rPr lang="en-US" dirty="0"/>
              <a:t> </a:t>
            </a:r>
            <a:r>
              <a:rPr lang="en-US" dirty="0" err="1"/>
              <a:t>texnologiyasida</a:t>
            </a:r>
            <a:r>
              <a:rPr lang="en-US" dirty="0"/>
              <a:t> </a:t>
            </a:r>
            <a:r>
              <a:rPr lang="en-US" dirty="0" err="1"/>
              <a:t>obyekt</a:t>
            </a:r>
            <a:r>
              <a:rPr lang="en-US" dirty="0"/>
              <a:t> </a:t>
            </a:r>
            <a:r>
              <a:rPr lang="en-US" dirty="0" err="1"/>
              <a:t>deganda</a:t>
            </a:r>
            <a:r>
              <a:rPr lang="en-US" dirty="0"/>
              <a:t> </a:t>
            </a:r>
            <a:r>
              <a:rPr lang="en-US" dirty="0" err="1"/>
              <a:t>muloqot</a:t>
            </a:r>
            <a:r>
              <a:rPr lang="en-US" dirty="0"/>
              <a:t> </a:t>
            </a:r>
            <a:r>
              <a:rPr lang="en-US" dirty="0" err="1"/>
              <a:t>oynasi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boshqarish</a:t>
            </a:r>
            <a:r>
              <a:rPr lang="en-US" dirty="0"/>
              <a:t> </a:t>
            </a:r>
            <a:r>
              <a:rPr lang="en-US" dirty="0" err="1"/>
              <a:t>elementlari</a:t>
            </a:r>
            <a:r>
              <a:rPr lang="en-US" dirty="0"/>
              <a:t> (</a:t>
            </a:r>
            <a:r>
              <a:rPr lang="en-US" dirty="0" err="1"/>
              <a:t>kiritish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maydoni</a:t>
            </a:r>
            <a:r>
              <a:rPr lang="en-US" dirty="0"/>
              <a:t>, </a:t>
            </a:r>
            <a:r>
              <a:rPr lang="en-US" dirty="0" err="1"/>
              <a:t>buyruq</a:t>
            </a:r>
            <a:r>
              <a:rPr lang="en-US" dirty="0"/>
              <a:t> </a:t>
            </a:r>
            <a:r>
              <a:rPr lang="en-US" dirty="0" err="1"/>
              <a:t>tugmalari</a:t>
            </a:r>
            <a:r>
              <a:rPr lang="en-US" dirty="0"/>
              <a:t>, </a:t>
            </a:r>
            <a:r>
              <a:rPr lang="en-US" dirty="0" err="1"/>
              <a:t>pereklyuchatellar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) </a:t>
            </a:r>
            <a:r>
              <a:rPr lang="en-US" dirty="0" err="1"/>
              <a:t>tushuniladi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 err="1"/>
              <a:t>Delphida</a:t>
            </a:r>
            <a:r>
              <a:rPr lang="en-US" dirty="0"/>
              <a:t> </a:t>
            </a:r>
            <a:r>
              <a:rPr lang="en-US" dirty="0" err="1"/>
              <a:t>dasturlash</a:t>
            </a:r>
            <a:r>
              <a:rPr lang="en-US" dirty="0"/>
              <a:t> </a:t>
            </a:r>
            <a:r>
              <a:rPr lang="en-US" dirty="0" err="1"/>
              <a:t>ikkita</a:t>
            </a:r>
            <a:r>
              <a:rPr lang="en-US" dirty="0"/>
              <a:t> </a:t>
            </a:r>
            <a:r>
              <a:rPr lang="en-US" dirty="0" err="1"/>
              <a:t>o’zaro</a:t>
            </a:r>
            <a:r>
              <a:rPr lang="en-US" dirty="0"/>
              <a:t> </a:t>
            </a:r>
            <a:r>
              <a:rPr lang="en-US" dirty="0" err="1"/>
              <a:t>ta’sir</a:t>
            </a:r>
            <a:r>
              <a:rPr lang="en-US" dirty="0"/>
              <a:t> </a:t>
            </a:r>
            <a:r>
              <a:rPr lang="en-US" dirty="0" err="1"/>
              <a:t>etuvchi</a:t>
            </a:r>
            <a:r>
              <a:rPr lang="en-US" dirty="0"/>
              <a:t> </a:t>
            </a:r>
            <a:r>
              <a:rPr lang="en-US" dirty="0" err="1"/>
              <a:t>bir-biri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bog’liq</a:t>
            </a:r>
            <a:r>
              <a:rPr lang="en-US" dirty="0"/>
              <a:t> </a:t>
            </a:r>
            <a:r>
              <a:rPr lang="en-US" dirty="0" err="1"/>
              <a:t>jarayon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qilinadi</a:t>
            </a:r>
            <a:r>
              <a:rPr lang="en-US" dirty="0"/>
              <a:t>: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79585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Kengaytmali</a:t>
            </a:r>
            <a:r>
              <a:rPr lang="en-US" b="1" dirty="0"/>
              <a:t> </a:t>
            </a:r>
            <a:r>
              <a:rPr lang="en-US" b="1" dirty="0" err="1" smtClean="0"/>
              <a:t>fayllar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000" dirty="0" smtClean="0"/>
              <a:t>   </a:t>
            </a:r>
            <a:r>
              <a:rPr lang="en-US" sz="3000" dirty="0"/>
              <a:t>Delphi </a:t>
            </a:r>
            <a:r>
              <a:rPr lang="en-US" sz="3000" dirty="0" err="1"/>
              <a:t>dasturlash</a:t>
            </a:r>
            <a:r>
              <a:rPr lang="en-US" sz="3000" dirty="0"/>
              <a:t> </a:t>
            </a:r>
            <a:r>
              <a:rPr lang="en-US" sz="3000" dirty="0" err="1"/>
              <a:t>muhitida</a:t>
            </a:r>
            <a:r>
              <a:rPr lang="en-US" sz="3000" dirty="0"/>
              <a:t> </a:t>
            </a:r>
            <a:r>
              <a:rPr lang="en-US" sz="3000" dirty="0" err="1"/>
              <a:t>ishlash</a:t>
            </a:r>
            <a:r>
              <a:rPr lang="en-US" sz="3000" dirty="0"/>
              <a:t> </a:t>
            </a:r>
            <a:r>
              <a:rPr lang="en-US" sz="3000" dirty="0" err="1"/>
              <a:t>jarayonida</a:t>
            </a:r>
            <a:r>
              <a:rPr lang="en-US" sz="3000" dirty="0"/>
              <a:t> </a:t>
            </a:r>
            <a:r>
              <a:rPr lang="en-US" sz="3000" dirty="0" err="1"/>
              <a:t>quyidagi</a:t>
            </a:r>
            <a:r>
              <a:rPr lang="en-US" sz="3000" dirty="0"/>
              <a:t> </a:t>
            </a:r>
            <a:r>
              <a:rPr lang="en-US" sz="3000" dirty="0" err="1"/>
              <a:t>kengaytmali</a:t>
            </a:r>
            <a:r>
              <a:rPr lang="en-US" sz="3000" dirty="0"/>
              <a:t> </a:t>
            </a:r>
            <a:r>
              <a:rPr lang="en-US" sz="3000" dirty="0" err="1"/>
              <a:t>fayllar</a:t>
            </a:r>
            <a:r>
              <a:rPr lang="en-US" sz="3000" dirty="0"/>
              <a:t> </a:t>
            </a:r>
            <a:r>
              <a:rPr lang="en-US" sz="3000" dirty="0" err="1"/>
              <a:t>ishlatiladi</a:t>
            </a:r>
            <a:r>
              <a:rPr lang="en-US" sz="3000" dirty="0"/>
              <a:t>: </a:t>
            </a:r>
            <a:endParaRPr lang="ru-RU" sz="3000" dirty="0"/>
          </a:p>
          <a:p>
            <a:r>
              <a:rPr lang="en-US" sz="3000" dirty="0"/>
              <a:t>— </a:t>
            </a:r>
            <a:r>
              <a:rPr lang="en-US" sz="3000" dirty="0" err="1"/>
              <a:t>loyiha</a:t>
            </a:r>
            <a:r>
              <a:rPr lang="en-US" sz="3000" dirty="0"/>
              <a:t> </a:t>
            </a:r>
            <a:r>
              <a:rPr lang="en-US" sz="3000" dirty="0" err="1"/>
              <a:t>fayli</a:t>
            </a:r>
            <a:r>
              <a:rPr lang="en-US" sz="3000" dirty="0"/>
              <a:t>, </a:t>
            </a:r>
            <a:r>
              <a:rPr lang="en-US" sz="3000" dirty="0" err="1"/>
              <a:t>kengaytmasi</a:t>
            </a:r>
            <a:r>
              <a:rPr lang="en-US" sz="3000" dirty="0"/>
              <a:t> </a:t>
            </a:r>
            <a:r>
              <a:rPr lang="en-US" sz="3000" b="1" dirty="0"/>
              <a:t>.</a:t>
            </a:r>
            <a:r>
              <a:rPr lang="en-US" sz="3000" b="1" dirty="0" err="1"/>
              <a:t>dpr</a:t>
            </a:r>
            <a:endParaRPr lang="ru-RU" sz="3000" dirty="0"/>
          </a:p>
          <a:p>
            <a:r>
              <a:rPr lang="en-US" sz="3000" dirty="0"/>
              <a:t>— </a:t>
            </a:r>
            <a:r>
              <a:rPr lang="en-US" sz="3000" dirty="0" err="1"/>
              <a:t>paskal</a:t>
            </a:r>
            <a:r>
              <a:rPr lang="en-US" sz="3000" dirty="0"/>
              <a:t> moduli </a:t>
            </a:r>
            <a:r>
              <a:rPr lang="en-US" sz="3000" dirty="0" err="1"/>
              <a:t>fayli</a:t>
            </a:r>
            <a:r>
              <a:rPr lang="en-US" sz="3000" dirty="0"/>
              <a:t>, </a:t>
            </a:r>
            <a:r>
              <a:rPr lang="en-US" sz="3000" dirty="0" err="1"/>
              <a:t>kengaytmasi</a:t>
            </a:r>
            <a:r>
              <a:rPr lang="en-US" sz="3000" dirty="0"/>
              <a:t> </a:t>
            </a:r>
            <a:r>
              <a:rPr lang="en-US" sz="3000" b="1" dirty="0"/>
              <a:t>.pas</a:t>
            </a:r>
            <a:endParaRPr lang="ru-RU" sz="3000" dirty="0"/>
          </a:p>
          <a:p>
            <a:r>
              <a:rPr lang="en-US" sz="3000" dirty="0"/>
              <a:t>— </a:t>
            </a:r>
            <a:r>
              <a:rPr lang="en-US" sz="3000" dirty="0" err="1"/>
              <a:t>komponentalar</a:t>
            </a:r>
            <a:r>
              <a:rPr lang="en-US" sz="3000" dirty="0"/>
              <a:t> </a:t>
            </a:r>
            <a:r>
              <a:rPr lang="en-US" sz="3000" dirty="0" err="1"/>
              <a:t>joylashgan</a:t>
            </a:r>
            <a:r>
              <a:rPr lang="en-US" sz="3000" dirty="0"/>
              <a:t> </a:t>
            </a:r>
            <a:r>
              <a:rPr lang="en-US" sz="3000" dirty="0" err="1"/>
              <a:t>fayl</a:t>
            </a:r>
            <a:r>
              <a:rPr lang="en-US" sz="3000" dirty="0"/>
              <a:t>, </a:t>
            </a:r>
            <a:r>
              <a:rPr lang="en-US" sz="3000" dirty="0" err="1"/>
              <a:t>kengaytmasi</a:t>
            </a:r>
            <a:r>
              <a:rPr lang="en-US" sz="3000" dirty="0"/>
              <a:t> </a:t>
            </a:r>
            <a:r>
              <a:rPr lang="en-US" sz="3000" b="1" dirty="0"/>
              <a:t>.</a:t>
            </a:r>
            <a:r>
              <a:rPr lang="en-US" sz="3000" b="1" dirty="0" err="1"/>
              <a:t>dcu</a:t>
            </a:r>
            <a:r>
              <a:rPr lang="en-US" sz="3000" dirty="0"/>
              <a:t>.</a:t>
            </a:r>
            <a:endParaRPr lang="ru-RU" sz="3000" dirty="0"/>
          </a:p>
          <a:p>
            <a:r>
              <a:rPr lang="en-US" sz="3000" dirty="0"/>
              <a:t>— </a:t>
            </a:r>
            <a:r>
              <a:rPr lang="en-US" sz="3000" dirty="0" err="1"/>
              <a:t>formalar</a:t>
            </a:r>
            <a:r>
              <a:rPr lang="en-US" sz="3000" dirty="0"/>
              <a:t> </a:t>
            </a:r>
            <a:r>
              <a:rPr lang="en-US" sz="3000" dirty="0" err="1"/>
              <a:t>joylashgan</a:t>
            </a:r>
            <a:r>
              <a:rPr lang="en-US" sz="3000" dirty="0"/>
              <a:t> </a:t>
            </a:r>
            <a:r>
              <a:rPr lang="en-US" sz="3000" dirty="0" err="1"/>
              <a:t>fayl</a:t>
            </a:r>
            <a:r>
              <a:rPr lang="en-US" sz="3000" dirty="0"/>
              <a:t>, </a:t>
            </a:r>
            <a:r>
              <a:rPr lang="en-US" sz="3000" dirty="0" err="1"/>
              <a:t>kengaytmasi</a:t>
            </a:r>
            <a:r>
              <a:rPr lang="en-US" sz="3000" dirty="0"/>
              <a:t> </a:t>
            </a:r>
            <a:r>
              <a:rPr lang="en-US" sz="3000" b="1" dirty="0"/>
              <a:t>.</a:t>
            </a:r>
            <a:r>
              <a:rPr lang="en-US" sz="3000" b="1" dirty="0" err="1"/>
              <a:t>dfm</a:t>
            </a:r>
            <a:r>
              <a:rPr lang="en-US" sz="3000" dirty="0"/>
              <a:t>; </a:t>
            </a:r>
            <a:endParaRPr lang="ru-RU" sz="3000" dirty="0"/>
          </a:p>
          <a:p>
            <a:r>
              <a:rPr lang="en-US" sz="3000" dirty="0"/>
              <a:t>— </a:t>
            </a:r>
            <a:r>
              <a:rPr lang="en-US" sz="3000" dirty="0" err="1"/>
              <a:t>ma’lumotlar</a:t>
            </a:r>
            <a:r>
              <a:rPr lang="en-US" sz="3000" dirty="0"/>
              <a:t> </a:t>
            </a:r>
            <a:r>
              <a:rPr lang="en-US" sz="3000" dirty="0" err="1"/>
              <a:t>bazasi</a:t>
            </a:r>
            <a:r>
              <a:rPr lang="en-US" sz="3000" dirty="0"/>
              <a:t> </a:t>
            </a:r>
            <a:r>
              <a:rPr lang="en-US" sz="3000" dirty="0" err="1"/>
              <a:t>fayli</a:t>
            </a:r>
            <a:r>
              <a:rPr lang="en-US" sz="3000" dirty="0"/>
              <a:t>, </a:t>
            </a:r>
            <a:r>
              <a:rPr lang="en-US" sz="3000" dirty="0" err="1"/>
              <a:t>kengaytmasi</a:t>
            </a:r>
            <a:r>
              <a:rPr lang="en-US" sz="3000" dirty="0"/>
              <a:t> </a:t>
            </a:r>
            <a:r>
              <a:rPr lang="en-US" sz="3000" b="1" dirty="0"/>
              <a:t>.dbf</a:t>
            </a:r>
            <a:r>
              <a:rPr lang="en-US" sz="3000" dirty="0"/>
              <a:t>. </a:t>
            </a:r>
            <a:endParaRPr lang="ru-RU" sz="3000" dirty="0"/>
          </a:p>
        </p:txBody>
      </p:sp>
    </p:spTree>
    <p:extLst>
      <p:ext uri="{BB962C8B-B14F-4D97-AF65-F5344CB8AC3E}">
        <p14:creationId xmlns:p14="http://schemas.microsoft.com/office/powerpoint/2010/main" val="1722636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 smtClean="0"/>
              <a:t>Kompilyatsiya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1445" y="1825625"/>
            <a:ext cx="11208773" cy="470791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     </a:t>
            </a:r>
            <a:r>
              <a:rPr lang="en-US" dirty="0" err="1" smtClean="0"/>
              <a:t>Kompilyatsiya</a:t>
            </a:r>
            <a:r>
              <a:rPr lang="en-US" dirty="0" smtClean="0"/>
              <a:t> </a:t>
            </a:r>
            <a:r>
              <a:rPr lang="en-US" dirty="0" err="1"/>
              <a:t>etapida</a:t>
            </a:r>
            <a:r>
              <a:rPr lang="en-US" dirty="0"/>
              <a:t> </a:t>
            </a:r>
            <a:r>
              <a:rPr lang="en-US" dirty="0" err="1"/>
              <a:t>tayyorlangan</a:t>
            </a:r>
            <a:r>
              <a:rPr lang="en-US" dirty="0"/>
              <a:t>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matni</a:t>
            </a:r>
            <a:r>
              <a:rPr lang="en-US" dirty="0"/>
              <a:t> Object Pascal </a:t>
            </a:r>
            <a:r>
              <a:rPr lang="en-US" dirty="0" err="1"/>
              <a:t>tiliga</a:t>
            </a:r>
            <a:r>
              <a:rPr lang="en-US" dirty="0"/>
              <a:t> </a:t>
            </a:r>
            <a:r>
              <a:rPr lang="en-US" dirty="0" err="1"/>
              <a:t>o‘tkaziladi</a:t>
            </a:r>
            <a:r>
              <a:rPr lang="en-US" dirty="0"/>
              <a:t>. </a:t>
            </a:r>
            <a:r>
              <a:rPr lang="en-US" dirty="0" err="1"/>
              <a:t>Kompanovka</a:t>
            </a:r>
            <a:r>
              <a:rPr lang="en-US" dirty="0"/>
              <a:t> </a:t>
            </a:r>
            <a:r>
              <a:rPr lang="en-US" dirty="0" err="1"/>
              <a:t>bosqichida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kerakli</a:t>
            </a:r>
            <a:r>
              <a:rPr lang="en-US" dirty="0"/>
              <a:t> </a:t>
            </a:r>
            <a:r>
              <a:rPr lang="en-US" dirty="0" err="1"/>
              <a:t>qo‘shimcha</a:t>
            </a:r>
            <a:r>
              <a:rPr lang="en-US" dirty="0"/>
              <a:t> </a:t>
            </a:r>
            <a:r>
              <a:rPr lang="en-US" dirty="0" err="1"/>
              <a:t>yordamchi</a:t>
            </a:r>
            <a:r>
              <a:rPr lang="en-US" dirty="0"/>
              <a:t> </a:t>
            </a:r>
            <a:r>
              <a:rPr lang="en-US" dirty="0" err="1"/>
              <a:t>dasturlar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ostdasturlar</a:t>
            </a:r>
            <a:r>
              <a:rPr lang="en-US" dirty="0"/>
              <a:t> </a:t>
            </a:r>
            <a:r>
              <a:rPr lang="en-US" dirty="0" err="1"/>
              <a:t>unga</a:t>
            </a:r>
            <a:r>
              <a:rPr lang="en-US" dirty="0"/>
              <a:t> </a:t>
            </a:r>
            <a:r>
              <a:rPr lang="en-US" dirty="0" err="1"/>
              <a:t>birlashtiriladi</a:t>
            </a:r>
            <a:r>
              <a:rPr lang="en-US" dirty="0"/>
              <a:t>. </a:t>
            </a:r>
            <a:r>
              <a:rPr lang="en-US" b="1" dirty="0"/>
              <a:t>F9 </a:t>
            </a:r>
            <a:r>
              <a:rPr lang="en-US" dirty="0" err="1"/>
              <a:t>tugmasini</a:t>
            </a:r>
            <a:r>
              <a:rPr lang="en-US" dirty="0"/>
              <a:t> </a:t>
            </a:r>
            <a:r>
              <a:rPr lang="en-US" dirty="0" err="1"/>
              <a:t>bosish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b="1" dirty="0"/>
              <a:t>Save </a:t>
            </a:r>
            <a:r>
              <a:rPr lang="en-US" b="1" dirty="0" err="1"/>
              <a:t>UnitAs</a:t>
            </a:r>
            <a:r>
              <a:rPr lang="en-US" b="1" dirty="0"/>
              <a:t> </a:t>
            </a:r>
            <a:r>
              <a:rPr lang="en-US" dirty="0"/>
              <a:t>dialog </a:t>
            </a:r>
            <a:r>
              <a:rPr lang="en-US" dirty="0" err="1"/>
              <a:t>oynasi</a:t>
            </a:r>
            <a:r>
              <a:rPr lang="en-US" dirty="0"/>
              <a:t> </a:t>
            </a:r>
            <a:r>
              <a:rPr lang="en-US" dirty="0" err="1"/>
              <a:t>paydo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sizdan</a:t>
            </a:r>
            <a:r>
              <a:rPr lang="en-US" dirty="0"/>
              <a:t> </a:t>
            </a:r>
            <a:r>
              <a:rPr lang="en-US" b="1" dirty="0" err="1"/>
              <a:t>Unit.pas</a:t>
            </a:r>
            <a:r>
              <a:rPr lang="en-US" b="1" dirty="0"/>
              <a:t> </a:t>
            </a:r>
            <a:r>
              <a:rPr lang="en-US" dirty="0"/>
              <a:t>moduli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fayl</a:t>
            </a:r>
            <a:r>
              <a:rPr lang="en-US" dirty="0"/>
              <a:t> </a:t>
            </a:r>
            <a:r>
              <a:rPr lang="en-US" dirty="0" err="1"/>
              <a:t>nomini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joylashadigan</a:t>
            </a:r>
            <a:r>
              <a:rPr lang="en-US" dirty="0"/>
              <a:t> </a:t>
            </a:r>
            <a:r>
              <a:rPr lang="en-US" dirty="0" err="1"/>
              <a:t>papkani</a:t>
            </a:r>
            <a:r>
              <a:rPr lang="en-US" dirty="0"/>
              <a:t> </a:t>
            </a:r>
            <a:r>
              <a:rPr lang="en-US" dirty="0" err="1"/>
              <a:t>ko‘rsatishingizni</a:t>
            </a:r>
            <a:r>
              <a:rPr lang="en-US" dirty="0"/>
              <a:t> </a:t>
            </a:r>
            <a:r>
              <a:rPr lang="en-US" dirty="0" err="1"/>
              <a:t>so‘raydi</a:t>
            </a:r>
            <a:r>
              <a:rPr lang="en-US" dirty="0"/>
              <a:t>. Agar </a:t>
            </a:r>
            <a:r>
              <a:rPr lang="en-US" dirty="0" err="1"/>
              <a:t>joyi</a:t>
            </a:r>
            <a:r>
              <a:rPr lang="en-US" dirty="0"/>
              <a:t> </a:t>
            </a:r>
            <a:r>
              <a:rPr lang="en-US" dirty="0" err="1"/>
              <a:t>ko‘rsatilmasa</a:t>
            </a:r>
            <a:r>
              <a:rPr lang="en-US" dirty="0"/>
              <a:t> Delphi </a:t>
            </a:r>
            <a:r>
              <a:rPr lang="en-US" dirty="0" err="1"/>
              <a:t>avtomatik</a:t>
            </a:r>
            <a:r>
              <a:rPr lang="en-US" dirty="0"/>
              <a:t> </a:t>
            </a:r>
            <a:r>
              <a:rPr lang="en-US" dirty="0" err="1"/>
              <a:t>ravishda</a:t>
            </a:r>
            <a:r>
              <a:rPr lang="en-US" dirty="0"/>
              <a:t> </a:t>
            </a:r>
            <a:r>
              <a:rPr lang="en-US" dirty="0" err="1"/>
              <a:t>dasturingizni</a:t>
            </a:r>
            <a:r>
              <a:rPr lang="en-US" dirty="0"/>
              <a:t> </a:t>
            </a:r>
            <a:r>
              <a:rPr lang="en-US" b="1" dirty="0"/>
              <a:t>Bin </a:t>
            </a:r>
            <a:r>
              <a:rPr lang="en-US" dirty="0" err="1"/>
              <a:t>papkasiga</a:t>
            </a:r>
            <a:r>
              <a:rPr lang="en-US" dirty="0"/>
              <a:t> </a:t>
            </a:r>
            <a:r>
              <a:rPr lang="en-US" dirty="0" err="1" smtClean="0"/>
              <a:t>joylashtiradi</a:t>
            </a:r>
            <a:endParaRPr lang="en-US" dirty="0" smtClean="0"/>
          </a:p>
          <a:p>
            <a:r>
              <a:rPr lang="en-US" dirty="0" smtClean="0"/>
              <a:t>    </a:t>
            </a:r>
            <a:r>
              <a:rPr lang="en-US" dirty="0" err="1" smtClean="0"/>
              <a:t>Dastur</a:t>
            </a:r>
            <a:r>
              <a:rPr lang="en-US" dirty="0" smtClean="0"/>
              <a:t> </a:t>
            </a:r>
            <a:r>
              <a:rPr lang="en-US" dirty="0" err="1"/>
              <a:t>kompilyatsiya</a:t>
            </a:r>
            <a:r>
              <a:rPr lang="en-US" dirty="0"/>
              <a:t> </a:t>
            </a:r>
            <a:r>
              <a:rPr lang="en-US" dirty="0" err="1"/>
              <a:t>qilinishi</a:t>
            </a:r>
            <a:r>
              <a:rPr lang="en-US" dirty="0"/>
              <a:t> </a:t>
            </a:r>
            <a:r>
              <a:rPr lang="en-US" dirty="0" err="1"/>
              <a:t>paytida</a:t>
            </a:r>
            <a:r>
              <a:rPr lang="en-US" dirty="0"/>
              <a:t> Delphi </a:t>
            </a:r>
            <a:r>
              <a:rPr lang="en-US" dirty="0" err="1"/>
              <a:t>sistemasi</a:t>
            </a:r>
            <a:r>
              <a:rPr lang="en-US" dirty="0"/>
              <a:t> </a:t>
            </a:r>
            <a:r>
              <a:rPr lang="en-US" b="1" dirty="0"/>
              <a:t>pas</a:t>
            </a:r>
            <a:r>
              <a:rPr lang="en-US" dirty="0"/>
              <a:t>, </a:t>
            </a:r>
            <a:r>
              <a:rPr lang="en-US" b="1" dirty="0" err="1"/>
              <a:t>dfm</a:t>
            </a:r>
            <a:r>
              <a:rPr lang="en-US" b="1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b="1" dirty="0" err="1"/>
              <a:t>dcu</a:t>
            </a:r>
            <a:r>
              <a:rPr lang="en-US" b="1" dirty="0"/>
              <a:t> </a:t>
            </a:r>
            <a:r>
              <a:rPr lang="en-US" dirty="0" err="1"/>
              <a:t>kengaytmali</a:t>
            </a:r>
            <a:r>
              <a:rPr lang="en-US" dirty="0"/>
              <a:t> </a:t>
            </a:r>
            <a:r>
              <a:rPr lang="en-US" dirty="0" err="1"/>
              <a:t>modullar</a:t>
            </a:r>
            <a:r>
              <a:rPr lang="en-US" dirty="0"/>
              <a:t> </a:t>
            </a:r>
            <a:r>
              <a:rPr lang="en-US" dirty="0" err="1"/>
              <a:t>tuzadi</a:t>
            </a:r>
            <a:r>
              <a:rPr lang="en-US" dirty="0"/>
              <a:t>. </a:t>
            </a:r>
            <a:r>
              <a:rPr lang="en-US" b="1" dirty="0"/>
              <a:t>.pas </a:t>
            </a:r>
            <a:r>
              <a:rPr lang="en-US" dirty="0" err="1"/>
              <a:t>kengaytmali</a:t>
            </a:r>
            <a:r>
              <a:rPr lang="en-US" dirty="0"/>
              <a:t> </a:t>
            </a:r>
            <a:r>
              <a:rPr lang="en-US" dirty="0" err="1"/>
              <a:t>fayl</a:t>
            </a:r>
            <a:r>
              <a:rPr lang="en-US" dirty="0"/>
              <a:t> </a:t>
            </a:r>
            <a:r>
              <a:rPr lang="en-US" dirty="0" err="1"/>
              <a:t>kodlarni</a:t>
            </a:r>
            <a:r>
              <a:rPr lang="en-US" dirty="0"/>
              <a:t> </a:t>
            </a:r>
            <a:r>
              <a:rPr lang="en-US" dirty="0" err="1"/>
              <a:t>yozish</a:t>
            </a:r>
            <a:r>
              <a:rPr lang="en-US" dirty="0"/>
              <a:t> </a:t>
            </a:r>
            <a:r>
              <a:rPr lang="en-US" dirty="0" err="1"/>
              <a:t>oynasiga</a:t>
            </a:r>
            <a:r>
              <a:rPr lang="en-US" dirty="0"/>
              <a:t> </a:t>
            </a:r>
            <a:r>
              <a:rPr lang="en-US" dirty="0" err="1"/>
              <a:t>kiritilgan</a:t>
            </a:r>
            <a:r>
              <a:rPr lang="en-US" dirty="0"/>
              <a:t>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matnini</a:t>
            </a:r>
            <a:r>
              <a:rPr lang="en-US" dirty="0"/>
              <a:t>, </a:t>
            </a:r>
            <a:r>
              <a:rPr lang="en-US" b="1" dirty="0"/>
              <a:t>.</a:t>
            </a:r>
            <a:r>
              <a:rPr lang="en-US" b="1" dirty="0" err="1"/>
              <a:t>dfm</a:t>
            </a:r>
            <a:r>
              <a:rPr lang="en-US" b="1" dirty="0"/>
              <a:t> </a:t>
            </a:r>
            <a:r>
              <a:rPr lang="en-US" dirty="0"/>
              <a:t>forma </a:t>
            </a:r>
            <a:r>
              <a:rPr lang="en-US" dirty="0" err="1"/>
              <a:t>oynasi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etuvchilarini</a:t>
            </a:r>
            <a:r>
              <a:rPr lang="en-US" dirty="0"/>
              <a:t>, </a:t>
            </a:r>
            <a:r>
              <a:rPr lang="en-US" b="1" dirty="0"/>
              <a:t>.</a:t>
            </a:r>
            <a:r>
              <a:rPr lang="en-US" b="1" dirty="0" err="1"/>
              <a:t>dcu</a:t>
            </a:r>
            <a:r>
              <a:rPr lang="en-US" b="1" dirty="0"/>
              <a:t> </a:t>
            </a:r>
            <a:r>
              <a:rPr lang="en-US" dirty="0" err="1"/>
              <a:t>kengaytmali</a:t>
            </a:r>
            <a:r>
              <a:rPr lang="en-US" dirty="0"/>
              <a:t> </a:t>
            </a:r>
            <a:r>
              <a:rPr lang="en-US" dirty="0" err="1"/>
              <a:t>fayl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b="1" dirty="0"/>
              <a:t>.pas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b="1" dirty="0"/>
              <a:t>.</a:t>
            </a:r>
            <a:r>
              <a:rPr lang="en-US" b="1" dirty="0" err="1"/>
              <a:t>dfm</a:t>
            </a:r>
            <a:r>
              <a:rPr lang="en-US" b="1" dirty="0"/>
              <a:t> </a:t>
            </a:r>
            <a:r>
              <a:rPr lang="en-US" dirty="0" err="1"/>
              <a:t>kengaytmali</a:t>
            </a:r>
            <a:r>
              <a:rPr lang="en-US" dirty="0"/>
              <a:t> </a:t>
            </a:r>
            <a:r>
              <a:rPr lang="en-US" dirty="0" err="1"/>
              <a:t>fayllarning</a:t>
            </a:r>
            <a:r>
              <a:rPr lang="en-US" dirty="0"/>
              <a:t> </a:t>
            </a:r>
            <a:r>
              <a:rPr lang="en-US" dirty="0" err="1"/>
              <a:t>birgalikdagi</a:t>
            </a:r>
            <a:r>
              <a:rPr lang="en-US" dirty="0"/>
              <a:t> </a:t>
            </a:r>
            <a:r>
              <a:rPr lang="en-US" dirty="0" err="1"/>
              <a:t>mashina</a:t>
            </a:r>
            <a:r>
              <a:rPr lang="en-US" dirty="0"/>
              <a:t> </a:t>
            </a:r>
            <a:r>
              <a:rPr lang="en-US" dirty="0" err="1"/>
              <a:t>kodiga</a:t>
            </a:r>
            <a:r>
              <a:rPr lang="en-US" dirty="0"/>
              <a:t> </a:t>
            </a:r>
            <a:r>
              <a:rPr lang="en-US" dirty="0" err="1"/>
              <a:t>o‘tkazilgan</a:t>
            </a:r>
            <a:r>
              <a:rPr lang="en-US" dirty="0"/>
              <a:t> </a:t>
            </a:r>
            <a:r>
              <a:rPr lang="en-US" dirty="0" err="1"/>
              <a:t>variantini</a:t>
            </a:r>
            <a:r>
              <a:rPr lang="en-US" dirty="0"/>
              <a:t> </a:t>
            </a:r>
            <a:r>
              <a:rPr lang="en-US" dirty="0" err="1"/>
              <a:t>saqlaydi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10880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Delphi </a:t>
            </a:r>
            <a:r>
              <a:rPr lang="en-US" b="1" dirty="0" err="1"/>
              <a:t>loyihasining</a:t>
            </a:r>
            <a:r>
              <a:rPr lang="en-US" b="1" dirty="0"/>
              <a:t> </a:t>
            </a:r>
            <a:r>
              <a:rPr lang="en-US" b="1" dirty="0" err="1" smtClean="0"/>
              <a:t>tuzilmasi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   </a:t>
            </a:r>
            <a:r>
              <a:rPr lang="en-US" b="1" dirty="0" smtClean="0"/>
              <a:t>Delphi</a:t>
            </a:r>
            <a:r>
              <a:rPr lang="en-US" dirty="0" smtClean="0"/>
              <a:t> </a:t>
            </a:r>
            <a:r>
              <a:rPr lang="en-US" b="1" dirty="0" err="1"/>
              <a:t>dasturi</a:t>
            </a:r>
            <a:r>
              <a:rPr lang="en-US" dirty="0"/>
              <a:t> —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necha</a:t>
            </a:r>
            <a:r>
              <a:rPr lang="en-US" dirty="0"/>
              <a:t> </a:t>
            </a:r>
            <a:r>
              <a:rPr lang="en-US" dirty="0" err="1"/>
              <a:t>bir-biri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bog‘liq</a:t>
            </a:r>
            <a:r>
              <a:rPr lang="en-US" dirty="0"/>
              <a:t> </a:t>
            </a:r>
            <a:r>
              <a:rPr lang="en-US" dirty="0" err="1"/>
              <a:t>fayllardir</a:t>
            </a:r>
            <a:r>
              <a:rPr lang="en-US" dirty="0"/>
              <a:t>.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qanday</a:t>
            </a:r>
            <a:r>
              <a:rPr lang="en-US" dirty="0"/>
              <a:t> </a:t>
            </a:r>
            <a:r>
              <a:rPr lang="en-US" dirty="0" err="1"/>
              <a:t>dastur</a:t>
            </a:r>
            <a:r>
              <a:rPr lang="en-US" dirty="0"/>
              <a:t> . </a:t>
            </a:r>
            <a:r>
              <a:rPr lang="en-US" dirty="0" err="1"/>
              <a:t>dpr</a:t>
            </a:r>
            <a:r>
              <a:rPr lang="en-US" dirty="0"/>
              <a:t> </a:t>
            </a:r>
            <a:r>
              <a:rPr lang="en-US" dirty="0" err="1"/>
              <a:t>kengaytmali</a:t>
            </a:r>
            <a:r>
              <a:rPr lang="en-US" dirty="0"/>
              <a:t> </a:t>
            </a:r>
            <a:r>
              <a:rPr lang="en-US" dirty="0" err="1"/>
              <a:t>loyiha</a:t>
            </a:r>
            <a:r>
              <a:rPr lang="en-US" dirty="0"/>
              <a:t> </a:t>
            </a:r>
            <a:r>
              <a:rPr lang="en-US" dirty="0" err="1"/>
              <a:t>fayli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necha</a:t>
            </a:r>
            <a:r>
              <a:rPr lang="en-US" dirty="0"/>
              <a:t> . pas </a:t>
            </a:r>
            <a:r>
              <a:rPr lang="en-US" dirty="0" err="1"/>
              <a:t>kengaytmali</a:t>
            </a:r>
            <a:r>
              <a:rPr lang="en-US" dirty="0"/>
              <a:t> </a:t>
            </a:r>
            <a:r>
              <a:rPr lang="en-US" dirty="0" err="1"/>
              <a:t>modullardan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topadi</a:t>
            </a:r>
            <a:r>
              <a:rPr lang="en-US" dirty="0"/>
              <a:t>. </a:t>
            </a:r>
            <a:r>
              <a:rPr lang="en-US" dirty="0" err="1"/>
              <a:t>Loyiha</a:t>
            </a:r>
            <a:r>
              <a:rPr lang="en-US" dirty="0"/>
              <a:t> </a:t>
            </a:r>
            <a:r>
              <a:rPr lang="en-US" dirty="0" err="1"/>
              <a:t>fayli</a:t>
            </a:r>
            <a:r>
              <a:rPr lang="en-US" dirty="0"/>
              <a:t> </a:t>
            </a:r>
            <a:r>
              <a:rPr lang="en-US" dirty="0" err="1"/>
              <a:t>dasturchi</a:t>
            </a:r>
            <a:r>
              <a:rPr lang="en-US" dirty="0"/>
              <a:t>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kiritilmaydi</a:t>
            </a:r>
            <a:r>
              <a:rPr lang="en-US" dirty="0"/>
              <a:t>, u </a:t>
            </a:r>
            <a:r>
              <a:rPr lang="en-US" dirty="0" err="1"/>
              <a:t>foydalanuvchining</a:t>
            </a:r>
            <a:r>
              <a:rPr lang="en-US" dirty="0"/>
              <a:t> </a:t>
            </a:r>
            <a:r>
              <a:rPr lang="en-US" dirty="0" err="1"/>
              <a:t>ko‘rsatmalari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avtomatik</a:t>
            </a:r>
            <a:r>
              <a:rPr lang="en-US" dirty="0"/>
              <a:t> </a:t>
            </a:r>
            <a:r>
              <a:rPr lang="en-US" dirty="0" err="1"/>
              <a:t>ravishda</a:t>
            </a:r>
            <a:r>
              <a:rPr lang="en-US" dirty="0"/>
              <a:t> Delphi </a:t>
            </a:r>
            <a:r>
              <a:rPr lang="en-US" dirty="0" err="1"/>
              <a:t>sistemali</a:t>
            </a:r>
            <a:r>
              <a:rPr lang="en-US" dirty="0"/>
              <a:t> </a:t>
            </a:r>
            <a:r>
              <a:rPr lang="en-US" dirty="0" err="1"/>
              <a:t>dasturi</a:t>
            </a:r>
            <a:r>
              <a:rPr lang="en-US" dirty="0"/>
              <a:t>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tuziladi</a:t>
            </a:r>
            <a:r>
              <a:rPr lang="en-US" dirty="0"/>
              <a:t>. </a:t>
            </a:r>
            <a:r>
              <a:rPr lang="en-US" dirty="0" err="1"/>
              <a:t>Loyiha</a:t>
            </a:r>
            <a:r>
              <a:rPr lang="en-US" dirty="0"/>
              <a:t> </a:t>
            </a:r>
            <a:r>
              <a:rPr lang="en-US" dirty="0" err="1"/>
              <a:t>fayli</a:t>
            </a:r>
            <a:r>
              <a:rPr lang="en-US" dirty="0"/>
              <a:t> </a:t>
            </a:r>
            <a:r>
              <a:rPr lang="en-US" dirty="0" err="1"/>
              <a:t>matnini</a:t>
            </a:r>
            <a:r>
              <a:rPr lang="en-US" dirty="0"/>
              <a:t> </a:t>
            </a:r>
            <a:r>
              <a:rPr lang="en-US" dirty="0" err="1"/>
              <a:t>ko‘rish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b="1" dirty="0"/>
              <a:t>Project/View</a:t>
            </a:r>
            <a:r>
              <a:rPr lang="en-US" dirty="0"/>
              <a:t> </a:t>
            </a:r>
            <a:r>
              <a:rPr lang="en-US" b="1" dirty="0"/>
              <a:t>Source</a:t>
            </a:r>
            <a:r>
              <a:rPr lang="en-US" dirty="0"/>
              <a:t> </a:t>
            </a:r>
            <a:r>
              <a:rPr lang="en-US" dirty="0" err="1"/>
              <a:t>buyrug‘ini</a:t>
            </a:r>
            <a:r>
              <a:rPr lang="en-US" dirty="0"/>
              <a:t> </a:t>
            </a:r>
            <a:r>
              <a:rPr lang="en-US" dirty="0" err="1"/>
              <a:t>berishi</a:t>
            </a:r>
            <a:r>
              <a:rPr lang="en-US" dirty="0"/>
              <a:t> </a:t>
            </a:r>
            <a:r>
              <a:rPr lang="en-US" dirty="0" err="1"/>
              <a:t>zarur</a:t>
            </a:r>
            <a:r>
              <a:rPr lang="en-US" dirty="0" smtClean="0"/>
              <a:t>.</a:t>
            </a:r>
          </a:p>
          <a:p>
            <a:r>
              <a:rPr lang="en-US" dirty="0" smtClean="0"/>
              <a:t>   </a:t>
            </a:r>
            <a:r>
              <a:rPr lang="en-US" dirty="0" err="1" smtClean="0"/>
              <a:t>Loyiha</a:t>
            </a:r>
            <a:r>
              <a:rPr lang="en-US" dirty="0" smtClean="0"/>
              <a:t> </a:t>
            </a:r>
            <a:r>
              <a:rPr lang="en-US" dirty="0" err="1"/>
              <a:t>nomi</a:t>
            </a:r>
            <a:r>
              <a:rPr lang="en-US" dirty="0"/>
              <a:t> </a:t>
            </a:r>
            <a:r>
              <a:rPr lang="en-US" dirty="0" err="1"/>
              <a:t>dasturchi</a:t>
            </a:r>
            <a:r>
              <a:rPr lang="en-US" dirty="0"/>
              <a:t>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loyiha</a:t>
            </a:r>
            <a:r>
              <a:rPr lang="en-US" dirty="0"/>
              <a:t> </a:t>
            </a:r>
            <a:r>
              <a:rPr lang="en-US" dirty="0" err="1"/>
              <a:t>faylini</a:t>
            </a:r>
            <a:r>
              <a:rPr lang="en-US" dirty="0"/>
              <a:t> </a:t>
            </a:r>
            <a:r>
              <a:rPr lang="en-US" dirty="0" err="1"/>
              <a:t>saqlash</a:t>
            </a:r>
            <a:r>
              <a:rPr lang="en-US" dirty="0"/>
              <a:t> </a:t>
            </a:r>
            <a:r>
              <a:rPr lang="en-US" dirty="0" err="1"/>
              <a:t>vaqtida</a:t>
            </a:r>
            <a:r>
              <a:rPr lang="en-US" dirty="0"/>
              <a:t> </a:t>
            </a:r>
            <a:r>
              <a:rPr lang="en-US" dirty="0" err="1"/>
              <a:t>beriladi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u </a:t>
            </a:r>
            <a:r>
              <a:rPr lang="en-US" b="1" dirty="0"/>
              <a:t>Delphi</a:t>
            </a:r>
            <a:r>
              <a:rPr lang="en-US" dirty="0"/>
              <a:t> </a:t>
            </a:r>
            <a:r>
              <a:rPr lang="en-US" dirty="0" err="1"/>
              <a:t>muhitida</a:t>
            </a:r>
            <a:r>
              <a:rPr lang="en-US" dirty="0"/>
              <a:t> </a:t>
            </a:r>
            <a:r>
              <a:rPr lang="en-US" dirty="0" err="1"/>
              <a:t>bajariluvchi</a:t>
            </a:r>
            <a:r>
              <a:rPr lang="en-US" dirty="0"/>
              <a:t> </a:t>
            </a:r>
            <a:r>
              <a:rPr lang="en-US" dirty="0" err="1"/>
              <a:t>fayl</a:t>
            </a:r>
            <a:r>
              <a:rPr lang="en-US" dirty="0"/>
              <a:t>, </a:t>
            </a:r>
            <a:r>
              <a:rPr lang="en-US" dirty="0" err="1"/>
              <a:t>ya’ni</a:t>
            </a:r>
            <a:r>
              <a:rPr lang="en-US" dirty="0"/>
              <a:t>, </a:t>
            </a:r>
            <a:r>
              <a:rPr lang="en-US" dirty="0" err="1"/>
              <a:t>kengaytmasi</a:t>
            </a:r>
            <a:r>
              <a:rPr lang="en-US" dirty="0"/>
              <a:t> .exe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faylni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qilishni</a:t>
            </a:r>
            <a:r>
              <a:rPr lang="en-US" dirty="0"/>
              <a:t> </a:t>
            </a:r>
            <a:r>
              <a:rPr lang="en-US" dirty="0" err="1"/>
              <a:t>aniqlaydi</a:t>
            </a:r>
            <a:r>
              <a:rPr lang="en-US" dirty="0"/>
              <a:t>. </a:t>
            </a:r>
            <a:r>
              <a:rPr lang="en-US" dirty="0" err="1"/>
              <a:t>Loyiha</a:t>
            </a:r>
            <a:r>
              <a:rPr lang="en-US" dirty="0"/>
              <a:t> </a:t>
            </a:r>
            <a:r>
              <a:rPr lang="en-US" dirty="0" err="1"/>
              <a:t>faylidan</a:t>
            </a:r>
            <a:r>
              <a:rPr lang="en-US" dirty="0"/>
              <a:t> </a:t>
            </a:r>
            <a:r>
              <a:rPr lang="en-US" dirty="0" err="1"/>
              <a:t>keyin</a:t>
            </a:r>
            <a:r>
              <a:rPr lang="en-US" dirty="0"/>
              <a:t> </a:t>
            </a:r>
            <a:r>
              <a:rPr lang="en-US" dirty="0" err="1"/>
              <a:t>ishlatiladigan</a:t>
            </a:r>
            <a:r>
              <a:rPr lang="en-US" dirty="0"/>
              <a:t> </a:t>
            </a:r>
            <a:r>
              <a:rPr lang="en-US" dirty="0" err="1"/>
              <a:t>modullar</a:t>
            </a:r>
            <a:r>
              <a:rPr lang="en-US" dirty="0"/>
              <a:t>: </a:t>
            </a:r>
            <a:r>
              <a:rPr lang="en-US" dirty="0" err="1"/>
              <a:t>standart</a:t>
            </a:r>
            <a:r>
              <a:rPr lang="en-US" dirty="0"/>
              <a:t> </a:t>
            </a:r>
            <a:r>
              <a:rPr lang="en-US" dirty="0" err="1"/>
              <a:t>modullar</a:t>
            </a:r>
            <a:r>
              <a:rPr lang="en-US" dirty="0"/>
              <a:t> </a:t>
            </a:r>
            <a:r>
              <a:rPr lang="en-US" b="1" dirty="0"/>
              <a:t>Forms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b="1" dirty="0" err="1"/>
              <a:t>Unitl</a:t>
            </a:r>
            <a:r>
              <a:rPr lang="en-US" dirty="0"/>
              <a:t> </a:t>
            </a:r>
            <a:r>
              <a:rPr lang="en-US" dirty="0" err="1"/>
              <a:t>joylashadi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75989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O‘zgaruvchilar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konstantalar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47364"/>
          </a:xfrm>
        </p:spPr>
        <p:txBody>
          <a:bodyPr>
            <a:normAutofit/>
          </a:bodyPr>
          <a:lstStyle/>
          <a:p>
            <a:r>
              <a:rPr lang="en-US" b="1" dirty="0"/>
              <a:t> </a:t>
            </a:r>
            <a:r>
              <a:rPr lang="en-US" b="1" dirty="0" smtClean="0"/>
              <a:t>  </a:t>
            </a:r>
            <a:r>
              <a:rPr lang="en-US" b="1" dirty="0" err="1" smtClean="0"/>
              <a:t>O‘zgaruvchilar</a:t>
            </a:r>
            <a:r>
              <a:rPr lang="en-US" b="1" dirty="0"/>
              <a:t>. </a:t>
            </a:r>
            <a:r>
              <a:rPr lang="en-US" dirty="0" err="1"/>
              <a:t>O‘zgaruvchi</a:t>
            </a:r>
            <a:r>
              <a:rPr lang="en-US" dirty="0"/>
              <a:t> </a:t>
            </a:r>
            <a:r>
              <a:rPr lang="en-US" dirty="0" err="1"/>
              <a:t>nomi</a:t>
            </a:r>
            <a:r>
              <a:rPr lang="en-US" dirty="0"/>
              <a:t> </a:t>
            </a:r>
            <a:r>
              <a:rPr lang="en-US" dirty="0" err="1"/>
              <a:t>ostiga</a:t>
            </a:r>
            <a:r>
              <a:rPr lang="en-US" dirty="0"/>
              <a:t> </a:t>
            </a:r>
            <a:r>
              <a:rPr lang="en-US" dirty="0" err="1"/>
              <a:t>chizish</a:t>
            </a:r>
            <a:r>
              <a:rPr lang="en-US" dirty="0"/>
              <a:t> </a:t>
            </a:r>
            <a:r>
              <a:rPr lang="en-US" dirty="0" err="1"/>
              <a:t>belgisi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lotin</a:t>
            </a:r>
            <a:r>
              <a:rPr lang="en-US" dirty="0"/>
              <a:t> </a:t>
            </a:r>
            <a:r>
              <a:rPr lang="en-US" dirty="0" err="1"/>
              <a:t>harfidan</a:t>
            </a:r>
            <a:r>
              <a:rPr lang="en-US" dirty="0"/>
              <a:t> </a:t>
            </a:r>
            <a:r>
              <a:rPr lang="en-US" dirty="0" err="1"/>
              <a:t>boshlanuvchi</a:t>
            </a:r>
            <a:r>
              <a:rPr lang="en-US" dirty="0"/>
              <a:t> </a:t>
            </a:r>
            <a:r>
              <a:rPr lang="en-US" dirty="0" err="1"/>
              <a:t>lotin</a:t>
            </a:r>
            <a:r>
              <a:rPr lang="en-US" dirty="0"/>
              <a:t> </a:t>
            </a:r>
            <a:r>
              <a:rPr lang="en-US" dirty="0" err="1"/>
              <a:t>harflari</a:t>
            </a:r>
            <a:r>
              <a:rPr lang="en-US" dirty="0"/>
              <a:t>, </a:t>
            </a:r>
            <a:r>
              <a:rPr lang="en-US" dirty="0" err="1"/>
              <a:t>arab</a:t>
            </a:r>
            <a:r>
              <a:rPr lang="en-US" dirty="0"/>
              <a:t> </a:t>
            </a:r>
            <a:r>
              <a:rPr lang="en-US" dirty="0" err="1"/>
              <a:t>raqamlari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ostiga</a:t>
            </a:r>
            <a:r>
              <a:rPr lang="en-US" dirty="0"/>
              <a:t> </a:t>
            </a:r>
            <a:r>
              <a:rPr lang="en-US" dirty="0" err="1"/>
              <a:t>chizish</a:t>
            </a:r>
            <a:r>
              <a:rPr lang="en-US" dirty="0"/>
              <a:t> </a:t>
            </a:r>
            <a:r>
              <a:rPr lang="en-US" dirty="0" err="1"/>
              <a:t>belgilari</a:t>
            </a:r>
            <a:r>
              <a:rPr lang="en-US" dirty="0"/>
              <a:t> </a:t>
            </a:r>
            <a:r>
              <a:rPr lang="en-US" dirty="0" err="1"/>
              <a:t>ketma</a:t>
            </a:r>
            <a:r>
              <a:rPr lang="en-US" dirty="0"/>
              <a:t> </a:t>
            </a:r>
            <a:r>
              <a:rPr lang="en-US" dirty="0" err="1"/>
              <a:t>ketligi</a:t>
            </a:r>
            <a:r>
              <a:rPr lang="en-US" dirty="0"/>
              <a:t> </a:t>
            </a:r>
            <a:r>
              <a:rPr lang="en-US" dirty="0" err="1"/>
              <a:t>ya’ni</a:t>
            </a:r>
            <a:r>
              <a:rPr lang="en-US" dirty="0"/>
              <a:t> </a:t>
            </a:r>
            <a:r>
              <a:rPr lang="en-US" dirty="0" err="1"/>
              <a:t>identifikatordir</a:t>
            </a:r>
            <a:r>
              <a:rPr lang="en-US" dirty="0"/>
              <a:t>. </a:t>
            </a:r>
            <a:r>
              <a:rPr lang="en-US" dirty="0" err="1"/>
              <a:t>O‘zgaruvchilarning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tiplari</a:t>
            </a:r>
            <a:r>
              <a:rPr lang="en-US" dirty="0"/>
              <a:t> </a:t>
            </a:r>
            <a:r>
              <a:rPr lang="en-US" dirty="0" err="1"/>
              <a:t>mavjuddir</a:t>
            </a:r>
            <a:r>
              <a:rPr lang="en-US" dirty="0"/>
              <a:t>: </a:t>
            </a:r>
            <a:r>
              <a:rPr lang="en-US" b="1" dirty="0"/>
              <a:t>char </a:t>
            </a:r>
            <a:r>
              <a:rPr lang="en-US" dirty="0"/>
              <a:t>(</a:t>
            </a:r>
            <a:r>
              <a:rPr lang="en-US" dirty="0" err="1"/>
              <a:t>simvol</a:t>
            </a:r>
            <a:r>
              <a:rPr lang="en-US" dirty="0"/>
              <a:t>), </a:t>
            </a:r>
            <a:r>
              <a:rPr lang="en-US" b="1" dirty="0"/>
              <a:t>short </a:t>
            </a:r>
            <a:r>
              <a:rPr lang="en-US" dirty="0"/>
              <a:t>(</a:t>
            </a:r>
            <a:r>
              <a:rPr lang="en-US" dirty="0" err="1"/>
              <a:t>qisqa</a:t>
            </a:r>
            <a:r>
              <a:rPr lang="en-US" dirty="0"/>
              <a:t> </a:t>
            </a:r>
            <a:r>
              <a:rPr lang="en-US" dirty="0" err="1"/>
              <a:t>butun</a:t>
            </a:r>
            <a:r>
              <a:rPr lang="en-US" dirty="0"/>
              <a:t>), </a:t>
            </a:r>
            <a:r>
              <a:rPr lang="en-US" b="1" dirty="0" err="1"/>
              <a:t>int</a:t>
            </a:r>
            <a:r>
              <a:rPr lang="en-US" b="1" dirty="0"/>
              <a:t> </a:t>
            </a:r>
            <a:r>
              <a:rPr lang="en-US" dirty="0"/>
              <a:t>(</a:t>
            </a:r>
            <a:r>
              <a:rPr lang="en-US" dirty="0" err="1"/>
              <a:t>butun</a:t>
            </a:r>
            <a:r>
              <a:rPr lang="en-US" dirty="0"/>
              <a:t>), </a:t>
            </a:r>
            <a:r>
              <a:rPr lang="en-US" b="1" dirty="0"/>
              <a:t>long </a:t>
            </a:r>
            <a:r>
              <a:rPr lang="en-US" dirty="0"/>
              <a:t>(</a:t>
            </a:r>
            <a:r>
              <a:rPr lang="en-US" dirty="0" err="1"/>
              <a:t>uzun</a:t>
            </a:r>
            <a:r>
              <a:rPr lang="en-US" dirty="0"/>
              <a:t> </a:t>
            </a:r>
            <a:r>
              <a:rPr lang="en-US" dirty="0" err="1"/>
              <a:t>butun</a:t>
            </a:r>
            <a:r>
              <a:rPr lang="en-US" dirty="0"/>
              <a:t>), </a:t>
            </a:r>
            <a:r>
              <a:rPr lang="en-US" b="1" dirty="0"/>
              <a:t>float </a:t>
            </a:r>
            <a:r>
              <a:rPr lang="en-US" dirty="0"/>
              <a:t>(</a:t>
            </a:r>
            <a:r>
              <a:rPr lang="en-US" dirty="0" err="1"/>
              <a:t>haqiqiy</a:t>
            </a:r>
            <a:r>
              <a:rPr lang="en-US" dirty="0"/>
              <a:t>), </a:t>
            </a:r>
            <a:r>
              <a:rPr lang="en-US" b="1" dirty="0"/>
              <a:t>double </a:t>
            </a:r>
            <a:r>
              <a:rPr lang="en-US" dirty="0"/>
              <a:t>(</a:t>
            </a:r>
            <a:r>
              <a:rPr lang="en-US" dirty="0" err="1"/>
              <a:t>ikkilangan</a:t>
            </a:r>
            <a:r>
              <a:rPr lang="en-US" dirty="0"/>
              <a:t> </a:t>
            </a:r>
            <a:r>
              <a:rPr lang="en-US" dirty="0" err="1"/>
              <a:t>haqiqiy</a:t>
            </a:r>
            <a:r>
              <a:rPr lang="en-US" dirty="0"/>
              <a:t>). </a:t>
            </a:r>
            <a:endParaRPr lang="ru-RU" dirty="0"/>
          </a:p>
          <a:p>
            <a:r>
              <a:rPr lang="en-US" dirty="0" smtClean="0"/>
              <a:t>  </a:t>
            </a:r>
            <a:r>
              <a:rPr lang="en-US" dirty="0" err="1" smtClean="0"/>
              <a:t>Butun</a:t>
            </a:r>
            <a:r>
              <a:rPr lang="en-US" dirty="0" smtClean="0"/>
              <a:t> </a:t>
            </a:r>
            <a:r>
              <a:rPr lang="en-US" dirty="0" err="1"/>
              <a:t>sonlar</a:t>
            </a:r>
            <a:r>
              <a:rPr lang="en-US" dirty="0"/>
              <a:t> </a:t>
            </a:r>
            <a:r>
              <a:rPr lang="en-US" dirty="0" err="1"/>
              <a:t>ta’riflanganda</a:t>
            </a:r>
            <a:r>
              <a:rPr lang="en-US" dirty="0"/>
              <a:t> </a:t>
            </a:r>
            <a:r>
              <a:rPr lang="en-US" dirty="0" err="1"/>
              <a:t>qurilgan</a:t>
            </a:r>
            <a:r>
              <a:rPr lang="en-US" dirty="0"/>
              <a:t> </a:t>
            </a:r>
            <a:r>
              <a:rPr lang="en-US" dirty="0" err="1"/>
              <a:t>tiplar</a:t>
            </a:r>
            <a:r>
              <a:rPr lang="en-US" dirty="0"/>
              <a:t> </a:t>
            </a:r>
            <a:r>
              <a:rPr lang="en-US" dirty="0" err="1"/>
              <a:t>oldiga</a:t>
            </a:r>
            <a:r>
              <a:rPr lang="en-US" dirty="0"/>
              <a:t> </a:t>
            </a:r>
            <a:r>
              <a:rPr lang="en-US" b="1" dirty="0"/>
              <a:t>unsigned </a:t>
            </a:r>
            <a:r>
              <a:rPr lang="en-US" dirty="0"/>
              <a:t>(</a:t>
            </a:r>
            <a:r>
              <a:rPr lang="en-US" dirty="0" err="1"/>
              <a:t>ishorasiz</a:t>
            </a:r>
            <a:r>
              <a:rPr lang="en-US" dirty="0"/>
              <a:t>) </a:t>
            </a:r>
            <a:r>
              <a:rPr lang="en-US" dirty="0" err="1"/>
              <a:t>ta’rifi</a:t>
            </a:r>
            <a:r>
              <a:rPr lang="en-US" dirty="0"/>
              <a:t> </a:t>
            </a:r>
            <a:r>
              <a:rPr lang="en-US" dirty="0" err="1"/>
              <a:t>qo‘shilishi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r>
              <a:rPr lang="en-US" dirty="0" err="1"/>
              <a:t>Ishorali</a:t>
            </a:r>
            <a:r>
              <a:rPr lang="en-US" dirty="0"/>
              <a:t> </a:t>
            </a:r>
            <a:r>
              <a:rPr lang="en-US" dirty="0" err="1"/>
              <a:t>ya’ni</a:t>
            </a:r>
            <a:r>
              <a:rPr lang="en-US" dirty="0"/>
              <a:t> </a:t>
            </a:r>
            <a:r>
              <a:rPr lang="en-US" b="1" dirty="0"/>
              <a:t>signed </a:t>
            </a:r>
            <a:r>
              <a:rPr lang="en-US" dirty="0" err="1"/>
              <a:t>tipidagi</a:t>
            </a:r>
            <a:r>
              <a:rPr lang="en-US" dirty="0"/>
              <a:t> </a:t>
            </a:r>
            <a:r>
              <a:rPr lang="en-US" dirty="0" err="1"/>
              <a:t>sonlarning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razryadi</a:t>
            </a:r>
            <a:r>
              <a:rPr lang="en-US" dirty="0"/>
              <a:t> son </a:t>
            </a:r>
            <a:r>
              <a:rPr lang="en-US" dirty="0" err="1"/>
              <a:t>ishorasini</a:t>
            </a:r>
            <a:r>
              <a:rPr lang="en-US" dirty="0"/>
              <a:t> </a:t>
            </a:r>
            <a:r>
              <a:rPr lang="en-US" dirty="0" err="1"/>
              <a:t>ko‘rsatish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ishlatilsa</a:t>
            </a:r>
            <a:r>
              <a:rPr lang="en-US" dirty="0"/>
              <a:t> </a:t>
            </a:r>
            <a:r>
              <a:rPr lang="en-US" b="1" dirty="0"/>
              <a:t>unsigned </a:t>
            </a:r>
            <a:r>
              <a:rPr lang="en-US" dirty="0"/>
              <a:t>(</a:t>
            </a:r>
            <a:r>
              <a:rPr lang="en-US" dirty="0" err="1"/>
              <a:t>ishorasiz</a:t>
            </a:r>
            <a:r>
              <a:rPr lang="en-US" dirty="0"/>
              <a:t>) </a:t>
            </a:r>
            <a:r>
              <a:rPr lang="en-US" dirty="0" err="1"/>
              <a:t>tipdagi</a:t>
            </a:r>
            <a:r>
              <a:rPr lang="en-US" dirty="0"/>
              <a:t> </a:t>
            </a:r>
            <a:r>
              <a:rPr lang="en-US" dirty="0" err="1"/>
              <a:t>sonlarda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razryad</a:t>
            </a:r>
            <a:r>
              <a:rPr lang="en-US" dirty="0"/>
              <a:t> </a:t>
            </a:r>
            <a:r>
              <a:rPr lang="en-US" dirty="0" err="1"/>
              <a:t>sonni</a:t>
            </a:r>
            <a:r>
              <a:rPr lang="en-US" dirty="0"/>
              <a:t> </a:t>
            </a:r>
            <a:r>
              <a:rPr lang="en-US" dirty="0" err="1"/>
              <a:t>tasvirlash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32640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Ko‘rsatkichlar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ilovalar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545678"/>
          </a:xfrm>
        </p:spPr>
        <p:txBody>
          <a:bodyPr>
            <a:normAutofit fontScale="92500"/>
          </a:bodyPr>
          <a:lstStyle/>
          <a:p>
            <a:r>
              <a:rPr lang="en-US" b="1" dirty="0"/>
              <a:t> </a:t>
            </a:r>
            <a:r>
              <a:rPr lang="en-US" b="1" dirty="0" err="1"/>
              <a:t>Ko‘rsatkichlar</a:t>
            </a:r>
            <a:r>
              <a:rPr lang="en-US" b="1" dirty="0"/>
              <a:t> </a:t>
            </a:r>
            <a:r>
              <a:rPr lang="en-US" b="1" dirty="0" err="1"/>
              <a:t>ta’rifi</a:t>
            </a:r>
            <a:r>
              <a:rPr lang="en-US" b="1" dirty="0"/>
              <a:t>. </a:t>
            </a:r>
            <a:r>
              <a:rPr lang="en-US" dirty="0" err="1"/>
              <a:t>Ko‘rsatkichlar</a:t>
            </a:r>
            <a:r>
              <a:rPr lang="en-US" dirty="0"/>
              <a:t> </a:t>
            </a:r>
            <a:r>
              <a:rPr lang="en-US" dirty="0" err="1"/>
              <a:t>qiymati</a:t>
            </a:r>
            <a:r>
              <a:rPr lang="en-US" dirty="0"/>
              <a:t> </a:t>
            </a:r>
            <a:r>
              <a:rPr lang="en-US" dirty="0" err="1"/>
              <a:t>konkret</a:t>
            </a:r>
            <a:r>
              <a:rPr lang="en-US" dirty="0"/>
              <a:t> </a:t>
            </a:r>
            <a:r>
              <a:rPr lang="en-US" dirty="0" err="1"/>
              <a:t>tipdagi</a:t>
            </a:r>
            <a:r>
              <a:rPr lang="en-US" dirty="0"/>
              <a:t> </a:t>
            </a:r>
            <a:r>
              <a:rPr lang="en-US" dirty="0" err="1"/>
              <a:t>obyektlar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      </a:t>
            </a:r>
            <a:r>
              <a:rPr lang="en-US" dirty="0" err="1"/>
              <a:t>xotirada</a:t>
            </a:r>
            <a:r>
              <a:rPr lang="en-US" dirty="0"/>
              <a:t> </a:t>
            </a:r>
            <a:r>
              <a:rPr lang="en-US" dirty="0" err="1"/>
              <a:t>ajratilgan</a:t>
            </a:r>
            <a:r>
              <a:rPr lang="en-US" dirty="0"/>
              <a:t> </a:t>
            </a:r>
            <a:r>
              <a:rPr lang="en-US" dirty="0" err="1"/>
              <a:t>adreslarga</a:t>
            </a:r>
            <a:r>
              <a:rPr lang="en-US" dirty="0"/>
              <a:t> </a:t>
            </a:r>
            <a:r>
              <a:rPr lang="en-US" dirty="0" err="1"/>
              <a:t>tengdir</a:t>
            </a:r>
            <a:r>
              <a:rPr lang="en-US" dirty="0"/>
              <a:t>. </a:t>
            </a:r>
            <a:r>
              <a:rPr lang="en-US" dirty="0" err="1"/>
              <a:t>Shuning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ko‘rsatkichlar</a:t>
            </a:r>
            <a:r>
              <a:rPr lang="en-US" dirty="0"/>
              <a:t> </a:t>
            </a:r>
            <a:r>
              <a:rPr lang="en-US" dirty="0" err="1"/>
              <a:t>ta’riflanganda</a:t>
            </a:r>
            <a:r>
              <a:rPr lang="en-US" dirty="0"/>
              <a:t>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adreslarini</a:t>
            </a:r>
            <a:r>
              <a:rPr lang="en-US" dirty="0"/>
              <a:t> </a:t>
            </a:r>
            <a:r>
              <a:rPr lang="en-US" dirty="0" err="1"/>
              <a:t>ko‘rsatish</a:t>
            </a:r>
            <a:r>
              <a:rPr lang="en-US" dirty="0"/>
              <a:t> </a:t>
            </a:r>
            <a:r>
              <a:rPr lang="en-US" dirty="0" err="1"/>
              <a:t>shart</a:t>
            </a:r>
            <a:r>
              <a:rPr lang="en-US" dirty="0"/>
              <a:t>. </a:t>
            </a:r>
            <a:r>
              <a:rPr lang="en-US" dirty="0" err="1"/>
              <a:t>O‘zgaruvchi</a:t>
            </a:r>
            <a:r>
              <a:rPr lang="en-US" dirty="0"/>
              <a:t> </a:t>
            </a:r>
            <a:r>
              <a:rPr lang="en-US" dirty="0" err="1"/>
              <a:t>ko‘rsatkichlar</a:t>
            </a:r>
            <a:r>
              <a:rPr lang="en-US" dirty="0"/>
              <a:t> </a:t>
            </a:r>
            <a:r>
              <a:rPr lang="en-US" dirty="0" err="1"/>
              <a:t>quyidagicha</a:t>
            </a:r>
            <a:r>
              <a:rPr lang="en-US" dirty="0"/>
              <a:t> </a:t>
            </a:r>
            <a:r>
              <a:rPr lang="en-US" dirty="0" err="1"/>
              <a:t>ta’riflanadi</a:t>
            </a:r>
            <a:r>
              <a:rPr lang="en-US" dirty="0"/>
              <a:t>. </a:t>
            </a:r>
            <a:endParaRPr lang="ru-RU" dirty="0"/>
          </a:p>
          <a:p>
            <a:r>
              <a:rPr lang="en-US" b="1" dirty="0"/>
              <a:t>&lt;tip&gt; * &lt;</a:t>
            </a:r>
            <a:r>
              <a:rPr lang="en-US" b="1" dirty="0" err="1"/>
              <a:t>ko‘rsatkich</a:t>
            </a:r>
            <a:r>
              <a:rPr lang="en-US" b="1" dirty="0"/>
              <a:t> </a:t>
            </a:r>
            <a:r>
              <a:rPr lang="en-US" b="1" dirty="0" err="1"/>
              <a:t>nomi</a:t>
            </a:r>
            <a:r>
              <a:rPr lang="en-US" b="1" dirty="0"/>
              <a:t>&gt; </a:t>
            </a:r>
            <a:endParaRPr lang="ru-RU" dirty="0"/>
          </a:p>
          <a:p>
            <a:r>
              <a:rPr lang="en-US" dirty="0" err="1"/>
              <a:t>Misol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b="1" dirty="0" err="1"/>
              <a:t>int</a:t>
            </a:r>
            <a:r>
              <a:rPr lang="en-US" b="1" dirty="0"/>
              <a:t> * </a:t>
            </a:r>
            <a:r>
              <a:rPr lang="en-US" b="1" dirty="0" err="1"/>
              <a:t>lp</a:t>
            </a:r>
            <a:r>
              <a:rPr lang="en-US" b="1" dirty="0"/>
              <a:t>, </a:t>
            </a:r>
            <a:r>
              <a:rPr lang="en-US" b="1" dirty="0" err="1"/>
              <a:t>lk</a:t>
            </a:r>
            <a:r>
              <a:rPr lang="en-US" b="1" dirty="0"/>
              <a:t> 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 err="1"/>
              <a:t>Ko‘rsatkichlarni</a:t>
            </a:r>
            <a:r>
              <a:rPr lang="en-US" dirty="0"/>
              <a:t> </a:t>
            </a:r>
            <a:r>
              <a:rPr lang="en-US" dirty="0" err="1"/>
              <a:t>ta’riflaganda</a:t>
            </a:r>
            <a:r>
              <a:rPr lang="en-US" dirty="0"/>
              <a:t> </a:t>
            </a:r>
            <a:r>
              <a:rPr lang="en-US" dirty="0" err="1"/>
              <a:t>insializatsiya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mumkindir</a:t>
            </a:r>
            <a:r>
              <a:rPr lang="en-US" dirty="0"/>
              <a:t>. </a:t>
            </a:r>
            <a:r>
              <a:rPr lang="en-US" dirty="0" err="1"/>
              <a:t>Initsializatsiya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shaklda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oshiriladi</a:t>
            </a:r>
            <a:r>
              <a:rPr lang="en-US" dirty="0" smtClean="0"/>
              <a:t>:</a:t>
            </a:r>
          </a:p>
          <a:p>
            <a:r>
              <a:rPr lang="en-US" dirty="0" err="1"/>
              <a:t>Ko‘rsatkichlarga</a:t>
            </a:r>
            <a:r>
              <a:rPr lang="en-US" dirty="0"/>
              <a:t> </a:t>
            </a:r>
            <a:r>
              <a:rPr lang="en-US" dirty="0" err="1"/>
              <a:t>o‘xshab</a:t>
            </a:r>
            <a:r>
              <a:rPr lang="en-US" dirty="0"/>
              <a:t> </a:t>
            </a:r>
            <a:r>
              <a:rPr lang="en-US" dirty="0" err="1"/>
              <a:t>Ilovalarning</a:t>
            </a:r>
            <a:r>
              <a:rPr lang="en-US" dirty="0"/>
              <a:t> </a:t>
            </a:r>
            <a:r>
              <a:rPr lang="en-US" dirty="0" err="1"/>
              <a:t>qiymatlari</a:t>
            </a:r>
            <a:r>
              <a:rPr lang="en-US" dirty="0"/>
              <a:t> ham </a:t>
            </a:r>
            <a:r>
              <a:rPr lang="en-US" dirty="0" err="1"/>
              <a:t>adreslardir</a:t>
            </a:r>
            <a:r>
              <a:rPr lang="en-US" dirty="0"/>
              <a:t>. </a:t>
            </a:r>
            <a:r>
              <a:rPr lang="en-US" dirty="0" err="1"/>
              <a:t>Lekin</a:t>
            </a:r>
            <a:r>
              <a:rPr lang="en-US" dirty="0"/>
              <a:t> </a:t>
            </a:r>
            <a:r>
              <a:rPr lang="en-US" dirty="0" err="1"/>
              <a:t>Ilovalarning</a:t>
            </a:r>
            <a:r>
              <a:rPr lang="en-US" dirty="0"/>
              <a:t> </a:t>
            </a:r>
            <a:r>
              <a:rPr lang="en-US" dirty="0" err="1"/>
              <a:t>qiymatlarini</a:t>
            </a:r>
            <a:r>
              <a:rPr lang="en-US" dirty="0"/>
              <a:t> </a:t>
            </a:r>
            <a:r>
              <a:rPr lang="en-US" dirty="0" err="1"/>
              <a:t>o‘zgartirish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Ilovalarga</a:t>
            </a:r>
            <a:r>
              <a:rPr lang="en-US" dirty="0"/>
              <a:t> </a:t>
            </a:r>
            <a:r>
              <a:rPr lang="en-US" dirty="0" err="1"/>
              <a:t>murojaat</a:t>
            </a:r>
            <a:r>
              <a:rPr lang="en-US" dirty="0"/>
              <a:t> </a:t>
            </a:r>
            <a:r>
              <a:rPr lang="en-US" dirty="0" err="1"/>
              <a:t>qilinganda</a:t>
            </a:r>
            <a:r>
              <a:rPr lang="en-US" dirty="0"/>
              <a:t> </a:t>
            </a:r>
            <a:r>
              <a:rPr lang="en-US" dirty="0" err="1"/>
              <a:t>avtomatik</a:t>
            </a:r>
            <a:r>
              <a:rPr lang="en-US" dirty="0"/>
              <a:t> </a:t>
            </a:r>
            <a:r>
              <a:rPr lang="en-US" dirty="0" err="1"/>
              <a:t>ravishda</a:t>
            </a:r>
            <a:r>
              <a:rPr lang="en-US" dirty="0"/>
              <a:t> * </a:t>
            </a:r>
            <a:r>
              <a:rPr lang="en-US" dirty="0" err="1"/>
              <a:t>qiymat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amali</a:t>
            </a:r>
            <a:r>
              <a:rPr lang="en-US" dirty="0"/>
              <a:t> </a:t>
            </a:r>
            <a:r>
              <a:rPr lang="en-US" dirty="0" err="1"/>
              <a:t>bajariladi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94337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Ilovalar</a:t>
            </a:r>
            <a:r>
              <a:rPr lang="en-US" b="1" dirty="0"/>
              <a:t> </a:t>
            </a:r>
            <a:r>
              <a:rPr lang="en-US" b="1" dirty="0" err="1"/>
              <a:t>bilan</a:t>
            </a:r>
            <a:r>
              <a:rPr lang="en-US" b="1" dirty="0"/>
              <a:t> </a:t>
            </a:r>
            <a:r>
              <a:rPr lang="en-US" b="1" dirty="0" err="1"/>
              <a:t>ishlash</a:t>
            </a:r>
            <a:r>
              <a:rPr lang="en-US" b="1" dirty="0"/>
              <a:t> </a:t>
            </a:r>
            <a:r>
              <a:rPr lang="en-US" b="1" dirty="0" err="1" smtClean="0"/>
              <a:t>qoidalari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  </a:t>
            </a:r>
            <a:r>
              <a:rPr lang="en-US" dirty="0" err="1" smtClean="0"/>
              <a:t>Ilova</a:t>
            </a:r>
            <a:r>
              <a:rPr lang="en-US" dirty="0" smtClean="0"/>
              <a:t> </a:t>
            </a:r>
            <a:r>
              <a:rPr lang="en-US" dirty="0" err="1"/>
              <a:t>o‘zgaruvchi</a:t>
            </a:r>
            <a:r>
              <a:rPr lang="en-US" dirty="0"/>
              <a:t> </a:t>
            </a:r>
            <a:r>
              <a:rPr lang="en-US" dirty="0" err="1"/>
              <a:t>emasdir</a:t>
            </a:r>
            <a:r>
              <a:rPr lang="en-US" dirty="0"/>
              <a:t>. </a:t>
            </a:r>
            <a:r>
              <a:rPr lang="en-US" dirty="0" err="1"/>
              <a:t>Ilovaga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marta</a:t>
            </a:r>
            <a:r>
              <a:rPr lang="en-US" dirty="0"/>
              <a:t> </a:t>
            </a:r>
            <a:r>
              <a:rPr lang="en-US" dirty="0" err="1"/>
              <a:t>qiymat</a:t>
            </a:r>
            <a:r>
              <a:rPr lang="en-US" dirty="0"/>
              <a:t> </a:t>
            </a:r>
            <a:r>
              <a:rPr lang="en-US" dirty="0" err="1"/>
              <a:t>bergandan</a:t>
            </a:r>
            <a:r>
              <a:rPr lang="en-US" dirty="0"/>
              <a:t> </a:t>
            </a:r>
            <a:r>
              <a:rPr lang="en-US" dirty="0" err="1"/>
              <a:t>so‘ng</a:t>
            </a:r>
            <a:r>
              <a:rPr lang="en-US" dirty="0"/>
              <a:t> </a:t>
            </a:r>
            <a:r>
              <a:rPr lang="en-US" dirty="0" err="1"/>
              <a:t>uni</a:t>
            </a:r>
            <a:r>
              <a:rPr lang="en-US" dirty="0"/>
              <a:t> </a:t>
            </a:r>
            <a:r>
              <a:rPr lang="en-US" dirty="0" err="1"/>
              <a:t>o‘zgartirish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. </a:t>
            </a:r>
            <a:r>
              <a:rPr lang="en-US" dirty="0" err="1"/>
              <a:t>Bundan</a:t>
            </a:r>
            <a:r>
              <a:rPr lang="en-US" dirty="0"/>
              <a:t> </a:t>
            </a:r>
            <a:r>
              <a:rPr lang="en-US" dirty="0" err="1"/>
              <a:t>tashqari</a:t>
            </a:r>
            <a:r>
              <a:rPr lang="en-US" dirty="0"/>
              <a:t> </a:t>
            </a:r>
            <a:r>
              <a:rPr lang="en-US" dirty="0" err="1"/>
              <a:t>ilovalar</a:t>
            </a:r>
            <a:r>
              <a:rPr lang="en-US" dirty="0"/>
              <a:t> </a:t>
            </a:r>
            <a:r>
              <a:rPr lang="en-US" dirty="0" err="1"/>
              <a:t>ustida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amallarni</a:t>
            </a:r>
            <a:r>
              <a:rPr lang="en-US" dirty="0"/>
              <a:t> </a:t>
            </a:r>
            <a:r>
              <a:rPr lang="en-US" dirty="0" err="1"/>
              <a:t>bajarish</a:t>
            </a:r>
            <a:r>
              <a:rPr lang="en-US" dirty="0"/>
              <a:t> </a:t>
            </a:r>
            <a:r>
              <a:rPr lang="en-US" dirty="0" smtClean="0"/>
              <a:t>mum</a:t>
            </a:r>
          </a:p>
          <a:p>
            <a:r>
              <a:rPr lang="en-US" b="1" dirty="0" err="1"/>
              <a:t>Ilovaga</a:t>
            </a:r>
            <a:r>
              <a:rPr lang="en-US" b="1" dirty="0"/>
              <a:t> </a:t>
            </a:r>
            <a:r>
              <a:rPr lang="en-US" b="1" dirty="0" err="1"/>
              <a:t>ko‘rsatkich</a:t>
            </a:r>
            <a:r>
              <a:rPr lang="en-US" b="1" dirty="0"/>
              <a:t> </a:t>
            </a:r>
            <a:r>
              <a:rPr lang="en-US" b="1" dirty="0" err="1"/>
              <a:t>qiymatini</a:t>
            </a:r>
            <a:r>
              <a:rPr lang="en-US" b="1" dirty="0"/>
              <a:t> </a:t>
            </a:r>
            <a:r>
              <a:rPr lang="en-US" b="1" dirty="0" err="1"/>
              <a:t>berish</a:t>
            </a:r>
            <a:r>
              <a:rPr lang="en-US" b="1" dirty="0"/>
              <a:t> </a:t>
            </a:r>
            <a:r>
              <a:rPr lang="en-US" b="1" dirty="0" err="1"/>
              <a:t>mumkin</a:t>
            </a:r>
            <a:r>
              <a:rPr lang="en-US" b="1" dirty="0"/>
              <a:t> </a:t>
            </a:r>
            <a:r>
              <a:rPr lang="en-US" b="1" dirty="0" err="1" smtClean="0"/>
              <a:t>emas</a:t>
            </a:r>
            <a:r>
              <a:rPr lang="en-US" b="1" dirty="0" smtClean="0"/>
              <a:t>.</a:t>
            </a:r>
          </a:p>
          <a:p>
            <a:r>
              <a:rPr lang="en-US" b="1" dirty="0" err="1" smtClean="0"/>
              <a:t>Ilovalarni</a:t>
            </a:r>
            <a:r>
              <a:rPr lang="en-US" b="1" dirty="0" smtClean="0"/>
              <a:t> </a:t>
            </a:r>
            <a:r>
              <a:rPr lang="en-US" b="1" dirty="0" err="1"/>
              <a:t>solishtirish</a:t>
            </a:r>
            <a:r>
              <a:rPr lang="en-US" b="1" dirty="0"/>
              <a:t> </a:t>
            </a:r>
            <a:r>
              <a:rPr lang="en-US" b="1" dirty="0" err="1"/>
              <a:t>mumkin</a:t>
            </a:r>
            <a:r>
              <a:rPr lang="en-US" b="1" dirty="0"/>
              <a:t> </a:t>
            </a:r>
            <a:r>
              <a:rPr lang="en-US" b="1" dirty="0" err="1" smtClean="0"/>
              <a:t>emas</a:t>
            </a:r>
            <a:r>
              <a:rPr lang="en-US" b="1" dirty="0" smtClean="0"/>
              <a:t>.</a:t>
            </a:r>
          </a:p>
          <a:p>
            <a:r>
              <a:rPr lang="en-US" b="1" dirty="0" err="1" smtClean="0"/>
              <a:t>Ilovalar</a:t>
            </a:r>
            <a:r>
              <a:rPr lang="en-US" b="1" dirty="0" smtClean="0"/>
              <a:t> </a:t>
            </a:r>
            <a:r>
              <a:rPr lang="en-US" b="1" dirty="0" err="1"/>
              <a:t>ustida</a:t>
            </a:r>
            <a:r>
              <a:rPr lang="en-US" b="1" dirty="0"/>
              <a:t> </a:t>
            </a:r>
            <a:r>
              <a:rPr lang="en-US" b="1" dirty="0" err="1"/>
              <a:t>arifmetik</a:t>
            </a:r>
            <a:r>
              <a:rPr lang="en-US" b="1" dirty="0"/>
              <a:t> </a:t>
            </a:r>
            <a:r>
              <a:rPr lang="en-US" b="1" dirty="0" err="1"/>
              <a:t>amallar</a:t>
            </a:r>
            <a:r>
              <a:rPr lang="en-US" b="1" dirty="0"/>
              <a:t> </a:t>
            </a:r>
            <a:r>
              <a:rPr lang="en-US" b="1" dirty="0" err="1"/>
              <a:t>bajarish</a:t>
            </a:r>
            <a:r>
              <a:rPr lang="en-US" b="1" dirty="0"/>
              <a:t> </a:t>
            </a:r>
            <a:r>
              <a:rPr lang="en-US" b="1" dirty="0" err="1"/>
              <a:t>mumkin</a:t>
            </a:r>
            <a:r>
              <a:rPr lang="en-US" b="1" dirty="0"/>
              <a:t> </a:t>
            </a:r>
            <a:r>
              <a:rPr lang="en-US" b="1" dirty="0" err="1" smtClean="0"/>
              <a:t>emas</a:t>
            </a:r>
            <a:r>
              <a:rPr lang="en-US" b="1" dirty="0" smtClean="0"/>
              <a:t>.</a:t>
            </a:r>
          </a:p>
          <a:p>
            <a:r>
              <a:rPr lang="en-US" b="1" dirty="0" err="1" smtClean="0"/>
              <a:t>Ilovani</a:t>
            </a:r>
            <a:r>
              <a:rPr lang="en-US" b="1" dirty="0" smtClean="0"/>
              <a:t> </a:t>
            </a:r>
            <a:r>
              <a:rPr lang="en-US" b="1" dirty="0" err="1"/>
              <a:t>o‘zgartirish</a:t>
            </a:r>
            <a:r>
              <a:rPr lang="en-US" b="1" dirty="0"/>
              <a:t> </a:t>
            </a:r>
            <a:r>
              <a:rPr lang="en-US" b="1" dirty="0" err="1"/>
              <a:t>mumkin</a:t>
            </a:r>
            <a:r>
              <a:rPr lang="en-US" b="1" dirty="0"/>
              <a:t> </a:t>
            </a:r>
            <a:r>
              <a:rPr lang="en-US" b="1" dirty="0" err="1"/>
              <a:t>emas</a:t>
            </a:r>
            <a:r>
              <a:rPr lang="en-US" b="1" dirty="0"/>
              <a:t>. </a:t>
            </a:r>
            <a:r>
              <a:rPr lang="en-US" b="1" dirty="0" smtClean="0"/>
              <a:t>kin </a:t>
            </a:r>
            <a:r>
              <a:rPr lang="en-US" b="1" dirty="0" err="1"/>
              <a:t>emasdir</a:t>
            </a:r>
            <a:r>
              <a:rPr lang="en-US" b="1" dirty="0"/>
              <a:t>: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59257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Foydalanuvchi</a:t>
            </a:r>
            <a:r>
              <a:rPr lang="en-US" b="1" dirty="0"/>
              <a:t> </a:t>
            </a:r>
            <a:r>
              <a:rPr lang="en-US" b="1" dirty="0" err="1"/>
              <a:t>funksiyalari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 </a:t>
            </a:r>
            <a:r>
              <a:rPr lang="en-US" b="1" dirty="0" err="1"/>
              <a:t>Funksiya</a:t>
            </a:r>
            <a:r>
              <a:rPr lang="en-US" b="1" dirty="0"/>
              <a:t> </a:t>
            </a:r>
            <a:r>
              <a:rPr lang="en-US" b="1" dirty="0" err="1"/>
              <a:t>ta’rifi</a:t>
            </a:r>
            <a:r>
              <a:rPr lang="en-US" b="1" dirty="0"/>
              <a:t>. </a:t>
            </a:r>
            <a:r>
              <a:rPr lang="en-US" dirty="0" err="1"/>
              <a:t>Funksiyani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sifatda</a:t>
            </a:r>
            <a:r>
              <a:rPr lang="en-US" dirty="0"/>
              <a:t> </a:t>
            </a:r>
            <a:r>
              <a:rPr lang="en-US" dirty="0" err="1"/>
              <a:t>qarash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: </a:t>
            </a:r>
            <a:endParaRPr lang="ru-RU" dirty="0"/>
          </a:p>
          <a:p>
            <a:r>
              <a:rPr lang="en-US" dirty="0" err="1" smtClean="0"/>
              <a:t>Hosila</a:t>
            </a:r>
            <a:r>
              <a:rPr lang="en-US" dirty="0" smtClean="0"/>
              <a:t> </a:t>
            </a:r>
            <a:r>
              <a:rPr lang="en-US" dirty="0" err="1"/>
              <a:t>tiplardan</a:t>
            </a:r>
            <a:r>
              <a:rPr lang="en-US" dirty="0"/>
              <a:t> </a:t>
            </a:r>
            <a:r>
              <a:rPr lang="en-US" dirty="0" err="1"/>
              <a:t>biri</a:t>
            </a:r>
            <a:r>
              <a:rPr lang="en-US" dirty="0"/>
              <a:t>; </a:t>
            </a:r>
            <a:endParaRPr lang="ru-RU" dirty="0"/>
          </a:p>
          <a:p>
            <a:r>
              <a:rPr lang="en-US" dirty="0" err="1" smtClean="0"/>
              <a:t>Dastur</a:t>
            </a:r>
            <a:r>
              <a:rPr lang="en-US" dirty="0" smtClean="0"/>
              <a:t> </a:t>
            </a:r>
            <a:r>
              <a:rPr lang="en-US" dirty="0" err="1"/>
              <a:t>bajariluvchi</a:t>
            </a:r>
            <a:r>
              <a:rPr lang="en-US" dirty="0"/>
              <a:t> minimal moduli. </a:t>
            </a:r>
            <a:endParaRPr lang="ru-RU" dirty="0"/>
          </a:p>
          <a:p>
            <a:r>
              <a:rPr lang="en-US" dirty="0" err="1"/>
              <a:t>Funksiya</a:t>
            </a:r>
            <a:r>
              <a:rPr lang="en-US" dirty="0"/>
              <a:t> </a:t>
            </a:r>
            <a:r>
              <a:rPr lang="en-US" dirty="0" err="1"/>
              <a:t>ta’rifi</a:t>
            </a:r>
            <a:r>
              <a:rPr lang="en-US" dirty="0"/>
              <a:t> </a:t>
            </a:r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/>
              <a:t>ko‘rinishi</a:t>
            </a:r>
            <a:r>
              <a:rPr lang="en-US" dirty="0"/>
              <a:t> </a:t>
            </a:r>
            <a:r>
              <a:rPr lang="en-US" dirty="0" err="1"/>
              <a:t>quyidagichadir</a:t>
            </a:r>
            <a:r>
              <a:rPr lang="en-US" dirty="0"/>
              <a:t>: </a:t>
            </a:r>
            <a:endParaRPr lang="ru-RU" dirty="0"/>
          </a:p>
          <a:p>
            <a:r>
              <a:rPr lang="en-US" b="1" dirty="0"/>
              <a:t>&lt;tip&gt; &lt;</a:t>
            </a:r>
            <a:r>
              <a:rPr lang="en-US" b="1" dirty="0" err="1"/>
              <a:t>funksiya</a:t>
            </a:r>
            <a:r>
              <a:rPr lang="en-US" b="1" dirty="0"/>
              <a:t> </a:t>
            </a:r>
            <a:r>
              <a:rPr lang="en-US" b="1" dirty="0" err="1"/>
              <a:t>nomi</a:t>
            </a:r>
            <a:r>
              <a:rPr lang="en-US" b="1" dirty="0"/>
              <a:t>&gt;(&lt;</a:t>
            </a:r>
            <a:r>
              <a:rPr lang="en-US" b="1" dirty="0" err="1"/>
              <a:t>formal_parametrlar_ta’rifi</a:t>
            </a:r>
            <a:r>
              <a:rPr lang="en-US" b="1" dirty="0"/>
              <a:t>&gt;) </a:t>
            </a:r>
            <a:endParaRPr lang="ru-RU" dirty="0"/>
          </a:p>
          <a:p>
            <a:r>
              <a:rPr lang="en-US" dirty="0"/>
              <a:t>Formal </a:t>
            </a:r>
            <a:r>
              <a:rPr lang="en-US" dirty="0" err="1"/>
              <a:t>parametrlarga</a:t>
            </a:r>
            <a:r>
              <a:rPr lang="en-US" dirty="0"/>
              <a:t> </a:t>
            </a:r>
            <a:r>
              <a:rPr lang="en-US" dirty="0" err="1"/>
              <a:t>ta’rif</a:t>
            </a:r>
            <a:r>
              <a:rPr lang="en-US" dirty="0"/>
              <a:t> </a:t>
            </a:r>
            <a:r>
              <a:rPr lang="en-US" dirty="0" err="1"/>
              <a:t>berilganda</a:t>
            </a:r>
            <a:r>
              <a:rPr lang="en-US" dirty="0"/>
              <a:t> </a:t>
            </a:r>
            <a:r>
              <a:rPr lang="en-US" dirty="0" err="1"/>
              <a:t>ularninga</a:t>
            </a:r>
            <a:r>
              <a:rPr lang="en-US" dirty="0"/>
              <a:t> </a:t>
            </a:r>
            <a:r>
              <a:rPr lang="en-US" dirty="0" err="1"/>
              <a:t>boshlangich</a:t>
            </a:r>
            <a:r>
              <a:rPr lang="en-US" dirty="0"/>
              <a:t> </a:t>
            </a:r>
            <a:r>
              <a:rPr lang="en-US" dirty="0" err="1"/>
              <a:t>qiymatlari</a:t>
            </a:r>
            <a:r>
              <a:rPr lang="en-US" dirty="0"/>
              <a:t> ham </a:t>
            </a:r>
            <a:r>
              <a:rPr lang="en-US" dirty="0" err="1"/>
              <a:t>kursatilishi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 err="1"/>
              <a:t>Funksiya</a:t>
            </a:r>
            <a:r>
              <a:rPr lang="en-US" dirty="0"/>
              <a:t> </a:t>
            </a:r>
            <a:r>
              <a:rPr lang="en-US" dirty="0" err="1"/>
              <a:t>qaytaruvchi</a:t>
            </a:r>
            <a:r>
              <a:rPr lang="en-US" dirty="0"/>
              <a:t> </a:t>
            </a:r>
            <a:r>
              <a:rPr lang="en-US" dirty="0" err="1"/>
              <a:t>ifoda</a:t>
            </a:r>
            <a:r>
              <a:rPr lang="en-US" dirty="0"/>
              <a:t> </a:t>
            </a:r>
            <a:r>
              <a:rPr lang="en-US" dirty="0" err="1"/>
              <a:t>qiymati</a:t>
            </a:r>
            <a:r>
              <a:rPr lang="en-US" dirty="0"/>
              <a:t> </a:t>
            </a:r>
            <a:r>
              <a:rPr lang="en-US" dirty="0" err="1"/>
              <a:t>funksiya</a:t>
            </a:r>
            <a:r>
              <a:rPr lang="en-US" dirty="0"/>
              <a:t> </a:t>
            </a:r>
            <a:r>
              <a:rPr lang="en-US" dirty="0" err="1"/>
              <a:t>tanasida</a:t>
            </a:r>
            <a:r>
              <a:rPr lang="en-US" dirty="0"/>
              <a:t> return &lt;</a:t>
            </a:r>
            <a:r>
              <a:rPr lang="en-US" dirty="0" err="1"/>
              <a:t>ifoda</a:t>
            </a:r>
            <a:r>
              <a:rPr lang="en-US" dirty="0"/>
              <a:t>&gt; ; </a:t>
            </a:r>
            <a:r>
              <a:rPr lang="en-US" dirty="0" err="1"/>
              <a:t>operatori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ko‘rsatiladi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81002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 smtClean="0"/>
              <a:t>Prototip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3200" dirty="0" smtClean="0"/>
              <a:t>   Agar </a:t>
            </a:r>
            <a:r>
              <a:rPr lang="en-US" sz="3200" dirty="0" err="1"/>
              <a:t>programmada</a:t>
            </a:r>
            <a:r>
              <a:rPr lang="en-US" sz="3200" dirty="0"/>
              <a:t> </a:t>
            </a:r>
            <a:r>
              <a:rPr lang="en-US" sz="3200" dirty="0" err="1"/>
              <a:t>funksiya</a:t>
            </a:r>
            <a:r>
              <a:rPr lang="en-US" sz="3200" dirty="0"/>
              <a:t> </a:t>
            </a:r>
            <a:r>
              <a:rPr lang="en-US" sz="3200" dirty="0" err="1"/>
              <a:t>ta’rifi</a:t>
            </a:r>
            <a:r>
              <a:rPr lang="en-US" sz="3200" dirty="0"/>
              <a:t> </a:t>
            </a:r>
            <a:r>
              <a:rPr lang="en-US" sz="3200" dirty="0" err="1"/>
              <a:t>murojaatdan</a:t>
            </a:r>
            <a:r>
              <a:rPr lang="en-US" sz="3200" dirty="0"/>
              <a:t> </a:t>
            </a:r>
            <a:r>
              <a:rPr lang="en-US" sz="3200" dirty="0" err="1"/>
              <a:t>keyin</a:t>
            </a:r>
            <a:r>
              <a:rPr lang="en-US" sz="3200" dirty="0"/>
              <a:t> </a:t>
            </a:r>
            <a:r>
              <a:rPr lang="en-US" sz="3200" dirty="0" err="1"/>
              <a:t>berilsa</a:t>
            </a:r>
            <a:r>
              <a:rPr lang="en-US" sz="3200" dirty="0"/>
              <a:t>, </a:t>
            </a:r>
            <a:r>
              <a:rPr lang="en-US" sz="3200" dirty="0" err="1"/>
              <a:t>yoki</a:t>
            </a:r>
            <a:r>
              <a:rPr lang="en-US" sz="3200" dirty="0"/>
              <a:t> </a:t>
            </a:r>
            <a:r>
              <a:rPr lang="en-US" sz="3200" dirty="0" err="1"/>
              <a:t>funksiya</a:t>
            </a:r>
            <a:r>
              <a:rPr lang="en-US" sz="3200" dirty="0"/>
              <a:t> </a:t>
            </a:r>
            <a:r>
              <a:rPr lang="en-US" sz="3200" dirty="0" err="1"/>
              <a:t>boshqa</a:t>
            </a:r>
            <a:r>
              <a:rPr lang="en-US" sz="3200" dirty="0"/>
              <a:t> </a:t>
            </a:r>
            <a:r>
              <a:rPr lang="en-US" sz="3200" dirty="0" err="1"/>
              <a:t>faylda</a:t>
            </a:r>
            <a:r>
              <a:rPr lang="en-US" sz="3200" dirty="0"/>
              <a:t> </a:t>
            </a:r>
            <a:r>
              <a:rPr lang="en-US" sz="3200" dirty="0" err="1"/>
              <a:t>joylashgan</a:t>
            </a:r>
            <a:r>
              <a:rPr lang="en-US" sz="3200" dirty="0"/>
              <a:t> </a:t>
            </a:r>
            <a:r>
              <a:rPr lang="en-US" sz="3200" dirty="0" err="1"/>
              <a:t>bo‘lsa</a:t>
            </a:r>
            <a:r>
              <a:rPr lang="en-US" sz="3200" dirty="0"/>
              <a:t>, </a:t>
            </a:r>
            <a:r>
              <a:rPr lang="en-US" sz="3200" dirty="0" err="1"/>
              <a:t>murojjatdan</a:t>
            </a:r>
            <a:r>
              <a:rPr lang="en-US" sz="3200" dirty="0"/>
              <a:t> </a:t>
            </a:r>
            <a:r>
              <a:rPr lang="en-US" sz="3200" dirty="0" err="1"/>
              <a:t>oldin</a:t>
            </a:r>
            <a:r>
              <a:rPr lang="en-US" sz="3200" dirty="0"/>
              <a:t> </a:t>
            </a:r>
            <a:r>
              <a:rPr lang="en-US" sz="3200" dirty="0" err="1"/>
              <a:t>shu</a:t>
            </a:r>
            <a:r>
              <a:rPr lang="en-US" sz="3200" dirty="0"/>
              <a:t> </a:t>
            </a:r>
            <a:r>
              <a:rPr lang="en-US" sz="3200" dirty="0" err="1"/>
              <a:t>funksiyaning</a:t>
            </a:r>
            <a:r>
              <a:rPr lang="en-US" sz="3200" dirty="0"/>
              <a:t> </a:t>
            </a:r>
            <a:r>
              <a:rPr lang="en-US" sz="3200" dirty="0" err="1"/>
              <a:t>prototipi</a:t>
            </a:r>
            <a:r>
              <a:rPr lang="en-US" sz="3200" dirty="0"/>
              <a:t> </a:t>
            </a:r>
            <a:r>
              <a:rPr lang="en-US" sz="3200" dirty="0" err="1"/>
              <a:t>joylashgan</a:t>
            </a:r>
            <a:r>
              <a:rPr lang="en-US" sz="3200" dirty="0"/>
              <a:t> </a:t>
            </a:r>
            <a:r>
              <a:rPr lang="en-US" sz="3200" dirty="0" err="1"/>
              <a:t>bo‘lishi</a:t>
            </a:r>
            <a:r>
              <a:rPr lang="en-US" sz="3200" dirty="0"/>
              <a:t> </a:t>
            </a:r>
            <a:r>
              <a:rPr lang="en-US" sz="3200" dirty="0" err="1"/>
              <a:t>kerak</a:t>
            </a:r>
            <a:r>
              <a:rPr lang="en-US" sz="3200" dirty="0" smtClean="0"/>
              <a:t>.</a:t>
            </a:r>
          </a:p>
          <a:p>
            <a:r>
              <a:rPr lang="en-US" sz="3200" dirty="0" smtClean="0"/>
              <a:t>    </a:t>
            </a:r>
            <a:r>
              <a:rPr lang="en-US" sz="3200" dirty="0" err="1" smtClean="0"/>
              <a:t>Prototip</a:t>
            </a:r>
            <a:r>
              <a:rPr lang="en-US" sz="3200" dirty="0" smtClean="0"/>
              <a:t> </a:t>
            </a:r>
            <a:r>
              <a:rPr lang="en-US" sz="3200" dirty="0" err="1"/>
              <a:t>funksiya</a:t>
            </a:r>
            <a:r>
              <a:rPr lang="en-US" sz="3200" dirty="0"/>
              <a:t> </a:t>
            </a:r>
            <a:r>
              <a:rPr lang="en-US" sz="3200" dirty="0" err="1"/>
              <a:t>nomi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formal </a:t>
            </a:r>
            <a:r>
              <a:rPr lang="en-US" sz="3200" dirty="0" err="1"/>
              <a:t>parametrlar</a:t>
            </a:r>
            <a:r>
              <a:rPr lang="en-US" sz="3200" dirty="0"/>
              <a:t> </a:t>
            </a:r>
            <a:r>
              <a:rPr lang="en-US" sz="3200" dirty="0" err="1"/>
              <a:t>tiplaridan</a:t>
            </a:r>
            <a:r>
              <a:rPr lang="en-US" sz="3200" dirty="0"/>
              <a:t> </a:t>
            </a:r>
            <a:r>
              <a:rPr lang="en-US" sz="3200" dirty="0" err="1"/>
              <a:t>iborat</a:t>
            </a:r>
            <a:r>
              <a:rPr lang="en-US" sz="3200" dirty="0"/>
              <a:t> </a:t>
            </a:r>
            <a:r>
              <a:rPr lang="en-US" sz="3200" dirty="0" err="1"/>
              <a:t>bo‘ladi</a:t>
            </a:r>
            <a:r>
              <a:rPr lang="en-US" sz="3200" dirty="0"/>
              <a:t>. Formal </a:t>
            </a:r>
            <a:r>
              <a:rPr lang="en-US" sz="3200" dirty="0" err="1"/>
              <a:t>parametrlar</a:t>
            </a:r>
            <a:r>
              <a:rPr lang="en-US" sz="3200" dirty="0"/>
              <a:t> </a:t>
            </a:r>
            <a:r>
              <a:rPr lang="en-US" sz="3200" dirty="0" err="1"/>
              <a:t>nomlarini</a:t>
            </a:r>
            <a:r>
              <a:rPr lang="en-US" sz="3200" dirty="0"/>
              <a:t> </a:t>
            </a:r>
            <a:r>
              <a:rPr lang="en-US" sz="3200" dirty="0" err="1"/>
              <a:t>berish</a:t>
            </a:r>
            <a:r>
              <a:rPr lang="en-US" sz="3200" dirty="0"/>
              <a:t> </a:t>
            </a:r>
            <a:r>
              <a:rPr lang="en-US" sz="3200" dirty="0" err="1"/>
              <a:t>shart</a:t>
            </a:r>
            <a:r>
              <a:rPr lang="en-US" sz="3200" dirty="0"/>
              <a:t> </a:t>
            </a:r>
            <a:r>
              <a:rPr lang="en-US" sz="3200" dirty="0" err="1"/>
              <a:t>emas</a:t>
            </a:r>
            <a:r>
              <a:rPr lang="en-US" sz="3200" dirty="0"/>
              <a:t>. </a:t>
            </a:r>
            <a:endParaRPr lang="ru-RU" sz="3200" dirty="0"/>
          </a:p>
          <a:p>
            <a:r>
              <a:rPr lang="en-US" sz="3200" dirty="0" err="1"/>
              <a:t>Misol</a:t>
            </a:r>
            <a:r>
              <a:rPr lang="en-US" sz="3200" dirty="0"/>
              <a:t> </a:t>
            </a:r>
            <a:r>
              <a:rPr lang="en-US" sz="3200" dirty="0" err="1"/>
              <a:t>uchun</a:t>
            </a:r>
            <a:r>
              <a:rPr lang="en-US" sz="3200" dirty="0"/>
              <a:t>: </a:t>
            </a:r>
            <a:endParaRPr lang="ru-RU" sz="3200" dirty="0"/>
          </a:p>
          <a:p>
            <a:r>
              <a:rPr lang="en-US" sz="3600" b="1" dirty="0"/>
              <a:t>float min(float, float); 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084532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Protseduralar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961535"/>
            <a:ext cx="10515600" cy="4583644"/>
          </a:xfrm>
        </p:spPr>
        <p:txBody>
          <a:bodyPr/>
          <a:lstStyle/>
          <a:p>
            <a:r>
              <a:rPr lang="en-US" b="1" dirty="0" smtClean="0"/>
              <a:t>   </a:t>
            </a:r>
            <a:r>
              <a:rPr lang="en-US" b="1" dirty="0" err="1" smtClean="0"/>
              <a:t>Protseduralar</a:t>
            </a:r>
            <a:r>
              <a:rPr lang="en-US" b="1" dirty="0"/>
              <a:t>. </a:t>
            </a:r>
            <a:r>
              <a:rPr lang="en-US" dirty="0" err="1"/>
              <a:t>Funksiyaga</a:t>
            </a:r>
            <a:r>
              <a:rPr lang="en-US" dirty="0"/>
              <a:t> </a:t>
            </a:r>
            <a:r>
              <a:rPr lang="en-US" dirty="0" err="1"/>
              <a:t>parametrlar</a:t>
            </a:r>
            <a:r>
              <a:rPr lang="en-US" dirty="0"/>
              <a:t> </a:t>
            </a:r>
            <a:r>
              <a:rPr lang="en-US" dirty="0" err="1"/>
              <a:t>qiymat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uzatiladi</a:t>
            </a:r>
            <a:r>
              <a:rPr lang="en-US" dirty="0"/>
              <a:t>. </a:t>
            </a:r>
            <a:r>
              <a:rPr lang="en-US" dirty="0" err="1"/>
              <a:t>Funksiyaga</a:t>
            </a:r>
            <a:r>
              <a:rPr lang="en-US" dirty="0"/>
              <a:t> </a:t>
            </a:r>
            <a:r>
              <a:rPr lang="en-US" dirty="0" err="1"/>
              <a:t>parametrlar</a:t>
            </a:r>
            <a:r>
              <a:rPr lang="en-US" dirty="0"/>
              <a:t> </a:t>
            </a:r>
            <a:r>
              <a:rPr lang="en-US" dirty="0" err="1"/>
              <a:t>qiymatlari</a:t>
            </a:r>
            <a:r>
              <a:rPr lang="en-US" dirty="0"/>
              <a:t> </a:t>
            </a:r>
            <a:r>
              <a:rPr lang="en-US" dirty="0" err="1"/>
              <a:t>uzatilishi</a:t>
            </a:r>
            <a:r>
              <a:rPr lang="en-US" dirty="0"/>
              <a:t> </a:t>
            </a:r>
            <a:r>
              <a:rPr lang="en-US" dirty="0" err="1"/>
              <a:t>haqiqiy</a:t>
            </a:r>
            <a:r>
              <a:rPr lang="en-US" dirty="0"/>
              <a:t> </a:t>
            </a:r>
            <a:r>
              <a:rPr lang="en-US" dirty="0" err="1"/>
              <a:t>parametrlar</a:t>
            </a:r>
            <a:r>
              <a:rPr lang="en-US" dirty="0"/>
              <a:t> </a:t>
            </a:r>
            <a:r>
              <a:rPr lang="en-US" dirty="0" err="1"/>
              <a:t>qiymatlarini</a:t>
            </a:r>
            <a:r>
              <a:rPr lang="en-US" dirty="0"/>
              <a:t> </a:t>
            </a:r>
            <a:r>
              <a:rPr lang="en-US" dirty="0" err="1"/>
              <a:t>funksiya</a:t>
            </a:r>
            <a:r>
              <a:rPr lang="en-US" dirty="0"/>
              <a:t> </a:t>
            </a:r>
            <a:r>
              <a:rPr lang="en-US" dirty="0" err="1"/>
              <a:t>tanasida</a:t>
            </a:r>
            <a:r>
              <a:rPr lang="en-US" dirty="0"/>
              <a:t> </a:t>
            </a:r>
            <a:r>
              <a:rPr lang="en-US" dirty="0" err="1"/>
              <a:t>o‘zgartirish</a:t>
            </a:r>
            <a:r>
              <a:rPr lang="en-US" dirty="0"/>
              <a:t> </a:t>
            </a:r>
            <a:r>
              <a:rPr lang="en-US" dirty="0" err="1"/>
              <a:t>imkonini</a:t>
            </a:r>
            <a:r>
              <a:rPr lang="en-US" dirty="0"/>
              <a:t> </a:t>
            </a:r>
            <a:r>
              <a:rPr lang="en-US" dirty="0" err="1"/>
              <a:t>bermaydi</a:t>
            </a:r>
            <a:r>
              <a:rPr lang="en-US" dirty="0"/>
              <a:t>. Bu </a:t>
            </a:r>
            <a:r>
              <a:rPr lang="en-US" dirty="0" err="1"/>
              <a:t>muammoni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ko‘rsatkichlardan</a:t>
            </a:r>
            <a:r>
              <a:rPr lang="en-US" dirty="0"/>
              <a:t> </a:t>
            </a:r>
            <a:r>
              <a:rPr lang="en-US" dirty="0" err="1"/>
              <a:t>foydalanish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  <a:endParaRPr lang="ru-RU" dirty="0"/>
          </a:p>
          <a:p>
            <a:r>
              <a:rPr lang="en-US" b="1" dirty="0" smtClean="0"/>
              <a:t>   </a:t>
            </a:r>
            <a:r>
              <a:rPr lang="en-US" b="1" dirty="0" err="1" smtClean="0"/>
              <a:t>Funksiyalarni</a:t>
            </a:r>
            <a:r>
              <a:rPr lang="en-US" b="1" dirty="0" smtClean="0"/>
              <a:t> </a:t>
            </a:r>
            <a:r>
              <a:rPr lang="en-US" b="1" dirty="0" err="1"/>
              <a:t>qo‘shimcha</a:t>
            </a:r>
            <a:r>
              <a:rPr lang="en-US" b="1" dirty="0"/>
              <a:t> </a:t>
            </a:r>
            <a:r>
              <a:rPr lang="en-US" b="1" dirty="0" err="1"/>
              <a:t>yuklash</a:t>
            </a:r>
            <a:r>
              <a:rPr lang="en-US" b="1" dirty="0"/>
              <a:t>. </a:t>
            </a:r>
            <a:r>
              <a:rPr lang="en-US" dirty="0" err="1"/>
              <a:t>Funksiyalarni</a:t>
            </a:r>
            <a:r>
              <a:rPr lang="en-US" dirty="0"/>
              <a:t> </a:t>
            </a:r>
            <a:r>
              <a:rPr lang="en-US" dirty="0" err="1"/>
              <a:t>qo‘shimcha</a:t>
            </a:r>
            <a:r>
              <a:rPr lang="en-US" dirty="0"/>
              <a:t> </a:t>
            </a:r>
            <a:r>
              <a:rPr lang="en-US" dirty="0" err="1"/>
              <a:t>yuklashdan</a:t>
            </a:r>
            <a:r>
              <a:rPr lang="en-US" dirty="0"/>
              <a:t> </a:t>
            </a:r>
            <a:r>
              <a:rPr lang="en-US" dirty="0" err="1"/>
              <a:t>maqsad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nomli</a:t>
            </a:r>
            <a:r>
              <a:rPr lang="en-US" dirty="0"/>
              <a:t> </a:t>
            </a:r>
            <a:r>
              <a:rPr lang="en-US" dirty="0" err="1"/>
              <a:t>funksiyaga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tipli</a:t>
            </a:r>
            <a:r>
              <a:rPr lang="en-US" dirty="0"/>
              <a:t> </a:t>
            </a:r>
            <a:r>
              <a:rPr lang="en-US" dirty="0" err="1"/>
              <a:t>o‘zgaruvchilar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murojaat</a:t>
            </a:r>
            <a:r>
              <a:rPr lang="en-US" dirty="0"/>
              <a:t> </a:t>
            </a:r>
            <a:r>
              <a:rPr lang="en-US" dirty="0" err="1"/>
              <a:t>qilib</a:t>
            </a:r>
            <a:r>
              <a:rPr lang="en-US" dirty="0"/>
              <a:t> </a:t>
            </a:r>
            <a:r>
              <a:rPr lang="en-US" dirty="0" err="1"/>
              <a:t>qiymat</a:t>
            </a:r>
            <a:r>
              <a:rPr lang="en-US" dirty="0"/>
              <a:t> </a:t>
            </a:r>
            <a:r>
              <a:rPr lang="en-US" dirty="0" err="1"/>
              <a:t>olishdir</a:t>
            </a:r>
            <a:r>
              <a:rPr lang="en-US" dirty="0"/>
              <a:t>. </a:t>
            </a:r>
            <a:r>
              <a:rPr lang="en-US" dirty="0" err="1"/>
              <a:t>Kompilyator</a:t>
            </a:r>
            <a:r>
              <a:rPr lang="en-US" dirty="0"/>
              <a:t> </a:t>
            </a:r>
            <a:r>
              <a:rPr lang="en-US" dirty="0" err="1"/>
              <a:t>haqiqiy</a:t>
            </a:r>
            <a:r>
              <a:rPr lang="en-US" dirty="0"/>
              <a:t> </a:t>
            </a:r>
            <a:r>
              <a:rPr lang="en-US" dirty="0" err="1"/>
              <a:t>parametrlar</a:t>
            </a:r>
            <a:r>
              <a:rPr lang="en-US" dirty="0"/>
              <a:t> </a:t>
            </a:r>
            <a:r>
              <a:rPr lang="en-US" dirty="0" err="1"/>
              <a:t>ro‘yxati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funksiya</a:t>
            </a:r>
            <a:r>
              <a:rPr lang="en-US" dirty="0"/>
              <a:t> </a:t>
            </a:r>
            <a:r>
              <a:rPr lang="en-US" dirty="0" err="1"/>
              <a:t>chaqirig‘i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qaysi</a:t>
            </a:r>
            <a:r>
              <a:rPr lang="en-US" dirty="0"/>
              <a:t> </a:t>
            </a:r>
            <a:r>
              <a:rPr lang="en-US" dirty="0" err="1"/>
              <a:t>funksiyani</a:t>
            </a:r>
            <a:r>
              <a:rPr lang="en-US" dirty="0"/>
              <a:t> </a:t>
            </a:r>
            <a:r>
              <a:rPr lang="en-US" dirty="0" err="1"/>
              <a:t>chaqirish</a:t>
            </a:r>
            <a:r>
              <a:rPr lang="en-US" dirty="0"/>
              <a:t> </a:t>
            </a:r>
            <a:r>
              <a:rPr lang="en-US" dirty="0" err="1"/>
              <a:t>kerakligini</a:t>
            </a:r>
            <a:r>
              <a:rPr lang="en-US" dirty="0"/>
              <a:t> </a:t>
            </a:r>
            <a:r>
              <a:rPr lang="en-US" dirty="0" err="1"/>
              <a:t>o‘zi</a:t>
            </a:r>
            <a:r>
              <a:rPr lang="en-US" dirty="0"/>
              <a:t> </a:t>
            </a:r>
            <a:r>
              <a:rPr lang="en-US" dirty="0" err="1"/>
              <a:t>aniqlaydi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1757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StringBuffer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000" dirty="0" smtClean="0"/>
              <a:t>   </a:t>
            </a:r>
            <a:r>
              <a:rPr lang="en-US" sz="3000" b="1" dirty="0" err="1" smtClean="0"/>
              <a:t>StringBuffer</a:t>
            </a:r>
            <a:r>
              <a:rPr lang="en-US" sz="3000" dirty="0" smtClean="0"/>
              <a:t> </a:t>
            </a:r>
            <a:r>
              <a:rPr lang="en-US" sz="3000" dirty="0"/>
              <a:t>— </a:t>
            </a:r>
            <a:r>
              <a:rPr lang="en-US" sz="3000" dirty="0" err="1"/>
              <a:t>sinfida</a:t>
            </a:r>
            <a:r>
              <a:rPr lang="en-US" sz="3000" dirty="0"/>
              <a:t> </a:t>
            </a:r>
            <a:r>
              <a:rPr lang="en-US" sz="3000" dirty="0" err="1"/>
              <a:t>satrlar</a:t>
            </a:r>
            <a:r>
              <a:rPr lang="en-US" sz="3000" dirty="0"/>
              <a:t> </a:t>
            </a:r>
            <a:r>
              <a:rPr lang="en-US" sz="3000" dirty="0" err="1"/>
              <a:t>bilan</a:t>
            </a:r>
            <a:r>
              <a:rPr lang="en-US" sz="3000" dirty="0"/>
              <a:t> </a:t>
            </a:r>
            <a:r>
              <a:rPr lang="en-US" sz="3000" dirty="0" err="1"/>
              <a:t>ishlash</a:t>
            </a:r>
            <a:r>
              <a:rPr lang="en-US" sz="3000" dirty="0"/>
              <a:t> </a:t>
            </a:r>
            <a:r>
              <a:rPr lang="en-US" sz="3000" dirty="0" err="1"/>
              <a:t>uchun</a:t>
            </a:r>
            <a:r>
              <a:rPr lang="en-US" sz="3000" dirty="0"/>
              <a:t> </a:t>
            </a:r>
            <a:r>
              <a:rPr lang="en-US" sz="3000" dirty="0" err="1"/>
              <a:t>kerak</a:t>
            </a:r>
            <a:r>
              <a:rPr lang="en-US" sz="3000" dirty="0"/>
              <a:t> </a:t>
            </a:r>
            <a:r>
              <a:rPr lang="en-US" sz="3000" dirty="0" err="1"/>
              <a:t>bo‘lgan</a:t>
            </a:r>
            <a:r>
              <a:rPr lang="en-US" sz="3000" dirty="0"/>
              <a:t> </a:t>
            </a:r>
            <a:r>
              <a:rPr lang="en-US" sz="3000" dirty="0" err="1"/>
              <a:t>usullar</a:t>
            </a:r>
            <a:r>
              <a:rPr lang="en-US" sz="3000" dirty="0"/>
              <a:t> </a:t>
            </a:r>
            <a:r>
              <a:rPr lang="en-US" sz="3000" dirty="0" err="1"/>
              <a:t>mavjuddir</a:t>
            </a:r>
            <a:r>
              <a:rPr lang="en-US" sz="3000" dirty="0"/>
              <a:t>. String </a:t>
            </a:r>
            <a:r>
              <a:rPr lang="en-US" sz="3000" dirty="0" err="1"/>
              <a:t>sinfi</a:t>
            </a:r>
            <a:r>
              <a:rPr lang="en-US" sz="3000" dirty="0"/>
              <a:t> </a:t>
            </a:r>
            <a:r>
              <a:rPr lang="en-US" sz="3000" dirty="0" err="1"/>
              <a:t>obyektlari</a:t>
            </a:r>
            <a:r>
              <a:rPr lang="en-US" sz="3000" dirty="0"/>
              <a:t> </a:t>
            </a:r>
            <a:r>
              <a:rPr lang="en-US" sz="3000" dirty="0" err="1"/>
              <a:t>ma’lum</a:t>
            </a:r>
            <a:r>
              <a:rPr lang="en-US" sz="3000" dirty="0"/>
              <a:t> </a:t>
            </a:r>
            <a:r>
              <a:rPr lang="en-US" sz="3000" dirty="0" err="1"/>
              <a:t>uzunlikdagi</a:t>
            </a:r>
            <a:r>
              <a:rPr lang="en-US" sz="3000" dirty="0"/>
              <a:t> </a:t>
            </a:r>
            <a:r>
              <a:rPr lang="en-US" sz="3000" dirty="0" err="1"/>
              <a:t>o‘zgarmas</a:t>
            </a:r>
            <a:r>
              <a:rPr lang="en-US" sz="3000" dirty="0"/>
              <a:t> </a:t>
            </a:r>
            <a:r>
              <a:rPr lang="en-US" sz="3000" dirty="0" err="1"/>
              <a:t>satrlardan</a:t>
            </a:r>
            <a:r>
              <a:rPr lang="en-US" sz="3000" dirty="0"/>
              <a:t> </a:t>
            </a:r>
            <a:r>
              <a:rPr lang="en-US" sz="3000" dirty="0" err="1"/>
              <a:t>iborat</a:t>
            </a:r>
            <a:r>
              <a:rPr lang="en-US" sz="3000" dirty="0"/>
              <a:t>. </a:t>
            </a:r>
            <a:endParaRPr lang="en-US" sz="3000" dirty="0" smtClean="0"/>
          </a:p>
          <a:p>
            <a:r>
              <a:rPr lang="en-US" sz="3000" dirty="0" smtClean="0"/>
              <a:t>  </a:t>
            </a:r>
            <a:r>
              <a:rPr lang="en-US" sz="3000" b="1" dirty="0" err="1" smtClean="0"/>
              <a:t>StringBuffer</a:t>
            </a:r>
            <a:r>
              <a:rPr lang="en-US" sz="3000" dirty="0" smtClean="0"/>
              <a:t> </a:t>
            </a:r>
            <a:r>
              <a:rPr lang="en-US" sz="3000" dirty="0" err="1"/>
              <a:t>obyektlari</a:t>
            </a:r>
            <a:r>
              <a:rPr lang="en-US" sz="3000" dirty="0"/>
              <a:t> </a:t>
            </a:r>
            <a:r>
              <a:rPr lang="en-US" sz="3000" dirty="0" err="1"/>
              <a:t>uzunligii</a:t>
            </a:r>
            <a:r>
              <a:rPr lang="en-US" sz="3000" dirty="0"/>
              <a:t> </a:t>
            </a:r>
            <a:r>
              <a:rPr lang="en-US" sz="3000" dirty="0" err="1"/>
              <a:t>va</a:t>
            </a:r>
            <a:r>
              <a:rPr lang="en-US" sz="3000" dirty="0"/>
              <a:t> </a:t>
            </a:r>
            <a:r>
              <a:rPr lang="en-US" sz="3000" dirty="0" err="1"/>
              <a:t>qiymati</a:t>
            </a:r>
            <a:r>
              <a:rPr lang="en-US" sz="3000" dirty="0"/>
              <a:t> </a:t>
            </a:r>
            <a:r>
              <a:rPr lang="en-US" sz="3000" dirty="0" err="1"/>
              <a:t>o‘zgaruvchan</a:t>
            </a:r>
            <a:r>
              <a:rPr lang="en-US" sz="3000" dirty="0"/>
              <a:t> </a:t>
            </a:r>
            <a:r>
              <a:rPr lang="en-US" sz="3000" dirty="0" err="1"/>
              <a:t>satrlardan</a:t>
            </a:r>
            <a:r>
              <a:rPr lang="en-US" sz="3000" dirty="0"/>
              <a:t> </a:t>
            </a:r>
            <a:r>
              <a:rPr lang="en-US" sz="3000" dirty="0" err="1"/>
              <a:t>iborat</a:t>
            </a:r>
            <a:r>
              <a:rPr lang="en-US" sz="3000" dirty="0" smtClean="0"/>
              <a:t>.</a:t>
            </a:r>
          </a:p>
          <a:p>
            <a:r>
              <a:rPr lang="en-US" sz="3000" dirty="0" smtClean="0"/>
              <a:t>   </a:t>
            </a:r>
            <a:r>
              <a:rPr lang="en-US" sz="3000" b="1" dirty="0" smtClean="0"/>
              <a:t>Java</a:t>
            </a:r>
            <a:r>
              <a:rPr lang="en-US" sz="3000" dirty="0" smtClean="0"/>
              <a:t> </a:t>
            </a:r>
            <a:r>
              <a:rPr lang="en-US" sz="3000" dirty="0" err="1"/>
              <a:t>tilida</a:t>
            </a:r>
            <a:r>
              <a:rPr lang="en-US" sz="3000" dirty="0"/>
              <a:t> </a:t>
            </a:r>
            <a:r>
              <a:rPr lang="en-US" sz="3000" dirty="0" err="1"/>
              <a:t>ikkala</a:t>
            </a:r>
            <a:r>
              <a:rPr lang="en-US" sz="3000" dirty="0"/>
              <a:t> </a:t>
            </a:r>
            <a:r>
              <a:rPr lang="en-US" sz="3000" dirty="0" err="1"/>
              <a:t>sinfdan</a:t>
            </a:r>
            <a:r>
              <a:rPr lang="en-US" sz="3000" dirty="0"/>
              <a:t> </a:t>
            </a:r>
            <a:r>
              <a:rPr lang="en-US" sz="3000" dirty="0" err="1"/>
              <a:t>aktiv</a:t>
            </a:r>
            <a:r>
              <a:rPr lang="en-US" sz="3000" dirty="0"/>
              <a:t> </a:t>
            </a:r>
            <a:r>
              <a:rPr lang="en-US" sz="3000" dirty="0" err="1"/>
              <a:t>foydalaniladi</a:t>
            </a:r>
            <a:r>
              <a:rPr lang="en-US" sz="3000" dirty="0"/>
              <a:t>, </a:t>
            </a:r>
            <a:r>
              <a:rPr lang="en-US" sz="3000" dirty="0" err="1"/>
              <a:t>lekin</a:t>
            </a:r>
            <a:r>
              <a:rPr lang="en-US" sz="3000" dirty="0"/>
              <a:t> </a:t>
            </a:r>
            <a:r>
              <a:rPr lang="en-US" sz="3000" dirty="0" err="1"/>
              <a:t>dasturchilar</a:t>
            </a:r>
            <a:r>
              <a:rPr lang="en-US" sz="3000" dirty="0"/>
              <a:t> + </a:t>
            </a:r>
            <a:r>
              <a:rPr lang="en-US" sz="3000" dirty="0" err="1"/>
              <a:t>operatoridan</a:t>
            </a:r>
            <a:r>
              <a:rPr lang="en-US" sz="3000" dirty="0"/>
              <a:t> </a:t>
            </a:r>
            <a:r>
              <a:rPr lang="en-US" sz="3000" dirty="0" err="1"/>
              <a:t>foydalanilgan</a:t>
            </a:r>
            <a:r>
              <a:rPr lang="en-US" sz="3000" dirty="0"/>
              <a:t> </a:t>
            </a:r>
            <a:r>
              <a:rPr lang="en-US" sz="3000" dirty="0" err="1"/>
              <a:t>holda</a:t>
            </a:r>
            <a:r>
              <a:rPr lang="en-US" sz="3000" dirty="0"/>
              <a:t> String </a:t>
            </a:r>
            <a:r>
              <a:rPr lang="en-US" sz="3000" dirty="0" err="1"/>
              <a:t>sinfi</a:t>
            </a:r>
            <a:r>
              <a:rPr lang="en-US" sz="3000" dirty="0"/>
              <a:t> </a:t>
            </a:r>
            <a:r>
              <a:rPr lang="en-US" sz="3000" dirty="0" err="1"/>
              <a:t>obyektlarini</a:t>
            </a:r>
            <a:r>
              <a:rPr lang="en-US" sz="3000" dirty="0"/>
              <a:t> </a:t>
            </a:r>
            <a:r>
              <a:rPr lang="en-US" sz="3000" dirty="0" err="1"/>
              <a:t>ishlatadilar</a:t>
            </a:r>
            <a:r>
              <a:rPr lang="en-US" sz="3000" dirty="0"/>
              <a:t>. </a:t>
            </a:r>
            <a:endParaRPr lang="ru-RU" sz="30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1184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Konstruktorlar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US" dirty="0" smtClean="0"/>
              <a:t>    </a:t>
            </a:r>
            <a:r>
              <a:rPr lang="en-US" dirty="0" err="1"/>
              <a:t>StringBuffer</a:t>
            </a:r>
            <a:r>
              <a:rPr lang="en-US" dirty="0"/>
              <a:t> </a:t>
            </a:r>
            <a:r>
              <a:rPr lang="en-US" dirty="0" err="1"/>
              <a:t>sinfi</a:t>
            </a:r>
            <a:r>
              <a:rPr lang="en-US" dirty="0"/>
              <a:t> </a:t>
            </a:r>
            <a:r>
              <a:rPr lang="en-US" dirty="0" err="1"/>
              <a:t>obyektini</a:t>
            </a:r>
            <a:r>
              <a:rPr lang="en-US" dirty="0"/>
              <a:t> </a:t>
            </a:r>
            <a:r>
              <a:rPr lang="en-US" dirty="0" err="1"/>
              <a:t>parametrlarsiz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,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holda</a:t>
            </a:r>
            <a:r>
              <a:rPr lang="en-US" dirty="0"/>
              <a:t> 16 </a:t>
            </a:r>
            <a:r>
              <a:rPr lang="en-US" dirty="0" err="1"/>
              <a:t>simvol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joy </a:t>
            </a:r>
            <a:r>
              <a:rPr lang="en-US" dirty="0" err="1"/>
              <a:t>ajratiladi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satr</a:t>
            </a:r>
            <a:r>
              <a:rPr lang="en-US" dirty="0"/>
              <a:t> </a:t>
            </a:r>
            <a:r>
              <a:rPr lang="en-US" dirty="0" err="1"/>
              <a:t>uzunligini</a:t>
            </a:r>
            <a:r>
              <a:rPr lang="en-US" dirty="0"/>
              <a:t> </a:t>
            </a:r>
            <a:r>
              <a:rPr lang="en-US" dirty="0" err="1"/>
              <a:t>o‘zgartirib</a:t>
            </a:r>
            <a:r>
              <a:rPr lang="en-US" dirty="0"/>
              <a:t> </a:t>
            </a:r>
            <a:r>
              <a:rPr lang="en-US" dirty="0" err="1"/>
              <a:t>bo‘lmaydi</a:t>
            </a:r>
            <a:r>
              <a:rPr lang="en-US" dirty="0"/>
              <a:t>. </a:t>
            </a:r>
            <a:r>
              <a:rPr lang="en-US" dirty="0" err="1"/>
              <a:t>Bundan</a:t>
            </a:r>
            <a:r>
              <a:rPr lang="en-US" dirty="0"/>
              <a:t> </a:t>
            </a:r>
            <a:r>
              <a:rPr lang="en-US" dirty="0" err="1"/>
              <a:t>tashqari</a:t>
            </a:r>
            <a:r>
              <a:rPr lang="en-US" dirty="0"/>
              <a:t> </a:t>
            </a:r>
            <a:r>
              <a:rPr lang="en-US" dirty="0" err="1"/>
              <a:t>konstruktorga</a:t>
            </a:r>
            <a:r>
              <a:rPr lang="en-US" dirty="0"/>
              <a:t> </a:t>
            </a:r>
            <a:r>
              <a:rPr lang="en-US" dirty="0" err="1"/>
              <a:t>bufer</a:t>
            </a:r>
            <a:r>
              <a:rPr lang="en-US" dirty="0"/>
              <a:t> </a:t>
            </a:r>
            <a:r>
              <a:rPr lang="en-US" dirty="0" err="1"/>
              <a:t>uzunligini</a:t>
            </a:r>
            <a:r>
              <a:rPr lang="en-US" dirty="0"/>
              <a:t> </a:t>
            </a:r>
            <a:r>
              <a:rPr lang="en-US" dirty="0" err="1"/>
              <a:t>ko‘rsatuvchi</a:t>
            </a:r>
            <a:r>
              <a:rPr lang="en-US" dirty="0"/>
              <a:t> </a:t>
            </a:r>
            <a:r>
              <a:rPr lang="en-US" dirty="0" err="1"/>
              <a:t>butun</a:t>
            </a:r>
            <a:r>
              <a:rPr lang="en-US" dirty="0"/>
              <a:t> son </a:t>
            </a:r>
            <a:r>
              <a:rPr lang="en-US" dirty="0" err="1"/>
              <a:t>berish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 smtClean="0"/>
              <a:t>.</a:t>
            </a:r>
          </a:p>
          <a:p>
            <a:pPr>
              <a:lnSpc>
                <a:spcPct val="100000"/>
              </a:lnSpc>
            </a:pPr>
            <a:r>
              <a:rPr lang="en-US" dirty="0"/>
              <a:t> </a:t>
            </a:r>
            <a:r>
              <a:rPr lang="en-US" dirty="0" smtClean="0"/>
              <a:t>  </a:t>
            </a:r>
            <a:r>
              <a:rPr lang="en-US" dirty="0" err="1"/>
              <a:t>Bundan</a:t>
            </a:r>
            <a:r>
              <a:rPr lang="en-US" dirty="0"/>
              <a:t> </a:t>
            </a:r>
            <a:r>
              <a:rPr lang="en-US" dirty="0" err="1"/>
              <a:t>tashqari</a:t>
            </a:r>
            <a:r>
              <a:rPr lang="en-US" dirty="0"/>
              <a:t> </a:t>
            </a:r>
            <a:r>
              <a:rPr lang="en-US" dirty="0" err="1"/>
              <a:t>konstruktorga</a:t>
            </a:r>
            <a:r>
              <a:rPr lang="en-US" dirty="0"/>
              <a:t> </a:t>
            </a:r>
            <a:r>
              <a:rPr lang="en-US" dirty="0" err="1"/>
              <a:t>satr</a:t>
            </a:r>
            <a:r>
              <a:rPr lang="en-US" dirty="0"/>
              <a:t> </a:t>
            </a:r>
            <a:r>
              <a:rPr lang="en-US" dirty="0" err="1"/>
              <a:t>uzatish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Bu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satrdan</a:t>
            </a:r>
            <a:r>
              <a:rPr lang="en-US" dirty="0"/>
              <a:t> </a:t>
            </a:r>
            <a:r>
              <a:rPr lang="en-US" dirty="0" err="1"/>
              <a:t>obyektga</a:t>
            </a:r>
            <a:r>
              <a:rPr lang="en-US" dirty="0"/>
              <a:t> </a:t>
            </a:r>
            <a:r>
              <a:rPr lang="en-US" dirty="0" err="1"/>
              <a:t>nusxa</a:t>
            </a:r>
            <a:r>
              <a:rPr lang="en-US" dirty="0"/>
              <a:t> </a:t>
            </a:r>
            <a:r>
              <a:rPr lang="en-US" dirty="0" err="1"/>
              <a:t>olinadi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qo‘shimcha</a:t>
            </a:r>
            <a:r>
              <a:rPr lang="en-US" dirty="0"/>
              <a:t> 16 </a:t>
            </a:r>
            <a:r>
              <a:rPr lang="en-US" dirty="0" err="1"/>
              <a:t>simvolga</a:t>
            </a:r>
            <a:r>
              <a:rPr lang="en-US" dirty="0"/>
              <a:t> joy </a:t>
            </a:r>
            <a:r>
              <a:rPr lang="en-US" dirty="0" err="1"/>
              <a:t>ajratiladi</a:t>
            </a:r>
            <a:r>
              <a:rPr lang="en-US" dirty="0"/>
              <a:t>. </a:t>
            </a:r>
            <a:r>
              <a:rPr lang="en-US" dirty="0" err="1"/>
              <a:t>StringBuffer</a:t>
            </a:r>
            <a:r>
              <a:rPr lang="en-US" dirty="0"/>
              <a:t> </a:t>
            </a:r>
            <a:r>
              <a:rPr lang="en-US" dirty="0" err="1"/>
              <a:t>obyekti</a:t>
            </a:r>
            <a:r>
              <a:rPr lang="en-US" dirty="0"/>
              <a:t> </a:t>
            </a:r>
            <a:r>
              <a:rPr lang="en-US" dirty="0" err="1"/>
              <a:t>uzunligini</a:t>
            </a:r>
            <a:r>
              <a:rPr lang="en-US" dirty="0"/>
              <a:t> </a:t>
            </a:r>
            <a:r>
              <a:rPr lang="en-US" dirty="0" err="1"/>
              <a:t>aniqlash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length </a:t>
            </a:r>
            <a:r>
              <a:rPr lang="en-US" dirty="0" err="1"/>
              <a:t>usulidan</a:t>
            </a:r>
            <a:r>
              <a:rPr lang="en-US" dirty="0"/>
              <a:t>, </a:t>
            </a:r>
            <a:r>
              <a:rPr lang="en-US" dirty="0" err="1"/>
              <a:t>satr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ajratilgan</a:t>
            </a:r>
            <a:r>
              <a:rPr lang="en-US" dirty="0"/>
              <a:t> </a:t>
            </a:r>
            <a:r>
              <a:rPr lang="en-US" dirty="0" err="1"/>
              <a:t>joyni</a:t>
            </a:r>
            <a:r>
              <a:rPr lang="en-US" dirty="0"/>
              <a:t> </a:t>
            </a:r>
            <a:r>
              <a:rPr lang="en-US" dirty="0" err="1"/>
              <a:t>aniqlash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capacity </a:t>
            </a:r>
            <a:r>
              <a:rPr lang="en-US" dirty="0" err="1"/>
              <a:t>usulidan</a:t>
            </a:r>
            <a:r>
              <a:rPr lang="en-US" dirty="0"/>
              <a:t> </a:t>
            </a:r>
            <a:r>
              <a:rPr lang="en-US" dirty="0" err="1"/>
              <a:t>foydalanish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0392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Tuzilmalar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 smtClean="0"/>
              <a:t>funksiyalar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 </a:t>
            </a:r>
            <a:r>
              <a:rPr lang="en-US" dirty="0" err="1"/>
              <a:t>Ma’lumotlar</a:t>
            </a:r>
            <a:r>
              <a:rPr lang="en-US" dirty="0"/>
              <a:t> </a:t>
            </a:r>
            <a:r>
              <a:rPr lang="en-US" dirty="0" err="1"/>
              <a:t>turlarini</a:t>
            </a:r>
            <a:r>
              <a:rPr lang="en-US" dirty="0"/>
              <a:t> Delphi </a:t>
            </a:r>
            <a:r>
              <a:rPr lang="en-US" dirty="0" err="1"/>
              <a:t>tilida</a:t>
            </a:r>
            <a:r>
              <a:rPr lang="en-US" dirty="0"/>
              <a:t> </a:t>
            </a:r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ikkiga</a:t>
            </a:r>
            <a:r>
              <a:rPr lang="en-US" dirty="0"/>
              <a:t> </a:t>
            </a:r>
            <a:r>
              <a:rPr lang="en-US" dirty="0" err="1"/>
              <a:t>ajratish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: </a:t>
            </a:r>
            <a:endParaRPr lang="ru-RU" dirty="0"/>
          </a:p>
          <a:p>
            <a:r>
              <a:rPr lang="en-US" b="1" dirty="0" err="1" smtClean="0"/>
              <a:t>Standart</a:t>
            </a:r>
            <a:r>
              <a:rPr lang="en-US" b="1" dirty="0" smtClean="0"/>
              <a:t> </a:t>
            </a:r>
            <a:r>
              <a:rPr lang="en-US" b="1" dirty="0" err="1"/>
              <a:t>turlar</a:t>
            </a:r>
            <a:r>
              <a:rPr lang="en-US" dirty="0"/>
              <a:t>. Bu </a:t>
            </a:r>
            <a:r>
              <a:rPr lang="en-US" dirty="0" err="1"/>
              <a:t>turlar</a:t>
            </a:r>
            <a:r>
              <a:rPr lang="en-US" dirty="0"/>
              <a:t> </a:t>
            </a:r>
            <a:r>
              <a:rPr lang="en-US" dirty="0" err="1"/>
              <a:t>oldindan</a:t>
            </a:r>
            <a:r>
              <a:rPr lang="en-US" dirty="0"/>
              <a:t> Delphi </a:t>
            </a:r>
            <a:r>
              <a:rPr lang="en-US" dirty="0" err="1"/>
              <a:t>tili</a:t>
            </a:r>
            <a:r>
              <a:rPr lang="en-US" dirty="0"/>
              <a:t>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aniqlangan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; </a:t>
            </a:r>
            <a:endParaRPr lang="ru-RU" dirty="0"/>
          </a:p>
          <a:p>
            <a:r>
              <a:rPr lang="en-US" b="1" dirty="0" err="1" smtClean="0"/>
              <a:t>Dasturchi</a:t>
            </a:r>
            <a:r>
              <a:rPr lang="en-US" b="1" dirty="0" smtClean="0"/>
              <a:t> </a:t>
            </a:r>
            <a:r>
              <a:rPr lang="en-US" b="1" dirty="0" err="1"/>
              <a:t>tomonidan</a:t>
            </a:r>
            <a:r>
              <a:rPr lang="en-US" b="1" dirty="0"/>
              <a:t> </a:t>
            </a:r>
            <a:r>
              <a:rPr lang="en-US" b="1" dirty="0" err="1"/>
              <a:t>kiritiladigan</a:t>
            </a:r>
            <a:r>
              <a:rPr lang="en-US" b="1" dirty="0"/>
              <a:t> </a:t>
            </a:r>
            <a:r>
              <a:rPr lang="en-US" dirty="0"/>
              <a:t>(</a:t>
            </a:r>
            <a:r>
              <a:rPr lang="en-US" dirty="0" err="1"/>
              <a:t>aniqlanadigan</a:t>
            </a:r>
            <a:r>
              <a:rPr lang="en-US" dirty="0"/>
              <a:t>) </a:t>
            </a:r>
            <a:r>
              <a:rPr lang="en-US" dirty="0" err="1"/>
              <a:t>turlar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 err="1"/>
              <a:t>Standart</a:t>
            </a:r>
            <a:r>
              <a:rPr lang="en-US" dirty="0"/>
              <a:t> </a:t>
            </a:r>
            <a:r>
              <a:rPr lang="en-US" dirty="0" err="1"/>
              <a:t>turlar</a:t>
            </a:r>
            <a:r>
              <a:rPr lang="en-US" dirty="0"/>
              <a:t> </a:t>
            </a:r>
            <a:r>
              <a:rPr lang="en-US" dirty="0" err="1"/>
              <a:t>tarkibiga</a:t>
            </a:r>
            <a:r>
              <a:rPr lang="en-US" dirty="0"/>
              <a:t> </a:t>
            </a:r>
            <a:r>
              <a:rPr lang="en-US" dirty="0" err="1"/>
              <a:t>quyidagilar</a:t>
            </a:r>
            <a:r>
              <a:rPr lang="en-US" dirty="0"/>
              <a:t> </a:t>
            </a:r>
            <a:r>
              <a:rPr lang="en-US" dirty="0" err="1"/>
              <a:t>kiradi</a:t>
            </a:r>
            <a:r>
              <a:rPr lang="en-US" dirty="0"/>
              <a:t>: </a:t>
            </a:r>
            <a:r>
              <a:rPr lang="en-US" dirty="0" err="1"/>
              <a:t>butun</a:t>
            </a:r>
            <a:r>
              <a:rPr lang="en-US" dirty="0"/>
              <a:t>, </a:t>
            </a:r>
            <a:r>
              <a:rPr lang="en-US" dirty="0" err="1"/>
              <a:t>haqiqiy</a:t>
            </a:r>
            <a:r>
              <a:rPr lang="en-US" dirty="0"/>
              <a:t>, </a:t>
            </a:r>
            <a:r>
              <a:rPr lang="en-US" dirty="0" err="1"/>
              <a:t>belgili</a:t>
            </a:r>
            <a:r>
              <a:rPr lang="en-US" dirty="0"/>
              <a:t> (</a:t>
            </a:r>
            <a:r>
              <a:rPr lang="en-US" dirty="0" err="1"/>
              <a:t>simvol</a:t>
            </a:r>
            <a:r>
              <a:rPr lang="en-US" dirty="0"/>
              <a:t>), </a:t>
            </a:r>
            <a:r>
              <a:rPr lang="en-US" dirty="0" err="1"/>
              <a:t>qator</a:t>
            </a:r>
            <a:r>
              <a:rPr lang="en-US" dirty="0"/>
              <a:t> (</a:t>
            </a:r>
            <a:r>
              <a:rPr lang="en-US" dirty="0" err="1"/>
              <a:t>strok</a:t>
            </a:r>
            <a:r>
              <a:rPr lang="en-US" dirty="0"/>
              <a:t>), </a:t>
            </a:r>
            <a:r>
              <a:rPr lang="en-US" dirty="0" err="1"/>
              <a:t>mantiqiy</a:t>
            </a:r>
            <a:r>
              <a:rPr lang="en-US" dirty="0"/>
              <a:t>, </a:t>
            </a:r>
            <a:r>
              <a:rPr lang="en-US" dirty="0" err="1"/>
              <a:t>ko‘rsatgichli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variant. </a:t>
            </a:r>
            <a:endParaRPr lang="ru-RU" dirty="0"/>
          </a:p>
          <a:p>
            <a:r>
              <a:rPr lang="en-US" dirty="0" err="1"/>
              <a:t>Dasturchi</a:t>
            </a:r>
            <a:r>
              <a:rPr lang="en-US" dirty="0"/>
              <a:t> </a:t>
            </a:r>
            <a:r>
              <a:rPr lang="en-US" dirty="0" err="1"/>
              <a:t>turlarni</a:t>
            </a:r>
            <a:r>
              <a:rPr lang="en-US" dirty="0"/>
              <a:t> </a:t>
            </a:r>
            <a:r>
              <a:rPr lang="en-US" dirty="0" err="1"/>
              <a:t>dasturning</a:t>
            </a:r>
            <a:r>
              <a:rPr lang="en-US" dirty="0"/>
              <a:t> </a:t>
            </a:r>
            <a:r>
              <a:rPr lang="en-US" b="1" dirty="0" err="1"/>
              <a:t>Var</a:t>
            </a:r>
            <a:r>
              <a:rPr lang="en-US" b="1" dirty="0"/>
              <a:t> </a:t>
            </a:r>
            <a:r>
              <a:rPr lang="en-US" dirty="0" err="1"/>
              <a:t>bo‘limida</a:t>
            </a:r>
            <a:r>
              <a:rPr lang="en-US" dirty="0"/>
              <a:t> </a:t>
            </a:r>
            <a:r>
              <a:rPr lang="en-US" dirty="0" err="1"/>
              <a:t>o‘zgaruvchilarni</a:t>
            </a:r>
            <a:r>
              <a:rPr lang="en-US" dirty="0"/>
              <a:t> </a:t>
            </a:r>
            <a:r>
              <a:rPr lang="en-US" dirty="0" err="1"/>
              <a:t>tavsiflashda</a:t>
            </a:r>
            <a:r>
              <a:rPr lang="en-US" dirty="0"/>
              <a:t> </a:t>
            </a:r>
            <a:r>
              <a:rPr lang="en-US" dirty="0" err="1"/>
              <a:t>aniqlaydi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maxsus</a:t>
            </a:r>
            <a:r>
              <a:rPr lang="en-US" dirty="0"/>
              <a:t> </a:t>
            </a:r>
            <a:r>
              <a:rPr lang="en-US" dirty="0" err="1"/>
              <a:t>turlarni</a:t>
            </a:r>
            <a:r>
              <a:rPr lang="en-US" dirty="0"/>
              <a:t> </a:t>
            </a:r>
            <a:r>
              <a:rPr lang="en-US" dirty="0" err="1"/>
              <a:t>aniqlash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bo‘lim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-</a:t>
            </a:r>
            <a:r>
              <a:rPr lang="en-US" dirty="0" err="1"/>
              <a:t>turlarni</a:t>
            </a:r>
            <a:r>
              <a:rPr lang="en-US" dirty="0"/>
              <a:t> </a:t>
            </a:r>
            <a:r>
              <a:rPr lang="en-US" dirty="0" err="1"/>
              <a:t>tavsiflash</a:t>
            </a:r>
            <a:r>
              <a:rPr lang="en-US" dirty="0"/>
              <a:t> </a:t>
            </a:r>
            <a:r>
              <a:rPr lang="en-US" b="1" dirty="0"/>
              <a:t>Type </a:t>
            </a:r>
            <a:r>
              <a:rPr lang="en-US" dirty="0" err="1"/>
              <a:t>bo‘limida</a:t>
            </a:r>
            <a:r>
              <a:rPr lang="en-US" dirty="0"/>
              <a:t> </a:t>
            </a:r>
            <a:r>
              <a:rPr lang="en-US" dirty="0" err="1"/>
              <a:t>aniqlaydi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04028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Boshqaruvchi</a:t>
            </a:r>
            <a:r>
              <a:rPr lang="en-US" b="1" dirty="0"/>
              <a:t> </a:t>
            </a:r>
            <a:r>
              <a:rPr lang="en-US" b="1" dirty="0" err="1" smtClean="0"/>
              <a:t>tugmalari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 </a:t>
            </a:r>
            <a:r>
              <a:rPr lang="en-US" dirty="0" err="1"/>
              <a:t>Sodda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ko’p</a:t>
            </a:r>
            <a:r>
              <a:rPr lang="en-US" dirty="0"/>
              <a:t> </a:t>
            </a:r>
            <a:r>
              <a:rPr lang="en-US" dirty="0" err="1"/>
              <a:t>ishlatiladigan</a:t>
            </a:r>
            <a:r>
              <a:rPr lang="en-US" dirty="0"/>
              <a:t> </a:t>
            </a:r>
            <a:r>
              <a:rPr lang="en-US" dirty="0" err="1"/>
              <a:t>tugmalar</a:t>
            </a:r>
            <a:r>
              <a:rPr lang="en-US" dirty="0"/>
              <a:t> </a:t>
            </a:r>
            <a:r>
              <a:rPr lang="en-US" b="1" dirty="0"/>
              <a:t>Button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BitBtn</a:t>
            </a:r>
            <a:r>
              <a:rPr lang="en-US" b="1" dirty="0"/>
              <a:t> </a:t>
            </a:r>
            <a:r>
              <a:rPr lang="en-US" dirty="0" err="1" smtClean="0"/>
              <a:t>lardir</a:t>
            </a:r>
            <a:r>
              <a:rPr lang="en-US" dirty="0" smtClean="0"/>
              <a:t>. Bu </a:t>
            </a:r>
            <a:r>
              <a:rPr lang="en-US" dirty="0" err="1"/>
              <a:t>kompanentalarning</a:t>
            </a:r>
            <a:r>
              <a:rPr lang="en-US" dirty="0"/>
              <a:t> </a:t>
            </a:r>
            <a:r>
              <a:rPr lang="en-US" dirty="0" err="1"/>
              <a:t>ko’p</a:t>
            </a:r>
            <a:r>
              <a:rPr lang="en-US" dirty="0"/>
              <a:t> </a:t>
            </a:r>
            <a:r>
              <a:rPr lang="en-US" dirty="0" err="1"/>
              <a:t>hususiyat</a:t>
            </a:r>
            <a:r>
              <a:rPr lang="en-US" dirty="0"/>
              <a:t>, </a:t>
            </a:r>
            <a:r>
              <a:rPr lang="en-US" dirty="0" err="1"/>
              <a:t>xodisa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metodlar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. </a:t>
            </a:r>
            <a:r>
              <a:rPr lang="en-US" dirty="0" err="1" smtClean="0"/>
              <a:t>Asosiy</a:t>
            </a:r>
            <a:r>
              <a:rPr lang="en-US" dirty="0" smtClean="0"/>
              <a:t> </a:t>
            </a:r>
            <a:r>
              <a:rPr lang="en-US" dirty="0" err="1" smtClean="0"/>
              <a:t>farqlardan</a:t>
            </a:r>
            <a:r>
              <a:rPr lang="en-US" dirty="0" smtClean="0"/>
              <a:t> </a:t>
            </a:r>
            <a:r>
              <a:rPr lang="en-US" dirty="0" err="1"/>
              <a:t>biri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, </a:t>
            </a:r>
            <a:r>
              <a:rPr lang="en-US" b="1" dirty="0" err="1"/>
              <a:t>BitBtn</a:t>
            </a:r>
            <a:r>
              <a:rPr lang="en-US" b="1" dirty="0"/>
              <a:t> </a:t>
            </a:r>
            <a:r>
              <a:rPr lang="en-US" dirty="0" err="1"/>
              <a:t>kompanentasida</a:t>
            </a:r>
            <a:r>
              <a:rPr lang="en-US" dirty="0"/>
              <a:t> </a:t>
            </a:r>
            <a:r>
              <a:rPr lang="en-US" dirty="0" err="1"/>
              <a:t>rasm</a:t>
            </a:r>
            <a:r>
              <a:rPr lang="en-US" dirty="0"/>
              <a:t> </a:t>
            </a:r>
            <a:r>
              <a:rPr lang="en-US" dirty="0" err="1"/>
              <a:t>qo’yish</a:t>
            </a:r>
            <a:r>
              <a:rPr lang="en-US" dirty="0"/>
              <a:t> </a:t>
            </a:r>
            <a:r>
              <a:rPr lang="en-US" dirty="0" err="1" smtClean="0"/>
              <a:t>mumkinligidadir</a:t>
            </a:r>
            <a:r>
              <a:rPr lang="en-US" dirty="0" smtClean="0"/>
              <a:t>. </a:t>
            </a:r>
            <a:r>
              <a:rPr lang="en-US" dirty="0" err="1" smtClean="0"/>
              <a:t>Tugmalarning</a:t>
            </a:r>
            <a:r>
              <a:rPr lang="en-US" dirty="0" smtClean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husussiyatlaridan</a:t>
            </a:r>
            <a:r>
              <a:rPr lang="en-US" dirty="0"/>
              <a:t> </a:t>
            </a:r>
            <a:r>
              <a:rPr lang="en-US" dirty="0" err="1"/>
              <a:t>biri</a:t>
            </a:r>
            <a:r>
              <a:rPr lang="en-US" dirty="0"/>
              <a:t> </a:t>
            </a:r>
            <a:r>
              <a:rPr lang="en-US" b="1" dirty="0"/>
              <a:t>Caption </a:t>
            </a:r>
            <a:r>
              <a:rPr lang="en-US" dirty="0"/>
              <a:t>(</a:t>
            </a:r>
            <a:r>
              <a:rPr lang="en-US" dirty="0" err="1"/>
              <a:t>sarlavha</a:t>
            </a:r>
            <a:r>
              <a:rPr lang="en-US" dirty="0" smtClean="0"/>
              <a:t>).</a:t>
            </a:r>
          </a:p>
          <a:p>
            <a:r>
              <a:rPr lang="en-US" dirty="0" smtClean="0"/>
              <a:t> </a:t>
            </a:r>
            <a:r>
              <a:rPr lang="en-US" b="1" dirty="0" smtClean="0"/>
              <a:t>Caption</a:t>
            </a:r>
            <a:r>
              <a:rPr lang="en-US" dirty="0" smtClean="0"/>
              <a:t> </a:t>
            </a:r>
            <a:r>
              <a:rPr lang="en-US" dirty="0" err="1" smtClean="0"/>
              <a:t>hususiyati</a:t>
            </a:r>
            <a:r>
              <a:rPr lang="en-US" dirty="0" smtClean="0"/>
              <a:t> </a:t>
            </a:r>
            <a:r>
              <a:rPr lang="en-US" dirty="0" err="1"/>
              <a:t>ma’lum</a:t>
            </a:r>
            <a:r>
              <a:rPr lang="en-US" dirty="0"/>
              <a:t> </a:t>
            </a:r>
            <a:r>
              <a:rPr lang="en-US" dirty="0" err="1"/>
              <a:t>harfdan</a:t>
            </a:r>
            <a:r>
              <a:rPr lang="en-US" dirty="0"/>
              <a:t> </a:t>
            </a:r>
            <a:r>
              <a:rPr lang="en-US" dirty="0" err="1"/>
              <a:t>oldin</a:t>
            </a:r>
            <a:r>
              <a:rPr lang="en-US" dirty="0"/>
              <a:t> </a:t>
            </a:r>
            <a:r>
              <a:rPr lang="en-US" dirty="0" err="1"/>
              <a:t>qo’yilgan</a:t>
            </a:r>
            <a:r>
              <a:rPr lang="en-US" dirty="0"/>
              <a:t> &lt;&amp;&gt; </a:t>
            </a:r>
            <a:r>
              <a:rPr lang="en-US" dirty="0" err="1"/>
              <a:t>belgisi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tugmaga</a:t>
            </a:r>
            <a:r>
              <a:rPr lang="en-US" dirty="0"/>
              <a:t> </a:t>
            </a:r>
            <a:r>
              <a:rPr lang="en-US" dirty="0" err="1" smtClean="0"/>
              <a:t>tezda</a:t>
            </a:r>
            <a:r>
              <a:rPr lang="en-US" dirty="0" smtClean="0"/>
              <a:t> </a:t>
            </a:r>
            <a:r>
              <a:rPr lang="en-US" dirty="0" err="1" smtClean="0"/>
              <a:t>murojat</a:t>
            </a:r>
            <a:r>
              <a:rPr lang="en-US" dirty="0" smtClean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 smtClean="0"/>
              <a:t>.</a:t>
            </a:r>
          </a:p>
          <a:p>
            <a:r>
              <a:rPr lang="en-US" dirty="0" smtClean="0"/>
              <a:t> </a:t>
            </a:r>
            <a:r>
              <a:rPr lang="en-US" dirty="0" err="1"/>
              <a:t>Misol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b="1" dirty="0"/>
              <a:t>Caption </a:t>
            </a:r>
            <a:r>
              <a:rPr lang="en-US" dirty="0" err="1"/>
              <a:t>xususiyatida</a:t>
            </a:r>
            <a:r>
              <a:rPr lang="en-US" dirty="0"/>
              <a:t> &lt;&amp; </a:t>
            </a:r>
            <a:r>
              <a:rPr lang="en-US" dirty="0" err="1" smtClean="0"/>
              <a:t>Chiqish</a:t>
            </a:r>
            <a:r>
              <a:rPr lang="en-US" dirty="0" smtClean="0"/>
              <a:t>&gt; </a:t>
            </a:r>
            <a:r>
              <a:rPr lang="en-US" dirty="0" err="1" smtClean="0"/>
              <a:t>yozilgan</a:t>
            </a:r>
            <a:r>
              <a:rPr lang="en-US" dirty="0" smtClean="0"/>
              <a:t> </a:t>
            </a:r>
            <a:r>
              <a:rPr lang="en-US" dirty="0" err="1"/>
              <a:t>bo’lsin</a:t>
            </a:r>
            <a:r>
              <a:rPr lang="en-US" dirty="0"/>
              <a:t>. Bu </a:t>
            </a:r>
            <a:r>
              <a:rPr lang="en-US" dirty="0" err="1"/>
              <a:t>Formada</a:t>
            </a:r>
            <a:r>
              <a:rPr lang="en-US" dirty="0"/>
              <a:t> &lt;</a:t>
            </a:r>
            <a:r>
              <a:rPr lang="en-US" dirty="0" err="1"/>
              <a:t>chiqish</a:t>
            </a:r>
            <a:r>
              <a:rPr lang="en-US" dirty="0"/>
              <a:t> &gt; </a:t>
            </a:r>
            <a:r>
              <a:rPr lang="en-US" dirty="0" err="1"/>
              <a:t>shaklida</a:t>
            </a:r>
            <a:r>
              <a:rPr lang="en-US" dirty="0"/>
              <a:t> </a:t>
            </a:r>
            <a:r>
              <a:rPr lang="en-US" dirty="0" err="1"/>
              <a:t>ko’rinadi</a:t>
            </a:r>
            <a:r>
              <a:rPr lang="en-US" dirty="0"/>
              <a:t>. Bu </a:t>
            </a:r>
            <a:r>
              <a:rPr lang="en-US" dirty="0" err="1" smtClean="0"/>
              <a:t>tugmaga</a:t>
            </a:r>
            <a:r>
              <a:rPr lang="en-US" dirty="0" smtClean="0"/>
              <a:t> </a:t>
            </a:r>
            <a:r>
              <a:rPr lang="en-US" dirty="0" err="1" smtClean="0"/>
              <a:t>murojat</a:t>
            </a:r>
            <a:r>
              <a:rPr lang="en-US" dirty="0" smtClean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b="1" dirty="0"/>
              <a:t>Alt-C </a:t>
            </a:r>
            <a:r>
              <a:rPr lang="en-US" dirty="0" err="1"/>
              <a:t>tugmalarini</a:t>
            </a:r>
            <a:r>
              <a:rPr lang="en-US" dirty="0"/>
              <a:t> </a:t>
            </a:r>
            <a:r>
              <a:rPr lang="en-US" dirty="0" err="1"/>
              <a:t>bosishlik</a:t>
            </a:r>
            <a:r>
              <a:rPr lang="en-US" dirty="0"/>
              <a:t> </a:t>
            </a:r>
            <a:r>
              <a:rPr lang="en-US" dirty="0" err="1"/>
              <a:t>kifoya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68345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 smtClean="0"/>
              <a:t>OnClick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 </a:t>
            </a:r>
            <a:r>
              <a:rPr lang="en-US" sz="3000" dirty="0" err="1"/>
              <a:t>Xar</a:t>
            </a:r>
            <a:r>
              <a:rPr lang="en-US" sz="3000" dirty="0"/>
              <a:t> </a:t>
            </a:r>
            <a:r>
              <a:rPr lang="en-US" sz="3000" dirty="0" err="1"/>
              <a:t>qanday</a:t>
            </a:r>
            <a:r>
              <a:rPr lang="en-US" sz="3000" dirty="0"/>
              <a:t> </a:t>
            </a:r>
            <a:r>
              <a:rPr lang="en-US" sz="3000" dirty="0" err="1"/>
              <a:t>tugmaning</a:t>
            </a:r>
            <a:r>
              <a:rPr lang="en-US" sz="3000" dirty="0"/>
              <a:t> </a:t>
            </a:r>
            <a:r>
              <a:rPr lang="en-US" sz="3000" dirty="0" err="1"/>
              <a:t>asosiy</a:t>
            </a:r>
            <a:r>
              <a:rPr lang="en-US" sz="3000" dirty="0"/>
              <a:t> </a:t>
            </a:r>
            <a:r>
              <a:rPr lang="en-US" sz="3000" dirty="0" err="1"/>
              <a:t>hodisasi</a:t>
            </a:r>
            <a:r>
              <a:rPr lang="en-US" sz="3000" dirty="0"/>
              <a:t> </a:t>
            </a:r>
            <a:r>
              <a:rPr lang="en-US" sz="3000" b="1" dirty="0" err="1"/>
              <a:t>OnClick</a:t>
            </a:r>
            <a:r>
              <a:rPr lang="en-US" sz="3000" b="1" dirty="0"/>
              <a:t> </a:t>
            </a:r>
            <a:r>
              <a:rPr lang="en-US" sz="3000" dirty="0" err="1"/>
              <a:t>bo’lib</a:t>
            </a:r>
            <a:r>
              <a:rPr lang="en-US" sz="3000" dirty="0"/>
              <a:t>, </a:t>
            </a:r>
            <a:r>
              <a:rPr lang="en-US" sz="3000" dirty="0" err="1"/>
              <a:t>bu</a:t>
            </a:r>
            <a:r>
              <a:rPr lang="en-US" sz="3000" dirty="0"/>
              <a:t> </a:t>
            </a:r>
            <a:r>
              <a:rPr lang="en-US" sz="3000" dirty="0" err="1" smtClean="0"/>
              <a:t>hodisa</a:t>
            </a:r>
            <a:r>
              <a:rPr lang="en-US" sz="3000" dirty="0" smtClean="0"/>
              <a:t> </a:t>
            </a:r>
            <a:r>
              <a:rPr lang="en-US" sz="3000" dirty="0" err="1" smtClean="0"/>
              <a:t>tugma</a:t>
            </a:r>
            <a:r>
              <a:rPr lang="en-US" sz="3000" dirty="0" smtClean="0"/>
              <a:t> </a:t>
            </a:r>
            <a:r>
              <a:rPr lang="en-US" sz="3000" dirty="0" err="1"/>
              <a:t>bosilganda</a:t>
            </a:r>
            <a:r>
              <a:rPr lang="en-US" sz="3000" dirty="0"/>
              <a:t> </a:t>
            </a:r>
            <a:r>
              <a:rPr lang="en-US" sz="3000" dirty="0" err="1"/>
              <a:t>sodir</a:t>
            </a:r>
            <a:r>
              <a:rPr lang="en-US" sz="3000" dirty="0"/>
              <a:t> </a:t>
            </a:r>
            <a:r>
              <a:rPr lang="en-US" sz="3000" dirty="0" err="1"/>
              <a:t>bo’ladi</a:t>
            </a:r>
            <a:r>
              <a:rPr lang="en-US" sz="3000" dirty="0"/>
              <a:t>. </a:t>
            </a:r>
            <a:r>
              <a:rPr lang="en-US" sz="3000" dirty="0" err="1"/>
              <a:t>Tugma</a:t>
            </a:r>
            <a:r>
              <a:rPr lang="en-US" sz="3000" dirty="0"/>
              <a:t> </a:t>
            </a:r>
            <a:r>
              <a:rPr lang="en-US" sz="3000" dirty="0" err="1"/>
              <a:t>bosilganda</a:t>
            </a:r>
            <a:r>
              <a:rPr lang="en-US" sz="3000" dirty="0"/>
              <a:t> </a:t>
            </a:r>
            <a:r>
              <a:rPr lang="en-US" sz="3000" dirty="0" err="1"/>
              <a:t>nima</a:t>
            </a:r>
            <a:r>
              <a:rPr lang="en-US" sz="3000" dirty="0"/>
              <a:t> </a:t>
            </a:r>
            <a:r>
              <a:rPr lang="en-US" sz="3000" dirty="0" err="1"/>
              <a:t>ish</a:t>
            </a:r>
            <a:r>
              <a:rPr lang="en-US" sz="3000" dirty="0"/>
              <a:t> </a:t>
            </a:r>
            <a:r>
              <a:rPr lang="en-US" sz="3000" dirty="0" err="1" smtClean="0"/>
              <a:t>bajarilishi</a:t>
            </a:r>
            <a:r>
              <a:rPr lang="en-US" sz="3000" dirty="0" smtClean="0"/>
              <a:t> </a:t>
            </a:r>
            <a:r>
              <a:rPr lang="en-US" sz="3000" dirty="0" err="1" smtClean="0"/>
              <a:t>kerakligi</a:t>
            </a:r>
            <a:r>
              <a:rPr lang="en-US" sz="3000" dirty="0" smtClean="0"/>
              <a:t> </a:t>
            </a:r>
            <a:r>
              <a:rPr lang="en-US" sz="3000" dirty="0" err="1"/>
              <a:t>aynan</a:t>
            </a:r>
            <a:r>
              <a:rPr lang="en-US" sz="3000" dirty="0"/>
              <a:t> </a:t>
            </a:r>
            <a:r>
              <a:rPr lang="en-US" sz="3000" dirty="0" err="1"/>
              <a:t>shu</a:t>
            </a:r>
            <a:r>
              <a:rPr lang="en-US" sz="3000" dirty="0"/>
              <a:t> </a:t>
            </a:r>
            <a:r>
              <a:rPr lang="en-US" sz="3000" dirty="0" err="1"/>
              <a:t>hodisada</a:t>
            </a:r>
            <a:r>
              <a:rPr lang="en-US" sz="3000" dirty="0"/>
              <a:t> </a:t>
            </a:r>
            <a:r>
              <a:rPr lang="en-US" sz="3000" dirty="0" err="1"/>
              <a:t>keltiriladi</a:t>
            </a:r>
            <a:r>
              <a:rPr lang="en-US" sz="3000" dirty="0"/>
              <a:t>. </a:t>
            </a:r>
            <a:endParaRPr lang="en-US" sz="3000" dirty="0" smtClean="0"/>
          </a:p>
          <a:p>
            <a:r>
              <a:rPr lang="en-US" sz="3000" dirty="0" err="1" smtClean="0"/>
              <a:t>Bundan</a:t>
            </a:r>
            <a:r>
              <a:rPr lang="en-US" sz="3000" dirty="0" smtClean="0"/>
              <a:t> </a:t>
            </a:r>
            <a:r>
              <a:rPr lang="en-US" sz="3000" dirty="0" err="1"/>
              <a:t>tashqari</a:t>
            </a:r>
            <a:r>
              <a:rPr lang="en-US" sz="3000" dirty="0"/>
              <a:t> </a:t>
            </a:r>
            <a:r>
              <a:rPr lang="en-US" sz="3000" dirty="0" err="1"/>
              <a:t>sichqoncha</a:t>
            </a:r>
            <a:r>
              <a:rPr lang="en-US" sz="3000" dirty="0"/>
              <a:t> </a:t>
            </a:r>
            <a:r>
              <a:rPr lang="en-US" sz="3000" dirty="0" err="1" smtClean="0"/>
              <a:t>va</a:t>
            </a:r>
            <a:r>
              <a:rPr lang="en-US" sz="3000" dirty="0" smtClean="0"/>
              <a:t> </a:t>
            </a:r>
            <a:r>
              <a:rPr lang="en-US" sz="3000" dirty="0" err="1" smtClean="0"/>
              <a:t>klaviatura</a:t>
            </a:r>
            <a:r>
              <a:rPr lang="en-US" sz="3000" dirty="0" smtClean="0"/>
              <a:t> </a:t>
            </a:r>
            <a:r>
              <a:rPr lang="en-US" sz="3000" dirty="0" err="1"/>
              <a:t>orqali</a:t>
            </a:r>
            <a:r>
              <a:rPr lang="en-US" sz="3000" dirty="0"/>
              <a:t> </a:t>
            </a:r>
            <a:r>
              <a:rPr lang="en-US" sz="3000" dirty="0" err="1"/>
              <a:t>bo’ladigan</a:t>
            </a:r>
            <a:r>
              <a:rPr lang="en-US" sz="3000" dirty="0"/>
              <a:t> </a:t>
            </a:r>
            <a:r>
              <a:rPr lang="en-US" sz="3000" dirty="0" err="1"/>
              <a:t>bir</a:t>
            </a:r>
            <a:r>
              <a:rPr lang="en-US" sz="3000" dirty="0"/>
              <a:t> </a:t>
            </a:r>
            <a:r>
              <a:rPr lang="en-US" sz="3000" dirty="0" err="1"/>
              <a:t>qancha</a:t>
            </a:r>
            <a:r>
              <a:rPr lang="en-US" sz="3000" dirty="0"/>
              <a:t> </a:t>
            </a:r>
            <a:r>
              <a:rPr lang="en-US" sz="3000" dirty="0" err="1"/>
              <a:t>hodisalar</a:t>
            </a:r>
            <a:r>
              <a:rPr lang="en-US" sz="3000" dirty="0"/>
              <a:t> </a:t>
            </a:r>
            <a:r>
              <a:rPr lang="en-US" sz="3000" dirty="0" err="1"/>
              <a:t>mavjud</a:t>
            </a:r>
            <a:r>
              <a:rPr lang="en-US" sz="3000" dirty="0"/>
              <a:t>. </a:t>
            </a:r>
            <a:r>
              <a:rPr lang="en-US" sz="3000" dirty="0" err="1"/>
              <a:t>Bularni</a:t>
            </a:r>
            <a:r>
              <a:rPr lang="en-US" sz="3000" dirty="0"/>
              <a:t> </a:t>
            </a:r>
            <a:r>
              <a:rPr lang="en-US" sz="3000" dirty="0" smtClean="0"/>
              <a:t>keying </a:t>
            </a:r>
            <a:r>
              <a:rPr lang="en-US" sz="3000" dirty="0" err="1" smtClean="0"/>
              <a:t>mavzularda</a:t>
            </a:r>
            <a:r>
              <a:rPr lang="en-US" sz="3000" dirty="0" smtClean="0"/>
              <a:t> </a:t>
            </a:r>
            <a:r>
              <a:rPr lang="en-US" sz="3000" dirty="0" err="1"/>
              <a:t>o’rgani</a:t>
            </a:r>
            <a:r>
              <a:rPr lang="en-US" sz="3000" dirty="0"/>
              <a:t> </a:t>
            </a:r>
            <a:r>
              <a:rPr lang="en-US" sz="3000" dirty="0" err="1"/>
              <a:t>chiqamiz</a:t>
            </a:r>
            <a:r>
              <a:rPr lang="en-US" sz="3000" dirty="0"/>
              <a:t>. </a:t>
            </a:r>
            <a:endParaRPr lang="en-US" sz="3000" dirty="0" smtClean="0"/>
          </a:p>
          <a:p>
            <a:r>
              <a:rPr lang="en-US" sz="3000" dirty="0" smtClean="0"/>
              <a:t>Agar </a:t>
            </a:r>
            <a:r>
              <a:rPr lang="en-US" sz="3000" dirty="0" err="1"/>
              <a:t>tugmani</a:t>
            </a:r>
            <a:r>
              <a:rPr lang="en-US" sz="3000" dirty="0"/>
              <a:t> </a:t>
            </a:r>
            <a:r>
              <a:rPr lang="en-US" sz="3000" b="1" dirty="0"/>
              <a:t>Action </a:t>
            </a:r>
            <a:r>
              <a:rPr lang="en-US" sz="3000" dirty="0" err="1"/>
              <a:t>xususiyati</a:t>
            </a:r>
            <a:r>
              <a:rPr lang="en-US" sz="3000" dirty="0"/>
              <a:t> </a:t>
            </a:r>
            <a:r>
              <a:rPr lang="en-US" sz="3000" dirty="0" err="1" smtClean="0"/>
              <a:t>bilan</a:t>
            </a:r>
            <a:r>
              <a:rPr lang="en-US" sz="3000" dirty="0" smtClean="0"/>
              <a:t> </a:t>
            </a:r>
            <a:r>
              <a:rPr lang="en-US" sz="3000" dirty="0" err="1" smtClean="0"/>
              <a:t>bo’lmagan</a:t>
            </a:r>
            <a:r>
              <a:rPr lang="en-US" sz="3000" dirty="0" smtClean="0"/>
              <a:t> </a:t>
            </a:r>
            <a:r>
              <a:rPr lang="en-US" sz="3000" dirty="0" err="1"/>
              <a:t>bo’lsangiz</a:t>
            </a:r>
            <a:r>
              <a:rPr lang="en-US" sz="3000" dirty="0"/>
              <a:t> </a:t>
            </a:r>
            <a:r>
              <a:rPr lang="en-US" sz="3000" b="1" dirty="0" err="1"/>
              <a:t>OnClick</a:t>
            </a:r>
            <a:r>
              <a:rPr lang="en-US" sz="3000" b="1" dirty="0"/>
              <a:t> </a:t>
            </a:r>
            <a:r>
              <a:rPr lang="en-US" sz="3000" dirty="0" err="1"/>
              <a:t>xodisasida</a:t>
            </a:r>
            <a:r>
              <a:rPr lang="en-US" sz="3000" dirty="0"/>
              <a:t> </a:t>
            </a:r>
            <a:r>
              <a:rPr lang="en-US" sz="3000" dirty="0" err="1"/>
              <a:t>nima</a:t>
            </a:r>
            <a:r>
              <a:rPr lang="en-US" sz="3000" dirty="0"/>
              <a:t> </a:t>
            </a:r>
            <a:r>
              <a:rPr lang="en-US" sz="3000" dirty="0" err="1"/>
              <a:t>vazifa</a:t>
            </a:r>
            <a:r>
              <a:rPr lang="en-US" sz="3000" dirty="0"/>
              <a:t> </a:t>
            </a:r>
            <a:r>
              <a:rPr lang="en-US" sz="3000" dirty="0" err="1"/>
              <a:t>bajarilishi</a:t>
            </a:r>
            <a:r>
              <a:rPr lang="en-US" sz="3000" dirty="0"/>
              <a:t> </a:t>
            </a:r>
            <a:r>
              <a:rPr lang="en-US" sz="3000" dirty="0" err="1" smtClean="0"/>
              <a:t>kerakligini</a:t>
            </a:r>
            <a:r>
              <a:rPr lang="en-US" sz="3000" dirty="0" smtClean="0"/>
              <a:t> </a:t>
            </a:r>
            <a:r>
              <a:rPr lang="en-US" sz="3000" dirty="0" err="1" smtClean="0"/>
              <a:t>yozish</a:t>
            </a:r>
            <a:r>
              <a:rPr lang="en-US" sz="3000" dirty="0" smtClean="0"/>
              <a:t> </a:t>
            </a:r>
            <a:r>
              <a:rPr lang="en-US" sz="3000" dirty="0" err="1"/>
              <a:t>lozim</a:t>
            </a:r>
            <a:r>
              <a:rPr lang="en-US" sz="3000" dirty="0"/>
              <a:t>.</a:t>
            </a:r>
            <a:endParaRPr lang="ru-RU" sz="3000" dirty="0"/>
          </a:p>
        </p:txBody>
      </p:sp>
    </p:spTree>
    <p:extLst>
      <p:ext uri="{BB962C8B-B14F-4D97-AF65-F5344CB8AC3E}">
        <p14:creationId xmlns:p14="http://schemas.microsoft.com/office/powerpoint/2010/main" val="3135187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Cancel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976283"/>
            <a:ext cx="10515600" cy="4200679"/>
          </a:xfrm>
        </p:spPr>
        <p:txBody>
          <a:bodyPr>
            <a:normAutofit/>
          </a:bodyPr>
          <a:lstStyle/>
          <a:p>
            <a:r>
              <a:rPr lang="en-US" b="1" dirty="0"/>
              <a:t> Cancel </a:t>
            </a:r>
            <a:r>
              <a:rPr lang="en-US" dirty="0" err="1"/>
              <a:t>xususiyatida</a:t>
            </a:r>
            <a:r>
              <a:rPr lang="en-US" dirty="0"/>
              <a:t> </a:t>
            </a:r>
            <a:r>
              <a:rPr lang="en-US" b="1" dirty="0"/>
              <a:t>true </a:t>
            </a:r>
            <a:r>
              <a:rPr lang="en-US" dirty="0" err="1"/>
              <a:t>qiymat</a:t>
            </a:r>
            <a:r>
              <a:rPr lang="en-US" dirty="0"/>
              <a:t> </a:t>
            </a:r>
            <a:r>
              <a:rPr lang="en-US" dirty="0" err="1"/>
              <a:t>o’rnatilgan</a:t>
            </a:r>
            <a:r>
              <a:rPr lang="en-US" dirty="0"/>
              <a:t> </a:t>
            </a:r>
            <a:r>
              <a:rPr lang="en-US" dirty="0" err="1"/>
              <a:t>bo’lsa</a:t>
            </a:r>
            <a:r>
              <a:rPr lang="en-US" dirty="0"/>
              <a:t>, </a:t>
            </a:r>
            <a:r>
              <a:rPr lang="en-US" dirty="0" err="1"/>
              <a:t>foydalanuvchi</a:t>
            </a:r>
            <a:r>
              <a:rPr lang="en-US" dirty="0"/>
              <a:t> </a:t>
            </a:r>
            <a:r>
              <a:rPr lang="en-US" b="1" dirty="0" smtClean="0"/>
              <a:t>Esc</a:t>
            </a:r>
            <a:r>
              <a:rPr lang="en-US" dirty="0" smtClean="0"/>
              <a:t> </a:t>
            </a:r>
            <a:r>
              <a:rPr lang="en-US" dirty="0" err="1" smtClean="0"/>
              <a:t>tugmasini</a:t>
            </a:r>
            <a:r>
              <a:rPr lang="en-US" dirty="0" smtClean="0"/>
              <a:t> </a:t>
            </a:r>
            <a:r>
              <a:rPr lang="en-US" dirty="0" err="1"/>
              <a:t>bosishi</a:t>
            </a:r>
            <a:r>
              <a:rPr lang="en-US" dirty="0"/>
              <a:t>, </a:t>
            </a:r>
            <a:r>
              <a:rPr lang="en-US" dirty="0" err="1"/>
              <a:t>tugmani</a:t>
            </a:r>
            <a:r>
              <a:rPr lang="en-US" dirty="0"/>
              <a:t> </a:t>
            </a:r>
            <a:r>
              <a:rPr lang="en-US" dirty="0" err="1"/>
              <a:t>bosishi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ekvivalent</a:t>
            </a:r>
            <a:r>
              <a:rPr lang="en-US" dirty="0"/>
              <a:t> </a:t>
            </a:r>
            <a:r>
              <a:rPr lang="en-US" dirty="0" err="1"/>
              <a:t>ishlaydi</a:t>
            </a:r>
            <a:r>
              <a:rPr lang="en-US" dirty="0"/>
              <a:t>. </a:t>
            </a:r>
            <a:r>
              <a:rPr lang="en-US" dirty="0" err="1"/>
              <a:t>Yani</a:t>
            </a:r>
            <a:r>
              <a:rPr lang="en-US" dirty="0"/>
              <a:t> </a:t>
            </a:r>
            <a:r>
              <a:rPr lang="en-US" dirty="0" err="1" smtClean="0"/>
              <a:t>yugmani</a:t>
            </a:r>
            <a:r>
              <a:rPr lang="en-US" dirty="0" smtClean="0"/>
              <a:t> </a:t>
            </a:r>
            <a:r>
              <a:rPr lang="en-US" dirty="0" err="1" smtClean="0"/>
              <a:t>OnClick</a:t>
            </a:r>
            <a:r>
              <a:rPr lang="en-US" dirty="0" smtClean="0"/>
              <a:t> </a:t>
            </a:r>
            <a:r>
              <a:rPr lang="en-US" dirty="0" err="1"/>
              <a:t>hodisasi</a:t>
            </a:r>
            <a:r>
              <a:rPr lang="en-US" dirty="0"/>
              <a:t> </a:t>
            </a:r>
            <a:r>
              <a:rPr lang="en-US" dirty="0" err="1"/>
              <a:t>bajariladi</a:t>
            </a:r>
            <a:r>
              <a:rPr lang="en-US" dirty="0"/>
              <a:t>. Bu </a:t>
            </a:r>
            <a:r>
              <a:rPr lang="en-US" dirty="0" err="1"/>
              <a:t>xodisani</a:t>
            </a:r>
            <a:r>
              <a:rPr lang="en-US" dirty="0"/>
              <a:t>, </a:t>
            </a:r>
            <a:r>
              <a:rPr lang="en-US" dirty="0" err="1"/>
              <a:t>turli</a:t>
            </a:r>
            <a:r>
              <a:rPr lang="en-US" dirty="0"/>
              <a:t> dialog </a:t>
            </a:r>
            <a:r>
              <a:rPr lang="en-US" dirty="0" err="1"/>
              <a:t>darchalarida</a:t>
            </a:r>
            <a:r>
              <a:rPr lang="en-US" dirty="0"/>
              <a:t>, </a:t>
            </a:r>
            <a:r>
              <a:rPr lang="en-US" dirty="0" err="1" smtClean="0"/>
              <a:t>dialogni</a:t>
            </a:r>
            <a:r>
              <a:rPr lang="en-US" dirty="0" smtClean="0"/>
              <a:t> </a:t>
            </a:r>
            <a:r>
              <a:rPr lang="en-US" dirty="0" err="1" smtClean="0"/>
              <a:t>bekor</a:t>
            </a:r>
            <a:r>
              <a:rPr lang="en-US" dirty="0" smtClean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tugmalari</a:t>
            </a:r>
            <a:r>
              <a:rPr lang="en-US" dirty="0"/>
              <a:t> </a:t>
            </a:r>
            <a:r>
              <a:rPr lang="en-US" dirty="0" err="1"/>
              <a:t>ishlatish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r>
              <a:rPr lang="en-US" dirty="0" err="1"/>
              <a:t>Foydalanuvchi</a:t>
            </a:r>
            <a:r>
              <a:rPr lang="en-US" dirty="0"/>
              <a:t> </a:t>
            </a:r>
            <a:r>
              <a:rPr lang="en-US" dirty="0" err="1"/>
              <a:t>dialogni</a:t>
            </a:r>
            <a:r>
              <a:rPr lang="en-US" dirty="0"/>
              <a:t> </a:t>
            </a:r>
            <a:r>
              <a:rPr lang="en-US" dirty="0" err="1" smtClean="0"/>
              <a:t>tugatish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b="1" dirty="0"/>
              <a:t>Esc </a:t>
            </a:r>
            <a:r>
              <a:rPr lang="en-US" dirty="0" err="1"/>
              <a:t>tugmasini</a:t>
            </a:r>
            <a:r>
              <a:rPr lang="en-US" dirty="0"/>
              <a:t> </a:t>
            </a:r>
            <a:r>
              <a:rPr lang="en-US" dirty="0" err="1"/>
              <a:t>bosishi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  <a:endParaRPr lang="ru-RU" dirty="0"/>
          </a:p>
          <a:p>
            <a:r>
              <a:rPr lang="en-US" b="1" dirty="0"/>
              <a:t>Default </a:t>
            </a:r>
            <a:r>
              <a:rPr lang="en-US" dirty="0" err="1"/>
              <a:t>xususiyatida</a:t>
            </a:r>
            <a:r>
              <a:rPr lang="en-US" dirty="0"/>
              <a:t> </a:t>
            </a:r>
            <a:r>
              <a:rPr lang="en-US" b="1" dirty="0"/>
              <a:t>true </a:t>
            </a:r>
            <a:r>
              <a:rPr lang="en-US" dirty="0" err="1"/>
              <a:t>qiymat</a:t>
            </a:r>
            <a:r>
              <a:rPr lang="en-US" dirty="0"/>
              <a:t> </a:t>
            </a:r>
            <a:r>
              <a:rPr lang="en-US" dirty="0" err="1"/>
              <a:t>o’rnatilgan</a:t>
            </a:r>
            <a:r>
              <a:rPr lang="en-US" dirty="0"/>
              <a:t> </a:t>
            </a:r>
            <a:r>
              <a:rPr lang="en-US" dirty="0" err="1"/>
              <a:t>bo’lsa</a:t>
            </a:r>
            <a:r>
              <a:rPr lang="en-US" dirty="0"/>
              <a:t>, </a:t>
            </a:r>
            <a:r>
              <a:rPr lang="en-US" dirty="0" err="1" smtClean="0"/>
              <a:t>foydalanuvchi</a:t>
            </a:r>
            <a:r>
              <a:rPr lang="en-US" dirty="0" smtClean="0"/>
              <a:t> </a:t>
            </a:r>
            <a:r>
              <a:rPr lang="en-US" b="1" dirty="0" smtClean="0"/>
              <a:t>Enter </a:t>
            </a:r>
            <a:r>
              <a:rPr lang="en-US" dirty="0" err="1"/>
              <a:t>tugmasini</a:t>
            </a:r>
            <a:r>
              <a:rPr lang="en-US" dirty="0"/>
              <a:t> </a:t>
            </a:r>
            <a:r>
              <a:rPr lang="en-US" dirty="0" err="1"/>
              <a:t>bosishi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ekvivalent</a:t>
            </a:r>
            <a:r>
              <a:rPr lang="en-US" dirty="0"/>
              <a:t> </a:t>
            </a:r>
            <a:r>
              <a:rPr lang="en-US" dirty="0" err="1"/>
              <a:t>ishlaydi</a:t>
            </a:r>
            <a:r>
              <a:rPr lang="en-US" dirty="0"/>
              <a:t>. Agar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nechta</a:t>
            </a:r>
            <a:r>
              <a:rPr lang="en-US" dirty="0"/>
              <a:t> </a:t>
            </a:r>
            <a:r>
              <a:rPr lang="en-US" dirty="0" err="1" smtClean="0"/>
              <a:t>tugmada</a:t>
            </a:r>
            <a:r>
              <a:rPr lang="en-US" dirty="0" smtClean="0"/>
              <a:t> </a:t>
            </a:r>
            <a:r>
              <a:rPr lang="en-US" b="1" dirty="0" smtClean="0"/>
              <a:t>Default </a:t>
            </a:r>
            <a:r>
              <a:rPr lang="en-US" dirty="0" err="1"/>
              <a:t>xususiyatida</a:t>
            </a:r>
            <a:r>
              <a:rPr lang="en-US" dirty="0"/>
              <a:t> </a:t>
            </a:r>
            <a:r>
              <a:rPr lang="en-US" b="1" dirty="0"/>
              <a:t>true </a:t>
            </a:r>
            <a:r>
              <a:rPr lang="en-US" dirty="0" err="1"/>
              <a:t>qiymat</a:t>
            </a:r>
            <a:r>
              <a:rPr lang="en-US" dirty="0"/>
              <a:t> </a:t>
            </a:r>
            <a:r>
              <a:rPr lang="en-US" dirty="0" err="1"/>
              <a:t>o’rnatilgan</a:t>
            </a:r>
            <a:r>
              <a:rPr lang="en-US" dirty="0"/>
              <a:t> </a:t>
            </a:r>
            <a:r>
              <a:rPr lang="en-US" dirty="0" err="1"/>
              <a:t>bo’lsa</a:t>
            </a:r>
            <a:r>
              <a:rPr lang="en-US" dirty="0"/>
              <a:t>, </a:t>
            </a:r>
            <a:r>
              <a:rPr lang="en-US" b="1" dirty="0" err="1" smtClean="0"/>
              <a:t>TabOrder</a:t>
            </a:r>
            <a:r>
              <a:rPr lang="en-US" dirty="0" smtClean="0"/>
              <a:t> </a:t>
            </a:r>
            <a:r>
              <a:rPr lang="en-US" dirty="0" err="1" smtClean="0"/>
              <a:t>hususiyatidagi</a:t>
            </a:r>
            <a:r>
              <a:rPr lang="en-US" dirty="0" smtClean="0"/>
              <a:t> </a:t>
            </a:r>
            <a:r>
              <a:rPr lang="en-US" dirty="0" err="1"/>
              <a:t>tartib</a:t>
            </a:r>
            <a:r>
              <a:rPr lang="en-US" dirty="0"/>
              <a:t> </a:t>
            </a:r>
            <a:r>
              <a:rPr lang="en-US" dirty="0" err="1"/>
              <a:t>bo’yicha</a:t>
            </a:r>
            <a:r>
              <a:rPr lang="en-US" dirty="0"/>
              <a:t> </a:t>
            </a:r>
            <a:r>
              <a:rPr lang="en-US" dirty="0" err="1"/>
              <a:t>bajariladi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26538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Tugma</a:t>
            </a:r>
            <a:r>
              <a:rPr lang="en-US" b="1" dirty="0"/>
              <a:t> </a:t>
            </a:r>
            <a:r>
              <a:rPr lang="en-US" b="1" dirty="0" err="1"/>
              <a:t>programma</a:t>
            </a:r>
            <a:r>
              <a:rPr lang="en-US" b="1" dirty="0"/>
              <a:t> </a:t>
            </a:r>
            <a:r>
              <a:rPr lang="en-US" b="1" dirty="0" err="1"/>
              <a:t>kodi</a:t>
            </a:r>
            <a:r>
              <a:rPr lang="en-US" b="1" dirty="0"/>
              <a:t> </a:t>
            </a:r>
            <a:r>
              <a:rPr lang="en-US" b="1" dirty="0" err="1"/>
              <a:t>orqali</a:t>
            </a:r>
            <a:r>
              <a:rPr lang="en-US" b="1" dirty="0"/>
              <a:t> </a:t>
            </a:r>
            <a:r>
              <a:rPr lang="en-US" b="1" dirty="0" err="1"/>
              <a:t>murojat</a:t>
            </a:r>
            <a:r>
              <a:rPr lang="en-US" b="1" dirty="0"/>
              <a:t> </a:t>
            </a:r>
            <a:r>
              <a:rPr lang="en-US" b="1" dirty="0" err="1" smtClean="0"/>
              <a:t>qilish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486685"/>
          </a:xfrm>
        </p:spPr>
        <p:txBody>
          <a:bodyPr>
            <a:normAutofit fontScale="92500" lnSpcReduction="10000"/>
          </a:bodyPr>
          <a:lstStyle/>
          <a:p>
            <a:r>
              <a:rPr lang="en-US" dirty="0" err="1"/>
              <a:t>Tugma</a:t>
            </a:r>
            <a:r>
              <a:rPr lang="en-US" dirty="0"/>
              <a:t> </a:t>
            </a:r>
            <a:r>
              <a:rPr lang="en-US" dirty="0" err="1"/>
              <a:t>programma</a:t>
            </a:r>
            <a:r>
              <a:rPr lang="en-US" dirty="0"/>
              <a:t> </a:t>
            </a:r>
            <a:r>
              <a:rPr lang="en-US" dirty="0" err="1"/>
              <a:t>kodi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ham </a:t>
            </a:r>
            <a:r>
              <a:rPr lang="en-US" dirty="0" err="1"/>
              <a:t>murojat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 smtClean="0"/>
              <a:t>mumkin</a:t>
            </a:r>
            <a:r>
              <a:rPr lang="en-US" dirty="0" smtClean="0"/>
              <a:t>. </a:t>
            </a:r>
            <a:r>
              <a:rPr lang="en-US" dirty="0" err="1" smtClean="0"/>
              <a:t>Formaning</a:t>
            </a:r>
            <a:r>
              <a:rPr lang="en-US" dirty="0" smtClean="0"/>
              <a:t> </a:t>
            </a:r>
            <a:r>
              <a:rPr lang="en-US" dirty="0" err="1"/>
              <a:t>istalgan</a:t>
            </a:r>
            <a:r>
              <a:rPr lang="en-US" dirty="0"/>
              <a:t> </a:t>
            </a:r>
            <a:r>
              <a:rPr lang="en-US" dirty="0" err="1"/>
              <a:t>qismida</a:t>
            </a:r>
            <a:r>
              <a:rPr lang="en-US" dirty="0"/>
              <a:t> &lt;Ha&gt; </a:t>
            </a:r>
            <a:r>
              <a:rPr lang="en-US" dirty="0" err="1"/>
              <a:t>yoki</a:t>
            </a:r>
            <a:r>
              <a:rPr lang="en-US" dirty="0"/>
              <a:t> &lt;h&gt; </a:t>
            </a:r>
            <a:r>
              <a:rPr lang="en-US" dirty="0" err="1"/>
              <a:t>tugmalarini</a:t>
            </a:r>
            <a:r>
              <a:rPr lang="en-US" dirty="0"/>
              <a:t> </a:t>
            </a:r>
            <a:r>
              <a:rPr lang="en-US" dirty="0" err="1"/>
              <a:t>bosishlik</a:t>
            </a:r>
            <a:r>
              <a:rPr lang="en-US" dirty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hissoblash</a:t>
            </a:r>
            <a:r>
              <a:rPr lang="en-US" dirty="0" smtClean="0"/>
              <a:t> </a:t>
            </a:r>
            <a:r>
              <a:rPr lang="en-US" dirty="0" err="1"/>
              <a:t>jarayonini</a:t>
            </a:r>
            <a:r>
              <a:rPr lang="en-US" dirty="0"/>
              <a:t> amalgam </a:t>
            </a:r>
            <a:r>
              <a:rPr lang="en-US" dirty="0" err="1"/>
              <a:t>oshirmoqchisiz</a:t>
            </a:r>
            <a:r>
              <a:rPr lang="en-US" dirty="0"/>
              <a:t>. </a:t>
            </a:r>
            <a:r>
              <a:rPr lang="en-US" dirty="0" err="1"/>
              <a:t>Buning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formaning</a:t>
            </a:r>
            <a:endParaRPr lang="ru-RU" dirty="0"/>
          </a:p>
          <a:p>
            <a:r>
              <a:rPr lang="en-US" b="1" dirty="0" err="1"/>
              <a:t>KeyPreview</a:t>
            </a:r>
            <a:r>
              <a:rPr lang="en-US" b="1" dirty="0"/>
              <a:t> </a:t>
            </a:r>
            <a:r>
              <a:rPr lang="en-US" dirty="0" err="1"/>
              <a:t>husussiyati</a:t>
            </a:r>
            <a:r>
              <a:rPr lang="en-US" dirty="0"/>
              <a:t> </a:t>
            </a:r>
            <a:r>
              <a:rPr lang="en-US" b="1" dirty="0"/>
              <a:t>true </a:t>
            </a:r>
            <a:r>
              <a:rPr lang="en-US" dirty="0" err="1" smtClean="0"/>
              <a:t>qilinadi</a:t>
            </a:r>
            <a:r>
              <a:rPr lang="en-US" dirty="0" smtClean="0"/>
              <a:t>. </a:t>
            </a:r>
            <a:r>
              <a:rPr lang="en-US" dirty="0" err="1" smtClean="0"/>
              <a:t>Rasm</a:t>
            </a:r>
            <a:r>
              <a:rPr lang="en-US" dirty="0" smtClean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sarlovhaning</a:t>
            </a:r>
            <a:r>
              <a:rPr lang="en-US" dirty="0"/>
              <a:t> </a:t>
            </a:r>
            <a:r>
              <a:rPr lang="en-US" dirty="0" err="1"/>
              <a:t>tugmada</a:t>
            </a:r>
            <a:r>
              <a:rPr lang="en-US" dirty="0"/>
              <a:t> </a:t>
            </a:r>
            <a:r>
              <a:rPr lang="en-US" dirty="0" err="1"/>
              <a:t>joylashishi</a:t>
            </a:r>
            <a:r>
              <a:rPr lang="en-US" dirty="0"/>
              <a:t> </a:t>
            </a:r>
            <a:r>
              <a:rPr lang="en-US" b="1" dirty="0"/>
              <a:t>Margin, Layout, </a:t>
            </a:r>
            <a:r>
              <a:rPr lang="en-US" b="1" dirty="0" err="1" smtClean="0"/>
              <a:t>Spadeg</a:t>
            </a:r>
            <a:r>
              <a:rPr lang="en-US" dirty="0" smtClean="0"/>
              <a:t> </a:t>
            </a:r>
            <a:r>
              <a:rPr lang="en-US" dirty="0" err="1" smtClean="0"/>
              <a:t>hususisyatlari</a:t>
            </a:r>
            <a:r>
              <a:rPr lang="en-US" dirty="0" smtClean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beriladi</a:t>
            </a:r>
            <a:r>
              <a:rPr lang="en-US" dirty="0"/>
              <a:t>. Agar </a:t>
            </a:r>
            <a:r>
              <a:rPr lang="en-US" b="1" dirty="0"/>
              <a:t>Margin </a:t>
            </a:r>
            <a:r>
              <a:rPr lang="en-US" dirty="0"/>
              <a:t>=-1 </a:t>
            </a:r>
            <a:r>
              <a:rPr lang="en-US" dirty="0" err="1"/>
              <a:t>bo’lsa</a:t>
            </a:r>
            <a:r>
              <a:rPr lang="en-US" dirty="0"/>
              <a:t>, rams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 smtClean="0"/>
              <a:t>sarlovha</a:t>
            </a:r>
            <a:r>
              <a:rPr lang="en-US" dirty="0" smtClean="0"/>
              <a:t> </a:t>
            </a:r>
            <a:r>
              <a:rPr lang="en-US" dirty="0" err="1" smtClean="0"/>
              <a:t>tugma</a:t>
            </a:r>
            <a:r>
              <a:rPr lang="en-US" dirty="0" smtClean="0"/>
              <a:t> </a:t>
            </a:r>
            <a:r>
              <a:rPr lang="en-US" dirty="0" err="1"/>
              <a:t>markazida</a:t>
            </a:r>
            <a:r>
              <a:rPr lang="en-US" dirty="0"/>
              <a:t> </a:t>
            </a:r>
            <a:r>
              <a:rPr lang="en-US" dirty="0" err="1"/>
              <a:t>bo’ladi</a:t>
            </a:r>
            <a:r>
              <a:rPr lang="en-US" dirty="0"/>
              <a:t>. Bu </a:t>
            </a:r>
            <a:r>
              <a:rPr lang="en-US" dirty="0" err="1"/>
              <a:t>holatda</a:t>
            </a:r>
            <a:r>
              <a:rPr lang="en-US" dirty="0"/>
              <a:t> </a:t>
            </a:r>
            <a:r>
              <a:rPr lang="en-US" dirty="0" err="1"/>
              <a:t>rasmni</a:t>
            </a:r>
            <a:r>
              <a:rPr lang="en-US" dirty="0"/>
              <a:t> </a:t>
            </a:r>
            <a:r>
              <a:rPr lang="en-US" dirty="0" err="1"/>
              <a:t>sarlovhaga</a:t>
            </a:r>
            <a:r>
              <a:rPr lang="en-US" dirty="0"/>
              <a:t> </a:t>
            </a:r>
            <a:r>
              <a:rPr lang="en-US" dirty="0" err="1"/>
              <a:t>nisbatan</a:t>
            </a:r>
            <a:r>
              <a:rPr lang="en-US" dirty="0"/>
              <a:t> </a:t>
            </a:r>
            <a:r>
              <a:rPr lang="en-US" dirty="0" err="1" smtClean="0"/>
              <a:t>qayerda</a:t>
            </a:r>
            <a:r>
              <a:rPr lang="en-US" dirty="0" smtClean="0"/>
              <a:t> </a:t>
            </a:r>
            <a:r>
              <a:rPr lang="en-US" dirty="0" err="1" smtClean="0"/>
              <a:t>turishi</a:t>
            </a:r>
            <a:r>
              <a:rPr lang="en-US" dirty="0" smtClean="0"/>
              <a:t> </a:t>
            </a:r>
            <a:r>
              <a:rPr lang="en-US" b="1" dirty="0"/>
              <a:t>Layout </a:t>
            </a:r>
            <a:r>
              <a:rPr lang="en-US" dirty="0" err="1"/>
              <a:t>hususiyati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aniqlanadi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b="1" dirty="0" err="1" smtClean="0"/>
              <a:t>BlGlyphTop</a:t>
            </a:r>
            <a:r>
              <a:rPr lang="en-US" b="1" dirty="0" smtClean="0"/>
              <a:t> </a:t>
            </a:r>
            <a:r>
              <a:rPr lang="en-US" dirty="0"/>
              <a:t>(</a:t>
            </a:r>
            <a:r>
              <a:rPr lang="en-US" dirty="0" err="1"/>
              <a:t>tepada</a:t>
            </a:r>
            <a:r>
              <a:rPr lang="en-US" dirty="0" smtClean="0"/>
              <a:t>), </a:t>
            </a:r>
            <a:r>
              <a:rPr lang="en-US" b="1" dirty="0" err="1" smtClean="0"/>
              <a:t>BlGlyphButtom</a:t>
            </a:r>
            <a:r>
              <a:rPr lang="en-US" b="1" dirty="0" smtClean="0"/>
              <a:t> </a:t>
            </a:r>
            <a:r>
              <a:rPr lang="en-US" dirty="0"/>
              <a:t>(</a:t>
            </a:r>
            <a:r>
              <a:rPr lang="en-US" dirty="0" err="1"/>
              <a:t>pastdan</a:t>
            </a:r>
            <a:r>
              <a:rPr lang="en-US" dirty="0"/>
              <a:t>) </a:t>
            </a:r>
            <a:r>
              <a:rPr lang="en-US" b="1" dirty="0" err="1"/>
              <a:t>BlGlyphLeft</a:t>
            </a:r>
            <a:r>
              <a:rPr lang="en-US" b="1" dirty="0"/>
              <a:t> (</a:t>
            </a:r>
            <a:r>
              <a:rPr lang="en-US" dirty="0" err="1"/>
              <a:t>chapda</a:t>
            </a:r>
            <a:r>
              <a:rPr lang="en-US" b="1" dirty="0"/>
              <a:t>) </a:t>
            </a:r>
            <a:r>
              <a:rPr lang="en-US" b="1" dirty="0" err="1"/>
              <a:t>BlGlyphRight</a:t>
            </a:r>
            <a:r>
              <a:rPr lang="en-US" b="1" dirty="0"/>
              <a:t> (</a:t>
            </a:r>
            <a:r>
              <a:rPr lang="en-US" dirty="0" err="1"/>
              <a:t>o’ngda</a:t>
            </a:r>
            <a:r>
              <a:rPr lang="en-US" b="1" dirty="0" smtClean="0"/>
              <a:t>).</a:t>
            </a:r>
            <a:r>
              <a:rPr lang="en-US" dirty="0" smtClean="0"/>
              <a:t> Agar </a:t>
            </a:r>
            <a:r>
              <a:rPr lang="en-US" b="1" dirty="0"/>
              <a:t>Margin &gt; 0 </a:t>
            </a:r>
            <a:r>
              <a:rPr lang="en-US" dirty="0" err="1"/>
              <a:t>bo’lsa</a:t>
            </a:r>
            <a:r>
              <a:rPr lang="en-US" dirty="0"/>
              <a:t>, Layout </a:t>
            </a:r>
            <a:r>
              <a:rPr lang="en-US" dirty="0" err="1"/>
              <a:t>qiymatiga</a:t>
            </a:r>
            <a:r>
              <a:rPr lang="en-US" dirty="0"/>
              <a:t> </a:t>
            </a:r>
            <a:r>
              <a:rPr lang="en-US" dirty="0" err="1"/>
              <a:t>tugmaning</a:t>
            </a:r>
            <a:r>
              <a:rPr lang="en-US" dirty="0"/>
              <a:t> </a:t>
            </a:r>
            <a:r>
              <a:rPr lang="en-US" dirty="0" err="1"/>
              <a:t>qarab</a:t>
            </a:r>
            <a:r>
              <a:rPr lang="en-US" dirty="0"/>
              <a:t> u 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 smtClean="0"/>
              <a:t>bu</a:t>
            </a:r>
            <a:r>
              <a:rPr lang="en-US" dirty="0" smtClean="0"/>
              <a:t> </a:t>
            </a:r>
            <a:r>
              <a:rPr lang="en-US" dirty="0" err="1"/>
              <a:t>chegarasidan</a:t>
            </a:r>
            <a:r>
              <a:rPr lang="en-US" dirty="0"/>
              <a:t> </a:t>
            </a:r>
            <a:r>
              <a:rPr lang="en-US" b="1" dirty="0"/>
              <a:t>Margin </a:t>
            </a:r>
            <a:r>
              <a:rPr lang="en-US" dirty="0"/>
              <a:t>da </a:t>
            </a:r>
            <a:r>
              <a:rPr lang="en-US" dirty="0" err="1"/>
              <a:t>berilgan</a:t>
            </a:r>
            <a:r>
              <a:rPr lang="en-US" dirty="0"/>
              <a:t> </a:t>
            </a:r>
            <a:r>
              <a:rPr lang="en-US" dirty="0" err="1"/>
              <a:t>pikselcha</a:t>
            </a:r>
            <a:r>
              <a:rPr lang="en-US" dirty="0"/>
              <a:t> joy </a:t>
            </a:r>
            <a:r>
              <a:rPr lang="en-US" dirty="0" err="1"/>
              <a:t>tashlanadi</a:t>
            </a:r>
            <a:r>
              <a:rPr lang="en-US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2375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SpeedButton</a:t>
            </a:r>
            <a:r>
              <a:rPr lang="en-US" b="1" dirty="0"/>
              <a:t> </a:t>
            </a:r>
            <a:r>
              <a:rPr lang="en-US" b="1" dirty="0" err="1" smtClean="0"/>
              <a:t>tugmasi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93175" y="1825625"/>
            <a:ext cx="11090786" cy="4678414"/>
          </a:xfrm>
        </p:spPr>
        <p:txBody>
          <a:bodyPr>
            <a:normAutofit lnSpcReduction="10000"/>
          </a:bodyPr>
          <a:lstStyle/>
          <a:p>
            <a:r>
              <a:rPr lang="en-US" b="1" dirty="0" smtClean="0"/>
              <a:t>   </a:t>
            </a:r>
            <a:r>
              <a:rPr lang="en-US" b="1" dirty="0" err="1"/>
              <a:t>SpeedButton</a:t>
            </a:r>
            <a:r>
              <a:rPr lang="en-US" b="1" dirty="0"/>
              <a:t> </a:t>
            </a:r>
            <a:r>
              <a:rPr lang="en-US" dirty="0" err="1"/>
              <a:t>tugmasidan</a:t>
            </a:r>
            <a:r>
              <a:rPr lang="en-US" dirty="0"/>
              <a:t> </a:t>
            </a:r>
            <a:r>
              <a:rPr lang="en-US" dirty="0" err="1"/>
              <a:t>oddiy</a:t>
            </a:r>
            <a:r>
              <a:rPr lang="en-US" dirty="0"/>
              <a:t> </a:t>
            </a:r>
            <a:r>
              <a:rPr lang="en-US" dirty="0" err="1"/>
              <a:t>boshqaruv</a:t>
            </a:r>
            <a:r>
              <a:rPr lang="en-US" dirty="0"/>
              <a:t> </a:t>
            </a:r>
            <a:r>
              <a:rPr lang="en-US" dirty="0" err="1"/>
              <a:t>tugmalar</a:t>
            </a:r>
            <a:r>
              <a:rPr lang="en-US" dirty="0"/>
              <a:t> </a:t>
            </a:r>
            <a:r>
              <a:rPr lang="en-US" dirty="0" err="1"/>
              <a:t>kabi</a:t>
            </a:r>
            <a:r>
              <a:rPr lang="en-US" dirty="0"/>
              <a:t> </a:t>
            </a:r>
            <a:r>
              <a:rPr lang="en-US" dirty="0" err="1" smtClean="0"/>
              <a:t>foydalanish</a:t>
            </a:r>
            <a:r>
              <a:rPr lang="en-US" dirty="0" smtClean="0"/>
              <a:t> </a:t>
            </a:r>
            <a:r>
              <a:rPr lang="en-US" dirty="0" err="1" smtClean="0"/>
              <a:t>mumkin</a:t>
            </a:r>
            <a:r>
              <a:rPr lang="en-US" dirty="0"/>
              <a:t>. </a:t>
            </a:r>
            <a:r>
              <a:rPr lang="en-US" dirty="0" err="1"/>
              <a:t>Bundan</a:t>
            </a:r>
            <a:r>
              <a:rPr lang="en-US" dirty="0"/>
              <a:t> </a:t>
            </a:r>
            <a:r>
              <a:rPr lang="en-US" dirty="0" err="1"/>
              <a:t>tashqari</a:t>
            </a:r>
            <a:r>
              <a:rPr lang="en-US" dirty="0"/>
              <a:t> </a:t>
            </a:r>
            <a:r>
              <a:rPr lang="en-US" b="1" dirty="0" err="1"/>
              <a:t>SpeedButton</a:t>
            </a:r>
            <a:r>
              <a:rPr lang="en-US" b="1" dirty="0"/>
              <a:t> </a:t>
            </a:r>
            <a:r>
              <a:rPr lang="en-US" dirty="0" err="1"/>
              <a:t>tugmasidan</a:t>
            </a:r>
            <a:r>
              <a:rPr lang="en-US" dirty="0"/>
              <a:t> </a:t>
            </a:r>
            <a:r>
              <a:rPr lang="en-US" dirty="0" err="1"/>
              <a:t>fiksirlangan</a:t>
            </a:r>
            <a:r>
              <a:rPr lang="en-US" dirty="0"/>
              <a:t> </a:t>
            </a:r>
            <a:r>
              <a:rPr lang="en-US" dirty="0" err="1" smtClean="0"/>
              <a:t>tugma</a:t>
            </a:r>
            <a:r>
              <a:rPr lang="en-US" dirty="0" smtClean="0"/>
              <a:t> </a:t>
            </a:r>
            <a:r>
              <a:rPr lang="en-US" dirty="0" err="1" smtClean="0"/>
              <a:t>sifatida</a:t>
            </a:r>
            <a:r>
              <a:rPr lang="en-US" dirty="0" smtClean="0"/>
              <a:t> </a:t>
            </a:r>
            <a:r>
              <a:rPr lang="en-US" dirty="0" err="1"/>
              <a:t>foydalanish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Bu </a:t>
            </a:r>
            <a:r>
              <a:rPr lang="en-US" dirty="0" err="1"/>
              <a:t>tugmalar</a:t>
            </a:r>
            <a:r>
              <a:rPr lang="en-US" dirty="0"/>
              <a:t> </a:t>
            </a:r>
            <a:r>
              <a:rPr lang="en-US" dirty="0" err="1"/>
              <a:t>odatta</a:t>
            </a:r>
            <a:r>
              <a:rPr lang="en-US" dirty="0"/>
              <a:t> </a:t>
            </a:r>
            <a:r>
              <a:rPr lang="en-US" dirty="0" err="1"/>
              <a:t>vazifalar</a:t>
            </a:r>
            <a:r>
              <a:rPr lang="en-US" dirty="0"/>
              <a:t> </a:t>
            </a:r>
            <a:r>
              <a:rPr lang="en-US" dirty="0" err="1"/>
              <a:t>panelida</a:t>
            </a:r>
            <a:r>
              <a:rPr lang="en-US" dirty="0"/>
              <a:t>, </a:t>
            </a:r>
            <a:r>
              <a:rPr lang="en-US" dirty="0" err="1" smtClean="0"/>
              <a:t>menyular</a:t>
            </a:r>
            <a:r>
              <a:rPr lang="en-US" dirty="0" smtClean="0"/>
              <a:t> </a:t>
            </a:r>
            <a:r>
              <a:rPr lang="en-US" dirty="0" err="1" smtClean="0"/>
              <a:t>qatoridagi</a:t>
            </a:r>
            <a:r>
              <a:rPr lang="en-US" dirty="0" smtClean="0"/>
              <a:t> </a:t>
            </a:r>
            <a:r>
              <a:rPr lang="en-US" dirty="0" err="1"/>
              <a:t>ko’po</a:t>
            </a:r>
            <a:r>
              <a:rPr lang="en-US" dirty="0"/>
              <a:t> </a:t>
            </a:r>
            <a:r>
              <a:rPr lang="en-US" dirty="0" err="1"/>
              <a:t>ishlatiladigan</a:t>
            </a:r>
            <a:r>
              <a:rPr lang="en-US" dirty="0"/>
              <a:t> </a:t>
            </a:r>
            <a:r>
              <a:rPr lang="en-US" dirty="0" err="1"/>
              <a:t>buyuruqlar</a:t>
            </a:r>
            <a:r>
              <a:rPr lang="en-US" dirty="0"/>
              <a:t> </a:t>
            </a:r>
            <a:r>
              <a:rPr lang="en-US" dirty="0" err="1"/>
              <a:t>nushasini</a:t>
            </a:r>
            <a:r>
              <a:rPr lang="en-US" dirty="0"/>
              <a:t> </a:t>
            </a:r>
            <a:r>
              <a:rPr lang="en-US" dirty="0" err="1"/>
              <a:t>ko’rsatish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ishltiladi</a:t>
            </a:r>
            <a:r>
              <a:rPr lang="en-US" dirty="0"/>
              <a:t>.</a:t>
            </a:r>
            <a:endParaRPr lang="ru-RU" dirty="0"/>
          </a:p>
          <a:p>
            <a:r>
              <a:rPr lang="en-US" b="1" dirty="0" smtClean="0"/>
              <a:t>  </a:t>
            </a:r>
            <a:r>
              <a:rPr lang="en-US" b="1" dirty="0" err="1" smtClean="0"/>
              <a:t>SpeedButton</a:t>
            </a:r>
            <a:r>
              <a:rPr lang="en-US" b="1" dirty="0" smtClean="0"/>
              <a:t> </a:t>
            </a:r>
            <a:r>
              <a:rPr lang="en-US" dirty="0" err="1"/>
              <a:t>tugmasida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tugmalar</a:t>
            </a:r>
            <a:r>
              <a:rPr lang="en-US" dirty="0"/>
              <a:t> </a:t>
            </a:r>
            <a:r>
              <a:rPr lang="en-US" dirty="0" err="1"/>
              <a:t>kabi</a:t>
            </a:r>
            <a:r>
              <a:rPr lang="en-US" dirty="0"/>
              <a:t> </a:t>
            </a:r>
            <a:r>
              <a:rPr lang="en-US" b="1" dirty="0"/>
              <a:t>Caption </a:t>
            </a:r>
            <a:r>
              <a:rPr lang="en-US" dirty="0" err="1" smtClean="0"/>
              <a:t>hususiyatlari</a:t>
            </a:r>
            <a:r>
              <a:rPr lang="en-US" dirty="0" smtClean="0"/>
              <a:t> </a:t>
            </a:r>
            <a:r>
              <a:rPr lang="en-US" dirty="0" err="1" smtClean="0"/>
              <a:t>mavjud</a:t>
            </a:r>
            <a:r>
              <a:rPr lang="en-US" dirty="0"/>
              <a:t>. </a:t>
            </a:r>
            <a:r>
              <a:rPr lang="en-US" dirty="0" err="1"/>
              <a:t>Lekin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odatta</a:t>
            </a:r>
            <a:r>
              <a:rPr lang="en-US" dirty="0"/>
              <a:t> </a:t>
            </a:r>
            <a:r>
              <a:rPr lang="en-US" dirty="0" err="1"/>
              <a:t>bo’sh</a:t>
            </a:r>
            <a:r>
              <a:rPr lang="en-US" dirty="0"/>
              <a:t> </a:t>
            </a:r>
            <a:r>
              <a:rPr lang="en-US" dirty="0" err="1"/>
              <a:t>bo’ladi</a:t>
            </a:r>
            <a:r>
              <a:rPr lang="en-US" dirty="0"/>
              <a:t>,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o’rniga</a:t>
            </a:r>
            <a:r>
              <a:rPr lang="en-US" dirty="0"/>
              <a:t> </a:t>
            </a:r>
            <a:r>
              <a:rPr lang="en-US" dirty="0" err="1"/>
              <a:t>rasm</a:t>
            </a:r>
            <a:r>
              <a:rPr lang="en-US" dirty="0"/>
              <a:t> (</a:t>
            </a:r>
            <a:r>
              <a:rPr lang="en-US" dirty="0" err="1" smtClean="0"/>
              <a:t>piktogramma</a:t>
            </a:r>
            <a:r>
              <a:rPr lang="en-US" dirty="0" smtClean="0"/>
              <a:t>) </a:t>
            </a:r>
            <a:r>
              <a:rPr lang="en-US" dirty="0" err="1" smtClean="0"/>
              <a:t>ishlatiladi</a:t>
            </a:r>
            <a:r>
              <a:rPr lang="en-US" dirty="0"/>
              <a:t>. </a:t>
            </a:r>
            <a:r>
              <a:rPr lang="en-US" dirty="0" err="1"/>
              <a:t>Tugmaga</a:t>
            </a:r>
            <a:r>
              <a:rPr lang="en-US" dirty="0"/>
              <a:t> </a:t>
            </a:r>
            <a:r>
              <a:rPr lang="en-US" dirty="0" err="1"/>
              <a:t>rasm</a:t>
            </a:r>
            <a:r>
              <a:rPr lang="en-US" dirty="0"/>
              <a:t> Glyph </a:t>
            </a:r>
            <a:r>
              <a:rPr lang="en-US" dirty="0" err="1"/>
              <a:t>hususiyati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beriladi</a:t>
            </a:r>
            <a:r>
              <a:rPr lang="en-US" dirty="0"/>
              <a:t> </a:t>
            </a:r>
            <a:r>
              <a:rPr lang="en-US" b="1" dirty="0" err="1"/>
              <a:t>NumGlyph</a:t>
            </a:r>
            <a:r>
              <a:rPr lang="en-US" b="1" dirty="0"/>
              <a:t>,</a:t>
            </a:r>
            <a:endParaRPr lang="ru-RU" dirty="0"/>
          </a:p>
          <a:p>
            <a:r>
              <a:rPr lang="en-US" b="1" dirty="0" smtClean="0"/>
              <a:t>  Layout</a:t>
            </a:r>
            <a:r>
              <a:rPr lang="en-US" b="1" dirty="0"/>
              <a:t>, Margin, Spacing </a:t>
            </a:r>
            <a:r>
              <a:rPr lang="en-US" dirty="0" err="1"/>
              <a:t>hususiyatlari</a:t>
            </a:r>
            <a:r>
              <a:rPr lang="en-US" dirty="0"/>
              <a:t> </a:t>
            </a:r>
            <a:r>
              <a:rPr lang="en-US" b="1" dirty="0" err="1"/>
              <a:t>SpeedButton</a:t>
            </a:r>
            <a:r>
              <a:rPr lang="en-US" b="1" dirty="0"/>
              <a:t> </a:t>
            </a:r>
            <a:r>
              <a:rPr lang="en-US" dirty="0" err="1"/>
              <a:t>tugmasi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smtClean="0"/>
              <a:t>ham </a:t>
            </a:r>
            <a:r>
              <a:rPr lang="en-US" dirty="0" err="1" smtClean="0"/>
              <a:t>o’rinli</a:t>
            </a:r>
            <a:r>
              <a:rPr lang="en-US" dirty="0" smtClean="0"/>
              <a:t>. </a:t>
            </a:r>
            <a:r>
              <a:rPr lang="en-US" b="1" dirty="0" err="1" smtClean="0"/>
              <a:t>SpeedButton</a:t>
            </a:r>
            <a:r>
              <a:rPr lang="en-US" b="1" dirty="0" smtClean="0"/>
              <a:t> </a:t>
            </a:r>
            <a:r>
              <a:rPr lang="en-US" dirty="0" err="1"/>
              <a:t>tugmasining</a:t>
            </a:r>
            <a:r>
              <a:rPr lang="en-US" dirty="0"/>
              <a:t> </a:t>
            </a:r>
            <a:r>
              <a:rPr lang="en-US" dirty="0" err="1"/>
              <a:t>sosiy</a:t>
            </a:r>
            <a:r>
              <a:rPr lang="en-US" dirty="0"/>
              <a:t> </a:t>
            </a:r>
            <a:r>
              <a:rPr lang="en-US" dirty="0" err="1"/>
              <a:t>husussiyatlaridan</a:t>
            </a:r>
            <a:r>
              <a:rPr lang="en-US" dirty="0"/>
              <a:t> </a:t>
            </a:r>
            <a:r>
              <a:rPr lang="en-US" dirty="0" err="1"/>
              <a:t>biri</a:t>
            </a:r>
            <a:r>
              <a:rPr lang="en-US" dirty="0"/>
              <a:t> </a:t>
            </a:r>
            <a:r>
              <a:rPr lang="en-US" b="1" dirty="0" err="1"/>
              <a:t>GroupIndex</a:t>
            </a:r>
            <a:r>
              <a:rPr lang="en-US" b="1" dirty="0"/>
              <a:t> (</a:t>
            </a:r>
            <a:r>
              <a:rPr lang="en-US" dirty="0" err="1" smtClean="0"/>
              <a:t>guruhlar</a:t>
            </a:r>
            <a:r>
              <a:rPr lang="en-US" dirty="0" smtClean="0"/>
              <a:t> </a:t>
            </a:r>
            <a:r>
              <a:rPr lang="en-US" dirty="0" err="1" smtClean="0"/>
              <a:t>indeksi</a:t>
            </a:r>
            <a:r>
              <a:rPr lang="en-US" b="1" dirty="0"/>
              <a:t>). </a:t>
            </a:r>
            <a:r>
              <a:rPr lang="en-US" dirty="0"/>
              <a:t>Agar </a:t>
            </a:r>
            <a:r>
              <a:rPr lang="en-US" b="1" dirty="0" err="1"/>
              <a:t>GroupIndex</a:t>
            </a:r>
            <a:r>
              <a:rPr lang="en-US" b="1" dirty="0"/>
              <a:t>=</a:t>
            </a:r>
            <a:r>
              <a:rPr lang="en-US" dirty="0"/>
              <a:t>0 </a:t>
            </a:r>
            <a:r>
              <a:rPr lang="en-US" dirty="0" err="1"/>
              <a:t>bo’lsa</a:t>
            </a:r>
            <a:r>
              <a:rPr lang="en-US" dirty="0"/>
              <a:t>, </a:t>
            </a:r>
            <a:r>
              <a:rPr lang="en-US" dirty="0" err="1"/>
              <a:t>tugma</a:t>
            </a:r>
            <a:r>
              <a:rPr lang="en-US" dirty="0"/>
              <a:t> </a:t>
            </a:r>
            <a:r>
              <a:rPr lang="en-US" dirty="0" err="1"/>
              <a:t>huddi</a:t>
            </a:r>
            <a:r>
              <a:rPr lang="en-US" dirty="0"/>
              <a:t> </a:t>
            </a:r>
            <a:r>
              <a:rPr lang="en-US" b="1" dirty="0"/>
              <a:t>Button, </a:t>
            </a:r>
            <a:r>
              <a:rPr lang="en-US" b="1" dirty="0" err="1"/>
              <a:t>Bitbtr</a:t>
            </a:r>
            <a:r>
              <a:rPr lang="en-US" b="1" dirty="0"/>
              <a:t> </a:t>
            </a:r>
            <a:r>
              <a:rPr lang="en-US" dirty="0" err="1" smtClean="0"/>
              <a:t>tugmalarikabi</a:t>
            </a:r>
            <a:r>
              <a:rPr lang="en-US" dirty="0" smtClean="0"/>
              <a:t> </a:t>
            </a:r>
            <a:r>
              <a:rPr lang="en-US" dirty="0" err="1"/>
              <a:t>qachonki</a:t>
            </a:r>
            <a:r>
              <a:rPr lang="en-US" dirty="0"/>
              <a:t> </a:t>
            </a:r>
            <a:r>
              <a:rPr lang="en-US" dirty="0" err="1"/>
              <a:t>qo’yib</a:t>
            </a:r>
            <a:r>
              <a:rPr lang="en-US" dirty="0"/>
              <a:t> </a:t>
            </a:r>
            <a:r>
              <a:rPr lang="en-US" dirty="0" err="1"/>
              <a:t>yuborsa</a:t>
            </a:r>
            <a:r>
              <a:rPr lang="en-US" dirty="0"/>
              <a:t>, </a:t>
            </a:r>
            <a:r>
              <a:rPr lang="en-US" dirty="0" err="1"/>
              <a:t>tugma</a:t>
            </a:r>
            <a:r>
              <a:rPr lang="en-US" dirty="0"/>
              <a:t> </a:t>
            </a:r>
            <a:r>
              <a:rPr lang="en-US" dirty="0" err="1"/>
              <a:t>o’z</a:t>
            </a:r>
            <a:r>
              <a:rPr lang="en-US" dirty="0"/>
              <a:t> </a:t>
            </a:r>
            <a:r>
              <a:rPr lang="en-US" dirty="0" err="1"/>
              <a:t>holiga</a:t>
            </a:r>
            <a:r>
              <a:rPr lang="en-US" dirty="0"/>
              <a:t> </a:t>
            </a:r>
            <a:r>
              <a:rPr lang="en-US" dirty="0" err="1"/>
              <a:t>qaytadi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2422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Memo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RichEdit</a:t>
            </a:r>
            <a:r>
              <a:rPr lang="en-US" b="1" dirty="0"/>
              <a:t> </a:t>
            </a:r>
            <a:r>
              <a:rPr lang="en-US" b="1" dirty="0" err="1"/>
              <a:t>kompanentalari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 smtClean="0"/>
              <a:t>   </a:t>
            </a:r>
            <a:r>
              <a:rPr lang="en-US" b="1" dirty="0"/>
              <a:t>Memo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RichEdit</a:t>
            </a:r>
            <a:r>
              <a:rPr lang="en-US" b="1" dirty="0"/>
              <a:t> </a:t>
            </a:r>
            <a:r>
              <a:rPr lang="en-US" dirty="0" err="1"/>
              <a:t>kompanentalri</a:t>
            </a:r>
            <a:r>
              <a:rPr lang="en-US" dirty="0"/>
              <a:t> </a:t>
            </a:r>
            <a:r>
              <a:rPr lang="en-US" dirty="0" err="1"/>
              <a:t>ko’p</a:t>
            </a:r>
            <a:r>
              <a:rPr lang="en-US" dirty="0"/>
              <a:t> </a:t>
            </a:r>
            <a:r>
              <a:rPr lang="en-US" dirty="0" err="1"/>
              <a:t>satrli</a:t>
            </a:r>
            <a:r>
              <a:rPr lang="en-US" dirty="0"/>
              <a:t> </a:t>
            </a:r>
            <a:r>
              <a:rPr lang="en-US" dirty="0" err="1"/>
              <a:t>matnlarni</a:t>
            </a:r>
            <a:r>
              <a:rPr lang="en-US" dirty="0"/>
              <a:t> </a:t>
            </a:r>
            <a:r>
              <a:rPr lang="en-US" dirty="0" err="1" smtClean="0"/>
              <a:t>tahrirlash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/>
              <a:t>ishlatiladi</a:t>
            </a:r>
            <a:r>
              <a:rPr lang="en-US" dirty="0"/>
              <a:t>. </a:t>
            </a:r>
            <a:r>
              <a:rPr lang="en-US" dirty="0" err="1"/>
              <a:t>Barcha</a:t>
            </a:r>
            <a:r>
              <a:rPr lang="en-US" dirty="0"/>
              <a:t> </a:t>
            </a:r>
            <a:r>
              <a:rPr lang="en-US" dirty="0" err="1"/>
              <a:t>taxrirlash</a:t>
            </a:r>
            <a:r>
              <a:rPr lang="en-US" dirty="0"/>
              <a:t> </a:t>
            </a:r>
            <a:r>
              <a:rPr lang="en-US" dirty="0" err="1"/>
              <a:t>darchalaridagi</a:t>
            </a:r>
            <a:r>
              <a:rPr lang="en-US" dirty="0"/>
              <a:t> </a:t>
            </a:r>
            <a:r>
              <a:rPr lang="en-US" dirty="0" err="1"/>
              <a:t>kabi</a:t>
            </a:r>
            <a:r>
              <a:rPr lang="en-US" dirty="0"/>
              <a:t> </a:t>
            </a:r>
            <a:r>
              <a:rPr lang="en-US" b="1" dirty="0"/>
              <a:t>Memo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b="1" dirty="0" err="1" smtClean="0"/>
              <a:t>RichEdit</a:t>
            </a:r>
            <a:r>
              <a:rPr lang="en-US" dirty="0" smtClean="0"/>
              <a:t> </a:t>
            </a:r>
            <a:r>
              <a:rPr lang="en-US" dirty="0" err="1" smtClean="0"/>
              <a:t>kompanentalarida</a:t>
            </a:r>
            <a:r>
              <a:rPr lang="en-US" dirty="0" smtClean="0"/>
              <a:t> </a:t>
            </a:r>
            <a:r>
              <a:rPr lang="en-US" dirty="0"/>
              <a:t>ham </a:t>
            </a:r>
            <a:r>
              <a:rPr lang="en-US" dirty="0" err="1"/>
              <a:t>nusha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b="1" dirty="0"/>
              <a:t>Ctrl-C (copy), </a:t>
            </a:r>
            <a:r>
              <a:rPr lang="en-US" dirty="0" err="1"/>
              <a:t>qirqib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b="1" dirty="0"/>
              <a:t>Ctrl-X, </a:t>
            </a:r>
            <a:r>
              <a:rPr lang="en-US" dirty="0" err="1" smtClean="0"/>
              <a:t>qo’yish</a:t>
            </a:r>
            <a:r>
              <a:rPr lang="en-US" dirty="0" smtClean="0"/>
              <a:t> </a:t>
            </a:r>
            <a:r>
              <a:rPr lang="en-US" b="1" dirty="0" smtClean="0"/>
              <a:t>Ctrl-V</a:t>
            </a:r>
            <a:r>
              <a:rPr lang="en-US" b="1" dirty="0"/>
              <a:t>, (paste), </a:t>
            </a:r>
            <a:r>
              <a:rPr lang="en-US" dirty="0" err="1"/>
              <a:t>oxirgi</a:t>
            </a:r>
            <a:r>
              <a:rPr lang="en-US" dirty="0"/>
              <a:t> </a:t>
            </a:r>
            <a:r>
              <a:rPr lang="en-US" dirty="0" err="1"/>
              <a:t>amalni</a:t>
            </a:r>
            <a:r>
              <a:rPr lang="en-US" dirty="0"/>
              <a:t> </a:t>
            </a:r>
            <a:r>
              <a:rPr lang="en-US" dirty="0" err="1"/>
              <a:t>bekor</a:t>
            </a:r>
            <a:r>
              <a:rPr lang="en-US" dirty="0"/>
              <a:t> </a:t>
            </a:r>
            <a:r>
              <a:rPr lang="en-US" b="1" dirty="0"/>
              <a:t>(Ctrl-Z</a:t>
            </a:r>
            <a:r>
              <a:rPr lang="en-US" dirty="0"/>
              <a:t>),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imkoniyatlarini</a:t>
            </a:r>
            <a:r>
              <a:rPr lang="en-US" dirty="0"/>
              <a:t> </a:t>
            </a:r>
            <a:r>
              <a:rPr lang="en-US" dirty="0" err="1"/>
              <a:t>keltirgan</a:t>
            </a:r>
            <a:r>
              <a:rPr lang="en-US" dirty="0"/>
              <a:t>.</a:t>
            </a:r>
            <a:endParaRPr lang="ru-RU" dirty="0"/>
          </a:p>
          <a:p>
            <a:r>
              <a:rPr lang="en-US" b="1" dirty="0" smtClean="0"/>
              <a:t>  Memo </a:t>
            </a:r>
            <a:r>
              <a:rPr lang="en-US" dirty="0" err="1" smtClean="0"/>
              <a:t>kompanentasida</a:t>
            </a:r>
            <a:r>
              <a:rPr lang="en-US" dirty="0" smtClean="0"/>
              <a:t> format (Shrift, </a:t>
            </a:r>
            <a:r>
              <a:rPr lang="en-US" dirty="0" err="1" smtClean="0"/>
              <a:t>atributlar</a:t>
            </a:r>
            <a:r>
              <a:rPr lang="en-US" dirty="0" smtClean="0"/>
              <a:t>) </a:t>
            </a:r>
            <a:r>
              <a:rPr lang="en-US" dirty="0" err="1" smtClean="0"/>
              <a:t>barcha</a:t>
            </a:r>
            <a:r>
              <a:rPr lang="en-US" dirty="0" smtClean="0"/>
              <a:t> </a:t>
            </a:r>
            <a:r>
              <a:rPr lang="en-US" dirty="0" err="1" smtClean="0"/>
              <a:t>matn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xil</a:t>
            </a:r>
            <a:r>
              <a:rPr lang="en-US" dirty="0" smtClean="0"/>
              <a:t> </a:t>
            </a:r>
            <a:r>
              <a:rPr lang="en-US" dirty="0" err="1" smtClean="0"/>
              <a:t>bo’ladi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b="1" dirty="0" smtClean="0"/>
              <a:t>Font </a:t>
            </a:r>
            <a:r>
              <a:rPr lang="en-US" dirty="0" err="1" smtClean="0"/>
              <a:t>hususiyati</a:t>
            </a:r>
            <a:r>
              <a:rPr lang="en-US" dirty="0" smtClean="0"/>
              <a:t> </a:t>
            </a:r>
            <a:r>
              <a:rPr lang="en-US" dirty="0" err="1" smtClean="0"/>
              <a:t>orqali</a:t>
            </a:r>
            <a:r>
              <a:rPr lang="en-US" dirty="0" smtClean="0"/>
              <a:t> </a:t>
            </a:r>
            <a:r>
              <a:rPr lang="en-US" dirty="0" err="1" smtClean="0"/>
              <a:t>belgilanadi</a:t>
            </a:r>
            <a:r>
              <a:rPr lang="en-US" dirty="0" smtClean="0"/>
              <a:t>. Agar </a:t>
            </a:r>
            <a:r>
              <a:rPr lang="en-US" dirty="0" err="1" smtClean="0"/>
              <a:t>siz</a:t>
            </a:r>
            <a:r>
              <a:rPr lang="en-US" dirty="0" smtClean="0"/>
              <a:t> </a:t>
            </a:r>
            <a:r>
              <a:rPr lang="en-US" dirty="0" err="1" smtClean="0"/>
              <a:t>matnni</a:t>
            </a:r>
            <a:r>
              <a:rPr lang="en-US" dirty="0" smtClean="0"/>
              <a:t> </a:t>
            </a:r>
            <a:r>
              <a:rPr lang="en-US" dirty="0" err="1" smtClean="0"/>
              <a:t>faylga</a:t>
            </a:r>
            <a:r>
              <a:rPr lang="en-US" dirty="0" smtClean="0"/>
              <a:t> </a:t>
            </a:r>
            <a:r>
              <a:rPr lang="en-US" dirty="0" err="1" smtClean="0"/>
              <a:t>saqlasangiz</a:t>
            </a:r>
            <a:r>
              <a:rPr lang="en-US" dirty="0" smtClean="0"/>
              <a:t>, </a:t>
            </a:r>
            <a:r>
              <a:rPr lang="en-US" dirty="0" err="1" smtClean="0"/>
              <a:t>faqat</a:t>
            </a:r>
            <a:r>
              <a:rPr lang="en-US" dirty="0" smtClean="0"/>
              <a:t> </a:t>
            </a:r>
            <a:r>
              <a:rPr lang="en-US" dirty="0" err="1" smtClean="0"/>
              <a:t>simbollarni</a:t>
            </a:r>
            <a:r>
              <a:rPr lang="en-US" dirty="0" smtClean="0"/>
              <a:t> </a:t>
            </a:r>
            <a:r>
              <a:rPr lang="en-US" dirty="0" err="1" smtClean="0"/>
              <a:t>o’zida</a:t>
            </a:r>
            <a:r>
              <a:rPr lang="en-US" dirty="0" smtClean="0"/>
              <a:t> </a:t>
            </a:r>
            <a:r>
              <a:rPr lang="en-US" dirty="0" err="1" smtClean="0"/>
              <a:t>saqlovchi</a:t>
            </a:r>
            <a:r>
              <a:rPr lang="en-US" dirty="0" smtClean="0"/>
              <a:t> </a:t>
            </a:r>
            <a:r>
              <a:rPr lang="en-US" dirty="0" err="1" smtClean="0"/>
              <a:t>matnli</a:t>
            </a:r>
            <a:r>
              <a:rPr lang="en-US" dirty="0" smtClean="0"/>
              <a:t> </a:t>
            </a:r>
            <a:r>
              <a:rPr lang="en-US" dirty="0" err="1" smtClean="0"/>
              <a:t>fayl</a:t>
            </a:r>
            <a:r>
              <a:rPr lang="en-US" dirty="0" smtClean="0"/>
              <a:t> </a:t>
            </a:r>
            <a:r>
              <a:rPr lang="en-US" dirty="0" err="1" smtClean="0"/>
              <a:t>hosil</a:t>
            </a:r>
            <a:r>
              <a:rPr lang="en-US" dirty="0" smtClean="0"/>
              <a:t> </a:t>
            </a:r>
            <a:r>
              <a:rPr lang="en-US" dirty="0" err="1" smtClean="0"/>
              <a:t>bo’ladi</a:t>
            </a:r>
            <a:r>
              <a:rPr lang="en-US" dirty="0" smtClean="0"/>
              <a:t>. </a:t>
            </a:r>
            <a:r>
              <a:rPr lang="en-US" dirty="0" err="1" smtClean="0"/>
              <a:t>Bunda</a:t>
            </a:r>
            <a:r>
              <a:rPr lang="en-US" dirty="0" smtClean="0"/>
              <a:t> </a:t>
            </a:r>
            <a:r>
              <a:rPr lang="en-US" dirty="0" err="1" smtClean="0"/>
              <a:t>farmat</a:t>
            </a:r>
            <a:r>
              <a:rPr lang="en-US" dirty="0" smtClean="0"/>
              <a:t> </a:t>
            </a:r>
            <a:r>
              <a:rPr lang="en-US" dirty="0" err="1" smtClean="0"/>
              <a:t>saqlanmaydi</a:t>
            </a:r>
            <a:r>
              <a:rPr lang="en-US" dirty="0" smtClean="0"/>
              <a:t>. </a:t>
            </a:r>
            <a:r>
              <a:rPr lang="en-US" dirty="0" err="1" smtClean="0"/>
              <a:t>Saqlangan</a:t>
            </a:r>
            <a:r>
              <a:rPr lang="en-US" dirty="0" smtClean="0"/>
              <a:t> </a:t>
            </a:r>
            <a:r>
              <a:rPr lang="en-US" dirty="0" err="1" smtClean="0"/>
              <a:t>faylni</a:t>
            </a:r>
            <a:r>
              <a:rPr lang="en-US" dirty="0" smtClean="0"/>
              <a:t> </a:t>
            </a:r>
            <a:r>
              <a:rPr lang="en-US" b="1" dirty="0" smtClean="0"/>
              <a:t>Memo </a:t>
            </a:r>
            <a:r>
              <a:rPr lang="en-US" dirty="0" err="1" smtClean="0"/>
              <a:t>kompanentasiga</a:t>
            </a:r>
            <a:r>
              <a:rPr lang="en-US" dirty="0" smtClean="0"/>
              <a:t> </a:t>
            </a:r>
            <a:r>
              <a:rPr lang="en-US" dirty="0" err="1" smtClean="0"/>
              <a:t>ochganda</a:t>
            </a:r>
            <a:r>
              <a:rPr lang="en-US" dirty="0" smtClean="0"/>
              <a:t> </a:t>
            </a:r>
            <a:r>
              <a:rPr lang="en-US" b="1" dirty="0" smtClean="0"/>
              <a:t>Font </a:t>
            </a:r>
            <a:r>
              <a:rPr lang="en-US" dirty="0" err="1" smtClean="0"/>
              <a:t>hususiyatida</a:t>
            </a:r>
            <a:r>
              <a:rPr lang="en-US" dirty="0" smtClean="0"/>
              <a:t> </a:t>
            </a:r>
            <a:r>
              <a:rPr lang="en-US" dirty="0" err="1" smtClean="0"/>
              <a:t>o’rnatilgan</a:t>
            </a:r>
            <a:r>
              <a:rPr lang="en-US" dirty="0" smtClean="0"/>
              <a:t> </a:t>
            </a:r>
            <a:r>
              <a:rPr lang="en-US" dirty="0" err="1" smtClean="0"/>
              <a:t>shirift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ochiladi</a:t>
            </a:r>
            <a:r>
              <a:rPr lang="en-US" dirty="0" smtClean="0"/>
              <a:t>. </a:t>
            </a:r>
            <a:r>
              <a:rPr lang="en-US" dirty="0" err="1" smtClean="0"/>
              <a:t>Saqlanishdagi</a:t>
            </a:r>
            <a:r>
              <a:rPr lang="en-US" dirty="0" smtClean="0"/>
              <a:t> </a:t>
            </a:r>
            <a:r>
              <a:rPr lang="en-US" dirty="0" err="1" smtClean="0"/>
              <a:t>shirift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emas</a:t>
            </a:r>
            <a:r>
              <a:rPr lang="en-US" dirty="0" smtClean="0"/>
              <a:t>. </a:t>
            </a:r>
            <a:r>
              <a:rPr lang="en-US" b="1" dirty="0" err="1" smtClean="0"/>
              <a:t>RichEdit</a:t>
            </a:r>
            <a:r>
              <a:rPr lang="en-US" b="1" dirty="0" smtClean="0"/>
              <a:t> </a:t>
            </a:r>
            <a:r>
              <a:rPr lang="en-US" dirty="0" err="1" smtClean="0"/>
              <a:t>kompanentasi</a:t>
            </a:r>
            <a:r>
              <a:rPr lang="en-US" dirty="0" smtClean="0"/>
              <a:t> </a:t>
            </a:r>
            <a:r>
              <a:rPr lang="en-US" dirty="0" err="1" smtClean="0"/>
              <a:t>orqali</a:t>
            </a:r>
            <a:r>
              <a:rPr lang="en-US" dirty="0" smtClean="0"/>
              <a:t> RTF </a:t>
            </a:r>
            <a:r>
              <a:rPr lang="en-US" dirty="0" err="1" smtClean="0"/>
              <a:t>kengaytmali</a:t>
            </a:r>
            <a:r>
              <a:rPr lang="en-US" dirty="0" smtClean="0"/>
              <a:t> </a:t>
            </a:r>
            <a:r>
              <a:rPr lang="en-US" dirty="0" err="1" smtClean="0"/>
              <a:t>fayllar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ishlash</a:t>
            </a:r>
            <a:r>
              <a:rPr lang="en-US" dirty="0" smtClean="0"/>
              <a:t> </a:t>
            </a:r>
            <a:r>
              <a:rPr lang="en-US" dirty="0" err="1" smtClean="0"/>
              <a:t>mumkin</a:t>
            </a:r>
            <a:r>
              <a:rPr lang="en-US" dirty="0" smtClean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96920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Aligment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 smtClean="0"/>
              <a:t>WordWrap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  </a:t>
            </a:r>
            <a:r>
              <a:rPr lang="en-US" b="1" dirty="0" err="1"/>
              <a:t>Aligment</a:t>
            </a:r>
            <a:r>
              <a:rPr lang="en-US" b="1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b="1" dirty="0" err="1"/>
              <a:t>WordWrap</a:t>
            </a:r>
            <a:r>
              <a:rPr lang="en-US" b="1" dirty="0"/>
              <a:t> </a:t>
            </a:r>
            <a:r>
              <a:rPr lang="en-US" dirty="0" err="1"/>
              <a:t>hususiyatlari</a:t>
            </a:r>
            <a:r>
              <a:rPr lang="en-US" dirty="0"/>
              <a:t> </a:t>
            </a:r>
            <a:r>
              <a:rPr lang="en-US" dirty="0" err="1"/>
              <a:t>matnlarni</a:t>
            </a:r>
            <a:r>
              <a:rPr lang="en-US" dirty="0"/>
              <a:t> </a:t>
            </a:r>
            <a:r>
              <a:rPr lang="en-US" dirty="0" err="1"/>
              <a:t>tekslash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uzun</a:t>
            </a:r>
            <a:r>
              <a:rPr lang="en-US" dirty="0"/>
              <a:t> </a:t>
            </a:r>
            <a:r>
              <a:rPr lang="en-US" dirty="0" err="1"/>
              <a:t>satrlarni</a:t>
            </a:r>
            <a:r>
              <a:rPr lang="en-US" dirty="0"/>
              <a:t> </a:t>
            </a:r>
            <a:r>
              <a:rPr lang="en-US" dirty="0" err="1"/>
              <a:t>keyingi</a:t>
            </a:r>
            <a:r>
              <a:rPr lang="en-US" dirty="0"/>
              <a:t> </a:t>
            </a:r>
            <a:r>
              <a:rPr lang="en-US" dirty="0" err="1"/>
              <a:t>satrga</a:t>
            </a:r>
            <a:r>
              <a:rPr lang="en-US" dirty="0"/>
              <a:t> </a:t>
            </a:r>
            <a:r>
              <a:rPr lang="en-US" dirty="0" err="1"/>
              <a:t>o’tkazish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. </a:t>
            </a:r>
            <a:r>
              <a:rPr lang="en-US" b="1" dirty="0" err="1"/>
              <a:t>ReanOnly</a:t>
            </a:r>
            <a:r>
              <a:rPr lang="en-US" b="1" dirty="0"/>
              <a:t> </a:t>
            </a:r>
            <a:r>
              <a:rPr lang="en-US" dirty="0" err="1"/>
              <a:t>hususiyatini</a:t>
            </a:r>
            <a:r>
              <a:rPr lang="en-US" dirty="0"/>
              <a:t> </a:t>
            </a:r>
            <a:r>
              <a:rPr lang="en-US" b="1" dirty="0"/>
              <a:t>True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irqali</a:t>
            </a:r>
            <a:r>
              <a:rPr lang="en-US" dirty="0"/>
              <a:t> </a:t>
            </a:r>
            <a:r>
              <a:rPr lang="en-US" dirty="0" err="1"/>
              <a:t>matnni</a:t>
            </a:r>
            <a:r>
              <a:rPr lang="en-US" dirty="0"/>
              <a:t> </a:t>
            </a:r>
            <a:r>
              <a:rPr lang="en-US" dirty="0" err="1"/>
              <a:t>o’qish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r>
              <a:rPr lang="en-US" b="1" dirty="0" err="1"/>
              <a:t>MaxLength</a:t>
            </a:r>
            <a:r>
              <a:rPr lang="en-US" b="1" dirty="0"/>
              <a:t> </a:t>
            </a:r>
            <a:r>
              <a:rPr lang="en-US" dirty="0" err="1"/>
              <a:t>hususiyati</a:t>
            </a:r>
            <a:r>
              <a:rPr lang="en-US" dirty="0"/>
              <a:t> </a:t>
            </a:r>
            <a:r>
              <a:rPr lang="en-US" dirty="0" err="1"/>
              <a:t>kiritilishi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 </a:t>
            </a:r>
            <a:r>
              <a:rPr lang="en-US" dirty="0" err="1"/>
              <a:t>bo’lgan</a:t>
            </a:r>
            <a:r>
              <a:rPr lang="en-US" dirty="0"/>
              <a:t> </a:t>
            </a:r>
            <a:r>
              <a:rPr lang="en-US" dirty="0" err="1"/>
              <a:t>matn</a:t>
            </a:r>
            <a:r>
              <a:rPr lang="en-US" dirty="0"/>
              <a:t> </a:t>
            </a:r>
            <a:r>
              <a:rPr lang="en-US" dirty="0" err="1"/>
              <a:t>uzunligini</a:t>
            </a:r>
            <a:r>
              <a:rPr lang="en-US" dirty="0"/>
              <a:t> </a:t>
            </a:r>
            <a:r>
              <a:rPr lang="en-US" dirty="0" err="1"/>
              <a:t>bildiradi</a:t>
            </a:r>
            <a:r>
              <a:rPr lang="en-US" dirty="0"/>
              <a:t>.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hollarda</a:t>
            </a:r>
            <a:r>
              <a:rPr lang="en-US" dirty="0"/>
              <a:t> </a:t>
            </a:r>
            <a:r>
              <a:rPr lang="en-US" dirty="0" err="1"/>
              <a:t>kiritilishi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 </a:t>
            </a:r>
            <a:r>
              <a:rPr lang="en-US" dirty="0" err="1"/>
              <a:t>bo’lgan</a:t>
            </a:r>
            <a:r>
              <a:rPr lang="en-US" dirty="0"/>
              <a:t> </a:t>
            </a:r>
            <a:r>
              <a:rPr lang="en-US" dirty="0" err="1" smtClean="0"/>
              <a:t>belgilar</a:t>
            </a:r>
            <a:r>
              <a:rPr lang="en-US" dirty="0" smtClean="0"/>
              <a:t> </a:t>
            </a:r>
            <a:r>
              <a:rPr lang="en-US" dirty="0" err="1" smtClean="0"/>
              <a:t>sonini</a:t>
            </a:r>
            <a:r>
              <a:rPr lang="en-US" dirty="0" smtClean="0"/>
              <a:t> </a:t>
            </a:r>
            <a:r>
              <a:rPr lang="en-US" dirty="0" err="1"/>
              <a:t>bildiradi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b="1" dirty="0" err="1" smtClean="0"/>
              <a:t>ScrollBars</a:t>
            </a:r>
            <a:r>
              <a:rPr lang="en-US" b="1" dirty="0" smtClean="0"/>
              <a:t> </a:t>
            </a:r>
            <a:r>
              <a:rPr lang="en-US" dirty="0" err="1"/>
              <a:t>hususiyati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kompanentaga</a:t>
            </a:r>
            <a:r>
              <a:rPr lang="en-US" dirty="0"/>
              <a:t> </a:t>
            </a:r>
            <a:r>
              <a:rPr lang="en-US" dirty="0" err="1" smtClean="0"/>
              <a:t>siljitish</a:t>
            </a:r>
            <a:r>
              <a:rPr lang="en-US" dirty="0" smtClean="0"/>
              <a:t> </a:t>
            </a:r>
            <a:r>
              <a:rPr lang="en-US" dirty="0" err="1" smtClean="0"/>
              <a:t>yo’lakchasini</a:t>
            </a:r>
            <a:r>
              <a:rPr lang="en-US" dirty="0" smtClean="0"/>
              <a:t> </a:t>
            </a:r>
            <a:r>
              <a:rPr lang="en-US" dirty="0" err="1"/>
              <a:t>o’mahs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b="1" dirty="0" err="1" smtClean="0"/>
              <a:t>ScrollBars</a:t>
            </a:r>
            <a:r>
              <a:rPr lang="en-US" b="1" dirty="0" smtClean="0"/>
              <a:t> </a:t>
            </a:r>
            <a:r>
              <a:rPr lang="en-US" dirty="0" err="1"/>
              <a:t>hususiyati</a:t>
            </a:r>
            <a:r>
              <a:rPr lang="en-US" dirty="0"/>
              <a:t> </a:t>
            </a:r>
            <a:r>
              <a:rPr lang="en-US" b="1" dirty="0" err="1"/>
              <a:t>ssNone</a:t>
            </a:r>
            <a:r>
              <a:rPr lang="en-US" b="1" dirty="0"/>
              <a:t> </a:t>
            </a:r>
            <a:r>
              <a:rPr lang="en-US" dirty="0"/>
              <a:t>(</a:t>
            </a:r>
            <a:r>
              <a:rPr lang="en-US" dirty="0" err="1" smtClean="0"/>
              <a:t>siljitish</a:t>
            </a:r>
            <a:r>
              <a:rPr lang="en-US" dirty="0" smtClean="0"/>
              <a:t> </a:t>
            </a:r>
            <a:r>
              <a:rPr lang="en-US" dirty="0" err="1" smtClean="0"/>
              <a:t>yo’lakchasi</a:t>
            </a:r>
            <a:r>
              <a:rPr lang="en-US" dirty="0" smtClean="0"/>
              <a:t> </a:t>
            </a:r>
            <a:r>
              <a:rPr lang="en-US" dirty="0" err="1"/>
              <a:t>o’rnatilmasin</a:t>
            </a:r>
            <a:r>
              <a:rPr lang="en-US" dirty="0"/>
              <a:t>), </a:t>
            </a:r>
            <a:r>
              <a:rPr lang="en-US" b="1" dirty="0" err="1"/>
              <a:t>ssHorizantal</a:t>
            </a:r>
            <a:r>
              <a:rPr lang="en-US" b="1" dirty="0"/>
              <a:t> </a:t>
            </a:r>
            <a:r>
              <a:rPr lang="en-US" dirty="0"/>
              <a:t>–(</a:t>
            </a:r>
            <a:r>
              <a:rPr lang="en-US" dirty="0" err="1"/>
              <a:t>garizantal</a:t>
            </a:r>
            <a:r>
              <a:rPr lang="en-US" dirty="0"/>
              <a:t>), </a:t>
            </a:r>
            <a:r>
              <a:rPr lang="en-US" b="1" dirty="0" err="1"/>
              <a:t>ssVertical</a:t>
            </a:r>
            <a:r>
              <a:rPr lang="en-US" b="1" dirty="0"/>
              <a:t> </a:t>
            </a:r>
            <a:r>
              <a:rPr lang="en-US" dirty="0"/>
              <a:t>(</a:t>
            </a:r>
            <a:r>
              <a:rPr lang="en-US" dirty="0" err="1"/>
              <a:t>vertikal</a:t>
            </a:r>
            <a:r>
              <a:rPr lang="en-US" b="1" dirty="0" smtClean="0"/>
              <a:t>),</a:t>
            </a:r>
            <a:r>
              <a:rPr lang="en-US" dirty="0" smtClean="0"/>
              <a:t> </a:t>
            </a:r>
            <a:r>
              <a:rPr lang="en-US" b="1" dirty="0" err="1" smtClean="0"/>
              <a:t>ssBorth</a:t>
            </a:r>
            <a:r>
              <a:rPr lang="en-US" b="1" dirty="0" smtClean="0"/>
              <a:t> </a:t>
            </a:r>
            <a:r>
              <a:rPr lang="en-US" dirty="0"/>
              <a:t>(ham </a:t>
            </a:r>
            <a:r>
              <a:rPr lang="en-US" dirty="0" err="1"/>
              <a:t>garizantal</a:t>
            </a:r>
            <a:r>
              <a:rPr lang="en-US" dirty="0"/>
              <a:t>, ham </a:t>
            </a:r>
            <a:r>
              <a:rPr lang="en-US" dirty="0" err="1"/>
              <a:t>vertikal</a:t>
            </a:r>
            <a:r>
              <a:rPr lang="en-US" dirty="0"/>
              <a:t>) </a:t>
            </a:r>
            <a:r>
              <a:rPr lang="en-US" dirty="0" err="1"/>
              <a:t>qiymatlarini</a:t>
            </a:r>
            <a:r>
              <a:rPr lang="en-US" dirty="0"/>
              <a:t> </a:t>
            </a:r>
            <a:r>
              <a:rPr lang="en-US" dirty="0" err="1"/>
              <a:t>qabul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73492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Text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/>
              <a:t> Text </a:t>
            </a:r>
            <a:r>
              <a:rPr lang="en-US" dirty="0" err="1"/>
              <a:t>hususiyati</a:t>
            </a:r>
            <a:r>
              <a:rPr lang="en-US" dirty="0"/>
              <a:t> </a:t>
            </a:r>
            <a:r>
              <a:rPr lang="en-US" dirty="0" err="1"/>
              <a:t>butun</a:t>
            </a:r>
            <a:r>
              <a:rPr lang="en-US" dirty="0"/>
              <a:t> </a:t>
            </a:r>
            <a:r>
              <a:rPr lang="en-US" dirty="0" err="1"/>
              <a:t>matnni</a:t>
            </a:r>
            <a:r>
              <a:rPr lang="en-US" dirty="0"/>
              <a:t> </a:t>
            </a:r>
            <a:r>
              <a:rPr lang="en-US" dirty="0" err="1"/>
              <a:t>o’zida</a:t>
            </a:r>
            <a:r>
              <a:rPr lang="en-US" dirty="0"/>
              <a:t> </a:t>
            </a:r>
            <a:r>
              <a:rPr lang="en-US" dirty="0" err="1"/>
              <a:t>saqlaydi</a:t>
            </a:r>
            <a:r>
              <a:rPr lang="en-US" dirty="0"/>
              <a:t>. </a:t>
            </a:r>
            <a:r>
              <a:rPr lang="en-US" dirty="0" err="1"/>
              <a:t>Matnning</a:t>
            </a:r>
            <a:r>
              <a:rPr lang="en-US" dirty="0"/>
              <a:t> </a:t>
            </a:r>
            <a:r>
              <a:rPr lang="en-US" dirty="0" err="1"/>
              <a:t>ma’lum</a:t>
            </a:r>
            <a:r>
              <a:rPr lang="en-US" dirty="0"/>
              <a:t> </a:t>
            </a:r>
            <a:r>
              <a:rPr lang="en-US" dirty="0" err="1"/>
              <a:t>satrida</a:t>
            </a:r>
            <a:endParaRPr lang="ru-RU" dirty="0"/>
          </a:p>
          <a:p>
            <a:r>
              <a:rPr lang="en-US" b="1" dirty="0"/>
              <a:t>Strings [</a:t>
            </a:r>
            <a:r>
              <a:rPr lang="en-US" b="1" dirty="0" err="1"/>
              <a:t>Index:Inreger</a:t>
            </a:r>
            <a:r>
              <a:rPr lang="en-US" dirty="0"/>
              <a:t>] </a:t>
            </a:r>
            <a:r>
              <a:rPr lang="en-US" dirty="0" err="1"/>
              <a:t>hususiyati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murojat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r>
              <a:rPr lang="en-US" b="1" dirty="0"/>
              <a:t>Index</a:t>
            </a:r>
            <a:endParaRPr lang="ru-RU" dirty="0"/>
          </a:p>
          <a:p>
            <a:r>
              <a:rPr lang="en-US" b="1" dirty="0"/>
              <a:t>Delphi </a:t>
            </a:r>
            <a:r>
              <a:rPr lang="en-US" dirty="0"/>
              <a:t>da 0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boshlanadi</a:t>
            </a:r>
            <a:r>
              <a:rPr lang="en-US" dirty="0"/>
              <a:t>. </a:t>
            </a:r>
            <a:r>
              <a:rPr lang="en-US" dirty="0" err="1"/>
              <a:t>Demak</a:t>
            </a:r>
            <a:r>
              <a:rPr lang="en-US" dirty="0"/>
              <a:t>, </a:t>
            </a:r>
            <a:r>
              <a:rPr lang="en-US" b="1" dirty="0"/>
              <a:t>RichEdit1.Lines.Stringes [0] </a:t>
            </a:r>
            <a:r>
              <a:rPr lang="en-US" dirty="0" err="1"/>
              <a:t>matnni</a:t>
            </a:r>
            <a:endParaRPr lang="ru-RU" dirty="0"/>
          </a:p>
          <a:p>
            <a:r>
              <a:rPr lang="en-US" dirty="0" err="1"/>
              <a:t>birinchi</a:t>
            </a:r>
            <a:r>
              <a:rPr lang="en-US" dirty="0"/>
              <a:t> </a:t>
            </a:r>
            <a:r>
              <a:rPr lang="en-US" dirty="0" err="1"/>
              <a:t>satri</a:t>
            </a:r>
            <a:r>
              <a:rPr lang="en-US" b="1" dirty="0"/>
              <a:t>. Count </a:t>
            </a:r>
            <a:r>
              <a:rPr lang="en-US" dirty="0" err="1"/>
              <a:t>hususiyati</a:t>
            </a:r>
            <a:r>
              <a:rPr lang="en-US" dirty="0"/>
              <a:t> </a:t>
            </a:r>
            <a:r>
              <a:rPr lang="en-US" dirty="0" err="1"/>
              <a:t>mantdagi</a:t>
            </a:r>
            <a:r>
              <a:rPr lang="en-US" dirty="0"/>
              <a:t> </a:t>
            </a:r>
            <a:r>
              <a:rPr lang="en-US" dirty="0" err="1"/>
              <a:t>satrlar</a:t>
            </a:r>
            <a:r>
              <a:rPr lang="en-US" dirty="0"/>
              <a:t> </a:t>
            </a:r>
            <a:r>
              <a:rPr lang="en-US" dirty="0" err="1"/>
              <a:t>sonini</a:t>
            </a:r>
            <a:r>
              <a:rPr lang="en-US" dirty="0"/>
              <a:t> </a:t>
            </a:r>
            <a:r>
              <a:rPr lang="en-US" dirty="0" err="1"/>
              <a:t>aniqlash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. </a:t>
            </a:r>
            <a:r>
              <a:rPr lang="en-US" dirty="0" err="1"/>
              <a:t>Taxrirlash</a:t>
            </a:r>
            <a:r>
              <a:rPr lang="en-US" dirty="0"/>
              <a:t> </a:t>
            </a:r>
            <a:r>
              <a:rPr lang="en-US" dirty="0" err="1"/>
              <a:t>darchasini</a:t>
            </a:r>
            <a:r>
              <a:rPr lang="en-US" dirty="0"/>
              <a:t> </a:t>
            </a:r>
            <a:r>
              <a:rPr lang="en-US" dirty="0" err="1"/>
              <a:t>tozalash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b="1" dirty="0"/>
              <a:t>Clear </a:t>
            </a:r>
            <a:r>
              <a:rPr lang="en-US" dirty="0" err="1"/>
              <a:t>protsedurasiga</a:t>
            </a:r>
            <a:r>
              <a:rPr lang="en-US" dirty="0"/>
              <a:t> </a:t>
            </a:r>
            <a:r>
              <a:rPr lang="en-US" dirty="0" err="1"/>
              <a:t>murojat</a:t>
            </a:r>
            <a:endParaRPr lang="ru-RU" dirty="0"/>
          </a:p>
          <a:p>
            <a:r>
              <a:rPr lang="en-US" dirty="0" err="1"/>
              <a:t>qilinadi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Matn</a:t>
            </a:r>
            <a:r>
              <a:rPr lang="en-US" dirty="0"/>
              <a:t> </a:t>
            </a:r>
            <a:r>
              <a:rPr lang="en-US" dirty="0" err="1"/>
              <a:t>oxiriga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satr</a:t>
            </a:r>
            <a:r>
              <a:rPr lang="en-US" dirty="0"/>
              <a:t> </a:t>
            </a:r>
            <a:r>
              <a:rPr lang="en-US" dirty="0" err="1"/>
              <a:t>qo’yish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, </a:t>
            </a:r>
            <a:r>
              <a:rPr lang="en-US" b="1" dirty="0"/>
              <a:t>Lines </a:t>
            </a:r>
            <a:r>
              <a:rPr lang="en-US" dirty="0" err="1"/>
              <a:t>hususiyatining</a:t>
            </a:r>
            <a:r>
              <a:rPr lang="en-US" dirty="0"/>
              <a:t> </a:t>
            </a:r>
            <a:r>
              <a:rPr lang="en-US" b="1" dirty="0"/>
              <a:t>Add </a:t>
            </a:r>
            <a:r>
              <a:rPr lang="en-US" dirty="0" err="1"/>
              <a:t>yoki</a:t>
            </a:r>
            <a:endParaRPr lang="ru-RU" dirty="0"/>
          </a:p>
          <a:p>
            <a:r>
              <a:rPr lang="en-US" dirty="0" err="1"/>
              <a:t>saqlash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b="1" dirty="0" err="1"/>
              <a:t>SaveTofile</a:t>
            </a:r>
            <a:r>
              <a:rPr lang="en-US" b="1" dirty="0"/>
              <a:t> </a:t>
            </a:r>
            <a:r>
              <a:rPr lang="en-US" dirty="0" err="1"/>
              <a:t>metodlarig</a:t>
            </a:r>
            <a:r>
              <a:rPr lang="en-US" dirty="0"/>
              <a:t> </a:t>
            </a:r>
            <a:r>
              <a:rPr lang="en-US" dirty="0" err="1"/>
              <a:t>murojat</a:t>
            </a:r>
            <a:r>
              <a:rPr lang="en-US" dirty="0"/>
              <a:t> </a:t>
            </a:r>
            <a:r>
              <a:rPr lang="en-US" dirty="0" err="1"/>
              <a:t>qilinadi</a:t>
            </a:r>
            <a:r>
              <a:rPr lang="en-US" dirty="0"/>
              <a:t>. </a:t>
            </a:r>
            <a:r>
              <a:rPr lang="en-US" dirty="0" err="1"/>
              <a:t>Misol</a:t>
            </a:r>
            <a:r>
              <a:rPr lang="en-US" dirty="0"/>
              <a:t> </a:t>
            </a:r>
            <a:r>
              <a:rPr lang="en-US" dirty="0" err="1"/>
              <a:t>uchun</a:t>
            </a:r>
            <a:endParaRPr lang="ru-RU" dirty="0"/>
          </a:p>
          <a:p>
            <a:r>
              <a:rPr lang="en-US" dirty="0" err="1"/>
              <a:t>ixtiyoriy</a:t>
            </a:r>
            <a:r>
              <a:rPr lang="en-US" dirty="0"/>
              <a:t> </a:t>
            </a:r>
            <a:r>
              <a:rPr lang="en-US" dirty="0" err="1"/>
              <a:t>tugmaga</a:t>
            </a:r>
            <a:r>
              <a:rPr lang="en-US" dirty="0"/>
              <a:t> </a:t>
            </a:r>
            <a:r>
              <a:rPr lang="en-US" dirty="0" err="1"/>
              <a:t>quyidagilarni</a:t>
            </a:r>
            <a:r>
              <a:rPr lang="en-US" dirty="0"/>
              <a:t> </a:t>
            </a:r>
            <a:r>
              <a:rPr lang="en-US" dirty="0" err="1"/>
              <a:t>kiritish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49610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 smtClean="0"/>
              <a:t>Formalar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   </a:t>
            </a:r>
            <a:r>
              <a:rPr lang="en-US" dirty="0" err="1" smtClean="0"/>
              <a:t>Ihtiyoriy</a:t>
            </a:r>
            <a:r>
              <a:rPr lang="en-US" dirty="0" smtClean="0"/>
              <a:t> </a:t>
            </a:r>
            <a:r>
              <a:rPr lang="en-US" dirty="0" err="1"/>
              <a:t>ilovaning</a:t>
            </a:r>
            <a:r>
              <a:rPr lang="en-US" dirty="0"/>
              <a:t> </a:t>
            </a:r>
            <a:r>
              <a:rPr lang="en-US" dirty="0" err="1"/>
              <a:t>elementi</a:t>
            </a:r>
            <a:r>
              <a:rPr lang="en-US" dirty="0"/>
              <a:t> forma (</a:t>
            </a:r>
            <a:r>
              <a:rPr lang="en-US" b="1" dirty="0" err="1"/>
              <a:t>konteyner</a:t>
            </a:r>
            <a:r>
              <a:rPr lang="en-US" dirty="0"/>
              <a:t>) </a:t>
            </a:r>
            <a:r>
              <a:rPr lang="en-US" dirty="0" err="1"/>
              <a:t>hissoblanadi</a:t>
            </a:r>
            <a:r>
              <a:rPr lang="en-US" dirty="0"/>
              <a:t>. </a:t>
            </a:r>
            <a:r>
              <a:rPr lang="en-US" b="1" dirty="0" err="1" smtClean="0"/>
              <a:t>Formaga</a:t>
            </a:r>
            <a:r>
              <a:rPr lang="en-US" dirty="0" smtClean="0"/>
              <a:t> </a:t>
            </a:r>
            <a:r>
              <a:rPr lang="en-US" dirty="0" err="1" smtClean="0"/>
              <a:t>boshqa</a:t>
            </a:r>
            <a:r>
              <a:rPr lang="en-US" dirty="0" smtClean="0"/>
              <a:t> </a:t>
            </a:r>
            <a:r>
              <a:rPr lang="en-US" dirty="0" err="1"/>
              <a:t>ko’rinadigan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ko’rinmaydigan</a:t>
            </a:r>
            <a:r>
              <a:rPr lang="en-US" dirty="0"/>
              <a:t> </a:t>
            </a:r>
            <a:r>
              <a:rPr lang="en-US" dirty="0" err="1"/>
              <a:t>kompanentalarning</a:t>
            </a:r>
            <a:r>
              <a:rPr lang="en-US" dirty="0"/>
              <a:t> </a:t>
            </a:r>
            <a:r>
              <a:rPr lang="en-US" dirty="0" err="1" smtClean="0"/>
              <a:t>joylashtirish</a:t>
            </a:r>
            <a:r>
              <a:rPr lang="en-US" dirty="0" smtClean="0"/>
              <a:t> </a:t>
            </a:r>
            <a:r>
              <a:rPr lang="en-US" dirty="0" err="1" smtClean="0"/>
              <a:t>mumkin</a:t>
            </a:r>
            <a:r>
              <a:rPr lang="en-US" b="1" dirty="0"/>
              <a:t>. </a:t>
            </a:r>
            <a:r>
              <a:rPr lang="en-US" b="1" dirty="0" err="1"/>
              <a:t>Forna</a:t>
            </a:r>
            <a:r>
              <a:rPr lang="en-US" b="1" dirty="0"/>
              <a:t> </a:t>
            </a:r>
            <a:r>
              <a:rPr lang="en-US" dirty="0" err="1"/>
              <a:t>foydalanuvchi</a:t>
            </a:r>
            <a:r>
              <a:rPr lang="en-US" dirty="0"/>
              <a:t> </a:t>
            </a:r>
            <a:r>
              <a:rPr lang="en-US" dirty="0" err="1"/>
              <a:t>nuqtai</a:t>
            </a:r>
            <a:r>
              <a:rPr lang="en-US" dirty="0"/>
              <a:t> </a:t>
            </a:r>
            <a:r>
              <a:rPr lang="en-US" dirty="0" err="1"/>
              <a:t>nazardan</a:t>
            </a:r>
            <a:r>
              <a:rPr lang="en-US" dirty="0"/>
              <a:t> u </a:t>
            </a:r>
            <a:r>
              <a:rPr lang="en-US" dirty="0" err="1"/>
              <a:t>ilova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 smtClean="0"/>
              <a:t>ishlayotgan</a:t>
            </a:r>
            <a:r>
              <a:rPr lang="en-US" dirty="0" smtClean="0"/>
              <a:t> </a:t>
            </a:r>
            <a:r>
              <a:rPr lang="en-US" dirty="0" err="1" smtClean="0"/>
              <a:t>darchani</a:t>
            </a:r>
            <a:r>
              <a:rPr lang="en-US" dirty="0"/>
              <a:t>. </a:t>
            </a:r>
            <a:r>
              <a:rPr lang="en-US" dirty="0" err="1"/>
              <a:t>Ilovaga</a:t>
            </a:r>
            <a:r>
              <a:rPr lang="en-US" dirty="0"/>
              <a:t> </a:t>
            </a:r>
            <a:r>
              <a:rPr lang="en-US" dirty="0" err="1"/>
              <a:t>kiritlgan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forma </a:t>
            </a:r>
            <a:r>
              <a:rPr lang="en-US" dirty="0" err="1"/>
              <a:t>o’zining</a:t>
            </a:r>
            <a:r>
              <a:rPr lang="en-US" dirty="0"/>
              <a:t> moduli (</a:t>
            </a:r>
            <a:r>
              <a:rPr lang="en-US" b="1" dirty="0"/>
              <a:t>Unit)</a:t>
            </a:r>
            <a:r>
              <a:rPr lang="en-US" dirty="0" err="1"/>
              <a:t>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b="1" dirty="0"/>
              <a:t>.</a:t>
            </a:r>
            <a:endParaRPr lang="ru-RU" dirty="0"/>
          </a:p>
          <a:p>
            <a:r>
              <a:rPr lang="en-US" b="1" dirty="0" smtClean="0"/>
              <a:t>   </a:t>
            </a:r>
            <a:r>
              <a:rPr lang="en-US" b="1" dirty="0" err="1" smtClean="0"/>
              <a:t>Modulda</a:t>
            </a:r>
            <a:r>
              <a:rPr lang="en-US" b="1" dirty="0" smtClean="0"/>
              <a:t> </a:t>
            </a:r>
            <a:r>
              <a:rPr lang="en-US" dirty="0"/>
              <a:t>forma </a:t>
            </a:r>
            <a:r>
              <a:rPr lang="en-US" dirty="0" err="1"/>
              <a:t>bajarishi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 </a:t>
            </a:r>
            <a:r>
              <a:rPr lang="en-US" dirty="0" err="1"/>
              <a:t>bo’lgan</a:t>
            </a:r>
            <a:r>
              <a:rPr lang="en-US" dirty="0"/>
              <a:t> </a:t>
            </a:r>
            <a:r>
              <a:rPr lang="en-US" dirty="0" err="1"/>
              <a:t>funksiya</a:t>
            </a:r>
            <a:r>
              <a:rPr lang="en-US" dirty="0"/>
              <a:t> </a:t>
            </a:r>
            <a:r>
              <a:rPr lang="en-US" dirty="0" err="1"/>
              <a:t>protseduralar</a:t>
            </a:r>
            <a:r>
              <a:rPr lang="en-US" dirty="0"/>
              <a:t> </a:t>
            </a:r>
            <a:r>
              <a:rPr lang="en-US" dirty="0" err="1" smtClean="0"/>
              <a:t>kiritiladi</a:t>
            </a:r>
            <a:r>
              <a:rPr lang="en-US" dirty="0" smtClean="0"/>
              <a:t>. </a:t>
            </a:r>
            <a:r>
              <a:rPr lang="en-US" dirty="0" err="1" smtClean="0"/>
              <a:t>Odatta</a:t>
            </a:r>
            <a:r>
              <a:rPr lang="en-US" dirty="0" smtClean="0"/>
              <a:t> </a:t>
            </a:r>
            <a:r>
              <a:rPr lang="en-US" dirty="0" err="1"/>
              <a:t>murakkab</a:t>
            </a:r>
            <a:r>
              <a:rPr lang="en-US" dirty="0"/>
              <a:t> </a:t>
            </a:r>
            <a:r>
              <a:rPr lang="en-US" dirty="0" err="1"/>
              <a:t>ilovalar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necha</a:t>
            </a:r>
            <a:r>
              <a:rPr lang="en-US" dirty="0"/>
              <a:t> </a:t>
            </a:r>
            <a:r>
              <a:rPr lang="en-US" dirty="0" err="1"/>
              <a:t>formadan</a:t>
            </a:r>
            <a:r>
              <a:rPr lang="en-US" dirty="0"/>
              <a:t> </a:t>
            </a:r>
            <a:r>
              <a:rPr lang="en-US" dirty="0" err="1"/>
              <a:t>iborat</a:t>
            </a:r>
            <a:r>
              <a:rPr lang="en-US" dirty="0"/>
              <a:t> </a:t>
            </a:r>
            <a:r>
              <a:rPr lang="en-US" dirty="0" err="1"/>
              <a:t>bo’ladi</a:t>
            </a:r>
            <a:r>
              <a:rPr lang="en-US" dirty="0"/>
              <a:t>.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 smtClean="0"/>
              <a:t>ilova</a:t>
            </a:r>
            <a:r>
              <a:rPr lang="en-US" dirty="0" smtClean="0"/>
              <a:t> (</a:t>
            </a:r>
            <a:r>
              <a:rPr lang="en-US" b="1" dirty="0" err="1" smtClean="0"/>
              <a:t>programma</a:t>
            </a:r>
            <a:r>
              <a:rPr lang="en-US" dirty="0"/>
              <a:t>) </a:t>
            </a:r>
            <a:r>
              <a:rPr lang="en-US" dirty="0" err="1"/>
              <a:t>tuzish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file </a:t>
            </a:r>
            <a:r>
              <a:rPr lang="en-US" dirty="0" err="1"/>
              <a:t>menyusidan</a:t>
            </a:r>
            <a:r>
              <a:rPr lang="en-US" dirty="0"/>
              <a:t> new </a:t>
            </a:r>
            <a:r>
              <a:rPr lang="en-US" dirty="0" err="1"/>
              <a:t>oplication</a:t>
            </a:r>
            <a:r>
              <a:rPr lang="en-US" dirty="0"/>
              <a:t> </a:t>
            </a:r>
            <a:r>
              <a:rPr lang="en-US" dirty="0" err="1" smtClean="0"/>
              <a:t>komandasi</a:t>
            </a:r>
            <a:r>
              <a:rPr lang="en-US" dirty="0" smtClean="0"/>
              <a:t> </a:t>
            </a:r>
            <a:r>
              <a:rPr lang="en-US" dirty="0" err="1" smtClean="0"/>
              <a:t>tanlanadi</a:t>
            </a:r>
            <a:r>
              <a:rPr lang="en-US" dirty="0"/>
              <a:t>. </a:t>
            </a:r>
            <a:r>
              <a:rPr lang="en-US" dirty="0" err="1"/>
              <a:t>Odatda</a:t>
            </a:r>
            <a:r>
              <a:rPr lang="en-US" dirty="0"/>
              <a:t> </a:t>
            </a:r>
            <a:r>
              <a:rPr lang="en-US" dirty="0" err="1"/>
              <a:t>birinchi</a:t>
            </a:r>
            <a:r>
              <a:rPr lang="en-US" dirty="0"/>
              <a:t> forma </a:t>
            </a:r>
            <a:r>
              <a:rPr lang="en-US" dirty="0" err="1"/>
              <a:t>asosiy</a:t>
            </a:r>
            <a:r>
              <a:rPr lang="en-US" dirty="0"/>
              <a:t> forma </a:t>
            </a:r>
            <a:r>
              <a:rPr lang="en-US" dirty="0" err="1"/>
              <a:t>hisoblanadi</a:t>
            </a:r>
            <a:r>
              <a:rPr lang="en-US" dirty="0"/>
              <a:t>. </a:t>
            </a:r>
            <a:r>
              <a:rPr lang="en-US" dirty="0" err="1"/>
              <a:t>Ilovaga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smtClean="0"/>
              <a:t>forma </a:t>
            </a:r>
            <a:r>
              <a:rPr lang="en-US" dirty="0" err="1" smtClean="0"/>
              <a:t>qo’shish</a:t>
            </a:r>
            <a:r>
              <a:rPr lang="en-US" dirty="0" smtClean="0"/>
              <a:t> </a:t>
            </a:r>
            <a:r>
              <a:rPr lang="en-US" dirty="0" err="1"/>
              <a:t>uchun</a:t>
            </a:r>
            <a:r>
              <a:rPr lang="en-US" dirty="0"/>
              <a:t> file </a:t>
            </a:r>
            <a:r>
              <a:rPr lang="en-US" dirty="0" err="1"/>
              <a:t>menyusidan</a:t>
            </a:r>
            <a:r>
              <a:rPr lang="en-US" dirty="0"/>
              <a:t> new form </a:t>
            </a:r>
            <a:r>
              <a:rPr lang="en-US" dirty="0" err="1"/>
              <a:t>tanlanadi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72494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lnSpc>
                <a:spcPct val="150000"/>
              </a:lnSpc>
            </a:pP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Informatika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informatsion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M.Aripov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Toshkent-2019 y. 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M.Aripov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Toshkent-2019 y. 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Delphi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Sh.Nazirov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Toshkent-2018 y.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522179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Show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ShowModal</a:t>
            </a:r>
            <a:r>
              <a:rPr lang="en-US" b="1" dirty="0"/>
              <a:t> </a:t>
            </a:r>
            <a:r>
              <a:rPr lang="en-US" b="1" dirty="0" err="1" smtClean="0"/>
              <a:t>metodlari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formadan</a:t>
            </a:r>
            <a:r>
              <a:rPr lang="en-US" dirty="0"/>
              <a:t> </a:t>
            </a:r>
            <a:r>
              <a:rPr lang="en-US" dirty="0" err="1"/>
              <a:t>boshqasiga</a:t>
            </a:r>
            <a:r>
              <a:rPr lang="en-US" dirty="0"/>
              <a:t> </a:t>
            </a:r>
            <a:r>
              <a:rPr lang="en-US" dirty="0" err="1"/>
              <a:t>o’tish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Show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ShowModal</a:t>
            </a:r>
            <a:r>
              <a:rPr lang="en-US" dirty="0"/>
              <a:t> </a:t>
            </a:r>
            <a:r>
              <a:rPr lang="en-US" dirty="0" err="1"/>
              <a:t>metodlaridan</a:t>
            </a:r>
            <a:r>
              <a:rPr lang="en-US" dirty="0"/>
              <a:t> </a:t>
            </a:r>
            <a:r>
              <a:rPr lang="en-US" dirty="0" err="1"/>
              <a:t>foydalanish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r>
              <a:rPr lang="en-US" dirty="0" err="1"/>
              <a:t>ShowModal</a:t>
            </a:r>
            <a:r>
              <a:rPr lang="en-US" dirty="0"/>
              <a:t> </a:t>
            </a:r>
            <a:r>
              <a:rPr lang="en-US" dirty="0" err="1"/>
              <a:t>metodi</a:t>
            </a:r>
            <a:r>
              <a:rPr lang="en-US" dirty="0"/>
              <a:t> </a:t>
            </a:r>
            <a:r>
              <a:rPr lang="en-US" dirty="0" err="1"/>
              <a:t>joriy</a:t>
            </a:r>
            <a:r>
              <a:rPr lang="en-US" dirty="0"/>
              <a:t> </a:t>
            </a:r>
            <a:r>
              <a:rPr lang="en-US" dirty="0" err="1"/>
              <a:t>formani</a:t>
            </a:r>
            <a:r>
              <a:rPr lang="en-US" dirty="0"/>
              <a:t> </a:t>
            </a:r>
            <a:r>
              <a:rPr lang="en-US" dirty="0" err="1"/>
              <a:t>yopgandan</a:t>
            </a:r>
            <a:r>
              <a:rPr lang="en-US" dirty="0"/>
              <a:t> </a:t>
            </a:r>
            <a:r>
              <a:rPr lang="en-US" dirty="0" err="1"/>
              <a:t>keyin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formalar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ishlashga</a:t>
            </a:r>
            <a:r>
              <a:rPr lang="en-US" dirty="0"/>
              <a:t> </a:t>
            </a:r>
            <a:r>
              <a:rPr lang="en-US" dirty="0" err="1"/>
              <a:t>ruxsat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. Bu </a:t>
            </a:r>
            <a:r>
              <a:rPr lang="en-US" dirty="0" err="1"/>
              <a:t>metod</a:t>
            </a:r>
            <a:r>
              <a:rPr lang="en-US" dirty="0"/>
              <a:t> </a:t>
            </a:r>
            <a:r>
              <a:rPr lang="en-US" dirty="0" err="1"/>
              <a:t>operativ</a:t>
            </a:r>
            <a:r>
              <a:rPr lang="en-US" dirty="0"/>
              <a:t> </a:t>
            </a:r>
            <a:r>
              <a:rPr lang="en-US" dirty="0" err="1"/>
              <a:t>xotiradan</a:t>
            </a:r>
            <a:r>
              <a:rPr lang="en-US" dirty="0"/>
              <a:t> </a:t>
            </a:r>
            <a:r>
              <a:rPr lang="en-US" dirty="0" err="1"/>
              <a:t>unumli</a:t>
            </a:r>
            <a:r>
              <a:rPr lang="en-US" dirty="0"/>
              <a:t> </a:t>
            </a:r>
            <a:r>
              <a:rPr lang="en-US" dirty="0" err="1"/>
              <a:t>foydalanish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Show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ShowModal</a:t>
            </a:r>
            <a:r>
              <a:rPr lang="en-US" dirty="0"/>
              <a:t> </a:t>
            </a:r>
            <a:r>
              <a:rPr lang="en-US" dirty="0" err="1"/>
              <a:t>metodlarini</a:t>
            </a:r>
            <a:r>
              <a:rPr lang="en-US" dirty="0"/>
              <a:t> </a:t>
            </a:r>
            <a:r>
              <a:rPr lang="en-US" dirty="0" err="1"/>
              <a:t>ayni</a:t>
            </a:r>
            <a:r>
              <a:rPr lang="en-US" dirty="0"/>
              <a:t> </a:t>
            </a:r>
            <a:r>
              <a:rPr lang="en-US" dirty="0" err="1"/>
              <a:t>vaqtda</a:t>
            </a:r>
            <a:r>
              <a:rPr lang="en-US" dirty="0"/>
              <a:t> </a:t>
            </a:r>
            <a:r>
              <a:rPr lang="en-US" dirty="0" err="1"/>
              <a:t>ko’rinmaydigan</a:t>
            </a:r>
            <a:r>
              <a:rPr lang="en-US" dirty="0"/>
              <a:t> </a:t>
            </a:r>
            <a:r>
              <a:rPr lang="en-US" dirty="0" err="1" smtClean="0"/>
              <a:t>formalar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/>
              <a:t>ishlatiladi</a:t>
            </a:r>
            <a:r>
              <a:rPr lang="en-US" dirty="0"/>
              <a:t>. Agar forma </a:t>
            </a:r>
            <a:r>
              <a:rPr lang="en-US" dirty="0" err="1"/>
              <a:t>ko’rinish</a:t>
            </a:r>
            <a:r>
              <a:rPr lang="en-US" dirty="0"/>
              <a:t> </a:t>
            </a:r>
            <a:r>
              <a:rPr lang="en-US" dirty="0" err="1"/>
              <a:t>ko’rinmasligi</a:t>
            </a:r>
            <a:r>
              <a:rPr lang="en-US" dirty="0"/>
              <a:t> </a:t>
            </a:r>
            <a:r>
              <a:rPr lang="en-US" dirty="0" err="1"/>
              <a:t>noma’lum</a:t>
            </a:r>
            <a:r>
              <a:rPr lang="en-US" dirty="0"/>
              <a:t> </a:t>
            </a:r>
            <a:r>
              <a:rPr lang="en-US" dirty="0" err="1" smtClean="0"/>
              <a:t>bo’lsa</a:t>
            </a:r>
            <a:r>
              <a:rPr lang="en-US" dirty="0" smtClean="0"/>
              <a:t>, </a:t>
            </a:r>
            <a:r>
              <a:rPr lang="en-US" dirty="0" err="1" smtClean="0"/>
              <a:t>quyidagicha</a:t>
            </a:r>
            <a:r>
              <a:rPr lang="en-US" dirty="0" smtClean="0"/>
              <a:t> </a:t>
            </a:r>
            <a:r>
              <a:rPr lang="en-US" dirty="0" err="1"/>
              <a:t>programma</a:t>
            </a:r>
            <a:r>
              <a:rPr lang="en-US" dirty="0"/>
              <a:t> </a:t>
            </a:r>
            <a:r>
              <a:rPr lang="en-US" dirty="0" err="1"/>
              <a:t>kodi</a:t>
            </a:r>
            <a:r>
              <a:rPr lang="en-US" dirty="0"/>
              <a:t> </a:t>
            </a:r>
            <a:r>
              <a:rPr lang="en-US" dirty="0" err="1"/>
              <a:t>keltiriladi</a:t>
            </a:r>
            <a:r>
              <a:rPr lang="en-US" dirty="0"/>
              <a:t>.</a:t>
            </a:r>
            <a:endParaRPr lang="ru-RU" dirty="0"/>
          </a:p>
          <a:p>
            <a:r>
              <a:rPr lang="en-US" b="1" dirty="0"/>
              <a:t>If (not Form2.visibli)then Form2. </a:t>
            </a:r>
            <a:r>
              <a:rPr lang="en-US" b="1" dirty="0" err="1"/>
              <a:t>ShowModal</a:t>
            </a:r>
            <a:endParaRPr lang="ru-RU" b="1" dirty="0"/>
          </a:p>
          <a:p>
            <a:r>
              <a:rPr lang="en-US" dirty="0"/>
              <a:t>Show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ShowModal</a:t>
            </a:r>
            <a:r>
              <a:rPr lang="en-US" dirty="0"/>
              <a:t> </a:t>
            </a:r>
            <a:r>
              <a:rPr lang="en-US" dirty="0" err="1"/>
              <a:t>metodlari</a:t>
            </a:r>
            <a:r>
              <a:rPr lang="en-US" dirty="0"/>
              <a:t> </a:t>
            </a:r>
            <a:r>
              <a:rPr lang="en-US" dirty="0" err="1"/>
              <a:t>bajarilganda</a:t>
            </a:r>
            <a:r>
              <a:rPr lang="en-US" dirty="0"/>
              <a:t> </a:t>
            </a:r>
            <a:r>
              <a:rPr lang="en-US" dirty="0" err="1"/>
              <a:t>formaning</a:t>
            </a:r>
            <a:r>
              <a:rPr lang="en-US" dirty="0"/>
              <a:t> </a:t>
            </a:r>
            <a:r>
              <a:rPr lang="en-US" dirty="0" err="1"/>
              <a:t>OnShow</a:t>
            </a:r>
            <a:r>
              <a:rPr lang="en-US" dirty="0"/>
              <a:t> </a:t>
            </a:r>
            <a:r>
              <a:rPr lang="en-US" dirty="0" err="1"/>
              <a:t>hodisasi</a:t>
            </a:r>
            <a:endParaRPr lang="ru-RU" dirty="0"/>
          </a:p>
          <a:p>
            <a:r>
              <a:rPr lang="en-US" dirty="0" err="1"/>
              <a:t>sodir</a:t>
            </a:r>
            <a:r>
              <a:rPr lang="en-US" dirty="0"/>
              <a:t> </a:t>
            </a:r>
            <a:r>
              <a:rPr lang="en-US" dirty="0" err="1"/>
              <a:t>bo’ladi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29890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614049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 smtClean="0"/>
              <a:t>11-darsimiz </a:t>
            </a:r>
            <a:r>
              <a:rPr lang="en-US" sz="6000" b="1" dirty="0" err="1" smtClean="0"/>
              <a:t>tugadi</a:t>
            </a:r>
            <a:endParaRPr lang="ru-RU" sz="6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861187"/>
            <a:ext cx="10515600" cy="331577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800" b="1" dirty="0" smtClean="0"/>
              <a:t>E’TIBORINGIZ UCHUN RAXMAT</a:t>
            </a:r>
            <a:endParaRPr lang="ru-RU" sz="4800" b="1" dirty="0"/>
          </a:p>
        </p:txBody>
      </p:sp>
    </p:spTree>
    <p:extLst>
      <p:ext uri="{BB962C8B-B14F-4D97-AF65-F5344CB8AC3E}">
        <p14:creationId xmlns:p14="http://schemas.microsoft.com/office/powerpoint/2010/main" val="2246679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679</TotalTime>
  <Words>2113</Words>
  <Application>Microsoft Office PowerPoint</Application>
  <PresentationFormat>Широкоэкранный</PresentationFormat>
  <Paragraphs>126</Paragraphs>
  <Slides>28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3" baseType="lpstr">
      <vt:lpstr>Arial</vt:lpstr>
      <vt:lpstr>Calibri</vt:lpstr>
      <vt:lpstr>Calibri Light</vt:lpstr>
      <vt:lpstr>Times New Roman</vt:lpstr>
      <vt:lpstr>Тема Office</vt:lpstr>
      <vt:lpstr>ALGORITM VA DASTURLASH TILLARI</vt:lpstr>
      <vt:lpstr>Delphi dasturlash muhiti</vt:lpstr>
      <vt:lpstr>Delphi tizimining oynasi va uning elementlari</vt:lpstr>
      <vt:lpstr>Object Inspector</vt:lpstr>
      <vt:lpstr>Kengaytmali fayllar</vt:lpstr>
      <vt:lpstr>Kompilyatsiya</vt:lpstr>
      <vt:lpstr>Delphi loyihasining tuzilmasi</vt:lpstr>
      <vt:lpstr>O‘zgaruvchilar va konstantalar</vt:lpstr>
      <vt:lpstr>Ko‘rsatkichlar va ilovalar</vt:lpstr>
      <vt:lpstr>Ilovalar bilan ishlash qoidalari</vt:lpstr>
      <vt:lpstr>Foydalanuvchi funksiyalari</vt:lpstr>
      <vt:lpstr>Prototip</vt:lpstr>
      <vt:lpstr>Protseduralar</vt:lpstr>
      <vt:lpstr>StringBuffer</vt:lpstr>
      <vt:lpstr>Konstruktorlar</vt:lpstr>
      <vt:lpstr>Tuzilmalar va funksiyalar</vt:lpstr>
      <vt:lpstr>Boshqaruvchi tugmalari</vt:lpstr>
      <vt:lpstr>OnClick</vt:lpstr>
      <vt:lpstr>Cancel</vt:lpstr>
      <vt:lpstr>Tugma programma kodi orqali murojat qilish</vt:lpstr>
      <vt:lpstr>SpeedButton tugmasi</vt:lpstr>
      <vt:lpstr>Memo va RichEdit kompanentalari</vt:lpstr>
      <vt:lpstr>Aligment va WordWrap</vt:lpstr>
      <vt:lpstr>Text</vt:lpstr>
      <vt:lpstr>Formalar</vt:lpstr>
      <vt:lpstr>Foydalanilgan adabiyotlar</vt:lpstr>
      <vt:lpstr>Show va ShowModal metodlari</vt:lpstr>
      <vt:lpstr>11-darsimiz tugadi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ALGORITM VA DASTURLASH TILLARI</dc:title>
  <dc:creator>User</dc:creator>
  <cp:lastModifiedBy>User</cp:lastModifiedBy>
  <cp:revision>9</cp:revision>
  <dcterms:created xsi:type="dcterms:W3CDTF">2021-04-01T06:39:05Z</dcterms:created>
  <dcterms:modified xsi:type="dcterms:W3CDTF">2021-04-26T08:50:12Z</dcterms:modified>
</cp:coreProperties>
</file>