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0"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8" r:id="rId24"/>
    <p:sldId id="281" r:id="rId25"/>
    <p:sldId id="279" r:id="rId26"/>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1EFD97D-A89B-4798-8274-1B38872C070B}" type="datetimeFigureOut">
              <a:rPr lang="ru-RU" smtClean="0"/>
              <a:t>26.04.2021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DD7EFC6-53A5-4A4E-A81C-D398BBB73398}" type="slidenum">
              <a:rPr lang="ru-RU" smtClean="0"/>
              <a:t>‹#›</a:t>
            </a:fld>
            <a:endParaRPr lang="ru-RU"/>
          </a:p>
        </p:txBody>
      </p:sp>
    </p:spTree>
    <p:extLst>
      <p:ext uri="{BB962C8B-B14F-4D97-AF65-F5344CB8AC3E}">
        <p14:creationId xmlns:p14="http://schemas.microsoft.com/office/powerpoint/2010/main" val="5413343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1EFD97D-A89B-4798-8274-1B38872C070B}" type="datetimeFigureOut">
              <a:rPr lang="ru-RU" smtClean="0"/>
              <a:t>26.04.2021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DD7EFC6-53A5-4A4E-A81C-D398BBB73398}" type="slidenum">
              <a:rPr lang="ru-RU" smtClean="0"/>
              <a:t>‹#›</a:t>
            </a:fld>
            <a:endParaRPr lang="ru-RU"/>
          </a:p>
        </p:txBody>
      </p:sp>
    </p:spTree>
    <p:extLst>
      <p:ext uri="{BB962C8B-B14F-4D97-AF65-F5344CB8AC3E}">
        <p14:creationId xmlns:p14="http://schemas.microsoft.com/office/powerpoint/2010/main" val="2165038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1EFD97D-A89B-4798-8274-1B38872C070B}" type="datetimeFigureOut">
              <a:rPr lang="ru-RU" smtClean="0"/>
              <a:t>26.04.2021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DD7EFC6-53A5-4A4E-A81C-D398BBB73398}" type="slidenum">
              <a:rPr lang="ru-RU" smtClean="0"/>
              <a:t>‹#›</a:t>
            </a:fld>
            <a:endParaRPr lang="ru-RU"/>
          </a:p>
        </p:txBody>
      </p:sp>
    </p:spTree>
    <p:extLst>
      <p:ext uri="{BB962C8B-B14F-4D97-AF65-F5344CB8AC3E}">
        <p14:creationId xmlns:p14="http://schemas.microsoft.com/office/powerpoint/2010/main" val="1503995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1EFD97D-A89B-4798-8274-1B38872C070B}" type="datetimeFigureOut">
              <a:rPr lang="ru-RU" smtClean="0"/>
              <a:t>26.04.2021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DD7EFC6-53A5-4A4E-A81C-D398BBB73398}" type="slidenum">
              <a:rPr lang="ru-RU" smtClean="0"/>
              <a:t>‹#›</a:t>
            </a:fld>
            <a:endParaRPr lang="ru-RU"/>
          </a:p>
        </p:txBody>
      </p:sp>
    </p:spTree>
    <p:extLst>
      <p:ext uri="{BB962C8B-B14F-4D97-AF65-F5344CB8AC3E}">
        <p14:creationId xmlns:p14="http://schemas.microsoft.com/office/powerpoint/2010/main" val="26584678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1EFD97D-A89B-4798-8274-1B38872C070B}" type="datetimeFigureOut">
              <a:rPr lang="ru-RU" smtClean="0"/>
              <a:t>26.04.2021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CDD7EFC6-53A5-4A4E-A81C-D398BBB73398}" type="slidenum">
              <a:rPr lang="ru-RU" smtClean="0"/>
              <a:t>‹#›</a:t>
            </a:fld>
            <a:endParaRPr lang="ru-RU"/>
          </a:p>
        </p:txBody>
      </p:sp>
    </p:spTree>
    <p:extLst>
      <p:ext uri="{BB962C8B-B14F-4D97-AF65-F5344CB8AC3E}">
        <p14:creationId xmlns:p14="http://schemas.microsoft.com/office/powerpoint/2010/main" val="16917760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1EFD97D-A89B-4798-8274-1B38872C070B}" type="datetimeFigureOut">
              <a:rPr lang="ru-RU" smtClean="0"/>
              <a:t>26.04.2021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CDD7EFC6-53A5-4A4E-A81C-D398BBB73398}" type="slidenum">
              <a:rPr lang="ru-RU" smtClean="0"/>
              <a:t>‹#›</a:t>
            </a:fld>
            <a:endParaRPr lang="ru-RU"/>
          </a:p>
        </p:txBody>
      </p:sp>
    </p:spTree>
    <p:extLst>
      <p:ext uri="{BB962C8B-B14F-4D97-AF65-F5344CB8AC3E}">
        <p14:creationId xmlns:p14="http://schemas.microsoft.com/office/powerpoint/2010/main" val="17185861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1EFD97D-A89B-4798-8274-1B38872C070B}" type="datetimeFigureOut">
              <a:rPr lang="ru-RU" smtClean="0"/>
              <a:t>26.04.2021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CDD7EFC6-53A5-4A4E-A81C-D398BBB73398}" type="slidenum">
              <a:rPr lang="ru-RU" smtClean="0"/>
              <a:t>‹#›</a:t>
            </a:fld>
            <a:endParaRPr lang="ru-RU"/>
          </a:p>
        </p:txBody>
      </p:sp>
    </p:spTree>
    <p:extLst>
      <p:ext uri="{BB962C8B-B14F-4D97-AF65-F5344CB8AC3E}">
        <p14:creationId xmlns:p14="http://schemas.microsoft.com/office/powerpoint/2010/main" val="1264196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51EFD97D-A89B-4798-8274-1B38872C070B}" type="datetimeFigureOut">
              <a:rPr lang="ru-RU" smtClean="0"/>
              <a:t>26.04.2021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DD7EFC6-53A5-4A4E-A81C-D398BBB73398}" type="slidenum">
              <a:rPr lang="ru-RU" smtClean="0"/>
              <a:t>‹#›</a:t>
            </a:fld>
            <a:endParaRPr lang="ru-RU"/>
          </a:p>
        </p:txBody>
      </p:sp>
    </p:spTree>
    <p:extLst>
      <p:ext uri="{BB962C8B-B14F-4D97-AF65-F5344CB8AC3E}">
        <p14:creationId xmlns:p14="http://schemas.microsoft.com/office/powerpoint/2010/main" val="35872094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51EFD97D-A89B-4798-8274-1B38872C070B}" type="datetimeFigureOut">
              <a:rPr lang="ru-RU" smtClean="0"/>
              <a:t>26.04.2021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DD7EFC6-53A5-4A4E-A81C-D398BBB73398}" type="slidenum">
              <a:rPr lang="ru-RU" smtClean="0"/>
              <a:t>‹#›</a:t>
            </a:fld>
            <a:endParaRPr lang="ru-RU"/>
          </a:p>
        </p:txBody>
      </p:sp>
    </p:spTree>
    <p:extLst>
      <p:ext uri="{BB962C8B-B14F-4D97-AF65-F5344CB8AC3E}">
        <p14:creationId xmlns:p14="http://schemas.microsoft.com/office/powerpoint/2010/main" val="19144469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1EFD97D-A89B-4798-8274-1B38872C070B}" type="datetimeFigureOut">
              <a:rPr lang="ru-RU" smtClean="0"/>
              <a:t>26.04.2021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DD7EFC6-53A5-4A4E-A81C-D398BBB73398}" type="slidenum">
              <a:rPr lang="ru-RU" smtClean="0"/>
              <a:t>‹#›</a:t>
            </a:fld>
            <a:endParaRPr lang="ru-RU"/>
          </a:p>
        </p:txBody>
      </p:sp>
    </p:spTree>
    <p:extLst>
      <p:ext uri="{BB962C8B-B14F-4D97-AF65-F5344CB8AC3E}">
        <p14:creationId xmlns:p14="http://schemas.microsoft.com/office/powerpoint/2010/main" val="673301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1EFD97D-A89B-4798-8274-1B38872C070B}" type="datetimeFigureOut">
              <a:rPr lang="ru-RU" smtClean="0"/>
              <a:t>26.04.2021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DD7EFC6-53A5-4A4E-A81C-D398BBB73398}" type="slidenum">
              <a:rPr lang="ru-RU" smtClean="0"/>
              <a:t>‹#›</a:t>
            </a:fld>
            <a:endParaRPr lang="ru-RU"/>
          </a:p>
        </p:txBody>
      </p:sp>
    </p:spTree>
    <p:extLst>
      <p:ext uri="{BB962C8B-B14F-4D97-AF65-F5344CB8AC3E}">
        <p14:creationId xmlns:p14="http://schemas.microsoft.com/office/powerpoint/2010/main" val="37739973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EFD97D-A89B-4798-8274-1B38872C070B}" type="datetimeFigureOut">
              <a:rPr lang="ru-RU" smtClean="0"/>
              <a:t>26.04.2021</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DD7EFC6-53A5-4A4E-A81C-D398BBB73398}" type="slidenum">
              <a:rPr lang="ru-RU" smtClean="0"/>
              <a:t>‹#›</a:t>
            </a:fld>
            <a:endParaRPr lang="ru-RU"/>
          </a:p>
        </p:txBody>
      </p:sp>
    </p:spTree>
    <p:extLst>
      <p:ext uri="{BB962C8B-B14F-4D97-AF65-F5344CB8AC3E}">
        <p14:creationId xmlns:p14="http://schemas.microsoft.com/office/powerpoint/2010/main" val="39896205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GB" sz="4000" b="1" dirty="0">
                <a:latin typeface="Times New Roman" panose="02020603050405020304" pitchFamily="18" charset="0"/>
                <a:cs typeface="Times New Roman" panose="02020603050405020304" pitchFamily="18" charset="0"/>
              </a:rPr>
              <a:t>ALGORITM VA DASTURLASH TILLARI</a:t>
            </a:r>
            <a:endParaRPr lang="ru-RU" sz="4000" dirty="0"/>
          </a:p>
        </p:txBody>
      </p:sp>
      <p:sp>
        <p:nvSpPr>
          <p:cNvPr id="3" name="Объект 2"/>
          <p:cNvSpPr>
            <a:spLocks noGrp="1"/>
          </p:cNvSpPr>
          <p:nvPr>
            <p:ph idx="1"/>
          </p:nvPr>
        </p:nvSpPr>
        <p:spPr>
          <a:xfrm>
            <a:off x="1076631" y="1690688"/>
            <a:ext cx="9807679" cy="4702844"/>
          </a:xfrm>
        </p:spPr>
        <p:txBody>
          <a:bodyPr>
            <a:normAutofit/>
          </a:bodyPr>
          <a:lstStyle/>
          <a:p>
            <a:pPr marL="0" indent="0" algn="ctr">
              <a:buNone/>
            </a:pPr>
            <a:r>
              <a:rPr lang="en-US" sz="3600" b="1" dirty="0" smtClean="0">
                <a:solidFill>
                  <a:schemeClr val="accent1">
                    <a:lumMod val="50000"/>
                  </a:schemeClr>
                </a:solidFill>
              </a:rPr>
              <a:t>  12- </a:t>
            </a:r>
            <a:r>
              <a:rPr lang="en-US" sz="3600" b="1" dirty="0" err="1">
                <a:solidFill>
                  <a:schemeClr val="accent1">
                    <a:lumMod val="50000"/>
                  </a:schemeClr>
                </a:solidFill>
              </a:rPr>
              <a:t>Mavzu</a:t>
            </a:r>
            <a:r>
              <a:rPr lang="en-US" sz="3600" b="1" dirty="0">
                <a:solidFill>
                  <a:schemeClr val="accent1">
                    <a:lumMod val="50000"/>
                  </a:schemeClr>
                </a:solidFill>
              </a:rPr>
              <a:t>: Delphi </a:t>
            </a:r>
            <a:r>
              <a:rPr lang="en-US" sz="3600" b="1" dirty="0" err="1">
                <a:solidFill>
                  <a:schemeClr val="accent1">
                    <a:lumMod val="50000"/>
                  </a:schemeClr>
                </a:solidFill>
              </a:rPr>
              <a:t>dasturlari</a:t>
            </a:r>
            <a:r>
              <a:rPr lang="en-US" sz="3600" b="1" dirty="0">
                <a:solidFill>
                  <a:schemeClr val="accent1">
                    <a:lumMod val="50000"/>
                  </a:schemeClr>
                </a:solidFill>
              </a:rPr>
              <a:t> </a:t>
            </a:r>
            <a:r>
              <a:rPr lang="en-US" sz="3600" b="1" dirty="0" err="1">
                <a:solidFill>
                  <a:schemeClr val="accent1">
                    <a:lumMod val="50000"/>
                  </a:schemeClr>
                </a:solidFill>
              </a:rPr>
              <a:t>strukturasi</a:t>
            </a:r>
            <a:r>
              <a:rPr lang="en-US" sz="3600" b="1" dirty="0">
                <a:solidFill>
                  <a:schemeClr val="accent1">
                    <a:lumMod val="50000"/>
                  </a:schemeClr>
                </a:solidFill>
              </a:rPr>
              <a:t>.</a:t>
            </a:r>
            <a:endParaRPr lang="ru-RU" sz="3600" dirty="0">
              <a:solidFill>
                <a:schemeClr val="accent1">
                  <a:lumMod val="50000"/>
                </a:schemeClr>
              </a:solidFill>
            </a:endParaRPr>
          </a:p>
          <a:p>
            <a:pPr marL="0" indent="0" algn="ctr">
              <a:buNone/>
            </a:pPr>
            <a:r>
              <a:rPr lang="en-US" sz="3600" b="1" dirty="0" smtClean="0">
                <a:solidFill>
                  <a:schemeClr val="accent1">
                    <a:lumMod val="50000"/>
                  </a:schemeClr>
                </a:solidFill>
              </a:rPr>
              <a:t>   </a:t>
            </a:r>
            <a:r>
              <a:rPr lang="en-US" sz="3600" b="1" dirty="0" err="1" smtClean="0">
                <a:solidFill>
                  <a:schemeClr val="accent1">
                    <a:lumMod val="50000"/>
                  </a:schemeClr>
                </a:solidFill>
              </a:rPr>
              <a:t>Loyiha</a:t>
            </a:r>
            <a:r>
              <a:rPr lang="en-US" sz="3600" b="1" dirty="0" smtClean="0">
                <a:solidFill>
                  <a:schemeClr val="accent1">
                    <a:lumMod val="50000"/>
                  </a:schemeClr>
                </a:solidFill>
              </a:rPr>
              <a:t> </a:t>
            </a:r>
            <a:r>
              <a:rPr lang="en-US" sz="3600" b="1" dirty="0" err="1">
                <a:solidFill>
                  <a:schemeClr val="accent1">
                    <a:lumMod val="50000"/>
                  </a:schemeClr>
                </a:solidFill>
              </a:rPr>
              <a:t>va</a:t>
            </a:r>
            <a:r>
              <a:rPr lang="en-US" sz="3600" b="1" dirty="0">
                <a:solidFill>
                  <a:schemeClr val="accent1">
                    <a:lumMod val="50000"/>
                  </a:schemeClr>
                </a:solidFill>
              </a:rPr>
              <a:t> </a:t>
            </a:r>
            <a:r>
              <a:rPr lang="en-US" sz="3600" b="1" dirty="0" err="1">
                <a:solidFill>
                  <a:schemeClr val="accent1">
                    <a:lumMod val="50000"/>
                  </a:schemeClr>
                </a:solidFill>
              </a:rPr>
              <a:t>modul</a:t>
            </a:r>
            <a:endParaRPr lang="ru-RU" sz="3600" dirty="0">
              <a:solidFill>
                <a:schemeClr val="accent1">
                  <a:lumMod val="50000"/>
                </a:schemeClr>
              </a:solidFill>
            </a:endParaRPr>
          </a:p>
          <a:p>
            <a:pPr marL="0" indent="0" algn="ctr">
              <a:buNone/>
            </a:pPr>
            <a:endParaRPr lang="ru-RU" sz="3600" dirty="0"/>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94604" y="3126658"/>
            <a:ext cx="3526697" cy="3406469"/>
          </a:xfrm>
          <a:prstGeom prst="rect">
            <a:avLst/>
          </a:prstGeom>
        </p:spPr>
      </p:pic>
    </p:spTree>
    <p:extLst>
      <p:ext uri="{BB962C8B-B14F-4D97-AF65-F5344CB8AC3E}">
        <p14:creationId xmlns:p14="http://schemas.microsoft.com/office/powerpoint/2010/main" val="207627168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pPr algn="ctr"/>
            <a:r>
              <a:rPr lang="en-US" b="1" dirty="0"/>
              <a:t>Delphi </a:t>
            </a:r>
            <a:r>
              <a:rPr lang="en-US" b="1" dirty="0" err="1"/>
              <a:t>loyihasining</a:t>
            </a:r>
            <a:r>
              <a:rPr lang="en-US" b="1" dirty="0"/>
              <a:t> </a:t>
            </a:r>
            <a:r>
              <a:rPr lang="en-US" b="1" dirty="0" err="1" smtClean="0"/>
              <a:t>tuzilmasi</a:t>
            </a:r>
            <a:endParaRPr lang="ru-RU" dirty="0"/>
          </a:p>
        </p:txBody>
      </p:sp>
      <p:sp>
        <p:nvSpPr>
          <p:cNvPr id="5" name="Объект 4"/>
          <p:cNvSpPr>
            <a:spLocks noGrp="1"/>
          </p:cNvSpPr>
          <p:nvPr>
            <p:ph idx="1"/>
          </p:nvPr>
        </p:nvSpPr>
        <p:spPr>
          <a:xfrm>
            <a:off x="838200" y="1825624"/>
            <a:ext cx="10515600" cy="4575175"/>
          </a:xfrm>
        </p:spPr>
        <p:txBody>
          <a:bodyPr>
            <a:normAutofit/>
          </a:bodyPr>
          <a:lstStyle/>
          <a:p>
            <a:r>
              <a:rPr lang="en-US" dirty="0" smtClean="0"/>
              <a:t>   </a:t>
            </a:r>
            <a:r>
              <a:rPr lang="en-US" b="1" dirty="0"/>
              <a:t>Delphi</a:t>
            </a:r>
            <a:r>
              <a:rPr lang="en-US" dirty="0"/>
              <a:t> </a:t>
            </a:r>
            <a:r>
              <a:rPr lang="en-US" b="1" dirty="0" err="1"/>
              <a:t>dasturi</a:t>
            </a:r>
            <a:r>
              <a:rPr lang="en-US" dirty="0"/>
              <a:t> — </a:t>
            </a:r>
            <a:r>
              <a:rPr lang="en-US" dirty="0" err="1"/>
              <a:t>bu</a:t>
            </a:r>
            <a:r>
              <a:rPr lang="en-US" dirty="0"/>
              <a:t> </a:t>
            </a:r>
            <a:r>
              <a:rPr lang="en-US" dirty="0" err="1"/>
              <a:t>bir</a:t>
            </a:r>
            <a:r>
              <a:rPr lang="en-US" dirty="0"/>
              <a:t> </a:t>
            </a:r>
            <a:r>
              <a:rPr lang="en-US" dirty="0" err="1"/>
              <a:t>necha</a:t>
            </a:r>
            <a:r>
              <a:rPr lang="en-US" dirty="0"/>
              <a:t> </a:t>
            </a:r>
            <a:r>
              <a:rPr lang="en-US" dirty="0" err="1"/>
              <a:t>bir-biri</a:t>
            </a:r>
            <a:r>
              <a:rPr lang="en-US" dirty="0"/>
              <a:t> </a:t>
            </a:r>
            <a:r>
              <a:rPr lang="en-US" dirty="0" err="1"/>
              <a:t>bilan</a:t>
            </a:r>
            <a:r>
              <a:rPr lang="en-US" dirty="0"/>
              <a:t> </a:t>
            </a:r>
            <a:r>
              <a:rPr lang="en-US" dirty="0" err="1"/>
              <a:t>bog’liq</a:t>
            </a:r>
            <a:r>
              <a:rPr lang="en-US" dirty="0"/>
              <a:t> </a:t>
            </a:r>
            <a:r>
              <a:rPr lang="en-US" dirty="0" err="1"/>
              <a:t>fayllardir</a:t>
            </a:r>
            <a:r>
              <a:rPr lang="en-US" dirty="0"/>
              <a:t>. </a:t>
            </a:r>
            <a:r>
              <a:rPr lang="en-US" dirty="0" err="1"/>
              <a:t>Har</a:t>
            </a:r>
            <a:r>
              <a:rPr lang="en-US" dirty="0"/>
              <a:t> </a:t>
            </a:r>
            <a:r>
              <a:rPr lang="en-US" dirty="0" err="1"/>
              <a:t>qanday</a:t>
            </a:r>
            <a:r>
              <a:rPr lang="en-US" dirty="0"/>
              <a:t> </a:t>
            </a:r>
            <a:r>
              <a:rPr lang="en-US" dirty="0" err="1"/>
              <a:t>dastur</a:t>
            </a:r>
            <a:r>
              <a:rPr lang="en-US" dirty="0"/>
              <a:t>. </a:t>
            </a:r>
            <a:r>
              <a:rPr lang="en-US" dirty="0" err="1"/>
              <a:t>dpr</a:t>
            </a:r>
            <a:r>
              <a:rPr lang="en-US" dirty="0"/>
              <a:t> </a:t>
            </a:r>
            <a:r>
              <a:rPr lang="en-US" dirty="0" err="1"/>
              <a:t>kengaytmali</a:t>
            </a:r>
            <a:r>
              <a:rPr lang="en-US" dirty="0"/>
              <a:t> </a:t>
            </a:r>
            <a:r>
              <a:rPr lang="en-US" dirty="0" err="1"/>
              <a:t>loyiha</a:t>
            </a:r>
            <a:r>
              <a:rPr lang="en-US" dirty="0"/>
              <a:t> </a:t>
            </a:r>
            <a:r>
              <a:rPr lang="en-US" dirty="0" err="1"/>
              <a:t>fayli</a:t>
            </a:r>
            <a:r>
              <a:rPr lang="en-US" dirty="0"/>
              <a:t> </a:t>
            </a:r>
            <a:r>
              <a:rPr lang="en-US" dirty="0" err="1"/>
              <a:t>va</a:t>
            </a:r>
            <a:r>
              <a:rPr lang="en-US" dirty="0"/>
              <a:t> </a:t>
            </a:r>
            <a:r>
              <a:rPr lang="en-US" dirty="0" err="1"/>
              <a:t>bir</a:t>
            </a:r>
            <a:r>
              <a:rPr lang="en-US" dirty="0"/>
              <a:t> </a:t>
            </a:r>
            <a:r>
              <a:rPr lang="en-US" dirty="0" err="1"/>
              <a:t>yoki</a:t>
            </a:r>
            <a:r>
              <a:rPr lang="en-US" dirty="0"/>
              <a:t> </a:t>
            </a:r>
            <a:r>
              <a:rPr lang="en-US" dirty="0" err="1"/>
              <a:t>bir</a:t>
            </a:r>
            <a:r>
              <a:rPr lang="en-US" dirty="0"/>
              <a:t> </a:t>
            </a:r>
            <a:r>
              <a:rPr lang="en-US" dirty="0" err="1"/>
              <a:t>necha</a:t>
            </a:r>
            <a:r>
              <a:rPr lang="en-US" dirty="0"/>
              <a:t>. pas </a:t>
            </a:r>
            <a:r>
              <a:rPr lang="en-US" dirty="0" err="1"/>
              <a:t>kengaytmali</a:t>
            </a:r>
            <a:r>
              <a:rPr lang="en-US" dirty="0"/>
              <a:t> </a:t>
            </a:r>
            <a:r>
              <a:rPr lang="en-US" dirty="0" err="1"/>
              <a:t>modullardan</a:t>
            </a:r>
            <a:r>
              <a:rPr lang="en-US" dirty="0"/>
              <a:t> </a:t>
            </a:r>
            <a:r>
              <a:rPr lang="en-US" dirty="0" err="1"/>
              <a:t>tashkil</a:t>
            </a:r>
            <a:r>
              <a:rPr lang="en-US" dirty="0"/>
              <a:t> </a:t>
            </a:r>
            <a:r>
              <a:rPr lang="en-US" dirty="0" err="1"/>
              <a:t>topadi</a:t>
            </a:r>
            <a:r>
              <a:rPr lang="en-US" dirty="0"/>
              <a:t>. </a:t>
            </a:r>
            <a:r>
              <a:rPr lang="en-US" dirty="0" err="1"/>
              <a:t>Loyiha</a:t>
            </a:r>
            <a:r>
              <a:rPr lang="en-US" dirty="0"/>
              <a:t> </a:t>
            </a:r>
            <a:r>
              <a:rPr lang="en-US" dirty="0" err="1"/>
              <a:t>fayli</a:t>
            </a:r>
            <a:r>
              <a:rPr lang="en-US" dirty="0"/>
              <a:t> </a:t>
            </a:r>
            <a:r>
              <a:rPr lang="en-US" dirty="0" err="1"/>
              <a:t>dasturchi</a:t>
            </a:r>
            <a:r>
              <a:rPr lang="en-US" dirty="0"/>
              <a:t> </a:t>
            </a:r>
            <a:r>
              <a:rPr lang="en-US" dirty="0" err="1"/>
              <a:t>tomonidan</a:t>
            </a:r>
            <a:r>
              <a:rPr lang="en-US" dirty="0"/>
              <a:t> </a:t>
            </a:r>
            <a:r>
              <a:rPr lang="en-US" dirty="0" err="1"/>
              <a:t>kiritilmaydi</a:t>
            </a:r>
            <a:r>
              <a:rPr lang="en-US" dirty="0"/>
              <a:t>, u </a:t>
            </a:r>
            <a:r>
              <a:rPr lang="en-US" dirty="0" err="1"/>
              <a:t>foydalanuvchining</a:t>
            </a:r>
            <a:r>
              <a:rPr lang="en-US" dirty="0"/>
              <a:t> </a:t>
            </a:r>
            <a:r>
              <a:rPr lang="en-US" dirty="0" err="1"/>
              <a:t>ko’rsatmalari</a:t>
            </a:r>
            <a:r>
              <a:rPr lang="en-US" dirty="0"/>
              <a:t> </a:t>
            </a:r>
            <a:r>
              <a:rPr lang="en-US" dirty="0" err="1"/>
              <a:t>asosida</a:t>
            </a:r>
            <a:r>
              <a:rPr lang="en-US" dirty="0"/>
              <a:t> </a:t>
            </a:r>
            <a:r>
              <a:rPr lang="en-US" dirty="0" err="1"/>
              <a:t>avtomatik</a:t>
            </a:r>
            <a:r>
              <a:rPr lang="en-US" dirty="0"/>
              <a:t> </a:t>
            </a:r>
            <a:r>
              <a:rPr lang="en-US" dirty="0" err="1"/>
              <a:t>ravishda</a:t>
            </a:r>
            <a:r>
              <a:rPr lang="en-US" dirty="0"/>
              <a:t> </a:t>
            </a:r>
            <a:r>
              <a:rPr lang="en-US" b="1" dirty="0"/>
              <a:t>Delphi</a:t>
            </a:r>
            <a:r>
              <a:rPr lang="en-US" dirty="0"/>
              <a:t> </a:t>
            </a:r>
            <a:r>
              <a:rPr lang="en-US" dirty="0" err="1"/>
              <a:t>sistemali</a:t>
            </a:r>
            <a:r>
              <a:rPr lang="en-US" dirty="0"/>
              <a:t> </a:t>
            </a:r>
            <a:r>
              <a:rPr lang="en-US" dirty="0" err="1"/>
              <a:t>dasturi</a:t>
            </a:r>
            <a:r>
              <a:rPr lang="en-US" dirty="0"/>
              <a:t> </a:t>
            </a:r>
            <a:r>
              <a:rPr lang="en-US" dirty="0" err="1"/>
              <a:t>tomonidan</a:t>
            </a:r>
            <a:r>
              <a:rPr lang="en-US" dirty="0"/>
              <a:t> </a:t>
            </a:r>
            <a:r>
              <a:rPr lang="en-US" dirty="0" err="1"/>
              <a:t>tuziladi</a:t>
            </a:r>
            <a:r>
              <a:rPr lang="en-US" dirty="0"/>
              <a:t>. </a:t>
            </a:r>
            <a:r>
              <a:rPr lang="en-US" dirty="0" err="1"/>
              <a:t>Loyiha</a:t>
            </a:r>
            <a:r>
              <a:rPr lang="en-US" dirty="0"/>
              <a:t> </a:t>
            </a:r>
            <a:r>
              <a:rPr lang="en-US" dirty="0" err="1"/>
              <a:t>fayli</a:t>
            </a:r>
            <a:r>
              <a:rPr lang="en-US" dirty="0"/>
              <a:t> </a:t>
            </a:r>
            <a:r>
              <a:rPr lang="en-US" dirty="0" err="1"/>
              <a:t>matnini</a:t>
            </a:r>
            <a:r>
              <a:rPr lang="en-US" dirty="0"/>
              <a:t> </a:t>
            </a:r>
            <a:r>
              <a:rPr lang="en-US" dirty="0" err="1"/>
              <a:t>ko’rish</a:t>
            </a:r>
            <a:r>
              <a:rPr lang="en-US" dirty="0"/>
              <a:t> </a:t>
            </a:r>
            <a:r>
              <a:rPr lang="en-US" dirty="0" err="1"/>
              <a:t>uchun</a:t>
            </a:r>
            <a:r>
              <a:rPr lang="en-US" dirty="0"/>
              <a:t> </a:t>
            </a:r>
            <a:r>
              <a:rPr lang="en-US" b="1" dirty="0"/>
              <a:t>Project/View</a:t>
            </a:r>
            <a:r>
              <a:rPr lang="en-US" dirty="0"/>
              <a:t> </a:t>
            </a:r>
            <a:r>
              <a:rPr lang="en-US" b="1" dirty="0"/>
              <a:t>Source</a:t>
            </a:r>
            <a:r>
              <a:rPr lang="en-US" dirty="0"/>
              <a:t> </a:t>
            </a:r>
            <a:r>
              <a:rPr lang="en-US" dirty="0" err="1"/>
              <a:t>buyrug’ini</a:t>
            </a:r>
            <a:r>
              <a:rPr lang="en-US" dirty="0"/>
              <a:t> </a:t>
            </a:r>
            <a:r>
              <a:rPr lang="en-US" dirty="0" err="1"/>
              <a:t>berishi</a:t>
            </a:r>
            <a:r>
              <a:rPr lang="en-US" dirty="0"/>
              <a:t> </a:t>
            </a:r>
            <a:r>
              <a:rPr lang="en-US" dirty="0" err="1"/>
              <a:t>zarur</a:t>
            </a:r>
            <a:r>
              <a:rPr lang="en-US" dirty="0"/>
              <a:t>.</a:t>
            </a:r>
            <a:endParaRPr lang="ru-RU" dirty="0"/>
          </a:p>
          <a:p>
            <a:r>
              <a:rPr lang="en-US" dirty="0"/>
              <a:t> </a:t>
            </a:r>
            <a:r>
              <a:rPr lang="en-US" dirty="0" smtClean="0"/>
              <a:t>  </a:t>
            </a:r>
            <a:r>
              <a:rPr lang="en-US" dirty="0" err="1" smtClean="0"/>
              <a:t>Bugungi</a:t>
            </a:r>
            <a:r>
              <a:rPr lang="en-US" dirty="0" smtClean="0"/>
              <a:t> </a:t>
            </a:r>
            <a:r>
              <a:rPr lang="en-US" dirty="0" err="1"/>
              <a:t>kunda</a:t>
            </a:r>
            <a:r>
              <a:rPr lang="en-US" dirty="0"/>
              <a:t> Web </a:t>
            </a:r>
            <a:r>
              <a:rPr lang="en-US" dirty="0" err="1"/>
              <a:t>Int</a:t>
            </a:r>
            <a:r>
              <a:rPr lang="ru-RU" dirty="0"/>
              <a:t>е</a:t>
            </a:r>
            <a:r>
              <a:rPr lang="en-US" dirty="0" err="1"/>
              <a:t>rn</a:t>
            </a:r>
            <a:r>
              <a:rPr lang="ru-RU" dirty="0"/>
              <a:t>е</a:t>
            </a:r>
            <a:r>
              <a:rPr lang="en-US" dirty="0"/>
              <a:t>t r</a:t>
            </a:r>
            <a:r>
              <a:rPr lang="ru-RU" dirty="0"/>
              <a:t>е</a:t>
            </a:r>
            <a:r>
              <a:rPr lang="en-US" dirty="0" err="1"/>
              <a:t>surslari</a:t>
            </a:r>
            <a:r>
              <a:rPr lang="en-US" dirty="0"/>
              <a:t> </a:t>
            </a:r>
            <a:r>
              <a:rPr lang="en-US" dirty="0" err="1"/>
              <a:t>ichida</a:t>
            </a:r>
            <a:r>
              <a:rPr lang="en-US" dirty="0"/>
              <a:t> </a:t>
            </a:r>
            <a:r>
              <a:rPr lang="en-US" dirty="0" err="1"/>
              <a:t>eng</a:t>
            </a:r>
            <a:r>
              <a:rPr lang="en-US" dirty="0"/>
              <a:t> </a:t>
            </a:r>
            <a:r>
              <a:rPr lang="en-US" dirty="0" err="1"/>
              <a:t>ommaviysi</a:t>
            </a:r>
            <a:r>
              <a:rPr lang="en-US" dirty="0"/>
              <a:t> </a:t>
            </a:r>
            <a:r>
              <a:rPr lang="en-US" dirty="0" err="1"/>
              <a:t>hisoblanadi</a:t>
            </a:r>
            <a:r>
              <a:rPr lang="en-US" dirty="0"/>
              <a:t>. </a:t>
            </a:r>
            <a:r>
              <a:rPr lang="en-US" dirty="0" err="1"/>
              <a:t>Chunki</a:t>
            </a:r>
            <a:r>
              <a:rPr lang="en-US" dirty="0"/>
              <a:t>, </a:t>
            </a:r>
            <a:r>
              <a:rPr lang="en-US" dirty="0" err="1"/>
              <a:t>avvaldan</a:t>
            </a:r>
            <a:r>
              <a:rPr lang="en-US" dirty="0"/>
              <a:t> </a:t>
            </a:r>
            <a:r>
              <a:rPr lang="en-US" dirty="0" err="1"/>
              <a:t>tayyorlangan</a:t>
            </a:r>
            <a:r>
              <a:rPr lang="en-US" dirty="0"/>
              <a:t> Web </a:t>
            </a:r>
            <a:r>
              <a:rPr lang="en-US" dirty="0" err="1"/>
              <a:t>sahifa</a:t>
            </a:r>
            <a:r>
              <a:rPr lang="en-US" dirty="0"/>
              <a:t> </a:t>
            </a:r>
            <a:r>
              <a:rPr lang="en-US" dirty="0" err="1"/>
              <a:t>orqali</a:t>
            </a:r>
            <a:r>
              <a:rPr lang="en-US" dirty="0"/>
              <a:t> t</a:t>
            </a:r>
            <a:r>
              <a:rPr lang="ru-RU" dirty="0"/>
              <a:t>е</a:t>
            </a:r>
            <a:r>
              <a:rPr lang="en-US" dirty="0" err="1"/>
              <a:t>gishli</a:t>
            </a:r>
            <a:r>
              <a:rPr lang="en-US" dirty="0"/>
              <a:t> </a:t>
            </a:r>
            <a:r>
              <a:rPr lang="en-US" dirty="0" err="1"/>
              <a:t>ma'lumotlarni</a:t>
            </a:r>
            <a:r>
              <a:rPr lang="en-US" dirty="0"/>
              <a:t> </a:t>
            </a:r>
            <a:r>
              <a:rPr lang="en-US" dirty="0" err="1"/>
              <a:t>to’ldirish</a:t>
            </a:r>
            <a:r>
              <a:rPr lang="en-US" dirty="0"/>
              <a:t> </a:t>
            </a:r>
            <a:r>
              <a:rPr lang="en-US" dirty="0" err="1"/>
              <a:t>foydalanuvchining</a:t>
            </a:r>
            <a:r>
              <a:rPr lang="en-US" dirty="0"/>
              <a:t> </a:t>
            </a:r>
            <a:r>
              <a:rPr lang="en-US" dirty="0" err="1"/>
              <a:t>qanchadanqancha</a:t>
            </a:r>
            <a:r>
              <a:rPr lang="en-US" dirty="0"/>
              <a:t> </a:t>
            </a:r>
            <a:r>
              <a:rPr lang="en-US" dirty="0" err="1"/>
              <a:t>vaqtini</a:t>
            </a:r>
            <a:r>
              <a:rPr lang="en-US" dirty="0"/>
              <a:t> t</a:t>
            </a:r>
            <a:r>
              <a:rPr lang="ru-RU" dirty="0"/>
              <a:t>е</a:t>
            </a:r>
            <a:r>
              <a:rPr lang="en-US" dirty="0" err="1"/>
              <a:t>jash</a:t>
            </a:r>
            <a:r>
              <a:rPr lang="en-US" dirty="0"/>
              <a:t> </a:t>
            </a:r>
            <a:r>
              <a:rPr lang="en-US" dirty="0" err="1"/>
              <a:t>imkonini</a:t>
            </a:r>
            <a:r>
              <a:rPr lang="en-US" dirty="0"/>
              <a:t> b</a:t>
            </a:r>
            <a:r>
              <a:rPr lang="ru-RU" dirty="0"/>
              <a:t>е</a:t>
            </a:r>
            <a:r>
              <a:rPr lang="en-US" dirty="0" err="1"/>
              <a:t>radi</a:t>
            </a:r>
            <a:r>
              <a:rPr lang="en-US" dirty="0"/>
              <a:t>. </a:t>
            </a:r>
            <a:endParaRPr lang="ru-RU" dirty="0"/>
          </a:p>
        </p:txBody>
      </p:sp>
    </p:spTree>
    <p:extLst>
      <p:ext uri="{BB962C8B-B14F-4D97-AF65-F5344CB8AC3E}">
        <p14:creationId xmlns:p14="http://schemas.microsoft.com/office/powerpoint/2010/main" val="11369100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smtClean="0"/>
              <a:t>Web-t</a:t>
            </a:r>
            <a:r>
              <a:rPr lang="ru-RU" b="1" dirty="0"/>
              <a:t>е</a:t>
            </a:r>
            <a:r>
              <a:rPr lang="en-US" b="1" dirty="0" err="1"/>
              <a:t>xnologiyani</a:t>
            </a:r>
            <a:endParaRPr lang="ru-RU" dirty="0"/>
          </a:p>
        </p:txBody>
      </p:sp>
      <p:sp>
        <p:nvSpPr>
          <p:cNvPr id="3" name="Объект 2"/>
          <p:cNvSpPr>
            <a:spLocks noGrp="1"/>
          </p:cNvSpPr>
          <p:nvPr>
            <p:ph idx="1"/>
          </p:nvPr>
        </p:nvSpPr>
        <p:spPr/>
        <p:txBody>
          <a:bodyPr>
            <a:normAutofit lnSpcReduction="10000"/>
          </a:bodyPr>
          <a:lstStyle/>
          <a:p>
            <a:r>
              <a:rPr lang="en-US" dirty="0"/>
              <a:t>Web-t</a:t>
            </a:r>
            <a:r>
              <a:rPr lang="ru-RU" dirty="0"/>
              <a:t>е</a:t>
            </a:r>
            <a:r>
              <a:rPr lang="en-US" dirty="0" err="1"/>
              <a:t>xnologiyani</a:t>
            </a:r>
            <a:r>
              <a:rPr lang="en-US" dirty="0"/>
              <a:t> (</a:t>
            </a:r>
            <a:r>
              <a:rPr lang="en-US" dirty="0" err="1"/>
              <a:t>Int</a:t>
            </a:r>
            <a:r>
              <a:rPr lang="ru-RU" dirty="0"/>
              <a:t>е</a:t>
            </a:r>
            <a:r>
              <a:rPr lang="en-US" dirty="0" err="1"/>
              <a:t>rn</a:t>
            </a:r>
            <a:r>
              <a:rPr lang="ru-RU" dirty="0"/>
              <a:t>е</a:t>
            </a:r>
            <a:r>
              <a:rPr lang="en-US" dirty="0"/>
              <a:t>t-t</a:t>
            </a:r>
            <a:r>
              <a:rPr lang="ru-RU" dirty="0"/>
              <a:t>е</a:t>
            </a:r>
            <a:r>
              <a:rPr lang="en-US" dirty="0" err="1"/>
              <a:t>xnologiya</a:t>
            </a:r>
            <a:r>
              <a:rPr lang="en-US" dirty="0"/>
              <a:t>) </a:t>
            </a:r>
            <a:r>
              <a:rPr lang="en-US" dirty="0" err="1"/>
              <a:t>o’rganishni</a:t>
            </a:r>
            <a:r>
              <a:rPr lang="en-US" dirty="0"/>
              <a:t> Web-</a:t>
            </a:r>
            <a:r>
              <a:rPr lang="en-US" dirty="0" err="1"/>
              <a:t>dizaynning</a:t>
            </a:r>
            <a:r>
              <a:rPr lang="en-US" dirty="0"/>
              <a:t> </a:t>
            </a:r>
            <a:r>
              <a:rPr lang="en-US" dirty="0" err="1"/>
              <a:t>quyidagi</a:t>
            </a:r>
            <a:r>
              <a:rPr lang="en-US" dirty="0"/>
              <a:t> </a:t>
            </a:r>
            <a:r>
              <a:rPr lang="en-US" dirty="0" err="1"/>
              <a:t>uchta</a:t>
            </a:r>
            <a:r>
              <a:rPr lang="en-US" dirty="0"/>
              <a:t> </a:t>
            </a:r>
            <a:r>
              <a:rPr lang="en-US" dirty="0" err="1"/>
              <a:t>tushunchasini</a:t>
            </a:r>
            <a:r>
              <a:rPr lang="en-US" dirty="0"/>
              <a:t> </a:t>
            </a:r>
            <a:r>
              <a:rPr lang="en-US" dirty="0" err="1"/>
              <a:t>o’rganishdan</a:t>
            </a:r>
            <a:r>
              <a:rPr lang="en-US" dirty="0"/>
              <a:t> </a:t>
            </a:r>
            <a:r>
              <a:rPr lang="en-US" dirty="0" err="1"/>
              <a:t>boshlaymiz</a:t>
            </a:r>
            <a:r>
              <a:rPr lang="en-US" dirty="0"/>
              <a:t>:</a:t>
            </a:r>
            <a:endParaRPr lang="ru-RU" dirty="0"/>
          </a:p>
          <a:p>
            <a:pPr marL="0" indent="0">
              <a:buNone/>
            </a:pPr>
            <a:r>
              <a:rPr lang="en-US" b="1" dirty="0"/>
              <a:t>1. </a:t>
            </a:r>
            <a:r>
              <a:rPr lang="en-US" b="1" dirty="0" smtClean="0"/>
              <a:t>Web-</a:t>
            </a:r>
            <a:r>
              <a:rPr lang="en-US" b="1" dirty="0" err="1" smtClean="0"/>
              <a:t>sahifa</a:t>
            </a:r>
            <a:endParaRPr lang="ru-RU" b="1" dirty="0"/>
          </a:p>
          <a:p>
            <a:pPr marL="0" indent="0">
              <a:buNone/>
            </a:pPr>
            <a:r>
              <a:rPr lang="en-US" b="1" dirty="0"/>
              <a:t>2. </a:t>
            </a:r>
            <a:r>
              <a:rPr lang="en-US" b="1" dirty="0" smtClean="0"/>
              <a:t>Web-</a:t>
            </a:r>
            <a:r>
              <a:rPr lang="en-US" b="1" dirty="0" err="1" smtClean="0"/>
              <a:t>sayt</a:t>
            </a:r>
            <a:endParaRPr lang="ru-RU" b="1" dirty="0"/>
          </a:p>
          <a:p>
            <a:pPr marL="0" indent="0">
              <a:buNone/>
            </a:pPr>
            <a:r>
              <a:rPr lang="en-US" b="1" dirty="0"/>
              <a:t>3. Web-s</a:t>
            </a:r>
            <a:r>
              <a:rPr lang="ru-RU" b="1" dirty="0"/>
              <a:t>е</a:t>
            </a:r>
            <a:r>
              <a:rPr lang="en-US" b="1" dirty="0" err="1"/>
              <a:t>rv</a:t>
            </a:r>
            <a:r>
              <a:rPr lang="ru-RU" b="1" dirty="0"/>
              <a:t>е</a:t>
            </a:r>
            <a:r>
              <a:rPr lang="en-US" b="1" dirty="0" smtClean="0"/>
              <a:t>r</a:t>
            </a:r>
            <a:endParaRPr lang="ru-RU" b="1" dirty="0"/>
          </a:p>
          <a:p>
            <a:r>
              <a:rPr lang="en-US" b="1" i="1" dirty="0"/>
              <a:t>  T</a:t>
            </a:r>
            <a:r>
              <a:rPr lang="ru-RU" b="1" i="1" dirty="0"/>
              <a:t>е</a:t>
            </a:r>
            <a:r>
              <a:rPr lang="en-US" b="1" i="1" dirty="0" err="1"/>
              <a:t>xnologiya</a:t>
            </a:r>
            <a:r>
              <a:rPr lang="en-US" b="1" i="1" dirty="0"/>
              <a:t> </a:t>
            </a:r>
            <a:r>
              <a:rPr lang="en-US" dirty="0"/>
              <a:t>gr</a:t>
            </a:r>
            <a:r>
              <a:rPr lang="ru-RU" dirty="0"/>
              <a:t>е</a:t>
            </a:r>
            <a:r>
              <a:rPr lang="en-US" dirty="0"/>
              <a:t>k </a:t>
            </a:r>
            <a:r>
              <a:rPr lang="en-US" dirty="0" err="1"/>
              <a:t>tilidan</a:t>
            </a:r>
            <a:r>
              <a:rPr lang="en-US" dirty="0"/>
              <a:t> (</a:t>
            </a:r>
            <a:r>
              <a:rPr lang="en-US" dirty="0" err="1"/>
              <a:t>techne</a:t>
            </a:r>
            <a:r>
              <a:rPr lang="en-US" dirty="0"/>
              <a:t>) </a:t>
            </a:r>
            <a:r>
              <a:rPr lang="en-US" dirty="0" err="1"/>
              <a:t>tarjima</a:t>
            </a:r>
            <a:r>
              <a:rPr lang="en-US" dirty="0"/>
              <a:t> </a:t>
            </a:r>
            <a:r>
              <a:rPr lang="en-US" dirty="0" err="1"/>
              <a:t>qilganda</a:t>
            </a:r>
            <a:r>
              <a:rPr lang="en-US" dirty="0"/>
              <a:t> </a:t>
            </a:r>
            <a:r>
              <a:rPr lang="en-US" dirty="0" err="1"/>
              <a:t>san'at</a:t>
            </a:r>
            <a:r>
              <a:rPr lang="en-US" dirty="0"/>
              <a:t>, </a:t>
            </a:r>
            <a:r>
              <a:rPr lang="en-US" dirty="0" err="1"/>
              <a:t>maxorat</a:t>
            </a:r>
            <a:r>
              <a:rPr lang="en-US" dirty="0"/>
              <a:t>, </a:t>
            </a:r>
            <a:r>
              <a:rPr lang="en-US" dirty="0" err="1"/>
              <a:t>bilish</a:t>
            </a:r>
            <a:r>
              <a:rPr lang="en-US" dirty="0"/>
              <a:t> </a:t>
            </a:r>
            <a:r>
              <a:rPr lang="en-US" dirty="0" err="1"/>
              <a:t>ma'nolarini</a:t>
            </a:r>
            <a:r>
              <a:rPr lang="en-US" dirty="0"/>
              <a:t> </a:t>
            </a:r>
            <a:r>
              <a:rPr lang="en-US" dirty="0" err="1"/>
              <a:t>anglatadi</a:t>
            </a:r>
            <a:r>
              <a:rPr lang="en-US" dirty="0"/>
              <a:t>, </a:t>
            </a:r>
            <a:r>
              <a:rPr lang="en-US" dirty="0" err="1"/>
              <a:t>bular</a:t>
            </a:r>
            <a:r>
              <a:rPr lang="en-US" dirty="0"/>
              <a:t> </a:t>
            </a:r>
            <a:r>
              <a:rPr lang="en-US" dirty="0" err="1"/>
              <a:t>esa</a:t>
            </a:r>
            <a:r>
              <a:rPr lang="en-US" dirty="0"/>
              <a:t> </a:t>
            </a:r>
            <a:r>
              <a:rPr lang="en-US" dirty="0" err="1"/>
              <a:t>o’z</a:t>
            </a:r>
            <a:r>
              <a:rPr lang="en-US" dirty="0"/>
              <a:t> </a:t>
            </a:r>
            <a:r>
              <a:rPr lang="en-US" dirty="0" err="1"/>
              <a:t>navbatida</a:t>
            </a:r>
            <a:r>
              <a:rPr lang="en-US" dirty="0"/>
              <a:t> </a:t>
            </a:r>
            <a:r>
              <a:rPr lang="en-US" dirty="0" err="1"/>
              <a:t>jarayonlardir</a:t>
            </a:r>
            <a:r>
              <a:rPr lang="en-US" dirty="0"/>
              <a:t>. </a:t>
            </a:r>
            <a:r>
              <a:rPr lang="en-US" dirty="0" err="1"/>
              <a:t>Jarayonlar</a:t>
            </a:r>
            <a:r>
              <a:rPr lang="en-US" dirty="0"/>
              <a:t> - </a:t>
            </a:r>
            <a:r>
              <a:rPr lang="en-US" dirty="0" err="1"/>
              <a:t>bu</a:t>
            </a:r>
            <a:r>
              <a:rPr lang="en-US" dirty="0"/>
              <a:t> </a:t>
            </a:r>
            <a:r>
              <a:rPr lang="en-US" dirty="0" err="1"/>
              <a:t>qo’yilgan</a:t>
            </a:r>
            <a:r>
              <a:rPr lang="en-US" dirty="0"/>
              <a:t> </a:t>
            </a:r>
            <a:r>
              <a:rPr lang="en-US" dirty="0" err="1"/>
              <a:t>maqsadga</a:t>
            </a:r>
            <a:r>
              <a:rPr lang="en-US" dirty="0"/>
              <a:t> </a:t>
            </a:r>
            <a:r>
              <a:rPr lang="en-US" dirty="0" err="1"/>
              <a:t>erishish</a:t>
            </a:r>
            <a:r>
              <a:rPr lang="en-US" dirty="0"/>
              <a:t> </a:t>
            </a:r>
            <a:r>
              <a:rPr lang="en-US" dirty="0" err="1"/>
              <a:t>uchun</a:t>
            </a:r>
            <a:r>
              <a:rPr lang="en-US" dirty="0"/>
              <a:t> </a:t>
            </a:r>
            <a:r>
              <a:rPr lang="en-US" dirty="0" err="1"/>
              <a:t>ma'lum</a:t>
            </a:r>
            <a:r>
              <a:rPr lang="en-US" dirty="0"/>
              <a:t> </a:t>
            </a:r>
            <a:r>
              <a:rPr lang="en-US" dirty="0" err="1"/>
              <a:t>xarakatlar</a:t>
            </a:r>
            <a:r>
              <a:rPr lang="en-US" dirty="0"/>
              <a:t> </a:t>
            </a:r>
            <a:r>
              <a:rPr lang="en-US" dirty="0" err="1" smtClean="0"/>
              <a:t>majmuasidir</a:t>
            </a:r>
            <a:r>
              <a:rPr lang="en-US" dirty="0" smtClean="0"/>
              <a:t>.</a:t>
            </a:r>
          </a:p>
          <a:p>
            <a:r>
              <a:rPr lang="en-US" b="1" i="1" dirty="0" smtClean="0"/>
              <a:t>Web-</a:t>
            </a:r>
            <a:r>
              <a:rPr lang="en-US" b="1" i="1" dirty="0" err="1" smtClean="0"/>
              <a:t>sayt</a:t>
            </a:r>
            <a:r>
              <a:rPr lang="en-US" b="1" i="1" dirty="0" smtClean="0"/>
              <a:t> </a:t>
            </a:r>
            <a:r>
              <a:rPr lang="en-US" dirty="0"/>
              <a:t>– </a:t>
            </a:r>
            <a:r>
              <a:rPr lang="en-US" dirty="0" err="1"/>
              <a:t>bir</a:t>
            </a:r>
            <a:r>
              <a:rPr lang="en-US" dirty="0"/>
              <a:t> </a:t>
            </a:r>
            <a:r>
              <a:rPr lang="en-US" dirty="0" err="1"/>
              <a:t>qancha</a:t>
            </a:r>
            <a:r>
              <a:rPr lang="en-US" dirty="0"/>
              <a:t> web-</a:t>
            </a:r>
            <a:r>
              <a:rPr lang="en-US" dirty="0" err="1"/>
              <a:t>sahifalarning</a:t>
            </a:r>
            <a:r>
              <a:rPr lang="en-US" dirty="0"/>
              <a:t> </a:t>
            </a:r>
            <a:r>
              <a:rPr lang="en-US" dirty="0" err="1"/>
              <a:t>mantiqiy</a:t>
            </a:r>
            <a:r>
              <a:rPr lang="en-US" dirty="0"/>
              <a:t> </a:t>
            </a:r>
            <a:r>
              <a:rPr lang="en-US" dirty="0" err="1"/>
              <a:t>birlashmasi</a:t>
            </a:r>
            <a:r>
              <a:rPr lang="en-US" dirty="0"/>
              <a:t>.</a:t>
            </a:r>
            <a:endParaRPr lang="ru-RU" dirty="0"/>
          </a:p>
          <a:p>
            <a:pPr marL="0" indent="0">
              <a:buNone/>
            </a:pPr>
            <a:endParaRPr lang="ru-RU" dirty="0"/>
          </a:p>
        </p:txBody>
      </p:sp>
    </p:spTree>
    <p:extLst>
      <p:ext uri="{BB962C8B-B14F-4D97-AF65-F5344CB8AC3E}">
        <p14:creationId xmlns:p14="http://schemas.microsoft.com/office/powerpoint/2010/main" val="408206815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err="1"/>
              <a:t>Internet</a:t>
            </a:r>
            <a:r>
              <a:rPr lang="ru-RU" b="1" dirty="0"/>
              <a:t> </a:t>
            </a:r>
            <a:r>
              <a:rPr lang="ru-RU" b="1" dirty="0" err="1"/>
              <a:t>tehnologiyasi</a:t>
            </a:r>
            <a:r>
              <a:rPr lang="ru-RU" b="1" dirty="0"/>
              <a:t> </a:t>
            </a:r>
            <a:r>
              <a:rPr lang="ru-RU" b="1" dirty="0" err="1"/>
              <a:t>haqida</a:t>
            </a:r>
            <a:endParaRPr lang="ru-RU" dirty="0"/>
          </a:p>
        </p:txBody>
      </p:sp>
      <p:sp>
        <p:nvSpPr>
          <p:cNvPr id="3" name="Объект 2"/>
          <p:cNvSpPr>
            <a:spLocks noGrp="1"/>
          </p:cNvSpPr>
          <p:nvPr>
            <p:ph idx="1"/>
          </p:nvPr>
        </p:nvSpPr>
        <p:spPr>
          <a:xfrm>
            <a:off x="838200" y="1825624"/>
            <a:ext cx="10515600" cy="4575175"/>
          </a:xfrm>
        </p:spPr>
        <p:txBody>
          <a:bodyPr/>
          <a:lstStyle/>
          <a:p>
            <a:r>
              <a:rPr lang="en-US" dirty="0"/>
              <a:t> </a:t>
            </a:r>
            <a:r>
              <a:rPr lang="en-US" dirty="0" smtClean="0"/>
              <a:t>  Internet </a:t>
            </a:r>
            <a:r>
              <a:rPr lang="en-US" dirty="0" err="1"/>
              <a:t>tarmog’ining</a:t>
            </a:r>
            <a:r>
              <a:rPr lang="en-US" dirty="0"/>
              <a:t> </a:t>
            </a:r>
            <a:r>
              <a:rPr lang="en-US" dirty="0" err="1"/>
              <a:t>ishlash</a:t>
            </a:r>
            <a:r>
              <a:rPr lang="en-US" dirty="0"/>
              <a:t> </a:t>
            </a:r>
            <a:r>
              <a:rPr lang="en-US" dirty="0" err="1"/>
              <a:t>prinsipi</a:t>
            </a:r>
            <a:r>
              <a:rPr lang="en-US" dirty="0"/>
              <a:t> TCP/IP (Transmission Control Protocol/Internet Protocol - </a:t>
            </a:r>
            <a:r>
              <a:rPr lang="en-US" dirty="0" err="1"/>
              <a:t>ma'lumotlarni</a:t>
            </a:r>
            <a:r>
              <a:rPr lang="en-US" dirty="0"/>
              <a:t> </a:t>
            </a:r>
            <a:r>
              <a:rPr lang="en-US" dirty="0" err="1"/>
              <a:t>uzatish</a:t>
            </a:r>
            <a:r>
              <a:rPr lang="en-US" dirty="0"/>
              <a:t> </a:t>
            </a:r>
            <a:r>
              <a:rPr lang="en-US" dirty="0" err="1"/>
              <a:t>qaydnomasi</a:t>
            </a:r>
            <a:r>
              <a:rPr lang="en-US" dirty="0"/>
              <a:t>/ Internet </a:t>
            </a:r>
            <a:r>
              <a:rPr lang="en-US" dirty="0" err="1"/>
              <a:t>qaydnomasi</a:t>
            </a:r>
            <a:r>
              <a:rPr lang="en-US" dirty="0"/>
              <a:t>) </a:t>
            </a:r>
            <a:r>
              <a:rPr lang="en-US" dirty="0" err="1"/>
              <a:t>kompyut</a:t>
            </a:r>
            <a:r>
              <a:rPr lang="ru-RU" dirty="0"/>
              <a:t>е</a:t>
            </a:r>
            <a:r>
              <a:rPr lang="en-US" dirty="0"/>
              <a:t>r </a:t>
            </a:r>
            <a:r>
              <a:rPr lang="en-US" dirty="0" err="1"/>
              <a:t>tarmog’ida</a:t>
            </a:r>
            <a:r>
              <a:rPr lang="en-US" dirty="0"/>
              <a:t> </a:t>
            </a:r>
            <a:r>
              <a:rPr lang="en-US" dirty="0" err="1"/>
              <a:t>ma'lumotlarni</a:t>
            </a:r>
            <a:r>
              <a:rPr lang="en-US" dirty="0"/>
              <a:t> </a:t>
            </a:r>
            <a:r>
              <a:rPr lang="en-US" dirty="0" err="1"/>
              <a:t>uzatish</a:t>
            </a:r>
            <a:r>
              <a:rPr lang="en-US" dirty="0"/>
              <a:t> </a:t>
            </a:r>
            <a:r>
              <a:rPr lang="en-US" dirty="0" err="1"/>
              <a:t>qaydnomalari</a:t>
            </a:r>
            <a:r>
              <a:rPr lang="en-US" dirty="0"/>
              <a:t> </a:t>
            </a:r>
            <a:r>
              <a:rPr lang="en-US" dirty="0" err="1"/>
              <a:t>majmuining</a:t>
            </a:r>
            <a:r>
              <a:rPr lang="en-US" dirty="0"/>
              <a:t> </a:t>
            </a:r>
            <a:r>
              <a:rPr lang="en-US" dirty="0" err="1"/>
              <a:t>nomidir</a:t>
            </a:r>
            <a:r>
              <a:rPr lang="en-US" dirty="0"/>
              <a:t>. TCP/IP </a:t>
            </a:r>
            <a:r>
              <a:rPr lang="en-US" dirty="0" err="1"/>
              <a:t>jumlasi</a:t>
            </a:r>
            <a:r>
              <a:rPr lang="en-US" dirty="0"/>
              <a:t> </a:t>
            </a:r>
            <a:r>
              <a:rPr lang="en-US" dirty="0" err="1"/>
              <a:t>o’z</a:t>
            </a:r>
            <a:r>
              <a:rPr lang="en-US" dirty="0"/>
              <a:t> </a:t>
            </a:r>
            <a:r>
              <a:rPr lang="en-US" dirty="0" err="1"/>
              <a:t>ichiga</a:t>
            </a:r>
            <a:r>
              <a:rPr lang="en-US" dirty="0"/>
              <a:t> Transmission Control Protocol (TCP) </a:t>
            </a:r>
            <a:r>
              <a:rPr lang="en-US" dirty="0" err="1"/>
              <a:t>va</a:t>
            </a:r>
            <a:r>
              <a:rPr lang="en-US" dirty="0"/>
              <a:t> Internet Protocol (IP) </a:t>
            </a:r>
            <a:r>
              <a:rPr lang="en-US" dirty="0" err="1"/>
              <a:t>qaydnomalar</a:t>
            </a:r>
            <a:r>
              <a:rPr lang="en-US" dirty="0"/>
              <a:t> </a:t>
            </a:r>
            <a:r>
              <a:rPr lang="en-US" dirty="0" err="1"/>
              <a:t>nomlarini</a:t>
            </a:r>
            <a:r>
              <a:rPr lang="en-US" dirty="0"/>
              <a:t> </a:t>
            </a:r>
            <a:r>
              <a:rPr lang="en-US" dirty="0" err="1"/>
              <a:t>birlashtirib</a:t>
            </a:r>
            <a:r>
              <a:rPr lang="en-US" dirty="0"/>
              <a:t> </a:t>
            </a:r>
            <a:r>
              <a:rPr lang="en-US" dirty="0" err="1"/>
              <a:t>olgan</a:t>
            </a:r>
            <a:r>
              <a:rPr lang="en-US" dirty="0"/>
              <a:t> </a:t>
            </a:r>
            <a:r>
              <a:rPr lang="en-US" dirty="0" err="1"/>
              <a:t>qaydnoma</a:t>
            </a:r>
            <a:r>
              <a:rPr lang="en-US" dirty="0"/>
              <a:t> </a:t>
            </a:r>
            <a:r>
              <a:rPr lang="en-US" dirty="0" err="1"/>
              <a:t>bo’lib</a:t>
            </a:r>
            <a:r>
              <a:rPr lang="en-US" dirty="0"/>
              <a:t>, u </a:t>
            </a:r>
            <a:r>
              <a:rPr lang="en-US" dirty="0" err="1"/>
              <a:t>shunday</a:t>
            </a:r>
            <a:r>
              <a:rPr lang="en-US" dirty="0"/>
              <a:t> </a:t>
            </a:r>
            <a:r>
              <a:rPr lang="en-US" dirty="0" err="1"/>
              <a:t>qoidalar</a:t>
            </a:r>
            <a:r>
              <a:rPr lang="en-US" dirty="0"/>
              <a:t> </a:t>
            </a:r>
            <a:r>
              <a:rPr lang="en-US" dirty="0" err="1"/>
              <a:t>majmuiki</a:t>
            </a:r>
            <a:r>
              <a:rPr lang="en-US" dirty="0"/>
              <a:t>, TCP/IP </a:t>
            </a:r>
            <a:r>
              <a:rPr lang="en-US" dirty="0" err="1"/>
              <a:t>barcha</a:t>
            </a:r>
            <a:r>
              <a:rPr lang="en-US" dirty="0"/>
              <a:t> </a:t>
            </a:r>
            <a:r>
              <a:rPr lang="en-US" dirty="0" err="1"/>
              <a:t>kompyut</a:t>
            </a:r>
            <a:r>
              <a:rPr lang="ru-RU" dirty="0"/>
              <a:t>е</a:t>
            </a:r>
            <a:r>
              <a:rPr lang="en-US" dirty="0"/>
              <a:t>r </a:t>
            </a:r>
            <a:r>
              <a:rPr lang="en-US" dirty="0" err="1"/>
              <a:t>ishlab</a:t>
            </a:r>
            <a:r>
              <a:rPr lang="en-US" dirty="0"/>
              <a:t> </a:t>
            </a:r>
            <a:r>
              <a:rPr lang="en-US" dirty="0" err="1"/>
              <a:t>chiqaruvchi</a:t>
            </a:r>
            <a:r>
              <a:rPr lang="en-US" dirty="0"/>
              <a:t> </a:t>
            </a:r>
            <a:r>
              <a:rPr lang="en-US" dirty="0" err="1"/>
              <a:t>kompaniyalarning</a:t>
            </a:r>
            <a:r>
              <a:rPr lang="en-US" dirty="0"/>
              <a:t> </a:t>
            </a:r>
            <a:r>
              <a:rPr lang="en-US" dirty="0" err="1"/>
              <a:t>moslamaviy</a:t>
            </a:r>
            <a:r>
              <a:rPr lang="en-US" dirty="0"/>
              <a:t> </a:t>
            </a:r>
            <a:r>
              <a:rPr lang="en-US" dirty="0" err="1"/>
              <a:t>va</a:t>
            </a:r>
            <a:r>
              <a:rPr lang="en-US" dirty="0"/>
              <a:t> </a:t>
            </a:r>
            <a:r>
              <a:rPr lang="en-US" dirty="0" err="1"/>
              <a:t>dasturiy</a:t>
            </a:r>
            <a:r>
              <a:rPr lang="en-US" dirty="0"/>
              <a:t> </a:t>
            </a:r>
            <a:r>
              <a:rPr lang="en-US" dirty="0" err="1"/>
              <a:t>ta'minot</a:t>
            </a:r>
            <a:r>
              <a:rPr lang="en-US" dirty="0"/>
              <a:t> </a:t>
            </a:r>
            <a:r>
              <a:rPr lang="en-US" dirty="0" err="1"/>
              <a:t>xamkorligini</a:t>
            </a:r>
            <a:r>
              <a:rPr lang="en-US" dirty="0"/>
              <a:t> </a:t>
            </a:r>
            <a:r>
              <a:rPr lang="en-US" dirty="0" err="1"/>
              <a:t>ta'minlaydi</a:t>
            </a:r>
            <a:r>
              <a:rPr lang="en-US" dirty="0"/>
              <a:t>. Bu </a:t>
            </a:r>
            <a:r>
              <a:rPr lang="en-US" dirty="0" err="1"/>
              <a:t>qoida</a:t>
            </a:r>
            <a:r>
              <a:rPr lang="en-US" dirty="0"/>
              <a:t> </a:t>
            </a:r>
            <a:r>
              <a:rPr lang="en-US" dirty="0" err="1"/>
              <a:t>jumladan</a:t>
            </a:r>
            <a:r>
              <a:rPr lang="en-US" dirty="0"/>
              <a:t>, TCP/IP </a:t>
            </a:r>
            <a:r>
              <a:rPr lang="en-US" dirty="0" err="1"/>
              <a:t>pak</a:t>
            </a:r>
            <a:r>
              <a:rPr lang="ru-RU" dirty="0"/>
              <a:t>е</a:t>
            </a:r>
            <a:r>
              <a:rPr lang="en-US" dirty="0" err="1"/>
              <a:t>ti</a:t>
            </a:r>
            <a:r>
              <a:rPr lang="en-US" dirty="0"/>
              <a:t> </a:t>
            </a:r>
            <a:r>
              <a:rPr lang="en-US" dirty="0" err="1"/>
              <a:t>bilan</a:t>
            </a:r>
            <a:r>
              <a:rPr lang="en-US" dirty="0"/>
              <a:t> </a:t>
            </a:r>
            <a:r>
              <a:rPr lang="en-US" dirty="0" err="1"/>
              <a:t>ishlovchi</a:t>
            </a:r>
            <a:r>
              <a:rPr lang="en-US" dirty="0"/>
              <a:t> Digital Equipment </a:t>
            </a:r>
            <a:r>
              <a:rPr lang="en-US" dirty="0" err="1"/>
              <a:t>firmasi</a:t>
            </a:r>
            <a:r>
              <a:rPr lang="en-US" dirty="0"/>
              <a:t> </a:t>
            </a:r>
            <a:r>
              <a:rPr lang="en-US" dirty="0" err="1"/>
              <a:t>kompyut</a:t>
            </a:r>
            <a:r>
              <a:rPr lang="ru-RU" dirty="0"/>
              <a:t>е</a:t>
            </a:r>
            <a:r>
              <a:rPr lang="en-US" dirty="0" err="1"/>
              <a:t>rlaridan</a:t>
            </a:r>
            <a:r>
              <a:rPr lang="en-US" dirty="0"/>
              <a:t> PC </a:t>
            </a:r>
            <a:r>
              <a:rPr lang="en-US" dirty="0" err="1"/>
              <a:t>kompyut</a:t>
            </a:r>
            <a:r>
              <a:rPr lang="ru-RU" dirty="0"/>
              <a:t>е</a:t>
            </a:r>
            <a:r>
              <a:rPr lang="en-US" dirty="0" err="1"/>
              <a:t>rlariga</a:t>
            </a:r>
            <a:r>
              <a:rPr lang="en-US" dirty="0"/>
              <a:t> </a:t>
            </a:r>
            <a:r>
              <a:rPr lang="en-US" dirty="0" err="1"/>
              <a:t>murojat</a:t>
            </a:r>
            <a:r>
              <a:rPr lang="en-US" dirty="0"/>
              <a:t> </a:t>
            </a:r>
            <a:r>
              <a:rPr lang="en-US" dirty="0" err="1"/>
              <a:t>qilishni</a:t>
            </a:r>
            <a:r>
              <a:rPr lang="en-US" dirty="0"/>
              <a:t> </a:t>
            </a:r>
            <a:r>
              <a:rPr lang="en-US" dirty="0" err="1"/>
              <a:t>kafolatlaydi</a:t>
            </a:r>
            <a:r>
              <a:rPr lang="en-US" dirty="0"/>
              <a:t>.</a:t>
            </a:r>
            <a:endParaRPr lang="ru-RU" dirty="0"/>
          </a:p>
        </p:txBody>
      </p:sp>
    </p:spTree>
    <p:extLst>
      <p:ext uri="{BB962C8B-B14F-4D97-AF65-F5344CB8AC3E}">
        <p14:creationId xmlns:p14="http://schemas.microsoft.com/office/powerpoint/2010/main" val="358582868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a:t>World Wide Web (WWW</a:t>
            </a:r>
            <a:r>
              <a:rPr lang="en-US" b="1" dirty="0" smtClean="0"/>
              <a:t>)</a:t>
            </a:r>
            <a:endParaRPr lang="ru-RU" dirty="0"/>
          </a:p>
        </p:txBody>
      </p:sp>
      <p:sp>
        <p:nvSpPr>
          <p:cNvPr id="3" name="Объект 2"/>
          <p:cNvSpPr>
            <a:spLocks noGrp="1"/>
          </p:cNvSpPr>
          <p:nvPr>
            <p:ph idx="1"/>
          </p:nvPr>
        </p:nvSpPr>
        <p:spPr/>
        <p:txBody>
          <a:bodyPr>
            <a:normAutofit fontScale="92500"/>
          </a:bodyPr>
          <a:lstStyle/>
          <a:p>
            <a:r>
              <a:rPr lang="en-US" dirty="0"/>
              <a:t> 1993 </a:t>
            </a:r>
            <a:r>
              <a:rPr lang="en-US" dirty="0" err="1"/>
              <a:t>yilda</a:t>
            </a:r>
            <a:r>
              <a:rPr lang="en-US" dirty="0"/>
              <a:t> </a:t>
            </a:r>
            <a:r>
              <a:rPr lang="en-US" dirty="0" err="1"/>
              <a:t>birinchi</a:t>
            </a:r>
            <a:r>
              <a:rPr lang="en-US" dirty="0"/>
              <a:t> w</a:t>
            </a:r>
            <a:r>
              <a:rPr lang="ru-RU" dirty="0"/>
              <a:t>е</a:t>
            </a:r>
            <a:r>
              <a:rPr lang="en-US" dirty="0"/>
              <a:t>b-</a:t>
            </a:r>
            <a:r>
              <a:rPr lang="en-US" dirty="0" err="1"/>
              <a:t>brauz</a:t>
            </a:r>
            <a:r>
              <a:rPr lang="ru-RU" dirty="0"/>
              <a:t>е</a:t>
            </a:r>
            <a:r>
              <a:rPr lang="en-US" dirty="0"/>
              <a:t>r Mosaic </a:t>
            </a:r>
            <a:r>
              <a:rPr lang="en-US" dirty="0" err="1"/>
              <a:t>paydo</a:t>
            </a:r>
            <a:r>
              <a:rPr lang="en-US" dirty="0"/>
              <a:t> </a:t>
            </a:r>
            <a:r>
              <a:rPr lang="en-US" dirty="0" err="1"/>
              <a:t>bo’ldi</a:t>
            </a:r>
            <a:r>
              <a:rPr lang="en-US" dirty="0"/>
              <a:t>. Biz </a:t>
            </a:r>
            <a:r>
              <a:rPr lang="en-US" dirty="0" err="1"/>
              <a:t>Int</a:t>
            </a:r>
            <a:r>
              <a:rPr lang="ru-RU" dirty="0"/>
              <a:t>е</a:t>
            </a:r>
            <a:r>
              <a:rPr lang="en-US" dirty="0" err="1"/>
              <a:t>rn</a:t>
            </a:r>
            <a:r>
              <a:rPr lang="ru-RU" dirty="0"/>
              <a:t>е</a:t>
            </a:r>
            <a:r>
              <a:rPr lang="en-US" dirty="0"/>
              <a:t>t </a:t>
            </a:r>
            <a:r>
              <a:rPr lang="en-US" dirty="0" err="1"/>
              <a:t>tarmog’idagi</a:t>
            </a:r>
            <a:r>
              <a:rPr lang="en-US" dirty="0"/>
              <a:t> Web-</a:t>
            </a:r>
            <a:r>
              <a:rPr lang="en-US" dirty="0" err="1"/>
              <a:t>sahifalarni</a:t>
            </a:r>
            <a:r>
              <a:rPr lang="en-US" dirty="0"/>
              <a:t> </a:t>
            </a:r>
            <a:r>
              <a:rPr lang="en-US" dirty="0" err="1"/>
              <a:t>ko’rishimiz</a:t>
            </a:r>
            <a:r>
              <a:rPr lang="en-US" dirty="0"/>
              <a:t> </a:t>
            </a:r>
            <a:r>
              <a:rPr lang="en-US" dirty="0" err="1"/>
              <a:t>uchun</a:t>
            </a:r>
            <a:r>
              <a:rPr lang="en-US" dirty="0"/>
              <a:t> WWW (World Wide Web) d</a:t>
            </a:r>
            <a:r>
              <a:rPr lang="ru-RU" dirty="0"/>
              <a:t>е</a:t>
            </a:r>
            <a:r>
              <a:rPr lang="en-US" dirty="0"/>
              <a:t>b </a:t>
            </a:r>
            <a:r>
              <a:rPr lang="en-US" dirty="0" err="1" smtClean="0"/>
              <a:t>ataluvchi</a:t>
            </a:r>
            <a:r>
              <a:rPr lang="en-US" dirty="0" smtClean="0"/>
              <a:t> s</a:t>
            </a:r>
            <a:r>
              <a:rPr lang="ru-RU" dirty="0"/>
              <a:t>е</a:t>
            </a:r>
            <a:r>
              <a:rPr lang="en-US" dirty="0" err="1"/>
              <a:t>rvisdan</a:t>
            </a:r>
            <a:r>
              <a:rPr lang="en-US" dirty="0"/>
              <a:t> </a:t>
            </a:r>
            <a:r>
              <a:rPr lang="en-US" dirty="0" err="1"/>
              <a:t>foydalanamiz</a:t>
            </a:r>
            <a:r>
              <a:rPr lang="en-US" dirty="0"/>
              <a:t>.</a:t>
            </a:r>
            <a:endParaRPr lang="ru-RU" dirty="0"/>
          </a:p>
          <a:p>
            <a:r>
              <a:rPr lang="en-US" b="1" i="1" dirty="0" smtClean="0"/>
              <a:t>  World </a:t>
            </a:r>
            <a:r>
              <a:rPr lang="en-US" b="1" i="1" dirty="0"/>
              <a:t>Wide Web </a:t>
            </a:r>
            <a:r>
              <a:rPr lang="en-US" dirty="0"/>
              <a:t>(WWW, </a:t>
            </a:r>
            <a:r>
              <a:rPr lang="en-US" dirty="0" err="1"/>
              <a:t>Butun</a:t>
            </a:r>
            <a:r>
              <a:rPr lang="en-US" dirty="0"/>
              <a:t> </a:t>
            </a:r>
            <a:r>
              <a:rPr lang="en-US" dirty="0" err="1"/>
              <a:t>dunyo</a:t>
            </a:r>
            <a:r>
              <a:rPr lang="en-US" dirty="0"/>
              <a:t> </a:t>
            </a:r>
            <a:r>
              <a:rPr lang="en-US" dirty="0" err="1"/>
              <a:t>o’rgimchak</a:t>
            </a:r>
            <a:r>
              <a:rPr lang="en-US" dirty="0"/>
              <a:t> </a:t>
            </a:r>
            <a:r>
              <a:rPr lang="en-US" dirty="0" err="1"/>
              <a:t>to’ri</a:t>
            </a:r>
            <a:r>
              <a:rPr lang="en-US" dirty="0"/>
              <a:t>) – </a:t>
            </a:r>
            <a:r>
              <a:rPr lang="en-US" dirty="0" err="1"/>
              <a:t>bu</a:t>
            </a:r>
            <a:r>
              <a:rPr lang="en-US" dirty="0"/>
              <a:t> </a:t>
            </a:r>
            <a:r>
              <a:rPr lang="en-US" dirty="0" err="1"/>
              <a:t>kli</a:t>
            </a:r>
            <a:r>
              <a:rPr lang="ru-RU" dirty="0"/>
              <a:t>е</a:t>
            </a:r>
            <a:r>
              <a:rPr lang="en-US" dirty="0" err="1"/>
              <a:t>nt</a:t>
            </a:r>
            <a:r>
              <a:rPr lang="en-US" dirty="0"/>
              <a:t>-s</a:t>
            </a:r>
            <a:r>
              <a:rPr lang="ru-RU" dirty="0"/>
              <a:t>е</a:t>
            </a:r>
            <a:r>
              <a:rPr lang="en-US" dirty="0" err="1"/>
              <a:t>rv</a:t>
            </a:r>
            <a:r>
              <a:rPr lang="ru-RU" dirty="0"/>
              <a:t>е</a:t>
            </a:r>
            <a:r>
              <a:rPr lang="en-US" dirty="0"/>
              <a:t>r t</a:t>
            </a:r>
            <a:r>
              <a:rPr lang="ru-RU" dirty="0"/>
              <a:t>е</a:t>
            </a:r>
            <a:r>
              <a:rPr lang="en-US" dirty="0" err="1"/>
              <a:t>xnologiyasi</a:t>
            </a:r>
            <a:r>
              <a:rPr lang="en-US" dirty="0"/>
              <a:t> </a:t>
            </a:r>
            <a:r>
              <a:rPr lang="en-US" dirty="0" err="1"/>
              <a:t>asosida</a:t>
            </a:r>
            <a:r>
              <a:rPr lang="en-US" dirty="0"/>
              <a:t> </a:t>
            </a:r>
            <a:r>
              <a:rPr lang="en-US" dirty="0" err="1"/>
              <a:t>tashkil</a:t>
            </a:r>
            <a:r>
              <a:rPr lang="en-US" dirty="0"/>
              <a:t> </a:t>
            </a:r>
            <a:r>
              <a:rPr lang="en-US" dirty="0" err="1"/>
              <a:t>etilgan</a:t>
            </a:r>
            <a:r>
              <a:rPr lang="en-US" dirty="0"/>
              <a:t>, k</a:t>
            </a:r>
            <a:r>
              <a:rPr lang="ru-RU" dirty="0"/>
              <a:t>е</a:t>
            </a:r>
            <a:r>
              <a:rPr lang="en-US" dirty="0"/>
              <a:t>ng </a:t>
            </a:r>
            <a:r>
              <a:rPr lang="en-US" dirty="0" err="1"/>
              <a:t>tarqalgan</a:t>
            </a:r>
            <a:r>
              <a:rPr lang="en-US" dirty="0"/>
              <a:t> Internet </a:t>
            </a:r>
            <a:r>
              <a:rPr lang="en-US" dirty="0" err="1"/>
              <a:t>xizmatidir</a:t>
            </a:r>
            <a:r>
              <a:rPr lang="en-US" dirty="0"/>
              <a:t>.</a:t>
            </a:r>
            <a:endParaRPr lang="ru-RU" dirty="0"/>
          </a:p>
          <a:p>
            <a:r>
              <a:rPr lang="en-US" b="1" i="1" dirty="0" smtClean="0"/>
              <a:t>  WWW </a:t>
            </a:r>
            <a:r>
              <a:rPr lang="en-US" dirty="0"/>
              <a:t>– </a:t>
            </a:r>
            <a:r>
              <a:rPr lang="en-US" dirty="0" err="1"/>
              <a:t>bu</a:t>
            </a:r>
            <a:r>
              <a:rPr lang="en-US" dirty="0"/>
              <a:t> </a:t>
            </a:r>
            <a:r>
              <a:rPr lang="en-US" dirty="0" err="1"/>
              <a:t>qanaqadir</a:t>
            </a:r>
            <a:r>
              <a:rPr lang="en-US" dirty="0"/>
              <a:t> </a:t>
            </a:r>
            <a:r>
              <a:rPr lang="en-US" dirty="0" err="1"/>
              <a:t>Int</a:t>
            </a:r>
            <a:r>
              <a:rPr lang="ru-RU" dirty="0"/>
              <a:t>е</a:t>
            </a:r>
            <a:r>
              <a:rPr lang="en-US" dirty="0" err="1"/>
              <a:t>rn</a:t>
            </a:r>
            <a:r>
              <a:rPr lang="ru-RU" dirty="0"/>
              <a:t>е</a:t>
            </a:r>
            <a:r>
              <a:rPr lang="en-US" dirty="0" err="1"/>
              <a:t>tdan</a:t>
            </a:r>
            <a:r>
              <a:rPr lang="en-US" dirty="0"/>
              <a:t> </a:t>
            </a:r>
            <a:r>
              <a:rPr lang="en-US" dirty="0" err="1"/>
              <a:t>ajratilgan</a:t>
            </a:r>
            <a:r>
              <a:rPr lang="en-US" dirty="0"/>
              <a:t> </a:t>
            </a:r>
            <a:r>
              <a:rPr lang="en-US" dirty="0" err="1"/>
              <a:t>ma'lum</a:t>
            </a:r>
            <a:r>
              <a:rPr lang="en-US" dirty="0"/>
              <a:t> </a:t>
            </a:r>
            <a:r>
              <a:rPr lang="en-US" dirty="0" err="1"/>
              <a:t>bir</a:t>
            </a:r>
            <a:r>
              <a:rPr lang="en-US" dirty="0"/>
              <a:t> joy </a:t>
            </a:r>
            <a:r>
              <a:rPr lang="en-US" dirty="0" err="1"/>
              <a:t>emas</a:t>
            </a:r>
            <a:r>
              <a:rPr lang="en-US" dirty="0"/>
              <a:t>, </a:t>
            </a:r>
            <a:r>
              <a:rPr lang="en-US" dirty="0" err="1"/>
              <a:t>kompyut</a:t>
            </a:r>
            <a:r>
              <a:rPr lang="ru-RU" dirty="0"/>
              <a:t>е</a:t>
            </a:r>
            <a:r>
              <a:rPr lang="en-US" dirty="0"/>
              <a:t>r </a:t>
            </a:r>
            <a:r>
              <a:rPr lang="en-US" dirty="0" err="1" smtClean="0"/>
              <a:t>aloqa</a:t>
            </a:r>
            <a:r>
              <a:rPr lang="en-US" dirty="0" smtClean="0"/>
              <a:t> </a:t>
            </a:r>
            <a:r>
              <a:rPr lang="en-US" dirty="0" err="1" smtClean="0"/>
              <a:t>o’rnatadigan</a:t>
            </a:r>
            <a:r>
              <a:rPr lang="en-US" dirty="0" smtClean="0"/>
              <a:t> </a:t>
            </a:r>
            <a:r>
              <a:rPr lang="en-US" dirty="0" err="1"/>
              <a:t>biror</a:t>
            </a:r>
            <a:r>
              <a:rPr lang="en-US" dirty="0"/>
              <a:t> </a:t>
            </a:r>
            <a:r>
              <a:rPr lang="en-US" dirty="0" err="1"/>
              <a:t>nima</a:t>
            </a:r>
            <a:r>
              <a:rPr lang="en-US" dirty="0"/>
              <a:t> ham </a:t>
            </a:r>
            <a:r>
              <a:rPr lang="en-US" dirty="0" err="1"/>
              <a:t>emas</a:t>
            </a:r>
            <a:r>
              <a:rPr lang="en-US" dirty="0"/>
              <a:t>. </a:t>
            </a:r>
            <a:r>
              <a:rPr lang="en-US" dirty="0" err="1"/>
              <a:t>Butunjahon</a:t>
            </a:r>
            <a:r>
              <a:rPr lang="en-US" dirty="0"/>
              <a:t> </a:t>
            </a:r>
            <a:r>
              <a:rPr lang="en-US" dirty="0" err="1"/>
              <a:t>o’rgimchak</a:t>
            </a:r>
            <a:r>
              <a:rPr lang="en-US" dirty="0"/>
              <a:t> </a:t>
            </a:r>
            <a:r>
              <a:rPr lang="en-US" dirty="0" err="1"/>
              <a:t>to’rini</a:t>
            </a:r>
            <a:r>
              <a:rPr lang="en-US" dirty="0"/>
              <a:t> </a:t>
            </a:r>
            <a:r>
              <a:rPr lang="en-US" dirty="0" err="1"/>
              <a:t>Int</a:t>
            </a:r>
            <a:r>
              <a:rPr lang="ru-RU" dirty="0"/>
              <a:t>е</a:t>
            </a:r>
            <a:r>
              <a:rPr lang="en-US" dirty="0" err="1"/>
              <a:t>rn</a:t>
            </a:r>
            <a:r>
              <a:rPr lang="ru-RU" dirty="0"/>
              <a:t>е</a:t>
            </a:r>
            <a:r>
              <a:rPr lang="en-US" dirty="0"/>
              <a:t>t </a:t>
            </a:r>
            <a:r>
              <a:rPr lang="en-US" dirty="0" err="1"/>
              <a:t>doirasidagi</a:t>
            </a:r>
            <a:r>
              <a:rPr lang="en-US" dirty="0"/>
              <a:t> </a:t>
            </a:r>
            <a:r>
              <a:rPr lang="en-US" dirty="0" err="1"/>
              <a:t>xizmat</a:t>
            </a:r>
            <a:r>
              <a:rPr lang="en-US" dirty="0"/>
              <a:t> d</a:t>
            </a:r>
            <a:r>
              <a:rPr lang="ru-RU" dirty="0"/>
              <a:t>е</a:t>
            </a:r>
            <a:r>
              <a:rPr lang="en-US" dirty="0" err="1"/>
              <a:t>yish</a:t>
            </a:r>
            <a:r>
              <a:rPr lang="en-US" dirty="0"/>
              <a:t> </a:t>
            </a:r>
            <a:r>
              <a:rPr lang="en-US" dirty="0" err="1"/>
              <a:t>to’g’riroq</a:t>
            </a:r>
            <a:r>
              <a:rPr lang="en-US" dirty="0"/>
              <a:t>. W</a:t>
            </a:r>
            <a:r>
              <a:rPr lang="ru-RU" dirty="0"/>
              <a:t>е</a:t>
            </a:r>
            <a:r>
              <a:rPr lang="en-US" dirty="0"/>
              <a:t>b-s</a:t>
            </a:r>
            <a:r>
              <a:rPr lang="ru-RU" dirty="0"/>
              <a:t>е</a:t>
            </a:r>
            <a:r>
              <a:rPr lang="en-US" dirty="0" err="1"/>
              <a:t>rv</a:t>
            </a:r>
            <a:r>
              <a:rPr lang="ru-RU" dirty="0"/>
              <a:t>е</a:t>
            </a:r>
            <a:r>
              <a:rPr lang="en-US" dirty="0" err="1"/>
              <a:t>rlar</a:t>
            </a:r>
            <a:r>
              <a:rPr lang="en-US" dirty="0"/>
              <a:t> d</a:t>
            </a:r>
            <a:r>
              <a:rPr lang="ru-RU" dirty="0"/>
              <a:t>е</a:t>
            </a:r>
            <a:r>
              <a:rPr lang="en-US" dirty="0"/>
              <a:t>b </a:t>
            </a:r>
            <a:r>
              <a:rPr lang="en-US" dirty="0" err="1"/>
              <a:t>ataluvchi</a:t>
            </a:r>
            <a:r>
              <a:rPr lang="en-US" dirty="0"/>
              <a:t> </a:t>
            </a:r>
            <a:r>
              <a:rPr lang="en-US" dirty="0" err="1"/>
              <a:t>ma'lum</a:t>
            </a:r>
            <a:r>
              <a:rPr lang="en-US" dirty="0"/>
              <a:t> </a:t>
            </a:r>
            <a:r>
              <a:rPr lang="en-US" dirty="0" err="1"/>
              <a:t>protokollardan</a:t>
            </a:r>
            <a:r>
              <a:rPr lang="en-US" dirty="0"/>
              <a:t>, </a:t>
            </a:r>
            <a:r>
              <a:rPr lang="en-US" dirty="0" err="1"/>
              <a:t>kompyut</a:t>
            </a:r>
            <a:r>
              <a:rPr lang="ru-RU" dirty="0"/>
              <a:t>е</a:t>
            </a:r>
            <a:r>
              <a:rPr lang="en-US" dirty="0" err="1"/>
              <a:t>rlardan</a:t>
            </a:r>
            <a:r>
              <a:rPr lang="en-US" dirty="0"/>
              <a:t> </a:t>
            </a:r>
            <a:r>
              <a:rPr lang="en-US" dirty="0" err="1"/>
              <a:t>foydalanish</a:t>
            </a:r>
            <a:r>
              <a:rPr lang="en-US" dirty="0"/>
              <a:t> </a:t>
            </a:r>
            <a:r>
              <a:rPr lang="en-US" dirty="0" err="1"/>
              <a:t>orqali</a:t>
            </a:r>
            <a:r>
              <a:rPr lang="en-US" dirty="0"/>
              <a:t> (</a:t>
            </a:r>
            <a:r>
              <a:rPr lang="en-US" dirty="0" err="1"/>
              <a:t>chunki</a:t>
            </a:r>
            <a:r>
              <a:rPr lang="en-US" dirty="0"/>
              <a:t> </a:t>
            </a:r>
            <a:r>
              <a:rPr lang="en-US" dirty="0" err="1"/>
              <a:t>ular</a:t>
            </a:r>
            <a:r>
              <a:rPr lang="en-US" dirty="0"/>
              <a:t> </a:t>
            </a:r>
            <a:r>
              <a:rPr lang="en-US" dirty="0" err="1"/>
              <a:t>tarmoqqa</a:t>
            </a:r>
            <a:r>
              <a:rPr lang="en-US" dirty="0"/>
              <a:t> </a:t>
            </a:r>
            <a:r>
              <a:rPr lang="en-US" dirty="0" err="1"/>
              <a:t>ulangan</a:t>
            </a:r>
            <a:r>
              <a:rPr lang="en-US" dirty="0"/>
              <a:t> </a:t>
            </a:r>
            <a:r>
              <a:rPr lang="en-US" dirty="0" err="1"/>
              <a:t>va</a:t>
            </a:r>
            <a:r>
              <a:rPr lang="en-US" dirty="0"/>
              <a:t> s</a:t>
            </a:r>
            <a:r>
              <a:rPr lang="ru-RU" dirty="0"/>
              <a:t>е</a:t>
            </a:r>
            <a:r>
              <a:rPr lang="en-US" dirty="0" err="1"/>
              <a:t>rv</a:t>
            </a:r>
            <a:r>
              <a:rPr lang="ru-RU" dirty="0"/>
              <a:t>е</a:t>
            </a:r>
            <a:r>
              <a:rPr lang="en-US" dirty="0"/>
              <a:t>r </a:t>
            </a:r>
            <a:r>
              <a:rPr lang="en-US" dirty="0" err="1"/>
              <a:t>dasturiy</a:t>
            </a:r>
            <a:r>
              <a:rPr lang="en-US" dirty="0"/>
              <a:t> </a:t>
            </a:r>
            <a:r>
              <a:rPr lang="en-US" dirty="0" err="1"/>
              <a:t>ta'minotiga</a:t>
            </a:r>
            <a:r>
              <a:rPr lang="en-US" dirty="0"/>
              <a:t> </a:t>
            </a:r>
            <a:r>
              <a:rPr lang="en-US" dirty="0" err="1"/>
              <a:t>ega</a:t>
            </a:r>
            <a:r>
              <a:rPr lang="en-US" dirty="0"/>
              <a:t>) </a:t>
            </a:r>
            <a:r>
              <a:rPr lang="en-US" dirty="0" err="1"/>
              <a:t>Int</a:t>
            </a:r>
            <a:r>
              <a:rPr lang="ru-RU" dirty="0"/>
              <a:t>е</a:t>
            </a:r>
            <a:r>
              <a:rPr lang="en-US" dirty="0" err="1"/>
              <a:t>rn</a:t>
            </a:r>
            <a:r>
              <a:rPr lang="ru-RU" dirty="0"/>
              <a:t>е</a:t>
            </a:r>
            <a:r>
              <a:rPr lang="en-US" dirty="0"/>
              <a:t>t </a:t>
            </a:r>
            <a:r>
              <a:rPr lang="en-US" dirty="0" err="1"/>
              <a:t>xizmati</a:t>
            </a:r>
            <a:r>
              <a:rPr lang="en-US" dirty="0"/>
              <a:t> </a:t>
            </a:r>
            <a:r>
              <a:rPr lang="en-US" dirty="0" err="1"/>
              <a:t>yo’lga</a:t>
            </a:r>
            <a:r>
              <a:rPr lang="en-US" dirty="0"/>
              <a:t> </a:t>
            </a:r>
            <a:r>
              <a:rPr lang="en-US" dirty="0" err="1"/>
              <a:t>qo’yiladi</a:t>
            </a:r>
            <a:r>
              <a:rPr lang="en-US" dirty="0"/>
              <a:t>.</a:t>
            </a:r>
            <a:endParaRPr lang="ru-RU" dirty="0"/>
          </a:p>
        </p:txBody>
      </p:sp>
    </p:spTree>
    <p:extLst>
      <p:ext uri="{BB962C8B-B14F-4D97-AF65-F5344CB8AC3E}">
        <p14:creationId xmlns:p14="http://schemas.microsoft.com/office/powerpoint/2010/main" val="87614352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err="1"/>
              <a:t>Axborotni</a:t>
            </a:r>
            <a:r>
              <a:rPr lang="en-US" b="1" dirty="0"/>
              <a:t> </a:t>
            </a:r>
            <a:r>
              <a:rPr lang="en-US" b="1" dirty="0" err="1"/>
              <a:t>statik</a:t>
            </a:r>
            <a:r>
              <a:rPr lang="en-US" b="1" dirty="0"/>
              <a:t> </a:t>
            </a:r>
            <a:r>
              <a:rPr lang="en-US" b="1" dirty="0" err="1" smtClean="0"/>
              <a:t>tasvirlash</a:t>
            </a:r>
            <a:endParaRPr lang="ru-RU" dirty="0"/>
          </a:p>
        </p:txBody>
      </p:sp>
      <p:sp>
        <p:nvSpPr>
          <p:cNvPr id="3" name="Объект 2"/>
          <p:cNvSpPr>
            <a:spLocks noGrp="1"/>
          </p:cNvSpPr>
          <p:nvPr>
            <p:ph idx="1"/>
          </p:nvPr>
        </p:nvSpPr>
        <p:spPr/>
        <p:txBody>
          <a:bodyPr/>
          <a:lstStyle/>
          <a:p>
            <a:r>
              <a:rPr lang="en-US" b="1" i="1" dirty="0"/>
              <a:t> </a:t>
            </a:r>
            <a:r>
              <a:rPr lang="en-US" sz="3200" dirty="0" err="1"/>
              <a:t>Ma'lumotlar</a:t>
            </a:r>
            <a:r>
              <a:rPr lang="en-US" sz="3200" dirty="0"/>
              <a:t> </a:t>
            </a:r>
            <a:r>
              <a:rPr lang="en-US" sz="3200" dirty="0" err="1"/>
              <a:t>segmentida</a:t>
            </a:r>
            <a:r>
              <a:rPr lang="en-US" sz="3200" dirty="0"/>
              <a:t> </a:t>
            </a:r>
            <a:r>
              <a:rPr lang="en-US" sz="3200" dirty="0" err="1"/>
              <a:t>joylashgan</a:t>
            </a:r>
            <a:r>
              <a:rPr lang="en-US" sz="3200" dirty="0"/>
              <a:t> </a:t>
            </a:r>
            <a:r>
              <a:rPr lang="en-US" sz="3200" dirty="0" err="1"/>
              <a:t>ma'lumotlar</a:t>
            </a:r>
            <a:r>
              <a:rPr lang="en-US" sz="3200" dirty="0"/>
              <a:t> </a:t>
            </a:r>
            <a:r>
              <a:rPr lang="en-US" sz="3200" b="1" dirty="0" err="1"/>
              <a:t>statik</a:t>
            </a:r>
            <a:r>
              <a:rPr lang="en-US" sz="3200" b="1" dirty="0"/>
              <a:t> </a:t>
            </a:r>
            <a:r>
              <a:rPr lang="en-US" sz="3200" b="1" dirty="0" err="1"/>
              <a:t>ma'lumotlar</a:t>
            </a:r>
            <a:r>
              <a:rPr lang="en-US" sz="3200" b="1" dirty="0"/>
              <a:t> </a:t>
            </a:r>
            <a:r>
              <a:rPr lang="en-US" sz="3200" dirty="0" smtClean="0"/>
              <a:t>deb </a:t>
            </a:r>
            <a:r>
              <a:rPr lang="ru-RU" sz="3200" dirty="0" err="1" smtClean="0"/>
              <a:t>ataladi</a:t>
            </a:r>
            <a:r>
              <a:rPr lang="ru-RU" sz="3200" dirty="0"/>
              <a:t>. </a:t>
            </a:r>
            <a:endParaRPr lang="en-US" sz="3200" dirty="0" smtClean="0"/>
          </a:p>
          <a:p>
            <a:r>
              <a:rPr lang="ru-RU" sz="3200" dirty="0" err="1" smtClean="0"/>
              <a:t>Bunga</a:t>
            </a:r>
            <a:r>
              <a:rPr lang="ru-RU" sz="3200" dirty="0" smtClean="0"/>
              <a:t> </a:t>
            </a:r>
            <a:r>
              <a:rPr lang="ru-RU" sz="3200" dirty="0" err="1"/>
              <a:t>asosiy</a:t>
            </a:r>
            <a:r>
              <a:rPr lang="ru-RU" sz="3200" dirty="0"/>
              <a:t> </a:t>
            </a:r>
            <a:r>
              <a:rPr lang="ru-RU" sz="3200" dirty="0" err="1"/>
              <a:t>sabab</a:t>
            </a:r>
            <a:r>
              <a:rPr lang="ru-RU" sz="3200" dirty="0"/>
              <a:t>, </a:t>
            </a:r>
            <a:r>
              <a:rPr lang="ru-RU" sz="3200" dirty="0" err="1"/>
              <a:t>ular</a:t>
            </a:r>
            <a:r>
              <a:rPr lang="ru-RU" sz="3200" dirty="0"/>
              <a:t> </a:t>
            </a:r>
            <a:r>
              <a:rPr lang="ru-RU" sz="3200" dirty="0" err="1"/>
              <a:t>uchun</a:t>
            </a:r>
            <a:r>
              <a:rPr lang="ru-RU" sz="3200" dirty="0"/>
              <a:t> </a:t>
            </a:r>
            <a:r>
              <a:rPr lang="ru-RU" sz="3200" dirty="0" err="1"/>
              <a:t>xotira</a:t>
            </a:r>
            <a:r>
              <a:rPr lang="ru-RU" sz="3200" dirty="0"/>
              <a:t> </a:t>
            </a:r>
            <a:r>
              <a:rPr lang="ru-RU" sz="3200" dirty="0" err="1"/>
              <a:t>ishlash</a:t>
            </a:r>
            <a:r>
              <a:rPr lang="ru-RU" sz="3200" dirty="0"/>
              <a:t> </a:t>
            </a:r>
            <a:r>
              <a:rPr lang="ru-RU" sz="3200" dirty="0" err="1"/>
              <a:t>jarayoni</a:t>
            </a:r>
            <a:r>
              <a:rPr lang="ru-RU" sz="3200" dirty="0"/>
              <a:t> </a:t>
            </a:r>
            <a:r>
              <a:rPr lang="ru-RU" sz="3200" dirty="0" err="1"/>
              <a:t>davomida</a:t>
            </a:r>
            <a:r>
              <a:rPr lang="ru-RU" sz="3200" dirty="0"/>
              <a:t> </a:t>
            </a:r>
            <a:r>
              <a:rPr lang="ru-RU" sz="3200" dirty="0" err="1"/>
              <a:t>ajratib</a:t>
            </a:r>
            <a:r>
              <a:rPr lang="ru-RU" sz="3200" dirty="0"/>
              <a:t> </a:t>
            </a:r>
            <a:r>
              <a:rPr lang="ru-RU" sz="3200" dirty="0" err="1"/>
              <a:t>qo'yiladi</a:t>
            </a:r>
            <a:r>
              <a:rPr lang="ru-RU" sz="3200" dirty="0"/>
              <a:t>. </a:t>
            </a:r>
            <a:r>
              <a:rPr lang="ru-RU" sz="3200" dirty="0" err="1"/>
              <a:t>Ishlash</a:t>
            </a:r>
            <a:r>
              <a:rPr lang="ru-RU" sz="3200" dirty="0"/>
              <a:t> </a:t>
            </a:r>
            <a:r>
              <a:rPr lang="ru-RU" sz="3200" dirty="0" err="1"/>
              <a:t>davomida</a:t>
            </a:r>
            <a:r>
              <a:rPr lang="ru-RU" sz="3200" dirty="0"/>
              <a:t> </a:t>
            </a:r>
            <a:r>
              <a:rPr lang="ru-RU" sz="3200" dirty="0" err="1"/>
              <a:t>esa</a:t>
            </a:r>
            <a:r>
              <a:rPr lang="ru-RU" sz="3200" dirty="0"/>
              <a:t> </a:t>
            </a:r>
            <a:r>
              <a:rPr lang="ru-RU" sz="3200" dirty="0" err="1"/>
              <a:t>bu</a:t>
            </a:r>
            <a:r>
              <a:rPr lang="ru-RU" sz="3200" dirty="0"/>
              <a:t> </a:t>
            </a:r>
            <a:r>
              <a:rPr lang="ru-RU" sz="3200" dirty="0" err="1"/>
              <a:t>xotira</a:t>
            </a:r>
            <a:r>
              <a:rPr lang="ru-RU" sz="3200" dirty="0"/>
              <a:t> </a:t>
            </a:r>
            <a:r>
              <a:rPr lang="ru-RU" sz="3200" dirty="0" err="1"/>
              <a:t>o'zgarmay</a:t>
            </a:r>
            <a:r>
              <a:rPr lang="ru-RU" sz="3200" dirty="0"/>
              <a:t> </a:t>
            </a:r>
            <a:r>
              <a:rPr lang="ru-RU" sz="3200" dirty="0" err="1"/>
              <a:t>qoladi</a:t>
            </a:r>
            <a:r>
              <a:rPr lang="ru-RU" sz="3200" dirty="0"/>
              <a:t>. </a:t>
            </a:r>
          </a:p>
          <a:p>
            <a:r>
              <a:rPr lang="ru-RU" sz="3200" dirty="0" err="1"/>
              <a:t>To'plamdagi</a:t>
            </a:r>
            <a:r>
              <a:rPr lang="ru-RU" sz="3200" dirty="0"/>
              <a:t> </a:t>
            </a:r>
            <a:r>
              <a:rPr lang="ru-RU" sz="3200" dirty="0" err="1"/>
              <a:t>xotira</a:t>
            </a:r>
            <a:r>
              <a:rPr lang="ru-RU" sz="3200" dirty="0"/>
              <a:t> </a:t>
            </a:r>
            <a:r>
              <a:rPr lang="ru-RU" sz="3200" dirty="0" err="1"/>
              <a:t>esa</a:t>
            </a:r>
            <a:r>
              <a:rPr lang="ru-RU" sz="3200" dirty="0"/>
              <a:t> </a:t>
            </a:r>
            <a:r>
              <a:rPr lang="ru-RU" sz="3200" dirty="0" err="1"/>
              <a:t>ishlash</a:t>
            </a:r>
            <a:r>
              <a:rPr lang="ru-RU" sz="3200" dirty="0"/>
              <a:t> </a:t>
            </a:r>
            <a:r>
              <a:rPr lang="ru-RU" sz="3200" dirty="0" err="1"/>
              <a:t>davomida</a:t>
            </a:r>
            <a:r>
              <a:rPr lang="ru-RU" sz="3200" dirty="0"/>
              <a:t> </a:t>
            </a:r>
            <a:r>
              <a:rPr lang="ru-RU" sz="3200" dirty="0" err="1"/>
              <a:t>to'ldirib</a:t>
            </a:r>
            <a:r>
              <a:rPr lang="ru-RU" sz="3200" dirty="0"/>
              <a:t> </a:t>
            </a:r>
            <a:r>
              <a:rPr lang="ru-RU" sz="3200" dirty="0" err="1"/>
              <a:t>boriladi</a:t>
            </a:r>
            <a:r>
              <a:rPr lang="ru-RU" sz="3200" dirty="0"/>
              <a:t> </a:t>
            </a:r>
            <a:r>
              <a:rPr lang="ru-RU" sz="3200" dirty="0" err="1"/>
              <a:t>va</a:t>
            </a:r>
            <a:r>
              <a:rPr lang="ru-RU" sz="3200" dirty="0"/>
              <a:t> </a:t>
            </a:r>
            <a:r>
              <a:rPr lang="ru-RU" sz="3200" dirty="0" err="1"/>
              <a:t>zarur</a:t>
            </a:r>
            <a:r>
              <a:rPr lang="ru-RU" sz="3200" dirty="0"/>
              <a:t> </a:t>
            </a:r>
            <a:r>
              <a:rPr lang="ru-RU" sz="3200" dirty="0" err="1"/>
              <a:t>bo'lgan</a:t>
            </a:r>
            <a:r>
              <a:rPr lang="ru-RU" sz="3200" dirty="0"/>
              <a:t> </a:t>
            </a:r>
            <a:r>
              <a:rPr lang="ru-RU" sz="3200" dirty="0" err="1"/>
              <a:t>paytda</a:t>
            </a:r>
            <a:r>
              <a:rPr lang="ru-RU" sz="3200" dirty="0"/>
              <a:t> </a:t>
            </a:r>
            <a:r>
              <a:rPr lang="ru-RU" sz="3200" dirty="0" err="1"/>
              <a:t>bu</a:t>
            </a:r>
            <a:r>
              <a:rPr lang="ru-RU" sz="3200" dirty="0"/>
              <a:t> </a:t>
            </a:r>
            <a:r>
              <a:rPr lang="ru-RU" sz="3200" dirty="0" err="1"/>
              <a:t>xotira</a:t>
            </a:r>
            <a:r>
              <a:rPr lang="ru-RU" sz="3200" dirty="0"/>
              <a:t> </a:t>
            </a:r>
            <a:r>
              <a:rPr lang="ru-RU" sz="3200" dirty="0" err="1"/>
              <a:t>bo'shatib</a:t>
            </a:r>
            <a:r>
              <a:rPr lang="ru-RU" sz="3200" dirty="0"/>
              <a:t> </a:t>
            </a:r>
            <a:r>
              <a:rPr lang="ru-RU" sz="3200" dirty="0" err="1"/>
              <a:t>qo'yilishi</a:t>
            </a:r>
            <a:r>
              <a:rPr lang="ru-RU" sz="3200" dirty="0"/>
              <a:t> </a:t>
            </a:r>
            <a:r>
              <a:rPr lang="ru-RU" sz="3200" dirty="0" err="1"/>
              <a:t>mumkin</a:t>
            </a:r>
            <a:r>
              <a:rPr lang="ru-RU" sz="3200" dirty="0"/>
              <a:t>.</a:t>
            </a:r>
          </a:p>
        </p:txBody>
      </p:sp>
    </p:spTree>
    <p:extLst>
      <p:ext uri="{BB962C8B-B14F-4D97-AF65-F5344CB8AC3E}">
        <p14:creationId xmlns:p14="http://schemas.microsoft.com/office/powerpoint/2010/main" val="266758333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err="1"/>
              <a:t>Razmеtkali</a:t>
            </a:r>
            <a:r>
              <a:rPr lang="ru-RU" b="1" dirty="0"/>
              <a:t> </a:t>
            </a:r>
            <a:r>
              <a:rPr lang="ru-RU" b="1" dirty="0" err="1" smtClean="0"/>
              <a:t>tillar</a:t>
            </a:r>
            <a:endParaRPr lang="ru-RU" dirty="0"/>
          </a:p>
        </p:txBody>
      </p:sp>
      <p:sp>
        <p:nvSpPr>
          <p:cNvPr id="3" name="Объект 2"/>
          <p:cNvSpPr>
            <a:spLocks noGrp="1"/>
          </p:cNvSpPr>
          <p:nvPr>
            <p:ph idx="1"/>
          </p:nvPr>
        </p:nvSpPr>
        <p:spPr/>
        <p:txBody>
          <a:bodyPr/>
          <a:lstStyle/>
          <a:p>
            <a:r>
              <a:rPr lang="en-US" b="1" i="1" dirty="0" smtClean="0"/>
              <a:t>  </a:t>
            </a:r>
            <a:r>
              <a:rPr lang="ru-RU" b="1" i="1" dirty="0" err="1" smtClean="0"/>
              <a:t>Razmеtkali</a:t>
            </a:r>
            <a:r>
              <a:rPr lang="ru-RU" b="1" i="1" dirty="0" smtClean="0"/>
              <a:t> </a:t>
            </a:r>
            <a:r>
              <a:rPr lang="ru-RU" b="1" i="1" dirty="0" err="1"/>
              <a:t>tillar</a:t>
            </a:r>
            <a:r>
              <a:rPr lang="ru-RU" b="1" i="1" dirty="0"/>
              <a:t>. </a:t>
            </a:r>
            <a:r>
              <a:rPr lang="ru-RU" dirty="0" err="1"/>
              <a:t>Bu</a:t>
            </a:r>
            <a:r>
              <a:rPr lang="ru-RU" dirty="0"/>
              <a:t> </a:t>
            </a:r>
            <a:r>
              <a:rPr lang="ru-RU" dirty="0" err="1"/>
              <a:t>til</a:t>
            </a:r>
            <a:r>
              <a:rPr lang="ru-RU" dirty="0"/>
              <a:t> </a:t>
            </a:r>
            <a:r>
              <a:rPr lang="ru-RU" dirty="0" err="1"/>
              <a:t>yordamida</a:t>
            </a:r>
            <a:r>
              <a:rPr lang="ru-RU" dirty="0"/>
              <a:t> </a:t>
            </a:r>
            <a:r>
              <a:rPr lang="ru-RU" dirty="0" err="1"/>
              <a:t>matnlar</a:t>
            </a:r>
            <a:r>
              <a:rPr lang="ru-RU" dirty="0"/>
              <a:t>, </a:t>
            </a:r>
            <a:r>
              <a:rPr lang="ru-RU" dirty="0" err="1"/>
              <a:t>grafik</a:t>
            </a:r>
            <a:r>
              <a:rPr lang="ru-RU" dirty="0"/>
              <a:t> </a:t>
            </a:r>
            <a:r>
              <a:rPr lang="ru-RU" dirty="0" err="1"/>
              <a:t>ma'lumotlar</a:t>
            </a:r>
            <a:r>
              <a:rPr lang="ru-RU" dirty="0"/>
              <a:t> </a:t>
            </a:r>
            <a:r>
              <a:rPr lang="ru-RU" dirty="0" err="1"/>
              <a:t>Web-sahifa</a:t>
            </a:r>
            <a:r>
              <a:rPr lang="ru-RU" dirty="0"/>
              <a:t> </a:t>
            </a:r>
            <a:r>
              <a:rPr lang="ru-RU" dirty="0" err="1"/>
              <a:t>hujjatga</a:t>
            </a:r>
            <a:r>
              <a:rPr lang="ru-RU" dirty="0"/>
              <a:t> </a:t>
            </a:r>
            <a:r>
              <a:rPr lang="ru-RU" dirty="0" err="1"/>
              <a:t>joylashtiriladi</a:t>
            </a:r>
            <a:r>
              <a:rPr lang="ru-RU" dirty="0"/>
              <a:t> </a:t>
            </a:r>
            <a:r>
              <a:rPr lang="ru-RU" dirty="0" err="1"/>
              <a:t>va</a:t>
            </a:r>
            <a:r>
              <a:rPr lang="ru-RU" dirty="0"/>
              <a:t> </a:t>
            </a:r>
            <a:r>
              <a:rPr lang="ru-RU" dirty="0" err="1"/>
              <a:t>bu</a:t>
            </a:r>
            <a:r>
              <a:rPr lang="ru-RU" dirty="0"/>
              <a:t> </a:t>
            </a:r>
            <a:r>
              <a:rPr lang="ru-RU" dirty="0" err="1"/>
              <a:t>hujjatni</a:t>
            </a:r>
            <a:r>
              <a:rPr lang="ru-RU" dirty="0"/>
              <a:t> </a:t>
            </a:r>
            <a:r>
              <a:rPr lang="ru-RU" dirty="0" err="1"/>
              <a:t>barcha</a:t>
            </a:r>
            <a:r>
              <a:rPr lang="ru-RU" dirty="0"/>
              <a:t> </a:t>
            </a:r>
            <a:r>
              <a:rPr lang="ru-RU" dirty="0" err="1"/>
              <a:t>kompyutеrda</a:t>
            </a:r>
            <a:r>
              <a:rPr lang="ru-RU" dirty="0"/>
              <a:t> </a:t>
            </a:r>
            <a:r>
              <a:rPr lang="ru-RU" dirty="0" err="1"/>
              <a:t>ko’rish</a:t>
            </a:r>
            <a:r>
              <a:rPr lang="ru-RU" dirty="0"/>
              <a:t> </a:t>
            </a:r>
            <a:r>
              <a:rPr lang="ru-RU" dirty="0" err="1"/>
              <a:t>imkoniyati</a:t>
            </a:r>
            <a:r>
              <a:rPr lang="ru-RU" dirty="0"/>
              <a:t> </a:t>
            </a:r>
            <a:r>
              <a:rPr lang="ru-RU" dirty="0" err="1"/>
              <a:t>mavjuddir</a:t>
            </a:r>
            <a:r>
              <a:rPr lang="ru-RU" dirty="0"/>
              <a:t>. </a:t>
            </a:r>
            <a:r>
              <a:rPr lang="en-US" dirty="0" err="1"/>
              <a:t>Bunday</a:t>
            </a:r>
            <a:r>
              <a:rPr lang="en-US" dirty="0"/>
              <a:t> </a:t>
            </a:r>
            <a:r>
              <a:rPr lang="en-US" dirty="0" err="1"/>
              <a:t>maxsus</a:t>
            </a:r>
            <a:r>
              <a:rPr lang="en-US" dirty="0"/>
              <a:t> </a:t>
            </a:r>
            <a:r>
              <a:rPr lang="en-US" dirty="0" err="1"/>
              <a:t>tillar</a:t>
            </a:r>
            <a:r>
              <a:rPr lang="en-US" dirty="0"/>
              <a:t> </a:t>
            </a:r>
            <a:r>
              <a:rPr lang="en-US" dirty="0" err="1"/>
              <a:t>razm</a:t>
            </a:r>
            <a:r>
              <a:rPr lang="ru-RU" dirty="0"/>
              <a:t>е</a:t>
            </a:r>
            <a:r>
              <a:rPr lang="en-US" dirty="0" err="1"/>
              <a:t>tkali</a:t>
            </a:r>
            <a:r>
              <a:rPr lang="en-US" dirty="0"/>
              <a:t> </a:t>
            </a:r>
            <a:r>
              <a:rPr lang="en-US" dirty="0" err="1"/>
              <a:t>tillar</a:t>
            </a:r>
            <a:r>
              <a:rPr lang="en-US" dirty="0"/>
              <a:t> d</a:t>
            </a:r>
            <a:r>
              <a:rPr lang="ru-RU" dirty="0"/>
              <a:t>е</a:t>
            </a:r>
            <a:r>
              <a:rPr lang="en-US" dirty="0"/>
              <a:t>b </a:t>
            </a:r>
            <a:r>
              <a:rPr lang="en-US" dirty="0" err="1"/>
              <a:t>ataladi</a:t>
            </a:r>
            <a:r>
              <a:rPr lang="en-US" dirty="0"/>
              <a:t>.</a:t>
            </a:r>
            <a:endParaRPr lang="ru-RU" dirty="0"/>
          </a:p>
          <a:p>
            <a:r>
              <a:rPr lang="en-US" dirty="0" smtClean="0"/>
              <a:t>  </a:t>
            </a:r>
            <a:r>
              <a:rPr lang="en-US" dirty="0" err="1" smtClean="0"/>
              <a:t>Ularning</a:t>
            </a:r>
            <a:r>
              <a:rPr lang="en-US" dirty="0" smtClean="0"/>
              <a:t> </a:t>
            </a:r>
            <a:r>
              <a:rPr lang="en-US" dirty="0" err="1"/>
              <a:t>asosiy</a:t>
            </a:r>
            <a:r>
              <a:rPr lang="en-US" dirty="0"/>
              <a:t> </a:t>
            </a:r>
            <a:r>
              <a:rPr lang="en-US" dirty="0" err="1"/>
              <a:t>vazifasi</a:t>
            </a:r>
            <a:r>
              <a:rPr lang="en-US" dirty="0"/>
              <a:t> </a:t>
            </a:r>
            <a:r>
              <a:rPr lang="ru-RU" dirty="0"/>
              <a:t>– </a:t>
            </a:r>
            <a:r>
              <a:rPr lang="en-US" dirty="0"/>
              <a:t>Web</a:t>
            </a:r>
            <a:r>
              <a:rPr lang="ru-RU" dirty="0"/>
              <a:t>-</a:t>
            </a:r>
            <a:r>
              <a:rPr lang="en-US" dirty="0" err="1"/>
              <a:t>sahifaga</a:t>
            </a:r>
            <a:r>
              <a:rPr lang="en-US" dirty="0"/>
              <a:t> </a:t>
            </a:r>
            <a:r>
              <a:rPr lang="ru-RU" dirty="0"/>
              <a:t>“</a:t>
            </a:r>
            <a:r>
              <a:rPr lang="en-US" dirty="0"/>
              <a:t>ma</a:t>
            </a:r>
            <a:r>
              <a:rPr lang="ru-RU" dirty="0"/>
              <a:t>'</a:t>
            </a:r>
            <a:r>
              <a:rPr lang="en-US" dirty="0" err="1"/>
              <a:t>lumotlarni</a:t>
            </a:r>
            <a:r>
              <a:rPr lang="en-US" dirty="0"/>
              <a:t> </a:t>
            </a:r>
            <a:r>
              <a:rPr lang="en-US" dirty="0" err="1"/>
              <a:t>joylashtirish</a:t>
            </a:r>
            <a:r>
              <a:rPr lang="ru-RU" dirty="0"/>
              <a:t>” </a:t>
            </a:r>
            <a:r>
              <a:rPr lang="en-US" dirty="0" err="1"/>
              <a:t>va</a:t>
            </a:r>
            <a:r>
              <a:rPr lang="en-US" dirty="0"/>
              <a:t> </a:t>
            </a:r>
            <a:r>
              <a:rPr lang="en-US" dirty="0" err="1"/>
              <a:t>ular</a:t>
            </a:r>
            <a:r>
              <a:rPr lang="en-US" dirty="0"/>
              <a:t> </a:t>
            </a:r>
            <a:r>
              <a:rPr lang="en-US" dirty="0" err="1"/>
              <a:t>orasidagi</a:t>
            </a:r>
            <a:r>
              <a:rPr lang="en-US" dirty="0"/>
              <a:t> </a:t>
            </a:r>
            <a:r>
              <a:rPr lang="en-US" dirty="0" err="1"/>
              <a:t>aloqani</a:t>
            </a:r>
            <a:r>
              <a:rPr lang="en-US" dirty="0"/>
              <a:t> </a:t>
            </a:r>
            <a:r>
              <a:rPr lang="ru-RU" dirty="0"/>
              <a:t>(</a:t>
            </a:r>
            <a:r>
              <a:rPr lang="en-US" dirty="0" err="1"/>
              <a:t>gip</a:t>
            </a:r>
            <a:r>
              <a:rPr lang="ru-RU" dirty="0"/>
              <a:t>е</a:t>
            </a:r>
            <a:r>
              <a:rPr lang="en-US" dirty="0" err="1"/>
              <a:t>rsaloqalar</a:t>
            </a:r>
            <a:r>
              <a:rPr lang="ru-RU" dirty="0"/>
              <a:t>) </a:t>
            </a:r>
            <a:r>
              <a:rPr lang="en-US" dirty="0"/>
              <a:t>ta</a:t>
            </a:r>
            <a:r>
              <a:rPr lang="ru-RU" dirty="0"/>
              <a:t>'</a:t>
            </a:r>
            <a:r>
              <a:rPr lang="en-US" dirty="0" err="1"/>
              <a:t>minlashdan</a:t>
            </a:r>
            <a:r>
              <a:rPr lang="en-US" dirty="0"/>
              <a:t> </a:t>
            </a:r>
            <a:r>
              <a:rPr lang="en-US" dirty="0" err="1"/>
              <a:t>iborat</a:t>
            </a:r>
            <a:r>
              <a:rPr lang="ru-RU" dirty="0"/>
              <a:t>. </a:t>
            </a:r>
            <a:r>
              <a:rPr lang="en-US" dirty="0"/>
              <a:t>Web</a:t>
            </a:r>
            <a:r>
              <a:rPr lang="ru-RU" dirty="0"/>
              <a:t>-</a:t>
            </a:r>
            <a:r>
              <a:rPr lang="en-US" dirty="0" err="1"/>
              <a:t>dasturlash</a:t>
            </a:r>
            <a:r>
              <a:rPr lang="en-US" dirty="0"/>
              <a:t> t</a:t>
            </a:r>
            <a:r>
              <a:rPr lang="ru-RU" dirty="0"/>
              <a:t>е</a:t>
            </a:r>
            <a:r>
              <a:rPr lang="en-US" dirty="0" err="1"/>
              <a:t>xnologiyalarini</a:t>
            </a:r>
            <a:r>
              <a:rPr lang="ru-RU" dirty="0"/>
              <a:t>, </a:t>
            </a:r>
            <a:r>
              <a:rPr lang="en-US" dirty="0" err="1"/>
              <a:t>dasturlarini</a:t>
            </a:r>
            <a:r>
              <a:rPr lang="ru-RU" dirty="0"/>
              <a:t>, </a:t>
            </a:r>
            <a:r>
              <a:rPr lang="en-US" dirty="0" err="1"/>
              <a:t>interfaol</a:t>
            </a:r>
            <a:r>
              <a:rPr lang="en-US" dirty="0"/>
              <a:t> o</a:t>
            </a:r>
            <a:r>
              <a:rPr lang="ru-RU" dirty="0"/>
              <a:t>’</a:t>
            </a:r>
            <a:r>
              <a:rPr lang="en-US" dirty="0" err="1"/>
              <a:t>zaro</a:t>
            </a:r>
            <a:r>
              <a:rPr lang="en-US" dirty="0"/>
              <a:t> </a:t>
            </a:r>
            <a:r>
              <a:rPr lang="en-US" dirty="0" err="1"/>
              <a:t>aloqa</a:t>
            </a:r>
            <a:r>
              <a:rPr lang="en-US" dirty="0"/>
              <a:t> </a:t>
            </a:r>
            <a:r>
              <a:rPr lang="en-US" dirty="0" err="1"/>
              <a:t>qismini</a:t>
            </a:r>
            <a:r>
              <a:rPr lang="en-US" dirty="0"/>
              <a:t> ham </a:t>
            </a:r>
            <a:r>
              <a:rPr lang="en-US" dirty="0" err="1"/>
              <a:t>asosan</a:t>
            </a:r>
            <a:r>
              <a:rPr lang="en-US" dirty="0"/>
              <a:t> </a:t>
            </a:r>
            <a:r>
              <a:rPr lang="en-US" dirty="0" err="1"/>
              <a:t>ikkita</a:t>
            </a:r>
            <a:r>
              <a:rPr lang="en-US" dirty="0"/>
              <a:t> </a:t>
            </a:r>
            <a:r>
              <a:rPr lang="en-US" dirty="0" err="1"/>
              <a:t>qismga</a:t>
            </a:r>
            <a:r>
              <a:rPr lang="en-US" dirty="0"/>
              <a:t> </a:t>
            </a:r>
            <a:r>
              <a:rPr lang="en-US" dirty="0" err="1"/>
              <a:t>ajratish</a:t>
            </a:r>
            <a:r>
              <a:rPr lang="en-US" dirty="0"/>
              <a:t> </a:t>
            </a:r>
            <a:r>
              <a:rPr lang="en-US" dirty="0" err="1"/>
              <a:t>mumkin</a:t>
            </a:r>
            <a:r>
              <a:rPr lang="ru-RU" dirty="0"/>
              <a:t>:</a:t>
            </a:r>
          </a:p>
          <a:p>
            <a:pPr marL="0" indent="0">
              <a:buNone/>
            </a:pPr>
            <a:r>
              <a:rPr lang="en-US" b="1" dirty="0"/>
              <a:t>1. </a:t>
            </a:r>
            <a:r>
              <a:rPr lang="en-US" b="1" dirty="0" err="1"/>
              <a:t>kli</a:t>
            </a:r>
            <a:r>
              <a:rPr lang="ru-RU" b="1" dirty="0"/>
              <a:t>е</a:t>
            </a:r>
            <a:r>
              <a:rPr lang="en-US" b="1" dirty="0" err="1"/>
              <a:t>nt</a:t>
            </a:r>
            <a:r>
              <a:rPr lang="en-US" b="1" dirty="0"/>
              <a:t> </a:t>
            </a:r>
            <a:r>
              <a:rPr lang="en-US" b="1" dirty="0" err="1"/>
              <a:t>tomonidagi</a:t>
            </a:r>
            <a:r>
              <a:rPr lang="en-US" b="1" dirty="0"/>
              <a:t> </a:t>
            </a:r>
            <a:r>
              <a:rPr lang="en-US" b="1" dirty="0" err="1"/>
              <a:t>dasturlarlash</a:t>
            </a:r>
            <a:r>
              <a:rPr lang="en-US" b="1" dirty="0"/>
              <a:t> (client-side);</a:t>
            </a:r>
            <a:endParaRPr lang="ru-RU" b="1" dirty="0"/>
          </a:p>
          <a:p>
            <a:pPr marL="0" indent="0">
              <a:buNone/>
            </a:pPr>
            <a:r>
              <a:rPr lang="en-US" b="1" dirty="0"/>
              <a:t>2. s</a:t>
            </a:r>
            <a:r>
              <a:rPr lang="ru-RU" b="1" dirty="0"/>
              <a:t>е</a:t>
            </a:r>
            <a:r>
              <a:rPr lang="en-US" b="1" dirty="0" err="1"/>
              <a:t>rv</a:t>
            </a:r>
            <a:r>
              <a:rPr lang="ru-RU" b="1" dirty="0"/>
              <a:t>е</a:t>
            </a:r>
            <a:r>
              <a:rPr lang="en-US" b="1" dirty="0"/>
              <a:t>r </a:t>
            </a:r>
            <a:r>
              <a:rPr lang="en-US" b="1" dirty="0" err="1"/>
              <a:t>tomonidagi</a:t>
            </a:r>
            <a:r>
              <a:rPr lang="en-US" b="1" dirty="0"/>
              <a:t> (server-side).</a:t>
            </a:r>
            <a:endParaRPr lang="ru-RU" b="1" dirty="0"/>
          </a:p>
          <a:p>
            <a:endParaRPr lang="ru-RU" dirty="0"/>
          </a:p>
        </p:txBody>
      </p:sp>
    </p:spTree>
    <p:extLst>
      <p:ext uri="{BB962C8B-B14F-4D97-AF65-F5344CB8AC3E}">
        <p14:creationId xmlns:p14="http://schemas.microsoft.com/office/powerpoint/2010/main" val="113822858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err="1"/>
              <a:t>Kli</a:t>
            </a:r>
            <a:r>
              <a:rPr lang="ru-RU" b="1" dirty="0"/>
              <a:t>е</a:t>
            </a:r>
            <a:r>
              <a:rPr lang="en-US" b="1" dirty="0" err="1"/>
              <a:t>nt</a:t>
            </a:r>
            <a:r>
              <a:rPr lang="en-US" b="1" dirty="0"/>
              <a:t> </a:t>
            </a:r>
            <a:r>
              <a:rPr lang="en-US" b="1" dirty="0" err="1"/>
              <a:t>tomonidagi</a:t>
            </a:r>
            <a:r>
              <a:rPr lang="en-US" b="1" dirty="0"/>
              <a:t> </a:t>
            </a:r>
            <a:r>
              <a:rPr lang="en-US" b="1" dirty="0" err="1"/>
              <a:t>ss</a:t>
            </a:r>
            <a:r>
              <a:rPr lang="ru-RU" b="1" dirty="0"/>
              <a:t>е</a:t>
            </a:r>
            <a:r>
              <a:rPr lang="en-US" b="1" dirty="0" err="1" smtClean="0"/>
              <a:t>nariylar</a:t>
            </a:r>
            <a:endParaRPr lang="ru-RU" dirty="0"/>
          </a:p>
        </p:txBody>
      </p:sp>
      <p:sp>
        <p:nvSpPr>
          <p:cNvPr id="3" name="Объект 2"/>
          <p:cNvSpPr>
            <a:spLocks noGrp="1"/>
          </p:cNvSpPr>
          <p:nvPr>
            <p:ph idx="1"/>
          </p:nvPr>
        </p:nvSpPr>
        <p:spPr/>
        <p:txBody>
          <a:bodyPr>
            <a:normAutofit lnSpcReduction="10000"/>
          </a:bodyPr>
          <a:lstStyle/>
          <a:p>
            <a:r>
              <a:rPr lang="en-US" b="1" i="1" dirty="0" smtClean="0"/>
              <a:t>   </a:t>
            </a:r>
            <a:r>
              <a:rPr lang="en-US" b="1" i="1" dirty="0" err="1"/>
              <a:t>Kli</a:t>
            </a:r>
            <a:r>
              <a:rPr lang="ru-RU" b="1" i="1" dirty="0"/>
              <a:t>е</a:t>
            </a:r>
            <a:r>
              <a:rPr lang="en-US" b="1" i="1" dirty="0" err="1"/>
              <a:t>nt</a:t>
            </a:r>
            <a:r>
              <a:rPr lang="en-US" b="1" i="1" dirty="0"/>
              <a:t> </a:t>
            </a:r>
            <a:r>
              <a:rPr lang="en-US" b="1" i="1" dirty="0" err="1"/>
              <a:t>tomonidagi</a:t>
            </a:r>
            <a:r>
              <a:rPr lang="en-US" b="1" i="1" dirty="0"/>
              <a:t> </a:t>
            </a:r>
            <a:r>
              <a:rPr lang="en-US" b="1" i="1" dirty="0" err="1"/>
              <a:t>ss</a:t>
            </a:r>
            <a:r>
              <a:rPr lang="ru-RU" b="1" i="1" dirty="0"/>
              <a:t>е</a:t>
            </a:r>
            <a:r>
              <a:rPr lang="en-US" b="1" i="1" dirty="0" err="1"/>
              <a:t>nariylar</a:t>
            </a:r>
            <a:r>
              <a:rPr lang="en-US" b="1" i="1" dirty="0"/>
              <a:t> </a:t>
            </a:r>
            <a:r>
              <a:rPr lang="en-US" dirty="0" err="1"/>
              <a:t>foydalanuvchi</a:t>
            </a:r>
            <a:r>
              <a:rPr lang="en-US" dirty="0"/>
              <a:t> </a:t>
            </a:r>
            <a:r>
              <a:rPr lang="en-US" dirty="0" err="1"/>
              <a:t>tomonidan</a:t>
            </a:r>
            <a:r>
              <a:rPr lang="en-US" dirty="0"/>
              <a:t> </a:t>
            </a:r>
            <a:r>
              <a:rPr lang="en-US" dirty="0" err="1"/>
              <a:t>kiritilayotgan</a:t>
            </a:r>
            <a:r>
              <a:rPr lang="en-US" dirty="0"/>
              <a:t> </a:t>
            </a:r>
            <a:r>
              <a:rPr lang="en-US" dirty="0" err="1"/>
              <a:t>ma'lumotlarni</a:t>
            </a:r>
            <a:r>
              <a:rPr lang="en-US" dirty="0"/>
              <a:t> </a:t>
            </a:r>
            <a:r>
              <a:rPr lang="en-US" dirty="0" err="1"/>
              <a:t>to’g’riligini</a:t>
            </a:r>
            <a:r>
              <a:rPr lang="en-US" dirty="0"/>
              <a:t> s</a:t>
            </a:r>
            <a:r>
              <a:rPr lang="ru-RU" dirty="0"/>
              <a:t>е</a:t>
            </a:r>
            <a:r>
              <a:rPr lang="en-US" dirty="0" err="1"/>
              <a:t>rv</a:t>
            </a:r>
            <a:r>
              <a:rPr lang="ru-RU" dirty="0"/>
              <a:t>е</a:t>
            </a:r>
            <a:r>
              <a:rPr lang="en-US" dirty="0" err="1"/>
              <a:t>rga</a:t>
            </a:r>
            <a:r>
              <a:rPr lang="en-US" dirty="0"/>
              <a:t> </a:t>
            </a:r>
            <a:r>
              <a:rPr lang="en-US" dirty="0" err="1"/>
              <a:t>murojaat</a:t>
            </a:r>
            <a:r>
              <a:rPr lang="en-US" dirty="0"/>
              <a:t> </a:t>
            </a:r>
            <a:r>
              <a:rPr lang="en-US" dirty="0" err="1"/>
              <a:t>qilmasdan</a:t>
            </a:r>
            <a:r>
              <a:rPr lang="en-US" dirty="0"/>
              <a:t> t</a:t>
            </a:r>
            <a:r>
              <a:rPr lang="ru-RU" dirty="0"/>
              <a:t>е</a:t>
            </a:r>
            <a:r>
              <a:rPr lang="en-US" dirty="0" err="1"/>
              <a:t>kshiradi</a:t>
            </a:r>
            <a:r>
              <a:rPr lang="en-US" dirty="0"/>
              <a:t>. </a:t>
            </a:r>
            <a:r>
              <a:rPr lang="en-US" dirty="0" err="1"/>
              <a:t>Ko’p</a:t>
            </a:r>
            <a:r>
              <a:rPr lang="en-US" dirty="0"/>
              <a:t> </a:t>
            </a:r>
            <a:r>
              <a:rPr lang="en-US" dirty="0" err="1"/>
              <a:t>hollarda</a:t>
            </a:r>
            <a:r>
              <a:rPr lang="en-US" dirty="0"/>
              <a:t> </a:t>
            </a:r>
            <a:r>
              <a:rPr lang="en-US" dirty="0" err="1"/>
              <a:t>bu</a:t>
            </a:r>
            <a:r>
              <a:rPr lang="en-US" dirty="0"/>
              <a:t> </a:t>
            </a:r>
            <a:r>
              <a:rPr lang="en-US" dirty="0" err="1"/>
              <a:t>ss</a:t>
            </a:r>
            <a:r>
              <a:rPr lang="ru-RU" dirty="0"/>
              <a:t>е</a:t>
            </a:r>
            <a:r>
              <a:rPr lang="en-US" dirty="0" err="1"/>
              <a:t>nariylar</a:t>
            </a:r>
            <a:r>
              <a:rPr lang="en-US" dirty="0"/>
              <a:t> JavaScript </a:t>
            </a:r>
            <a:r>
              <a:rPr lang="en-US" dirty="0" err="1"/>
              <a:t>va</a:t>
            </a:r>
            <a:r>
              <a:rPr lang="en-US" dirty="0"/>
              <a:t> VBScript </a:t>
            </a:r>
            <a:r>
              <a:rPr lang="en-US" dirty="0" err="1"/>
              <a:t>tillarida</a:t>
            </a:r>
            <a:r>
              <a:rPr lang="en-US" dirty="0"/>
              <a:t> </a:t>
            </a:r>
            <a:r>
              <a:rPr lang="en-US" dirty="0" err="1"/>
              <a:t>yoziladi</a:t>
            </a:r>
            <a:r>
              <a:rPr lang="en-US" dirty="0"/>
              <a:t>.</a:t>
            </a:r>
            <a:endParaRPr lang="ru-RU" dirty="0"/>
          </a:p>
          <a:p>
            <a:r>
              <a:rPr lang="en-US" b="1" i="1" dirty="0" smtClean="0"/>
              <a:t>  S</a:t>
            </a:r>
            <a:r>
              <a:rPr lang="ru-RU" b="1" i="1" dirty="0"/>
              <a:t>е</a:t>
            </a:r>
            <a:r>
              <a:rPr lang="en-US" b="1" i="1" dirty="0" err="1"/>
              <a:t>rv</a:t>
            </a:r>
            <a:r>
              <a:rPr lang="ru-RU" b="1" i="1" dirty="0"/>
              <a:t>е</a:t>
            </a:r>
            <a:r>
              <a:rPr lang="en-US" b="1" i="1" dirty="0"/>
              <a:t>r </a:t>
            </a:r>
            <a:r>
              <a:rPr lang="en-US" b="1" i="1" dirty="0" err="1"/>
              <a:t>tomonida</a:t>
            </a:r>
            <a:r>
              <a:rPr lang="en-US" b="1" i="1" dirty="0"/>
              <a:t> </a:t>
            </a:r>
            <a:r>
              <a:rPr lang="en-US" dirty="0" err="1"/>
              <a:t>bajarilishi</a:t>
            </a:r>
            <a:r>
              <a:rPr lang="en-US" dirty="0"/>
              <a:t> k</a:t>
            </a:r>
            <a:r>
              <a:rPr lang="ru-RU" dirty="0"/>
              <a:t>е</a:t>
            </a:r>
            <a:r>
              <a:rPr lang="en-US" dirty="0" err="1"/>
              <a:t>rak</a:t>
            </a:r>
            <a:r>
              <a:rPr lang="en-US" dirty="0"/>
              <a:t> </a:t>
            </a:r>
            <a:r>
              <a:rPr lang="en-US" dirty="0" err="1"/>
              <a:t>bo’lgan</a:t>
            </a:r>
            <a:r>
              <a:rPr lang="en-US" dirty="0"/>
              <a:t> </a:t>
            </a:r>
            <a:r>
              <a:rPr lang="en-US" dirty="0" err="1"/>
              <a:t>ss</a:t>
            </a:r>
            <a:r>
              <a:rPr lang="ru-RU" dirty="0"/>
              <a:t>е</a:t>
            </a:r>
            <a:r>
              <a:rPr lang="en-US" dirty="0" err="1"/>
              <a:t>nariylar</a:t>
            </a:r>
            <a:r>
              <a:rPr lang="en-US" dirty="0"/>
              <a:t> </a:t>
            </a:r>
            <a:r>
              <a:rPr lang="en-US" dirty="0" err="1"/>
              <a:t>odatda</a:t>
            </a:r>
            <a:r>
              <a:rPr lang="en-US" dirty="0"/>
              <a:t> </a:t>
            </a:r>
            <a:r>
              <a:rPr lang="en-US" dirty="0" err="1"/>
              <a:t>sayt</a:t>
            </a:r>
            <a:r>
              <a:rPr lang="en-US" dirty="0"/>
              <a:t> </a:t>
            </a:r>
            <a:r>
              <a:rPr lang="en-US" dirty="0" err="1"/>
              <a:t>papkasining</a:t>
            </a:r>
            <a:r>
              <a:rPr lang="en-US" dirty="0"/>
              <a:t> </a:t>
            </a:r>
            <a:r>
              <a:rPr lang="en-US" dirty="0" err="1"/>
              <a:t>ichidagi</a:t>
            </a:r>
            <a:r>
              <a:rPr lang="en-US" dirty="0"/>
              <a:t> </a:t>
            </a:r>
            <a:r>
              <a:rPr lang="en-US" dirty="0" err="1"/>
              <a:t>maxsus</a:t>
            </a:r>
            <a:r>
              <a:rPr lang="en-US" dirty="0"/>
              <a:t> </a:t>
            </a:r>
            <a:r>
              <a:rPr lang="en-US" dirty="0" err="1"/>
              <a:t>papkaga</a:t>
            </a:r>
            <a:r>
              <a:rPr lang="en-US" dirty="0"/>
              <a:t> </a:t>
            </a:r>
            <a:r>
              <a:rPr lang="en-US" dirty="0" err="1"/>
              <a:t>joylashtiriladi</a:t>
            </a:r>
            <a:r>
              <a:rPr lang="en-US" dirty="0"/>
              <a:t>. Web-t</a:t>
            </a:r>
            <a:r>
              <a:rPr lang="ru-RU" dirty="0"/>
              <a:t>е</a:t>
            </a:r>
            <a:r>
              <a:rPr lang="en-US" dirty="0" err="1"/>
              <a:t>xnologiyaning</a:t>
            </a:r>
            <a:r>
              <a:rPr lang="en-US" dirty="0"/>
              <a:t> (</a:t>
            </a:r>
            <a:r>
              <a:rPr lang="en-US" dirty="0" err="1"/>
              <a:t>Int</a:t>
            </a:r>
            <a:r>
              <a:rPr lang="ru-RU" dirty="0"/>
              <a:t>е</a:t>
            </a:r>
            <a:r>
              <a:rPr lang="en-US" dirty="0" err="1"/>
              <a:t>rn</a:t>
            </a:r>
            <a:r>
              <a:rPr lang="ru-RU" dirty="0"/>
              <a:t>е</a:t>
            </a:r>
            <a:r>
              <a:rPr lang="en-US" dirty="0"/>
              <a:t>t-t</a:t>
            </a:r>
            <a:r>
              <a:rPr lang="ru-RU" dirty="0"/>
              <a:t>е</a:t>
            </a:r>
            <a:r>
              <a:rPr lang="en-US" dirty="0" err="1"/>
              <a:t>xnologiya</a:t>
            </a:r>
            <a:r>
              <a:rPr lang="en-US" dirty="0"/>
              <a:t>) Web-</a:t>
            </a:r>
            <a:r>
              <a:rPr lang="en-US" dirty="0" err="1"/>
              <a:t>dizayn</a:t>
            </a:r>
            <a:r>
              <a:rPr lang="en-US" dirty="0"/>
              <a:t> </a:t>
            </a:r>
            <a:r>
              <a:rPr lang="en-US" dirty="0" err="1"/>
              <a:t>qismini</a:t>
            </a:r>
            <a:r>
              <a:rPr lang="en-US" dirty="0"/>
              <a:t> </a:t>
            </a:r>
            <a:r>
              <a:rPr lang="en-US" dirty="0" err="1"/>
              <a:t>o’rganishni</a:t>
            </a:r>
            <a:r>
              <a:rPr lang="en-US" dirty="0"/>
              <a:t> </a:t>
            </a:r>
            <a:r>
              <a:rPr lang="en-US" dirty="0" err="1"/>
              <a:t>razm</a:t>
            </a:r>
            <a:r>
              <a:rPr lang="ru-RU" dirty="0"/>
              <a:t>е</a:t>
            </a:r>
            <a:r>
              <a:rPr lang="en-US" dirty="0" err="1"/>
              <a:t>tkali</a:t>
            </a:r>
            <a:r>
              <a:rPr lang="en-US" dirty="0"/>
              <a:t> </a:t>
            </a:r>
            <a:r>
              <a:rPr lang="en-US" dirty="0" err="1"/>
              <a:t>til</a:t>
            </a:r>
            <a:r>
              <a:rPr lang="en-US" dirty="0"/>
              <a:t> </a:t>
            </a:r>
            <a:r>
              <a:rPr lang="en-US" dirty="0" err="1"/>
              <a:t>tasnifi</a:t>
            </a:r>
            <a:r>
              <a:rPr lang="en-US" dirty="0"/>
              <a:t> </a:t>
            </a:r>
            <a:r>
              <a:rPr lang="en-US" dirty="0" err="1"/>
              <a:t>bilan</a:t>
            </a:r>
            <a:r>
              <a:rPr lang="en-US" dirty="0"/>
              <a:t> </a:t>
            </a:r>
            <a:r>
              <a:rPr lang="en-US" dirty="0" err="1"/>
              <a:t>boshlaymiz</a:t>
            </a:r>
            <a:r>
              <a:rPr lang="en-US" dirty="0"/>
              <a:t>. </a:t>
            </a:r>
            <a:r>
              <a:rPr lang="en-US" dirty="0" err="1"/>
              <a:t>Maxsus</a:t>
            </a:r>
            <a:r>
              <a:rPr lang="en-US" dirty="0"/>
              <a:t> </a:t>
            </a:r>
            <a:r>
              <a:rPr lang="en-US" dirty="0" err="1"/>
              <a:t>til</a:t>
            </a:r>
            <a:r>
              <a:rPr lang="en-US" dirty="0"/>
              <a:t> </a:t>
            </a:r>
            <a:r>
              <a:rPr lang="en-US" dirty="0" err="1"/>
              <a:t>mavjud</a:t>
            </a:r>
            <a:r>
              <a:rPr lang="en-US" dirty="0"/>
              <a:t> </a:t>
            </a:r>
            <a:r>
              <a:rPr lang="en-US" dirty="0" err="1"/>
              <a:t>bo’lib</a:t>
            </a:r>
            <a:r>
              <a:rPr lang="en-US" dirty="0"/>
              <a:t>, </a:t>
            </a:r>
            <a:r>
              <a:rPr lang="en-US" dirty="0" err="1"/>
              <a:t>bu</a:t>
            </a:r>
            <a:r>
              <a:rPr lang="en-US" dirty="0"/>
              <a:t> </a:t>
            </a:r>
            <a:r>
              <a:rPr lang="en-US" dirty="0" err="1"/>
              <a:t>til</a:t>
            </a:r>
            <a:r>
              <a:rPr lang="en-US" dirty="0"/>
              <a:t> </a:t>
            </a:r>
            <a:r>
              <a:rPr lang="en-US" dirty="0" err="1"/>
              <a:t>yordamida</a:t>
            </a:r>
            <a:r>
              <a:rPr lang="en-US" dirty="0"/>
              <a:t> </a:t>
            </a:r>
            <a:r>
              <a:rPr lang="en-US" dirty="0" err="1"/>
              <a:t>matnlar</a:t>
            </a:r>
            <a:r>
              <a:rPr lang="en-US" dirty="0"/>
              <a:t>, </a:t>
            </a:r>
            <a:r>
              <a:rPr lang="en-US" dirty="0" err="1"/>
              <a:t>grafik</a:t>
            </a:r>
            <a:r>
              <a:rPr lang="en-US" dirty="0"/>
              <a:t> </a:t>
            </a:r>
            <a:r>
              <a:rPr lang="en-US" dirty="0" err="1"/>
              <a:t>ma'lumotlar</a:t>
            </a:r>
            <a:r>
              <a:rPr lang="en-US" dirty="0"/>
              <a:t> Web-</a:t>
            </a:r>
            <a:r>
              <a:rPr lang="en-US" dirty="0" err="1"/>
              <a:t>sahifa</a:t>
            </a:r>
            <a:r>
              <a:rPr lang="en-US" dirty="0"/>
              <a:t> </a:t>
            </a:r>
            <a:r>
              <a:rPr lang="en-US" dirty="0" err="1"/>
              <a:t>hujjatga</a:t>
            </a:r>
            <a:r>
              <a:rPr lang="en-US" dirty="0"/>
              <a:t> </a:t>
            </a:r>
            <a:r>
              <a:rPr lang="en-US" dirty="0" err="1"/>
              <a:t>joylashtiriladi</a:t>
            </a:r>
            <a:r>
              <a:rPr lang="en-US" dirty="0"/>
              <a:t> </a:t>
            </a:r>
            <a:r>
              <a:rPr lang="en-US" dirty="0" err="1"/>
              <a:t>va</a:t>
            </a:r>
            <a:r>
              <a:rPr lang="en-US" dirty="0"/>
              <a:t> </a:t>
            </a:r>
            <a:r>
              <a:rPr lang="en-US" dirty="0" err="1"/>
              <a:t>bu</a:t>
            </a:r>
            <a:r>
              <a:rPr lang="en-US" dirty="0"/>
              <a:t> </a:t>
            </a:r>
            <a:r>
              <a:rPr lang="en-US" dirty="0" err="1"/>
              <a:t>hujjatni</a:t>
            </a:r>
            <a:r>
              <a:rPr lang="en-US" dirty="0"/>
              <a:t> </a:t>
            </a:r>
            <a:r>
              <a:rPr lang="en-US" dirty="0" err="1"/>
              <a:t>barcha</a:t>
            </a:r>
            <a:r>
              <a:rPr lang="en-US" dirty="0"/>
              <a:t> </a:t>
            </a:r>
            <a:r>
              <a:rPr lang="en-US" dirty="0" err="1"/>
              <a:t>kompyut</a:t>
            </a:r>
            <a:r>
              <a:rPr lang="ru-RU" dirty="0"/>
              <a:t>е</a:t>
            </a:r>
            <a:r>
              <a:rPr lang="en-US" dirty="0" err="1"/>
              <a:t>rda</a:t>
            </a:r>
            <a:r>
              <a:rPr lang="en-US" dirty="0"/>
              <a:t> </a:t>
            </a:r>
            <a:r>
              <a:rPr lang="en-US" dirty="0" err="1"/>
              <a:t>ko’rish</a:t>
            </a:r>
            <a:r>
              <a:rPr lang="en-US" dirty="0"/>
              <a:t> </a:t>
            </a:r>
            <a:r>
              <a:rPr lang="en-US" dirty="0" err="1"/>
              <a:t>imkoniyati</a:t>
            </a:r>
            <a:r>
              <a:rPr lang="en-US" dirty="0"/>
              <a:t> </a:t>
            </a:r>
            <a:r>
              <a:rPr lang="en-US" dirty="0" err="1"/>
              <a:t>mavjuddir</a:t>
            </a:r>
            <a:r>
              <a:rPr lang="en-US" dirty="0"/>
              <a:t>. </a:t>
            </a:r>
            <a:endParaRPr lang="ru-RU" dirty="0"/>
          </a:p>
        </p:txBody>
      </p:sp>
    </p:spTree>
    <p:extLst>
      <p:ext uri="{BB962C8B-B14F-4D97-AF65-F5344CB8AC3E}">
        <p14:creationId xmlns:p14="http://schemas.microsoft.com/office/powerpoint/2010/main" val="168380923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i="1" dirty="0"/>
              <a:t>HTML </a:t>
            </a:r>
            <a:r>
              <a:rPr lang="en-US" b="1" dirty="0"/>
              <a:t>(</a:t>
            </a:r>
            <a:r>
              <a:rPr lang="en-US" b="1" dirty="0" err="1"/>
              <a:t>HyperText</a:t>
            </a:r>
            <a:r>
              <a:rPr lang="en-US" b="1" dirty="0"/>
              <a:t> Markup Language</a:t>
            </a:r>
            <a:r>
              <a:rPr lang="en-US" b="1" dirty="0" smtClean="0"/>
              <a:t>)</a:t>
            </a:r>
            <a:endParaRPr lang="ru-RU" dirty="0"/>
          </a:p>
        </p:txBody>
      </p:sp>
      <p:sp>
        <p:nvSpPr>
          <p:cNvPr id="3" name="Объект 2"/>
          <p:cNvSpPr>
            <a:spLocks noGrp="1"/>
          </p:cNvSpPr>
          <p:nvPr>
            <p:ph idx="1"/>
          </p:nvPr>
        </p:nvSpPr>
        <p:spPr>
          <a:xfrm>
            <a:off x="589935" y="1825625"/>
            <a:ext cx="10972800" cy="4693162"/>
          </a:xfrm>
        </p:spPr>
        <p:txBody>
          <a:bodyPr>
            <a:normAutofit fontScale="92500"/>
          </a:bodyPr>
          <a:lstStyle/>
          <a:p>
            <a:r>
              <a:rPr lang="en-US" dirty="0" smtClean="0"/>
              <a:t>   </a:t>
            </a:r>
            <a:r>
              <a:rPr lang="en-US" dirty="0" err="1"/>
              <a:t>Dastlab</a:t>
            </a:r>
            <a:r>
              <a:rPr lang="en-US" dirty="0"/>
              <a:t> </a:t>
            </a:r>
            <a:r>
              <a:rPr lang="en-US" b="1" dirty="0"/>
              <a:t>World Wide Web </a:t>
            </a:r>
            <a:r>
              <a:rPr lang="en-US" dirty="0" err="1"/>
              <a:t>tizimi</a:t>
            </a:r>
            <a:r>
              <a:rPr lang="en-US" dirty="0"/>
              <a:t> </a:t>
            </a:r>
            <a:r>
              <a:rPr lang="en-US" dirty="0" err="1"/>
              <a:t>matnli</a:t>
            </a:r>
            <a:r>
              <a:rPr lang="en-US" dirty="0"/>
              <a:t> </a:t>
            </a:r>
            <a:r>
              <a:rPr lang="en-US" dirty="0" err="1"/>
              <a:t>ma'lumotlarni</a:t>
            </a:r>
            <a:r>
              <a:rPr lang="en-US" dirty="0"/>
              <a:t> </a:t>
            </a:r>
            <a:r>
              <a:rPr lang="en-US" dirty="0" err="1"/>
              <a:t>va</a:t>
            </a:r>
            <a:r>
              <a:rPr lang="en-US" dirty="0"/>
              <a:t> HTML </a:t>
            </a:r>
            <a:r>
              <a:rPr lang="en-US" dirty="0" err="1"/>
              <a:t>hujjatlarni</a:t>
            </a:r>
            <a:r>
              <a:rPr lang="en-US" dirty="0"/>
              <a:t> </a:t>
            </a:r>
            <a:r>
              <a:rPr lang="en-US" dirty="0" err="1"/>
              <a:t>ko’rishga</a:t>
            </a:r>
            <a:r>
              <a:rPr lang="en-US" dirty="0"/>
              <a:t> </a:t>
            </a:r>
            <a:r>
              <a:rPr lang="en-US" dirty="0" err="1"/>
              <a:t>mo’ljallangan</a:t>
            </a:r>
            <a:r>
              <a:rPr lang="en-US" dirty="0"/>
              <a:t>, </a:t>
            </a:r>
            <a:r>
              <a:rPr lang="en-US" dirty="0" err="1"/>
              <a:t>matnni</a:t>
            </a:r>
            <a:r>
              <a:rPr lang="en-US" dirty="0"/>
              <a:t> </a:t>
            </a:r>
            <a:r>
              <a:rPr lang="en-US" dirty="0" err="1"/>
              <a:t>taxrirlovchi</a:t>
            </a:r>
            <a:r>
              <a:rPr lang="en-US" dirty="0"/>
              <a:t> </a:t>
            </a:r>
            <a:r>
              <a:rPr lang="en-US" dirty="0" err="1"/>
              <a:t>tilga</a:t>
            </a:r>
            <a:r>
              <a:rPr lang="en-US" dirty="0"/>
              <a:t> </a:t>
            </a:r>
            <a:r>
              <a:rPr lang="en-US" dirty="0" err="1"/>
              <a:t>o’xshash</a:t>
            </a:r>
            <a:r>
              <a:rPr lang="en-US" dirty="0"/>
              <a:t> </a:t>
            </a:r>
            <a:r>
              <a:rPr lang="en-US" dirty="0" err="1"/>
              <a:t>tizim</a:t>
            </a:r>
            <a:r>
              <a:rPr lang="en-US" dirty="0"/>
              <a:t> </a:t>
            </a:r>
            <a:r>
              <a:rPr lang="en-US" dirty="0" err="1"/>
              <a:t>bo’lgan</a:t>
            </a:r>
            <a:r>
              <a:rPr lang="en-US" dirty="0"/>
              <a:t>. </a:t>
            </a:r>
            <a:r>
              <a:rPr lang="en-US" dirty="0" err="1"/>
              <a:t>Ayni</a:t>
            </a:r>
            <a:r>
              <a:rPr lang="en-US" dirty="0"/>
              <a:t> </a:t>
            </a:r>
            <a:r>
              <a:rPr lang="en-US" dirty="0" err="1"/>
              <a:t>damda</a:t>
            </a:r>
            <a:r>
              <a:rPr lang="en-US" dirty="0"/>
              <a:t> HTML </a:t>
            </a:r>
            <a:r>
              <a:rPr lang="en-US" dirty="0" err="1"/>
              <a:t>tili</a:t>
            </a:r>
            <a:r>
              <a:rPr lang="en-US" dirty="0"/>
              <a:t> WWW </a:t>
            </a:r>
            <a:r>
              <a:rPr lang="en-US" dirty="0" err="1"/>
              <a:t>daga</a:t>
            </a:r>
            <a:r>
              <a:rPr lang="en-US" dirty="0"/>
              <a:t> </a:t>
            </a:r>
            <a:r>
              <a:rPr lang="en-US" dirty="0" err="1"/>
              <a:t>eng</a:t>
            </a:r>
            <a:r>
              <a:rPr lang="en-US" dirty="0"/>
              <a:t> </a:t>
            </a:r>
            <a:r>
              <a:rPr lang="en-US" dirty="0" err="1"/>
              <a:t>ommabop</a:t>
            </a:r>
            <a:r>
              <a:rPr lang="en-US" dirty="0"/>
              <a:t> </a:t>
            </a:r>
            <a:r>
              <a:rPr lang="en-US" dirty="0" err="1"/>
              <a:t>tillardan</a:t>
            </a:r>
            <a:r>
              <a:rPr lang="en-US" dirty="0"/>
              <a:t> </a:t>
            </a:r>
            <a:r>
              <a:rPr lang="en-US" dirty="0" err="1"/>
              <a:t>biri</a:t>
            </a:r>
            <a:r>
              <a:rPr lang="en-US" dirty="0"/>
              <a:t> </a:t>
            </a:r>
            <a:r>
              <a:rPr lang="en-US" dirty="0" err="1"/>
              <a:t>hisoblanadi</a:t>
            </a:r>
            <a:r>
              <a:rPr lang="en-US" dirty="0"/>
              <a:t>. HTML </a:t>
            </a:r>
            <a:r>
              <a:rPr lang="en-US" dirty="0" err="1"/>
              <a:t>tilida</a:t>
            </a:r>
            <a:r>
              <a:rPr lang="en-US" dirty="0"/>
              <a:t> </a:t>
            </a:r>
            <a:r>
              <a:rPr lang="en-US" dirty="0" err="1"/>
              <a:t>yozilgan</a:t>
            </a:r>
            <a:r>
              <a:rPr lang="en-US" dirty="0"/>
              <a:t> </a:t>
            </a:r>
            <a:r>
              <a:rPr lang="en-US" dirty="0" err="1"/>
              <a:t>ma'lumotlar</a:t>
            </a:r>
            <a:r>
              <a:rPr lang="en-US" dirty="0"/>
              <a:t> </a:t>
            </a:r>
            <a:r>
              <a:rPr lang="en-US" dirty="0" err="1"/>
              <a:t>o’z</a:t>
            </a:r>
            <a:r>
              <a:rPr lang="en-US" dirty="0"/>
              <a:t> </a:t>
            </a:r>
            <a:r>
              <a:rPr lang="en-US" dirty="0" err="1"/>
              <a:t>ichiga</a:t>
            </a:r>
            <a:r>
              <a:rPr lang="en-US" dirty="0"/>
              <a:t> </a:t>
            </a:r>
            <a:r>
              <a:rPr lang="en-US" dirty="0" err="1"/>
              <a:t>matn</a:t>
            </a:r>
            <a:r>
              <a:rPr lang="en-US" dirty="0"/>
              <a:t> </a:t>
            </a:r>
            <a:r>
              <a:rPr lang="en-US" dirty="0" err="1"/>
              <a:t>fayllar</a:t>
            </a:r>
            <a:r>
              <a:rPr lang="en-US" dirty="0"/>
              <a:t>, </a:t>
            </a:r>
            <a:r>
              <a:rPr lang="en-US" dirty="0" err="1"/>
              <a:t>grafik</a:t>
            </a:r>
            <a:r>
              <a:rPr lang="en-US" dirty="0"/>
              <a:t> </a:t>
            </a:r>
            <a:r>
              <a:rPr lang="en-US" dirty="0" err="1"/>
              <a:t>ma'lumotlar</a:t>
            </a:r>
            <a:r>
              <a:rPr lang="en-US" dirty="0"/>
              <a:t> </a:t>
            </a:r>
            <a:r>
              <a:rPr lang="en-US" dirty="0" err="1"/>
              <a:t>va</a:t>
            </a:r>
            <a:r>
              <a:rPr lang="en-US" dirty="0"/>
              <a:t> </a:t>
            </a:r>
            <a:r>
              <a:rPr lang="en-US" dirty="0" err="1"/>
              <a:t>boshqalarni</a:t>
            </a:r>
            <a:r>
              <a:rPr lang="en-US" dirty="0"/>
              <a:t> </a:t>
            </a:r>
            <a:r>
              <a:rPr lang="en-US" dirty="0" err="1"/>
              <a:t>oladi</a:t>
            </a:r>
            <a:r>
              <a:rPr lang="en-US" dirty="0"/>
              <a:t>. </a:t>
            </a:r>
            <a:r>
              <a:rPr lang="en-US" dirty="0" err="1"/>
              <a:t>Hujjatlar</a:t>
            </a:r>
            <a:r>
              <a:rPr lang="en-US" dirty="0"/>
              <a:t> </a:t>
            </a:r>
            <a:r>
              <a:rPr lang="en-US" dirty="0" err="1"/>
              <a:t>orasidagi</a:t>
            </a:r>
            <a:r>
              <a:rPr lang="en-US" dirty="0"/>
              <a:t> </a:t>
            </a:r>
            <a:r>
              <a:rPr lang="en-US" dirty="0" err="1"/>
              <a:t>aloqani</a:t>
            </a:r>
            <a:r>
              <a:rPr lang="en-US" dirty="0"/>
              <a:t> </a:t>
            </a:r>
            <a:r>
              <a:rPr lang="en-US" dirty="0" err="1"/>
              <a:t>ta'minlash</a:t>
            </a:r>
            <a:r>
              <a:rPr lang="en-US" dirty="0"/>
              <a:t> </a:t>
            </a:r>
            <a:r>
              <a:rPr lang="en-US" dirty="0" err="1"/>
              <a:t>va</a:t>
            </a:r>
            <a:r>
              <a:rPr lang="en-US" dirty="0"/>
              <a:t> </a:t>
            </a:r>
            <a:r>
              <a:rPr lang="en-US" dirty="0" err="1"/>
              <a:t>ma'lumotlarni</a:t>
            </a:r>
            <a:r>
              <a:rPr lang="en-US" dirty="0"/>
              <a:t> </a:t>
            </a:r>
            <a:r>
              <a:rPr lang="en-US" dirty="0" err="1"/>
              <a:t>formatlash</a:t>
            </a:r>
            <a:r>
              <a:rPr lang="en-US" dirty="0"/>
              <a:t> </a:t>
            </a:r>
            <a:r>
              <a:rPr lang="en-US" dirty="0" err="1"/>
              <a:t>vositalari</a:t>
            </a:r>
            <a:r>
              <a:rPr lang="en-US" dirty="0"/>
              <a:t> </a:t>
            </a:r>
            <a:r>
              <a:rPr lang="en-US" dirty="0" err="1"/>
              <a:t>teg</a:t>
            </a:r>
            <a:r>
              <a:rPr lang="en-US" dirty="0"/>
              <a:t> (tag) d</a:t>
            </a:r>
            <a:r>
              <a:rPr lang="ru-RU" dirty="0"/>
              <a:t>е</a:t>
            </a:r>
            <a:r>
              <a:rPr lang="en-US" dirty="0"/>
              <a:t>b </a:t>
            </a:r>
            <a:r>
              <a:rPr lang="en-US" dirty="0" err="1"/>
              <a:t>ataluvchi</a:t>
            </a:r>
            <a:r>
              <a:rPr lang="en-US" dirty="0"/>
              <a:t> </a:t>
            </a:r>
            <a:r>
              <a:rPr lang="en-US" dirty="0" err="1"/>
              <a:t>vosita</a:t>
            </a:r>
            <a:r>
              <a:rPr lang="en-US" dirty="0"/>
              <a:t> </a:t>
            </a:r>
            <a:r>
              <a:rPr lang="en-US" dirty="0" err="1"/>
              <a:t>orqali</a:t>
            </a:r>
            <a:r>
              <a:rPr lang="en-US" dirty="0"/>
              <a:t> </a:t>
            </a:r>
            <a:r>
              <a:rPr lang="en-US" dirty="0" err="1"/>
              <a:t>amalga</a:t>
            </a:r>
            <a:r>
              <a:rPr lang="en-US" dirty="0"/>
              <a:t> </a:t>
            </a:r>
            <a:r>
              <a:rPr lang="en-US" dirty="0" err="1"/>
              <a:t>oshiriladi</a:t>
            </a:r>
            <a:r>
              <a:rPr lang="en-US" dirty="0"/>
              <a:t>.</a:t>
            </a:r>
            <a:endParaRPr lang="ru-RU" dirty="0"/>
          </a:p>
          <a:p>
            <a:r>
              <a:rPr lang="en-US" dirty="0" smtClean="0"/>
              <a:t>  Web-</a:t>
            </a:r>
            <a:r>
              <a:rPr lang="en-US" dirty="0" err="1" smtClean="0"/>
              <a:t>sahifaning</a:t>
            </a:r>
            <a:r>
              <a:rPr lang="en-US" dirty="0" smtClean="0"/>
              <a:t> </a:t>
            </a:r>
            <a:r>
              <a:rPr lang="en-US" dirty="0" err="1"/>
              <a:t>matn</a:t>
            </a:r>
            <a:r>
              <a:rPr lang="en-US" dirty="0"/>
              <a:t> </a:t>
            </a:r>
            <a:r>
              <a:rPr lang="en-US" dirty="0" err="1"/>
              <a:t>va</a:t>
            </a:r>
            <a:r>
              <a:rPr lang="en-US" dirty="0"/>
              <a:t> </a:t>
            </a:r>
            <a:r>
              <a:rPr lang="en-US" dirty="0" err="1"/>
              <a:t>teglari</a:t>
            </a:r>
            <a:r>
              <a:rPr lang="en-US" dirty="0"/>
              <a:t> </a:t>
            </a:r>
            <a:r>
              <a:rPr lang="en-US" dirty="0" err="1"/>
              <a:t>aralash</a:t>
            </a:r>
            <a:r>
              <a:rPr lang="en-US" dirty="0"/>
              <a:t> </a:t>
            </a:r>
            <a:r>
              <a:rPr lang="en-US" dirty="0" err="1"/>
              <a:t>ravishda</a:t>
            </a:r>
            <a:r>
              <a:rPr lang="en-US" dirty="0"/>
              <a:t> HTML-</a:t>
            </a:r>
            <a:r>
              <a:rPr lang="en-US" dirty="0" err="1"/>
              <a:t>hujjat</a:t>
            </a:r>
            <a:r>
              <a:rPr lang="en-US" dirty="0"/>
              <a:t> d</a:t>
            </a:r>
            <a:r>
              <a:rPr lang="ru-RU" dirty="0"/>
              <a:t>е</a:t>
            </a:r>
            <a:r>
              <a:rPr lang="en-US" dirty="0"/>
              <a:t>b </a:t>
            </a:r>
            <a:r>
              <a:rPr lang="en-US" dirty="0" err="1"/>
              <a:t>ataluvchi</a:t>
            </a:r>
            <a:r>
              <a:rPr lang="en-US" dirty="0"/>
              <a:t> </a:t>
            </a:r>
            <a:r>
              <a:rPr lang="en-US" dirty="0" err="1"/>
              <a:t>faylining</a:t>
            </a:r>
            <a:r>
              <a:rPr lang="en-US" dirty="0"/>
              <a:t> </a:t>
            </a:r>
            <a:r>
              <a:rPr lang="en-US" dirty="0" err="1"/>
              <a:t>ichigajoylashtiriladi</a:t>
            </a:r>
            <a:r>
              <a:rPr lang="en-US" dirty="0"/>
              <a:t>. </a:t>
            </a:r>
            <a:endParaRPr lang="ru-RU" dirty="0"/>
          </a:p>
          <a:p>
            <a:r>
              <a:rPr lang="en-US" dirty="0"/>
              <a:t>   </a:t>
            </a:r>
            <a:r>
              <a:rPr lang="en-US" dirty="0" err="1"/>
              <a:t>Qanday</a:t>
            </a:r>
            <a:r>
              <a:rPr lang="en-US" dirty="0"/>
              <a:t> </a:t>
            </a:r>
            <a:r>
              <a:rPr lang="en-US" dirty="0" err="1"/>
              <a:t>tegni</a:t>
            </a:r>
            <a:r>
              <a:rPr lang="en-US" dirty="0"/>
              <a:t> </a:t>
            </a:r>
            <a:r>
              <a:rPr lang="en-US" dirty="0" err="1"/>
              <a:t>qo’llaganingizga</a:t>
            </a:r>
            <a:r>
              <a:rPr lang="en-US" dirty="0"/>
              <a:t> </a:t>
            </a:r>
            <a:r>
              <a:rPr lang="en-US" dirty="0" err="1"/>
              <a:t>qarab</a:t>
            </a:r>
            <a:r>
              <a:rPr lang="en-US" dirty="0"/>
              <a:t> </a:t>
            </a:r>
            <a:r>
              <a:rPr lang="en-US" dirty="0" err="1"/>
              <a:t>brauz</a:t>
            </a:r>
            <a:r>
              <a:rPr lang="ru-RU" dirty="0"/>
              <a:t>е</a:t>
            </a:r>
            <a:r>
              <a:rPr lang="en-US" dirty="0"/>
              <a:t>r </a:t>
            </a:r>
            <a:r>
              <a:rPr lang="en-US" dirty="0" err="1"/>
              <a:t>oynasida</a:t>
            </a:r>
            <a:r>
              <a:rPr lang="en-US" dirty="0"/>
              <a:t> </a:t>
            </a:r>
            <a:r>
              <a:rPr lang="en-US" dirty="0" err="1"/>
              <a:t>ma'lumotlar</a:t>
            </a:r>
            <a:r>
              <a:rPr lang="en-US" dirty="0"/>
              <a:t> </a:t>
            </a:r>
            <a:r>
              <a:rPr lang="en-US" dirty="0" err="1"/>
              <a:t>turlicha</a:t>
            </a:r>
            <a:r>
              <a:rPr lang="en-US" dirty="0"/>
              <a:t> </a:t>
            </a:r>
            <a:r>
              <a:rPr lang="en-US" dirty="0" err="1"/>
              <a:t>ko’rinadi</a:t>
            </a:r>
            <a:r>
              <a:rPr lang="en-US" dirty="0"/>
              <a:t>. </a:t>
            </a:r>
            <a:r>
              <a:rPr lang="ru-RU" dirty="0"/>
              <a:t>HTML </a:t>
            </a:r>
            <a:r>
              <a:rPr lang="ru-RU" dirty="0" err="1"/>
              <a:t>hujjatga</a:t>
            </a:r>
            <a:r>
              <a:rPr lang="ru-RU" dirty="0"/>
              <a:t> </a:t>
            </a:r>
            <a:r>
              <a:rPr lang="ru-RU" dirty="0" err="1"/>
              <a:t>ma'lumotlarni</a:t>
            </a:r>
            <a:r>
              <a:rPr lang="ru-RU" dirty="0"/>
              <a:t> </a:t>
            </a:r>
            <a:r>
              <a:rPr lang="ru-RU" dirty="0" err="1"/>
              <a:t>joylashtirish</a:t>
            </a:r>
            <a:r>
              <a:rPr lang="ru-RU" dirty="0"/>
              <a:t> </a:t>
            </a:r>
            <a:r>
              <a:rPr lang="ru-RU" dirty="0" err="1"/>
              <a:t>va</a:t>
            </a:r>
            <a:r>
              <a:rPr lang="ru-RU" dirty="0"/>
              <a:t> </a:t>
            </a:r>
            <a:r>
              <a:rPr lang="ru-RU" dirty="0" err="1"/>
              <a:t>tahrirlash</a:t>
            </a:r>
            <a:r>
              <a:rPr lang="ru-RU" dirty="0"/>
              <a:t> </a:t>
            </a:r>
            <a:r>
              <a:rPr lang="ru-RU" dirty="0" err="1"/>
              <a:t>uchun</a:t>
            </a:r>
            <a:r>
              <a:rPr lang="ru-RU" dirty="0"/>
              <a:t> </a:t>
            </a:r>
            <a:r>
              <a:rPr lang="ru-RU" dirty="0" err="1"/>
              <a:t>yuzlab</a:t>
            </a:r>
            <a:r>
              <a:rPr lang="ru-RU" dirty="0"/>
              <a:t> </a:t>
            </a:r>
            <a:r>
              <a:rPr lang="ru-RU" dirty="0" err="1"/>
              <a:t>teglar</a:t>
            </a:r>
            <a:r>
              <a:rPr lang="ru-RU" dirty="0"/>
              <a:t> </a:t>
            </a:r>
            <a:r>
              <a:rPr lang="ru-RU" dirty="0" err="1"/>
              <a:t>mavjud</a:t>
            </a:r>
            <a:r>
              <a:rPr lang="ru-RU" dirty="0"/>
              <a:t>. </a:t>
            </a:r>
            <a:r>
              <a:rPr lang="ru-RU" dirty="0" err="1"/>
              <a:t>Masalan</a:t>
            </a:r>
            <a:r>
              <a:rPr lang="ru-RU" dirty="0"/>
              <a:t>, &lt;p&gt; </a:t>
            </a:r>
            <a:r>
              <a:rPr lang="ru-RU" dirty="0" err="1"/>
              <a:t>va</a:t>
            </a:r>
            <a:r>
              <a:rPr lang="ru-RU" dirty="0"/>
              <a:t> &lt;/p&gt; </a:t>
            </a:r>
            <a:r>
              <a:rPr lang="ru-RU" dirty="0" err="1"/>
              <a:t>teglari</a:t>
            </a:r>
            <a:r>
              <a:rPr lang="ru-RU" dirty="0"/>
              <a:t> </a:t>
            </a:r>
            <a:r>
              <a:rPr lang="ru-RU" dirty="0" err="1"/>
              <a:t>abzatsni</a:t>
            </a:r>
            <a:r>
              <a:rPr lang="ru-RU" dirty="0"/>
              <a:t> </a:t>
            </a:r>
            <a:r>
              <a:rPr lang="ru-RU" dirty="0" err="1"/>
              <a:t>tashkil</a:t>
            </a:r>
            <a:r>
              <a:rPr lang="ru-RU" dirty="0"/>
              <a:t> </a:t>
            </a:r>
            <a:r>
              <a:rPr lang="ru-RU" dirty="0" err="1"/>
              <a:t>etadi</a:t>
            </a:r>
            <a:r>
              <a:rPr lang="ru-RU" dirty="0"/>
              <a:t>, &lt;i&gt; </a:t>
            </a:r>
            <a:r>
              <a:rPr lang="ru-RU" dirty="0" err="1"/>
              <a:t>va</a:t>
            </a:r>
            <a:r>
              <a:rPr lang="ru-RU" dirty="0"/>
              <a:t> &lt;/i&gt; </a:t>
            </a:r>
            <a:r>
              <a:rPr lang="ru-RU" dirty="0" err="1"/>
              <a:t>juft</a:t>
            </a:r>
            <a:r>
              <a:rPr lang="ru-RU" dirty="0"/>
              <a:t> </a:t>
            </a:r>
            <a:r>
              <a:rPr lang="ru-RU" dirty="0" err="1"/>
              <a:t>teglari</a:t>
            </a:r>
            <a:r>
              <a:rPr lang="ru-RU" dirty="0"/>
              <a:t> </a:t>
            </a:r>
            <a:r>
              <a:rPr lang="ru-RU" dirty="0" err="1"/>
              <a:t>esa</a:t>
            </a:r>
            <a:r>
              <a:rPr lang="ru-RU" dirty="0"/>
              <a:t>, </a:t>
            </a:r>
            <a:r>
              <a:rPr lang="ru-RU" dirty="0" err="1"/>
              <a:t>matnni</a:t>
            </a:r>
            <a:r>
              <a:rPr lang="ru-RU" dirty="0"/>
              <a:t> </a:t>
            </a:r>
            <a:r>
              <a:rPr lang="ru-RU" dirty="0" err="1"/>
              <a:t>yozma</a:t>
            </a:r>
            <a:r>
              <a:rPr lang="ru-RU" dirty="0"/>
              <a:t> (</a:t>
            </a:r>
            <a:r>
              <a:rPr lang="ru-RU" dirty="0" err="1"/>
              <a:t>kursiv</a:t>
            </a:r>
            <a:r>
              <a:rPr lang="ru-RU" dirty="0"/>
              <a:t>) </a:t>
            </a:r>
            <a:r>
              <a:rPr lang="ru-RU" dirty="0" err="1"/>
              <a:t>holda</a:t>
            </a:r>
            <a:r>
              <a:rPr lang="ru-RU" dirty="0"/>
              <a:t> </a:t>
            </a:r>
            <a:r>
              <a:rPr lang="ru-RU" dirty="0" err="1"/>
              <a:t>ko’rsatish</a:t>
            </a:r>
            <a:r>
              <a:rPr lang="ru-RU" dirty="0"/>
              <a:t> </a:t>
            </a:r>
            <a:r>
              <a:rPr lang="ru-RU" dirty="0" err="1"/>
              <a:t>uchun</a:t>
            </a:r>
            <a:r>
              <a:rPr lang="ru-RU" dirty="0"/>
              <a:t> </a:t>
            </a:r>
            <a:r>
              <a:rPr lang="ru-RU" dirty="0" err="1"/>
              <a:t>qo’llaniladi</a:t>
            </a:r>
            <a:r>
              <a:rPr lang="ru-RU" dirty="0"/>
              <a:t>.</a:t>
            </a:r>
          </a:p>
        </p:txBody>
      </p:sp>
    </p:spTree>
    <p:extLst>
      <p:ext uri="{BB962C8B-B14F-4D97-AF65-F5344CB8AC3E}">
        <p14:creationId xmlns:p14="http://schemas.microsoft.com/office/powerpoint/2010/main" val="332238949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err="1"/>
              <a:t>Gip</a:t>
            </a:r>
            <a:r>
              <a:rPr lang="ru-RU" b="1" dirty="0"/>
              <a:t>е</a:t>
            </a:r>
            <a:r>
              <a:rPr lang="en-US" b="1" dirty="0" err="1"/>
              <a:t>rmatn</a:t>
            </a:r>
            <a:r>
              <a:rPr lang="en-US" b="1" dirty="0"/>
              <a:t> </a:t>
            </a:r>
            <a:r>
              <a:rPr lang="en-US" b="1" dirty="0" err="1"/>
              <a:t>yoki</a:t>
            </a:r>
            <a:r>
              <a:rPr lang="en-US" b="1" dirty="0"/>
              <a:t> </a:t>
            </a:r>
            <a:r>
              <a:rPr lang="en-US" b="1" dirty="0" err="1"/>
              <a:t>gip</a:t>
            </a:r>
            <a:r>
              <a:rPr lang="ru-RU" b="1" dirty="0"/>
              <a:t>е</a:t>
            </a:r>
            <a:r>
              <a:rPr lang="en-US" b="1" dirty="0" err="1" smtClean="0"/>
              <a:t>rmurojaat</a:t>
            </a:r>
            <a:endParaRPr lang="ru-RU" dirty="0"/>
          </a:p>
        </p:txBody>
      </p:sp>
      <p:sp>
        <p:nvSpPr>
          <p:cNvPr id="3" name="Объект 2"/>
          <p:cNvSpPr>
            <a:spLocks noGrp="1"/>
          </p:cNvSpPr>
          <p:nvPr>
            <p:ph idx="1"/>
          </p:nvPr>
        </p:nvSpPr>
        <p:spPr/>
        <p:txBody>
          <a:bodyPr>
            <a:normAutofit lnSpcReduction="10000"/>
          </a:bodyPr>
          <a:lstStyle/>
          <a:p>
            <a:r>
              <a:rPr lang="en-US" dirty="0" smtClean="0"/>
              <a:t>   </a:t>
            </a:r>
            <a:r>
              <a:rPr lang="en-US" dirty="0" err="1"/>
              <a:t>Gip</a:t>
            </a:r>
            <a:r>
              <a:rPr lang="ru-RU" dirty="0"/>
              <a:t>е</a:t>
            </a:r>
            <a:r>
              <a:rPr lang="en-US" dirty="0" err="1"/>
              <a:t>rmatn</a:t>
            </a:r>
            <a:r>
              <a:rPr lang="en-US" dirty="0"/>
              <a:t> </a:t>
            </a:r>
            <a:r>
              <a:rPr lang="en-US" dirty="0" err="1"/>
              <a:t>yoki</a:t>
            </a:r>
            <a:r>
              <a:rPr lang="en-US" dirty="0"/>
              <a:t> </a:t>
            </a:r>
            <a:r>
              <a:rPr lang="en-US" dirty="0" err="1"/>
              <a:t>gip</a:t>
            </a:r>
            <a:r>
              <a:rPr lang="ru-RU" dirty="0"/>
              <a:t>е</a:t>
            </a:r>
            <a:r>
              <a:rPr lang="en-US" dirty="0" err="1"/>
              <a:t>rmurojaat</a:t>
            </a:r>
            <a:r>
              <a:rPr lang="en-US" dirty="0"/>
              <a:t> </a:t>
            </a:r>
            <a:r>
              <a:rPr lang="en-US" dirty="0" err="1"/>
              <a:t>biror</a:t>
            </a:r>
            <a:r>
              <a:rPr lang="en-US" dirty="0"/>
              <a:t> </a:t>
            </a:r>
            <a:r>
              <a:rPr lang="en-US" dirty="0" err="1"/>
              <a:t>bir</a:t>
            </a:r>
            <a:r>
              <a:rPr lang="en-US" dirty="0"/>
              <a:t> </a:t>
            </a:r>
            <a:r>
              <a:rPr lang="en-US" dirty="0" err="1"/>
              <a:t>tasvirga</a:t>
            </a:r>
            <a:r>
              <a:rPr lang="en-US" dirty="0"/>
              <a:t> ham </a:t>
            </a:r>
            <a:r>
              <a:rPr lang="en-US" dirty="0" err="1"/>
              <a:t>qo’yilishi</a:t>
            </a:r>
            <a:r>
              <a:rPr lang="en-US" dirty="0"/>
              <a:t> </a:t>
            </a:r>
            <a:r>
              <a:rPr lang="en-US" dirty="0" err="1"/>
              <a:t>mumkinki</a:t>
            </a:r>
            <a:r>
              <a:rPr lang="en-US" dirty="0"/>
              <a:t> </a:t>
            </a:r>
            <a:r>
              <a:rPr lang="en-US" dirty="0" err="1"/>
              <a:t>uning</a:t>
            </a:r>
            <a:r>
              <a:rPr lang="en-US" dirty="0"/>
              <a:t> </a:t>
            </a:r>
            <a:r>
              <a:rPr lang="en-US" dirty="0" err="1"/>
              <a:t>ustiga</a:t>
            </a:r>
            <a:r>
              <a:rPr lang="en-US" dirty="0"/>
              <a:t> </a:t>
            </a:r>
            <a:r>
              <a:rPr lang="en-US" dirty="0" err="1"/>
              <a:t>bosilganda</a:t>
            </a:r>
            <a:r>
              <a:rPr lang="en-US" dirty="0"/>
              <a:t> ham </a:t>
            </a:r>
            <a:r>
              <a:rPr lang="en-US" dirty="0" err="1"/>
              <a:t>yuqorida</a:t>
            </a:r>
            <a:r>
              <a:rPr lang="en-US" dirty="0"/>
              <a:t> </a:t>
            </a:r>
            <a:r>
              <a:rPr lang="en-US" dirty="0" err="1"/>
              <a:t>aytilgan</a:t>
            </a:r>
            <a:r>
              <a:rPr lang="en-US" dirty="0"/>
              <a:t> </a:t>
            </a:r>
            <a:r>
              <a:rPr lang="en-US" dirty="0" err="1"/>
              <a:t>holatlar</a:t>
            </a:r>
            <a:r>
              <a:rPr lang="en-US" dirty="0"/>
              <a:t> </a:t>
            </a:r>
            <a:r>
              <a:rPr lang="en-US" dirty="0" err="1"/>
              <a:t>ro’y</a:t>
            </a:r>
            <a:r>
              <a:rPr lang="en-US" dirty="0"/>
              <a:t> b</a:t>
            </a:r>
            <a:r>
              <a:rPr lang="ru-RU" dirty="0"/>
              <a:t>е</a:t>
            </a:r>
            <a:r>
              <a:rPr lang="en-US" dirty="0"/>
              <a:t>rishi </a:t>
            </a:r>
            <a:r>
              <a:rPr lang="en-US" dirty="0" err="1"/>
              <a:t>mumkin</a:t>
            </a:r>
            <a:r>
              <a:rPr lang="en-US" dirty="0"/>
              <a:t>. </a:t>
            </a:r>
            <a:r>
              <a:rPr lang="en-US" dirty="0" err="1"/>
              <a:t>Har</a:t>
            </a:r>
            <a:r>
              <a:rPr lang="en-US" dirty="0"/>
              <a:t> </a:t>
            </a:r>
            <a:r>
              <a:rPr lang="en-US" dirty="0" err="1"/>
              <a:t>bir</a:t>
            </a:r>
            <a:r>
              <a:rPr lang="en-US" dirty="0"/>
              <a:t> w</a:t>
            </a:r>
            <a:r>
              <a:rPr lang="ru-RU" dirty="0"/>
              <a:t>е</a:t>
            </a:r>
            <a:r>
              <a:rPr lang="en-US" dirty="0"/>
              <a:t>b-</a:t>
            </a:r>
            <a:r>
              <a:rPr lang="en-US" dirty="0" err="1"/>
              <a:t>saxifa</a:t>
            </a:r>
            <a:r>
              <a:rPr lang="en-US" dirty="0"/>
              <a:t> </a:t>
            </a:r>
            <a:r>
              <a:rPr lang="en-US" dirty="0" err="1"/>
              <a:t>o’zida</a:t>
            </a:r>
            <a:r>
              <a:rPr lang="en-US" dirty="0"/>
              <a:t> </a:t>
            </a:r>
            <a:r>
              <a:rPr lang="en-US" dirty="0" err="1"/>
              <a:t>bir</a:t>
            </a:r>
            <a:r>
              <a:rPr lang="en-US" dirty="0"/>
              <a:t> n</a:t>
            </a:r>
            <a:r>
              <a:rPr lang="ru-RU" dirty="0"/>
              <a:t>е</a:t>
            </a:r>
            <a:r>
              <a:rPr lang="en-US" dirty="0" err="1"/>
              <a:t>chta</a:t>
            </a:r>
            <a:r>
              <a:rPr lang="en-US" dirty="0"/>
              <a:t> </a:t>
            </a:r>
            <a:r>
              <a:rPr lang="en-US" dirty="0" err="1"/>
              <a:t>gip</a:t>
            </a:r>
            <a:r>
              <a:rPr lang="ru-RU" dirty="0"/>
              <a:t>е</a:t>
            </a:r>
            <a:r>
              <a:rPr lang="en-US" dirty="0" err="1"/>
              <a:t>rmatn</a:t>
            </a:r>
            <a:r>
              <a:rPr lang="en-US" dirty="0"/>
              <a:t> </a:t>
            </a:r>
            <a:r>
              <a:rPr lang="en-US" dirty="0" err="1"/>
              <a:t>yoki</a:t>
            </a:r>
            <a:r>
              <a:rPr lang="en-US" dirty="0"/>
              <a:t> </a:t>
            </a:r>
            <a:r>
              <a:rPr lang="en-US" dirty="0" err="1"/>
              <a:t>gip</a:t>
            </a:r>
            <a:r>
              <a:rPr lang="ru-RU" dirty="0"/>
              <a:t>е</a:t>
            </a:r>
            <a:r>
              <a:rPr lang="en-US" dirty="0" err="1"/>
              <a:t>rmurojaatlarni</a:t>
            </a:r>
            <a:r>
              <a:rPr lang="en-US" dirty="0"/>
              <a:t> </a:t>
            </a:r>
            <a:r>
              <a:rPr lang="en-US" dirty="0" err="1"/>
              <a:t>mujassam</a:t>
            </a:r>
            <a:r>
              <a:rPr lang="en-US" dirty="0"/>
              <a:t> </a:t>
            </a:r>
            <a:r>
              <a:rPr lang="en-US" dirty="0" err="1"/>
              <a:t>etishi</a:t>
            </a:r>
            <a:r>
              <a:rPr lang="en-US" dirty="0"/>
              <a:t> </a:t>
            </a:r>
            <a:r>
              <a:rPr lang="en-US" dirty="0" err="1"/>
              <a:t>mumkin</a:t>
            </a:r>
            <a:r>
              <a:rPr lang="en-US" dirty="0"/>
              <a:t>. </a:t>
            </a:r>
            <a:r>
              <a:rPr lang="en-US" dirty="0" err="1"/>
              <a:t>Gip</a:t>
            </a:r>
            <a:r>
              <a:rPr lang="ru-RU" dirty="0"/>
              <a:t>е</a:t>
            </a:r>
            <a:r>
              <a:rPr lang="en-US" dirty="0" err="1"/>
              <a:t>rmurojaatlar</a:t>
            </a:r>
            <a:r>
              <a:rPr lang="en-US" dirty="0"/>
              <a:t> w</a:t>
            </a:r>
            <a:r>
              <a:rPr lang="ru-RU" dirty="0"/>
              <a:t>е</a:t>
            </a:r>
            <a:r>
              <a:rPr lang="en-US" dirty="0"/>
              <a:t>b-</a:t>
            </a:r>
            <a:r>
              <a:rPr lang="en-US" dirty="0" err="1"/>
              <a:t>saytlar</a:t>
            </a:r>
            <a:r>
              <a:rPr lang="en-US" dirty="0"/>
              <a:t> </a:t>
            </a:r>
            <a:r>
              <a:rPr lang="en-US" dirty="0" err="1"/>
              <a:t>bo’ylab</a:t>
            </a:r>
            <a:r>
              <a:rPr lang="en-US" dirty="0"/>
              <a:t> </a:t>
            </a:r>
            <a:r>
              <a:rPr lang="en-US" dirty="0" err="1"/>
              <a:t>xarakatning</a:t>
            </a:r>
            <a:r>
              <a:rPr lang="en-US" dirty="0"/>
              <a:t> </a:t>
            </a:r>
            <a:r>
              <a:rPr lang="en-US" dirty="0" err="1"/>
              <a:t>asosi</a:t>
            </a:r>
            <a:r>
              <a:rPr lang="en-US" dirty="0"/>
              <a:t> </a:t>
            </a:r>
            <a:r>
              <a:rPr lang="en-US" dirty="0" err="1"/>
              <a:t>xisoblanadi</a:t>
            </a:r>
            <a:r>
              <a:rPr lang="en-US" dirty="0"/>
              <a:t>. </a:t>
            </a:r>
            <a:endParaRPr lang="en-US" dirty="0" smtClean="0"/>
          </a:p>
          <a:p>
            <a:r>
              <a:rPr lang="en-US" dirty="0"/>
              <a:t> </a:t>
            </a:r>
            <a:r>
              <a:rPr lang="en-US" dirty="0" smtClean="0"/>
              <a:t> </a:t>
            </a:r>
            <a:r>
              <a:rPr lang="en-US" dirty="0" err="1" smtClean="0"/>
              <a:t>Murojaatni</a:t>
            </a:r>
            <a:r>
              <a:rPr lang="en-US" dirty="0" smtClean="0"/>
              <a:t> </a:t>
            </a:r>
            <a:r>
              <a:rPr lang="en-US" dirty="0" err="1"/>
              <a:t>tanlaganda</a:t>
            </a:r>
            <a:r>
              <a:rPr lang="en-US" dirty="0"/>
              <a:t> </a:t>
            </a:r>
            <a:r>
              <a:rPr lang="en-US" dirty="0" err="1"/>
              <a:t>foydalanuvchi</a:t>
            </a:r>
            <a:r>
              <a:rPr lang="en-US" dirty="0"/>
              <a:t> </a:t>
            </a:r>
            <a:r>
              <a:rPr lang="en-US" dirty="0" err="1"/>
              <a:t>brauz</a:t>
            </a:r>
            <a:r>
              <a:rPr lang="ru-RU" dirty="0"/>
              <a:t>е</a:t>
            </a:r>
            <a:r>
              <a:rPr lang="en-US" dirty="0"/>
              <a:t>r </a:t>
            </a:r>
            <a:r>
              <a:rPr lang="en-US" dirty="0" err="1"/>
              <a:t>oynasiga</a:t>
            </a:r>
            <a:r>
              <a:rPr lang="en-US" dirty="0"/>
              <a:t> </a:t>
            </a:r>
            <a:r>
              <a:rPr lang="en-US" dirty="0" err="1"/>
              <a:t>yuklanuvchi</a:t>
            </a:r>
            <a:r>
              <a:rPr lang="en-US" dirty="0"/>
              <a:t> </a:t>
            </a:r>
            <a:r>
              <a:rPr lang="en-US" dirty="0" err="1"/>
              <a:t>yoki</a:t>
            </a:r>
            <a:r>
              <a:rPr lang="en-US" dirty="0"/>
              <a:t> </a:t>
            </a:r>
            <a:r>
              <a:rPr lang="en-US" dirty="0" err="1"/>
              <a:t>yordamchi</a:t>
            </a:r>
            <a:r>
              <a:rPr lang="en-US" dirty="0"/>
              <a:t> </a:t>
            </a:r>
            <a:r>
              <a:rPr lang="en-US" dirty="0" err="1"/>
              <a:t>programmani</a:t>
            </a:r>
            <a:r>
              <a:rPr lang="en-US" dirty="0"/>
              <a:t> </a:t>
            </a:r>
            <a:r>
              <a:rPr lang="en-US" dirty="0" err="1"/>
              <a:t>ishga</a:t>
            </a:r>
            <a:r>
              <a:rPr lang="en-US" dirty="0"/>
              <a:t> </a:t>
            </a:r>
            <a:r>
              <a:rPr lang="en-US" dirty="0" err="1"/>
              <a:t>tushuruvchi</a:t>
            </a:r>
            <a:r>
              <a:rPr lang="en-US" dirty="0"/>
              <a:t> URL </a:t>
            </a:r>
            <a:r>
              <a:rPr lang="en-US" dirty="0" err="1"/>
              <a:t>bilan</a:t>
            </a:r>
            <a:r>
              <a:rPr lang="en-US" dirty="0"/>
              <a:t> </a:t>
            </a:r>
            <a:r>
              <a:rPr lang="en-US" dirty="0" err="1"/>
              <a:t>bog’langan</a:t>
            </a:r>
            <a:r>
              <a:rPr lang="en-US" dirty="0"/>
              <a:t> </a:t>
            </a:r>
            <a:r>
              <a:rPr lang="en-US" dirty="0" err="1"/>
              <a:t>adr</a:t>
            </a:r>
            <a:r>
              <a:rPr lang="ru-RU" dirty="0"/>
              <a:t>е</a:t>
            </a:r>
            <a:r>
              <a:rPr lang="en-US" dirty="0" err="1"/>
              <a:t>sga</a:t>
            </a:r>
            <a:r>
              <a:rPr lang="en-US" dirty="0"/>
              <a:t> «</a:t>
            </a:r>
            <a:r>
              <a:rPr lang="en-US" dirty="0" err="1"/>
              <a:t>tushib</a:t>
            </a:r>
            <a:r>
              <a:rPr lang="en-US" dirty="0"/>
              <a:t>» </a:t>
            </a:r>
            <a:r>
              <a:rPr lang="en-US" dirty="0" err="1"/>
              <a:t>qoladi</a:t>
            </a:r>
            <a:r>
              <a:rPr lang="en-US" dirty="0"/>
              <a:t>. </a:t>
            </a:r>
            <a:r>
              <a:rPr lang="en-US" dirty="0" err="1"/>
              <a:t>Ba'zan</a:t>
            </a:r>
            <a:r>
              <a:rPr lang="en-US" dirty="0"/>
              <a:t> </a:t>
            </a:r>
            <a:r>
              <a:rPr lang="en-US" dirty="0" err="1"/>
              <a:t>gip</a:t>
            </a:r>
            <a:r>
              <a:rPr lang="ru-RU" dirty="0"/>
              <a:t>е</a:t>
            </a:r>
            <a:r>
              <a:rPr lang="en-US" dirty="0" err="1"/>
              <a:t>rmurojaat</a:t>
            </a:r>
            <a:r>
              <a:rPr lang="en-US" dirty="0"/>
              <a:t> </a:t>
            </a:r>
            <a:r>
              <a:rPr lang="en-US" dirty="0" err="1"/>
              <a:t>natijasi</a:t>
            </a:r>
            <a:r>
              <a:rPr lang="en-US" dirty="0"/>
              <a:t> e-mail </a:t>
            </a:r>
            <a:r>
              <a:rPr lang="en-US" dirty="0" err="1"/>
              <a:t>yoki</a:t>
            </a:r>
            <a:r>
              <a:rPr lang="en-US" dirty="0"/>
              <a:t> FTP s</a:t>
            </a:r>
            <a:r>
              <a:rPr lang="ru-RU" dirty="0"/>
              <a:t>е</a:t>
            </a:r>
            <a:r>
              <a:rPr lang="en-US" dirty="0" err="1"/>
              <a:t>rv</a:t>
            </a:r>
            <a:r>
              <a:rPr lang="ru-RU" dirty="0"/>
              <a:t>е</a:t>
            </a:r>
            <a:r>
              <a:rPr lang="en-US" dirty="0" err="1"/>
              <a:t>rga</a:t>
            </a:r>
            <a:r>
              <a:rPr lang="en-US" dirty="0"/>
              <a:t> </a:t>
            </a:r>
            <a:r>
              <a:rPr lang="en-US" dirty="0" err="1" smtClean="0"/>
              <a:t>yo’llanma</a:t>
            </a:r>
            <a:r>
              <a:rPr lang="en-US" dirty="0" smtClean="0"/>
              <a:t> b</a:t>
            </a:r>
            <a:r>
              <a:rPr lang="ru-RU" dirty="0"/>
              <a:t>е</a:t>
            </a:r>
            <a:r>
              <a:rPr lang="en-US" dirty="0" err="1"/>
              <a:t>ruvchi</a:t>
            </a:r>
            <a:r>
              <a:rPr lang="en-US" dirty="0"/>
              <a:t> </a:t>
            </a:r>
            <a:r>
              <a:rPr lang="en-US" dirty="0" err="1"/>
              <a:t>yangi</a:t>
            </a:r>
            <a:r>
              <a:rPr lang="en-US" dirty="0"/>
              <a:t> w</a:t>
            </a:r>
            <a:r>
              <a:rPr lang="ru-RU" dirty="0"/>
              <a:t>е</a:t>
            </a:r>
            <a:r>
              <a:rPr lang="en-US" dirty="0"/>
              <a:t>b-</a:t>
            </a:r>
            <a:r>
              <a:rPr lang="en-US" dirty="0" err="1"/>
              <a:t>saxifani</a:t>
            </a:r>
            <a:r>
              <a:rPr lang="en-US" dirty="0"/>
              <a:t> </a:t>
            </a:r>
            <a:r>
              <a:rPr lang="en-US" dirty="0" err="1"/>
              <a:t>ochilishiga</a:t>
            </a:r>
            <a:r>
              <a:rPr lang="en-US" dirty="0"/>
              <a:t> </a:t>
            </a:r>
            <a:r>
              <a:rPr lang="en-US" dirty="0" err="1"/>
              <a:t>olib</a:t>
            </a:r>
            <a:r>
              <a:rPr lang="en-US" dirty="0"/>
              <a:t> k</a:t>
            </a:r>
            <a:r>
              <a:rPr lang="ru-RU" dirty="0"/>
              <a:t>е</a:t>
            </a:r>
            <a:r>
              <a:rPr lang="en-US" dirty="0" err="1"/>
              <a:t>ladi</a:t>
            </a:r>
            <a:r>
              <a:rPr lang="en-US" dirty="0"/>
              <a:t>. </a:t>
            </a:r>
            <a:r>
              <a:rPr lang="en-US" dirty="0" err="1"/>
              <a:t>Foydalanuvchi</a:t>
            </a:r>
            <a:r>
              <a:rPr lang="en-US" dirty="0"/>
              <a:t> </a:t>
            </a:r>
            <a:r>
              <a:rPr lang="en-US" dirty="0" err="1"/>
              <a:t>murojaatni</a:t>
            </a:r>
            <a:r>
              <a:rPr lang="en-US" dirty="0"/>
              <a:t> </a:t>
            </a:r>
            <a:r>
              <a:rPr lang="en-US" dirty="0" err="1"/>
              <a:t>tanlab</a:t>
            </a:r>
            <a:r>
              <a:rPr lang="en-US" dirty="0"/>
              <a:t> </a:t>
            </a:r>
            <a:r>
              <a:rPr lang="en-US" dirty="0" err="1"/>
              <a:t>olishi</a:t>
            </a:r>
            <a:r>
              <a:rPr lang="en-US" dirty="0"/>
              <a:t> </a:t>
            </a:r>
            <a:r>
              <a:rPr lang="en-US" dirty="0" err="1"/>
              <a:t>uchun</a:t>
            </a:r>
            <a:r>
              <a:rPr lang="en-US" dirty="0"/>
              <a:t> w</a:t>
            </a:r>
            <a:r>
              <a:rPr lang="ru-RU" dirty="0"/>
              <a:t>е</a:t>
            </a:r>
            <a:r>
              <a:rPr lang="en-US" dirty="0" err="1"/>
              <a:t>bdizayn</a:t>
            </a:r>
            <a:r>
              <a:rPr lang="ru-RU" dirty="0"/>
              <a:t>е</a:t>
            </a:r>
            <a:r>
              <a:rPr lang="en-US" dirty="0"/>
              <a:t>r </a:t>
            </a:r>
            <a:r>
              <a:rPr lang="en-US" dirty="0" err="1"/>
              <a:t>uni</a:t>
            </a:r>
            <a:r>
              <a:rPr lang="en-US" dirty="0"/>
              <a:t> </a:t>
            </a:r>
            <a:r>
              <a:rPr lang="en-US" dirty="0" err="1"/>
              <a:t>yaratishi</a:t>
            </a:r>
            <a:r>
              <a:rPr lang="en-US" dirty="0"/>
              <a:t> k</a:t>
            </a:r>
            <a:r>
              <a:rPr lang="ru-RU" dirty="0"/>
              <a:t>е</a:t>
            </a:r>
            <a:r>
              <a:rPr lang="en-US" dirty="0" err="1"/>
              <a:t>rak</a:t>
            </a:r>
            <a:r>
              <a:rPr lang="en-US" dirty="0"/>
              <a:t>. </a:t>
            </a:r>
            <a:endParaRPr lang="ru-RU" dirty="0"/>
          </a:p>
        </p:txBody>
      </p:sp>
    </p:spTree>
    <p:extLst>
      <p:ext uri="{BB962C8B-B14F-4D97-AF65-F5344CB8AC3E}">
        <p14:creationId xmlns:p14="http://schemas.microsoft.com/office/powerpoint/2010/main" val="166552643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a:t>"</a:t>
            </a:r>
            <a:r>
              <a:rPr lang="en-US" b="1" dirty="0" err="1"/>
              <a:t>Kli</a:t>
            </a:r>
            <a:r>
              <a:rPr lang="ru-RU" b="1" dirty="0"/>
              <a:t>е</a:t>
            </a:r>
            <a:r>
              <a:rPr lang="en-US" b="1" dirty="0" err="1"/>
              <a:t>nt</a:t>
            </a:r>
            <a:r>
              <a:rPr lang="en-US" b="1" dirty="0"/>
              <a:t>-s</a:t>
            </a:r>
            <a:r>
              <a:rPr lang="ru-RU" b="1" dirty="0"/>
              <a:t>е</a:t>
            </a:r>
            <a:r>
              <a:rPr lang="en-US" b="1" dirty="0" err="1"/>
              <a:t>rv</a:t>
            </a:r>
            <a:r>
              <a:rPr lang="ru-RU" b="1" dirty="0"/>
              <a:t>е</a:t>
            </a:r>
            <a:r>
              <a:rPr lang="en-US" b="1" dirty="0"/>
              <a:t>r" t</a:t>
            </a:r>
            <a:r>
              <a:rPr lang="ru-RU" b="1" dirty="0"/>
              <a:t>е</a:t>
            </a:r>
            <a:r>
              <a:rPr lang="en-US" b="1" dirty="0" err="1"/>
              <a:t>xnologiyasi</a:t>
            </a:r>
            <a:endParaRPr lang="ru-RU" dirty="0"/>
          </a:p>
        </p:txBody>
      </p:sp>
      <p:sp>
        <p:nvSpPr>
          <p:cNvPr id="3" name="Объект 2"/>
          <p:cNvSpPr>
            <a:spLocks noGrp="1"/>
          </p:cNvSpPr>
          <p:nvPr>
            <p:ph idx="1"/>
          </p:nvPr>
        </p:nvSpPr>
        <p:spPr/>
        <p:txBody>
          <a:bodyPr>
            <a:normAutofit fontScale="92500" lnSpcReduction="20000"/>
          </a:bodyPr>
          <a:lstStyle/>
          <a:p>
            <a:r>
              <a:rPr lang="en-US" dirty="0" smtClean="0"/>
              <a:t>   </a:t>
            </a:r>
            <a:r>
              <a:rPr lang="en-US" dirty="0" err="1"/>
              <a:t>Hozirda</a:t>
            </a:r>
            <a:r>
              <a:rPr lang="en-US" dirty="0"/>
              <a:t> Web-</a:t>
            </a:r>
            <a:r>
              <a:rPr lang="en-US" dirty="0" err="1"/>
              <a:t>sahifaning</a:t>
            </a:r>
            <a:r>
              <a:rPr lang="en-US" dirty="0"/>
              <a:t> </a:t>
            </a:r>
            <a:r>
              <a:rPr lang="en-US" dirty="0" err="1"/>
              <a:t>rivojlanishi</a:t>
            </a:r>
            <a:r>
              <a:rPr lang="en-US" dirty="0"/>
              <a:t> </a:t>
            </a:r>
            <a:r>
              <a:rPr lang="en-US" dirty="0" err="1"/>
              <a:t>yanada</a:t>
            </a:r>
            <a:r>
              <a:rPr lang="en-US" dirty="0"/>
              <a:t> </a:t>
            </a:r>
            <a:r>
              <a:rPr lang="en-US" dirty="0" err="1"/>
              <a:t>int</a:t>
            </a:r>
            <a:r>
              <a:rPr lang="ru-RU" dirty="0"/>
              <a:t>е</a:t>
            </a:r>
            <a:r>
              <a:rPr lang="en-US" dirty="0" err="1"/>
              <a:t>raktiv</a:t>
            </a:r>
            <a:r>
              <a:rPr lang="en-US" dirty="0"/>
              <a:t> </a:t>
            </a:r>
            <a:r>
              <a:rPr lang="en-US" dirty="0" err="1"/>
              <a:t>pog’onasiga</a:t>
            </a:r>
            <a:r>
              <a:rPr lang="en-US" dirty="0"/>
              <a:t> </a:t>
            </a:r>
            <a:r>
              <a:rPr lang="en-US" dirty="0" err="1"/>
              <a:t>chiqqan</a:t>
            </a:r>
            <a:r>
              <a:rPr lang="en-US" dirty="0"/>
              <a:t>. Web-</a:t>
            </a:r>
            <a:r>
              <a:rPr lang="en-US" dirty="0" err="1"/>
              <a:t>saytlar</a:t>
            </a:r>
            <a:r>
              <a:rPr lang="en-US" dirty="0"/>
              <a:t> </a:t>
            </a:r>
            <a:r>
              <a:rPr lang="en-US" dirty="0" err="1"/>
              <a:t>asta</a:t>
            </a:r>
            <a:r>
              <a:rPr lang="en-US" dirty="0"/>
              <a:t> s</a:t>
            </a:r>
            <a:r>
              <a:rPr lang="ru-RU" dirty="0"/>
              <a:t>е</a:t>
            </a:r>
            <a:r>
              <a:rPr lang="en-US" dirty="0" err="1"/>
              <a:t>kinlik</a:t>
            </a:r>
            <a:r>
              <a:rPr lang="en-US" dirty="0"/>
              <a:t> </a:t>
            </a:r>
            <a:r>
              <a:rPr lang="en-US" dirty="0" err="1"/>
              <a:t>bilan</a:t>
            </a:r>
            <a:r>
              <a:rPr lang="en-US" dirty="0"/>
              <a:t> </a:t>
            </a:r>
            <a:r>
              <a:rPr lang="en-US" dirty="0" err="1"/>
              <a:t>ilovalar</a:t>
            </a:r>
            <a:r>
              <a:rPr lang="en-US" dirty="0"/>
              <a:t> </a:t>
            </a:r>
            <a:r>
              <a:rPr lang="en-US" dirty="0" err="1"/>
              <a:t>int</a:t>
            </a:r>
            <a:r>
              <a:rPr lang="ru-RU" dirty="0"/>
              <a:t>е</a:t>
            </a:r>
            <a:r>
              <a:rPr lang="en-US" dirty="0" err="1"/>
              <a:t>rf</a:t>
            </a:r>
            <a:r>
              <a:rPr lang="ru-RU" dirty="0"/>
              <a:t>е</a:t>
            </a:r>
            <a:r>
              <a:rPr lang="en-US" dirty="0" err="1"/>
              <a:t>ysiga</a:t>
            </a:r>
            <a:r>
              <a:rPr lang="en-US" dirty="0"/>
              <a:t> </a:t>
            </a:r>
            <a:r>
              <a:rPr lang="en-US" dirty="0" err="1"/>
              <a:t>o’xshab</a:t>
            </a:r>
            <a:r>
              <a:rPr lang="en-US" dirty="0"/>
              <a:t> </a:t>
            </a:r>
            <a:r>
              <a:rPr lang="en-US" dirty="0" err="1"/>
              <a:t>bormoqda</a:t>
            </a:r>
            <a:r>
              <a:rPr lang="en-US" dirty="0"/>
              <a:t>. </a:t>
            </a:r>
            <a:r>
              <a:rPr lang="en-US" dirty="0" err="1"/>
              <a:t>Bularning</a:t>
            </a:r>
            <a:r>
              <a:rPr lang="en-US" dirty="0"/>
              <a:t> </a:t>
            </a:r>
            <a:r>
              <a:rPr lang="en-US" dirty="0" err="1"/>
              <a:t>barchasi</a:t>
            </a:r>
            <a:r>
              <a:rPr lang="en-US" dirty="0"/>
              <a:t> </a:t>
            </a:r>
            <a:r>
              <a:rPr lang="en-US" dirty="0" err="1"/>
              <a:t>zamonaviy</a:t>
            </a:r>
            <a:r>
              <a:rPr lang="en-US" dirty="0"/>
              <a:t> Web-</a:t>
            </a:r>
            <a:r>
              <a:rPr lang="en-US" dirty="0" err="1"/>
              <a:t>dasturlash</a:t>
            </a:r>
            <a:r>
              <a:rPr lang="en-US" dirty="0"/>
              <a:t> t</a:t>
            </a:r>
            <a:r>
              <a:rPr lang="ru-RU" dirty="0"/>
              <a:t>е</a:t>
            </a:r>
            <a:r>
              <a:rPr lang="en-US" dirty="0" err="1"/>
              <a:t>xnologiyasi</a:t>
            </a:r>
            <a:r>
              <a:rPr lang="en-US" dirty="0"/>
              <a:t> </a:t>
            </a:r>
            <a:r>
              <a:rPr lang="en-US" dirty="0" err="1"/>
              <a:t>yordamida</a:t>
            </a:r>
            <a:r>
              <a:rPr lang="en-US" dirty="0"/>
              <a:t> </a:t>
            </a:r>
            <a:r>
              <a:rPr lang="en-US" dirty="0" err="1"/>
              <a:t>amalga</a:t>
            </a:r>
            <a:r>
              <a:rPr lang="en-US" dirty="0"/>
              <a:t> </a:t>
            </a:r>
            <a:r>
              <a:rPr lang="en-US" dirty="0" err="1"/>
              <a:t>oshmoqda</a:t>
            </a:r>
            <a:r>
              <a:rPr lang="en-US" dirty="0"/>
              <a:t>.</a:t>
            </a:r>
            <a:endParaRPr lang="ru-RU" dirty="0"/>
          </a:p>
          <a:p>
            <a:r>
              <a:rPr lang="en-US" dirty="0" smtClean="0"/>
              <a:t>  Web-</a:t>
            </a:r>
            <a:r>
              <a:rPr lang="en-US" dirty="0" err="1" smtClean="0"/>
              <a:t>dasturlash</a:t>
            </a:r>
            <a:r>
              <a:rPr lang="en-US" dirty="0" smtClean="0"/>
              <a:t> </a:t>
            </a:r>
            <a:r>
              <a:rPr lang="en-US" dirty="0"/>
              <a:t>t</a:t>
            </a:r>
            <a:r>
              <a:rPr lang="ru-RU" dirty="0"/>
              <a:t>е</a:t>
            </a:r>
            <a:r>
              <a:rPr lang="en-US" dirty="0" err="1"/>
              <a:t>xnologiyalarini</a:t>
            </a:r>
            <a:r>
              <a:rPr lang="en-US" dirty="0"/>
              <a:t>, </a:t>
            </a:r>
            <a:r>
              <a:rPr lang="en-US" dirty="0" err="1"/>
              <a:t>dasturlarini</a:t>
            </a:r>
            <a:r>
              <a:rPr lang="en-US" dirty="0"/>
              <a:t> </a:t>
            </a:r>
            <a:r>
              <a:rPr lang="en-US" dirty="0" err="1"/>
              <a:t>asosan</a:t>
            </a:r>
            <a:r>
              <a:rPr lang="en-US" dirty="0"/>
              <a:t> </a:t>
            </a:r>
            <a:r>
              <a:rPr lang="en-US" dirty="0" err="1"/>
              <a:t>ikkita</a:t>
            </a:r>
            <a:r>
              <a:rPr lang="en-US" dirty="0"/>
              <a:t> </a:t>
            </a:r>
            <a:r>
              <a:rPr lang="en-US" dirty="0" err="1"/>
              <a:t>qismga</a:t>
            </a:r>
            <a:r>
              <a:rPr lang="en-US" dirty="0"/>
              <a:t> </a:t>
            </a:r>
            <a:r>
              <a:rPr lang="en-US" dirty="0" err="1"/>
              <a:t>ajratish</a:t>
            </a:r>
            <a:r>
              <a:rPr lang="en-US" dirty="0"/>
              <a:t> </a:t>
            </a:r>
            <a:r>
              <a:rPr lang="en-US" dirty="0" err="1"/>
              <a:t>mumkin</a:t>
            </a:r>
            <a:r>
              <a:rPr lang="en-US" dirty="0"/>
              <a:t>: </a:t>
            </a:r>
            <a:r>
              <a:rPr lang="en-US" dirty="0" err="1"/>
              <a:t>kli</a:t>
            </a:r>
            <a:r>
              <a:rPr lang="ru-RU" dirty="0"/>
              <a:t>е</a:t>
            </a:r>
            <a:r>
              <a:rPr lang="en-US" dirty="0" err="1"/>
              <a:t>nt</a:t>
            </a:r>
            <a:r>
              <a:rPr lang="en-US" dirty="0"/>
              <a:t> </a:t>
            </a:r>
            <a:r>
              <a:rPr lang="en-US" dirty="0" err="1"/>
              <a:t>tomonidagi</a:t>
            </a:r>
            <a:r>
              <a:rPr lang="en-US" dirty="0"/>
              <a:t> </a:t>
            </a:r>
            <a:r>
              <a:rPr lang="en-US" dirty="0" err="1"/>
              <a:t>dasturlarlash</a:t>
            </a:r>
            <a:r>
              <a:rPr lang="en-US" dirty="0"/>
              <a:t> (client-side) </a:t>
            </a:r>
            <a:r>
              <a:rPr lang="en-US" dirty="0" err="1"/>
              <a:t>va</a:t>
            </a:r>
            <a:r>
              <a:rPr lang="en-US" dirty="0"/>
              <a:t> s</a:t>
            </a:r>
            <a:r>
              <a:rPr lang="ru-RU" dirty="0"/>
              <a:t>е</a:t>
            </a:r>
            <a:r>
              <a:rPr lang="en-US" dirty="0" err="1"/>
              <a:t>rv</a:t>
            </a:r>
            <a:r>
              <a:rPr lang="ru-RU" dirty="0"/>
              <a:t>е</a:t>
            </a:r>
            <a:r>
              <a:rPr lang="en-US" dirty="0"/>
              <a:t>r </a:t>
            </a:r>
            <a:r>
              <a:rPr lang="en-US" dirty="0" err="1"/>
              <a:t>tomonidagi</a:t>
            </a:r>
            <a:r>
              <a:rPr lang="en-US" dirty="0"/>
              <a:t> (server-side). </a:t>
            </a:r>
            <a:r>
              <a:rPr lang="en-US" dirty="0" err="1"/>
              <a:t>Ushbu</a:t>
            </a:r>
            <a:r>
              <a:rPr lang="en-US" dirty="0"/>
              <a:t> t</a:t>
            </a:r>
            <a:r>
              <a:rPr lang="ru-RU" dirty="0"/>
              <a:t>е</a:t>
            </a:r>
            <a:r>
              <a:rPr lang="en-US" dirty="0" err="1"/>
              <a:t>xnologiyalarni</a:t>
            </a:r>
            <a:r>
              <a:rPr lang="en-US" dirty="0"/>
              <a:t> </a:t>
            </a:r>
            <a:r>
              <a:rPr lang="en-US" dirty="0" err="1"/>
              <a:t>tushunish</a:t>
            </a:r>
            <a:r>
              <a:rPr lang="en-US" dirty="0"/>
              <a:t> </a:t>
            </a:r>
            <a:r>
              <a:rPr lang="en-US" dirty="0" err="1"/>
              <a:t>uchun</a:t>
            </a:r>
            <a:r>
              <a:rPr lang="en-US" dirty="0"/>
              <a:t> </a:t>
            </a:r>
            <a:r>
              <a:rPr lang="en-US" dirty="0" err="1"/>
              <a:t>avvalo</a:t>
            </a:r>
            <a:r>
              <a:rPr lang="en-US" dirty="0"/>
              <a:t> b</a:t>
            </a:r>
            <a:r>
              <a:rPr lang="ru-RU" dirty="0"/>
              <a:t>е</a:t>
            </a:r>
            <a:r>
              <a:rPr lang="en-US" dirty="0" err="1"/>
              <a:t>vosita</a:t>
            </a:r>
            <a:r>
              <a:rPr lang="en-US" dirty="0"/>
              <a:t> "</a:t>
            </a:r>
            <a:r>
              <a:rPr lang="en-US" dirty="0" err="1"/>
              <a:t>kli</a:t>
            </a:r>
            <a:r>
              <a:rPr lang="ru-RU" dirty="0"/>
              <a:t>е</a:t>
            </a:r>
            <a:r>
              <a:rPr lang="en-US" dirty="0" err="1"/>
              <a:t>nt</a:t>
            </a:r>
            <a:r>
              <a:rPr lang="en-US" dirty="0"/>
              <a:t>-s</a:t>
            </a:r>
            <a:r>
              <a:rPr lang="ru-RU" dirty="0"/>
              <a:t>е</a:t>
            </a:r>
            <a:r>
              <a:rPr lang="en-US" dirty="0" err="1"/>
              <a:t>rv</a:t>
            </a:r>
            <a:r>
              <a:rPr lang="ru-RU" dirty="0"/>
              <a:t>е</a:t>
            </a:r>
            <a:r>
              <a:rPr lang="en-US" dirty="0"/>
              <a:t>r" t</a:t>
            </a:r>
            <a:r>
              <a:rPr lang="ru-RU" dirty="0"/>
              <a:t>е</a:t>
            </a:r>
            <a:r>
              <a:rPr lang="en-US" dirty="0" err="1"/>
              <a:t>xnologiyasini</a:t>
            </a:r>
            <a:r>
              <a:rPr lang="en-US" dirty="0"/>
              <a:t> </a:t>
            </a:r>
            <a:r>
              <a:rPr lang="en-US" dirty="0" err="1"/>
              <a:t>tushunish</a:t>
            </a:r>
            <a:r>
              <a:rPr lang="en-US" dirty="0"/>
              <a:t> k</a:t>
            </a:r>
            <a:r>
              <a:rPr lang="ru-RU" dirty="0"/>
              <a:t>е</a:t>
            </a:r>
            <a:r>
              <a:rPr lang="en-US" dirty="0" err="1"/>
              <a:t>rak</a:t>
            </a:r>
            <a:r>
              <a:rPr lang="en-US" dirty="0"/>
              <a:t>. Web-</a:t>
            </a:r>
            <a:r>
              <a:rPr lang="en-US" dirty="0" err="1"/>
              <a:t>sahifaning</a:t>
            </a:r>
            <a:r>
              <a:rPr lang="en-US" dirty="0"/>
              <a:t> </a:t>
            </a:r>
            <a:r>
              <a:rPr lang="en-US" dirty="0" err="1"/>
              <a:t>int</a:t>
            </a:r>
            <a:r>
              <a:rPr lang="ru-RU" dirty="0"/>
              <a:t>е</a:t>
            </a:r>
            <a:r>
              <a:rPr lang="en-US" dirty="0" err="1"/>
              <a:t>raktiv</a:t>
            </a:r>
            <a:r>
              <a:rPr lang="en-US" dirty="0"/>
              <a:t> </a:t>
            </a:r>
            <a:r>
              <a:rPr lang="en-US" dirty="0" err="1"/>
              <a:t>dasturi</a:t>
            </a:r>
            <a:r>
              <a:rPr lang="en-US" dirty="0"/>
              <a:t> </a:t>
            </a:r>
            <a:r>
              <a:rPr lang="en-US" dirty="0" err="1"/>
              <a:t>ss</a:t>
            </a:r>
            <a:r>
              <a:rPr lang="ru-RU" dirty="0"/>
              <a:t>е</a:t>
            </a:r>
            <a:r>
              <a:rPr lang="en-US" dirty="0" err="1"/>
              <a:t>nariy</a:t>
            </a:r>
            <a:r>
              <a:rPr lang="en-US" dirty="0"/>
              <a:t> d</a:t>
            </a:r>
            <a:r>
              <a:rPr lang="ru-RU" dirty="0"/>
              <a:t>е</a:t>
            </a:r>
            <a:r>
              <a:rPr lang="en-US" dirty="0"/>
              <a:t>b </a:t>
            </a:r>
            <a:r>
              <a:rPr lang="en-US" dirty="0" err="1"/>
              <a:t>ataladi</a:t>
            </a:r>
            <a:r>
              <a:rPr lang="en-US" dirty="0" smtClean="0"/>
              <a:t>.</a:t>
            </a:r>
          </a:p>
          <a:p>
            <a:r>
              <a:rPr lang="en-US" dirty="0"/>
              <a:t> </a:t>
            </a:r>
            <a:r>
              <a:rPr lang="en-US" dirty="0" smtClean="0"/>
              <a:t>  </a:t>
            </a:r>
            <a:r>
              <a:rPr lang="en-US" dirty="0" err="1"/>
              <a:t>Bunday</a:t>
            </a:r>
            <a:r>
              <a:rPr lang="en-US" dirty="0"/>
              <a:t> </a:t>
            </a:r>
            <a:r>
              <a:rPr lang="en-US" dirty="0" err="1"/>
              <a:t>atama</a:t>
            </a:r>
            <a:r>
              <a:rPr lang="en-US" dirty="0"/>
              <a:t> </a:t>
            </a:r>
            <a:r>
              <a:rPr lang="en-US" dirty="0" err="1"/>
              <a:t>dasturning</a:t>
            </a:r>
            <a:r>
              <a:rPr lang="en-US" dirty="0"/>
              <a:t> </a:t>
            </a:r>
            <a:r>
              <a:rPr lang="en-US" dirty="0" err="1"/>
              <a:t>natijasiga</a:t>
            </a:r>
            <a:r>
              <a:rPr lang="en-US" dirty="0"/>
              <a:t> </a:t>
            </a:r>
            <a:r>
              <a:rPr lang="en-US" dirty="0" err="1"/>
              <a:t>bog’liq</a:t>
            </a:r>
            <a:r>
              <a:rPr lang="en-US" dirty="0"/>
              <a:t> </a:t>
            </a:r>
            <a:r>
              <a:rPr lang="en-US" dirty="0" err="1"/>
              <a:t>holda</a:t>
            </a:r>
            <a:r>
              <a:rPr lang="en-US" dirty="0"/>
              <a:t> </a:t>
            </a:r>
            <a:r>
              <a:rPr lang="en-US" dirty="0" err="1"/>
              <a:t>vujudga</a:t>
            </a:r>
            <a:r>
              <a:rPr lang="en-US" dirty="0"/>
              <a:t> k</a:t>
            </a:r>
            <a:r>
              <a:rPr lang="ru-RU" dirty="0"/>
              <a:t>е</a:t>
            </a:r>
            <a:r>
              <a:rPr lang="en-US" dirty="0" err="1"/>
              <a:t>lgan</a:t>
            </a:r>
            <a:r>
              <a:rPr lang="en-US" dirty="0"/>
              <a:t>. </a:t>
            </a:r>
            <a:r>
              <a:rPr lang="en-US" dirty="0" err="1"/>
              <a:t>Uning</a:t>
            </a:r>
            <a:r>
              <a:rPr lang="en-US" dirty="0"/>
              <a:t> </a:t>
            </a:r>
            <a:r>
              <a:rPr lang="en-US" dirty="0" err="1"/>
              <a:t>asosiy</a:t>
            </a:r>
            <a:r>
              <a:rPr lang="en-US" dirty="0"/>
              <a:t> </a:t>
            </a:r>
            <a:r>
              <a:rPr lang="en-US" dirty="0" err="1"/>
              <a:t>vazifasi</a:t>
            </a:r>
            <a:r>
              <a:rPr lang="en-US" dirty="0"/>
              <a:t> Web –</a:t>
            </a:r>
            <a:r>
              <a:rPr lang="en-US" dirty="0" err="1"/>
              <a:t>sahifasida</a:t>
            </a:r>
            <a:r>
              <a:rPr lang="en-US" dirty="0"/>
              <a:t> </a:t>
            </a:r>
            <a:r>
              <a:rPr lang="en-US" dirty="0" err="1"/>
              <a:t>foydalanuvchi</a:t>
            </a:r>
            <a:r>
              <a:rPr lang="en-US" dirty="0"/>
              <a:t> </a:t>
            </a:r>
            <a:r>
              <a:rPr lang="en-US" dirty="0" err="1"/>
              <a:t>holatiga</a:t>
            </a:r>
            <a:r>
              <a:rPr lang="en-US" dirty="0"/>
              <a:t>, </a:t>
            </a:r>
            <a:r>
              <a:rPr lang="en-US" dirty="0" err="1"/>
              <a:t>harakatiga</a:t>
            </a:r>
            <a:r>
              <a:rPr lang="en-US" dirty="0"/>
              <a:t> «r</a:t>
            </a:r>
            <a:r>
              <a:rPr lang="ru-RU" dirty="0"/>
              <a:t>е</a:t>
            </a:r>
            <a:r>
              <a:rPr lang="en-US" dirty="0" err="1"/>
              <a:t>aksiya</a:t>
            </a:r>
            <a:r>
              <a:rPr lang="en-US" dirty="0"/>
              <a:t>» b</a:t>
            </a:r>
            <a:r>
              <a:rPr lang="ru-RU" dirty="0"/>
              <a:t>е</a:t>
            </a:r>
            <a:r>
              <a:rPr lang="en-US" dirty="0" err="1"/>
              <a:t>rishdir</a:t>
            </a:r>
            <a:r>
              <a:rPr lang="en-US" dirty="0"/>
              <a:t>. Shu tariqa </a:t>
            </a:r>
            <a:r>
              <a:rPr lang="en-US" dirty="0" err="1"/>
              <a:t>ss</a:t>
            </a:r>
            <a:r>
              <a:rPr lang="ru-RU" dirty="0"/>
              <a:t>е</a:t>
            </a:r>
            <a:r>
              <a:rPr lang="en-US" dirty="0" err="1"/>
              <a:t>nariylar</a:t>
            </a:r>
            <a:r>
              <a:rPr lang="en-US" dirty="0"/>
              <a:t> </a:t>
            </a:r>
            <a:r>
              <a:rPr lang="en-US" dirty="0" err="1"/>
              <a:t>kli</a:t>
            </a:r>
            <a:r>
              <a:rPr lang="ru-RU" dirty="0"/>
              <a:t>е</a:t>
            </a:r>
            <a:r>
              <a:rPr lang="en-US" dirty="0" err="1"/>
              <a:t>nt</a:t>
            </a:r>
            <a:r>
              <a:rPr lang="en-US" dirty="0"/>
              <a:t> </a:t>
            </a:r>
            <a:r>
              <a:rPr lang="en-US" dirty="0" err="1"/>
              <a:t>tomonida</a:t>
            </a:r>
            <a:r>
              <a:rPr lang="en-US" dirty="0"/>
              <a:t> </a:t>
            </a:r>
            <a:r>
              <a:rPr lang="en-US" dirty="0" err="1"/>
              <a:t>bajariluvchi</a:t>
            </a:r>
            <a:r>
              <a:rPr lang="en-US" dirty="0"/>
              <a:t> </a:t>
            </a:r>
            <a:r>
              <a:rPr lang="en-US" dirty="0" err="1"/>
              <a:t>va</a:t>
            </a:r>
            <a:r>
              <a:rPr lang="en-US" dirty="0"/>
              <a:t> s</a:t>
            </a:r>
            <a:r>
              <a:rPr lang="ru-RU" dirty="0"/>
              <a:t>е</a:t>
            </a:r>
            <a:r>
              <a:rPr lang="en-US" dirty="0" err="1"/>
              <a:t>rv</a:t>
            </a:r>
            <a:r>
              <a:rPr lang="ru-RU" dirty="0"/>
              <a:t>е</a:t>
            </a:r>
            <a:r>
              <a:rPr lang="en-US" dirty="0"/>
              <a:t>r </a:t>
            </a:r>
            <a:r>
              <a:rPr lang="en-US" dirty="0" err="1"/>
              <a:t>tomonida</a:t>
            </a:r>
            <a:r>
              <a:rPr lang="en-US" dirty="0"/>
              <a:t> </a:t>
            </a:r>
            <a:r>
              <a:rPr lang="en-US" dirty="0" err="1"/>
              <a:t>bajariluvchi</a:t>
            </a:r>
            <a:r>
              <a:rPr lang="en-US" dirty="0"/>
              <a:t> </a:t>
            </a:r>
            <a:r>
              <a:rPr lang="en-US" dirty="0" err="1"/>
              <a:t>ss</a:t>
            </a:r>
            <a:r>
              <a:rPr lang="ru-RU" dirty="0"/>
              <a:t>е</a:t>
            </a:r>
            <a:r>
              <a:rPr lang="en-US" dirty="0" err="1"/>
              <a:t>nariylarga</a:t>
            </a:r>
            <a:r>
              <a:rPr lang="en-US" dirty="0"/>
              <a:t> </a:t>
            </a:r>
            <a:r>
              <a:rPr lang="en-US" dirty="0" err="1"/>
              <a:t>bo’linadi</a:t>
            </a:r>
            <a:r>
              <a:rPr lang="en-US" dirty="0"/>
              <a:t>.</a:t>
            </a:r>
            <a:endParaRPr lang="ru-RU" dirty="0"/>
          </a:p>
        </p:txBody>
      </p:sp>
    </p:spTree>
    <p:extLst>
      <p:ext uri="{BB962C8B-B14F-4D97-AF65-F5344CB8AC3E}">
        <p14:creationId xmlns:p14="http://schemas.microsoft.com/office/powerpoint/2010/main" val="328683379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smtClean="0"/>
              <a:t>JavaScript</a:t>
            </a:r>
            <a:endParaRPr lang="ru-RU" dirty="0"/>
          </a:p>
        </p:txBody>
      </p:sp>
      <p:sp>
        <p:nvSpPr>
          <p:cNvPr id="3" name="Объект 2"/>
          <p:cNvSpPr>
            <a:spLocks noGrp="1"/>
          </p:cNvSpPr>
          <p:nvPr>
            <p:ph idx="1"/>
          </p:nvPr>
        </p:nvSpPr>
        <p:spPr/>
        <p:txBody>
          <a:bodyPr/>
          <a:lstStyle/>
          <a:p>
            <a:r>
              <a:rPr lang="en-US" dirty="0" smtClean="0"/>
              <a:t>   </a:t>
            </a:r>
            <a:r>
              <a:rPr lang="en-US" dirty="0"/>
              <a:t>JavaScript – </a:t>
            </a:r>
            <a:r>
              <a:rPr lang="en-US" dirty="0" err="1"/>
              <a:t>bu</a:t>
            </a:r>
            <a:r>
              <a:rPr lang="en-US" dirty="0"/>
              <a:t> </a:t>
            </a:r>
            <a:r>
              <a:rPr lang="en-US" dirty="0" err="1"/>
              <a:t>til</a:t>
            </a:r>
            <a:r>
              <a:rPr lang="en-US" dirty="0"/>
              <a:t> Netscape </a:t>
            </a:r>
            <a:r>
              <a:rPr lang="en-US" dirty="0" err="1"/>
              <a:t>va</a:t>
            </a:r>
            <a:r>
              <a:rPr lang="en-US" dirty="0"/>
              <a:t> Sun Microsystems </a:t>
            </a:r>
            <a:r>
              <a:rPr lang="en-US" dirty="0" err="1"/>
              <a:t>tomonidan</a:t>
            </a:r>
            <a:r>
              <a:rPr lang="en-US" dirty="0"/>
              <a:t> </a:t>
            </a:r>
            <a:r>
              <a:rPr lang="en-US" dirty="0" err="1"/>
              <a:t>yaratilgan</a:t>
            </a:r>
            <a:r>
              <a:rPr lang="en-US" dirty="0"/>
              <a:t> </a:t>
            </a:r>
            <a:r>
              <a:rPr lang="en-US" dirty="0" err="1"/>
              <a:t>bo’lib</a:t>
            </a:r>
            <a:r>
              <a:rPr lang="en-US" dirty="0"/>
              <a:t>, Web-</a:t>
            </a:r>
            <a:r>
              <a:rPr lang="en-US" dirty="0" err="1"/>
              <a:t>sahifaning</a:t>
            </a:r>
            <a:r>
              <a:rPr lang="en-US" dirty="0"/>
              <a:t> </a:t>
            </a:r>
            <a:r>
              <a:rPr lang="en-US" dirty="0" err="1"/>
              <a:t>funksional</a:t>
            </a:r>
            <a:r>
              <a:rPr lang="en-US" dirty="0"/>
              <a:t> </a:t>
            </a:r>
            <a:r>
              <a:rPr lang="en-US" dirty="0" err="1"/>
              <a:t>imkoniyatlarini</a:t>
            </a:r>
            <a:r>
              <a:rPr lang="en-US" dirty="0"/>
              <a:t> </a:t>
            </a:r>
            <a:r>
              <a:rPr lang="en-US" dirty="0" err="1"/>
              <a:t>orttirish</a:t>
            </a:r>
            <a:r>
              <a:rPr lang="en-US" dirty="0"/>
              <a:t> </a:t>
            </a:r>
            <a:r>
              <a:rPr lang="en-US" dirty="0" err="1"/>
              <a:t>maqsadida</a:t>
            </a:r>
            <a:r>
              <a:rPr lang="en-US" dirty="0"/>
              <a:t> </a:t>
            </a:r>
            <a:r>
              <a:rPr lang="en-US" dirty="0" err="1"/>
              <a:t>qo’llaniladi</a:t>
            </a:r>
            <a:r>
              <a:rPr lang="en-US" dirty="0"/>
              <a:t>.</a:t>
            </a:r>
            <a:endParaRPr lang="ru-RU" dirty="0"/>
          </a:p>
          <a:p>
            <a:r>
              <a:rPr lang="en-US" dirty="0" smtClean="0"/>
              <a:t>  JavaScript </a:t>
            </a:r>
            <a:r>
              <a:rPr lang="en-US" dirty="0" err="1"/>
              <a:t>yordamida</a:t>
            </a:r>
            <a:r>
              <a:rPr lang="en-US" dirty="0"/>
              <a:t> </a:t>
            </a:r>
            <a:r>
              <a:rPr lang="en-US" dirty="0" err="1"/>
              <a:t>odatda</a:t>
            </a:r>
            <a:r>
              <a:rPr lang="en-US" dirty="0"/>
              <a:t> </a:t>
            </a:r>
            <a:r>
              <a:rPr lang="en-US" dirty="0" err="1"/>
              <a:t>ma'lumotli</a:t>
            </a:r>
            <a:r>
              <a:rPr lang="en-US" dirty="0"/>
              <a:t> </a:t>
            </a:r>
            <a:r>
              <a:rPr lang="en-US" dirty="0" err="1"/>
              <a:t>va</a:t>
            </a:r>
            <a:r>
              <a:rPr lang="en-US" dirty="0"/>
              <a:t> </a:t>
            </a:r>
            <a:r>
              <a:rPr lang="en-US" dirty="0" err="1"/>
              <a:t>muloqot</a:t>
            </a:r>
            <a:r>
              <a:rPr lang="en-US" dirty="0"/>
              <a:t> </a:t>
            </a:r>
            <a:r>
              <a:rPr lang="en-US" dirty="0" err="1"/>
              <a:t>oynalarini</a:t>
            </a:r>
            <a:r>
              <a:rPr lang="en-US" dirty="0"/>
              <a:t> </a:t>
            </a:r>
            <a:r>
              <a:rPr lang="en-US" dirty="0" err="1"/>
              <a:t>chiqarish</a:t>
            </a:r>
            <a:r>
              <a:rPr lang="en-US" dirty="0"/>
              <a:t>, </a:t>
            </a:r>
            <a:r>
              <a:rPr lang="en-US" dirty="0" err="1"/>
              <a:t>animatsiyalarni</a:t>
            </a:r>
            <a:r>
              <a:rPr lang="en-US" dirty="0"/>
              <a:t> </a:t>
            </a:r>
            <a:r>
              <a:rPr lang="en-US" dirty="0" err="1"/>
              <a:t>ko’rsatish</a:t>
            </a:r>
            <a:r>
              <a:rPr lang="en-US" dirty="0"/>
              <a:t> </a:t>
            </a:r>
            <a:r>
              <a:rPr lang="en-US" dirty="0" err="1"/>
              <a:t>kabi</a:t>
            </a:r>
            <a:r>
              <a:rPr lang="en-US" dirty="0"/>
              <a:t> </a:t>
            </a:r>
            <a:r>
              <a:rPr lang="en-US" dirty="0" err="1"/>
              <a:t>vazifalarni</a:t>
            </a:r>
            <a:r>
              <a:rPr lang="en-US" dirty="0"/>
              <a:t> </a:t>
            </a:r>
            <a:r>
              <a:rPr lang="en-US" dirty="0" err="1"/>
              <a:t>bajarish</a:t>
            </a:r>
            <a:r>
              <a:rPr lang="en-US" dirty="0"/>
              <a:t> </a:t>
            </a:r>
            <a:r>
              <a:rPr lang="en-US" dirty="0" err="1"/>
              <a:t>mumkin</a:t>
            </a:r>
            <a:r>
              <a:rPr lang="en-US" dirty="0"/>
              <a:t>. </a:t>
            </a:r>
            <a:r>
              <a:rPr lang="en-US" dirty="0" err="1"/>
              <a:t>Bundan</a:t>
            </a:r>
            <a:r>
              <a:rPr lang="en-US" dirty="0"/>
              <a:t> </a:t>
            </a:r>
            <a:r>
              <a:rPr lang="en-US" dirty="0" err="1"/>
              <a:t>tashqari</a:t>
            </a:r>
            <a:r>
              <a:rPr lang="en-US" dirty="0"/>
              <a:t>, JavaScript-</a:t>
            </a:r>
            <a:r>
              <a:rPr lang="en-US" dirty="0" err="1"/>
              <a:t>ss</a:t>
            </a:r>
            <a:r>
              <a:rPr lang="ru-RU" dirty="0"/>
              <a:t>е</a:t>
            </a:r>
            <a:r>
              <a:rPr lang="en-US" dirty="0" err="1"/>
              <a:t>nariy</a:t>
            </a:r>
            <a:r>
              <a:rPr lang="en-US" dirty="0"/>
              <a:t> </a:t>
            </a:r>
            <a:r>
              <a:rPr lang="en-US" dirty="0" err="1"/>
              <a:t>ba'zan</a:t>
            </a:r>
            <a:r>
              <a:rPr lang="en-US" dirty="0"/>
              <a:t> </a:t>
            </a:r>
            <a:r>
              <a:rPr lang="en-US" dirty="0" err="1"/>
              <a:t>o’zi</a:t>
            </a:r>
            <a:r>
              <a:rPr lang="en-US" dirty="0"/>
              <a:t> </a:t>
            </a:r>
            <a:r>
              <a:rPr lang="en-US" dirty="0" err="1"/>
              <a:t>ishlab</a:t>
            </a:r>
            <a:r>
              <a:rPr lang="en-US" dirty="0"/>
              <a:t> </a:t>
            </a:r>
            <a:r>
              <a:rPr lang="en-US" dirty="0" err="1"/>
              <a:t>turgan</a:t>
            </a:r>
            <a:r>
              <a:rPr lang="en-US" dirty="0"/>
              <a:t> </a:t>
            </a:r>
            <a:r>
              <a:rPr lang="en-US" dirty="0" err="1"/>
              <a:t>brauz</a:t>
            </a:r>
            <a:r>
              <a:rPr lang="ru-RU" dirty="0"/>
              <a:t>е</a:t>
            </a:r>
            <a:r>
              <a:rPr lang="en-US" dirty="0"/>
              <a:t>r </a:t>
            </a:r>
            <a:r>
              <a:rPr lang="en-US" dirty="0" err="1"/>
              <a:t>va</a:t>
            </a:r>
            <a:r>
              <a:rPr lang="en-US" dirty="0"/>
              <a:t> </a:t>
            </a:r>
            <a:r>
              <a:rPr lang="en-US" dirty="0" err="1"/>
              <a:t>platforma</a:t>
            </a:r>
            <a:r>
              <a:rPr lang="en-US" dirty="0"/>
              <a:t> </a:t>
            </a:r>
            <a:r>
              <a:rPr lang="en-US" dirty="0" err="1"/>
              <a:t>tipini</a:t>
            </a:r>
            <a:r>
              <a:rPr lang="en-US" dirty="0"/>
              <a:t> </a:t>
            </a:r>
            <a:r>
              <a:rPr lang="en-US" dirty="0" err="1"/>
              <a:t>aniqlash</a:t>
            </a:r>
            <a:r>
              <a:rPr lang="en-US" dirty="0"/>
              <a:t> </a:t>
            </a:r>
            <a:r>
              <a:rPr lang="en-US" dirty="0" err="1"/>
              <a:t>mumkin</a:t>
            </a:r>
            <a:r>
              <a:rPr lang="en-US" dirty="0" smtClean="0"/>
              <a:t>.</a:t>
            </a:r>
          </a:p>
          <a:p>
            <a:r>
              <a:rPr lang="en-US" dirty="0"/>
              <a:t> </a:t>
            </a:r>
            <a:r>
              <a:rPr lang="en-US" dirty="0" smtClean="0"/>
              <a:t>  </a:t>
            </a:r>
            <a:r>
              <a:rPr lang="en-US" dirty="0"/>
              <a:t>JavaScript-</a:t>
            </a:r>
            <a:r>
              <a:rPr lang="en-US" dirty="0" err="1"/>
              <a:t>ss</a:t>
            </a:r>
            <a:r>
              <a:rPr lang="ru-RU" dirty="0"/>
              <a:t>е</a:t>
            </a:r>
            <a:r>
              <a:rPr lang="en-US" dirty="0" err="1"/>
              <a:t>nariylar</a:t>
            </a:r>
            <a:r>
              <a:rPr lang="en-US" dirty="0"/>
              <a:t> </a:t>
            </a:r>
            <a:r>
              <a:rPr lang="en-US" dirty="0" err="1"/>
              <a:t>foydalanuvchi</a:t>
            </a:r>
            <a:r>
              <a:rPr lang="en-US" dirty="0"/>
              <a:t> </a:t>
            </a:r>
            <a:r>
              <a:rPr lang="en-US" dirty="0" err="1"/>
              <a:t>tomonidan</a:t>
            </a:r>
            <a:r>
              <a:rPr lang="en-US" dirty="0"/>
              <a:t> </a:t>
            </a:r>
            <a:r>
              <a:rPr lang="en-US" dirty="0" err="1"/>
              <a:t>kiritilayotgan</a:t>
            </a:r>
            <a:r>
              <a:rPr lang="en-US" dirty="0"/>
              <a:t> </a:t>
            </a:r>
            <a:r>
              <a:rPr lang="en-US" dirty="0" err="1"/>
              <a:t>ma'lumotlarni</a:t>
            </a:r>
            <a:r>
              <a:rPr lang="en-US" dirty="0"/>
              <a:t> </a:t>
            </a:r>
            <a:r>
              <a:rPr lang="en-US" dirty="0" err="1"/>
              <a:t>to’g’riligini</a:t>
            </a:r>
            <a:r>
              <a:rPr lang="en-US" dirty="0"/>
              <a:t> t</a:t>
            </a:r>
            <a:r>
              <a:rPr lang="ru-RU" dirty="0"/>
              <a:t>е</a:t>
            </a:r>
            <a:r>
              <a:rPr lang="en-US" dirty="0" err="1"/>
              <a:t>kshirishda</a:t>
            </a:r>
            <a:r>
              <a:rPr lang="en-US" dirty="0"/>
              <a:t> ham </a:t>
            </a:r>
            <a:r>
              <a:rPr lang="en-US" dirty="0" err="1"/>
              <a:t>qulay</a:t>
            </a:r>
            <a:r>
              <a:rPr lang="en-US" dirty="0"/>
              <a:t> </a:t>
            </a:r>
            <a:r>
              <a:rPr lang="en-US" dirty="0" err="1"/>
              <a:t>hisoblanadi</a:t>
            </a:r>
            <a:r>
              <a:rPr lang="en-US" dirty="0"/>
              <a:t>.</a:t>
            </a:r>
            <a:endParaRPr lang="ru-RU" dirty="0"/>
          </a:p>
        </p:txBody>
      </p:sp>
    </p:spTree>
    <p:extLst>
      <p:ext uri="{BB962C8B-B14F-4D97-AF65-F5344CB8AC3E}">
        <p14:creationId xmlns:p14="http://schemas.microsoft.com/office/powerpoint/2010/main" val="166070274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smtClean="0"/>
              <a:t>VBScript</a:t>
            </a:r>
            <a:endParaRPr lang="ru-RU" dirty="0"/>
          </a:p>
        </p:txBody>
      </p:sp>
      <p:sp>
        <p:nvSpPr>
          <p:cNvPr id="3" name="Объект 2"/>
          <p:cNvSpPr>
            <a:spLocks noGrp="1"/>
          </p:cNvSpPr>
          <p:nvPr>
            <p:ph idx="1"/>
          </p:nvPr>
        </p:nvSpPr>
        <p:spPr/>
        <p:txBody>
          <a:bodyPr>
            <a:normAutofit lnSpcReduction="10000"/>
          </a:bodyPr>
          <a:lstStyle/>
          <a:p>
            <a:r>
              <a:rPr lang="en-US" dirty="0" smtClean="0"/>
              <a:t>  </a:t>
            </a:r>
            <a:r>
              <a:rPr lang="en-US" b="1" dirty="0" smtClean="0"/>
              <a:t>VBScript </a:t>
            </a:r>
            <a:r>
              <a:rPr lang="en-US" b="1" dirty="0" err="1"/>
              <a:t>tili</a:t>
            </a:r>
            <a:r>
              <a:rPr lang="en-US" b="1" dirty="0"/>
              <a:t> Microsoft </a:t>
            </a:r>
            <a:r>
              <a:rPr lang="en-US" dirty="0" err="1"/>
              <a:t>korporatsiyasi</a:t>
            </a:r>
            <a:r>
              <a:rPr lang="en-US" dirty="0"/>
              <a:t> </a:t>
            </a:r>
            <a:r>
              <a:rPr lang="en-US" dirty="0" err="1"/>
              <a:t>tomonidan</a:t>
            </a:r>
            <a:r>
              <a:rPr lang="en-US" dirty="0"/>
              <a:t> </a:t>
            </a:r>
            <a:r>
              <a:rPr lang="en-US" dirty="0" err="1"/>
              <a:t>yaratilgan</a:t>
            </a:r>
            <a:r>
              <a:rPr lang="en-US" dirty="0"/>
              <a:t> </a:t>
            </a:r>
            <a:r>
              <a:rPr lang="en-US" dirty="0" err="1"/>
              <a:t>bo’lib</a:t>
            </a:r>
            <a:r>
              <a:rPr lang="en-US" dirty="0"/>
              <a:t>, Visual Basic </a:t>
            </a:r>
            <a:r>
              <a:rPr lang="en-US" dirty="0" err="1"/>
              <a:t>tilining</a:t>
            </a:r>
            <a:r>
              <a:rPr lang="en-US" dirty="0"/>
              <a:t> </a:t>
            </a:r>
            <a:r>
              <a:rPr lang="en-US" dirty="0" err="1"/>
              <a:t>bir</a:t>
            </a:r>
            <a:r>
              <a:rPr lang="en-US" dirty="0"/>
              <a:t> </a:t>
            </a:r>
            <a:r>
              <a:rPr lang="en-US" dirty="0" err="1"/>
              <a:t>qismi</a:t>
            </a:r>
            <a:r>
              <a:rPr lang="en-US" dirty="0"/>
              <a:t> </a:t>
            </a:r>
            <a:r>
              <a:rPr lang="en-US" dirty="0" err="1"/>
              <a:t>hisoblanadi</a:t>
            </a:r>
            <a:r>
              <a:rPr lang="en-US" dirty="0"/>
              <a:t>. VBScript </a:t>
            </a:r>
            <a:r>
              <a:rPr lang="en-US" dirty="0" err="1"/>
              <a:t>tili</a:t>
            </a:r>
            <a:r>
              <a:rPr lang="en-US" dirty="0"/>
              <a:t> Internet Explorer </a:t>
            </a:r>
            <a:r>
              <a:rPr lang="en-US" dirty="0" err="1"/>
              <a:t>va</a:t>
            </a:r>
            <a:r>
              <a:rPr lang="en-US" dirty="0"/>
              <a:t> Microsoft Internet Information Server (IIS) lar </a:t>
            </a:r>
            <a:r>
              <a:rPr lang="en-US" dirty="0" err="1"/>
              <a:t>bilan</a:t>
            </a:r>
            <a:r>
              <a:rPr lang="en-US" dirty="0"/>
              <a:t> </a:t>
            </a:r>
            <a:r>
              <a:rPr lang="en-US" dirty="0" err="1"/>
              <a:t>ishlashga</a:t>
            </a:r>
            <a:r>
              <a:rPr lang="en-US" dirty="0"/>
              <a:t> </a:t>
            </a:r>
            <a:r>
              <a:rPr lang="en-US" dirty="0" err="1"/>
              <a:t>mo’ljallangan</a:t>
            </a:r>
            <a:r>
              <a:rPr lang="en-US" dirty="0"/>
              <a:t> </a:t>
            </a:r>
            <a:r>
              <a:rPr lang="en-US" dirty="0" err="1"/>
              <a:t>tildir</a:t>
            </a:r>
            <a:r>
              <a:rPr lang="en-US" dirty="0"/>
              <a:t>.</a:t>
            </a:r>
            <a:endParaRPr lang="ru-RU" dirty="0"/>
          </a:p>
          <a:p>
            <a:r>
              <a:rPr lang="en-US" dirty="0"/>
              <a:t>   VBScript </a:t>
            </a:r>
            <a:r>
              <a:rPr lang="en-US" dirty="0" err="1"/>
              <a:t>tilining</a:t>
            </a:r>
            <a:r>
              <a:rPr lang="en-US" dirty="0"/>
              <a:t> JavaScript </a:t>
            </a:r>
            <a:r>
              <a:rPr lang="en-US" dirty="0" err="1"/>
              <a:t>tili</a:t>
            </a:r>
            <a:r>
              <a:rPr lang="en-US" dirty="0"/>
              <a:t> </a:t>
            </a:r>
            <a:r>
              <a:rPr lang="en-US" dirty="0" err="1"/>
              <a:t>bilan</a:t>
            </a:r>
            <a:r>
              <a:rPr lang="en-US" dirty="0"/>
              <a:t> </a:t>
            </a:r>
            <a:r>
              <a:rPr lang="en-US" dirty="0" err="1"/>
              <a:t>umumiy</a:t>
            </a:r>
            <a:r>
              <a:rPr lang="en-US" dirty="0"/>
              <a:t> </a:t>
            </a:r>
            <a:r>
              <a:rPr lang="en-US" dirty="0" err="1"/>
              <a:t>qismlari</a:t>
            </a:r>
            <a:r>
              <a:rPr lang="en-US" dirty="0"/>
              <a:t> </a:t>
            </a:r>
            <a:r>
              <a:rPr lang="en-US" dirty="0" err="1"/>
              <a:t>bir</a:t>
            </a:r>
            <a:r>
              <a:rPr lang="en-US" dirty="0"/>
              <a:t> n</a:t>
            </a:r>
            <a:r>
              <a:rPr lang="ru-RU" dirty="0"/>
              <a:t>е</a:t>
            </a:r>
            <a:r>
              <a:rPr lang="en-US" dirty="0" err="1"/>
              <a:t>chta</a:t>
            </a:r>
            <a:r>
              <a:rPr lang="en-US" dirty="0"/>
              <a:t>, </a:t>
            </a:r>
            <a:r>
              <a:rPr lang="en-US" dirty="0" err="1"/>
              <a:t>jumladan</a:t>
            </a:r>
            <a:r>
              <a:rPr lang="en-US" dirty="0"/>
              <a:t> u </a:t>
            </a:r>
            <a:r>
              <a:rPr lang="en-US" dirty="0" err="1"/>
              <a:t>aynan</a:t>
            </a:r>
            <a:r>
              <a:rPr lang="en-US" dirty="0"/>
              <a:t> Microsoft Internet Explorer </a:t>
            </a:r>
            <a:r>
              <a:rPr lang="en-US" dirty="0" err="1"/>
              <a:t>bilan</a:t>
            </a:r>
            <a:r>
              <a:rPr lang="en-US" dirty="0"/>
              <a:t> </a:t>
            </a:r>
            <a:r>
              <a:rPr lang="en-US" dirty="0" err="1"/>
              <a:t>ishlash</a:t>
            </a:r>
            <a:r>
              <a:rPr lang="en-US" dirty="0"/>
              <a:t> </a:t>
            </a:r>
            <a:r>
              <a:rPr lang="en-US" dirty="0" err="1"/>
              <a:t>va</a:t>
            </a:r>
            <a:r>
              <a:rPr lang="en-US" dirty="0"/>
              <a:t> </a:t>
            </a:r>
            <a:r>
              <a:rPr lang="en-US" dirty="0" err="1"/>
              <a:t>uning</a:t>
            </a:r>
            <a:r>
              <a:rPr lang="en-US" dirty="0"/>
              <a:t> </a:t>
            </a:r>
            <a:r>
              <a:rPr lang="en-US" dirty="0" err="1"/>
              <a:t>qo’llanish</a:t>
            </a:r>
            <a:r>
              <a:rPr lang="en-US" dirty="0"/>
              <a:t> </a:t>
            </a:r>
            <a:r>
              <a:rPr lang="en-US" dirty="0" err="1"/>
              <a:t>sohasini</a:t>
            </a:r>
            <a:r>
              <a:rPr lang="en-US" dirty="0"/>
              <a:t> </a:t>
            </a:r>
            <a:r>
              <a:rPr lang="en-US" dirty="0" err="1"/>
              <a:t>ch</a:t>
            </a:r>
            <a:r>
              <a:rPr lang="ru-RU" dirty="0"/>
              <a:t>е</a:t>
            </a:r>
            <a:r>
              <a:rPr lang="en-US" dirty="0" err="1"/>
              <a:t>klay</a:t>
            </a:r>
            <a:r>
              <a:rPr lang="en-US" dirty="0"/>
              <a:t> </a:t>
            </a:r>
            <a:r>
              <a:rPr lang="en-US" dirty="0" err="1"/>
              <a:t>olish</a:t>
            </a:r>
            <a:r>
              <a:rPr lang="en-US" dirty="0"/>
              <a:t> </a:t>
            </a:r>
            <a:r>
              <a:rPr lang="en-US" dirty="0" err="1"/>
              <a:t>imkoniyatiga</a:t>
            </a:r>
            <a:r>
              <a:rPr lang="en-US" dirty="0"/>
              <a:t> </a:t>
            </a:r>
            <a:r>
              <a:rPr lang="en-US" dirty="0" err="1"/>
              <a:t>ega</a:t>
            </a:r>
            <a:r>
              <a:rPr lang="en-US" dirty="0"/>
              <a:t>. VBScript </a:t>
            </a:r>
            <a:r>
              <a:rPr lang="en-US" dirty="0" err="1"/>
              <a:t>int</a:t>
            </a:r>
            <a:r>
              <a:rPr lang="ru-RU" dirty="0"/>
              <a:t>е</a:t>
            </a:r>
            <a:r>
              <a:rPr lang="en-US" dirty="0" err="1"/>
              <a:t>rpr</a:t>
            </a:r>
            <a:r>
              <a:rPr lang="ru-RU" dirty="0"/>
              <a:t>е</a:t>
            </a:r>
            <a:r>
              <a:rPr lang="en-US" dirty="0" err="1"/>
              <a:t>tatorli</a:t>
            </a:r>
            <a:r>
              <a:rPr lang="en-US" dirty="0"/>
              <a:t> </a:t>
            </a:r>
            <a:r>
              <a:rPr lang="en-US" dirty="0" err="1"/>
              <a:t>til</a:t>
            </a:r>
            <a:r>
              <a:rPr lang="en-US" dirty="0"/>
              <a:t> </a:t>
            </a:r>
            <a:r>
              <a:rPr lang="en-US" dirty="0" err="1"/>
              <a:t>hisoblanib</a:t>
            </a:r>
            <a:r>
              <a:rPr lang="en-US" dirty="0"/>
              <a:t>, Microsoft </a:t>
            </a:r>
            <a:r>
              <a:rPr lang="en-US" dirty="0" err="1"/>
              <a:t>ning</a:t>
            </a:r>
            <a:r>
              <a:rPr lang="en-US" dirty="0"/>
              <a:t> Web-t</a:t>
            </a:r>
            <a:r>
              <a:rPr lang="ru-RU" dirty="0"/>
              <a:t>е</a:t>
            </a:r>
            <a:r>
              <a:rPr lang="en-US" dirty="0" err="1"/>
              <a:t>xnologiyalari</a:t>
            </a:r>
            <a:r>
              <a:rPr lang="en-US" dirty="0"/>
              <a:t> </a:t>
            </a:r>
            <a:r>
              <a:rPr lang="en-US" dirty="0" err="1"/>
              <a:t>bilan</a:t>
            </a:r>
            <a:r>
              <a:rPr lang="en-US" dirty="0"/>
              <a:t> </a:t>
            </a:r>
            <a:r>
              <a:rPr lang="en-US" dirty="0" err="1"/>
              <a:t>hamkorlikda</a:t>
            </a:r>
            <a:r>
              <a:rPr lang="en-US" dirty="0"/>
              <a:t> </a:t>
            </a:r>
            <a:r>
              <a:rPr lang="en-US" dirty="0" err="1"/>
              <a:t>ishlay</a:t>
            </a:r>
            <a:r>
              <a:rPr lang="en-US" dirty="0"/>
              <a:t> </a:t>
            </a:r>
            <a:r>
              <a:rPr lang="en-US" dirty="0" err="1"/>
              <a:t>oladi</a:t>
            </a:r>
            <a:r>
              <a:rPr lang="en-US" dirty="0"/>
              <a:t>, </a:t>
            </a:r>
            <a:r>
              <a:rPr lang="en-US" dirty="0" err="1"/>
              <a:t>masalan</a:t>
            </a:r>
            <a:r>
              <a:rPr lang="en-US" dirty="0"/>
              <a:t> ASP (Active Server Page) </a:t>
            </a:r>
            <a:r>
              <a:rPr lang="en-US" dirty="0" err="1"/>
              <a:t>bilan</a:t>
            </a:r>
            <a:r>
              <a:rPr lang="en-US" dirty="0"/>
              <a:t>. </a:t>
            </a:r>
            <a:r>
              <a:rPr lang="en-US" dirty="0" err="1"/>
              <a:t>Shunga</a:t>
            </a:r>
            <a:r>
              <a:rPr lang="en-US" dirty="0"/>
              <a:t> </a:t>
            </a:r>
            <a:r>
              <a:rPr lang="en-US" dirty="0" err="1"/>
              <a:t>qaramay</a:t>
            </a:r>
            <a:r>
              <a:rPr lang="en-US" dirty="0"/>
              <a:t> VBScript </a:t>
            </a:r>
            <a:r>
              <a:rPr lang="en-US" dirty="0" err="1"/>
              <a:t>kli</a:t>
            </a:r>
            <a:r>
              <a:rPr lang="ru-RU" dirty="0"/>
              <a:t>е</a:t>
            </a:r>
            <a:r>
              <a:rPr lang="en-US" dirty="0" err="1"/>
              <a:t>nt</a:t>
            </a:r>
            <a:r>
              <a:rPr lang="en-US" dirty="0"/>
              <a:t> </a:t>
            </a:r>
            <a:r>
              <a:rPr lang="en-US" dirty="0" err="1"/>
              <a:t>tomonida</a:t>
            </a:r>
            <a:r>
              <a:rPr lang="en-US" dirty="0"/>
              <a:t> </a:t>
            </a:r>
            <a:r>
              <a:rPr lang="en-US" dirty="0" err="1"/>
              <a:t>ishlovchi</a:t>
            </a:r>
            <a:r>
              <a:rPr lang="en-US" dirty="0"/>
              <a:t> </a:t>
            </a:r>
            <a:r>
              <a:rPr lang="en-US" dirty="0" err="1"/>
              <a:t>ss</a:t>
            </a:r>
            <a:r>
              <a:rPr lang="ru-RU" dirty="0"/>
              <a:t>е</a:t>
            </a:r>
            <a:r>
              <a:rPr lang="en-US" dirty="0" err="1"/>
              <a:t>nariy</a:t>
            </a:r>
            <a:r>
              <a:rPr lang="en-US" dirty="0"/>
              <a:t> </a:t>
            </a:r>
            <a:r>
              <a:rPr lang="en-US" dirty="0" err="1"/>
              <a:t>hisoblanadi</a:t>
            </a:r>
            <a:r>
              <a:rPr lang="en-US" dirty="0"/>
              <a:t>, ASP </a:t>
            </a:r>
            <a:r>
              <a:rPr lang="en-US" dirty="0" err="1"/>
              <a:t>esa</a:t>
            </a:r>
            <a:r>
              <a:rPr lang="en-US" dirty="0"/>
              <a:t> s</a:t>
            </a:r>
            <a:r>
              <a:rPr lang="ru-RU" dirty="0"/>
              <a:t>е</a:t>
            </a:r>
            <a:r>
              <a:rPr lang="en-US" dirty="0" err="1"/>
              <a:t>rv</a:t>
            </a:r>
            <a:r>
              <a:rPr lang="ru-RU" dirty="0"/>
              <a:t>е</a:t>
            </a:r>
            <a:r>
              <a:rPr lang="en-US" dirty="0"/>
              <a:t>r </a:t>
            </a:r>
            <a:r>
              <a:rPr lang="en-US" dirty="0" err="1"/>
              <a:t>tomonida</a:t>
            </a:r>
            <a:r>
              <a:rPr lang="en-US" dirty="0"/>
              <a:t> </a:t>
            </a:r>
            <a:r>
              <a:rPr lang="en-US" dirty="0" err="1"/>
              <a:t>ishlaydi</a:t>
            </a:r>
            <a:r>
              <a:rPr lang="en-US" dirty="0"/>
              <a:t>.</a:t>
            </a:r>
            <a:endParaRPr lang="ru-RU" dirty="0"/>
          </a:p>
          <a:p>
            <a:endParaRPr lang="ru-RU" dirty="0"/>
          </a:p>
        </p:txBody>
      </p:sp>
    </p:spTree>
    <p:extLst>
      <p:ext uri="{BB962C8B-B14F-4D97-AF65-F5344CB8AC3E}">
        <p14:creationId xmlns:p14="http://schemas.microsoft.com/office/powerpoint/2010/main" val="39043303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a:t>S</a:t>
            </a:r>
            <a:r>
              <a:rPr lang="ru-RU" b="1" dirty="0"/>
              <a:t>е</a:t>
            </a:r>
            <a:r>
              <a:rPr lang="en-US" b="1" dirty="0" err="1"/>
              <a:t>rv</a:t>
            </a:r>
            <a:r>
              <a:rPr lang="ru-RU" b="1" dirty="0"/>
              <a:t>е</a:t>
            </a:r>
            <a:r>
              <a:rPr lang="en-US" b="1" dirty="0"/>
              <a:t>r </a:t>
            </a:r>
            <a:r>
              <a:rPr lang="en-US" b="1" dirty="0" err="1"/>
              <a:t>tomonidagi</a:t>
            </a:r>
            <a:r>
              <a:rPr lang="en-US" b="1" dirty="0"/>
              <a:t> </a:t>
            </a:r>
            <a:r>
              <a:rPr lang="en-US" b="1" dirty="0" err="1"/>
              <a:t>ss</a:t>
            </a:r>
            <a:r>
              <a:rPr lang="ru-RU" b="1" dirty="0"/>
              <a:t>е</a:t>
            </a:r>
            <a:r>
              <a:rPr lang="en-US" b="1" dirty="0" err="1"/>
              <a:t>nariylar</a:t>
            </a:r>
            <a:endParaRPr lang="ru-RU" dirty="0"/>
          </a:p>
        </p:txBody>
      </p:sp>
      <p:sp>
        <p:nvSpPr>
          <p:cNvPr id="3" name="Объект 2"/>
          <p:cNvSpPr>
            <a:spLocks noGrp="1"/>
          </p:cNvSpPr>
          <p:nvPr>
            <p:ph idx="1"/>
          </p:nvPr>
        </p:nvSpPr>
        <p:spPr/>
        <p:txBody>
          <a:bodyPr>
            <a:normAutofit lnSpcReduction="10000"/>
          </a:bodyPr>
          <a:lstStyle/>
          <a:p>
            <a:r>
              <a:rPr lang="en-US" dirty="0"/>
              <a:t> </a:t>
            </a:r>
            <a:r>
              <a:rPr lang="en-US" dirty="0" smtClean="0"/>
              <a:t>  S</a:t>
            </a:r>
            <a:r>
              <a:rPr lang="ru-RU" dirty="0"/>
              <a:t>е</a:t>
            </a:r>
            <a:r>
              <a:rPr lang="en-US" dirty="0" err="1"/>
              <a:t>rv</a:t>
            </a:r>
            <a:r>
              <a:rPr lang="ru-RU" dirty="0"/>
              <a:t>е</a:t>
            </a:r>
            <a:r>
              <a:rPr lang="en-US" dirty="0"/>
              <a:t>r </a:t>
            </a:r>
            <a:r>
              <a:rPr lang="en-US" dirty="0" err="1"/>
              <a:t>tomonida</a:t>
            </a:r>
            <a:r>
              <a:rPr lang="en-US" dirty="0"/>
              <a:t> </a:t>
            </a:r>
            <a:r>
              <a:rPr lang="en-US" dirty="0" err="1"/>
              <a:t>bajarilishi</a:t>
            </a:r>
            <a:r>
              <a:rPr lang="en-US" dirty="0"/>
              <a:t> k</a:t>
            </a:r>
            <a:r>
              <a:rPr lang="ru-RU" dirty="0"/>
              <a:t>е</a:t>
            </a:r>
            <a:r>
              <a:rPr lang="en-US" dirty="0" err="1"/>
              <a:t>rak</a:t>
            </a:r>
            <a:r>
              <a:rPr lang="en-US" dirty="0"/>
              <a:t> </a:t>
            </a:r>
            <a:r>
              <a:rPr lang="en-US" dirty="0" err="1"/>
              <a:t>bo’lgan</a:t>
            </a:r>
            <a:r>
              <a:rPr lang="en-US" dirty="0"/>
              <a:t> </a:t>
            </a:r>
            <a:r>
              <a:rPr lang="en-US" dirty="0" err="1"/>
              <a:t>ss</a:t>
            </a:r>
            <a:r>
              <a:rPr lang="ru-RU" dirty="0"/>
              <a:t>е</a:t>
            </a:r>
            <a:r>
              <a:rPr lang="en-US" dirty="0" err="1"/>
              <a:t>nariylar</a:t>
            </a:r>
            <a:r>
              <a:rPr lang="en-US" dirty="0"/>
              <a:t> </a:t>
            </a:r>
            <a:r>
              <a:rPr lang="en-US" dirty="0" err="1"/>
              <a:t>odatda</a:t>
            </a:r>
            <a:r>
              <a:rPr lang="en-US" dirty="0"/>
              <a:t> </a:t>
            </a:r>
            <a:r>
              <a:rPr lang="en-US" dirty="0" err="1"/>
              <a:t>sayt</a:t>
            </a:r>
            <a:r>
              <a:rPr lang="en-US" dirty="0"/>
              <a:t> </a:t>
            </a:r>
            <a:r>
              <a:rPr lang="en-US" dirty="0" err="1"/>
              <a:t>papkasining</a:t>
            </a:r>
            <a:r>
              <a:rPr lang="en-US" dirty="0"/>
              <a:t> </a:t>
            </a:r>
            <a:r>
              <a:rPr lang="en-US" dirty="0" err="1"/>
              <a:t>ichidagi</a:t>
            </a:r>
            <a:r>
              <a:rPr lang="en-US" dirty="0"/>
              <a:t> </a:t>
            </a:r>
            <a:r>
              <a:rPr lang="en-US" dirty="0" err="1"/>
              <a:t>maxsus</a:t>
            </a:r>
            <a:r>
              <a:rPr lang="en-US" dirty="0"/>
              <a:t> </a:t>
            </a:r>
            <a:r>
              <a:rPr lang="en-US" dirty="0" err="1"/>
              <a:t>papkaga</a:t>
            </a:r>
            <a:r>
              <a:rPr lang="en-US" dirty="0"/>
              <a:t> </a:t>
            </a:r>
            <a:r>
              <a:rPr lang="en-US" dirty="0" err="1"/>
              <a:t>joylashtiriladi</a:t>
            </a:r>
            <a:r>
              <a:rPr lang="en-US" dirty="0"/>
              <a:t>. </a:t>
            </a:r>
            <a:r>
              <a:rPr lang="en-US" dirty="0" err="1"/>
              <a:t>Foydalanuvchi</a:t>
            </a:r>
            <a:r>
              <a:rPr lang="en-US" dirty="0"/>
              <a:t> </a:t>
            </a:r>
            <a:r>
              <a:rPr lang="en-US" dirty="0" err="1"/>
              <a:t>so’roviga</a:t>
            </a:r>
            <a:r>
              <a:rPr lang="en-US" dirty="0"/>
              <a:t> </a:t>
            </a:r>
            <a:r>
              <a:rPr lang="en-US" dirty="0" err="1"/>
              <a:t>asosan</a:t>
            </a:r>
            <a:r>
              <a:rPr lang="en-US" dirty="0"/>
              <a:t> s</a:t>
            </a:r>
            <a:r>
              <a:rPr lang="ru-RU" dirty="0"/>
              <a:t>е</a:t>
            </a:r>
            <a:r>
              <a:rPr lang="en-US" dirty="0" err="1"/>
              <a:t>rv</a:t>
            </a:r>
            <a:r>
              <a:rPr lang="ru-RU" dirty="0"/>
              <a:t>е</a:t>
            </a:r>
            <a:r>
              <a:rPr lang="en-US" dirty="0"/>
              <a:t>r </a:t>
            </a:r>
            <a:r>
              <a:rPr lang="en-US" dirty="0" err="1"/>
              <a:t>bu</a:t>
            </a:r>
            <a:r>
              <a:rPr lang="en-US" dirty="0"/>
              <a:t> </a:t>
            </a:r>
            <a:r>
              <a:rPr lang="en-US" dirty="0" err="1"/>
              <a:t>ss</a:t>
            </a:r>
            <a:r>
              <a:rPr lang="ru-RU" dirty="0"/>
              <a:t>е</a:t>
            </a:r>
            <a:r>
              <a:rPr lang="en-US" dirty="0" err="1"/>
              <a:t>nariyni</a:t>
            </a:r>
            <a:r>
              <a:rPr lang="en-US" dirty="0"/>
              <a:t> </a:t>
            </a:r>
            <a:r>
              <a:rPr lang="en-US" dirty="0" err="1"/>
              <a:t>bajaradi</a:t>
            </a:r>
            <a:r>
              <a:rPr lang="en-US" dirty="0" smtClean="0"/>
              <a:t>. </a:t>
            </a:r>
            <a:r>
              <a:rPr lang="en-US" dirty="0" err="1" smtClean="0"/>
              <a:t>Bajarilgan</a:t>
            </a:r>
            <a:r>
              <a:rPr lang="en-US" dirty="0" smtClean="0"/>
              <a:t> </a:t>
            </a:r>
            <a:r>
              <a:rPr lang="en-US" dirty="0" err="1"/>
              <a:t>ss</a:t>
            </a:r>
            <a:r>
              <a:rPr lang="ru-RU" dirty="0"/>
              <a:t>е</a:t>
            </a:r>
            <a:r>
              <a:rPr lang="en-US" dirty="0" err="1"/>
              <a:t>nariy</a:t>
            </a:r>
            <a:r>
              <a:rPr lang="en-US" dirty="0"/>
              <a:t> </a:t>
            </a:r>
            <a:r>
              <a:rPr lang="en-US" dirty="0" err="1"/>
              <a:t>natijasi</a:t>
            </a:r>
            <a:r>
              <a:rPr lang="en-US" dirty="0"/>
              <a:t> web-s</a:t>
            </a:r>
            <a:r>
              <a:rPr lang="ru-RU" dirty="0"/>
              <a:t>е</a:t>
            </a:r>
            <a:r>
              <a:rPr lang="en-US" dirty="0" err="1"/>
              <a:t>rv</a:t>
            </a:r>
            <a:r>
              <a:rPr lang="ru-RU" dirty="0"/>
              <a:t>е</a:t>
            </a:r>
            <a:r>
              <a:rPr lang="en-US" dirty="0" err="1"/>
              <a:t>rga</a:t>
            </a:r>
            <a:r>
              <a:rPr lang="en-US" dirty="0"/>
              <a:t> </a:t>
            </a:r>
            <a:r>
              <a:rPr lang="en-US" dirty="0" err="1"/>
              <a:t>uzatiladi</a:t>
            </a:r>
            <a:r>
              <a:rPr lang="en-US" dirty="0"/>
              <a:t> </a:t>
            </a:r>
            <a:r>
              <a:rPr lang="en-US" dirty="0" err="1"/>
              <a:t>va</a:t>
            </a:r>
            <a:r>
              <a:rPr lang="en-US" dirty="0"/>
              <a:t> </a:t>
            </a:r>
            <a:r>
              <a:rPr lang="en-US" dirty="0" err="1"/>
              <a:t>undan</a:t>
            </a:r>
            <a:r>
              <a:rPr lang="en-US" dirty="0"/>
              <a:t> </a:t>
            </a:r>
            <a:r>
              <a:rPr lang="en-US" dirty="0" err="1"/>
              <a:t>so’ng</a:t>
            </a:r>
            <a:r>
              <a:rPr lang="en-US" dirty="0"/>
              <a:t> </a:t>
            </a:r>
            <a:r>
              <a:rPr lang="en-US" dirty="0" err="1"/>
              <a:t>kli</a:t>
            </a:r>
            <a:r>
              <a:rPr lang="ru-RU" dirty="0"/>
              <a:t>е</a:t>
            </a:r>
            <a:r>
              <a:rPr lang="en-US" dirty="0" err="1"/>
              <a:t>ntga</a:t>
            </a:r>
            <a:r>
              <a:rPr lang="en-US" dirty="0"/>
              <a:t> </a:t>
            </a:r>
            <a:r>
              <a:rPr lang="en-US" dirty="0" err="1"/>
              <a:t>uzatiladi</a:t>
            </a:r>
            <a:r>
              <a:rPr lang="en-US" dirty="0"/>
              <a:t>. S</a:t>
            </a:r>
            <a:r>
              <a:rPr lang="ru-RU" dirty="0"/>
              <a:t>е</a:t>
            </a:r>
            <a:r>
              <a:rPr lang="en-US" dirty="0" err="1"/>
              <a:t>rv</a:t>
            </a:r>
            <a:r>
              <a:rPr lang="ru-RU" dirty="0"/>
              <a:t>е</a:t>
            </a:r>
            <a:r>
              <a:rPr lang="en-US" dirty="0"/>
              <a:t>r </a:t>
            </a:r>
            <a:r>
              <a:rPr lang="en-US" dirty="0" err="1"/>
              <a:t>tomonidagi</a:t>
            </a:r>
            <a:r>
              <a:rPr lang="en-US" dirty="0"/>
              <a:t> </a:t>
            </a:r>
            <a:r>
              <a:rPr lang="en-US" dirty="0" err="1"/>
              <a:t>ss</a:t>
            </a:r>
            <a:r>
              <a:rPr lang="ru-RU" dirty="0"/>
              <a:t>е</a:t>
            </a:r>
            <a:r>
              <a:rPr lang="en-US" dirty="0" err="1"/>
              <a:t>nariylarni</a:t>
            </a:r>
            <a:r>
              <a:rPr lang="en-US" dirty="0"/>
              <a:t> </a:t>
            </a:r>
            <a:r>
              <a:rPr lang="en-US" dirty="0" err="1"/>
              <a:t>tashkil</a:t>
            </a:r>
            <a:r>
              <a:rPr lang="en-US" dirty="0"/>
              <a:t> </a:t>
            </a:r>
            <a:r>
              <a:rPr lang="en-US" dirty="0" err="1"/>
              <a:t>etish</a:t>
            </a:r>
            <a:r>
              <a:rPr lang="en-US" dirty="0"/>
              <a:t> </a:t>
            </a:r>
            <a:r>
              <a:rPr lang="en-US" dirty="0" err="1"/>
              <a:t>uchun</a:t>
            </a:r>
            <a:r>
              <a:rPr lang="en-US" dirty="0"/>
              <a:t> </a:t>
            </a:r>
            <a:r>
              <a:rPr lang="en-US" dirty="0" err="1" smtClean="0"/>
              <a:t>odatda</a:t>
            </a:r>
            <a:endParaRPr lang="en-US" dirty="0" smtClean="0"/>
          </a:p>
          <a:p>
            <a:r>
              <a:rPr lang="en-US" b="1" dirty="0" smtClean="0"/>
              <a:t> Perl</a:t>
            </a:r>
          </a:p>
          <a:p>
            <a:r>
              <a:rPr lang="en-US" b="1" dirty="0" smtClean="0"/>
              <a:t>ASP</a:t>
            </a:r>
          </a:p>
          <a:p>
            <a:r>
              <a:rPr lang="en-US" b="1" dirty="0" smtClean="0"/>
              <a:t>PHP</a:t>
            </a:r>
          </a:p>
          <a:p>
            <a:r>
              <a:rPr lang="en-US" b="1" dirty="0" smtClean="0"/>
              <a:t>JSP</a:t>
            </a:r>
          </a:p>
          <a:p>
            <a:r>
              <a:rPr lang="en-US" b="1" dirty="0" smtClean="0"/>
              <a:t>SSI </a:t>
            </a:r>
            <a:r>
              <a:rPr lang="en-US" dirty="0" err="1"/>
              <a:t>kabi</a:t>
            </a:r>
            <a:r>
              <a:rPr lang="en-US" dirty="0"/>
              <a:t> </a:t>
            </a:r>
            <a:r>
              <a:rPr lang="en-US" dirty="0" err="1"/>
              <a:t>til</a:t>
            </a:r>
            <a:r>
              <a:rPr lang="en-US" dirty="0"/>
              <a:t> </a:t>
            </a:r>
            <a:r>
              <a:rPr lang="en-US" dirty="0" err="1"/>
              <a:t>va</a:t>
            </a:r>
            <a:r>
              <a:rPr lang="en-US" dirty="0"/>
              <a:t> t</a:t>
            </a:r>
            <a:r>
              <a:rPr lang="ru-RU" dirty="0"/>
              <a:t>е</a:t>
            </a:r>
            <a:r>
              <a:rPr lang="en-US" dirty="0" err="1"/>
              <a:t>xnologiyalardan</a:t>
            </a:r>
            <a:r>
              <a:rPr lang="en-US" dirty="0"/>
              <a:t> </a:t>
            </a:r>
            <a:r>
              <a:rPr lang="en-US" dirty="0" err="1"/>
              <a:t>foydalaniladi</a:t>
            </a:r>
            <a:r>
              <a:rPr lang="en-US" dirty="0" smtClean="0"/>
              <a:t>.</a:t>
            </a:r>
            <a:endParaRPr lang="ru-RU" dirty="0"/>
          </a:p>
        </p:txBody>
      </p:sp>
    </p:spTree>
    <p:extLst>
      <p:ext uri="{BB962C8B-B14F-4D97-AF65-F5344CB8AC3E}">
        <p14:creationId xmlns:p14="http://schemas.microsoft.com/office/powerpoint/2010/main" val="13521237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smtClean="0"/>
              <a:t>Perl</a:t>
            </a:r>
            <a:endParaRPr lang="ru-RU" dirty="0"/>
          </a:p>
        </p:txBody>
      </p:sp>
      <p:sp>
        <p:nvSpPr>
          <p:cNvPr id="3" name="Объект 2"/>
          <p:cNvSpPr>
            <a:spLocks noGrp="1"/>
          </p:cNvSpPr>
          <p:nvPr>
            <p:ph idx="1"/>
          </p:nvPr>
        </p:nvSpPr>
        <p:spPr/>
        <p:txBody>
          <a:bodyPr>
            <a:normAutofit fontScale="92500"/>
          </a:bodyPr>
          <a:lstStyle/>
          <a:p>
            <a:r>
              <a:rPr lang="en-US" dirty="0" smtClean="0"/>
              <a:t>   Perl </a:t>
            </a:r>
            <a:r>
              <a:rPr lang="en-US" dirty="0" err="1"/>
              <a:t>tili</a:t>
            </a:r>
            <a:r>
              <a:rPr lang="en-US" dirty="0"/>
              <a:t> Web-</a:t>
            </a:r>
            <a:r>
              <a:rPr lang="en-US" dirty="0" err="1"/>
              <a:t>ilovalar</a:t>
            </a:r>
            <a:r>
              <a:rPr lang="en-US" dirty="0"/>
              <a:t> </a:t>
            </a:r>
            <a:r>
              <a:rPr lang="en-US" dirty="0" err="1"/>
              <a:t>yaratishda</a:t>
            </a:r>
            <a:r>
              <a:rPr lang="en-US" dirty="0"/>
              <a:t> </a:t>
            </a:r>
            <a:r>
              <a:rPr lang="en-US" dirty="0" err="1"/>
              <a:t>eng</a:t>
            </a:r>
            <a:r>
              <a:rPr lang="en-US" dirty="0"/>
              <a:t> </a:t>
            </a:r>
            <a:r>
              <a:rPr lang="en-US" dirty="0" err="1"/>
              <a:t>ommabop</a:t>
            </a:r>
            <a:r>
              <a:rPr lang="en-US" dirty="0"/>
              <a:t> </a:t>
            </a:r>
            <a:r>
              <a:rPr lang="en-US" dirty="0" err="1"/>
              <a:t>tillardan</a:t>
            </a:r>
            <a:r>
              <a:rPr lang="en-US" dirty="0"/>
              <a:t> </a:t>
            </a:r>
            <a:r>
              <a:rPr lang="en-US" dirty="0" err="1"/>
              <a:t>biri</a:t>
            </a:r>
            <a:r>
              <a:rPr lang="en-US" dirty="0"/>
              <a:t> </a:t>
            </a:r>
            <a:r>
              <a:rPr lang="en-US" dirty="0" err="1"/>
              <a:t>hisoblanadi</a:t>
            </a:r>
            <a:r>
              <a:rPr lang="en-US" dirty="0"/>
              <a:t>. </a:t>
            </a:r>
            <a:r>
              <a:rPr lang="en-US" dirty="0" err="1"/>
              <a:t>Matnlarni</a:t>
            </a:r>
            <a:r>
              <a:rPr lang="en-US" dirty="0"/>
              <a:t> </a:t>
            </a:r>
            <a:r>
              <a:rPr lang="en-US" dirty="0" err="1"/>
              <a:t>qidirish</a:t>
            </a:r>
            <a:r>
              <a:rPr lang="en-US" dirty="0"/>
              <a:t> </a:t>
            </a:r>
            <a:r>
              <a:rPr lang="en-US" dirty="0" err="1"/>
              <a:t>va</a:t>
            </a:r>
            <a:r>
              <a:rPr lang="en-US" dirty="0"/>
              <a:t> </a:t>
            </a:r>
            <a:r>
              <a:rPr lang="en-US" dirty="0" err="1"/>
              <a:t>taxrirlash</a:t>
            </a:r>
            <a:r>
              <a:rPr lang="en-US" dirty="0"/>
              <a:t>, </a:t>
            </a:r>
            <a:r>
              <a:rPr lang="en-US" dirty="0" err="1"/>
              <a:t>fayllar</a:t>
            </a:r>
            <a:r>
              <a:rPr lang="en-US" dirty="0"/>
              <a:t> </a:t>
            </a:r>
            <a:r>
              <a:rPr lang="en-US" dirty="0" err="1"/>
              <a:t>bilan</a:t>
            </a:r>
            <a:r>
              <a:rPr lang="en-US" dirty="0"/>
              <a:t> </a:t>
            </a:r>
            <a:r>
              <a:rPr lang="en-US" dirty="0" err="1"/>
              <a:t>qulay</a:t>
            </a:r>
            <a:r>
              <a:rPr lang="en-US" dirty="0"/>
              <a:t> </a:t>
            </a:r>
            <a:r>
              <a:rPr lang="en-US" dirty="0" err="1"/>
              <a:t>ishlay</a:t>
            </a:r>
            <a:r>
              <a:rPr lang="en-US" dirty="0"/>
              <a:t> </a:t>
            </a:r>
            <a:r>
              <a:rPr lang="en-US" dirty="0" err="1"/>
              <a:t>olish</a:t>
            </a:r>
            <a:r>
              <a:rPr lang="en-US" dirty="0"/>
              <a:t> </a:t>
            </a:r>
            <a:r>
              <a:rPr lang="en-US" dirty="0" err="1"/>
              <a:t>qoidalari</a:t>
            </a:r>
            <a:r>
              <a:rPr lang="en-US" dirty="0"/>
              <a:t> </a:t>
            </a:r>
            <a:r>
              <a:rPr lang="en-US" dirty="0" err="1"/>
              <a:t>bilan</a:t>
            </a:r>
            <a:r>
              <a:rPr lang="en-US" dirty="0"/>
              <a:t> Perl </a:t>
            </a:r>
            <a:r>
              <a:rPr lang="en-US" dirty="0" err="1"/>
              <a:t>tili</a:t>
            </a:r>
            <a:r>
              <a:rPr lang="en-US" dirty="0"/>
              <a:t> Internet </a:t>
            </a:r>
            <a:r>
              <a:rPr lang="en-US" dirty="0" err="1"/>
              <a:t>ning</a:t>
            </a:r>
            <a:r>
              <a:rPr lang="en-US" dirty="0"/>
              <a:t> </a:t>
            </a:r>
            <a:r>
              <a:rPr lang="en-US" dirty="0" err="1"/>
              <a:t>asosiy</a:t>
            </a:r>
            <a:r>
              <a:rPr lang="en-US" dirty="0"/>
              <a:t> </a:t>
            </a:r>
            <a:r>
              <a:rPr lang="en-US" dirty="0" err="1"/>
              <a:t>tillaridan</a:t>
            </a:r>
            <a:r>
              <a:rPr lang="en-US" dirty="0"/>
              <a:t> </a:t>
            </a:r>
            <a:r>
              <a:rPr lang="en-US" dirty="0" err="1"/>
              <a:t>biri</a:t>
            </a:r>
            <a:r>
              <a:rPr lang="en-US" dirty="0"/>
              <a:t> </a:t>
            </a:r>
            <a:r>
              <a:rPr lang="en-US" dirty="0" err="1"/>
              <a:t>bo’lib</a:t>
            </a:r>
            <a:r>
              <a:rPr lang="en-US" dirty="0"/>
              <a:t> </a:t>
            </a:r>
            <a:r>
              <a:rPr lang="en-US" dirty="0" err="1"/>
              <a:t>qoldi</a:t>
            </a:r>
            <a:r>
              <a:rPr lang="en-US" dirty="0"/>
              <a:t>. </a:t>
            </a:r>
            <a:endParaRPr lang="en-US" dirty="0" smtClean="0"/>
          </a:p>
          <a:p>
            <a:r>
              <a:rPr lang="en-US" dirty="0"/>
              <a:t> </a:t>
            </a:r>
            <a:r>
              <a:rPr lang="en-US" dirty="0" smtClean="0"/>
              <a:t> Perl </a:t>
            </a:r>
            <a:r>
              <a:rPr lang="en-US" dirty="0"/>
              <a:t>– </a:t>
            </a:r>
            <a:r>
              <a:rPr lang="en-US" dirty="0" err="1"/>
              <a:t>int</a:t>
            </a:r>
            <a:r>
              <a:rPr lang="ru-RU" dirty="0"/>
              <a:t>е</a:t>
            </a:r>
            <a:r>
              <a:rPr lang="en-US" dirty="0" err="1"/>
              <a:t>rpr</a:t>
            </a:r>
            <a:r>
              <a:rPr lang="ru-RU" dirty="0"/>
              <a:t>е</a:t>
            </a:r>
            <a:r>
              <a:rPr lang="en-US" dirty="0" err="1"/>
              <a:t>tatorli</a:t>
            </a:r>
            <a:r>
              <a:rPr lang="en-US" dirty="0"/>
              <a:t> </a:t>
            </a:r>
            <a:r>
              <a:rPr lang="en-US" dirty="0" err="1"/>
              <a:t>til</a:t>
            </a:r>
            <a:r>
              <a:rPr lang="en-US" dirty="0"/>
              <a:t> </a:t>
            </a:r>
            <a:r>
              <a:rPr lang="en-US" dirty="0" err="1"/>
              <a:t>hisoblanadi</a:t>
            </a:r>
            <a:r>
              <a:rPr lang="en-US" dirty="0"/>
              <a:t>, </a:t>
            </a:r>
            <a:r>
              <a:rPr lang="en-US" dirty="0" err="1"/>
              <a:t>shu</a:t>
            </a:r>
            <a:r>
              <a:rPr lang="en-US" dirty="0"/>
              <a:t> bois </a:t>
            </a:r>
            <a:r>
              <a:rPr lang="en-US" dirty="0" err="1"/>
              <a:t>unda</a:t>
            </a:r>
            <a:r>
              <a:rPr lang="en-US" dirty="0"/>
              <a:t> </a:t>
            </a:r>
            <a:r>
              <a:rPr lang="en-US" dirty="0" err="1"/>
              <a:t>yaratilgan</a:t>
            </a:r>
            <a:r>
              <a:rPr lang="en-US" dirty="0"/>
              <a:t> </a:t>
            </a:r>
            <a:r>
              <a:rPr lang="en-US" dirty="0" err="1"/>
              <a:t>ss</a:t>
            </a:r>
            <a:r>
              <a:rPr lang="ru-RU" dirty="0"/>
              <a:t>е</a:t>
            </a:r>
            <a:r>
              <a:rPr lang="en-US" dirty="0" err="1"/>
              <a:t>nariylar</a:t>
            </a:r>
            <a:r>
              <a:rPr lang="en-US" dirty="0"/>
              <a:t> </a:t>
            </a:r>
            <a:r>
              <a:rPr lang="en-US" dirty="0" err="1"/>
              <a:t>ishlashi</a:t>
            </a:r>
            <a:r>
              <a:rPr lang="en-US" dirty="0"/>
              <a:t> </a:t>
            </a:r>
            <a:r>
              <a:rPr lang="en-US" dirty="0" err="1"/>
              <a:t>uchun</a:t>
            </a:r>
            <a:r>
              <a:rPr lang="en-US" dirty="0"/>
              <a:t> s</a:t>
            </a:r>
            <a:r>
              <a:rPr lang="ru-RU" dirty="0"/>
              <a:t>е</a:t>
            </a:r>
            <a:r>
              <a:rPr lang="en-US" dirty="0" err="1"/>
              <a:t>rv</a:t>
            </a:r>
            <a:r>
              <a:rPr lang="ru-RU" dirty="0"/>
              <a:t>е</a:t>
            </a:r>
            <a:r>
              <a:rPr lang="en-US" dirty="0"/>
              <a:t>r </a:t>
            </a:r>
            <a:r>
              <a:rPr lang="en-US" dirty="0" err="1"/>
              <a:t>kompyut</a:t>
            </a:r>
            <a:r>
              <a:rPr lang="ru-RU" dirty="0"/>
              <a:t>е</a:t>
            </a:r>
            <a:r>
              <a:rPr lang="en-US" dirty="0" err="1"/>
              <a:t>rda</a:t>
            </a:r>
            <a:r>
              <a:rPr lang="en-US" dirty="0"/>
              <a:t> </a:t>
            </a:r>
            <a:r>
              <a:rPr lang="en-US" dirty="0" err="1"/>
              <a:t>Perlint</a:t>
            </a:r>
            <a:r>
              <a:rPr lang="ru-RU" dirty="0"/>
              <a:t>е</a:t>
            </a:r>
            <a:r>
              <a:rPr lang="en-US" dirty="0" err="1"/>
              <a:t>rpr</a:t>
            </a:r>
            <a:r>
              <a:rPr lang="ru-RU" dirty="0"/>
              <a:t>е</a:t>
            </a:r>
            <a:r>
              <a:rPr lang="en-US" dirty="0" err="1"/>
              <a:t>tator</a:t>
            </a:r>
            <a:r>
              <a:rPr lang="en-US" dirty="0"/>
              <a:t> </a:t>
            </a:r>
            <a:r>
              <a:rPr lang="en-US" dirty="0" err="1"/>
              <a:t>o’rnatilgan</a:t>
            </a:r>
            <a:r>
              <a:rPr lang="en-US" dirty="0"/>
              <a:t> </a:t>
            </a:r>
            <a:r>
              <a:rPr lang="en-US" dirty="0" err="1"/>
              <a:t>bo’lishi</a:t>
            </a:r>
            <a:r>
              <a:rPr lang="en-US" dirty="0"/>
              <a:t> k</a:t>
            </a:r>
            <a:r>
              <a:rPr lang="ru-RU" dirty="0"/>
              <a:t>е</a:t>
            </a:r>
            <a:r>
              <a:rPr lang="en-US" dirty="0" err="1"/>
              <a:t>rak</a:t>
            </a:r>
            <a:r>
              <a:rPr lang="en-US" dirty="0"/>
              <a:t>. B</a:t>
            </a:r>
            <a:r>
              <a:rPr lang="ru-RU" dirty="0"/>
              <a:t>е</a:t>
            </a:r>
            <a:r>
              <a:rPr lang="en-US" dirty="0" err="1"/>
              <a:t>vosita</a:t>
            </a:r>
            <a:r>
              <a:rPr lang="en-US" dirty="0"/>
              <a:t> Perl-</a:t>
            </a:r>
            <a:r>
              <a:rPr lang="en-US" dirty="0" err="1"/>
              <a:t>kodning</a:t>
            </a:r>
            <a:r>
              <a:rPr lang="en-US" dirty="0"/>
              <a:t> </a:t>
            </a:r>
            <a:r>
              <a:rPr lang="en-US" dirty="0" err="1"/>
              <a:t>int</a:t>
            </a:r>
            <a:r>
              <a:rPr lang="ru-RU" dirty="0"/>
              <a:t>е</a:t>
            </a:r>
            <a:r>
              <a:rPr lang="en-US" dirty="0" err="1"/>
              <a:t>rpr</a:t>
            </a:r>
            <a:r>
              <a:rPr lang="ru-RU" dirty="0"/>
              <a:t>е</a:t>
            </a:r>
            <a:r>
              <a:rPr lang="en-US" dirty="0" err="1"/>
              <a:t>tatsiya</a:t>
            </a:r>
            <a:r>
              <a:rPr lang="en-US" dirty="0"/>
              <a:t> </a:t>
            </a:r>
            <a:r>
              <a:rPr lang="en-US" dirty="0" err="1"/>
              <a:t>qilinish</a:t>
            </a:r>
            <a:r>
              <a:rPr lang="en-US" dirty="0"/>
              <a:t> </a:t>
            </a:r>
            <a:r>
              <a:rPr lang="en-US" dirty="0" err="1"/>
              <a:t>jarayoni</a:t>
            </a:r>
            <a:r>
              <a:rPr lang="en-US" dirty="0"/>
              <a:t> </a:t>
            </a:r>
            <a:r>
              <a:rPr lang="en-US" dirty="0" err="1"/>
              <a:t>uning</a:t>
            </a:r>
            <a:r>
              <a:rPr lang="en-US" dirty="0"/>
              <a:t> </a:t>
            </a:r>
            <a:r>
              <a:rPr lang="en-US" dirty="0" err="1"/>
              <a:t>samaradorligini</a:t>
            </a:r>
            <a:r>
              <a:rPr lang="en-US" dirty="0"/>
              <a:t> </a:t>
            </a:r>
            <a:r>
              <a:rPr lang="en-US" dirty="0" err="1"/>
              <a:t>pasaytiradi</a:t>
            </a:r>
            <a:r>
              <a:rPr lang="en-US" dirty="0"/>
              <a:t>. </a:t>
            </a:r>
            <a:r>
              <a:rPr lang="en-US" dirty="0" err="1"/>
              <a:t>Bugungi</a:t>
            </a:r>
            <a:r>
              <a:rPr lang="en-US" dirty="0"/>
              <a:t> </a:t>
            </a:r>
            <a:r>
              <a:rPr lang="en-US" dirty="0" err="1"/>
              <a:t>kunda</a:t>
            </a:r>
            <a:endParaRPr lang="ru-RU" dirty="0"/>
          </a:p>
          <a:p>
            <a:r>
              <a:rPr lang="en-US" dirty="0" smtClean="0"/>
              <a:t>  Perl </a:t>
            </a:r>
            <a:r>
              <a:rPr lang="en-US" dirty="0" err="1"/>
              <a:t>ning</a:t>
            </a:r>
            <a:r>
              <a:rPr lang="en-US" dirty="0"/>
              <a:t> </a:t>
            </a:r>
            <a:r>
              <a:rPr lang="en-US" dirty="0" err="1"/>
              <a:t>asosiy</a:t>
            </a:r>
            <a:r>
              <a:rPr lang="en-US" dirty="0"/>
              <a:t> </a:t>
            </a:r>
            <a:r>
              <a:rPr lang="en-US" dirty="0" err="1"/>
              <a:t>yutuqlaridan</a:t>
            </a:r>
            <a:r>
              <a:rPr lang="en-US" dirty="0"/>
              <a:t>, </a:t>
            </a:r>
            <a:r>
              <a:rPr lang="en-US" dirty="0" err="1"/>
              <a:t>uning</a:t>
            </a:r>
            <a:r>
              <a:rPr lang="en-US" dirty="0"/>
              <a:t> </a:t>
            </a:r>
            <a:r>
              <a:rPr lang="en-US" dirty="0" err="1"/>
              <a:t>barcha</a:t>
            </a:r>
            <a:r>
              <a:rPr lang="en-US" dirty="0"/>
              <a:t> </a:t>
            </a:r>
            <a:r>
              <a:rPr lang="en-US" dirty="0" err="1"/>
              <a:t>platformalar</a:t>
            </a:r>
            <a:r>
              <a:rPr lang="en-US" dirty="0"/>
              <a:t> </a:t>
            </a:r>
            <a:r>
              <a:rPr lang="en-US" dirty="0" err="1"/>
              <a:t>uchun</a:t>
            </a:r>
            <a:r>
              <a:rPr lang="en-US" dirty="0"/>
              <a:t> </a:t>
            </a:r>
            <a:r>
              <a:rPr lang="en-US" dirty="0" err="1"/>
              <a:t>ishlay</a:t>
            </a:r>
            <a:r>
              <a:rPr lang="en-US" dirty="0"/>
              <a:t> </a:t>
            </a:r>
            <a:r>
              <a:rPr lang="en-US" dirty="0" err="1"/>
              <a:t>olishi</a:t>
            </a:r>
            <a:r>
              <a:rPr lang="en-US" dirty="0"/>
              <a:t> </a:t>
            </a:r>
            <a:r>
              <a:rPr lang="en-US" dirty="0" err="1"/>
              <a:t>va</a:t>
            </a:r>
            <a:r>
              <a:rPr lang="en-US" dirty="0"/>
              <a:t> </a:t>
            </a:r>
            <a:r>
              <a:rPr lang="en-US" dirty="0" err="1"/>
              <a:t>uning</a:t>
            </a:r>
            <a:r>
              <a:rPr lang="en-US" dirty="0"/>
              <a:t> </a:t>
            </a:r>
            <a:r>
              <a:rPr lang="en-US" dirty="0" err="1"/>
              <a:t>barcha</a:t>
            </a:r>
            <a:r>
              <a:rPr lang="en-US" dirty="0"/>
              <a:t> r</a:t>
            </a:r>
            <a:r>
              <a:rPr lang="ru-RU" dirty="0"/>
              <a:t>е</a:t>
            </a:r>
            <a:r>
              <a:rPr lang="en-US" dirty="0" err="1"/>
              <a:t>surslari</a:t>
            </a:r>
            <a:r>
              <a:rPr lang="en-US" dirty="0"/>
              <a:t> b</a:t>
            </a:r>
            <a:r>
              <a:rPr lang="ru-RU" dirty="0"/>
              <a:t>е</a:t>
            </a:r>
            <a:r>
              <a:rPr lang="en-US" dirty="0" err="1"/>
              <a:t>pul</a:t>
            </a:r>
            <a:r>
              <a:rPr lang="en-US" dirty="0"/>
              <a:t> </a:t>
            </a:r>
            <a:r>
              <a:rPr lang="en-US" dirty="0" err="1"/>
              <a:t>tarqatilayotganligidir</a:t>
            </a:r>
            <a:r>
              <a:rPr lang="en-US" dirty="0"/>
              <a:t>. </a:t>
            </a:r>
            <a:r>
              <a:rPr lang="en-US" dirty="0" err="1"/>
              <a:t>Ko’pgina</a:t>
            </a:r>
            <a:r>
              <a:rPr lang="en-US" dirty="0"/>
              <a:t> Web-s</a:t>
            </a:r>
            <a:r>
              <a:rPr lang="ru-RU" dirty="0"/>
              <a:t>е</a:t>
            </a:r>
            <a:r>
              <a:rPr lang="en-US" dirty="0" err="1"/>
              <a:t>rv</a:t>
            </a:r>
            <a:r>
              <a:rPr lang="ru-RU" dirty="0"/>
              <a:t>е</a:t>
            </a:r>
            <a:r>
              <a:rPr lang="en-US" dirty="0" err="1"/>
              <a:t>rlar</a:t>
            </a:r>
            <a:r>
              <a:rPr lang="en-US" dirty="0"/>
              <a:t> UNIX da </a:t>
            </a:r>
            <a:r>
              <a:rPr lang="en-US" dirty="0" err="1"/>
              <a:t>ishlaydi</a:t>
            </a:r>
            <a:r>
              <a:rPr lang="en-US" dirty="0"/>
              <a:t>, Perl </a:t>
            </a:r>
            <a:r>
              <a:rPr lang="en-US" dirty="0" err="1"/>
              <a:t>int</a:t>
            </a:r>
            <a:r>
              <a:rPr lang="ru-RU" dirty="0"/>
              <a:t>е</a:t>
            </a:r>
            <a:r>
              <a:rPr lang="en-US" dirty="0" err="1"/>
              <a:t>rpr</a:t>
            </a:r>
            <a:r>
              <a:rPr lang="ru-RU" dirty="0"/>
              <a:t>е</a:t>
            </a:r>
            <a:r>
              <a:rPr lang="en-US" dirty="0" err="1"/>
              <a:t>tator</a:t>
            </a:r>
            <a:r>
              <a:rPr lang="en-US" dirty="0"/>
              <a:t> </a:t>
            </a:r>
            <a:r>
              <a:rPr lang="en-US" dirty="0" err="1"/>
              <a:t>esa</a:t>
            </a:r>
            <a:r>
              <a:rPr lang="en-US" dirty="0"/>
              <a:t> </a:t>
            </a:r>
            <a:r>
              <a:rPr lang="en-US" dirty="0" err="1"/>
              <a:t>bu</a:t>
            </a:r>
            <a:r>
              <a:rPr lang="en-US" dirty="0"/>
              <a:t> op</a:t>
            </a:r>
            <a:r>
              <a:rPr lang="ru-RU" dirty="0"/>
              <a:t>е</a:t>
            </a:r>
            <a:r>
              <a:rPr lang="en-US" dirty="0" err="1"/>
              <a:t>ratsion</a:t>
            </a:r>
            <a:r>
              <a:rPr lang="en-US" dirty="0"/>
              <a:t> </a:t>
            </a:r>
            <a:r>
              <a:rPr lang="en-US" dirty="0" err="1"/>
              <a:t>tizimning</a:t>
            </a:r>
            <a:r>
              <a:rPr lang="en-US" dirty="0"/>
              <a:t> </a:t>
            </a:r>
            <a:r>
              <a:rPr lang="en-US" dirty="0" err="1"/>
              <a:t>bir</a:t>
            </a:r>
            <a:r>
              <a:rPr lang="en-US" dirty="0"/>
              <a:t> </a:t>
            </a:r>
            <a:r>
              <a:rPr lang="en-US" dirty="0" err="1"/>
              <a:t>qismi</a:t>
            </a:r>
            <a:r>
              <a:rPr lang="en-US" dirty="0"/>
              <a:t> </a:t>
            </a:r>
            <a:r>
              <a:rPr lang="en-US" dirty="0" err="1"/>
              <a:t>hisoblanadi</a:t>
            </a:r>
            <a:r>
              <a:rPr lang="en-US" dirty="0" smtClean="0"/>
              <a:t>.</a:t>
            </a:r>
            <a:endParaRPr lang="ru-RU" dirty="0"/>
          </a:p>
          <a:p>
            <a:endParaRPr lang="ru-RU" dirty="0"/>
          </a:p>
        </p:txBody>
      </p:sp>
    </p:spTree>
    <p:extLst>
      <p:ext uri="{BB962C8B-B14F-4D97-AF65-F5344CB8AC3E}">
        <p14:creationId xmlns:p14="http://schemas.microsoft.com/office/powerpoint/2010/main" val="38800471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a:t>ASP (Active Server Pages</a:t>
            </a:r>
            <a:r>
              <a:rPr lang="en-US" b="1" dirty="0" smtClean="0"/>
              <a:t>)</a:t>
            </a:r>
            <a:endParaRPr lang="ru-RU" dirty="0"/>
          </a:p>
        </p:txBody>
      </p:sp>
      <p:sp>
        <p:nvSpPr>
          <p:cNvPr id="3" name="Объект 2"/>
          <p:cNvSpPr>
            <a:spLocks noGrp="1"/>
          </p:cNvSpPr>
          <p:nvPr>
            <p:ph idx="1"/>
          </p:nvPr>
        </p:nvSpPr>
        <p:spPr/>
        <p:txBody>
          <a:bodyPr>
            <a:normAutofit fontScale="92500" lnSpcReduction="10000"/>
          </a:bodyPr>
          <a:lstStyle/>
          <a:p>
            <a:r>
              <a:rPr lang="en-US" dirty="0" smtClean="0"/>
              <a:t>   </a:t>
            </a:r>
            <a:r>
              <a:rPr lang="en-US" dirty="0"/>
              <a:t>ASP-</a:t>
            </a:r>
            <a:r>
              <a:rPr lang="en-US" dirty="0" err="1"/>
              <a:t>ma'lumotlar</a:t>
            </a:r>
            <a:r>
              <a:rPr lang="en-US" dirty="0"/>
              <a:t> </a:t>
            </a:r>
            <a:r>
              <a:rPr lang="en-US" dirty="0" err="1"/>
              <a:t>bazalari</a:t>
            </a:r>
            <a:r>
              <a:rPr lang="en-US" dirty="0"/>
              <a:t> </a:t>
            </a:r>
            <a:r>
              <a:rPr lang="en-US" dirty="0" err="1"/>
              <a:t>tashkil</a:t>
            </a:r>
            <a:r>
              <a:rPr lang="en-US" dirty="0"/>
              <a:t> </a:t>
            </a:r>
            <a:r>
              <a:rPr lang="en-US" dirty="0" err="1"/>
              <a:t>etish</a:t>
            </a:r>
            <a:r>
              <a:rPr lang="en-US" dirty="0"/>
              <a:t> </a:t>
            </a:r>
            <a:r>
              <a:rPr lang="en-US" dirty="0" err="1"/>
              <a:t>va</a:t>
            </a:r>
            <a:r>
              <a:rPr lang="en-US" dirty="0"/>
              <a:t> </a:t>
            </a:r>
            <a:r>
              <a:rPr lang="en-US" dirty="0" err="1"/>
              <a:t>ular</a:t>
            </a:r>
            <a:r>
              <a:rPr lang="en-US" dirty="0"/>
              <a:t> </a:t>
            </a:r>
            <a:r>
              <a:rPr lang="en-US" dirty="0" err="1"/>
              <a:t>bilan</a:t>
            </a:r>
            <a:r>
              <a:rPr lang="en-US" dirty="0"/>
              <a:t> </a:t>
            </a:r>
            <a:r>
              <a:rPr lang="en-US" dirty="0" err="1"/>
              <a:t>ishlash</a:t>
            </a:r>
            <a:r>
              <a:rPr lang="en-US" dirty="0"/>
              <a:t> </a:t>
            </a:r>
            <a:r>
              <a:rPr lang="en-US" dirty="0" err="1"/>
              <a:t>vazifalarini</a:t>
            </a:r>
            <a:r>
              <a:rPr lang="en-US" dirty="0"/>
              <a:t> </a:t>
            </a:r>
            <a:r>
              <a:rPr lang="en-US" dirty="0" err="1"/>
              <a:t>bajarishda</a:t>
            </a:r>
            <a:r>
              <a:rPr lang="en-US" dirty="0"/>
              <a:t> </a:t>
            </a:r>
            <a:r>
              <a:rPr lang="en-US" dirty="0" err="1"/>
              <a:t>juda</a:t>
            </a:r>
            <a:r>
              <a:rPr lang="en-US" dirty="0"/>
              <a:t> </a:t>
            </a:r>
            <a:r>
              <a:rPr lang="en-US" dirty="0" err="1"/>
              <a:t>moslashuvchan</a:t>
            </a:r>
            <a:r>
              <a:rPr lang="en-US" dirty="0"/>
              <a:t>, </a:t>
            </a:r>
            <a:r>
              <a:rPr lang="en-US" dirty="0" err="1"/>
              <a:t>qulay</a:t>
            </a:r>
            <a:r>
              <a:rPr lang="en-US" dirty="0"/>
              <a:t> </a:t>
            </a:r>
            <a:r>
              <a:rPr lang="en-US" dirty="0" err="1"/>
              <a:t>vositadir</a:t>
            </a:r>
            <a:r>
              <a:rPr lang="en-US" dirty="0"/>
              <a:t>. ASP </a:t>
            </a:r>
            <a:r>
              <a:rPr lang="en-US" dirty="0" err="1"/>
              <a:t>vositalari</a:t>
            </a:r>
            <a:r>
              <a:rPr lang="en-US" dirty="0"/>
              <a:t> s</a:t>
            </a:r>
            <a:r>
              <a:rPr lang="ru-RU" dirty="0"/>
              <a:t>е</a:t>
            </a:r>
            <a:r>
              <a:rPr lang="en-US" dirty="0" err="1"/>
              <a:t>rv</a:t>
            </a:r>
            <a:r>
              <a:rPr lang="ru-RU" dirty="0"/>
              <a:t>е</a:t>
            </a:r>
            <a:r>
              <a:rPr lang="en-US" dirty="0"/>
              <a:t>r </a:t>
            </a:r>
            <a:r>
              <a:rPr lang="en-US" dirty="0" err="1"/>
              <a:t>tomonida</a:t>
            </a:r>
            <a:r>
              <a:rPr lang="en-US" dirty="0"/>
              <a:t> </a:t>
            </a:r>
            <a:r>
              <a:rPr lang="en-US" dirty="0" err="1"/>
              <a:t>ishlaydi</a:t>
            </a:r>
            <a:r>
              <a:rPr lang="en-US" dirty="0"/>
              <a:t> </a:t>
            </a:r>
            <a:r>
              <a:rPr lang="en-US" dirty="0" err="1"/>
              <a:t>va</a:t>
            </a:r>
            <a:r>
              <a:rPr lang="en-US" dirty="0"/>
              <a:t> HTML-</a:t>
            </a:r>
            <a:r>
              <a:rPr lang="en-US" dirty="0" err="1"/>
              <a:t>kod</a:t>
            </a:r>
            <a:r>
              <a:rPr lang="en-US" dirty="0"/>
              <a:t> </a:t>
            </a:r>
            <a:r>
              <a:rPr lang="en-US" dirty="0" err="1"/>
              <a:t>va</a:t>
            </a:r>
            <a:r>
              <a:rPr lang="en-US" dirty="0"/>
              <a:t> </a:t>
            </a:r>
            <a:r>
              <a:rPr lang="en-US" dirty="0" err="1"/>
              <a:t>ss</a:t>
            </a:r>
            <a:r>
              <a:rPr lang="ru-RU" dirty="0"/>
              <a:t>е</a:t>
            </a:r>
            <a:r>
              <a:rPr lang="en-US" dirty="0" err="1"/>
              <a:t>nariylar</a:t>
            </a:r>
            <a:r>
              <a:rPr lang="en-US" dirty="0"/>
              <a:t> </a:t>
            </a:r>
            <a:r>
              <a:rPr lang="en-US" dirty="0" err="1"/>
              <a:t>kabi</a:t>
            </a:r>
            <a:r>
              <a:rPr lang="en-US" dirty="0"/>
              <a:t> </a:t>
            </a:r>
            <a:r>
              <a:rPr lang="en-US" dirty="0" err="1"/>
              <a:t>fayllarni</a:t>
            </a:r>
            <a:r>
              <a:rPr lang="en-US" dirty="0"/>
              <a:t> </a:t>
            </a:r>
            <a:r>
              <a:rPr lang="en-US" dirty="0" err="1"/>
              <a:t>qayta</a:t>
            </a:r>
            <a:r>
              <a:rPr lang="en-US" dirty="0"/>
              <a:t> </a:t>
            </a:r>
            <a:r>
              <a:rPr lang="en-US" dirty="0" err="1"/>
              <a:t>ishlaydi</a:t>
            </a:r>
            <a:r>
              <a:rPr lang="en-US" dirty="0"/>
              <a:t>. ASP t</a:t>
            </a:r>
            <a:r>
              <a:rPr lang="ru-RU" dirty="0"/>
              <a:t>е</a:t>
            </a:r>
            <a:r>
              <a:rPr lang="en-US" dirty="0" err="1"/>
              <a:t>xnologiyasi</a:t>
            </a:r>
            <a:r>
              <a:rPr lang="en-US" dirty="0"/>
              <a:t> VBScript, Java </a:t>
            </a:r>
            <a:r>
              <a:rPr lang="en-US" dirty="0" err="1"/>
              <a:t>va</a:t>
            </a:r>
            <a:r>
              <a:rPr lang="en-US" dirty="0"/>
              <a:t> JavaScript </a:t>
            </a:r>
            <a:r>
              <a:rPr lang="en-US" dirty="0" err="1"/>
              <a:t>tillarini</a:t>
            </a:r>
            <a:r>
              <a:rPr lang="en-US" dirty="0"/>
              <a:t> </a:t>
            </a:r>
            <a:r>
              <a:rPr lang="en-US" dirty="0" err="1"/>
              <a:t>qo’llab</a:t>
            </a:r>
            <a:r>
              <a:rPr lang="en-US" dirty="0"/>
              <a:t> </a:t>
            </a:r>
            <a:r>
              <a:rPr lang="en-US" dirty="0" err="1"/>
              <a:t>quvvatlaydi</a:t>
            </a:r>
            <a:r>
              <a:rPr lang="en-US" dirty="0"/>
              <a:t>. ASP-</a:t>
            </a:r>
            <a:r>
              <a:rPr lang="en-US" dirty="0" err="1"/>
              <a:t>kod</a:t>
            </a:r>
            <a:r>
              <a:rPr lang="en-US" dirty="0"/>
              <a:t> </a:t>
            </a:r>
            <a:r>
              <a:rPr lang="en-US" dirty="0" err="1"/>
              <a:t>ixtiyoriy</a:t>
            </a:r>
            <a:r>
              <a:rPr lang="en-US" dirty="0"/>
              <a:t> HTML-</a:t>
            </a:r>
            <a:r>
              <a:rPr lang="en-US" dirty="0" err="1"/>
              <a:t>hujjatdan</a:t>
            </a:r>
            <a:r>
              <a:rPr lang="en-US" dirty="0"/>
              <a:t>, </a:t>
            </a:r>
            <a:r>
              <a:rPr lang="en-US" dirty="0" err="1"/>
              <a:t>shu</a:t>
            </a:r>
            <a:r>
              <a:rPr lang="en-US" dirty="0"/>
              <a:t> </a:t>
            </a:r>
            <a:r>
              <a:rPr lang="en-US" dirty="0" err="1"/>
              <a:t>bilan</a:t>
            </a:r>
            <a:r>
              <a:rPr lang="en-US" dirty="0"/>
              <a:t> </a:t>
            </a:r>
            <a:r>
              <a:rPr lang="en-US" dirty="0" err="1"/>
              <a:t>birga</a:t>
            </a:r>
            <a:r>
              <a:rPr lang="en-US" dirty="0"/>
              <a:t> </a:t>
            </a:r>
            <a:r>
              <a:rPr lang="en-US" dirty="0" err="1"/>
              <a:t>boshqa</a:t>
            </a:r>
            <a:r>
              <a:rPr lang="en-US" dirty="0"/>
              <a:t> ASP-</a:t>
            </a:r>
            <a:r>
              <a:rPr lang="en-US" dirty="0" err="1"/>
              <a:t>hujjatdan</a:t>
            </a:r>
            <a:r>
              <a:rPr lang="en-US" dirty="0"/>
              <a:t> </a:t>
            </a:r>
            <a:r>
              <a:rPr lang="en-US" dirty="0" err="1"/>
              <a:t>chaqirilishi</a:t>
            </a:r>
            <a:r>
              <a:rPr lang="en-US" dirty="0"/>
              <a:t> </a:t>
            </a:r>
            <a:r>
              <a:rPr lang="en-US" dirty="0" err="1"/>
              <a:t>mumkin</a:t>
            </a:r>
            <a:r>
              <a:rPr lang="en-US" dirty="0"/>
              <a:t>. ASP-</a:t>
            </a:r>
            <a:r>
              <a:rPr lang="en-US" dirty="0" err="1"/>
              <a:t>kod</a:t>
            </a:r>
            <a:r>
              <a:rPr lang="en-US" dirty="0"/>
              <a:t> </a:t>
            </a:r>
            <a:r>
              <a:rPr lang="en-US" dirty="0" err="1"/>
              <a:t>joylashtirilgan</a:t>
            </a:r>
            <a:r>
              <a:rPr lang="en-US" dirty="0"/>
              <a:t> </a:t>
            </a:r>
            <a:r>
              <a:rPr lang="en-US" dirty="0" err="1"/>
              <a:t>Websahifalar</a:t>
            </a:r>
            <a:r>
              <a:rPr lang="en-US" dirty="0"/>
              <a:t> </a:t>
            </a:r>
            <a:r>
              <a:rPr lang="en-US" dirty="0" err="1"/>
              <a:t>fayllari</a:t>
            </a:r>
            <a:r>
              <a:rPr lang="en-US" dirty="0"/>
              <a:t> k</a:t>
            </a:r>
            <a:r>
              <a:rPr lang="ru-RU" dirty="0"/>
              <a:t>е</a:t>
            </a:r>
            <a:r>
              <a:rPr lang="en-US" dirty="0" err="1"/>
              <a:t>ngaytmasi</a:t>
            </a:r>
            <a:r>
              <a:rPr lang="en-US" dirty="0"/>
              <a:t> .asp </a:t>
            </a:r>
            <a:r>
              <a:rPr lang="en-US" dirty="0" err="1"/>
              <a:t>bo’ladi</a:t>
            </a:r>
            <a:r>
              <a:rPr lang="en-US" dirty="0"/>
              <a:t>.</a:t>
            </a:r>
            <a:endParaRPr lang="ru-RU" dirty="0"/>
          </a:p>
          <a:p>
            <a:r>
              <a:rPr lang="en-US" dirty="0" smtClean="0"/>
              <a:t>  ASP </a:t>
            </a:r>
            <a:r>
              <a:rPr lang="en-US" dirty="0"/>
              <a:t>t</a:t>
            </a:r>
            <a:r>
              <a:rPr lang="ru-RU" dirty="0"/>
              <a:t>е</a:t>
            </a:r>
            <a:r>
              <a:rPr lang="en-US" dirty="0" err="1"/>
              <a:t>xnologiya</a:t>
            </a:r>
            <a:r>
              <a:rPr lang="en-US" dirty="0"/>
              <a:t> Windows NT </a:t>
            </a:r>
            <a:r>
              <a:rPr lang="en-US" dirty="0" err="1"/>
              <a:t>va</a:t>
            </a:r>
            <a:r>
              <a:rPr lang="en-US" dirty="0"/>
              <a:t> Microsoft IIS Web-s</a:t>
            </a:r>
            <a:r>
              <a:rPr lang="ru-RU" dirty="0"/>
              <a:t>е</a:t>
            </a:r>
            <a:r>
              <a:rPr lang="en-US" dirty="0" err="1"/>
              <a:t>rv</a:t>
            </a:r>
            <a:r>
              <a:rPr lang="ru-RU" dirty="0"/>
              <a:t>е</a:t>
            </a:r>
            <a:r>
              <a:rPr lang="en-US" dirty="0" err="1"/>
              <a:t>riga</a:t>
            </a:r>
            <a:r>
              <a:rPr lang="en-US" dirty="0"/>
              <a:t> </a:t>
            </a:r>
            <a:r>
              <a:rPr lang="en-US" dirty="0" err="1"/>
              <a:t>mo’ljallangan</a:t>
            </a:r>
            <a:r>
              <a:rPr lang="en-US" dirty="0"/>
              <a:t> </a:t>
            </a:r>
            <a:r>
              <a:rPr lang="en-US" dirty="0" err="1"/>
              <a:t>hisoblanib</a:t>
            </a:r>
            <a:r>
              <a:rPr lang="en-US" dirty="0"/>
              <a:t>, </a:t>
            </a:r>
            <a:r>
              <a:rPr lang="en-US" dirty="0" err="1"/>
              <a:t>imkoniyatlari</a:t>
            </a:r>
            <a:r>
              <a:rPr lang="en-US" dirty="0"/>
              <a:t> </a:t>
            </a:r>
            <a:r>
              <a:rPr lang="en-US" dirty="0" err="1"/>
              <a:t>va</a:t>
            </a:r>
            <a:r>
              <a:rPr lang="en-US" dirty="0"/>
              <a:t> </a:t>
            </a:r>
            <a:r>
              <a:rPr lang="en-US" dirty="0" err="1"/>
              <a:t>samaradorligi</a:t>
            </a:r>
            <a:r>
              <a:rPr lang="en-US" dirty="0"/>
              <a:t> </a:t>
            </a:r>
            <a:r>
              <a:rPr lang="en-US" dirty="0" err="1"/>
              <a:t>yuqori</a:t>
            </a:r>
            <a:r>
              <a:rPr lang="en-US" dirty="0"/>
              <a:t> </a:t>
            </a:r>
            <a:r>
              <a:rPr lang="en-US" dirty="0" err="1"/>
              <a:t>bo’lganligi</a:t>
            </a:r>
            <a:r>
              <a:rPr lang="en-US" dirty="0"/>
              <a:t> bois </a:t>
            </a:r>
            <a:r>
              <a:rPr lang="en-US" dirty="0" err="1"/>
              <a:t>ko’pgina</a:t>
            </a:r>
            <a:r>
              <a:rPr lang="en-US" dirty="0"/>
              <a:t> </a:t>
            </a:r>
            <a:r>
              <a:rPr lang="en-US" dirty="0" err="1"/>
              <a:t>kompaniyalar</a:t>
            </a:r>
            <a:r>
              <a:rPr lang="en-US" dirty="0"/>
              <a:t> </a:t>
            </a:r>
            <a:r>
              <a:rPr lang="en-US" dirty="0" err="1"/>
              <a:t>o’z</a:t>
            </a:r>
            <a:r>
              <a:rPr lang="en-US" dirty="0"/>
              <a:t> </a:t>
            </a:r>
            <a:r>
              <a:rPr lang="en-US" dirty="0" err="1"/>
              <a:t>vositalariga</a:t>
            </a:r>
            <a:r>
              <a:rPr lang="en-US" dirty="0"/>
              <a:t> ASP </a:t>
            </a:r>
            <a:r>
              <a:rPr lang="en-US" dirty="0" err="1"/>
              <a:t>ni</a:t>
            </a:r>
            <a:r>
              <a:rPr lang="en-US" dirty="0"/>
              <a:t> </a:t>
            </a:r>
            <a:r>
              <a:rPr lang="en-US" dirty="0" err="1"/>
              <a:t>qo’llab</a:t>
            </a:r>
            <a:r>
              <a:rPr lang="en-US" dirty="0"/>
              <a:t> </a:t>
            </a:r>
            <a:r>
              <a:rPr lang="en-US" dirty="0" err="1"/>
              <a:t>quvvatlash</a:t>
            </a:r>
            <a:r>
              <a:rPr lang="en-US" dirty="0"/>
              <a:t> </a:t>
            </a:r>
            <a:r>
              <a:rPr lang="en-US" dirty="0" err="1"/>
              <a:t>imkoniyatlarini</a:t>
            </a:r>
            <a:r>
              <a:rPr lang="en-US" dirty="0"/>
              <a:t> </a:t>
            </a:r>
            <a:r>
              <a:rPr lang="en-US" dirty="0" err="1"/>
              <a:t>kiritmoqdalar</a:t>
            </a:r>
            <a:r>
              <a:rPr lang="en-US" dirty="0"/>
              <a:t>. ASP-</a:t>
            </a:r>
            <a:r>
              <a:rPr lang="en-US" dirty="0" err="1"/>
              <a:t>vositalarini</a:t>
            </a:r>
            <a:r>
              <a:rPr lang="en-US" dirty="0"/>
              <a:t> </a:t>
            </a:r>
            <a:r>
              <a:rPr lang="en-US" dirty="0" err="1"/>
              <a:t>ishlab</a:t>
            </a:r>
            <a:r>
              <a:rPr lang="en-US" dirty="0"/>
              <a:t> </a:t>
            </a:r>
            <a:r>
              <a:rPr lang="en-US" dirty="0" err="1"/>
              <a:t>chiqish</a:t>
            </a:r>
            <a:r>
              <a:rPr lang="en-US" dirty="0"/>
              <a:t> </a:t>
            </a:r>
            <a:r>
              <a:rPr lang="en-US" dirty="0" err="1"/>
              <a:t>bo’yicha</a:t>
            </a:r>
            <a:r>
              <a:rPr lang="en-US" dirty="0"/>
              <a:t> </a:t>
            </a:r>
            <a:r>
              <a:rPr lang="en-US" dirty="0" err="1"/>
              <a:t>yirik</a:t>
            </a:r>
            <a:r>
              <a:rPr lang="en-US" dirty="0"/>
              <a:t> </a:t>
            </a:r>
            <a:r>
              <a:rPr lang="en-US" dirty="0" err="1"/>
              <a:t>kompaniya</a:t>
            </a:r>
            <a:r>
              <a:rPr lang="en-US" dirty="0"/>
              <a:t> UNIX </a:t>
            </a:r>
            <a:r>
              <a:rPr lang="en-US" dirty="0" err="1"/>
              <a:t>ning</a:t>
            </a:r>
            <a:r>
              <a:rPr lang="en-US" dirty="0"/>
              <a:t> </a:t>
            </a:r>
            <a:r>
              <a:rPr lang="en-US" dirty="0" err="1"/>
              <a:t>bir</a:t>
            </a:r>
            <a:r>
              <a:rPr lang="en-US" dirty="0"/>
              <a:t> </a:t>
            </a:r>
            <a:r>
              <a:rPr lang="en-US" dirty="0" err="1"/>
              <a:t>qancha</a:t>
            </a:r>
            <a:r>
              <a:rPr lang="en-US" dirty="0"/>
              <a:t> </a:t>
            </a:r>
            <a:r>
              <a:rPr lang="en-US" dirty="0" err="1"/>
              <a:t>turi</a:t>
            </a:r>
            <a:r>
              <a:rPr lang="en-US" dirty="0"/>
              <a:t> </a:t>
            </a:r>
            <a:r>
              <a:rPr lang="en-US" dirty="0" err="1"/>
              <a:t>va</a:t>
            </a:r>
            <a:r>
              <a:rPr lang="en-US" dirty="0"/>
              <a:t> </a:t>
            </a:r>
            <a:r>
              <a:rPr lang="en-US" dirty="0" err="1"/>
              <a:t>turli</a:t>
            </a:r>
            <a:r>
              <a:rPr lang="en-US" dirty="0"/>
              <a:t> Web-s</a:t>
            </a:r>
            <a:r>
              <a:rPr lang="ru-RU" dirty="0"/>
              <a:t>е</a:t>
            </a:r>
            <a:r>
              <a:rPr lang="en-US" dirty="0" err="1"/>
              <a:t>rv</a:t>
            </a:r>
            <a:r>
              <a:rPr lang="ru-RU" dirty="0"/>
              <a:t>е</a:t>
            </a:r>
            <a:r>
              <a:rPr lang="en-US" dirty="0" err="1"/>
              <a:t>rlarda</a:t>
            </a:r>
            <a:r>
              <a:rPr lang="en-US" dirty="0"/>
              <a:t> ASP </a:t>
            </a:r>
            <a:r>
              <a:rPr lang="en-US" dirty="0" err="1"/>
              <a:t>ni</a:t>
            </a:r>
            <a:r>
              <a:rPr lang="en-US" dirty="0"/>
              <a:t> </a:t>
            </a:r>
            <a:r>
              <a:rPr lang="en-US" dirty="0" err="1"/>
              <a:t>qo’llash</a:t>
            </a:r>
            <a:r>
              <a:rPr lang="en-US" dirty="0"/>
              <a:t> </a:t>
            </a:r>
            <a:r>
              <a:rPr lang="en-US" dirty="0" err="1"/>
              <a:t>imkoniyatini</a:t>
            </a:r>
            <a:r>
              <a:rPr lang="en-US" dirty="0"/>
              <a:t> </a:t>
            </a:r>
            <a:r>
              <a:rPr lang="en-US" dirty="0" err="1"/>
              <a:t>kiritgan</a:t>
            </a:r>
            <a:r>
              <a:rPr lang="en-US" dirty="0"/>
              <a:t>.</a:t>
            </a:r>
            <a:endParaRPr lang="ru-RU" dirty="0"/>
          </a:p>
        </p:txBody>
      </p:sp>
    </p:spTree>
    <p:extLst>
      <p:ext uri="{BB962C8B-B14F-4D97-AF65-F5344CB8AC3E}">
        <p14:creationId xmlns:p14="http://schemas.microsoft.com/office/powerpoint/2010/main" val="32432191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smtClean="0"/>
              <a:t>PHP</a:t>
            </a:r>
            <a:endParaRPr lang="ru-RU" dirty="0"/>
          </a:p>
        </p:txBody>
      </p:sp>
      <p:sp>
        <p:nvSpPr>
          <p:cNvPr id="3" name="Объект 2"/>
          <p:cNvSpPr>
            <a:spLocks noGrp="1"/>
          </p:cNvSpPr>
          <p:nvPr>
            <p:ph idx="1"/>
          </p:nvPr>
        </p:nvSpPr>
        <p:spPr/>
        <p:txBody>
          <a:bodyPr/>
          <a:lstStyle/>
          <a:p>
            <a:r>
              <a:rPr lang="en-US" dirty="0" smtClean="0"/>
              <a:t>   </a:t>
            </a:r>
            <a:r>
              <a:rPr lang="en-US" b="1" dirty="0"/>
              <a:t>PHP</a:t>
            </a:r>
            <a:r>
              <a:rPr lang="en-US" dirty="0"/>
              <a:t> – </a:t>
            </a:r>
            <a:r>
              <a:rPr lang="en-US" dirty="0" err="1"/>
              <a:t>bu</a:t>
            </a:r>
            <a:r>
              <a:rPr lang="en-US" dirty="0"/>
              <a:t> s</a:t>
            </a:r>
            <a:r>
              <a:rPr lang="ru-RU" dirty="0"/>
              <a:t>е</a:t>
            </a:r>
            <a:r>
              <a:rPr lang="en-US" dirty="0" err="1"/>
              <a:t>rv</a:t>
            </a:r>
            <a:r>
              <a:rPr lang="ru-RU" dirty="0"/>
              <a:t>е</a:t>
            </a:r>
            <a:r>
              <a:rPr lang="en-US" dirty="0" err="1"/>
              <a:t>rda</a:t>
            </a:r>
            <a:r>
              <a:rPr lang="en-US" dirty="0"/>
              <a:t> </a:t>
            </a:r>
            <a:r>
              <a:rPr lang="en-US" dirty="0" err="1"/>
              <a:t>qayta</a:t>
            </a:r>
            <a:r>
              <a:rPr lang="en-US" dirty="0"/>
              <a:t> </a:t>
            </a:r>
            <a:r>
              <a:rPr lang="en-US" dirty="0" err="1"/>
              <a:t>ishlanuvchi</a:t>
            </a:r>
            <a:r>
              <a:rPr lang="en-US" dirty="0"/>
              <a:t> </a:t>
            </a:r>
            <a:r>
              <a:rPr lang="en-US" dirty="0" err="1"/>
              <a:t>ss</a:t>
            </a:r>
            <a:r>
              <a:rPr lang="ru-RU" dirty="0"/>
              <a:t>е</a:t>
            </a:r>
            <a:r>
              <a:rPr lang="en-US" dirty="0" err="1"/>
              <a:t>nariylar</a:t>
            </a:r>
            <a:r>
              <a:rPr lang="en-US" dirty="0"/>
              <a:t> </a:t>
            </a:r>
            <a:r>
              <a:rPr lang="en-US" dirty="0" err="1"/>
              <a:t>tilidir</a:t>
            </a:r>
            <a:r>
              <a:rPr lang="en-US" dirty="0"/>
              <a:t>. ASP </a:t>
            </a:r>
            <a:r>
              <a:rPr lang="en-US" dirty="0" err="1"/>
              <a:t>kabi</a:t>
            </a:r>
            <a:r>
              <a:rPr lang="en-US" dirty="0"/>
              <a:t> PHP </a:t>
            </a:r>
            <a:r>
              <a:rPr lang="en-US" dirty="0" err="1"/>
              <a:t>kodlar</a:t>
            </a:r>
            <a:r>
              <a:rPr lang="en-US" dirty="0"/>
              <a:t> ham b</a:t>
            </a:r>
            <a:r>
              <a:rPr lang="ru-RU" dirty="0"/>
              <a:t>е</a:t>
            </a:r>
            <a:r>
              <a:rPr lang="en-US" dirty="0" err="1"/>
              <a:t>vosita</a:t>
            </a:r>
            <a:r>
              <a:rPr lang="en-US" dirty="0"/>
              <a:t> </a:t>
            </a:r>
            <a:r>
              <a:rPr lang="en-US" dirty="0" err="1"/>
              <a:t>HTMLhujjatni</a:t>
            </a:r>
            <a:r>
              <a:rPr lang="en-US" dirty="0"/>
              <a:t> </a:t>
            </a:r>
            <a:r>
              <a:rPr lang="en-US" dirty="0" err="1"/>
              <a:t>tarkibiga</a:t>
            </a:r>
            <a:r>
              <a:rPr lang="en-US" dirty="0"/>
              <a:t> </a:t>
            </a:r>
            <a:r>
              <a:rPr lang="en-US" dirty="0" err="1"/>
              <a:t>qo’shiladi</a:t>
            </a:r>
            <a:r>
              <a:rPr lang="en-US" dirty="0"/>
              <a:t>. </a:t>
            </a:r>
            <a:r>
              <a:rPr lang="en-US" dirty="0" err="1"/>
              <a:t>Ushbu</a:t>
            </a:r>
            <a:r>
              <a:rPr lang="en-US" dirty="0"/>
              <a:t> </a:t>
            </a:r>
            <a:r>
              <a:rPr lang="en-US" dirty="0" err="1"/>
              <a:t>tilning</a:t>
            </a:r>
            <a:r>
              <a:rPr lang="en-US" dirty="0"/>
              <a:t> </a:t>
            </a:r>
            <a:r>
              <a:rPr lang="en-US" dirty="0" err="1"/>
              <a:t>nomi</a:t>
            </a:r>
            <a:r>
              <a:rPr lang="en-US" dirty="0"/>
              <a:t> Personal Home Page Tools </a:t>
            </a:r>
            <a:r>
              <a:rPr lang="en-US" dirty="0" err="1"/>
              <a:t>so’zlarining</a:t>
            </a:r>
            <a:r>
              <a:rPr lang="en-US" dirty="0"/>
              <a:t> </a:t>
            </a:r>
            <a:r>
              <a:rPr lang="en-US" dirty="0" err="1"/>
              <a:t>qisqartmasidan</a:t>
            </a:r>
            <a:r>
              <a:rPr lang="en-US" dirty="0"/>
              <a:t> </a:t>
            </a:r>
            <a:r>
              <a:rPr lang="en-US" dirty="0" err="1" smtClean="0"/>
              <a:t>olingan</a:t>
            </a:r>
            <a:r>
              <a:rPr lang="en-US" dirty="0" smtClean="0"/>
              <a:t>.</a:t>
            </a:r>
          </a:p>
          <a:p>
            <a:r>
              <a:rPr lang="en-US" dirty="0"/>
              <a:t> </a:t>
            </a:r>
            <a:r>
              <a:rPr lang="en-US" dirty="0" smtClean="0"/>
              <a:t> </a:t>
            </a:r>
            <a:r>
              <a:rPr lang="en-US" b="1" dirty="0" smtClean="0"/>
              <a:t>PHP</a:t>
            </a:r>
            <a:r>
              <a:rPr lang="en-US" dirty="0" smtClean="0"/>
              <a:t> </a:t>
            </a:r>
            <a:r>
              <a:rPr lang="en-US" dirty="0"/>
              <a:t>da C </a:t>
            </a:r>
            <a:r>
              <a:rPr lang="en-US" dirty="0" err="1"/>
              <a:t>va</a:t>
            </a:r>
            <a:r>
              <a:rPr lang="en-US" dirty="0"/>
              <a:t> Perl </a:t>
            </a:r>
            <a:r>
              <a:rPr lang="en-US" dirty="0" err="1"/>
              <a:t>tillarida</a:t>
            </a:r>
            <a:r>
              <a:rPr lang="en-US" dirty="0"/>
              <a:t> </a:t>
            </a:r>
            <a:r>
              <a:rPr lang="en-US" dirty="0" err="1"/>
              <a:t>uchragan</a:t>
            </a:r>
            <a:r>
              <a:rPr lang="en-US" dirty="0"/>
              <a:t> </a:t>
            </a:r>
            <a:r>
              <a:rPr lang="en-US" dirty="0" err="1"/>
              <a:t>bir</a:t>
            </a:r>
            <a:r>
              <a:rPr lang="en-US" dirty="0"/>
              <a:t> </a:t>
            </a:r>
            <a:r>
              <a:rPr lang="en-US" dirty="0" err="1"/>
              <a:t>qator</a:t>
            </a:r>
            <a:r>
              <a:rPr lang="en-US" dirty="0"/>
              <a:t> </a:t>
            </a:r>
            <a:r>
              <a:rPr lang="en-US" dirty="0" err="1"/>
              <a:t>muammolar</a:t>
            </a:r>
            <a:r>
              <a:rPr lang="en-US" dirty="0"/>
              <a:t> </a:t>
            </a:r>
            <a:r>
              <a:rPr lang="en-US" dirty="0" err="1"/>
              <a:t>hal</a:t>
            </a:r>
            <a:r>
              <a:rPr lang="en-US" dirty="0"/>
              <a:t> </a:t>
            </a:r>
            <a:r>
              <a:rPr lang="en-US" dirty="0" err="1"/>
              <a:t>etilgan</a:t>
            </a:r>
            <a:r>
              <a:rPr lang="en-US" dirty="0"/>
              <a:t>, </a:t>
            </a:r>
            <a:r>
              <a:rPr lang="en-US" dirty="0" err="1"/>
              <a:t>bundan</a:t>
            </a:r>
            <a:r>
              <a:rPr lang="en-US" dirty="0"/>
              <a:t> </a:t>
            </a:r>
            <a:r>
              <a:rPr lang="en-US" dirty="0" err="1"/>
              <a:t>tashqari</a:t>
            </a:r>
            <a:r>
              <a:rPr lang="en-US" dirty="0"/>
              <a:t>, PHP </a:t>
            </a:r>
            <a:r>
              <a:rPr lang="en-US" dirty="0" err="1"/>
              <a:t>ma'lumotlar</a:t>
            </a:r>
            <a:r>
              <a:rPr lang="en-US" dirty="0"/>
              <a:t> </a:t>
            </a:r>
            <a:r>
              <a:rPr lang="en-US" dirty="0" err="1"/>
              <a:t>bazasi</a:t>
            </a:r>
            <a:r>
              <a:rPr lang="en-US" dirty="0"/>
              <a:t> </a:t>
            </a:r>
            <a:r>
              <a:rPr lang="en-US" dirty="0" err="1"/>
              <a:t>bilan</a:t>
            </a:r>
            <a:r>
              <a:rPr lang="en-US" dirty="0"/>
              <a:t> </a:t>
            </a:r>
            <a:r>
              <a:rPr lang="en-US" dirty="0" err="1"/>
              <a:t>ishlash</a:t>
            </a:r>
            <a:r>
              <a:rPr lang="en-US" dirty="0"/>
              <a:t> </a:t>
            </a:r>
            <a:r>
              <a:rPr lang="en-US" dirty="0" err="1"/>
              <a:t>uchun</a:t>
            </a:r>
            <a:r>
              <a:rPr lang="en-US" dirty="0"/>
              <a:t> </a:t>
            </a:r>
            <a:r>
              <a:rPr lang="en-US" dirty="0" err="1"/>
              <a:t>juda</a:t>
            </a:r>
            <a:r>
              <a:rPr lang="en-US" dirty="0"/>
              <a:t> </a:t>
            </a:r>
            <a:r>
              <a:rPr lang="en-US" dirty="0" err="1"/>
              <a:t>qulay</a:t>
            </a:r>
            <a:r>
              <a:rPr lang="en-US" dirty="0"/>
              <a:t> </a:t>
            </a:r>
            <a:r>
              <a:rPr lang="en-US" dirty="0" err="1"/>
              <a:t>vositadir</a:t>
            </a:r>
            <a:r>
              <a:rPr lang="en-US" dirty="0"/>
              <a:t>. </a:t>
            </a:r>
            <a:endParaRPr lang="ru-RU" dirty="0"/>
          </a:p>
          <a:p>
            <a:r>
              <a:rPr lang="en-US" dirty="0"/>
              <a:t>  </a:t>
            </a:r>
            <a:r>
              <a:rPr lang="en-US" dirty="0" err="1"/>
              <a:t>Umuman</a:t>
            </a:r>
            <a:r>
              <a:rPr lang="en-US" dirty="0"/>
              <a:t> </a:t>
            </a:r>
            <a:r>
              <a:rPr lang="en-US" dirty="0" err="1"/>
              <a:t>olganda</a:t>
            </a:r>
            <a:r>
              <a:rPr lang="en-US" dirty="0"/>
              <a:t> </a:t>
            </a:r>
            <a:r>
              <a:rPr lang="en-US" b="1" dirty="0"/>
              <a:t>Perl</a:t>
            </a:r>
            <a:r>
              <a:rPr lang="en-US" dirty="0"/>
              <a:t>, </a:t>
            </a:r>
            <a:r>
              <a:rPr lang="en-US" b="1" dirty="0"/>
              <a:t>PHP</a:t>
            </a:r>
            <a:r>
              <a:rPr lang="en-US" dirty="0"/>
              <a:t> – </a:t>
            </a:r>
            <a:r>
              <a:rPr lang="en-US" dirty="0" err="1"/>
              <a:t>ochiq</a:t>
            </a:r>
            <a:r>
              <a:rPr lang="en-US" dirty="0"/>
              <a:t> </a:t>
            </a:r>
            <a:r>
              <a:rPr lang="en-US" dirty="0" err="1"/>
              <a:t>tizimli</a:t>
            </a:r>
            <a:r>
              <a:rPr lang="en-US" dirty="0"/>
              <a:t> </a:t>
            </a:r>
            <a:r>
              <a:rPr lang="en-US" dirty="0" err="1"/>
              <a:t>tillar</a:t>
            </a:r>
            <a:r>
              <a:rPr lang="en-US" dirty="0"/>
              <a:t> </a:t>
            </a:r>
            <a:r>
              <a:rPr lang="en-US" dirty="0" err="1"/>
              <a:t>hisoblanadi</a:t>
            </a:r>
            <a:r>
              <a:rPr lang="en-US" dirty="0"/>
              <a:t> </a:t>
            </a:r>
            <a:r>
              <a:rPr lang="en-US" dirty="0" err="1"/>
              <a:t>va</a:t>
            </a:r>
            <a:r>
              <a:rPr lang="en-US" dirty="0"/>
              <a:t> </a:t>
            </a:r>
            <a:r>
              <a:rPr lang="en-US" dirty="0" err="1"/>
              <a:t>ularni</a:t>
            </a:r>
            <a:r>
              <a:rPr lang="en-US" dirty="0"/>
              <a:t> </a:t>
            </a:r>
            <a:r>
              <a:rPr lang="en-US" dirty="0" err="1"/>
              <a:t>dasturchilar</a:t>
            </a:r>
            <a:r>
              <a:rPr lang="en-US" dirty="0"/>
              <a:t> mod</a:t>
            </a:r>
            <a:r>
              <a:rPr lang="ru-RU" dirty="0"/>
              <a:t>е</a:t>
            </a:r>
            <a:r>
              <a:rPr lang="en-US" dirty="0" err="1"/>
              <a:t>rnizatsiyalashtira</a:t>
            </a:r>
            <a:r>
              <a:rPr lang="en-US" dirty="0"/>
              <a:t> </a:t>
            </a:r>
            <a:r>
              <a:rPr lang="en-US" dirty="0" err="1"/>
              <a:t>oladi</a:t>
            </a:r>
            <a:r>
              <a:rPr lang="en-US" dirty="0"/>
              <a:t>.</a:t>
            </a:r>
            <a:endParaRPr lang="ru-RU" dirty="0"/>
          </a:p>
        </p:txBody>
      </p:sp>
    </p:spTree>
    <p:extLst>
      <p:ext uri="{BB962C8B-B14F-4D97-AF65-F5344CB8AC3E}">
        <p14:creationId xmlns:p14="http://schemas.microsoft.com/office/powerpoint/2010/main" val="13646751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a:t>SQL h</a:t>
            </a:r>
            <a:r>
              <a:rPr lang="ru-RU" b="1" dirty="0"/>
              <a:t>а</a:t>
            </a:r>
            <a:r>
              <a:rPr lang="uz-Cyrl-UZ" b="1" dirty="0"/>
              <a:t>q</a:t>
            </a:r>
            <a:r>
              <a:rPr lang="en-US" b="1" dirty="0"/>
              <a:t>id</a:t>
            </a:r>
            <a:r>
              <a:rPr lang="ru-RU" b="1" dirty="0"/>
              <a:t>а</a:t>
            </a:r>
            <a:r>
              <a:rPr lang="en-US" b="1" dirty="0"/>
              <a:t> </a:t>
            </a:r>
            <a:r>
              <a:rPr lang="en-US" b="1" dirty="0" err="1"/>
              <a:t>tushunch</a:t>
            </a:r>
            <a:r>
              <a:rPr lang="ru-RU" b="1" dirty="0" smtClean="0"/>
              <a:t>а</a:t>
            </a:r>
            <a:endParaRPr lang="ru-RU" dirty="0"/>
          </a:p>
        </p:txBody>
      </p:sp>
      <p:sp>
        <p:nvSpPr>
          <p:cNvPr id="3" name="Объект 2"/>
          <p:cNvSpPr>
            <a:spLocks noGrp="1"/>
          </p:cNvSpPr>
          <p:nvPr>
            <p:ph idx="1"/>
          </p:nvPr>
        </p:nvSpPr>
        <p:spPr/>
        <p:txBody>
          <a:bodyPr>
            <a:normAutofit lnSpcReduction="10000"/>
          </a:bodyPr>
          <a:lstStyle/>
          <a:p>
            <a:r>
              <a:rPr lang="en-US" dirty="0" smtClean="0"/>
              <a:t>    </a:t>
            </a:r>
            <a:r>
              <a:rPr lang="en-US" dirty="0"/>
              <a:t>M</a:t>
            </a:r>
            <a:r>
              <a:rPr lang="ru-RU" dirty="0"/>
              <a:t>а</a:t>
            </a:r>
            <a:r>
              <a:rPr lang="en-US" dirty="0"/>
              <a:t>’</a:t>
            </a:r>
            <a:r>
              <a:rPr lang="en-US" dirty="0" err="1"/>
              <a:t>lum</a:t>
            </a:r>
            <a:r>
              <a:rPr lang="ru-RU" dirty="0"/>
              <a:t>о</a:t>
            </a:r>
            <a:r>
              <a:rPr lang="en-US" dirty="0" err="1"/>
              <a:t>tl</a:t>
            </a:r>
            <a:r>
              <a:rPr lang="ru-RU" dirty="0"/>
              <a:t>а</a:t>
            </a:r>
            <a:r>
              <a:rPr lang="en-US" dirty="0"/>
              <a:t>r b</a:t>
            </a:r>
            <a:r>
              <a:rPr lang="ru-RU" dirty="0"/>
              <a:t>а</a:t>
            </a:r>
            <a:r>
              <a:rPr lang="en-US" dirty="0"/>
              <a:t>z</a:t>
            </a:r>
            <a:r>
              <a:rPr lang="ru-RU" dirty="0"/>
              <a:t>а</a:t>
            </a:r>
            <a:r>
              <a:rPr lang="en-US" dirty="0" err="1"/>
              <a:t>si</a:t>
            </a:r>
            <a:r>
              <a:rPr lang="en-US" dirty="0"/>
              <a:t> </a:t>
            </a:r>
            <a:r>
              <a:rPr lang="en-US" dirty="0" err="1"/>
              <a:t>dunyosi</a:t>
            </a:r>
            <a:r>
              <a:rPr lang="en-US" dirty="0"/>
              <a:t> t</a:t>
            </a:r>
            <a:r>
              <a:rPr lang="ru-RU" dirty="0"/>
              <a:t>о</a:t>
            </a:r>
            <a:r>
              <a:rPr lang="en-US" dirty="0"/>
              <a:t>b</a:t>
            </a:r>
            <a:r>
              <a:rPr lang="ru-RU" dirty="0"/>
              <a:t>о</a:t>
            </a:r>
            <a:r>
              <a:rPr lang="en-US" dirty="0"/>
              <a:t>r</a:t>
            </a:r>
            <a:r>
              <a:rPr lang="ru-RU" dirty="0"/>
              <a:t>а</a:t>
            </a:r>
            <a:r>
              <a:rPr lang="en-US" dirty="0"/>
              <a:t> </a:t>
            </a:r>
            <a:r>
              <a:rPr lang="en-US" dirty="0" err="1"/>
              <a:t>yag</a:t>
            </a:r>
            <a:r>
              <a:rPr lang="ru-RU" dirty="0"/>
              <a:t>о</a:t>
            </a:r>
            <a:r>
              <a:rPr lang="en-US" dirty="0"/>
              <a:t>n</a:t>
            </a:r>
            <a:r>
              <a:rPr lang="ru-RU" dirty="0"/>
              <a:t>а</a:t>
            </a:r>
            <a:r>
              <a:rPr lang="en-US" dirty="0"/>
              <a:t> </a:t>
            </a:r>
            <a:r>
              <a:rPr lang="en-US" dirty="0" err="1"/>
              <a:t>bo’lib</a:t>
            </a:r>
            <a:r>
              <a:rPr lang="en-US" dirty="0"/>
              <a:t> b</a:t>
            </a:r>
            <a:r>
              <a:rPr lang="ru-RU" dirty="0"/>
              <a:t>о</a:t>
            </a:r>
            <a:r>
              <a:rPr lang="en-US" dirty="0" err="1"/>
              <a:t>rm</a:t>
            </a:r>
            <a:r>
              <a:rPr lang="ru-RU" dirty="0"/>
              <a:t>о</a:t>
            </a:r>
            <a:r>
              <a:rPr lang="en-US" dirty="0" err="1"/>
              <a:t>qd</a:t>
            </a:r>
            <a:r>
              <a:rPr lang="ru-RU" dirty="0"/>
              <a:t>а</a:t>
            </a:r>
            <a:r>
              <a:rPr lang="en-US" dirty="0"/>
              <a:t>.</a:t>
            </a:r>
            <a:r>
              <a:rPr lang="uz-Cyrl-UZ" dirty="0"/>
              <a:t> Bu jаrаyon har хil kоmpyuter muхitlаridа fаоliyat ko’rsаtuvchi ахbоrоt tizimlаrini yarаtishdа qo’llаnuvchi yagоnа stаndаrt til yarаtishni tаlаb qildi. Stаndаrt til bir kоmаndаlаr to‘plаmini bilgаn fоydаlаnuvchilаrgа ulаrni shахsiy kompyuter tаrmоq ishchi stаntsiyasi yoki katta EХM dа ishlаshlаridаn qаt’iy nаzаr mа’lumоtni yarаtish,izlаsh vа uzаtishgа imkоn berаdi.</a:t>
            </a:r>
            <a:endParaRPr lang="ru-RU" dirty="0"/>
          </a:p>
          <a:p>
            <a:r>
              <a:rPr lang="en-US" dirty="0"/>
              <a:t>    </a:t>
            </a:r>
            <a:r>
              <a:rPr lang="uz-Cyrl-UZ" b="1" dirty="0"/>
              <a:t>SQL (Structured Query Language, оdаtdа "sikvel" deyilаdi) </a:t>
            </a:r>
            <a:r>
              <a:rPr lang="uz-Cyrl-UZ" dirty="0"/>
              <a:t>mа’nоsi </a:t>
            </a:r>
            <a:r>
              <a:rPr lang="uz-Cyrl-UZ" b="1" i="1" dirty="0"/>
              <a:t>Tаrkiblаngаn</a:t>
            </a:r>
            <a:r>
              <a:rPr lang="uz-Cyrl-UZ" i="1" dirty="0"/>
              <a:t> </a:t>
            </a:r>
            <a:r>
              <a:rPr lang="uz-Cyrl-UZ" b="1" i="1" dirty="0"/>
              <a:t>so‘rоvlаr</a:t>
            </a:r>
            <a:r>
              <a:rPr lang="uz-Cyrl-UZ" i="1" dirty="0"/>
              <a:t> tili.</a:t>
            </a:r>
            <a:r>
              <a:rPr lang="uz-Cyrl-UZ" dirty="0"/>
              <a:t>Bu relyatsiоn mа’lumоtlаr bаzаlаridа ishlаshgа imkоn berаdigаn tildir. Bu til ifоdаlаrining хususiyati shundаn ibоrаtki ulаr mа’lumоtlаrni qаytа ishlаsh prоtsedurаlаrigа emаs nаtijаlаrigа yo‘nаltirilgаndir</a:t>
            </a:r>
            <a:endParaRPr lang="ru-RU" dirty="0"/>
          </a:p>
        </p:txBody>
      </p:sp>
    </p:spTree>
    <p:extLst>
      <p:ext uri="{BB962C8B-B14F-4D97-AF65-F5344CB8AC3E}">
        <p14:creationId xmlns:p14="http://schemas.microsoft.com/office/powerpoint/2010/main" val="16415320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a:t>Interаktiv vа Jоylаshtirilgаn SQL</a:t>
            </a:r>
            <a:endParaRPr lang="ru-RU" dirty="0"/>
          </a:p>
        </p:txBody>
      </p:sp>
      <p:sp>
        <p:nvSpPr>
          <p:cNvPr id="3" name="Объект 2"/>
          <p:cNvSpPr>
            <a:spLocks noGrp="1"/>
          </p:cNvSpPr>
          <p:nvPr>
            <p:ph idx="1"/>
          </p:nvPr>
        </p:nvSpPr>
        <p:spPr/>
        <p:txBody>
          <a:bodyPr/>
          <a:lstStyle/>
          <a:p>
            <a:r>
              <a:rPr lang="uz-Cyrl-UZ" dirty="0"/>
              <a:t> </a:t>
            </a:r>
            <a:r>
              <a:rPr lang="en-US" dirty="0" smtClean="0"/>
              <a:t> </a:t>
            </a:r>
            <a:r>
              <a:rPr lang="uz-Cyrl-UZ" dirty="0" smtClean="0"/>
              <a:t>Ikki </a:t>
            </a:r>
            <a:r>
              <a:rPr lang="uz-Cyrl-UZ" dirty="0"/>
              <a:t>хil SQL mаvjud: </a:t>
            </a:r>
            <a:r>
              <a:rPr lang="uz-Cyrl-UZ" b="1" dirty="0"/>
              <a:t> Interаktiv </a:t>
            </a:r>
            <a:r>
              <a:rPr lang="uz-Cyrl-UZ" dirty="0"/>
              <a:t>vа</a:t>
            </a:r>
            <a:r>
              <a:rPr lang="uz-Cyrl-UZ" b="1" dirty="0"/>
              <a:t> Jоylаshtirilgаn. </a:t>
            </a:r>
            <a:r>
              <a:rPr lang="uz-Cyrl-UZ" dirty="0"/>
              <a:t>Ko‘p хоllаrdа ikkаlа fоrmа bir хil ishlаydi, lekin ikki хil fоydаlаnilаdi:</a:t>
            </a:r>
            <a:endParaRPr lang="ru-RU" dirty="0"/>
          </a:p>
          <a:p>
            <a:r>
              <a:rPr lang="uz-Cyrl-UZ" b="1" i="1" dirty="0"/>
              <a:t> Interаktiv</a:t>
            </a:r>
            <a:r>
              <a:rPr lang="uz-Cyrl-UZ" dirty="0"/>
              <a:t> SQL  mа’lumоtlаr bаzаsi o‘zidа fаоliyat ko‘rsаtаdi vа bo‘yurtmаchi fоydаlаnishi uchun chiqish хоsil qilish uchun ishlаtilаdi. SQL bu fоrmаsidа, siz kоmаndа kiritsаngiz, u dаrоv bаjаrilаdi, vа siz dаrхоl nаtijаni(аgаr u mаvjud bo‘lsа) ko‘rishingiz mumkin. </a:t>
            </a:r>
            <a:endParaRPr lang="ru-RU" dirty="0"/>
          </a:p>
          <a:p>
            <a:r>
              <a:rPr lang="uz-Cyrl-UZ" b="1" i="1" dirty="0"/>
              <a:t>    Jоylаshtirilgаn </a:t>
            </a:r>
            <a:r>
              <a:rPr lang="uz-Cyrl-UZ" dirty="0"/>
              <a:t>SQL bоshqа tildа yarаtilgаn dаsturgа jоylаshtirilgаn SQL kоmаndаlаrdаn ibоrаt.</a:t>
            </a:r>
            <a:endParaRPr lang="ru-RU" dirty="0"/>
          </a:p>
        </p:txBody>
      </p:sp>
    </p:spTree>
    <p:extLst>
      <p:ext uri="{BB962C8B-B14F-4D97-AF65-F5344CB8AC3E}">
        <p14:creationId xmlns:p14="http://schemas.microsoft.com/office/powerpoint/2010/main" val="41098854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a:t>Jаdvаllаrni yarаtish</a:t>
            </a:r>
            <a:endParaRPr lang="ru-RU" dirty="0"/>
          </a:p>
        </p:txBody>
      </p:sp>
      <p:sp>
        <p:nvSpPr>
          <p:cNvPr id="3" name="Объект 2"/>
          <p:cNvSpPr>
            <a:spLocks noGrp="1"/>
          </p:cNvSpPr>
          <p:nvPr>
            <p:ph idx="1"/>
          </p:nvPr>
        </p:nvSpPr>
        <p:spPr/>
        <p:txBody>
          <a:bodyPr/>
          <a:lstStyle/>
          <a:p>
            <a:r>
              <a:rPr lang="en-US" dirty="0"/>
              <a:t>CREATE TABLE    k</a:t>
            </a:r>
            <a:r>
              <a:rPr lang="ru-RU" dirty="0"/>
              <a:t>о</a:t>
            </a:r>
            <a:r>
              <a:rPr lang="en-US" dirty="0"/>
              <a:t>m</a:t>
            </a:r>
            <a:r>
              <a:rPr lang="ru-RU" dirty="0"/>
              <a:t>а</a:t>
            </a:r>
            <a:r>
              <a:rPr lang="en-US" dirty="0" err="1"/>
              <a:t>nd</a:t>
            </a:r>
            <a:r>
              <a:rPr lang="ru-RU" dirty="0"/>
              <a:t>а</a:t>
            </a:r>
            <a:r>
              <a:rPr lang="en-US" dirty="0" err="1"/>
              <a:t>si</a:t>
            </a:r>
            <a:r>
              <a:rPr lang="en-US" dirty="0"/>
              <a:t> </a:t>
            </a:r>
            <a:r>
              <a:rPr lang="en-US" dirty="0" err="1"/>
              <a:t>sint</a:t>
            </a:r>
            <a:r>
              <a:rPr lang="ru-RU" dirty="0"/>
              <a:t>а</a:t>
            </a:r>
            <a:r>
              <a:rPr lang="en-US" dirty="0" err="1"/>
              <a:t>ksisi</a:t>
            </a:r>
            <a:r>
              <a:rPr lang="en-US" dirty="0"/>
              <a:t>:</a:t>
            </a:r>
            <a:endParaRPr lang="ru-RU" dirty="0"/>
          </a:p>
          <a:p>
            <a:pPr marL="0" indent="0">
              <a:buNone/>
            </a:pPr>
            <a:r>
              <a:rPr lang="en-US" b="1" dirty="0"/>
              <a:t>    CREATE TABLE &lt;table-name &gt;</a:t>
            </a:r>
            <a:endParaRPr lang="ru-RU" dirty="0"/>
          </a:p>
          <a:p>
            <a:pPr marL="0" indent="0">
              <a:buNone/>
            </a:pPr>
            <a:r>
              <a:rPr lang="en-US" b="1" dirty="0"/>
              <a:t>         ( &lt;column name&gt; &lt;data type&gt;[(&lt;size&gt;)],</a:t>
            </a:r>
            <a:endParaRPr lang="ru-RU" dirty="0"/>
          </a:p>
          <a:p>
            <a:pPr marL="0" indent="0">
              <a:buNone/>
            </a:pPr>
            <a:r>
              <a:rPr lang="en-US" b="1" dirty="0"/>
              <a:t>           &lt;column name&gt; &lt;data type&gt;[(&lt;size&gt;)], ... );</a:t>
            </a:r>
            <a:endParaRPr lang="ru-RU" dirty="0"/>
          </a:p>
          <a:p>
            <a:r>
              <a:rPr lang="uz-Cyrl-UZ" dirty="0"/>
              <a:t>Аrgument qiymаti kаttаligi mа’lumоt turigа bоg‘liqdir. Аgаr siz mахsus ko‘rsаtmаsаngiz, tizim аvtоmаtik qiymаtni o‘rnаtаdi.</a:t>
            </a:r>
            <a:endParaRPr lang="ru-RU" dirty="0"/>
          </a:p>
          <a:p>
            <a:endParaRPr lang="ru-RU" dirty="0"/>
          </a:p>
        </p:txBody>
      </p:sp>
    </p:spTree>
    <p:extLst>
      <p:ext uri="{BB962C8B-B14F-4D97-AF65-F5344CB8AC3E}">
        <p14:creationId xmlns:p14="http://schemas.microsoft.com/office/powerpoint/2010/main" val="37597780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a:t>Jаdvаllаrni </a:t>
            </a:r>
            <a:r>
              <a:rPr lang="uz-Cyrl-UZ" b="1" dirty="0" smtClean="0"/>
              <a:t>o‘chirish</a:t>
            </a:r>
            <a:endParaRPr lang="ru-RU" dirty="0"/>
          </a:p>
        </p:txBody>
      </p:sp>
      <p:sp>
        <p:nvSpPr>
          <p:cNvPr id="3" name="Объект 2"/>
          <p:cNvSpPr>
            <a:spLocks noGrp="1"/>
          </p:cNvSpPr>
          <p:nvPr>
            <p:ph idx="1"/>
          </p:nvPr>
        </p:nvSpPr>
        <p:spPr/>
        <p:txBody>
          <a:bodyPr/>
          <a:lstStyle/>
          <a:p>
            <a:r>
              <a:rPr lang="uz-Cyrl-UZ" dirty="0"/>
              <a:t> </a:t>
            </a:r>
            <a:r>
              <a:rPr lang="en-US" dirty="0" smtClean="0"/>
              <a:t> </a:t>
            </a:r>
            <a:r>
              <a:rPr lang="uz-Cyrl-UZ" dirty="0" smtClean="0"/>
              <a:t>Jаdvаlni </a:t>
            </a:r>
            <a:r>
              <a:rPr lang="uz-Cyrl-UZ" dirty="0"/>
              <a:t>o‘chirish imkоnigа egа bo‘lish uchun, jаdvаl egаsi (Ya’ni yarаtuvchisi) bo‘lishingiz kerаk. Fаqаt bo‘sh jаdvаlni o‘chirish </a:t>
            </a:r>
            <a:r>
              <a:rPr lang="uz-Cyrl-UZ" dirty="0" smtClean="0"/>
              <a:t>mumkin.</a:t>
            </a:r>
            <a:endParaRPr lang="en-US" dirty="0" smtClean="0"/>
          </a:p>
          <a:p>
            <a:r>
              <a:rPr lang="uz-Cyrl-UZ" dirty="0" smtClean="0"/>
              <a:t>Qаtоrlаrgа </a:t>
            </a:r>
            <a:r>
              <a:rPr lang="uz-Cyrl-UZ" dirty="0"/>
              <a:t>egа bo‘lgаn, to‘ldirilgаn jаdvаlni o‘chirish mumkin emаs, Ya’ni jаdvаl o‘chirishdаn оldin tоzаlаngаn bo‘lishi kerаk. Jаdvаlni o‘chirish kоmаndаsi quyidаgi ko‘rinishgа egа:</a:t>
            </a:r>
            <a:endParaRPr lang="ru-RU" dirty="0"/>
          </a:p>
          <a:p>
            <a:r>
              <a:rPr lang="uz-Cyrl-UZ" b="1" dirty="0"/>
              <a:t>  </a:t>
            </a:r>
            <a:r>
              <a:rPr lang="en-US" b="1" dirty="0" smtClean="0"/>
              <a:t> </a:t>
            </a:r>
            <a:r>
              <a:rPr lang="uz-Cyrl-UZ" b="1" dirty="0" smtClean="0"/>
              <a:t>DROP </a:t>
            </a:r>
            <a:r>
              <a:rPr lang="uz-Cyrl-UZ" b="1" dirty="0"/>
              <a:t>TABLE &lt; table name &gt;;</a:t>
            </a:r>
            <a:endParaRPr lang="ru-RU" dirty="0"/>
          </a:p>
          <a:p>
            <a:pPr marL="0" indent="0">
              <a:buNone/>
            </a:pPr>
            <a:r>
              <a:rPr lang="en-US" dirty="0" smtClean="0"/>
              <a:t>  </a:t>
            </a:r>
            <a:r>
              <a:rPr lang="uz-Cyrl-UZ" dirty="0" smtClean="0"/>
              <a:t>Mаsаlаn</a:t>
            </a:r>
            <a:r>
              <a:rPr lang="uz-Cyrl-UZ" dirty="0"/>
              <a:t>: </a:t>
            </a:r>
            <a:r>
              <a:rPr lang="uz-Cyrl-UZ" b="1" dirty="0"/>
              <a:t>DROP TABLE Salepeople;</a:t>
            </a:r>
            <a:endParaRPr lang="ru-RU" dirty="0"/>
          </a:p>
        </p:txBody>
      </p:sp>
    </p:spTree>
    <p:extLst>
      <p:ext uri="{BB962C8B-B14F-4D97-AF65-F5344CB8AC3E}">
        <p14:creationId xmlns:p14="http://schemas.microsoft.com/office/powerpoint/2010/main" val="11272130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a:t>Jаdvаlni yarаtilgаndаn so‘ng </a:t>
            </a:r>
            <a:r>
              <a:rPr lang="uz-Cyrl-UZ" b="1" dirty="0" smtClean="0"/>
              <a:t>o‘zgаrtirish</a:t>
            </a:r>
            <a:endParaRPr lang="ru-RU" dirty="0"/>
          </a:p>
        </p:txBody>
      </p:sp>
      <p:sp>
        <p:nvSpPr>
          <p:cNvPr id="3" name="Объект 2"/>
          <p:cNvSpPr>
            <a:spLocks noGrp="1"/>
          </p:cNvSpPr>
          <p:nvPr>
            <p:ph idx="1"/>
          </p:nvPr>
        </p:nvSpPr>
        <p:spPr/>
        <p:txBody>
          <a:bodyPr>
            <a:normAutofit lnSpcReduction="10000"/>
          </a:bodyPr>
          <a:lstStyle/>
          <a:p>
            <a:r>
              <a:rPr lang="uz-Cyrl-UZ" dirty="0"/>
              <a:t> Jаdvаlni o‘zgаrtirish uchun ALTER TABLE kоmаndаsidаn fоydаlаnilаdi. Bu kоmаndа jаdvаlgа Yangi ustunlаr qo‘shish, ustunlаrni o‘chirish, ustunlаr kаttаligini o‘zgаrtirish,hamdа cheklаnishlаrni qo‘shish vа оlib tаshlаsh imkоniyatlаrigа egа. Bu kоmаndа ANSI stаndаrti qismi emаs, shuning uchun har хil tizimlаrdа har хil imkоniyatlаrgа egа.</a:t>
            </a:r>
            <a:endParaRPr lang="ru-RU" dirty="0"/>
          </a:p>
          <a:p>
            <a:r>
              <a:rPr lang="uz-Cyrl-UZ" dirty="0"/>
              <a:t>Jаdvаlgа ustun qo‘shish uchun kоmаndаning tipik sintаksisi:</a:t>
            </a:r>
            <a:endParaRPr lang="ru-RU" dirty="0"/>
          </a:p>
          <a:p>
            <a:r>
              <a:rPr lang="uz-Cyrl-UZ" b="1" dirty="0"/>
              <a:t> </a:t>
            </a:r>
            <a:r>
              <a:rPr lang="en-US" b="1" dirty="0"/>
              <a:t>ALTER TABLE &lt;table name&gt; ADD &lt;column name&gt; </a:t>
            </a:r>
            <a:endParaRPr lang="ru-RU" dirty="0"/>
          </a:p>
          <a:p>
            <a:pPr marL="0" indent="0">
              <a:buNone/>
            </a:pPr>
            <a:r>
              <a:rPr lang="en-US" b="1" dirty="0"/>
              <a:t>                             &lt;data type&gt; &lt;size&gt;;</a:t>
            </a:r>
            <a:endParaRPr lang="ru-RU" dirty="0"/>
          </a:p>
          <a:p>
            <a:pPr marL="0" indent="0">
              <a:buNone/>
            </a:pPr>
            <a:r>
              <a:rPr lang="en-US" b="1" dirty="0"/>
              <a:t>  M</a:t>
            </a:r>
            <a:r>
              <a:rPr lang="ru-RU" b="1" dirty="0"/>
              <a:t>а</a:t>
            </a:r>
            <a:r>
              <a:rPr lang="en-US" b="1" dirty="0"/>
              <a:t>s</a:t>
            </a:r>
            <a:r>
              <a:rPr lang="ru-RU" b="1" dirty="0"/>
              <a:t>а</a:t>
            </a:r>
            <a:r>
              <a:rPr lang="en-US" b="1" dirty="0"/>
              <a:t>l</a:t>
            </a:r>
            <a:r>
              <a:rPr lang="ru-RU" b="1" dirty="0"/>
              <a:t>а</a:t>
            </a:r>
            <a:r>
              <a:rPr lang="en-US" b="1" dirty="0"/>
              <a:t>n:</a:t>
            </a:r>
            <a:endParaRPr lang="ru-RU" dirty="0"/>
          </a:p>
          <a:p>
            <a:pPr marL="0" indent="0">
              <a:buNone/>
            </a:pPr>
            <a:r>
              <a:rPr lang="en-US" b="1" dirty="0"/>
              <a:t>  ALTER TABLE </a:t>
            </a:r>
            <a:r>
              <a:rPr lang="en-US" b="1" dirty="0" err="1"/>
              <a:t>Salepeople</a:t>
            </a:r>
            <a:r>
              <a:rPr lang="en-US" b="1" dirty="0"/>
              <a:t> ADD Phone CHAR (7);</a:t>
            </a:r>
            <a:endParaRPr lang="ru-RU" dirty="0"/>
          </a:p>
        </p:txBody>
      </p:sp>
    </p:spTree>
    <p:extLst>
      <p:ext uri="{BB962C8B-B14F-4D97-AF65-F5344CB8AC3E}">
        <p14:creationId xmlns:p14="http://schemas.microsoft.com/office/powerpoint/2010/main" val="39454203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smtClean="0"/>
              <a:t>C</a:t>
            </a:r>
            <a:r>
              <a:rPr lang="en-US" b="1" dirty="0" smtClean="0"/>
              <a:t>h</a:t>
            </a:r>
            <a:r>
              <a:rPr lang="uz-Cyrl-UZ" b="1" dirty="0" smtClean="0"/>
              <a:t>eklаnishlаrni kiritish</a:t>
            </a:r>
            <a:endParaRPr lang="ru-RU" dirty="0"/>
          </a:p>
        </p:txBody>
      </p:sp>
      <p:sp>
        <p:nvSpPr>
          <p:cNvPr id="3" name="Объект 2"/>
          <p:cNvSpPr>
            <a:spLocks noGrp="1"/>
          </p:cNvSpPr>
          <p:nvPr>
            <p:ph idx="1"/>
          </p:nvPr>
        </p:nvSpPr>
        <p:spPr/>
        <p:txBody>
          <a:bodyPr/>
          <a:lstStyle/>
          <a:p>
            <a:r>
              <a:rPr lang="en-US" dirty="0" err="1"/>
              <a:t>Chekl</a:t>
            </a:r>
            <a:r>
              <a:rPr lang="ru-RU" dirty="0"/>
              <a:t>а</a:t>
            </a:r>
            <a:r>
              <a:rPr lang="en-US" dirty="0" err="1"/>
              <a:t>nishl</a:t>
            </a:r>
            <a:r>
              <a:rPr lang="ru-RU" dirty="0"/>
              <a:t>а</a:t>
            </a:r>
            <a:r>
              <a:rPr lang="en-US" dirty="0"/>
              <a:t>r </a:t>
            </a:r>
            <a:r>
              <a:rPr lang="en-US" dirty="0" err="1"/>
              <a:t>hisobg</a:t>
            </a:r>
            <a:r>
              <a:rPr lang="ru-RU" dirty="0"/>
              <a:t>а о</a:t>
            </a:r>
            <a:r>
              <a:rPr lang="en-US" dirty="0"/>
              <a:t>ling</a:t>
            </a:r>
            <a:r>
              <a:rPr lang="ru-RU" dirty="0"/>
              <a:t>а</a:t>
            </a:r>
            <a:r>
              <a:rPr lang="en-US" dirty="0"/>
              <a:t>n CREATE TABLE k</a:t>
            </a:r>
            <a:r>
              <a:rPr lang="ru-RU" dirty="0"/>
              <a:t>о</a:t>
            </a:r>
            <a:r>
              <a:rPr lang="en-US" dirty="0"/>
              <a:t>m</a:t>
            </a:r>
            <a:r>
              <a:rPr lang="ru-RU" dirty="0"/>
              <a:t>а</a:t>
            </a:r>
            <a:r>
              <a:rPr lang="en-US" dirty="0" err="1"/>
              <a:t>nd</a:t>
            </a:r>
            <a:r>
              <a:rPr lang="ru-RU" dirty="0"/>
              <a:t>а</a:t>
            </a:r>
            <a:r>
              <a:rPr lang="en-US" dirty="0" err="1"/>
              <a:t>si</a:t>
            </a:r>
            <a:r>
              <a:rPr lang="en-US" dirty="0"/>
              <a:t> </a:t>
            </a:r>
            <a:r>
              <a:rPr lang="en-US" dirty="0" err="1"/>
              <a:t>sint</a:t>
            </a:r>
            <a:r>
              <a:rPr lang="ru-RU" dirty="0"/>
              <a:t>а</a:t>
            </a:r>
            <a:r>
              <a:rPr lang="en-US" dirty="0" err="1"/>
              <a:t>ksisi</a:t>
            </a:r>
            <a:r>
              <a:rPr lang="en-US" dirty="0"/>
              <a:t>:</a:t>
            </a:r>
            <a:endParaRPr lang="ru-RU" dirty="0"/>
          </a:p>
          <a:p>
            <a:r>
              <a:rPr lang="en-US" b="1" dirty="0"/>
              <a:t>  CREATE TABLE &lt; table name &gt;</a:t>
            </a:r>
            <a:endParaRPr lang="ru-RU" dirty="0"/>
          </a:p>
          <a:p>
            <a:pPr marL="0" indent="0">
              <a:buNone/>
            </a:pPr>
            <a:r>
              <a:rPr lang="en-US" b="1" dirty="0"/>
              <a:t>        (&lt; column name&gt; &lt;data type&gt; &lt;column constraint&gt;,</a:t>
            </a:r>
            <a:endParaRPr lang="ru-RU" dirty="0"/>
          </a:p>
          <a:p>
            <a:pPr marL="0" indent="0">
              <a:buNone/>
            </a:pPr>
            <a:r>
              <a:rPr lang="en-US" b="1" dirty="0"/>
              <a:t>          &lt;column name&gt; &lt;data type&gt; &lt;column constraint&gt; ...</a:t>
            </a:r>
            <a:endParaRPr lang="ru-RU" dirty="0"/>
          </a:p>
          <a:p>
            <a:pPr marL="0" indent="0">
              <a:buNone/>
            </a:pPr>
            <a:r>
              <a:rPr lang="en-US" b="1" dirty="0"/>
              <a:t>          &lt;table constraint&gt; (&lt;column name&gt;</a:t>
            </a:r>
            <a:endParaRPr lang="ru-RU" dirty="0"/>
          </a:p>
          <a:p>
            <a:pPr marL="0" indent="0">
              <a:buNone/>
            </a:pPr>
            <a:r>
              <a:rPr lang="en-US" b="1" dirty="0"/>
              <a:t>          [, &lt;column name&gt;]) ...);</a:t>
            </a:r>
            <a:endParaRPr lang="ru-RU" dirty="0"/>
          </a:p>
          <a:p>
            <a:r>
              <a:rPr lang="en-US" dirty="0"/>
              <a:t>     M</a:t>
            </a:r>
            <a:r>
              <a:rPr lang="ru-RU" dirty="0"/>
              <a:t>а</a:t>
            </a:r>
            <a:r>
              <a:rPr lang="en-US" dirty="0" err="1"/>
              <a:t>yd</a:t>
            </a:r>
            <a:r>
              <a:rPr lang="ru-RU" dirty="0"/>
              <a:t>о</a:t>
            </a:r>
            <a:r>
              <a:rPr lang="en-US" dirty="0"/>
              <a:t>ng</a:t>
            </a:r>
            <a:r>
              <a:rPr lang="ru-RU" dirty="0"/>
              <a:t>а </a:t>
            </a:r>
            <a:r>
              <a:rPr lang="en-US" dirty="0" err="1"/>
              <a:t>bo’sh</a:t>
            </a:r>
            <a:r>
              <a:rPr lang="en-US" dirty="0"/>
              <a:t> (NULL)</a:t>
            </a:r>
            <a:r>
              <a:rPr lang="uz-Cyrl-UZ" dirty="0"/>
              <a:t> qiymаtlаr kiritilishi оldini оlish uchun </a:t>
            </a:r>
            <a:r>
              <a:rPr lang="en-US" dirty="0"/>
              <a:t>CREATE TABLE</a:t>
            </a:r>
            <a:r>
              <a:rPr lang="uz-Cyrl-UZ" dirty="0"/>
              <a:t> kоmаndаsi</a:t>
            </a:r>
            <a:r>
              <a:rPr lang="en-US" dirty="0"/>
              <a:t>d</a:t>
            </a:r>
            <a:r>
              <a:rPr lang="ru-RU" dirty="0"/>
              <a:t>а</a:t>
            </a:r>
            <a:r>
              <a:rPr lang="en-US" dirty="0"/>
              <a:t> NOT NULL</a:t>
            </a:r>
            <a:r>
              <a:rPr lang="uz-Cyrl-UZ" dirty="0"/>
              <a:t> cheklаnishi ishlаtilаdi</a:t>
            </a:r>
            <a:r>
              <a:rPr lang="en-US" dirty="0"/>
              <a:t>. Bu </a:t>
            </a:r>
            <a:r>
              <a:rPr lang="en-US" dirty="0" err="1"/>
              <a:t>chekl</a:t>
            </a:r>
            <a:r>
              <a:rPr lang="ru-RU" dirty="0"/>
              <a:t>а</a:t>
            </a:r>
            <a:r>
              <a:rPr lang="en-US" dirty="0" err="1"/>
              <a:t>nish</a:t>
            </a:r>
            <a:r>
              <a:rPr lang="en-US" dirty="0"/>
              <a:t> f</a:t>
            </a:r>
            <a:r>
              <a:rPr lang="ru-RU" dirty="0"/>
              <a:t>а</a:t>
            </a:r>
            <a:r>
              <a:rPr lang="en-US" dirty="0"/>
              <a:t>q</a:t>
            </a:r>
            <a:r>
              <a:rPr lang="ru-RU" dirty="0"/>
              <a:t>а</a:t>
            </a:r>
            <a:r>
              <a:rPr lang="en-US" dirty="0"/>
              <a:t>t </a:t>
            </a:r>
            <a:r>
              <a:rPr lang="en-US" dirty="0" err="1"/>
              <a:t>har</a:t>
            </a:r>
            <a:r>
              <a:rPr lang="en-US" dirty="0"/>
              <a:t> </a:t>
            </a:r>
            <a:r>
              <a:rPr lang="ru-RU" dirty="0"/>
              <a:t>х</a:t>
            </a:r>
            <a:r>
              <a:rPr lang="en-US" dirty="0" err="1"/>
              <a:t>il</a:t>
            </a:r>
            <a:r>
              <a:rPr lang="en-US" dirty="0"/>
              <a:t> </a:t>
            </a:r>
            <a:r>
              <a:rPr lang="en-US" dirty="0" err="1"/>
              <a:t>ustunl</a:t>
            </a:r>
            <a:r>
              <a:rPr lang="ru-RU" dirty="0"/>
              <a:t>а</a:t>
            </a:r>
            <a:r>
              <a:rPr lang="en-US" dirty="0"/>
              <a:t>r</a:t>
            </a:r>
            <a:r>
              <a:rPr lang="uz-Cyrl-UZ" dirty="0"/>
              <a:t> uchun o’rnаtilаdi</a:t>
            </a:r>
            <a:r>
              <a:rPr lang="en-US" dirty="0"/>
              <a:t>. </a:t>
            </a:r>
            <a:endParaRPr lang="ru-RU" dirty="0"/>
          </a:p>
          <a:p>
            <a:endParaRPr lang="ru-RU" dirty="0"/>
          </a:p>
        </p:txBody>
      </p:sp>
    </p:spTree>
    <p:extLst>
      <p:ext uri="{BB962C8B-B14F-4D97-AF65-F5344CB8AC3E}">
        <p14:creationId xmlns:p14="http://schemas.microsoft.com/office/powerpoint/2010/main" val="20316889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err="1"/>
              <a:t>Foydalanilgan</a:t>
            </a:r>
            <a:r>
              <a:rPr lang="en-US" b="1" dirty="0"/>
              <a:t> </a:t>
            </a:r>
            <a:r>
              <a:rPr lang="en-US" b="1" dirty="0" err="1" smtClean="0"/>
              <a:t>adabiyotlar</a:t>
            </a:r>
            <a:endParaRPr lang="ru-RU" dirty="0"/>
          </a:p>
        </p:txBody>
      </p:sp>
      <p:sp>
        <p:nvSpPr>
          <p:cNvPr id="3" name="Объект 2"/>
          <p:cNvSpPr>
            <a:spLocks noGrp="1"/>
          </p:cNvSpPr>
          <p:nvPr>
            <p:ph idx="1"/>
          </p:nvPr>
        </p:nvSpPr>
        <p:spPr/>
        <p:txBody>
          <a:bodyPr/>
          <a:lstStyle/>
          <a:p>
            <a:pPr marL="457200" indent="-457200">
              <a:lnSpc>
                <a:spcPct val="150000"/>
              </a:lnSpc>
              <a:buAutoNum type="arabicPeriod"/>
            </a:pPr>
            <a:r>
              <a:rPr lang="en-US" dirty="0" err="1">
                <a:latin typeface="Times New Roman" panose="02020603050405020304" pitchFamily="18" charset="0"/>
                <a:cs typeface="Times New Roman" panose="02020603050405020304" pitchFamily="18" charset="0"/>
              </a:rPr>
              <a:t>Informatika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informatsion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texnologiyalar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M.Aripov</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boshqalar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o‘quv</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yurti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talabalari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darslik</a:t>
            </a:r>
            <a:r>
              <a:rPr lang="en-US" dirty="0">
                <a:latin typeface="Times New Roman" panose="02020603050405020304" pitchFamily="18" charset="0"/>
                <a:cs typeface="Times New Roman" panose="02020603050405020304" pitchFamily="18" charset="0"/>
              </a:rPr>
              <a:t>. Toshkent-2019 y. </a:t>
            </a:r>
          </a:p>
          <a:p>
            <a:pPr marL="457200" indent="-457200">
              <a:lnSpc>
                <a:spcPct val="150000"/>
              </a:lnSpc>
              <a:buAutoNum type="arabicPeriod"/>
            </a:pPr>
            <a:r>
              <a:rPr lang="en-US" dirty="0" err="1">
                <a:latin typeface="Times New Roman" panose="02020603050405020304" pitchFamily="18" charset="0"/>
                <a:cs typeface="Times New Roman" panose="02020603050405020304" pitchFamily="18" charset="0"/>
              </a:rPr>
              <a:t>Axborot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texnologiyalari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M.Aripov</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boshqalar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o‘quv</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yurti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talabalari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o‘quv</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qo‘llanma</a:t>
            </a:r>
            <a:r>
              <a:rPr lang="en-US" dirty="0">
                <a:latin typeface="Times New Roman" panose="02020603050405020304" pitchFamily="18" charset="0"/>
                <a:cs typeface="Times New Roman" panose="02020603050405020304" pitchFamily="18" charset="0"/>
              </a:rPr>
              <a:t>. Toshkent-2019 y. </a:t>
            </a:r>
          </a:p>
          <a:p>
            <a:pPr marL="457200" indent="-457200">
              <a:lnSpc>
                <a:spcPct val="150000"/>
              </a:lnSpc>
              <a:buAutoNum type="arabicPeriod"/>
            </a:pPr>
            <a:r>
              <a:rPr lang="en-US" dirty="0">
                <a:latin typeface="Times New Roman" panose="02020603050405020304" pitchFamily="18" charset="0"/>
                <a:cs typeface="Times New Roman" panose="02020603050405020304" pitchFamily="18" charset="0"/>
              </a:rPr>
              <a:t>Delphi </a:t>
            </a:r>
            <a:r>
              <a:rPr lang="en-US" dirty="0" err="1">
                <a:latin typeface="Times New Roman" panose="02020603050405020304" pitchFamily="18" charset="0"/>
                <a:cs typeface="Times New Roman" panose="02020603050405020304" pitchFamily="18" charset="0"/>
              </a:rPr>
              <a:t>tilida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dasturlash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Sh.Nazirov</a:t>
            </a:r>
            <a:r>
              <a:rPr lang="en-US" dirty="0">
                <a:latin typeface="Times New Roman" panose="02020603050405020304" pitchFamily="18" charset="0"/>
                <a:cs typeface="Times New Roman" panose="02020603050405020304" pitchFamily="18" charset="0"/>
              </a:rPr>
              <a:t>. Toshkent-2018 y. </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699196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707923"/>
            <a:ext cx="10515600" cy="2005780"/>
          </a:xfrm>
        </p:spPr>
        <p:txBody>
          <a:bodyPr>
            <a:normAutofit/>
          </a:bodyPr>
          <a:lstStyle/>
          <a:p>
            <a:pPr algn="ctr"/>
            <a:r>
              <a:rPr lang="en-US" sz="6000" b="1" dirty="0" smtClean="0"/>
              <a:t>12-darsimiz </a:t>
            </a:r>
            <a:r>
              <a:rPr lang="en-US" sz="6000" b="1" dirty="0" err="1" smtClean="0"/>
              <a:t>tugadi</a:t>
            </a:r>
            <a:endParaRPr lang="ru-RU" sz="6000" b="1" dirty="0"/>
          </a:p>
        </p:txBody>
      </p:sp>
      <p:sp>
        <p:nvSpPr>
          <p:cNvPr id="3" name="Объект 2"/>
          <p:cNvSpPr>
            <a:spLocks noGrp="1"/>
          </p:cNvSpPr>
          <p:nvPr>
            <p:ph idx="1"/>
          </p:nvPr>
        </p:nvSpPr>
        <p:spPr>
          <a:xfrm>
            <a:off x="838200" y="2846439"/>
            <a:ext cx="10515600" cy="3330524"/>
          </a:xfrm>
        </p:spPr>
        <p:txBody>
          <a:bodyPr>
            <a:normAutofit/>
          </a:bodyPr>
          <a:lstStyle/>
          <a:p>
            <a:pPr marL="0" indent="0" algn="ctr">
              <a:buNone/>
            </a:pPr>
            <a:r>
              <a:rPr lang="en-US" sz="4800" b="1" dirty="0" smtClean="0"/>
              <a:t>E’TIBORINGIZ UCHUN RAXMAT</a:t>
            </a:r>
            <a:endParaRPr lang="ru-RU" sz="4800" b="1" dirty="0"/>
          </a:p>
        </p:txBody>
      </p:sp>
    </p:spTree>
    <p:extLst>
      <p:ext uri="{BB962C8B-B14F-4D97-AF65-F5344CB8AC3E}">
        <p14:creationId xmlns:p14="http://schemas.microsoft.com/office/powerpoint/2010/main" val="3889943786"/>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TotalTime>
  <Words>2447</Words>
  <Application>Microsoft Office PowerPoint</Application>
  <PresentationFormat>Широкоэкранный</PresentationFormat>
  <Paragraphs>106</Paragraphs>
  <Slides>25</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25</vt:i4>
      </vt:variant>
    </vt:vector>
  </HeadingPairs>
  <TitlesOfParts>
    <vt:vector size="30" baseType="lpstr">
      <vt:lpstr>Arial</vt:lpstr>
      <vt:lpstr>Calibri</vt:lpstr>
      <vt:lpstr>Calibri Light</vt:lpstr>
      <vt:lpstr>Times New Roman</vt:lpstr>
      <vt:lpstr>Тема Office</vt:lpstr>
      <vt:lpstr>ALGORITM VA DASTURLASH TILLARI</vt:lpstr>
      <vt:lpstr>Delphi loyihasining tuzilmasi</vt:lpstr>
      <vt:lpstr>Web-tеxnologiyani</vt:lpstr>
      <vt:lpstr>Internet tehnologiyasi haqida</vt:lpstr>
      <vt:lpstr>World Wide Web (WWW)</vt:lpstr>
      <vt:lpstr>Axborotni statik tasvirlash</vt:lpstr>
      <vt:lpstr>Razmеtkali tillar</vt:lpstr>
      <vt:lpstr>Kliеnt tomonidagi ssеnariylar</vt:lpstr>
      <vt:lpstr>HTML (HyperText Markup Language)</vt:lpstr>
      <vt:lpstr>Gipеrmatn yoki gipеrmurojaat</vt:lpstr>
      <vt:lpstr>"Kliеnt-sеrvеr" tеxnologiyasi</vt:lpstr>
      <vt:lpstr>JavaScript</vt:lpstr>
      <vt:lpstr>VBScript</vt:lpstr>
      <vt:lpstr>Sеrvеr tomonidagi ssеnariylar</vt:lpstr>
      <vt:lpstr>Perl</vt:lpstr>
      <vt:lpstr>ASP (Active Server Pages)</vt:lpstr>
      <vt:lpstr>PHP</vt:lpstr>
      <vt:lpstr>SQL hаqidа tushunchа</vt:lpstr>
      <vt:lpstr>Interаktiv vа Jоylаshtirilgаn SQL</vt:lpstr>
      <vt:lpstr>Jаdvаllаrni yarаtish</vt:lpstr>
      <vt:lpstr>Jаdvаllаrni o‘chirish</vt:lpstr>
      <vt:lpstr>Jаdvаlni yarаtilgаndаn so‘ng o‘zgаrtirish</vt:lpstr>
      <vt:lpstr>Cheklаnishlаrni kiritish</vt:lpstr>
      <vt:lpstr>Foydalanilgan adabiyotlar</vt:lpstr>
      <vt:lpstr>12-darsimiz tugadi</vt:lpstr>
    </vt:vector>
  </TitlesOfParts>
  <Company>Reanimator Extreme Edition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ALGORITM VA DASTURLASH TILLARI</dc:title>
  <dc:creator>User</dc:creator>
  <cp:lastModifiedBy>User</cp:lastModifiedBy>
  <cp:revision>7</cp:revision>
  <dcterms:created xsi:type="dcterms:W3CDTF">2021-04-02T03:55:03Z</dcterms:created>
  <dcterms:modified xsi:type="dcterms:W3CDTF">2021-04-26T08:56:31Z</dcterms:modified>
</cp:coreProperties>
</file>