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4" r:id="rId28"/>
    <p:sldId id="28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091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816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625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41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387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042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550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28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620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190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051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85EB1-43CC-4C83-8D69-225E415D9F03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B4867-69B1-4E3C-B6A6-7F5DB5E4D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67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13 – </a:t>
            </a:r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</a:rPr>
              <a:t>mavzu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Delphi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dasturlash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tilining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</a:rPr>
              <a:t>operatorlari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87" y="2595717"/>
            <a:ext cx="3954226" cy="38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36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Delphi </a:t>
            </a:r>
            <a:r>
              <a:rPr lang="en-US" b="1" dirty="0" err="1"/>
              <a:t>tizimining</a:t>
            </a:r>
            <a:r>
              <a:rPr lang="en-US" b="1" dirty="0"/>
              <a:t> </a:t>
            </a:r>
            <a:r>
              <a:rPr lang="en-US" b="1" dirty="0" err="1"/>
              <a:t>oynasi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elementlari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 bosh </a:t>
            </a:r>
            <a:r>
              <a:rPr lang="en-US" dirty="0" err="1"/>
              <a:t>oyna</a:t>
            </a:r>
            <a:r>
              <a:rPr lang="en-US" dirty="0"/>
              <a:t> — </a:t>
            </a:r>
            <a:r>
              <a:rPr lang="en-US" b="1" dirty="0"/>
              <a:t>Delphi</a:t>
            </a:r>
            <a:r>
              <a:rPr lang="en-US" dirty="0"/>
              <a:t> </a:t>
            </a:r>
            <a:r>
              <a:rPr lang="en-US" b="1" dirty="0" err="1"/>
              <a:t>Projectl</a:t>
            </a:r>
            <a:r>
              <a:rPr lang="en-US" dirty="0"/>
              <a:t>;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• forma </a:t>
            </a:r>
            <a:r>
              <a:rPr lang="en-US" dirty="0" err="1"/>
              <a:t>oynasi</a:t>
            </a:r>
            <a:r>
              <a:rPr lang="en-US" dirty="0"/>
              <a:t> — </a:t>
            </a:r>
            <a:r>
              <a:rPr lang="en-US" b="1" dirty="0" err="1"/>
              <a:t>Forml</a:t>
            </a:r>
            <a:r>
              <a:rPr lang="en-US" dirty="0"/>
              <a:t>;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obyekt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—</a:t>
            </a:r>
            <a:r>
              <a:rPr lang="en-US" b="1" dirty="0"/>
              <a:t>Object</a:t>
            </a:r>
            <a:r>
              <a:rPr lang="en-US" dirty="0"/>
              <a:t> </a:t>
            </a:r>
            <a:r>
              <a:rPr lang="en-US" b="1" dirty="0"/>
              <a:t>Inspector</a:t>
            </a:r>
            <a:r>
              <a:rPr lang="en-US" dirty="0"/>
              <a:t>;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obyektlar</a:t>
            </a:r>
            <a:r>
              <a:rPr lang="en-US" dirty="0"/>
              <a:t> </a:t>
            </a:r>
            <a:r>
              <a:rPr lang="en-US" dirty="0" err="1"/>
              <a:t>ro’yxatini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— </a:t>
            </a:r>
            <a:r>
              <a:rPr lang="en-US" b="1" dirty="0"/>
              <a:t>Object</a:t>
            </a:r>
            <a:r>
              <a:rPr lang="en-US" dirty="0"/>
              <a:t> </a:t>
            </a:r>
            <a:r>
              <a:rPr lang="en-US" b="1" dirty="0"/>
              <a:t>tree</a:t>
            </a:r>
            <a:r>
              <a:rPr lang="en-US" dirty="0"/>
              <a:t> </a:t>
            </a:r>
            <a:r>
              <a:rPr lang="en-US" b="1" dirty="0"/>
              <a:t>View</a:t>
            </a:r>
            <a:r>
              <a:rPr lang="en-US" dirty="0"/>
              <a:t>;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kodlarini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— </a:t>
            </a:r>
            <a:r>
              <a:rPr lang="en-US" b="1" dirty="0" err="1"/>
              <a:t>Unit.pas</a:t>
            </a:r>
            <a:r>
              <a:rPr lang="en-US" b="1" dirty="0"/>
              <a:t>. </a:t>
            </a:r>
            <a:endParaRPr lang="ru-RU" b="1" dirty="0"/>
          </a:p>
          <a:p>
            <a:r>
              <a:rPr lang="en-US" dirty="0"/>
              <a:t>Bosh </a:t>
            </a:r>
            <a:r>
              <a:rPr lang="en-US" dirty="0" err="1"/>
              <a:t>oyna</a:t>
            </a:r>
            <a:r>
              <a:rPr lang="en-US" dirty="0"/>
              <a:t> </a:t>
            </a:r>
            <a:r>
              <a:rPr lang="en-US" dirty="0" err="1"/>
              <a:t>ekranning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qismida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qatorida</a:t>
            </a:r>
            <a:r>
              <a:rPr lang="en-US" dirty="0"/>
              <a:t> </a:t>
            </a:r>
            <a:r>
              <a:rPr lang="en-US" dirty="0" err="1"/>
              <a:t>sarlavha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, </a:t>
            </a:r>
            <a:r>
              <a:rPr lang="en-US" dirty="0" err="1"/>
              <a:t>proyektning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.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qatorda</a:t>
            </a:r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menyusi</a:t>
            </a:r>
            <a:r>
              <a:rPr lang="en-US" dirty="0"/>
              <a:t> </a:t>
            </a:r>
            <a:r>
              <a:rPr lang="en-US" dirty="0" err="1"/>
              <a:t>gorizontal</a:t>
            </a:r>
            <a:r>
              <a:rPr lang="en-US" dirty="0"/>
              <a:t> </a:t>
            </a:r>
            <a:r>
              <a:rPr lang="en-US" dirty="0" err="1"/>
              <a:t>ko’rinishda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13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Delphi </a:t>
            </a:r>
            <a:r>
              <a:rPr lang="en-US" b="1" dirty="0" err="1"/>
              <a:t>tilida</a:t>
            </a:r>
            <a:r>
              <a:rPr lang="en-US" b="1" dirty="0"/>
              <a:t> Object </a:t>
            </a:r>
            <a:r>
              <a:rPr lang="en-US" b="1" dirty="0" err="1"/>
              <a:t>Inspectori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  </a:t>
            </a:r>
            <a:r>
              <a:rPr lang="en-US" dirty="0" err="1" smtClean="0"/>
              <a:t>Delphida</a:t>
            </a:r>
            <a:r>
              <a:rPr lang="en-US" dirty="0" smtClean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etuvchi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jarayon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: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— </a:t>
            </a:r>
            <a:r>
              <a:rPr lang="en-US" dirty="0" err="1"/>
              <a:t>dasturni</a:t>
            </a:r>
            <a:r>
              <a:rPr lang="en-US" dirty="0"/>
              <a:t> </a:t>
            </a:r>
            <a:r>
              <a:rPr lang="en-US" dirty="0" err="1"/>
              <a:t>vizual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;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—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kodlarini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(</a:t>
            </a:r>
            <a:r>
              <a:rPr lang="en-US" dirty="0" err="1"/>
              <a:t>yozish</a:t>
            </a:r>
            <a:r>
              <a:rPr lang="en-US" dirty="0"/>
              <a:t>) </a:t>
            </a:r>
            <a:r>
              <a:rPr lang="en-US" dirty="0" err="1"/>
              <a:t>jarayoni</a:t>
            </a:r>
            <a:r>
              <a:rPr lang="en-US" dirty="0"/>
              <a:t>.  </a:t>
            </a:r>
            <a:endParaRPr lang="ru-RU" dirty="0"/>
          </a:p>
          <a:p>
            <a:r>
              <a:rPr lang="en-US" dirty="0" err="1"/>
              <a:t>Kodlarni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u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matnini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tahrirlash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mo’ljallangandir</a:t>
            </a:r>
            <a:r>
              <a:rPr lang="en-US" dirty="0"/>
              <a:t>. Bu </a:t>
            </a:r>
            <a:r>
              <a:rPr lang="en-US" dirty="0" err="1"/>
              <a:t>kodlarni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oynasida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Pascal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rivoji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kengaytirilgan</a:t>
            </a:r>
            <a:r>
              <a:rPr lang="en-US" dirty="0"/>
              <a:t> </a:t>
            </a:r>
            <a:r>
              <a:rPr lang="en-US" b="1" dirty="0"/>
              <a:t>Object Pascal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tuziladi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Kodlarni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boshlanishda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holi</a:t>
            </a:r>
            <a:r>
              <a:rPr lang="en-US" dirty="0"/>
              <a:t> </a:t>
            </a:r>
            <a:r>
              <a:rPr lang="en-US" dirty="0" err="1"/>
              <a:t>bo‘sh</a:t>
            </a:r>
            <a:r>
              <a:rPr lang="en-US" dirty="0"/>
              <a:t> </a:t>
            </a:r>
            <a:r>
              <a:rPr lang="en-US" dirty="0" err="1"/>
              <a:t>formani</a:t>
            </a:r>
            <a:r>
              <a:rPr lang="en-US" dirty="0"/>
              <a:t> </a:t>
            </a:r>
            <a:r>
              <a:rPr lang="en-US" dirty="0" err="1"/>
              <a:t>akslantiruvchi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matnini</a:t>
            </a:r>
            <a:r>
              <a:rPr lang="en-US" dirty="0"/>
              <a:t> </a:t>
            </a:r>
            <a:r>
              <a:rPr lang="en-US" dirty="0" err="1"/>
              <a:t>yozib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229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 </a:t>
            </a:r>
            <a:r>
              <a:rPr lang="en-US" b="1" dirty="0" err="1"/>
              <a:t>tili</a:t>
            </a:r>
            <a:r>
              <a:rPr lang="en-US" b="1" dirty="0"/>
              <a:t> </a:t>
            </a:r>
            <a:r>
              <a:rPr lang="en-US" b="1" dirty="0" err="1"/>
              <a:t>haqida</a:t>
            </a:r>
            <a:r>
              <a:rPr lang="en-US" b="1" dirty="0"/>
              <a:t> </a:t>
            </a:r>
            <a:r>
              <a:rPr lang="en-US" b="1" dirty="0" err="1"/>
              <a:t>qisqacha</a:t>
            </a:r>
            <a:r>
              <a:rPr lang="en-US" b="1" dirty="0"/>
              <a:t> </a:t>
            </a:r>
            <a:r>
              <a:rPr lang="en-US" b="1" dirty="0" err="1" smtClean="0"/>
              <a:t>ma’lumot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 HTML </a:t>
            </a:r>
            <a:r>
              <a:rPr lang="en-US" dirty="0"/>
              <a:t>(Hypertext Markup Language — </a:t>
            </a:r>
            <a:r>
              <a:rPr lang="en-US" dirty="0" err="1"/>
              <a:t>gipermatnli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)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SGMLga</a:t>
            </a:r>
            <a:r>
              <a:rPr lang="en-US" dirty="0"/>
              <a:t> (Standard Generalized Markup Language —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umumlashtirilgan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)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ISO 8879 </a:t>
            </a:r>
            <a:r>
              <a:rPr lang="en-US" dirty="0" err="1"/>
              <a:t>standartiga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keluvchi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to'rda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   HTML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taxminan</a:t>
            </a:r>
            <a:r>
              <a:rPr lang="en-US" dirty="0"/>
              <a:t> 1991-1992 </a:t>
            </a:r>
            <a:r>
              <a:rPr lang="en-US" dirty="0" err="1"/>
              <a:t>yillarda</a:t>
            </a:r>
            <a:r>
              <a:rPr lang="en-US" dirty="0"/>
              <a:t> </a:t>
            </a:r>
            <a:r>
              <a:rPr lang="en-US" dirty="0" err="1"/>
              <a:t>Yevropa</a:t>
            </a:r>
            <a:r>
              <a:rPr lang="en-US" dirty="0"/>
              <a:t> </a:t>
            </a:r>
            <a:r>
              <a:rPr lang="en-US" dirty="0" err="1"/>
              <a:t>Yadroviy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Markazida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britaniyalik</a:t>
            </a:r>
            <a:r>
              <a:rPr lang="en-US" dirty="0"/>
              <a:t> </a:t>
            </a:r>
            <a:r>
              <a:rPr lang="en-US" dirty="0" err="1"/>
              <a:t>mutaxassis</a:t>
            </a:r>
            <a:r>
              <a:rPr lang="en-US" dirty="0"/>
              <a:t> Tim </a:t>
            </a:r>
            <a:r>
              <a:rPr lang="en-US" dirty="0" err="1"/>
              <a:t>Bernars</a:t>
            </a:r>
            <a:r>
              <a:rPr lang="en-US" dirty="0"/>
              <a:t> Li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. </a:t>
            </a:r>
            <a:r>
              <a:rPr lang="en-US" dirty="0" err="1"/>
              <a:t>Dastlab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mutaxassislar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xujjat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</a:t>
            </a:r>
            <a:r>
              <a:rPr lang="en-US" b="1" dirty="0"/>
              <a:t>HTML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soddaligi</a:t>
            </a:r>
            <a:r>
              <a:rPr lang="en-US" dirty="0"/>
              <a:t> (</a:t>
            </a:r>
            <a:r>
              <a:rPr lang="en-US" dirty="0" err="1"/>
              <a:t>SGMLga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formatlash</a:t>
            </a:r>
            <a:r>
              <a:rPr lang="en-US" dirty="0"/>
              <a:t> </a:t>
            </a:r>
            <a:r>
              <a:rPr lang="en-US" dirty="0" err="1"/>
              <a:t>imkoniyatlarining</a:t>
            </a:r>
            <a:r>
              <a:rPr lang="en-US" dirty="0"/>
              <a:t> </a:t>
            </a:r>
            <a:r>
              <a:rPr lang="en-US" dirty="0" err="1"/>
              <a:t>mavjudligi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foydalanuvchilar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tarqalishiga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bo'ldi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121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Imkoniyatlari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458" y="1825625"/>
            <a:ext cx="11341510" cy="4604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qismining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rolini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(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sarlavhasi</a:t>
            </a:r>
            <a:r>
              <a:rPr lang="en-US" dirty="0"/>
              <a:t>, </a:t>
            </a:r>
            <a:r>
              <a:rPr lang="en-US" dirty="0" err="1"/>
              <a:t>paragraf</a:t>
            </a:r>
            <a:r>
              <a:rPr lang="en-US" dirty="0"/>
              <a:t>, </a:t>
            </a:r>
            <a:r>
              <a:rPr lang="en-US" dirty="0" err="1"/>
              <a:t>ro'yxat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</a:t>
            </a:r>
            <a:r>
              <a:rPr lang="en-US" dirty="0"/>
              <a:t>).</a:t>
            </a:r>
            <a:endParaRPr lang="ru-RU" dirty="0"/>
          </a:p>
          <a:p>
            <a:pPr marL="0" indent="0">
              <a:buNone/>
            </a:pPr>
            <a:r>
              <a:rPr lang="en-US" dirty="0" smtClean="0"/>
              <a:t>2</a:t>
            </a:r>
            <a:r>
              <a:rPr lang="en-US" dirty="0"/>
              <a:t>. </a:t>
            </a:r>
            <a:r>
              <a:rPr lang="en-US" dirty="0" err="1"/>
              <a:t>Gipermatnlar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 Bu 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 </a:t>
            </a:r>
            <a:r>
              <a:rPr lang="en-US" dirty="0" err="1"/>
              <a:t>o'zaro</a:t>
            </a:r>
            <a:r>
              <a:rPr lang="en-US" dirty="0"/>
              <a:t> </a:t>
            </a:r>
            <a:r>
              <a:rPr lang="en-US" dirty="0" err="1"/>
              <a:t>bog'langan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sahifalari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navigatsiya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yengillashtiradi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 err="1"/>
              <a:t>Matnning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, </a:t>
            </a:r>
            <a:r>
              <a:rPr lang="en-US" dirty="0" err="1"/>
              <a:t>qalinligi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shrift </a:t>
            </a:r>
            <a:r>
              <a:rPr lang="en-US" dirty="0" err="1"/>
              <a:t>ko'rsatkichlarini</a:t>
            </a:r>
            <a:r>
              <a:rPr lang="en-US" dirty="0"/>
              <a:t> </a:t>
            </a:r>
            <a:r>
              <a:rPr lang="en-US" dirty="0" err="1" smtClean="0"/>
              <a:t>belgilash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4</a:t>
            </a:r>
            <a:r>
              <a:rPr lang="en-US" dirty="0"/>
              <a:t>.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qo'yish</a:t>
            </a:r>
            <a:r>
              <a:rPr lang="en-US" dirty="0"/>
              <a:t>. ASCII </a:t>
            </a:r>
            <a:r>
              <a:rPr lang="en-US" dirty="0" err="1"/>
              <a:t>kodirovkasida</a:t>
            </a:r>
            <a:r>
              <a:rPr lang="en-US" dirty="0"/>
              <a:t> </a:t>
            </a:r>
            <a:r>
              <a:rPr lang="en-US" dirty="0" err="1"/>
              <a:t>ko'rsatilmagan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b="1" dirty="0"/>
              <a:t>HTML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qo'yish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smtClean="0"/>
              <a:t> </a:t>
            </a:r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grek</a:t>
            </a:r>
            <a:r>
              <a:rPr lang="en-US" dirty="0"/>
              <a:t> </a:t>
            </a:r>
            <a:r>
              <a:rPr lang="en-US" dirty="0" err="1"/>
              <a:t>alfaviti</a:t>
            </a:r>
            <a:r>
              <a:rPr lang="en-US" dirty="0"/>
              <a:t> </a:t>
            </a:r>
            <a:r>
              <a:rPr lang="en-US" dirty="0" err="1" smtClean="0"/>
              <a:t>belgilari</a:t>
            </a:r>
            <a:r>
              <a:rPr lang="en-US" dirty="0" smtClean="0"/>
              <a:t>,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belgilar</a:t>
            </a:r>
            <a:r>
              <a:rPr lang="en-US" dirty="0" smtClean="0"/>
              <a:t>, </a:t>
            </a:r>
            <a:r>
              <a:rPr lang="en-US" dirty="0" err="1"/>
              <a:t>moliya</a:t>
            </a:r>
            <a:r>
              <a:rPr lang="en-US" dirty="0"/>
              <a:t> </a:t>
            </a:r>
            <a:r>
              <a:rPr lang="en-US" dirty="0" err="1" smtClean="0"/>
              <a:t>belgilari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hokazolar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5</a:t>
            </a:r>
            <a:r>
              <a:rPr lang="en-US" dirty="0"/>
              <a:t>.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kiritishi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maydonlar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6. Multimedia </a:t>
            </a:r>
            <a:r>
              <a:rPr lang="en-US" dirty="0" err="1"/>
              <a:t>fayllarini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imkoniyatlar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402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 </a:t>
            </a:r>
            <a:r>
              <a:rPr lang="en-US" b="1" dirty="0" err="1"/>
              <a:t>hujjat</a:t>
            </a:r>
            <a:r>
              <a:rPr lang="en-US" b="1" dirty="0"/>
              <a:t> </a:t>
            </a:r>
            <a:r>
              <a:rPr lang="en-US" b="1" dirty="0" err="1" smtClean="0"/>
              <a:t>tuzilishi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i="1" dirty="0" smtClean="0"/>
              <a:t>   </a:t>
            </a:r>
            <a:r>
              <a:rPr lang="en-US" b="1" dirty="0"/>
              <a:t>HTML</a:t>
            </a:r>
            <a:r>
              <a:rPr lang="en-US" b="1" i="1" dirty="0"/>
              <a:t> </a:t>
            </a:r>
            <a:r>
              <a:rPr lang="en-US" dirty="0"/>
              <a:t>(Hyper Text Markup Language) – b</a:t>
            </a:r>
            <a:r>
              <a:rPr lang="ru-RU" dirty="0"/>
              <a:t>е</a:t>
            </a:r>
            <a:r>
              <a:rPr lang="en-US" dirty="0" err="1"/>
              <a:t>lgili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tilda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mahsus</a:t>
            </a:r>
            <a:r>
              <a:rPr lang="en-US" dirty="0"/>
              <a:t> </a:t>
            </a:r>
            <a:r>
              <a:rPr lang="en-US" dirty="0" err="1"/>
              <a:t>ramzlarni</a:t>
            </a:r>
            <a:r>
              <a:rPr lang="en-US" dirty="0"/>
              <a:t> </a:t>
            </a:r>
            <a:r>
              <a:rPr lang="en-US" dirty="0" err="1"/>
              <a:t>mujassamlashtiradi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ramzlar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ko’rinishini</a:t>
            </a:r>
            <a:r>
              <a:rPr lang="en-US" dirty="0"/>
              <a:t> </a:t>
            </a:r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boshqarib</a:t>
            </a:r>
            <a:r>
              <a:rPr lang="en-US" dirty="0"/>
              <a:t>,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ko’rinmaydi</a:t>
            </a:r>
            <a:r>
              <a:rPr lang="en-US" dirty="0"/>
              <a:t>. </a:t>
            </a:r>
            <a:r>
              <a:rPr lang="en-US" dirty="0" err="1"/>
              <a:t>HTMLda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ramzlarni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(</a:t>
            </a:r>
            <a:r>
              <a:rPr lang="en-US" dirty="0" err="1"/>
              <a:t>teg</a:t>
            </a:r>
            <a:r>
              <a:rPr lang="en-US" dirty="0"/>
              <a:t> – </a:t>
            </a:r>
            <a:r>
              <a:rPr lang="en-US" dirty="0" err="1"/>
              <a:t>yorlik</a:t>
            </a:r>
            <a:r>
              <a:rPr lang="en-US" dirty="0"/>
              <a:t>, b</a:t>
            </a:r>
            <a:r>
              <a:rPr lang="ru-RU" dirty="0"/>
              <a:t>е</a:t>
            </a:r>
            <a:r>
              <a:rPr lang="en-US" dirty="0" err="1"/>
              <a:t>lgi</a:t>
            </a:r>
            <a:r>
              <a:rPr lang="en-US" dirty="0"/>
              <a:t>)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HTMLda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ramzch</a:t>
            </a:r>
            <a:r>
              <a:rPr lang="ru-RU" dirty="0"/>
              <a:t>е</a:t>
            </a:r>
            <a:r>
              <a:rPr lang="en-US" dirty="0" err="1"/>
              <a:t>garalovchilar</a:t>
            </a:r>
            <a:r>
              <a:rPr lang="en-US" dirty="0"/>
              <a:t> (&lt; , &gt;) </a:t>
            </a:r>
            <a:r>
              <a:rPr lang="en-US" dirty="0" err="1"/>
              <a:t>bilan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lgilanadi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orasiga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id</a:t>
            </a:r>
            <a:r>
              <a:rPr lang="ru-RU" dirty="0"/>
              <a:t>е</a:t>
            </a:r>
            <a:r>
              <a:rPr lang="en-US" dirty="0" err="1"/>
              <a:t>ntifikatori</a:t>
            </a:r>
            <a:r>
              <a:rPr lang="en-US" dirty="0"/>
              <a:t> (</a:t>
            </a:r>
            <a:r>
              <a:rPr lang="en-US" dirty="0" err="1"/>
              <a:t>nomi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 V)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atributlari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r>
              <a:rPr lang="en-US" dirty="0" err="1"/>
              <a:t>Yagona</a:t>
            </a:r>
            <a:r>
              <a:rPr lang="en-US" dirty="0"/>
              <a:t> </a:t>
            </a:r>
            <a:r>
              <a:rPr lang="en-US" dirty="0" err="1"/>
              <a:t>istisno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ch</a:t>
            </a:r>
            <a:r>
              <a:rPr lang="ru-RU" dirty="0"/>
              <a:t>е</a:t>
            </a:r>
            <a:r>
              <a:rPr lang="en-US" dirty="0" err="1"/>
              <a:t>garalovchilar</a:t>
            </a:r>
            <a:r>
              <a:rPr lang="en-US" dirty="0"/>
              <a:t> (&lt;!--</a:t>
            </a:r>
            <a:r>
              <a:rPr lang="en-US" dirty="0" err="1"/>
              <a:t>va</a:t>
            </a:r>
            <a:r>
              <a:rPr lang="en-US" dirty="0"/>
              <a:t> --&gt;) </a:t>
            </a:r>
            <a:r>
              <a:rPr lang="en-US" dirty="0" err="1"/>
              <a:t>yordamida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lgilanuvchi</a:t>
            </a:r>
            <a:r>
              <a:rPr lang="en-US" dirty="0"/>
              <a:t> </a:t>
            </a:r>
            <a:r>
              <a:rPr lang="en-US" dirty="0" err="1"/>
              <a:t>sharxlovchi</a:t>
            </a:r>
            <a:r>
              <a:rPr lang="en-US" dirty="0"/>
              <a:t> </a:t>
            </a:r>
            <a:r>
              <a:rPr lang="en-US" dirty="0" err="1"/>
              <a:t>teglardir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smtClean="0"/>
              <a:t>  </a:t>
            </a:r>
            <a:r>
              <a:rPr lang="en-US" dirty="0" err="1" smtClean="0"/>
              <a:t>Aksariyat</a:t>
            </a:r>
            <a:r>
              <a:rPr lang="en-US" dirty="0" smtClean="0"/>
              <a:t>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jufti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Ochuvchi</a:t>
            </a:r>
            <a:r>
              <a:rPr lang="en-US" dirty="0"/>
              <a:t> </a:t>
            </a:r>
            <a:r>
              <a:rPr lang="en-US" dirty="0" err="1"/>
              <a:t>tegning</a:t>
            </a:r>
            <a:r>
              <a:rPr lang="en-US" dirty="0"/>
              <a:t> </a:t>
            </a:r>
            <a:r>
              <a:rPr lang="en-US" dirty="0" err="1"/>
              <a:t>jufti</a:t>
            </a:r>
            <a:r>
              <a:rPr lang="en-US" dirty="0"/>
              <a:t> </a:t>
            </a:r>
            <a:r>
              <a:rPr lang="en-US" dirty="0" err="1"/>
              <a:t>yopuvchi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. </a:t>
            </a:r>
            <a:r>
              <a:rPr lang="en-US" dirty="0" err="1" smtClean="0"/>
              <a:t>Ikkala</a:t>
            </a:r>
            <a:r>
              <a:rPr lang="en-US" dirty="0" smtClean="0"/>
              <a:t> </a:t>
            </a:r>
            <a:r>
              <a:rPr lang="en-US" dirty="0" err="1" smtClean="0"/>
              <a:t>juft</a:t>
            </a:r>
            <a:r>
              <a:rPr lang="en-US" dirty="0" smtClean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yopuvchi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oldidan</a:t>
            </a:r>
            <a:r>
              <a:rPr lang="en-US" dirty="0"/>
              <a:t> «</a:t>
            </a:r>
            <a:r>
              <a:rPr lang="en-US" dirty="0" err="1"/>
              <a:t>slesh</a:t>
            </a:r>
            <a:r>
              <a:rPr lang="en-US" dirty="0"/>
              <a:t>» (“/”) b</a:t>
            </a:r>
            <a:r>
              <a:rPr lang="ru-RU" dirty="0"/>
              <a:t>е</a:t>
            </a:r>
            <a:r>
              <a:rPr lang="en-US" dirty="0" err="1"/>
              <a:t>lgisi</a:t>
            </a:r>
            <a:r>
              <a:rPr lang="en-US" dirty="0"/>
              <a:t> </a:t>
            </a:r>
            <a:r>
              <a:rPr lang="en-US" dirty="0" err="1"/>
              <a:t>qo’yilishini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olmaganda</a:t>
            </a:r>
            <a:r>
              <a:rPr lang="en-US" dirty="0"/>
              <a:t>, d</a:t>
            </a:r>
            <a:r>
              <a:rPr lang="ru-RU" dirty="0"/>
              <a:t>е</a:t>
            </a:r>
            <a:r>
              <a:rPr lang="en-US" dirty="0" err="1"/>
              <a:t>yarli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35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Hujjatning</a:t>
            </a:r>
            <a:r>
              <a:rPr lang="en-US" b="1" dirty="0"/>
              <a:t> “HEAD” </a:t>
            </a:r>
            <a:r>
              <a:rPr lang="en-US" b="1" dirty="0" err="1" smtClean="0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  </a:t>
            </a:r>
            <a:r>
              <a:rPr lang="en-US" dirty="0"/>
              <a:t>HEAD </a:t>
            </a:r>
            <a:r>
              <a:rPr lang="en-US" dirty="0" err="1"/>
              <a:t>bo’limi</a:t>
            </a:r>
            <a:r>
              <a:rPr lang="en-US" dirty="0"/>
              <a:t>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dirty="0" err="1"/>
              <a:t>majburiy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biroq</a:t>
            </a:r>
            <a:r>
              <a:rPr lang="en-US" dirty="0"/>
              <a:t> </a:t>
            </a:r>
            <a:r>
              <a:rPr lang="en-US" dirty="0" err="1"/>
              <a:t>mukammal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ham </a:t>
            </a: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qismining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hujjatni</a:t>
            </a:r>
            <a:r>
              <a:rPr lang="en-US" dirty="0"/>
              <a:t> </a:t>
            </a:r>
            <a:r>
              <a:rPr lang="en-US" dirty="0" err="1"/>
              <a:t>tarjima</a:t>
            </a:r>
            <a:r>
              <a:rPr lang="en-US" dirty="0"/>
              <a:t> </a:t>
            </a:r>
            <a:r>
              <a:rPr lang="en-US" dirty="0" err="1"/>
              <a:t>qilayotgan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tkazib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</a:t>
            </a:r>
            <a:r>
              <a:rPr lang="en-US" dirty="0" err="1"/>
              <a:t>ko’rsatuvchi</a:t>
            </a:r>
            <a:r>
              <a:rPr lang="en-US" dirty="0"/>
              <a:t> &lt;TITLE&gt; </a:t>
            </a:r>
            <a:r>
              <a:rPr lang="en-US" dirty="0" err="1"/>
              <a:t>tegidan</a:t>
            </a:r>
            <a:r>
              <a:rPr lang="en-US" dirty="0"/>
              <a:t> </a:t>
            </a:r>
            <a:r>
              <a:rPr lang="en-US" dirty="0" err="1"/>
              <a:t>tashhari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bo’limning</a:t>
            </a:r>
            <a:r>
              <a:rPr lang="en-US" dirty="0"/>
              <a:t> </a:t>
            </a:r>
            <a:r>
              <a:rPr lang="en-US" dirty="0" err="1"/>
              <a:t>qolgan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teglari</a:t>
            </a:r>
            <a:r>
              <a:rPr lang="en-US" dirty="0"/>
              <a:t>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ettirilmaydi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 &lt;HEAD&gt;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darhol</a:t>
            </a:r>
            <a:r>
              <a:rPr lang="en-US" dirty="0"/>
              <a:t> &lt;</a:t>
            </a:r>
            <a:r>
              <a:rPr lang="en-US" dirty="0" smtClean="0"/>
              <a:t>HTML&gt; </a:t>
            </a:r>
            <a:r>
              <a:rPr lang="en-US" dirty="0" err="1" smtClean="0"/>
              <a:t>tegidan</a:t>
            </a:r>
            <a:r>
              <a:rPr lang="en-US" dirty="0" smtClean="0"/>
              <a:t> </a:t>
            </a:r>
            <a:r>
              <a:rPr lang="en-US" dirty="0"/>
              <a:t>k</a:t>
            </a:r>
            <a:r>
              <a:rPr lang="ru-RU" dirty="0"/>
              <a:t>е</a:t>
            </a:r>
            <a:r>
              <a:rPr lang="en-US" dirty="0"/>
              <a:t>yin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&lt;</a:t>
            </a:r>
            <a:r>
              <a:rPr lang="en-US" dirty="0"/>
              <a:t>TITLE&gt;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sarlavhaning</a:t>
            </a:r>
            <a:r>
              <a:rPr lang="en-US" dirty="0"/>
              <a:t> </a:t>
            </a:r>
            <a:r>
              <a:rPr lang="en-US" dirty="0" err="1"/>
              <a:t>tegidir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hujjatga</a:t>
            </a:r>
            <a:r>
              <a:rPr lang="en-US" dirty="0"/>
              <a:t> nom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&lt;TITLE&gt; </a:t>
            </a:r>
            <a:r>
              <a:rPr lang="en-US" dirty="0" err="1"/>
              <a:t>va</a:t>
            </a:r>
            <a:r>
              <a:rPr lang="en-US" dirty="0"/>
              <a:t> &lt;/TITLE&gt;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qatoridan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Bu nom </a:t>
            </a:r>
            <a:r>
              <a:rPr lang="en-US" dirty="0" err="1"/>
              <a:t>barauz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oynasining</a:t>
            </a:r>
            <a:r>
              <a:rPr lang="en-US" dirty="0"/>
              <a:t> </a:t>
            </a:r>
            <a:r>
              <a:rPr lang="en-US" dirty="0" err="1"/>
              <a:t>sarlavhasida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 (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60 b</a:t>
            </a:r>
            <a:r>
              <a:rPr lang="ru-RU" dirty="0"/>
              <a:t>е</a:t>
            </a:r>
            <a:r>
              <a:rPr lang="en-US" dirty="0" err="1"/>
              <a:t>lgidan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bo’lmasligi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). </a:t>
            </a:r>
            <a:r>
              <a:rPr lang="en-US" dirty="0" err="1"/>
              <a:t>O’zgartirilmagan</a:t>
            </a:r>
            <a:r>
              <a:rPr lang="en-US" dirty="0"/>
              <a:t> </a:t>
            </a:r>
            <a:r>
              <a:rPr lang="en-US" dirty="0" err="1"/>
              <a:t>qolda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hujjatga</a:t>
            </a:r>
            <a:r>
              <a:rPr lang="en-US" dirty="0"/>
              <a:t> «</a:t>
            </a:r>
            <a:r>
              <a:rPr lang="en-US" dirty="0" err="1"/>
              <a:t>zakladka</a:t>
            </a:r>
            <a:r>
              <a:rPr lang="en-US" dirty="0"/>
              <a:t>» (bookmark) b</a:t>
            </a:r>
            <a:r>
              <a:rPr lang="ru-RU" dirty="0"/>
              <a:t>е</a:t>
            </a:r>
            <a:r>
              <a:rPr lang="en-US" dirty="0" err="1"/>
              <a:t>rilganda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tarkibini</a:t>
            </a:r>
            <a:r>
              <a:rPr lang="en-US" dirty="0"/>
              <a:t> </a:t>
            </a:r>
            <a:r>
              <a:rPr lang="en-US" dirty="0" err="1"/>
              <a:t>qisqacha</a:t>
            </a:r>
            <a:r>
              <a:rPr lang="en-US" dirty="0"/>
              <a:t> </a:t>
            </a:r>
            <a:r>
              <a:rPr lang="en-US" dirty="0" err="1"/>
              <a:t>ta'riflashi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362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Hujjatning</a:t>
            </a:r>
            <a:r>
              <a:rPr lang="en-US" b="1" dirty="0"/>
              <a:t> BODY </a:t>
            </a:r>
            <a:r>
              <a:rPr lang="en-US" b="1" dirty="0" err="1" smtClean="0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bo’linma</a:t>
            </a:r>
            <a:r>
              <a:rPr lang="en-US" dirty="0"/>
              <a:t> </a:t>
            </a:r>
            <a:r>
              <a:rPr lang="en-US" dirty="0" err="1"/>
              <a:t>hujjatning</a:t>
            </a:r>
            <a:r>
              <a:rPr lang="en-US" dirty="0"/>
              <a:t> </a:t>
            </a:r>
            <a:r>
              <a:rPr lang="en-US" dirty="0" err="1"/>
              <a:t>tarkibiy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Bo’linma</a:t>
            </a:r>
            <a:r>
              <a:rPr lang="en-US" dirty="0"/>
              <a:t> &lt;BODY&gt; </a:t>
            </a:r>
            <a:r>
              <a:rPr lang="en-US" dirty="0" err="1"/>
              <a:t>tegidan</a:t>
            </a:r>
            <a:r>
              <a:rPr lang="en-US" dirty="0"/>
              <a:t> </a:t>
            </a:r>
            <a:r>
              <a:rPr lang="en-US" dirty="0" err="1"/>
              <a:t>boshlanib</a:t>
            </a:r>
            <a:r>
              <a:rPr lang="en-US" dirty="0"/>
              <a:t> &lt;/BODY&gt; </a:t>
            </a:r>
            <a:r>
              <a:rPr lang="en-US" dirty="0" err="1"/>
              <a:t>tegida</a:t>
            </a:r>
            <a:r>
              <a:rPr lang="en-US" dirty="0"/>
              <a:t> </a:t>
            </a:r>
            <a:r>
              <a:rPr lang="en-US" dirty="0" err="1"/>
              <a:t>tugaydi</a:t>
            </a:r>
            <a:r>
              <a:rPr lang="en-US" dirty="0"/>
              <a:t>. </a:t>
            </a:r>
            <a:r>
              <a:rPr lang="en-US" dirty="0" err="1"/>
              <a:t>Biroq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qat'iy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 err="1"/>
              <a:t>rlar</a:t>
            </a:r>
            <a:r>
              <a:rPr lang="en-US" dirty="0"/>
              <a:t> </a:t>
            </a:r>
            <a:r>
              <a:rPr lang="en-US" dirty="0" err="1"/>
              <a:t>matnga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tarkibiy</a:t>
            </a:r>
            <a:r>
              <a:rPr lang="en-US" dirty="0"/>
              <a:t> </a:t>
            </a:r>
            <a:r>
              <a:rPr lang="en-US" dirty="0" err="1"/>
              <a:t>qismining</a:t>
            </a:r>
            <a:r>
              <a:rPr lang="en-US" dirty="0"/>
              <a:t> </a:t>
            </a:r>
            <a:r>
              <a:rPr lang="en-US" dirty="0" err="1"/>
              <a:t>ibtidosini</a:t>
            </a:r>
            <a:r>
              <a:rPr lang="en-US" dirty="0"/>
              <a:t> </a:t>
            </a:r>
            <a:r>
              <a:rPr lang="en-US" dirty="0" err="1"/>
              <a:t>aniqlashi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&lt;BODY&gt; </a:t>
            </a:r>
            <a:r>
              <a:rPr lang="en-US" dirty="0" err="1"/>
              <a:t>tegining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birortasi</a:t>
            </a:r>
            <a:r>
              <a:rPr lang="en-US" dirty="0"/>
              <a:t> ham </a:t>
            </a:r>
            <a:r>
              <a:rPr lang="en-US" dirty="0" err="1"/>
              <a:t>majburiy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&lt;</a:t>
            </a:r>
            <a:r>
              <a:rPr lang="en-US" b="1" dirty="0"/>
              <a:t>BODY</a:t>
            </a:r>
            <a:r>
              <a:rPr lang="en-US" dirty="0"/>
              <a:t>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trlari</a:t>
            </a:r>
            <a:r>
              <a:rPr lang="en-US" dirty="0"/>
              <a:t>:</a:t>
            </a:r>
            <a:endParaRPr lang="ru-RU" dirty="0"/>
          </a:p>
          <a:p>
            <a:r>
              <a:rPr lang="en-US" b="1" dirty="0"/>
              <a:t>ALINK</a:t>
            </a:r>
            <a:r>
              <a:rPr lang="en-US" dirty="0"/>
              <a:t> –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(</a:t>
            </a:r>
            <a:r>
              <a:rPr lang="en-US" dirty="0" err="1"/>
              <a:t>ssilka</a:t>
            </a:r>
            <a:r>
              <a:rPr lang="en-US" dirty="0"/>
              <a:t>)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rangini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BACKGROUND</a:t>
            </a:r>
            <a:r>
              <a:rPr lang="en-US" dirty="0"/>
              <a:t> – </a:t>
            </a:r>
            <a:r>
              <a:rPr lang="en-US" dirty="0" err="1"/>
              <a:t>fondagi</a:t>
            </a:r>
            <a:r>
              <a:rPr lang="en-US" dirty="0"/>
              <a:t> </a:t>
            </a:r>
            <a:r>
              <a:rPr lang="en-US" dirty="0" err="1"/>
              <a:t>tasvir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foydalaniluvchi</a:t>
            </a:r>
            <a:r>
              <a:rPr lang="en-US" dirty="0"/>
              <a:t> </a:t>
            </a:r>
            <a:r>
              <a:rPr lang="en-US" dirty="0" err="1"/>
              <a:t>tasvirning</a:t>
            </a:r>
            <a:endParaRPr lang="ru-RU" dirty="0"/>
          </a:p>
          <a:p>
            <a:r>
              <a:rPr lang="en-US" b="1" dirty="0"/>
              <a:t>URL</a:t>
            </a:r>
            <a:r>
              <a:rPr lang="en-US" dirty="0"/>
              <a:t>-</a:t>
            </a:r>
            <a:r>
              <a:rPr lang="en-US" dirty="0" err="1"/>
              <a:t>manzilini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225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 </a:t>
            </a:r>
            <a:r>
              <a:rPr lang="en-US" b="1" dirty="0" err="1"/>
              <a:t>shablonlarni</a:t>
            </a:r>
            <a:r>
              <a:rPr lang="en-US" b="1" dirty="0"/>
              <a:t> </a:t>
            </a:r>
            <a:r>
              <a:rPr lang="en-US" b="1" dirty="0" err="1"/>
              <a:t>saqlash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sinab</a:t>
            </a:r>
            <a:r>
              <a:rPr lang="en-US" b="1" dirty="0"/>
              <a:t> </a:t>
            </a:r>
            <a:r>
              <a:rPr lang="en-US" b="1" dirty="0" err="1" smtClean="0"/>
              <a:t>ko’rish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 V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saxifani</a:t>
            </a:r>
            <a:r>
              <a:rPr lang="en-US" dirty="0"/>
              <a:t> </a:t>
            </a:r>
            <a:r>
              <a:rPr lang="en-US" dirty="0" err="1"/>
              <a:t>yaratishda</a:t>
            </a:r>
            <a:r>
              <a:rPr lang="en-US" dirty="0"/>
              <a:t> </a:t>
            </a:r>
            <a:r>
              <a:rPr lang="en-US" dirty="0" err="1"/>
              <a:t>xamma</a:t>
            </a:r>
            <a:r>
              <a:rPr lang="en-US" dirty="0"/>
              <a:t> </a:t>
            </a:r>
            <a:r>
              <a:rPr lang="en-US" dirty="0" err="1"/>
              <a:t>fayllarni</a:t>
            </a:r>
            <a:r>
              <a:rPr lang="en-US" dirty="0"/>
              <a:t> </a:t>
            </a:r>
            <a:r>
              <a:rPr lang="en-US" dirty="0" err="1"/>
              <a:t>to’gri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sayt</a:t>
            </a:r>
            <a:r>
              <a:rPr lang="en-US" dirty="0"/>
              <a:t> </a:t>
            </a:r>
            <a:r>
              <a:rPr lang="en-US" dirty="0" err="1"/>
              <a:t>yaratuvchisi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xoxlagan</a:t>
            </a:r>
            <a:r>
              <a:rPr lang="en-US" dirty="0"/>
              <a:t> </a:t>
            </a:r>
            <a:r>
              <a:rPr lang="en-US" dirty="0" err="1"/>
              <a:t>natijaga</a:t>
            </a:r>
            <a:r>
              <a:rPr lang="en-US" dirty="0"/>
              <a:t> </a:t>
            </a:r>
            <a:r>
              <a:rPr lang="en-US" dirty="0" err="1"/>
              <a:t>erishganligini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kshirib</a:t>
            </a:r>
            <a:r>
              <a:rPr lang="en-US" dirty="0"/>
              <a:t> </a:t>
            </a:r>
            <a:r>
              <a:rPr lang="en-US" dirty="0" err="1"/>
              <a:t>ko’rishi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sinab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 err="1"/>
              <a:t>tligi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File -&gt; Save File </a:t>
            </a:r>
            <a:r>
              <a:rPr lang="en-US" dirty="0" err="1"/>
              <a:t>xamma</a:t>
            </a:r>
            <a:r>
              <a:rPr lang="en-US" dirty="0"/>
              <a:t> </a:t>
            </a:r>
            <a:r>
              <a:rPr lang="en-US" dirty="0" err="1"/>
              <a:t>o’zgarishlarni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faylni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: Open -&gt; File;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4. Agar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joyi</a:t>
            </a:r>
            <a:r>
              <a:rPr lang="en-US" dirty="0"/>
              <a:t> </a:t>
            </a:r>
            <a:r>
              <a:rPr lang="en-US" dirty="0" err="1"/>
              <a:t>to’gri</a:t>
            </a:r>
            <a:r>
              <a:rPr lang="en-US" dirty="0"/>
              <a:t> </a:t>
            </a:r>
            <a:r>
              <a:rPr lang="en-US" dirty="0" err="1"/>
              <a:t>ishlamasa</a:t>
            </a:r>
            <a:r>
              <a:rPr lang="en-US" dirty="0"/>
              <a:t>,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muxarririga</a:t>
            </a:r>
            <a:r>
              <a:rPr lang="en-US" dirty="0"/>
              <a:t> </a:t>
            </a:r>
            <a:r>
              <a:rPr lang="en-US" dirty="0" err="1"/>
              <a:t>qaytib</a:t>
            </a:r>
            <a:r>
              <a:rPr lang="en-US" dirty="0"/>
              <a:t> </a:t>
            </a:r>
            <a:r>
              <a:rPr lang="en-US" dirty="0" err="1"/>
              <a:t>xatolarni</a:t>
            </a:r>
            <a:r>
              <a:rPr lang="en-US" dirty="0"/>
              <a:t> </a:t>
            </a:r>
            <a:r>
              <a:rPr lang="en-US" dirty="0" err="1"/>
              <a:t>to’g’rilash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5. Agar </a:t>
            </a:r>
            <a:r>
              <a:rPr lang="en-US" dirty="0" err="1"/>
              <a:t>saxifa</a:t>
            </a:r>
            <a:r>
              <a:rPr lang="en-US" dirty="0"/>
              <a:t> W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xolda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 </a:t>
            </a:r>
            <a:r>
              <a:rPr lang="ru-RU" b="1" dirty="0"/>
              <a:t>Обновить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bosib</a:t>
            </a:r>
            <a:r>
              <a:rPr lang="en-US" dirty="0"/>
              <a:t> </a:t>
            </a:r>
            <a:r>
              <a:rPr lang="en-US" dirty="0" err="1"/>
              <a:t>o’zgarishlarni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kshirish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817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Razmetkali</a:t>
            </a:r>
            <a:r>
              <a:rPr lang="en-US" b="1" dirty="0" smtClean="0"/>
              <a:t> </a:t>
            </a:r>
            <a:r>
              <a:rPr lang="en-US" b="1" dirty="0" err="1"/>
              <a:t>tilining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 smtClean="0"/>
              <a:t>teglari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smtClean="0"/>
              <a:t> HTML-</a:t>
            </a:r>
            <a:r>
              <a:rPr lang="en-US" dirty="0" err="1" smtClean="0"/>
              <a:t>hujjatini</a:t>
            </a:r>
            <a:r>
              <a:rPr lang="en-US" dirty="0" smtClean="0"/>
              <a:t> </a:t>
            </a:r>
            <a:r>
              <a:rPr lang="en-US" dirty="0" err="1"/>
              <a:t>yozishni</a:t>
            </a:r>
            <a:r>
              <a:rPr lang="en-US" dirty="0"/>
              <a:t> </a:t>
            </a:r>
            <a:r>
              <a:rPr lang="en-US" dirty="0" err="1"/>
              <a:t>boshlashda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&lt;HTML&gt; </a:t>
            </a:r>
            <a:r>
              <a:rPr lang="en-US" dirty="0" err="1"/>
              <a:t>tegidir</a:t>
            </a:r>
            <a:r>
              <a:rPr lang="en-US" dirty="0"/>
              <a:t>. U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doim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yozuvining</a:t>
            </a:r>
            <a:r>
              <a:rPr lang="en-US" dirty="0"/>
              <a:t> </a:t>
            </a:r>
            <a:r>
              <a:rPr lang="en-US" dirty="0" err="1"/>
              <a:t>boshida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r>
              <a:rPr lang="en-US" dirty="0" err="1"/>
              <a:t>Yakunlovchi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&lt;/HTML&gt; </a:t>
            </a:r>
            <a:r>
              <a:rPr lang="en-US" dirty="0" err="1"/>
              <a:t>shakliga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Bu </a:t>
            </a:r>
            <a:r>
              <a:rPr lang="en-US" dirty="0" err="1"/>
              <a:t>teglar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yozuvning</a:t>
            </a:r>
            <a:r>
              <a:rPr lang="en-US" dirty="0"/>
              <a:t> </a:t>
            </a:r>
            <a:r>
              <a:rPr lang="en-US" dirty="0" err="1"/>
              <a:t>hammasi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HTML-</a:t>
            </a:r>
            <a:r>
              <a:rPr lang="en-US" dirty="0" err="1"/>
              <a:t>hujjatini</a:t>
            </a:r>
            <a:r>
              <a:rPr lang="en-US" dirty="0"/>
              <a:t> </a:t>
            </a:r>
            <a:r>
              <a:rPr lang="en-US" dirty="0" err="1"/>
              <a:t>anglatishi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Aslida</a:t>
            </a:r>
            <a:r>
              <a:rPr lang="en-US" dirty="0" smtClean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matnli</a:t>
            </a:r>
            <a:r>
              <a:rPr lang="en-US" dirty="0"/>
              <a:t> ASCII-</a:t>
            </a:r>
            <a:r>
              <a:rPr lang="en-US" dirty="0" err="1"/>
              <a:t>faylidir</a:t>
            </a:r>
            <a:r>
              <a:rPr lang="en-US" dirty="0"/>
              <a:t>. Bu </a:t>
            </a:r>
            <a:r>
              <a:rPr lang="en-US" dirty="0" err="1"/>
              <a:t>teglarsiz</a:t>
            </a:r>
            <a:r>
              <a:rPr lang="en-US" dirty="0"/>
              <a:t>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hujjati</a:t>
            </a:r>
            <a:r>
              <a:rPr lang="en-US" dirty="0"/>
              <a:t> </a:t>
            </a:r>
            <a:r>
              <a:rPr lang="en-US" dirty="0" err="1"/>
              <a:t>formatini</a:t>
            </a:r>
            <a:r>
              <a:rPr lang="en-US" dirty="0"/>
              <a:t> </a:t>
            </a:r>
            <a:r>
              <a:rPr lang="en-US" dirty="0" err="1"/>
              <a:t>aniqlab</a:t>
            </a:r>
            <a:r>
              <a:rPr lang="en-US" dirty="0"/>
              <a:t>, </a:t>
            </a:r>
            <a:r>
              <a:rPr lang="en-US" dirty="0" err="1"/>
              <a:t>tarjima</a:t>
            </a:r>
            <a:r>
              <a:rPr lang="en-US" dirty="0"/>
              <a:t> </a:t>
            </a:r>
            <a:r>
              <a:rPr lang="en-US" dirty="0" err="1"/>
              <a:t>qila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. </a:t>
            </a:r>
            <a:r>
              <a:rPr lang="en-US" dirty="0" err="1"/>
              <a:t>Ko’pincha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HTML 4.0 v</a:t>
            </a:r>
            <a:r>
              <a:rPr lang="ru-RU" dirty="0"/>
              <a:t>е</a:t>
            </a:r>
            <a:r>
              <a:rPr lang="en-US" dirty="0" err="1"/>
              <a:t>rsiyasiga</a:t>
            </a:r>
            <a:r>
              <a:rPr lang="en-US" dirty="0"/>
              <a:t> </a:t>
            </a:r>
            <a:r>
              <a:rPr lang="en-US" dirty="0" err="1"/>
              <a:t>qadar</a:t>
            </a:r>
            <a:r>
              <a:rPr lang="en-US" dirty="0"/>
              <a:t> VERSION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/>
              <a:t>tri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HTML 4.0da </a:t>
            </a:r>
            <a:r>
              <a:rPr lang="en-US" dirty="0" err="1"/>
              <a:t>esa</a:t>
            </a:r>
            <a:r>
              <a:rPr lang="en-US" dirty="0"/>
              <a:t> VERSION </a:t>
            </a:r>
            <a:r>
              <a:rPr lang="en-US" dirty="0" err="1"/>
              <a:t>o’rniga</a:t>
            </a:r>
            <a:r>
              <a:rPr lang="en-US" dirty="0"/>
              <a:t> &lt;! DOSTYPE&gt;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/>
              <a:t>tri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&lt;HTML&gt; </a:t>
            </a:r>
            <a:r>
              <a:rPr lang="en-US" dirty="0" err="1"/>
              <a:t>va</a:t>
            </a:r>
            <a:r>
              <a:rPr lang="en-US" dirty="0"/>
              <a:t> &lt;/HTML&gt; </a:t>
            </a:r>
            <a:r>
              <a:rPr lang="en-US" dirty="0" err="1"/>
              <a:t>orasida</a:t>
            </a:r>
            <a:r>
              <a:rPr lang="en-US" dirty="0"/>
              <a:t> 2 </a:t>
            </a:r>
            <a:r>
              <a:rPr lang="en-US" dirty="0" err="1"/>
              <a:t>bo’limdan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topishi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hujjatning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joylashadi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25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Hujjatning</a:t>
            </a:r>
            <a:r>
              <a:rPr lang="en-US" b="1" dirty="0"/>
              <a:t> HEAD </a:t>
            </a:r>
            <a:r>
              <a:rPr lang="en-US" b="1" dirty="0" err="1" smtClean="0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   </a:t>
            </a:r>
            <a:r>
              <a:rPr lang="en-US" dirty="0"/>
              <a:t>BODY </a:t>
            </a:r>
            <a:r>
              <a:rPr lang="en-US" dirty="0" err="1"/>
              <a:t>bo’linmasida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ba'zi</a:t>
            </a:r>
            <a:r>
              <a:rPr lang="en-US" dirty="0"/>
              <a:t> HTML-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darajasidagi</a:t>
            </a:r>
            <a:r>
              <a:rPr lang="en-US" dirty="0"/>
              <a:t> (block level) </a:t>
            </a:r>
            <a:r>
              <a:rPr lang="en-US" dirty="0" err="1"/>
              <a:t>teglar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atalsa</a:t>
            </a:r>
            <a:r>
              <a:rPr lang="en-US" dirty="0"/>
              <a:t>, </a:t>
            </a:r>
            <a:r>
              <a:rPr lang="en-US" dirty="0" err="1"/>
              <a:t>boshqalari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darajasidagi</a:t>
            </a:r>
            <a:r>
              <a:rPr lang="en-US" dirty="0"/>
              <a:t> (text level) </a:t>
            </a:r>
            <a:r>
              <a:rPr lang="en-US" dirty="0" err="1"/>
              <a:t>teglari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/>
              <a:t>t </a:t>
            </a:r>
            <a:r>
              <a:rPr lang="en-US" dirty="0" err="1"/>
              <a:t>teg</a:t>
            </a:r>
            <a:r>
              <a:rPr lang="en-US" dirty="0"/>
              <a:t> (inline)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 Blok </a:t>
            </a:r>
            <a:r>
              <a:rPr lang="en-US" dirty="0" err="1"/>
              <a:t>darajasidagi</a:t>
            </a:r>
            <a:r>
              <a:rPr lang="en-US" dirty="0"/>
              <a:t>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o’zida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darajasidagi</a:t>
            </a:r>
            <a:r>
              <a:rPr lang="en-US" dirty="0"/>
              <a:t>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darajasidagi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 smtClean="0"/>
              <a:t>teglarni</a:t>
            </a:r>
            <a:r>
              <a:rPr lang="en-US" dirty="0" smtClean="0"/>
              <a:t> </a:t>
            </a:r>
            <a:r>
              <a:rPr lang="en-US" dirty="0" err="1" smtClean="0"/>
              <a:t>mujassamlashtirishi</a:t>
            </a:r>
            <a:r>
              <a:rPr lang="en-US" dirty="0" smtClean="0"/>
              <a:t> </a:t>
            </a:r>
            <a:r>
              <a:rPr lang="en-US" dirty="0" err="1"/>
              <a:t>mumkin</a:t>
            </a:r>
            <a:r>
              <a:rPr lang="en-US" dirty="0"/>
              <a:t>. Blok </a:t>
            </a:r>
            <a:r>
              <a:rPr lang="en-US" dirty="0" err="1"/>
              <a:t>teglari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ta'riflaydi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smtClean="0"/>
              <a:t>  </a:t>
            </a:r>
            <a:r>
              <a:rPr lang="en-US" dirty="0" err="1" smtClean="0"/>
              <a:t>Sahifa</a:t>
            </a:r>
            <a:r>
              <a:rPr lang="en-US" dirty="0" smtClean="0"/>
              <a:t> </a:t>
            </a:r>
            <a:r>
              <a:rPr lang="en-US" dirty="0" err="1"/>
              <a:t>yaratilishida</a:t>
            </a:r>
            <a:r>
              <a:rPr lang="en-US" dirty="0"/>
              <a:t> </a:t>
            </a:r>
            <a:r>
              <a:rPr lang="en-US" dirty="0" err="1"/>
              <a:t>doimo</a:t>
            </a:r>
            <a:r>
              <a:rPr lang="en-US" dirty="0"/>
              <a:t> </a:t>
            </a:r>
            <a:r>
              <a:rPr lang="en-US" dirty="0" err="1"/>
              <a:t>fon</a:t>
            </a:r>
            <a:r>
              <a:rPr lang="en-US" dirty="0"/>
              <a:t> </a:t>
            </a:r>
            <a:r>
              <a:rPr lang="en-US" dirty="0" err="1"/>
              <a:t>rangini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tavsiya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Agar </a:t>
            </a:r>
            <a:r>
              <a:rPr lang="en-US" dirty="0" err="1"/>
              <a:t>fon</a:t>
            </a:r>
            <a:r>
              <a:rPr lang="en-US" dirty="0"/>
              <a:t> </a:t>
            </a:r>
            <a:r>
              <a:rPr lang="en-US" dirty="0" err="1"/>
              <a:t>tasviri</a:t>
            </a:r>
            <a:r>
              <a:rPr lang="en-US" dirty="0"/>
              <a:t> ham b</a:t>
            </a:r>
            <a:r>
              <a:rPr lang="ru-RU" dirty="0"/>
              <a:t>е</a:t>
            </a:r>
            <a:r>
              <a:rPr lang="en-US" dirty="0" err="1"/>
              <a:t>rilayotgan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fon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tasvir</a:t>
            </a:r>
            <a:r>
              <a:rPr lang="en-US" dirty="0"/>
              <a:t> </a:t>
            </a:r>
            <a:r>
              <a:rPr lang="en-US" dirty="0" err="1"/>
              <a:t>ranglari</a:t>
            </a:r>
            <a:r>
              <a:rPr lang="en-US" dirty="0"/>
              <a:t> </a:t>
            </a:r>
            <a:r>
              <a:rPr lang="en-US" dirty="0" err="1"/>
              <a:t>bir-biriga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bo’lgani</a:t>
            </a:r>
            <a:r>
              <a:rPr lang="en-US" dirty="0"/>
              <a:t> </a:t>
            </a:r>
            <a:r>
              <a:rPr lang="en-US" dirty="0" err="1"/>
              <a:t>ma'qul</a:t>
            </a:r>
            <a:r>
              <a:rPr lang="en-US" dirty="0"/>
              <a:t>.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muxarrirlari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jarayonidan</a:t>
            </a:r>
            <a:r>
              <a:rPr lang="en-US" dirty="0"/>
              <a:t> </a:t>
            </a:r>
            <a:r>
              <a:rPr lang="en-US" dirty="0" err="1"/>
              <a:t>bilamizki</a:t>
            </a:r>
            <a:r>
              <a:rPr lang="en-US" dirty="0"/>
              <a:t>, </a:t>
            </a:r>
            <a:r>
              <a:rPr lang="en-US" dirty="0" err="1"/>
              <a:t>matnlarni</a:t>
            </a:r>
            <a:r>
              <a:rPr lang="en-US" dirty="0"/>
              <a:t> </a:t>
            </a:r>
            <a:r>
              <a:rPr lang="en-US" dirty="0" err="1"/>
              <a:t>xar-xil</a:t>
            </a:r>
            <a:r>
              <a:rPr lang="en-US" dirty="0"/>
              <a:t> </a:t>
            </a:r>
            <a:r>
              <a:rPr lang="en-US" dirty="0" err="1"/>
              <a:t>ko’rinishda</a:t>
            </a:r>
            <a:r>
              <a:rPr lang="en-US" dirty="0"/>
              <a:t> </a:t>
            </a:r>
            <a:r>
              <a:rPr lang="en-US" dirty="0" err="1"/>
              <a:t>ifodalanishi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 smtClean="0"/>
              <a:t>qalinlashtirilgan</a:t>
            </a:r>
            <a:r>
              <a:rPr lang="en-US" dirty="0" smtClean="0"/>
              <a:t>, </a:t>
            </a:r>
            <a:r>
              <a:rPr lang="en-US" dirty="0" err="1"/>
              <a:t>qo’lyozma</a:t>
            </a:r>
            <a:r>
              <a:rPr lang="en-US" dirty="0"/>
              <a:t> </a:t>
            </a:r>
            <a:r>
              <a:rPr lang="en-US" dirty="0" err="1" smtClean="0"/>
              <a:t>shaklida</a:t>
            </a:r>
            <a:r>
              <a:rPr lang="en-US" dirty="0" smtClean="0"/>
              <a:t>, </a:t>
            </a:r>
            <a:r>
              <a:rPr lang="en-US" dirty="0" err="1"/>
              <a:t>tagi</a:t>
            </a:r>
            <a:r>
              <a:rPr lang="en-US" dirty="0"/>
              <a:t> </a:t>
            </a:r>
            <a:r>
              <a:rPr lang="en-US" dirty="0" err="1" smtClean="0"/>
              <a:t>chigilgan</a:t>
            </a:r>
            <a:r>
              <a:rPr lang="en-US" dirty="0" smtClean="0"/>
              <a:t>. </a:t>
            </a:r>
            <a:r>
              <a:rPr lang="en-US" dirty="0"/>
              <a:t>Bu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ntlarni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 err="1"/>
              <a:t>rlar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ko’rinishda</a:t>
            </a:r>
            <a:r>
              <a:rPr lang="en-US" dirty="0"/>
              <a:t> </a:t>
            </a:r>
            <a:r>
              <a:rPr lang="en-US" dirty="0" err="1"/>
              <a:t>ifodalaydilar</a:t>
            </a:r>
            <a:r>
              <a:rPr lang="en-US" dirty="0"/>
              <a:t>. &lt;HEAD&gt; </a:t>
            </a:r>
            <a:r>
              <a:rPr lang="en-US" dirty="0" err="1"/>
              <a:t>bo’limida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joylashishi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82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Mantiqiy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fizik</a:t>
            </a:r>
            <a:r>
              <a:rPr lang="en-US" b="1" dirty="0"/>
              <a:t> </a:t>
            </a:r>
            <a:r>
              <a:rPr lang="en-US" b="1" dirty="0" err="1" smtClean="0"/>
              <a:t>formatlash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665867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b="1" dirty="0"/>
              <a:t>HTML</a:t>
            </a:r>
            <a:r>
              <a:rPr lang="en-US" dirty="0"/>
              <a:t>-</a:t>
            </a:r>
            <a:r>
              <a:rPr lang="en-US" dirty="0" err="1"/>
              <a:t>hujjatlarda</a:t>
            </a:r>
            <a:r>
              <a:rPr lang="en-US" dirty="0"/>
              <a:t> </a:t>
            </a:r>
            <a:r>
              <a:rPr lang="en-US" dirty="0" err="1"/>
              <a:t>matnni</a:t>
            </a:r>
            <a:r>
              <a:rPr lang="en-US" dirty="0"/>
              <a:t> </a:t>
            </a:r>
            <a:r>
              <a:rPr lang="en-US" dirty="0" err="1"/>
              <a:t>formatlash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formatlash</a:t>
            </a:r>
            <a:r>
              <a:rPr lang="en-US" dirty="0"/>
              <a:t> </a:t>
            </a:r>
            <a:r>
              <a:rPr lang="en-US" dirty="0" err="1"/>
              <a:t>teglariga</a:t>
            </a:r>
            <a:r>
              <a:rPr lang="en-US" dirty="0"/>
              <a:t> </a:t>
            </a:r>
            <a:r>
              <a:rPr lang="en-US" dirty="0" err="1"/>
              <a:t>taqsimlasa</a:t>
            </a:r>
            <a:r>
              <a:rPr lang="en-US" dirty="0"/>
              <a:t> </a:t>
            </a:r>
            <a:r>
              <a:rPr lang="en-US" dirty="0" err="1"/>
              <a:t>bo’luvchi</a:t>
            </a:r>
            <a:r>
              <a:rPr lang="en-US" dirty="0"/>
              <a:t> </a:t>
            </a:r>
            <a:r>
              <a:rPr lang="en-US" dirty="0" err="1"/>
              <a:t>teglar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.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formatlash</a:t>
            </a:r>
            <a:r>
              <a:rPr lang="en-US" dirty="0"/>
              <a:t> </a:t>
            </a:r>
            <a:r>
              <a:rPr lang="en-US" dirty="0" err="1"/>
              <a:t>teglari</a:t>
            </a:r>
            <a:r>
              <a:rPr lang="en-US" dirty="0"/>
              <a:t> </a:t>
            </a:r>
            <a:r>
              <a:rPr lang="en-US" dirty="0" err="1"/>
              <a:t>fragm</a:t>
            </a:r>
            <a:r>
              <a:rPr lang="ru-RU" dirty="0"/>
              <a:t>е</a:t>
            </a:r>
            <a:r>
              <a:rPr lang="en-US" dirty="0" err="1"/>
              <a:t>ntning</a:t>
            </a:r>
            <a:r>
              <a:rPr lang="en-US" dirty="0"/>
              <a:t>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namoyish</a:t>
            </a:r>
            <a:r>
              <a:rPr lang="en-US" dirty="0"/>
              <a:t> </a:t>
            </a:r>
            <a:r>
              <a:rPr lang="en-US" dirty="0" err="1"/>
              <a:t>etilishiga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ko’rsatmaydigan</a:t>
            </a:r>
            <a:r>
              <a:rPr lang="en-US" dirty="0"/>
              <a:t> </a:t>
            </a:r>
            <a:r>
              <a:rPr lang="en-US" dirty="0" err="1"/>
              <a:t>strukturaviy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lgilashni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. Shu </a:t>
            </a:r>
            <a:r>
              <a:rPr lang="en-US" dirty="0" err="1"/>
              <a:t>sababli</a:t>
            </a:r>
            <a:r>
              <a:rPr lang="en-US" dirty="0"/>
              <a:t> </a:t>
            </a:r>
            <a:r>
              <a:rPr lang="en-US" dirty="0" err="1" smtClean="0"/>
              <a:t>bundayb</a:t>
            </a:r>
            <a:r>
              <a:rPr lang="ru-RU" dirty="0"/>
              <a:t>е</a:t>
            </a:r>
            <a:r>
              <a:rPr lang="en-US" dirty="0" err="1"/>
              <a:t>lgilash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 smtClean="0"/>
              <a:t>.</a:t>
            </a:r>
          </a:p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/>
              <a:t>&lt;</a:t>
            </a:r>
            <a:r>
              <a:rPr lang="en-US" b="1" dirty="0"/>
              <a:t>SITE</a:t>
            </a:r>
            <a:r>
              <a:rPr lang="en-US" dirty="0"/>
              <a:t>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sitatalar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kitoblar</a:t>
            </a:r>
            <a:r>
              <a:rPr lang="en-US" dirty="0"/>
              <a:t>, </a:t>
            </a:r>
            <a:r>
              <a:rPr lang="en-US" dirty="0" err="1"/>
              <a:t>maqolalar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manbalarga</a:t>
            </a:r>
            <a:r>
              <a:rPr lang="en-US" dirty="0"/>
              <a:t> </a:t>
            </a:r>
            <a:r>
              <a:rPr lang="en-US" dirty="0" err="1"/>
              <a:t>ssilkalarning</a:t>
            </a:r>
            <a:r>
              <a:rPr lang="en-US" dirty="0"/>
              <a:t> </a:t>
            </a:r>
            <a:r>
              <a:rPr lang="en-US" dirty="0" err="1"/>
              <a:t>nomlarini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lgilashda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 err="1"/>
              <a:t>rlar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matnni</a:t>
            </a:r>
            <a:r>
              <a:rPr lang="en-US" dirty="0"/>
              <a:t> </a:t>
            </a:r>
            <a:r>
              <a:rPr lang="en-US" dirty="0" err="1"/>
              <a:t>kursiv</a:t>
            </a:r>
            <a:r>
              <a:rPr lang="en-US" dirty="0"/>
              <a:t> (</a:t>
            </a:r>
            <a:r>
              <a:rPr lang="en-US" dirty="0" err="1"/>
              <a:t>qiya</a:t>
            </a:r>
            <a:r>
              <a:rPr lang="en-US" dirty="0"/>
              <a:t>)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chiqarib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569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HTML-</a:t>
            </a:r>
            <a:r>
              <a:rPr lang="en-US" b="1" dirty="0" err="1"/>
              <a:t>hujjatni</a:t>
            </a:r>
            <a:r>
              <a:rPr lang="en-US" b="1" dirty="0"/>
              <a:t> </a:t>
            </a:r>
            <a:r>
              <a:rPr lang="en-US" b="1" dirty="0" err="1" smtClean="0"/>
              <a:t>formatlash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Xar</a:t>
            </a:r>
            <a:r>
              <a:rPr lang="en-US" dirty="0" smtClean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tuzilishga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tuzilishning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ntlari</a:t>
            </a:r>
            <a:r>
              <a:rPr lang="en-US" dirty="0"/>
              <a:t> – </a:t>
            </a:r>
            <a:r>
              <a:rPr lang="en-US" dirty="0" err="1"/>
              <a:t>sarlavhalar</a:t>
            </a:r>
            <a:r>
              <a:rPr lang="en-US" dirty="0"/>
              <a:t>, </a:t>
            </a:r>
            <a:r>
              <a:rPr lang="en-US" dirty="0" err="1"/>
              <a:t>ro’yxatlar</a:t>
            </a:r>
            <a:r>
              <a:rPr lang="en-US" dirty="0"/>
              <a:t>,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sarlavhalar</a:t>
            </a:r>
            <a:r>
              <a:rPr lang="en-US" dirty="0"/>
              <a:t>, </a:t>
            </a:r>
            <a:r>
              <a:rPr lang="en-US" dirty="0" err="1"/>
              <a:t>jadvallar</a:t>
            </a:r>
            <a:r>
              <a:rPr lang="en-US" dirty="0"/>
              <a:t>, </a:t>
            </a:r>
            <a:r>
              <a:rPr lang="en-US" dirty="0" err="1"/>
              <a:t>xatboshi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i="1" dirty="0"/>
              <a:t> </a:t>
            </a:r>
            <a:r>
              <a:rPr lang="en-US" b="1" i="1" dirty="0" smtClean="0"/>
              <a:t>   </a:t>
            </a:r>
            <a:r>
              <a:rPr lang="en-US" b="1" i="1" dirty="0" err="1"/>
              <a:t>Xatboshilarga</a:t>
            </a:r>
            <a:r>
              <a:rPr lang="en-US" b="1" i="1" dirty="0"/>
              <a:t> </a:t>
            </a:r>
            <a:r>
              <a:rPr lang="en-US" b="1" i="1" dirty="0" err="1"/>
              <a:t>bo’lish</a:t>
            </a:r>
            <a:r>
              <a:rPr lang="en-US" b="1" i="1" dirty="0"/>
              <a:t>. </a:t>
            </a:r>
            <a:r>
              <a:rPr lang="en-US" dirty="0" err="1"/>
              <a:t>Xatboshi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tegi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xatboshilar</a:t>
            </a:r>
            <a:r>
              <a:rPr lang="en-US" dirty="0"/>
              <a:t> </a:t>
            </a:r>
            <a:r>
              <a:rPr lang="en-US" dirty="0" err="1"/>
              <a:t>matnda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> </a:t>
            </a:r>
            <a:r>
              <a:rPr lang="en-US" dirty="0" err="1"/>
              <a:t>tugallanganligini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matnli</a:t>
            </a:r>
            <a:r>
              <a:rPr lang="en-US" dirty="0"/>
              <a:t> </a:t>
            </a:r>
            <a:r>
              <a:rPr lang="en-US" dirty="0" err="1"/>
              <a:t>muxarirlarda</a:t>
            </a:r>
            <a:r>
              <a:rPr lang="en-US" dirty="0"/>
              <a:t> </a:t>
            </a:r>
            <a:r>
              <a:rPr lang="en-US" dirty="0" err="1"/>
              <a:t>xatboshi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qatorga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lgisini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(&lt;</a:t>
            </a:r>
            <a:r>
              <a:rPr lang="en-US" b="1" dirty="0"/>
              <a:t>ENTER</a:t>
            </a:r>
            <a:r>
              <a:rPr lang="en-US" dirty="0"/>
              <a:t>&gt;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)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tuziladi</a:t>
            </a:r>
            <a:r>
              <a:rPr lang="en-US" dirty="0"/>
              <a:t>. Ammo HTML-</a:t>
            </a:r>
            <a:r>
              <a:rPr lang="en-US" dirty="0" err="1"/>
              <a:t>hujjatini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qatorga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lgilari</a:t>
            </a:r>
            <a:r>
              <a:rPr lang="en-US" dirty="0"/>
              <a:t> </a:t>
            </a:r>
            <a:r>
              <a:rPr lang="en-US" dirty="0" err="1"/>
              <a:t>xatboshining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lmaydi</a:t>
            </a:r>
            <a:r>
              <a:rPr lang="en-US" dirty="0"/>
              <a:t>. </a:t>
            </a:r>
            <a:r>
              <a:rPr lang="en-US" dirty="0" err="1"/>
              <a:t>Asl</a:t>
            </a:r>
            <a:r>
              <a:rPr lang="en-US" dirty="0"/>
              <a:t> </a:t>
            </a:r>
            <a:r>
              <a:rPr lang="en-US" dirty="0" err="1"/>
              <a:t>hujjatning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qatorga</a:t>
            </a:r>
            <a:r>
              <a:rPr lang="en-US" dirty="0"/>
              <a:t> </a:t>
            </a:r>
            <a:r>
              <a:rPr lang="en-US" dirty="0" err="1"/>
              <a:t>surish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lgilari</a:t>
            </a:r>
            <a:r>
              <a:rPr lang="en-US" dirty="0"/>
              <a:t> </a:t>
            </a:r>
            <a:r>
              <a:rPr lang="en-US" dirty="0" err="1"/>
              <a:t>e'tiborga</a:t>
            </a:r>
            <a:r>
              <a:rPr lang="en-US" dirty="0"/>
              <a:t> </a:t>
            </a:r>
            <a:r>
              <a:rPr lang="en-US" dirty="0" err="1"/>
              <a:t>olinmaganligi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</a:t>
            </a:r>
            <a:r>
              <a:rPr lang="en-US" dirty="0" err="1"/>
              <a:t>muallif</a:t>
            </a:r>
            <a:r>
              <a:rPr lang="en-US" dirty="0"/>
              <a:t> </a:t>
            </a:r>
            <a:r>
              <a:rPr lang="en-US" dirty="0" err="1"/>
              <a:t>hujjati</a:t>
            </a:r>
            <a:r>
              <a:rPr lang="en-US" dirty="0"/>
              <a:t> </a:t>
            </a:r>
            <a:r>
              <a:rPr lang="en-US" dirty="0" err="1"/>
              <a:t>oynasida</a:t>
            </a:r>
            <a:r>
              <a:rPr lang="en-US" dirty="0"/>
              <a:t> </a:t>
            </a:r>
            <a:r>
              <a:rPr lang="en-US" dirty="0" err="1"/>
              <a:t>a'lo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ko’ringan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,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oynasida</a:t>
            </a:r>
            <a:r>
              <a:rPr lang="en-US" dirty="0"/>
              <a:t> </a:t>
            </a:r>
            <a:r>
              <a:rPr lang="en-US" dirty="0" err="1"/>
              <a:t>umuman</a:t>
            </a:r>
            <a:r>
              <a:rPr lang="en-US" dirty="0"/>
              <a:t> </a:t>
            </a:r>
            <a:r>
              <a:rPr lang="en-US" dirty="0" err="1"/>
              <a:t>o’qib</a:t>
            </a:r>
            <a:r>
              <a:rPr lang="en-US" dirty="0"/>
              <a:t> </a:t>
            </a:r>
            <a:r>
              <a:rPr lang="en-US" dirty="0" err="1"/>
              <a:t>bo’lmaydigan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568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HTML-</a:t>
            </a:r>
            <a:r>
              <a:rPr lang="en-US" b="1" dirty="0" err="1"/>
              <a:t>hujjatning</a:t>
            </a:r>
            <a:r>
              <a:rPr lang="en-US" b="1" dirty="0"/>
              <a:t> </a:t>
            </a:r>
            <a:r>
              <a:rPr lang="en-US" b="1" dirty="0" err="1"/>
              <a:t>ichidagi</a:t>
            </a:r>
            <a:r>
              <a:rPr lang="en-US" b="1" dirty="0"/>
              <a:t> </a:t>
            </a:r>
            <a:r>
              <a:rPr lang="en-US" b="1" dirty="0" err="1"/>
              <a:t>sarlavha</a:t>
            </a:r>
            <a:r>
              <a:rPr lang="en-US" b="1" dirty="0"/>
              <a:t> </a:t>
            </a:r>
            <a:r>
              <a:rPr lang="en-US" b="1" dirty="0" err="1" smtClean="0"/>
              <a:t>teglari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  </a:t>
            </a:r>
            <a:r>
              <a:rPr lang="en-US" dirty="0" err="1" smtClean="0"/>
              <a:t>Hujjatning</a:t>
            </a:r>
            <a:r>
              <a:rPr lang="en-US" dirty="0" smtClean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bo’limlariga</a:t>
            </a:r>
            <a:r>
              <a:rPr lang="en-US" dirty="0"/>
              <a:t> </a:t>
            </a:r>
            <a:r>
              <a:rPr lang="en-US" dirty="0" err="1"/>
              <a:t>sarlavha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6 </a:t>
            </a:r>
            <a:r>
              <a:rPr lang="en-US" dirty="0" err="1"/>
              <a:t>bosqichli</a:t>
            </a:r>
            <a:r>
              <a:rPr lang="en-US" dirty="0"/>
              <a:t> </a:t>
            </a:r>
            <a:r>
              <a:rPr lang="en-US" b="1" dirty="0"/>
              <a:t>&lt;H1&gt; &lt;/H1&gt;, &lt;H2&gt; &lt;/H2&gt;, &lt;H3&gt; &lt;/H3&gt;, &lt;H4&gt; &lt;/H4&gt;, &lt;H5&gt; &lt;/H5&gt;, &lt;H6&gt; &lt;/H6&gt; 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t</a:t>
            </a:r>
            <a:r>
              <a:rPr lang="ru-RU" dirty="0"/>
              <a:t>е</a:t>
            </a:r>
            <a:r>
              <a:rPr lang="en-US" dirty="0" err="1"/>
              <a:t>glardan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1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yirigi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kichigi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6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sarlavhadir</a:t>
            </a:r>
            <a:r>
              <a:rPr lang="en-US" dirty="0"/>
              <a:t>.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darajasidagi</a:t>
            </a:r>
            <a:r>
              <a:rPr lang="en-US" dirty="0"/>
              <a:t> </a:t>
            </a:r>
            <a:r>
              <a:rPr lang="en-US" dirty="0" err="1"/>
              <a:t>tegdir</a:t>
            </a:r>
            <a:r>
              <a:rPr lang="en-US" dirty="0"/>
              <a:t>,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so’zlarining</a:t>
            </a:r>
            <a:r>
              <a:rPr lang="en-US" dirty="0"/>
              <a:t> </a:t>
            </a:r>
            <a:r>
              <a:rPr lang="en-US" dirty="0" err="1"/>
              <a:t>o’lchamlarini</a:t>
            </a:r>
            <a:r>
              <a:rPr lang="en-US" dirty="0"/>
              <a:t> </a:t>
            </a:r>
            <a:r>
              <a:rPr lang="en-US" dirty="0" err="1"/>
              <a:t>kattalashtirish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/>
              <a:t>Sarlavha</a:t>
            </a:r>
            <a:r>
              <a:rPr lang="en-US" dirty="0"/>
              <a:t> </a:t>
            </a:r>
            <a:r>
              <a:rPr lang="en-US" dirty="0" err="1"/>
              <a:t>teglaridan</a:t>
            </a:r>
            <a:r>
              <a:rPr lang="en-US" dirty="0"/>
              <a:t> </a:t>
            </a:r>
            <a:r>
              <a:rPr lang="en-US" dirty="0" err="1"/>
              <a:t>foydalanilayotganda</a:t>
            </a:r>
            <a:r>
              <a:rPr lang="en-US" dirty="0"/>
              <a:t> </a:t>
            </a:r>
            <a:r>
              <a:rPr lang="en-US" dirty="0" err="1"/>
              <a:t>sarlavhadan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smtClean="0"/>
              <a:t>yin </a:t>
            </a:r>
            <a:r>
              <a:rPr lang="en-US" dirty="0" err="1" smtClean="0"/>
              <a:t>bo’sh</a:t>
            </a:r>
            <a:r>
              <a:rPr lang="en-US" dirty="0" smtClean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qoldiriladi</a:t>
            </a:r>
            <a:r>
              <a:rPr lang="en-US" dirty="0"/>
              <a:t>,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boshi</a:t>
            </a:r>
            <a:r>
              <a:rPr lang="en-US" dirty="0"/>
              <a:t>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qatorga</a:t>
            </a:r>
            <a:r>
              <a:rPr lang="en-US" dirty="0"/>
              <a:t> </a:t>
            </a:r>
            <a:r>
              <a:rPr lang="en-US" dirty="0" err="1"/>
              <a:t>surish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 </a:t>
            </a:r>
            <a:r>
              <a:rPr lang="en-US" dirty="0" err="1"/>
              <a:t>bo’lmaydi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948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 </a:t>
            </a:r>
            <a:r>
              <a:rPr lang="en-US" b="1" dirty="0" err="1"/>
              <a:t>tilida</a:t>
            </a:r>
            <a:r>
              <a:rPr lang="en-US" b="1" dirty="0"/>
              <a:t> </a:t>
            </a:r>
            <a:r>
              <a:rPr lang="en-US" b="1" dirty="0" err="1" smtClean="0"/>
              <a:t>formalar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Formalar</a:t>
            </a:r>
            <a:r>
              <a:rPr lang="en-US" dirty="0" smtClean="0"/>
              <a:t> </a:t>
            </a:r>
            <a:r>
              <a:rPr lang="en-US" dirty="0"/>
              <a:t>W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kiritilayotgan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. Forma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ntlari</a:t>
            </a:r>
            <a:r>
              <a:rPr lang="en-US" dirty="0"/>
              <a:t> </a:t>
            </a:r>
            <a:r>
              <a:rPr lang="en-US" dirty="0" err="1"/>
              <a:t>to’ldirilgandan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undagi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 s</a:t>
            </a:r>
            <a:r>
              <a:rPr lang="ru-RU" dirty="0"/>
              <a:t>е</a:t>
            </a:r>
            <a:r>
              <a:rPr lang="en-US" dirty="0" err="1"/>
              <a:t>rv</a:t>
            </a:r>
            <a:r>
              <a:rPr lang="ru-RU" dirty="0"/>
              <a:t>е</a:t>
            </a:r>
            <a:r>
              <a:rPr lang="en-US" dirty="0" err="1"/>
              <a:t>rdagi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dasturga</a:t>
            </a:r>
            <a:r>
              <a:rPr lang="en-US" dirty="0"/>
              <a:t> </a:t>
            </a:r>
            <a:r>
              <a:rPr lang="en-US" dirty="0" err="1"/>
              <a:t>yuboriladi</a:t>
            </a:r>
            <a:r>
              <a:rPr lang="en-US" dirty="0"/>
              <a:t>.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jo’natilayotgan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jo’natish</a:t>
            </a:r>
            <a:r>
              <a:rPr lang="en-US" dirty="0"/>
              <a:t>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bosilgandan</a:t>
            </a:r>
            <a:r>
              <a:rPr lang="en-US" dirty="0"/>
              <a:t> </a:t>
            </a:r>
            <a:r>
              <a:rPr lang="en-US" dirty="0" err="1"/>
              <a:t>so’ng</a:t>
            </a:r>
            <a:r>
              <a:rPr lang="en-US" dirty="0"/>
              <a:t> s</a:t>
            </a:r>
            <a:r>
              <a:rPr lang="ru-RU" dirty="0"/>
              <a:t>е</a:t>
            </a:r>
            <a:r>
              <a:rPr lang="en-US" dirty="0" err="1"/>
              <a:t>rv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Common Gateway Interface (CGI)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Shu tariqa </a:t>
            </a:r>
            <a:r>
              <a:rPr lang="en-US" dirty="0" err="1"/>
              <a:t>foydalanuvchi</a:t>
            </a:r>
            <a:r>
              <a:rPr lang="en-US" dirty="0"/>
              <a:t> Internet </a:t>
            </a:r>
            <a:r>
              <a:rPr lang="en-US" dirty="0" err="1"/>
              <a:t>orqali</a:t>
            </a:r>
            <a:r>
              <a:rPr lang="en-US" dirty="0"/>
              <a:t> Web-s</a:t>
            </a:r>
            <a:r>
              <a:rPr lang="ru-RU" dirty="0"/>
              <a:t>е</a:t>
            </a:r>
            <a:r>
              <a:rPr lang="en-US" dirty="0" err="1"/>
              <a:t>rv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smtClean="0"/>
              <a:t>  HTML </a:t>
            </a:r>
            <a:r>
              <a:rPr lang="en-US" dirty="0" err="1"/>
              <a:t>tili</a:t>
            </a:r>
            <a:r>
              <a:rPr lang="en-US" dirty="0"/>
              <a:t> w</a:t>
            </a:r>
            <a:r>
              <a:rPr lang="ru-RU" dirty="0"/>
              <a:t>е</a:t>
            </a:r>
            <a:r>
              <a:rPr lang="en-US" dirty="0"/>
              <a:t>b-</a:t>
            </a:r>
            <a:r>
              <a:rPr lang="en-US" dirty="0" err="1"/>
              <a:t>saxifalar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matnli</a:t>
            </a:r>
            <a:r>
              <a:rPr lang="en-US" dirty="0"/>
              <a:t> </a:t>
            </a:r>
            <a:r>
              <a:rPr lang="en-US" dirty="0" err="1"/>
              <a:t>soxalar</a:t>
            </a:r>
            <a:r>
              <a:rPr lang="en-US" dirty="0"/>
              <a:t>, m</a:t>
            </a:r>
            <a:r>
              <a:rPr lang="ru-RU" dirty="0"/>
              <a:t>е</a:t>
            </a:r>
            <a:r>
              <a:rPr lang="en-US" dirty="0" err="1"/>
              <a:t>nyular</a:t>
            </a:r>
            <a:r>
              <a:rPr lang="en-US" dirty="0"/>
              <a:t>, </a:t>
            </a:r>
            <a:r>
              <a:rPr lang="en-US" dirty="0" err="1"/>
              <a:t>tugmalar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int</a:t>
            </a:r>
            <a:r>
              <a:rPr lang="ru-RU" dirty="0"/>
              <a:t>е</a:t>
            </a:r>
            <a:r>
              <a:rPr lang="en-US" dirty="0" err="1"/>
              <a:t>rf</a:t>
            </a:r>
            <a:r>
              <a:rPr lang="ru-RU" dirty="0"/>
              <a:t>е</a:t>
            </a:r>
            <a:r>
              <a:rPr lang="en-US" dirty="0" err="1"/>
              <a:t>ys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</a:t>
            </a:r>
            <a:r>
              <a:rPr lang="en-US" dirty="0"/>
              <a:t> </a:t>
            </a:r>
            <a:r>
              <a:rPr lang="en-US" dirty="0" err="1"/>
              <a:t>qo’yish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 Bu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(el</a:t>
            </a:r>
            <a:r>
              <a:rPr lang="ru-RU" dirty="0"/>
              <a:t>е</a:t>
            </a:r>
            <a:r>
              <a:rPr lang="en-US" dirty="0" err="1"/>
              <a:t>ktron</a:t>
            </a:r>
            <a:r>
              <a:rPr lang="en-US" dirty="0"/>
              <a:t> </a:t>
            </a:r>
            <a:r>
              <a:rPr lang="en-US" dirty="0" err="1"/>
              <a:t>adr</a:t>
            </a:r>
            <a:r>
              <a:rPr lang="ru-RU" dirty="0"/>
              <a:t>е</a:t>
            </a:r>
            <a:r>
              <a:rPr lang="en-US" dirty="0"/>
              <a:t>s) </a:t>
            </a:r>
            <a:r>
              <a:rPr lang="en-US" dirty="0" err="1"/>
              <a:t>yoki</a:t>
            </a:r>
            <a:r>
              <a:rPr lang="en-US" dirty="0"/>
              <a:t> y</a:t>
            </a:r>
            <a:r>
              <a:rPr lang="ru-RU" dirty="0"/>
              <a:t>е</a:t>
            </a:r>
            <a:r>
              <a:rPr lang="en-US" dirty="0" err="1"/>
              <a:t>tarlicha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Formaning</a:t>
            </a:r>
            <a:r>
              <a:rPr lang="en-US" b="1" dirty="0"/>
              <a:t> b</a:t>
            </a:r>
            <a:r>
              <a:rPr lang="ru-RU" b="1" dirty="0"/>
              <a:t>е</a:t>
            </a:r>
            <a:r>
              <a:rPr lang="en-US" b="1" dirty="0" err="1"/>
              <a:t>rilishi</a:t>
            </a:r>
            <a:r>
              <a:rPr lang="en-US" b="1" dirty="0"/>
              <a:t> —FORM el</a:t>
            </a:r>
            <a:r>
              <a:rPr lang="ru-RU" b="1" dirty="0"/>
              <a:t>е</a:t>
            </a:r>
            <a:r>
              <a:rPr lang="en-US" b="1" dirty="0"/>
              <a:t>m</a:t>
            </a:r>
            <a:r>
              <a:rPr lang="ru-RU" b="1" dirty="0"/>
              <a:t>е</a:t>
            </a:r>
            <a:r>
              <a:rPr lang="en-US" b="1" dirty="0" err="1" smtClean="0"/>
              <a:t>ntlari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FORM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nti</a:t>
            </a:r>
            <a:r>
              <a:rPr lang="en-US" dirty="0"/>
              <a:t> </a:t>
            </a:r>
            <a:r>
              <a:rPr lang="en-US" dirty="0" err="1"/>
              <a:t>hujjatni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soladi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forma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ntlari</a:t>
            </a:r>
            <a:r>
              <a:rPr lang="en-US" dirty="0"/>
              <a:t> </a:t>
            </a:r>
            <a:r>
              <a:rPr lang="en-US" dirty="0" err="1"/>
              <a:t>teglarini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teglardan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turadi</a:t>
            </a:r>
            <a:r>
              <a:rPr lang="en-US" dirty="0"/>
              <a:t>. &lt;FORM&gt;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 err="1"/>
              <a:t>chta</a:t>
            </a:r>
            <a:r>
              <a:rPr lang="en-US" dirty="0"/>
              <a:t> &lt;INPUT&gt;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teglar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tligidan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topadi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&lt;FORM&gt; </a:t>
            </a:r>
            <a:r>
              <a:rPr lang="en-US" dirty="0" err="1"/>
              <a:t>va</a:t>
            </a:r>
            <a:r>
              <a:rPr lang="en-US" dirty="0"/>
              <a:t> &lt;/FORM&gt; </a:t>
            </a:r>
            <a:r>
              <a:rPr lang="en-US" dirty="0" err="1"/>
              <a:t>teglari</a:t>
            </a:r>
            <a:r>
              <a:rPr lang="en-US" dirty="0"/>
              <a:t> </a:t>
            </a:r>
            <a:r>
              <a:rPr lang="en-US" dirty="0" err="1"/>
              <a:t>orasiga</a:t>
            </a:r>
            <a:r>
              <a:rPr lang="en-US" dirty="0"/>
              <a:t> </a:t>
            </a:r>
            <a:r>
              <a:rPr lang="en-US" dirty="0" err="1"/>
              <a:t>joylashtiriladi</a:t>
            </a:r>
            <a:r>
              <a:rPr lang="en-US" dirty="0"/>
              <a:t>.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usuldan</a:t>
            </a:r>
            <a:r>
              <a:rPr lang="en-US" dirty="0"/>
              <a:t> (method),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 smtClean="0"/>
              <a:t>kiritilgan</a:t>
            </a:r>
            <a:r>
              <a:rPr lang="en-US" dirty="0" smtClean="0"/>
              <a:t> </a:t>
            </a:r>
            <a:r>
              <a:rPr lang="en-US" dirty="0" err="1" smtClean="0"/>
              <a:t>ma'lumotlarni</a:t>
            </a:r>
            <a:r>
              <a:rPr lang="en-US" dirty="0" smtClean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holatlar</a:t>
            </a:r>
            <a:r>
              <a:rPr lang="en-US" dirty="0"/>
              <a:t> (action) </a:t>
            </a:r>
            <a:r>
              <a:rPr lang="en-US" dirty="0" err="1"/>
              <a:t>mavjud</a:t>
            </a:r>
            <a:r>
              <a:rPr lang="en-US" dirty="0" smtClean="0"/>
              <a:t>.</a:t>
            </a:r>
          </a:p>
          <a:p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/>
              <a:t>Usul</a:t>
            </a:r>
            <a:r>
              <a:rPr lang="en-US" dirty="0"/>
              <a:t> (GET </a:t>
            </a:r>
            <a:r>
              <a:rPr lang="en-US" dirty="0" err="1"/>
              <a:t>yoki</a:t>
            </a:r>
            <a:r>
              <a:rPr lang="en-US" dirty="0"/>
              <a:t> POST)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qay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s</a:t>
            </a:r>
            <a:r>
              <a:rPr lang="ru-RU" dirty="0"/>
              <a:t>е</a:t>
            </a:r>
            <a:r>
              <a:rPr lang="en-US" dirty="0" err="1"/>
              <a:t>rv</a:t>
            </a:r>
            <a:r>
              <a:rPr lang="ru-RU" dirty="0"/>
              <a:t>е</a:t>
            </a:r>
            <a:r>
              <a:rPr lang="en-US" dirty="0" err="1"/>
              <a:t>rga</a:t>
            </a:r>
            <a:r>
              <a:rPr lang="en-US" dirty="0"/>
              <a:t> </a:t>
            </a:r>
            <a:r>
              <a:rPr lang="en-US" dirty="0" err="1"/>
              <a:t>jo’natilish</a:t>
            </a:r>
            <a:r>
              <a:rPr lang="en-US" dirty="0"/>
              <a:t> </a:t>
            </a:r>
            <a:r>
              <a:rPr lang="en-US" dirty="0" err="1"/>
              <a:t>usulini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lgilasa</a:t>
            </a:r>
            <a:r>
              <a:rPr lang="en-US" dirty="0"/>
              <a:t>,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s</a:t>
            </a:r>
            <a:r>
              <a:rPr lang="ru-RU" dirty="0"/>
              <a:t>е</a:t>
            </a:r>
            <a:r>
              <a:rPr lang="en-US" dirty="0" err="1"/>
              <a:t>rv</a:t>
            </a:r>
            <a:r>
              <a:rPr lang="ru-RU" dirty="0"/>
              <a:t>е</a:t>
            </a:r>
            <a:r>
              <a:rPr lang="en-US" dirty="0" err="1"/>
              <a:t>rdagi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dasturga</a:t>
            </a:r>
            <a:r>
              <a:rPr lang="en-US" dirty="0"/>
              <a:t> </a:t>
            </a:r>
            <a:r>
              <a:rPr lang="en-US" dirty="0" err="1"/>
              <a:t>yuborilish</a:t>
            </a:r>
            <a:r>
              <a:rPr lang="en-US" dirty="0"/>
              <a:t> URL (Uniform Resource Location) </a:t>
            </a:r>
            <a:r>
              <a:rPr lang="en-US" dirty="0" err="1"/>
              <a:t>manzilini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&lt;FORM METHOD= “post” ACTION= “&lt;URL</a:t>
            </a:r>
            <a:r>
              <a:rPr lang="en-US" b="1" dirty="0" smtClean="0"/>
              <a:t>&gt;”&gt;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807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Formaning</a:t>
            </a:r>
            <a:r>
              <a:rPr lang="en-US" b="1" dirty="0"/>
              <a:t> </a:t>
            </a:r>
            <a:r>
              <a:rPr lang="en-US" b="1" dirty="0" err="1"/>
              <a:t>boshqaruv</a:t>
            </a:r>
            <a:r>
              <a:rPr lang="en-US" b="1" dirty="0"/>
              <a:t> el</a:t>
            </a:r>
            <a:r>
              <a:rPr lang="ru-RU" b="1" dirty="0"/>
              <a:t>е</a:t>
            </a:r>
            <a:r>
              <a:rPr lang="en-US" b="1" dirty="0"/>
              <a:t>m</a:t>
            </a:r>
            <a:r>
              <a:rPr lang="ru-RU" b="1" dirty="0"/>
              <a:t>е</a:t>
            </a:r>
            <a:r>
              <a:rPr lang="en-US" b="1" dirty="0" err="1"/>
              <a:t>ntlari</a:t>
            </a:r>
            <a:r>
              <a:rPr lang="en-US" b="1" dirty="0"/>
              <a:t> —&lt;INPUT&gt; t</a:t>
            </a:r>
            <a:r>
              <a:rPr lang="ru-RU" b="1" dirty="0"/>
              <a:t>е</a:t>
            </a:r>
            <a:r>
              <a:rPr lang="en-US" b="1" dirty="0" err="1" smtClean="0"/>
              <a:t>gi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23767"/>
            <a:ext cx="10515600" cy="4053195"/>
          </a:xfrm>
        </p:spPr>
        <p:txBody>
          <a:bodyPr/>
          <a:lstStyle/>
          <a:p>
            <a:r>
              <a:rPr lang="en-US" b="1" dirty="0"/>
              <a:t>&lt;select name="javob1"&gt;</a:t>
            </a:r>
            <a:endParaRPr lang="ru-RU" b="1" dirty="0"/>
          </a:p>
          <a:p>
            <a:r>
              <a:rPr lang="en-US" b="1" dirty="0"/>
              <a:t>&lt;option value="first"&gt; </a:t>
            </a:r>
            <a:r>
              <a:rPr lang="en-US" b="1" dirty="0" err="1"/>
              <a:t>Birinchi</a:t>
            </a:r>
            <a:r>
              <a:rPr lang="en-US" b="1" dirty="0"/>
              <a:t> &lt;/option&gt;</a:t>
            </a:r>
            <a:endParaRPr lang="ru-RU" b="1" dirty="0"/>
          </a:p>
          <a:p>
            <a:r>
              <a:rPr lang="en-US" b="1" dirty="0"/>
              <a:t>&lt;option value="monthly"&gt; </a:t>
            </a:r>
            <a:r>
              <a:rPr lang="en-US" b="1" dirty="0" err="1"/>
              <a:t>Xar</a:t>
            </a:r>
            <a:r>
              <a:rPr lang="en-US" b="1" dirty="0"/>
              <a:t> </a:t>
            </a:r>
            <a:r>
              <a:rPr lang="en-US" b="1" dirty="0" err="1"/>
              <a:t>oyda</a:t>
            </a:r>
            <a:r>
              <a:rPr lang="en-US" b="1" dirty="0"/>
              <a:t> &lt;&lt;/option&gt;</a:t>
            </a:r>
            <a:endParaRPr lang="ru-RU" b="1" dirty="0"/>
          </a:p>
          <a:p>
            <a:r>
              <a:rPr lang="en-US" b="1" dirty="0"/>
              <a:t>&lt;option value="weekly"&gt; </a:t>
            </a:r>
            <a:r>
              <a:rPr lang="en-US" b="1" dirty="0" err="1"/>
              <a:t>Xar</a:t>
            </a:r>
            <a:r>
              <a:rPr lang="en-US" b="1" dirty="0"/>
              <a:t> </a:t>
            </a:r>
            <a:r>
              <a:rPr lang="en-US" b="1" dirty="0" err="1"/>
              <a:t>xaftada</a:t>
            </a:r>
            <a:r>
              <a:rPr lang="en-US" b="1" dirty="0"/>
              <a:t> &lt;/option&gt;</a:t>
            </a:r>
            <a:endParaRPr lang="ru-RU" b="1" dirty="0"/>
          </a:p>
          <a:p>
            <a:r>
              <a:rPr lang="en-US" b="1" dirty="0"/>
              <a:t>&lt;option selected="selected" value="daily"&gt; </a:t>
            </a:r>
            <a:r>
              <a:rPr lang="en-US" b="1" dirty="0" err="1"/>
              <a:t>Xar</a:t>
            </a:r>
            <a:r>
              <a:rPr lang="en-US" b="1" dirty="0"/>
              <a:t> </a:t>
            </a:r>
            <a:r>
              <a:rPr lang="en-US" b="1" dirty="0" err="1"/>
              <a:t>kunda</a:t>
            </a:r>
            <a:r>
              <a:rPr lang="en-US" b="1" dirty="0"/>
              <a:t> &lt;/option&gt;</a:t>
            </a:r>
            <a:endParaRPr lang="ru-RU" b="1" dirty="0"/>
          </a:p>
          <a:p>
            <a:r>
              <a:rPr lang="en-US" b="1" dirty="0"/>
              <a:t>&lt;select name="javob1" size="6</a:t>
            </a:r>
            <a:r>
              <a:rPr lang="en-US" b="1" dirty="0" smtClean="0"/>
              <a:t>"&gt;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767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TYPE=text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Agar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uncha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kiritsa</a:t>
            </a:r>
            <a:r>
              <a:rPr lang="en-US" dirty="0"/>
              <a:t> (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 err="1"/>
              <a:t>chta</a:t>
            </a:r>
            <a:r>
              <a:rPr lang="en-US" dirty="0"/>
              <a:t> </a:t>
            </a:r>
            <a:r>
              <a:rPr lang="en-US" dirty="0" err="1"/>
              <a:t>satr</a:t>
            </a:r>
            <a:r>
              <a:rPr lang="en-US" dirty="0"/>
              <a:t>), &lt;INPUT&gt; </a:t>
            </a:r>
            <a:r>
              <a:rPr lang="en-US" dirty="0" err="1"/>
              <a:t>tegidan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TYPE </a:t>
            </a:r>
            <a:r>
              <a:rPr lang="en-US" dirty="0" err="1"/>
              <a:t>atributiga</a:t>
            </a:r>
            <a:r>
              <a:rPr lang="en-US" dirty="0"/>
              <a:t> text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o’zlashtiriladi</a:t>
            </a:r>
            <a:r>
              <a:rPr lang="en-US" dirty="0"/>
              <a:t>.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qiymatni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maydonni</a:t>
            </a:r>
            <a:r>
              <a:rPr lang="en-US" dirty="0"/>
              <a:t> </a:t>
            </a:r>
            <a:r>
              <a:rPr lang="en-US" dirty="0" err="1"/>
              <a:t>nomlash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NAME </a:t>
            </a:r>
            <a:r>
              <a:rPr lang="en-US" dirty="0" err="1"/>
              <a:t>atributi</a:t>
            </a:r>
            <a:r>
              <a:rPr lang="en-US" dirty="0"/>
              <a:t> ham b</a:t>
            </a:r>
            <a:r>
              <a:rPr lang="ru-RU" dirty="0"/>
              <a:t>е</a:t>
            </a:r>
            <a:r>
              <a:rPr lang="en-US" dirty="0" err="1"/>
              <a:t>riladi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Sizning</a:t>
            </a:r>
            <a:r>
              <a:rPr lang="en-US" dirty="0"/>
              <a:t> </a:t>
            </a:r>
            <a:r>
              <a:rPr lang="en-US" dirty="0" err="1"/>
              <a:t>ismingiz</a:t>
            </a:r>
            <a:r>
              <a:rPr lang="en-US" dirty="0"/>
              <a:t> </a:t>
            </a:r>
            <a:r>
              <a:rPr lang="en-US" b="1" dirty="0"/>
              <a:t>&lt;INPUT NAME=Name SIZE=35&gt;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qo’shimcha</a:t>
            </a:r>
            <a:r>
              <a:rPr lang="en-US" dirty="0"/>
              <a:t> </a:t>
            </a:r>
            <a:r>
              <a:rPr lang="en-US" dirty="0" err="1"/>
              <a:t>atributlar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Birinchisi</a:t>
            </a:r>
            <a:r>
              <a:rPr lang="en-US" dirty="0"/>
              <a:t> </a:t>
            </a:r>
            <a:r>
              <a:rPr lang="en-US" b="1" dirty="0"/>
              <a:t>MAXLENGTH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smtClean="0"/>
              <a:t>b </a:t>
            </a:r>
            <a:r>
              <a:rPr lang="en-US" dirty="0" err="1" smtClean="0"/>
              <a:t>ataladi</a:t>
            </a:r>
            <a:r>
              <a:rPr lang="en-US" dirty="0"/>
              <a:t>, u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kiritayotgan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maksimum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.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ch</a:t>
            </a:r>
            <a:r>
              <a:rPr lang="ru-RU" dirty="0"/>
              <a:t>е</a:t>
            </a:r>
            <a:r>
              <a:rPr lang="en-US" dirty="0" err="1"/>
              <a:t>garalanmagan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34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TYPE=checkbox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/>
              <a:t> HTML </a:t>
            </a:r>
            <a:r>
              <a:rPr lang="en-US" sz="3000" dirty="0" err="1"/>
              <a:t>formada</a:t>
            </a:r>
            <a:r>
              <a:rPr lang="en-US" sz="3000" dirty="0"/>
              <a:t> </a:t>
            </a:r>
            <a:r>
              <a:rPr lang="en-US" sz="3000" dirty="0" err="1"/>
              <a:t>mustaqil</a:t>
            </a:r>
            <a:r>
              <a:rPr lang="en-US" sz="3000" dirty="0"/>
              <a:t> b</a:t>
            </a:r>
            <a:r>
              <a:rPr lang="ru-RU" sz="3000" dirty="0"/>
              <a:t>е</a:t>
            </a:r>
            <a:r>
              <a:rPr lang="en-US" sz="3000" dirty="0" err="1"/>
              <a:t>lgilagich</a:t>
            </a:r>
            <a:r>
              <a:rPr lang="en-US" sz="3000" dirty="0"/>
              <a:t> (</a:t>
            </a:r>
            <a:r>
              <a:rPr lang="en-US" sz="3000" dirty="0" err="1"/>
              <a:t>bayroqcha</a:t>
            </a:r>
            <a:r>
              <a:rPr lang="en-US" sz="3000" dirty="0"/>
              <a:t>)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foydalanish</a:t>
            </a:r>
            <a:r>
              <a:rPr lang="en-US" sz="3000" dirty="0"/>
              <a:t> </a:t>
            </a:r>
            <a:r>
              <a:rPr lang="en-US" sz="3000" dirty="0" err="1"/>
              <a:t>uchun</a:t>
            </a:r>
            <a:r>
              <a:rPr lang="en-US" sz="3000" dirty="0"/>
              <a:t> &lt;INPUT&gt;</a:t>
            </a:r>
            <a:r>
              <a:rPr lang="en-US" sz="3000" dirty="0" err="1"/>
              <a:t>tegining</a:t>
            </a:r>
            <a:r>
              <a:rPr lang="en-US" sz="3000" dirty="0"/>
              <a:t> </a:t>
            </a:r>
            <a:r>
              <a:rPr lang="en-US" sz="3000" dirty="0" err="1"/>
              <a:t>atributiga</a:t>
            </a:r>
            <a:r>
              <a:rPr lang="en-US" sz="3000" dirty="0"/>
              <a:t> </a:t>
            </a:r>
            <a:r>
              <a:rPr lang="en-US" sz="3000" b="1" dirty="0" err="1"/>
              <a:t>TYPEqcheckbox</a:t>
            </a:r>
            <a:r>
              <a:rPr lang="en-US" sz="3000" dirty="0"/>
              <a:t> </a:t>
            </a:r>
            <a:r>
              <a:rPr lang="en-US" sz="3000" dirty="0" err="1"/>
              <a:t>ni</a:t>
            </a:r>
            <a:r>
              <a:rPr lang="en-US" sz="3000" dirty="0"/>
              <a:t> </a:t>
            </a:r>
            <a:r>
              <a:rPr lang="en-US" sz="3000" dirty="0" err="1"/>
              <a:t>o’zlashtirish</a:t>
            </a:r>
            <a:r>
              <a:rPr lang="en-US" sz="3000" dirty="0"/>
              <a:t> k</a:t>
            </a:r>
            <a:r>
              <a:rPr lang="ru-RU" sz="3000" dirty="0"/>
              <a:t>е</a:t>
            </a:r>
            <a:r>
              <a:rPr lang="en-US" sz="3000" dirty="0" err="1"/>
              <a:t>rak</a:t>
            </a:r>
            <a:r>
              <a:rPr lang="en-US" sz="3000" dirty="0"/>
              <a:t>. </a:t>
            </a:r>
            <a:r>
              <a:rPr lang="en-US" sz="3000" dirty="0" err="1"/>
              <a:t>Formaga</a:t>
            </a:r>
            <a:r>
              <a:rPr lang="en-US" sz="3000" dirty="0"/>
              <a:t> </a:t>
            </a:r>
            <a:r>
              <a:rPr lang="en-US" sz="3000" dirty="0" err="1"/>
              <a:t>bog’liq</a:t>
            </a:r>
            <a:r>
              <a:rPr lang="en-US" sz="3000" dirty="0"/>
              <a:t> </a:t>
            </a:r>
            <a:r>
              <a:rPr lang="en-US" sz="3000" dirty="0" err="1"/>
              <a:t>ravishda</a:t>
            </a:r>
            <a:r>
              <a:rPr lang="en-US" sz="3000" dirty="0"/>
              <a:t> </a:t>
            </a:r>
            <a:r>
              <a:rPr lang="en-US" sz="3000" dirty="0" err="1"/>
              <a:t>foydalanuvchi</a:t>
            </a:r>
            <a:r>
              <a:rPr lang="en-US" sz="3000" dirty="0"/>
              <a:t> </a:t>
            </a:r>
            <a:r>
              <a:rPr lang="en-US" sz="3000" dirty="0" err="1"/>
              <a:t>bir</a:t>
            </a:r>
            <a:r>
              <a:rPr lang="en-US" sz="3000" dirty="0"/>
              <a:t> </a:t>
            </a:r>
            <a:r>
              <a:rPr lang="en-US" sz="3000" dirty="0" err="1"/>
              <a:t>yoki</a:t>
            </a:r>
            <a:r>
              <a:rPr lang="en-US" sz="3000" dirty="0"/>
              <a:t> </a:t>
            </a:r>
            <a:r>
              <a:rPr lang="en-US" sz="3000" dirty="0" err="1"/>
              <a:t>bir</a:t>
            </a:r>
            <a:r>
              <a:rPr lang="en-US" sz="3000" dirty="0"/>
              <a:t> n</a:t>
            </a:r>
            <a:r>
              <a:rPr lang="ru-RU" sz="3000" dirty="0"/>
              <a:t>е</a:t>
            </a:r>
            <a:r>
              <a:rPr lang="en-US" sz="3000" dirty="0" err="1"/>
              <a:t>chta</a:t>
            </a:r>
            <a:r>
              <a:rPr lang="en-US" sz="3000" dirty="0"/>
              <a:t> b</a:t>
            </a:r>
            <a:r>
              <a:rPr lang="ru-RU" sz="3000" dirty="0"/>
              <a:t>е</a:t>
            </a:r>
            <a:r>
              <a:rPr lang="en-US" sz="3000" dirty="0" err="1"/>
              <a:t>lgilagichlarni</a:t>
            </a:r>
            <a:r>
              <a:rPr lang="en-US" sz="3000" dirty="0"/>
              <a:t> b</a:t>
            </a:r>
            <a:r>
              <a:rPr lang="ru-RU" sz="3000" dirty="0"/>
              <a:t>е</a:t>
            </a:r>
            <a:r>
              <a:rPr lang="en-US" sz="3000" dirty="0" err="1"/>
              <a:t>lgilashi</a:t>
            </a:r>
            <a:r>
              <a:rPr lang="en-US" sz="3000" dirty="0"/>
              <a:t> </a:t>
            </a:r>
            <a:r>
              <a:rPr lang="en-US" sz="3000" dirty="0" err="1"/>
              <a:t>mumkin</a:t>
            </a:r>
            <a:r>
              <a:rPr lang="en-US" sz="3000" dirty="0"/>
              <a:t>. </a:t>
            </a:r>
            <a:endParaRPr lang="en-US" sz="3000" dirty="0" smtClean="0"/>
          </a:p>
          <a:p>
            <a:r>
              <a:rPr lang="en-US" sz="3000" dirty="0" smtClean="0"/>
              <a:t>Agar </a:t>
            </a:r>
            <a:r>
              <a:rPr lang="en-US" sz="3000" dirty="0"/>
              <a:t>&lt;</a:t>
            </a:r>
            <a:r>
              <a:rPr lang="en-US" sz="3000" b="1" dirty="0"/>
              <a:t>INPUT</a:t>
            </a:r>
            <a:r>
              <a:rPr lang="en-US" sz="3000" dirty="0"/>
              <a:t>&gt; </a:t>
            </a:r>
            <a:r>
              <a:rPr lang="en-US" sz="3000" dirty="0" err="1"/>
              <a:t>tegi</a:t>
            </a:r>
            <a:r>
              <a:rPr lang="en-US" sz="3000" dirty="0"/>
              <a:t> </a:t>
            </a:r>
            <a:r>
              <a:rPr lang="en-US" sz="3000" dirty="0" err="1"/>
              <a:t>atributi</a:t>
            </a:r>
            <a:r>
              <a:rPr lang="en-US" sz="3000" dirty="0"/>
              <a:t> </a:t>
            </a:r>
            <a:r>
              <a:rPr lang="en-US" sz="3000" dirty="0" err="1"/>
              <a:t>bilan</a:t>
            </a:r>
            <a:r>
              <a:rPr lang="en-US" sz="3000" dirty="0"/>
              <a:t> </a:t>
            </a:r>
            <a:r>
              <a:rPr lang="en-US" sz="3000" b="1" dirty="0"/>
              <a:t>CHECKBOX</a:t>
            </a:r>
            <a:r>
              <a:rPr lang="en-US" sz="3000" dirty="0"/>
              <a:t> </a:t>
            </a:r>
            <a:r>
              <a:rPr lang="en-US" sz="3000" dirty="0" err="1"/>
              <a:t>qiymati</a:t>
            </a:r>
            <a:r>
              <a:rPr lang="en-US" sz="3000" dirty="0"/>
              <a:t> </a:t>
            </a:r>
            <a:r>
              <a:rPr lang="en-US" sz="3000" dirty="0" err="1"/>
              <a:t>qo’llanilsa</a:t>
            </a:r>
            <a:r>
              <a:rPr lang="en-US" sz="3000" dirty="0"/>
              <a:t>, </a:t>
            </a:r>
            <a:r>
              <a:rPr lang="en-US" sz="3000" dirty="0" smtClean="0"/>
              <a:t>u </a:t>
            </a:r>
            <a:r>
              <a:rPr lang="en-US" sz="3000" dirty="0" err="1" smtClean="0"/>
              <a:t>bilan</a:t>
            </a:r>
            <a:r>
              <a:rPr lang="en-US" sz="3000" dirty="0" smtClean="0"/>
              <a:t> </a:t>
            </a:r>
            <a:r>
              <a:rPr lang="en-US" sz="3000" dirty="0" err="1"/>
              <a:t>birga</a:t>
            </a:r>
            <a:r>
              <a:rPr lang="en-US" sz="3000" dirty="0"/>
              <a:t> NA</a:t>
            </a:r>
            <a:r>
              <a:rPr lang="en-US" sz="3000" b="1" dirty="0"/>
              <a:t>M</a:t>
            </a:r>
            <a:r>
              <a:rPr lang="en-US" sz="3000" dirty="0"/>
              <a:t>E </a:t>
            </a:r>
            <a:r>
              <a:rPr lang="en-US" sz="3000" dirty="0" err="1"/>
              <a:t>va</a:t>
            </a:r>
            <a:r>
              <a:rPr lang="en-US" sz="3000" dirty="0"/>
              <a:t> VALUE </a:t>
            </a:r>
            <a:r>
              <a:rPr lang="en-US" sz="3000" dirty="0" err="1"/>
              <a:t>atributlari</a:t>
            </a:r>
            <a:r>
              <a:rPr lang="en-US" sz="3000" dirty="0"/>
              <a:t> ham </a:t>
            </a:r>
            <a:r>
              <a:rPr lang="en-US" sz="3000" dirty="0" err="1"/>
              <a:t>qo’llanilishi</a:t>
            </a:r>
            <a:r>
              <a:rPr lang="en-US" sz="3000" dirty="0"/>
              <a:t> k</a:t>
            </a:r>
            <a:r>
              <a:rPr lang="ru-RU" sz="3000" dirty="0"/>
              <a:t>е</a:t>
            </a:r>
            <a:r>
              <a:rPr lang="en-US" sz="3000" dirty="0" err="1"/>
              <a:t>rak</a:t>
            </a:r>
            <a:r>
              <a:rPr lang="en-US" sz="3000" dirty="0"/>
              <a:t>. </a:t>
            </a:r>
            <a:r>
              <a:rPr lang="en-US" sz="3000" b="1" dirty="0"/>
              <a:t>NAME</a:t>
            </a:r>
            <a:r>
              <a:rPr lang="en-US" sz="3000" dirty="0"/>
              <a:t> </a:t>
            </a:r>
            <a:r>
              <a:rPr lang="en-US" sz="3000" dirty="0" err="1"/>
              <a:t>atributi</a:t>
            </a:r>
            <a:r>
              <a:rPr lang="en-US" sz="3000" dirty="0"/>
              <a:t> </a:t>
            </a:r>
            <a:r>
              <a:rPr lang="en-US" sz="3000" dirty="0" err="1"/>
              <a:t>ushbu</a:t>
            </a:r>
            <a:r>
              <a:rPr lang="en-US" sz="3000" dirty="0"/>
              <a:t> </a:t>
            </a:r>
            <a:r>
              <a:rPr lang="en-US" sz="3000" dirty="0" err="1"/>
              <a:t>ma'lumot</a:t>
            </a:r>
            <a:r>
              <a:rPr lang="en-US" sz="3000" dirty="0"/>
              <a:t> </a:t>
            </a:r>
            <a:r>
              <a:rPr lang="en-US" sz="3000" dirty="0" err="1"/>
              <a:t>kiritish</a:t>
            </a:r>
            <a:r>
              <a:rPr lang="en-US" sz="3000" dirty="0"/>
              <a:t> </a:t>
            </a:r>
            <a:r>
              <a:rPr lang="en-US" sz="3000" dirty="0" err="1"/>
              <a:t>ob</a:t>
            </a:r>
            <a:r>
              <a:rPr lang="en-US" sz="3000" dirty="0"/>
              <a:t>'</a:t>
            </a:r>
            <a:r>
              <a:rPr lang="ru-RU" sz="3000" dirty="0"/>
              <a:t>е</a:t>
            </a:r>
            <a:r>
              <a:rPr lang="en-US" sz="3000" dirty="0" err="1"/>
              <a:t>ktining</a:t>
            </a:r>
            <a:r>
              <a:rPr lang="en-US" sz="3000" dirty="0"/>
              <a:t> </a:t>
            </a:r>
            <a:r>
              <a:rPr lang="en-US" sz="3000" dirty="0" err="1"/>
              <a:t>nomini</a:t>
            </a:r>
            <a:r>
              <a:rPr lang="en-US" sz="3000" dirty="0"/>
              <a:t> </a:t>
            </a:r>
            <a:r>
              <a:rPr lang="en-US" sz="3000" dirty="0" err="1"/>
              <a:t>ifodalaydi</a:t>
            </a:r>
            <a:r>
              <a:rPr lang="en-US" sz="3000" dirty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3252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TYPE=radio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 </a:t>
            </a:r>
            <a:r>
              <a:rPr lang="en-US" dirty="0" err="1" smtClean="0"/>
              <a:t>Ba'zan</a:t>
            </a:r>
            <a:r>
              <a:rPr lang="en-US" dirty="0" smtClean="0"/>
              <a:t>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 err="1"/>
              <a:t>chta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orasidan</a:t>
            </a:r>
            <a:r>
              <a:rPr lang="en-US" dirty="0"/>
              <a:t>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tanlashga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formada</a:t>
            </a:r>
            <a:r>
              <a:rPr lang="en-US" dirty="0"/>
              <a:t> &lt;INPUT&gt;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TYPE=radio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. Agar &lt;INPUT&gt;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qo’llanilsa</a:t>
            </a:r>
            <a:r>
              <a:rPr lang="en-US" dirty="0"/>
              <a:t>, 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NAME </a:t>
            </a:r>
            <a:r>
              <a:rPr lang="en-US" dirty="0" err="1"/>
              <a:t>va</a:t>
            </a:r>
            <a:r>
              <a:rPr lang="en-US" dirty="0"/>
              <a:t> VALUE </a:t>
            </a:r>
            <a:r>
              <a:rPr lang="en-US" dirty="0" err="1"/>
              <a:t>atributlari</a:t>
            </a:r>
            <a:r>
              <a:rPr lang="en-US" dirty="0"/>
              <a:t> ham </a:t>
            </a:r>
            <a:r>
              <a:rPr lang="en-US" dirty="0" err="1"/>
              <a:t>qo’llanilishi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NAME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ob</a:t>
            </a:r>
            <a:r>
              <a:rPr lang="en-US" dirty="0"/>
              <a:t>'</a:t>
            </a:r>
            <a:r>
              <a:rPr lang="ru-RU" dirty="0"/>
              <a:t>е</a:t>
            </a:r>
            <a:r>
              <a:rPr lang="en-US" dirty="0" err="1"/>
              <a:t>ktining</a:t>
            </a:r>
            <a:r>
              <a:rPr lang="en-US" dirty="0"/>
              <a:t> (</a:t>
            </a:r>
            <a:r>
              <a:rPr lang="en-US" dirty="0" err="1"/>
              <a:t>tugma</a:t>
            </a:r>
            <a:r>
              <a:rPr lang="en-US" dirty="0"/>
              <a:t>) </a:t>
            </a:r>
            <a:r>
              <a:rPr lang="en-US" dirty="0" err="1"/>
              <a:t>nomini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VALUE </a:t>
            </a:r>
            <a:r>
              <a:rPr lang="en-US" dirty="0" err="1"/>
              <a:t>atributida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maydon</a:t>
            </a:r>
            <a:r>
              <a:rPr lang="en-US" dirty="0"/>
              <a:t>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ko’rsatiladi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&lt;BR&gt;</a:t>
            </a:r>
            <a:r>
              <a:rPr lang="en-US" b="1" dirty="0" err="1"/>
              <a:t>Erkak</a:t>
            </a:r>
            <a:r>
              <a:rPr lang="en-US" b="1" dirty="0"/>
              <a:t> </a:t>
            </a:r>
            <a:r>
              <a:rPr lang="en-US" b="1" dirty="0" err="1"/>
              <a:t>jinsi</a:t>
            </a:r>
            <a:r>
              <a:rPr lang="en-US" b="1" dirty="0"/>
              <a:t> &lt;INPUT NAME="</a:t>
            </a:r>
            <a:r>
              <a:rPr lang="en-US" b="1" dirty="0" err="1"/>
              <a:t>Jins</a:t>
            </a:r>
            <a:r>
              <a:rPr lang="en-US" b="1" dirty="0"/>
              <a:t>" TYPE=radio</a:t>
            </a:r>
            <a:endParaRPr lang="ru-RU" dirty="0"/>
          </a:p>
          <a:p>
            <a:r>
              <a:rPr lang="en-US" b="1" dirty="0"/>
              <a:t>VALUE="</a:t>
            </a:r>
            <a:r>
              <a:rPr lang="en-US" b="1" dirty="0" err="1"/>
              <a:t>Erkak</a:t>
            </a:r>
            <a:r>
              <a:rPr lang="en-US" b="1" dirty="0"/>
              <a:t>"&gt;</a:t>
            </a:r>
            <a:endParaRPr lang="ru-RU" dirty="0"/>
          </a:p>
          <a:p>
            <a:r>
              <a:rPr lang="en-US" b="1" dirty="0" err="1"/>
              <a:t>Ayol</a:t>
            </a:r>
            <a:r>
              <a:rPr lang="en-US" b="1" dirty="0"/>
              <a:t> </a:t>
            </a:r>
            <a:r>
              <a:rPr lang="en-US" b="1" dirty="0" err="1"/>
              <a:t>jinsi</a:t>
            </a:r>
            <a:r>
              <a:rPr lang="en-US" b="1" dirty="0"/>
              <a:t> &lt;INPUT NAME="</a:t>
            </a:r>
            <a:r>
              <a:rPr lang="en-US" b="1" dirty="0" err="1"/>
              <a:t>Jins</a:t>
            </a:r>
            <a:r>
              <a:rPr lang="en-US" b="1" dirty="0"/>
              <a:t>" TYPE=radio</a:t>
            </a:r>
            <a:endParaRPr lang="ru-RU" dirty="0"/>
          </a:p>
          <a:p>
            <a:r>
              <a:rPr lang="en-US" b="1" dirty="0"/>
              <a:t>VALUE="</a:t>
            </a:r>
            <a:r>
              <a:rPr lang="en-US" b="1" dirty="0" err="1"/>
              <a:t>Ayol</a:t>
            </a:r>
            <a:r>
              <a:rPr lang="en-US" b="1" dirty="0"/>
              <a:t>"&gt;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174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TYPE=image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   </a:t>
            </a:r>
            <a:r>
              <a:rPr lang="en-US" dirty="0" err="1"/>
              <a:t>Formaning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harab</a:t>
            </a:r>
            <a:r>
              <a:rPr lang="en-US" dirty="0"/>
              <a:t> </a:t>
            </a:r>
            <a:r>
              <a:rPr lang="en-US" dirty="0" err="1"/>
              <a:t>ba'zan</a:t>
            </a:r>
            <a:r>
              <a:rPr lang="en-US" dirty="0"/>
              <a:t>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rasmning</a:t>
            </a:r>
            <a:r>
              <a:rPr lang="en-US" dirty="0"/>
              <a:t> </a:t>
            </a:r>
            <a:r>
              <a:rPr lang="en-US" dirty="0" err="1"/>
              <a:t>ustiga</a:t>
            </a:r>
            <a:r>
              <a:rPr lang="en-US" dirty="0"/>
              <a:t> </a:t>
            </a:r>
            <a:r>
              <a:rPr lang="en-US" dirty="0" err="1"/>
              <a:t>sichqonchani</a:t>
            </a:r>
            <a:r>
              <a:rPr lang="en-US" dirty="0"/>
              <a:t> </a:t>
            </a:r>
            <a:r>
              <a:rPr lang="en-US" dirty="0" err="1"/>
              <a:t>bosish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undagi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jo’natishga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lib </a:t>
            </a:r>
            <a:r>
              <a:rPr lang="en-US" dirty="0" err="1"/>
              <a:t>qoladi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&lt;INPUT&gt; </a:t>
            </a:r>
            <a:r>
              <a:rPr lang="en-US" dirty="0" err="1"/>
              <a:t>tegi</a:t>
            </a:r>
            <a:r>
              <a:rPr lang="en-US" dirty="0"/>
              <a:t> TYPE=image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.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ustiga</a:t>
            </a:r>
            <a:r>
              <a:rPr lang="en-US" dirty="0"/>
              <a:t> </a:t>
            </a:r>
            <a:r>
              <a:rPr lang="en-US" dirty="0" err="1"/>
              <a:t>sichqoncha</a:t>
            </a:r>
            <a:r>
              <a:rPr lang="en-US" dirty="0"/>
              <a:t> </a:t>
            </a:r>
            <a:r>
              <a:rPr lang="en-US" dirty="0" err="1"/>
              <a:t>kursorini</a:t>
            </a:r>
            <a:r>
              <a:rPr lang="en-US" dirty="0"/>
              <a:t> </a:t>
            </a:r>
            <a:r>
              <a:rPr lang="en-US" dirty="0" err="1"/>
              <a:t>bossa</a:t>
            </a:r>
            <a:r>
              <a:rPr lang="en-US" dirty="0"/>
              <a:t>,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rdagi</a:t>
            </a:r>
            <a:r>
              <a:rPr lang="en-US" dirty="0"/>
              <a:t> </a:t>
            </a:r>
            <a:r>
              <a:rPr lang="en-US" dirty="0" err="1"/>
              <a:t>ekran</a:t>
            </a:r>
            <a:r>
              <a:rPr lang="en-US" dirty="0"/>
              <a:t> </a:t>
            </a:r>
            <a:r>
              <a:rPr lang="en-US" dirty="0" err="1"/>
              <a:t>koordinatalarini</a:t>
            </a:r>
            <a:r>
              <a:rPr lang="en-US" dirty="0"/>
              <a:t>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qoladi</a:t>
            </a:r>
            <a:r>
              <a:rPr lang="en-US" dirty="0"/>
              <a:t>. </a:t>
            </a:r>
            <a:r>
              <a:rPr lang="en-US" dirty="0" err="1"/>
              <a:t>So’ng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ma'lumotlarni</a:t>
            </a:r>
            <a:r>
              <a:rPr lang="en-US" dirty="0"/>
              <a:t> “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”. Agar &lt;INPUT&gt; </a:t>
            </a:r>
            <a:r>
              <a:rPr lang="en-US" dirty="0" err="1"/>
              <a:t>tegi</a:t>
            </a:r>
            <a:r>
              <a:rPr lang="en-US" dirty="0"/>
              <a:t> image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qo’llanilsa</a:t>
            </a:r>
            <a:r>
              <a:rPr lang="en-US" dirty="0"/>
              <a:t>, 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NAME </a:t>
            </a:r>
            <a:r>
              <a:rPr lang="en-US" dirty="0" err="1"/>
              <a:t>va</a:t>
            </a:r>
            <a:r>
              <a:rPr lang="en-US" dirty="0"/>
              <a:t> SRC </a:t>
            </a:r>
            <a:r>
              <a:rPr lang="en-US" dirty="0" err="1"/>
              <a:t>atributlari</a:t>
            </a:r>
            <a:r>
              <a:rPr lang="en-US" dirty="0"/>
              <a:t> ham </a:t>
            </a:r>
            <a:r>
              <a:rPr lang="en-US" dirty="0" err="1"/>
              <a:t>qo’llanilishi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NAME </a:t>
            </a:r>
            <a:r>
              <a:rPr lang="en-US" dirty="0" err="1"/>
              <a:t>maydonning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. SRC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manbaning</a:t>
            </a:r>
            <a:r>
              <a:rPr lang="en-US" dirty="0"/>
              <a:t> URI </a:t>
            </a:r>
            <a:r>
              <a:rPr lang="en-US" dirty="0" err="1"/>
              <a:t>manzilini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 </a:t>
            </a:r>
            <a:r>
              <a:rPr lang="en-US" dirty="0" err="1" smtClean="0"/>
              <a:t>qo’shimcha</a:t>
            </a:r>
            <a:r>
              <a:rPr lang="en-US" dirty="0" smtClean="0"/>
              <a:t> </a:t>
            </a:r>
            <a:r>
              <a:rPr lang="en-US" dirty="0" err="1"/>
              <a:t>hisoblanadi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ham </a:t>
            </a:r>
            <a:r>
              <a:rPr lang="en-US" dirty="0" err="1"/>
              <a:t>ba'zan</a:t>
            </a:r>
            <a:r>
              <a:rPr lang="en-US" dirty="0"/>
              <a:t> &lt;IMG&gt; t</a:t>
            </a:r>
            <a:r>
              <a:rPr lang="ru-RU" dirty="0"/>
              <a:t>е</a:t>
            </a:r>
            <a:r>
              <a:rPr lang="en-US" dirty="0" err="1"/>
              <a:t>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&lt;BR&gt;</a:t>
            </a:r>
            <a:r>
              <a:rPr lang="en-US" b="1" dirty="0" err="1"/>
              <a:t>Nuqtani</a:t>
            </a:r>
            <a:r>
              <a:rPr lang="en-US" b="1" dirty="0"/>
              <a:t> </a:t>
            </a:r>
            <a:r>
              <a:rPr lang="en-US" b="1" dirty="0" err="1"/>
              <a:t>tanlang</a:t>
            </a:r>
            <a:r>
              <a:rPr lang="en-US" b="1" dirty="0"/>
              <a:t> &lt;INPUT </a:t>
            </a:r>
            <a:r>
              <a:rPr lang="en-US" b="1" dirty="0" err="1"/>
              <a:t>TYPEqimage</a:t>
            </a:r>
            <a:r>
              <a:rPr lang="en-US" b="1" dirty="0"/>
              <a:t> NAME=point</a:t>
            </a:r>
            <a:endParaRPr lang="ru-RU" dirty="0"/>
          </a:p>
          <a:p>
            <a:r>
              <a:rPr lang="en-US" b="1" dirty="0"/>
              <a:t>SRC=image.gif&gt;</a:t>
            </a:r>
            <a:endParaRPr lang="ru-RU" dirty="0"/>
          </a:p>
          <a:p>
            <a:r>
              <a:rPr lang="en-US" b="1" dirty="0"/>
              <a:t>TYPE=password </a:t>
            </a:r>
            <a:r>
              <a:rPr lang="en-US" b="1" dirty="0" err="1"/>
              <a:t>atributi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978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TYPE=password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Agar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parollardan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qolsa</a:t>
            </a:r>
            <a:r>
              <a:rPr lang="en-US" dirty="0"/>
              <a:t>, TYPE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qiymatiga</a:t>
            </a:r>
            <a:r>
              <a:rPr lang="en-US" dirty="0"/>
              <a:t> password (TYP=password)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o’zlashtiriladi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tipdan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kiritilayotgan</a:t>
            </a:r>
            <a:r>
              <a:rPr lang="en-US" dirty="0"/>
              <a:t> </a:t>
            </a:r>
            <a:r>
              <a:rPr lang="en-US" dirty="0" err="1"/>
              <a:t>ma'lumotni</a:t>
            </a:r>
            <a:r>
              <a:rPr lang="en-US" dirty="0"/>
              <a:t> </a:t>
            </a:r>
            <a:r>
              <a:rPr lang="en-US" dirty="0" err="1"/>
              <a:t>oshkor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ko’rsatishni</a:t>
            </a:r>
            <a:r>
              <a:rPr lang="en-US" dirty="0"/>
              <a:t> </a:t>
            </a:r>
            <a:r>
              <a:rPr lang="en-US" dirty="0" err="1"/>
              <a:t>ta'min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Shu </a:t>
            </a:r>
            <a:r>
              <a:rPr lang="en-US" dirty="0" err="1"/>
              <a:t>sabab</a:t>
            </a:r>
            <a:r>
              <a:rPr lang="en-US" dirty="0"/>
              <a:t>,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kanal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jo’natiladi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ma'lumot</a:t>
            </a:r>
            <a:r>
              <a:rPr lang="en-US" dirty="0" smtClean="0"/>
              <a:t> </a:t>
            </a:r>
            <a:r>
              <a:rPr lang="en-US" dirty="0" err="1"/>
              <a:t>tutib</a:t>
            </a:r>
            <a:r>
              <a:rPr lang="en-US" dirty="0"/>
              <a:t> </a:t>
            </a:r>
            <a:r>
              <a:rPr lang="en-US" dirty="0" err="1"/>
              <a:t>olinishi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&lt;BR&gt;</a:t>
            </a:r>
            <a:r>
              <a:rPr lang="en-US" b="1" dirty="0" err="1"/>
              <a:t>Nomingiz</a:t>
            </a:r>
            <a:r>
              <a:rPr lang="en-US" b="1" dirty="0"/>
              <a:t>&lt;INPUT NAME=login&gt;</a:t>
            </a:r>
            <a:r>
              <a:rPr lang="en-US" b="1" dirty="0" err="1"/>
              <a:t>Parol</a:t>
            </a:r>
            <a:r>
              <a:rPr lang="en-US" b="1" dirty="0"/>
              <a:t> &lt;INPUT TYPE=password NAME="</a:t>
            </a:r>
            <a:r>
              <a:rPr lang="en-US" b="1" dirty="0" err="1"/>
              <a:t>So’z</a:t>
            </a:r>
            <a:r>
              <a:rPr lang="en-US" b="1" dirty="0" smtClean="0"/>
              <a:t>"&gt;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392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TYPE=reset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r>
              <a:rPr lang="en-US" dirty="0" err="1"/>
              <a:t>Bazan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formani</a:t>
            </a:r>
            <a:r>
              <a:rPr lang="en-US" dirty="0"/>
              <a:t> </a:t>
            </a:r>
            <a:r>
              <a:rPr lang="en-US" dirty="0" err="1"/>
              <a:t>to’ldirish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,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boshdan</a:t>
            </a:r>
            <a:r>
              <a:rPr lang="en-US" dirty="0"/>
              <a:t> </a:t>
            </a:r>
            <a:r>
              <a:rPr lang="en-US" dirty="0" err="1"/>
              <a:t>to’ldirishga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qolda</a:t>
            </a:r>
            <a:r>
              <a:rPr lang="en-US" dirty="0"/>
              <a:t> Reset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tugmaning</a:t>
            </a:r>
            <a:r>
              <a:rPr lang="en-US" dirty="0"/>
              <a:t> </a:t>
            </a:r>
            <a:r>
              <a:rPr lang="en-US" dirty="0" err="1"/>
              <a:t>bosilishi</a:t>
            </a:r>
            <a:r>
              <a:rPr lang="en-US" dirty="0"/>
              <a:t> </a:t>
            </a:r>
            <a:r>
              <a:rPr lang="en-US" dirty="0" err="1"/>
              <a:t>formani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,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holatigi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 (</a:t>
            </a:r>
            <a:r>
              <a:rPr lang="en-US" dirty="0" err="1"/>
              <a:t>formani</a:t>
            </a:r>
            <a:r>
              <a:rPr lang="en-US" dirty="0"/>
              <a:t> “</a:t>
            </a:r>
            <a:r>
              <a:rPr lang="en-US" dirty="0" err="1"/>
              <a:t>tozalaydi</a:t>
            </a:r>
            <a:r>
              <a:rPr lang="en-US" dirty="0"/>
              <a:t>”). </a:t>
            </a:r>
            <a:endParaRPr lang="en-US" dirty="0" smtClean="0"/>
          </a:p>
          <a:p>
            <a:r>
              <a:rPr lang="en-US" dirty="0" smtClean="0"/>
              <a:t>Reset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&lt;INPUT&gt;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atributiga</a:t>
            </a:r>
            <a:r>
              <a:rPr lang="en-US" dirty="0"/>
              <a:t> TYPE=reset </a:t>
            </a:r>
            <a:r>
              <a:rPr lang="en-US" dirty="0" err="1"/>
              <a:t>o’zlashtiriladi</a:t>
            </a:r>
            <a:r>
              <a:rPr lang="en-US" dirty="0"/>
              <a:t>. </a:t>
            </a:r>
            <a:r>
              <a:rPr lang="en-US" dirty="0" smtClean="0"/>
              <a:t>Agar </a:t>
            </a:r>
            <a:r>
              <a:rPr lang="en-US" dirty="0" err="1" smtClean="0"/>
              <a:t>formada</a:t>
            </a:r>
            <a:r>
              <a:rPr lang="en-US" dirty="0" smtClean="0"/>
              <a:t> </a:t>
            </a:r>
            <a:r>
              <a:rPr lang="en-US" dirty="0"/>
              <a:t>reset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qo’llanilsa</a:t>
            </a:r>
            <a:r>
              <a:rPr lang="en-US" dirty="0"/>
              <a:t>, &lt;INPUT&gt; </a:t>
            </a:r>
            <a:r>
              <a:rPr lang="en-US" dirty="0" err="1"/>
              <a:t>tegiga</a:t>
            </a:r>
            <a:r>
              <a:rPr lang="en-US" dirty="0"/>
              <a:t> VALUE </a:t>
            </a:r>
            <a:r>
              <a:rPr lang="en-US" dirty="0" err="1"/>
              <a:t>atributini</a:t>
            </a:r>
            <a:r>
              <a:rPr lang="en-US" dirty="0"/>
              <a:t> </a:t>
            </a:r>
            <a:r>
              <a:rPr lang="en-US" dirty="0" err="1"/>
              <a:t>qo’shimcha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tugmadagi</a:t>
            </a:r>
            <a:r>
              <a:rPr lang="en-US" dirty="0"/>
              <a:t> </a:t>
            </a:r>
            <a:r>
              <a:rPr lang="en-US" dirty="0" err="1"/>
              <a:t>yozuvni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&lt;INPUT TYPE=reset VALUE="</a:t>
            </a:r>
            <a:r>
              <a:rPr lang="en-US" b="1" dirty="0" err="1"/>
              <a:t>Formani</a:t>
            </a:r>
            <a:r>
              <a:rPr lang="en-US" b="1" dirty="0"/>
              <a:t> </a:t>
            </a:r>
            <a:r>
              <a:rPr lang="en-US" b="1" dirty="0" err="1"/>
              <a:t>tozalash</a:t>
            </a:r>
            <a:r>
              <a:rPr lang="en-US" b="1" dirty="0"/>
              <a:t> </a:t>
            </a:r>
            <a:r>
              <a:rPr lang="en-US" b="1" dirty="0" smtClean="0"/>
              <a:t>"&gt;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383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TYPE=submit </a:t>
            </a:r>
            <a:r>
              <a:rPr lang="en-US" b="1" dirty="0" err="1" smtClean="0"/>
              <a:t>atributi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61535"/>
            <a:ext cx="10515600" cy="4215428"/>
          </a:xfrm>
        </p:spPr>
        <p:txBody>
          <a:bodyPr/>
          <a:lstStyle/>
          <a:p>
            <a:r>
              <a:rPr lang="en-US" dirty="0" smtClean="0"/>
              <a:t>  </a:t>
            </a:r>
            <a:r>
              <a:rPr lang="en-US" dirty="0" err="1" smtClean="0"/>
              <a:t>Yashirin</a:t>
            </a:r>
            <a:r>
              <a:rPr lang="en-US" dirty="0" smtClean="0"/>
              <a:t> </a:t>
            </a:r>
            <a:r>
              <a:rPr lang="en-US" dirty="0" err="1"/>
              <a:t>maydon</a:t>
            </a:r>
            <a:r>
              <a:rPr lang="en-US" dirty="0"/>
              <a:t>. </a:t>
            </a:r>
            <a:r>
              <a:rPr lang="en-US" b="1" dirty="0"/>
              <a:t>INPUT</a:t>
            </a:r>
            <a:r>
              <a:rPr lang="en-US" dirty="0"/>
              <a:t> </a:t>
            </a:r>
            <a:r>
              <a:rPr lang="en-US" dirty="0" err="1"/>
              <a:t>tegini</a:t>
            </a:r>
            <a:r>
              <a:rPr lang="en-US" dirty="0"/>
              <a:t> </a:t>
            </a:r>
            <a:r>
              <a:rPr lang="en-US" b="1" dirty="0"/>
              <a:t>TYPE=hidden</a:t>
            </a:r>
            <a:r>
              <a:rPr lang="en-US" dirty="0"/>
              <a:t>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qo’llanilishi</a:t>
            </a:r>
            <a:r>
              <a:rPr lang="en-US" dirty="0"/>
              <a:t> </a:t>
            </a:r>
            <a:r>
              <a:rPr lang="en-US" dirty="0" err="1"/>
              <a:t>foydalanuvchiga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b="1" dirty="0"/>
              <a:t>NAME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/>
              <a:t>VALUE</a:t>
            </a:r>
            <a:r>
              <a:rPr lang="en-US" dirty="0"/>
              <a:t> </a:t>
            </a:r>
            <a:r>
              <a:rPr lang="en-US" dirty="0" err="1"/>
              <a:t>atributlaridagi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</a:t>
            </a:r>
            <a:r>
              <a:rPr lang="en-US" dirty="0" err="1"/>
              <a:t>jo’natishga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&lt;</a:t>
            </a:r>
            <a:r>
              <a:rPr lang="en-US" b="1" dirty="0"/>
              <a:t>TEXTAREA</a:t>
            </a:r>
            <a:r>
              <a:rPr lang="en-US" dirty="0"/>
              <a:t>&gt; –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satrli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kiritishni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Ba'zan</a:t>
            </a:r>
            <a:r>
              <a:rPr lang="en-US" dirty="0"/>
              <a:t>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satrli</a:t>
            </a:r>
            <a:r>
              <a:rPr lang="en-US" dirty="0"/>
              <a:t> </a:t>
            </a:r>
            <a:r>
              <a:rPr lang="en-US" dirty="0" err="1"/>
              <a:t>matnlarni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Buning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 &lt;</a:t>
            </a:r>
            <a:r>
              <a:rPr lang="en-US" b="1" dirty="0"/>
              <a:t>TEXTAREA</a:t>
            </a:r>
            <a:r>
              <a:rPr lang="en-US" dirty="0"/>
              <a:t>&gt; </a:t>
            </a:r>
            <a:r>
              <a:rPr lang="en-US" dirty="0" err="1"/>
              <a:t>tegi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/>
              <a:t>cha </a:t>
            </a:r>
            <a:r>
              <a:rPr lang="en-US" dirty="0" err="1"/>
              <a:t>satrdan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</a:t>
            </a:r>
            <a:r>
              <a:rPr lang="en-US" dirty="0" err="1"/>
              <a:t>tashqil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teg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b="1" dirty="0"/>
              <a:t>COLS</a:t>
            </a:r>
            <a:r>
              <a:rPr lang="en-US" dirty="0"/>
              <a:t>, </a:t>
            </a:r>
            <a:r>
              <a:rPr lang="en-US" b="1" dirty="0"/>
              <a:t>NAME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/>
              <a:t>ROWS</a:t>
            </a:r>
            <a:r>
              <a:rPr lang="en-US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39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HTML </a:t>
            </a:r>
            <a:r>
              <a:rPr lang="en-US" b="1" dirty="0" err="1"/>
              <a:t>tilida</a:t>
            </a:r>
            <a:r>
              <a:rPr lang="en-US" b="1" dirty="0"/>
              <a:t> </a:t>
            </a:r>
            <a:r>
              <a:rPr lang="en-US" b="1" dirty="0" err="1"/>
              <a:t>fr</a:t>
            </a:r>
            <a:r>
              <a:rPr lang="ru-RU" b="1" dirty="0"/>
              <a:t>е</a:t>
            </a:r>
            <a:r>
              <a:rPr lang="en-US" b="1" dirty="0" err="1" smtClean="0"/>
              <a:t>ymlar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439" y="1825625"/>
            <a:ext cx="10987548" cy="4530930"/>
          </a:xfrm>
        </p:spPr>
        <p:txBody>
          <a:bodyPr>
            <a:normAutofit/>
          </a:bodyPr>
          <a:lstStyle/>
          <a:p>
            <a:r>
              <a:rPr lang="en-US" dirty="0" smtClean="0"/>
              <a:t>  </a:t>
            </a:r>
            <a:r>
              <a:rPr lang="en-US" dirty="0" err="1" smtClean="0"/>
              <a:t>Uzoq</a:t>
            </a:r>
            <a:r>
              <a:rPr lang="en-US" dirty="0" smtClean="0"/>
              <a:t> </a:t>
            </a:r>
            <a:r>
              <a:rPr lang="en-US" dirty="0" err="1"/>
              <a:t>vaqtlar</a:t>
            </a:r>
            <a:r>
              <a:rPr lang="en-US" dirty="0"/>
              <a:t> web-</a:t>
            </a:r>
            <a:r>
              <a:rPr lang="en-US" dirty="0" err="1"/>
              <a:t>sahifalar</a:t>
            </a:r>
            <a:r>
              <a:rPr lang="en-US" dirty="0"/>
              <a:t> </a:t>
            </a:r>
            <a:r>
              <a:rPr lang="en-US" dirty="0" err="1"/>
              <a:t>yaratuvchilari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sayt</a:t>
            </a:r>
            <a:r>
              <a:rPr lang="en-US" dirty="0"/>
              <a:t> </a:t>
            </a:r>
            <a:r>
              <a:rPr lang="en-US" dirty="0" err="1"/>
              <a:t>hattoki</a:t>
            </a:r>
            <a:r>
              <a:rPr lang="en-US" dirty="0"/>
              <a:t> portal </a:t>
            </a:r>
            <a:r>
              <a:rPr lang="en-US" dirty="0" err="1"/>
              <a:t>sahifalari</a:t>
            </a:r>
            <a:r>
              <a:rPr lang="en-US" dirty="0"/>
              <a:t> </a:t>
            </a:r>
            <a:r>
              <a:rPr lang="en-US" dirty="0" err="1"/>
              <a:t>bo’ylab</a:t>
            </a:r>
            <a:r>
              <a:rPr lang="en-US" dirty="0"/>
              <a:t> </a:t>
            </a:r>
            <a:r>
              <a:rPr lang="en-US" dirty="0" err="1"/>
              <a:t>harakatning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sistemasini</a:t>
            </a:r>
            <a:r>
              <a:rPr lang="en-US" dirty="0"/>
              <a:t> </a:t>
            </a:r>
            <a:r>
              <a:rPr lang="en-US" dirty="0" err="1"/>
              <a:t>topishga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qildilar</a:t>
            </a:r>
            <a:r>
              <a:rPr lang="en-US" dirty="0"/>
              <a:t>.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instimentariyni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menyuni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sahifaga</a:t>
            </a:r>
            <a:r>
              <a:rPr lang="en-US" dirty="0"/>
              <a:t> </a:t>
            </a:r>
            <a:r>
              <a:rPr lang="en-US" dirty="0" err="1"/>
              <a:t>nusxasini</a:t>
            </a:r>
            <a:r>
              <a:rPr lang="en-US" dirty="0"/>
              <a:t> </a:t>
            </a:r>
            <a:r>
              <a:rPr lang="en-US" dirty="0" err="1"/>
              <a:t>qo’yishga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kelardi</a:t>
            </a:r>
            <a:r>
              <a:rPr lang="en-US" dirty="0"/>
              <a:t>. </a:t>
            </a:r>
          </a:p>
          <a:p>
            <a:r>
              <a:rPr lang="en-US" dirty="0" smtClean="0"/>
              <a:t>   </a:t>
            </a:r>
            <a:r>
              <a:rPr lang="en-US" b="1" dirty="0" smtClean="0"/>
              <a:t>HTML</a:t>
            </a:r>
            <a:r>
              <a:rPr lang="en-US" dirty="0" smtClean="0"/>
              <a:t> </a:t>
            </a:r>
            <a:r>
              <a:rPr lang="en-US" b="1" dirty="0"/>
              <a:t>Frames</a:t>
            </a:r>
            <a:r>
              <a:rPr lang="en-US" dirty="0"/>
              <a:t> </a:t>
            </a:r>
            <a:r>
              <a:rPr lang="en-US" dirty="0" err="1"/>
              <a:t>spetsifikatsiyasini</a:t>
            </a:r>
            <a:r>
              <a:rPr lang="en-US" dirty="0"/>
              <a:t> </a:t>
            </a:r>
            <a:r>
              <a:rPr lang="en-US" dirty="0" err="1"/>
              <a:t>rivojlanishi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 smtClean="0"/>
              <a:t>brauzeroynasini</a:t>
            </a:r>
            <a:r>
              <a:rPr lang="en-US" dirty="0" smtClean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oynalarga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, </a:t>
            </a:r>
            <a:r>
              <a:rPr lang="en-US" dirty="0" err="1"/>
              <a:t>ularga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sahifalarni</a:t>
            </a:r>
            <a:r>
              <a:rPr lang="en-US" dirty="0"/>
              <a:t> </a:t>
            </a:r>
            <a:r>
              <a:rPr lang="en-US" dirty="0" err="1"/>
              <a:t>qo’yish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</a:t>
            </a:r>
            <a:r>
              <a:rPr lang="en-US" dirty="0" err="1"/>
              <a:t>Freymlar</a:t>
            </a:r>
            <a:r>
              <a:rPr lang="en-US" dirty="0"/>
              <a:t> </a:t>
            </a:r>
            <a:r>
              <a:rPr lang="en-US" dirty="0" err="1"/>
              <a:t>kirib</a:t>
            </a:r>
            <a:r>
              <a:rPr lang="en-US" dirty="0"/>
              <a:t> </a:t>
            </a:r>
            <a:r>
              <a:rPr lang="en-US" dirty="0" err="1"/>
              <a:t>kelishi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bog’lik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muammo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doimdagidek</a:t>
            </a:r>
            <a:r>
              <a:rPr lang="en-US" dirty="0"/>
              <a:t> </a:t>
            </a:r>
            <a:r>
              <a:rPr lang="en-US" dirty="0" err="1"/>
              <a:t>brauzerlarning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kelmasligi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</a:t>
            </a:r>
            <a:r>
              <a:rPr lang="en-US" dirty="0" err="1"/>
              <a:t>Ko’pgina</a:t>
            </a:r>
            <a:r>
              <a:rPr lang="en-US" dirty="0"/>
              <a:t> </a:t>
            </a:r>
            <a:r>
              <a:rPr lang="en-US" dirty="0" err="1"/>
              <a:t>brauzerlar</a:t>
            </a:r>
            <a:r>
              <a:rPr lang="en-US" dirty="0"/>
              <a:t> </a:t>
            </a:r>
            <a:r>
              <a:rPr lang="en-US" dirty="0" err="1"/>
              <a:t>freymlarni</a:t>
            </a:r>
            <a:r>
              <a:rPr lang="en-US" dirty="0"/>
              <a:t> «</a:t>
            </a:r>
            <a:r>
              <a:rPr lang="en-US" dirty="0" err="1"/>
              <a:t>tanimasdi</a:t>
            </a:r>
            <a:r>
              <a:rPr lang="en-US" dirty="0"/>
              <a:t>». </a:t>
            </a:r>
            <a:r>
              <a:rPr lang="en-US" dirty="0" err="1"/>
              <a:t>Freymlar</a:t>
            </a:r>
            <a:r>
              <a:rPr lang="en-US" dirty="0"/>
              <a:t> </a:t>
            </a:r>
            <a:r>
              <a:rPr lang="en-US" dirty="0" err="1"/>
              <a:t>spetsifikatsiyasi</a:t>
            </a:r>
            <a:r>
              <a:rPr lang="en-US" dirty="0"/>
              <a:t> </a:t>
            </a:r>
            <a:r>
              <a:rPr lang="en-US" dirty="0" err="1" smtClean="0"/>
              <a:t>HTMLstandartlariga</a:t>
            </a:r>
            <a:r>
              <a:rPr lang="en-US" dirty="0" smtClean="0"/>
              <a:t> </a:t>
            </a:r>
            <a:r>
              <a:rPr lang="en-US" dirty="0"/>
              <a:t>1997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HTML 3.2 </a:t>
            </a:r>
            <a:r>
              <a:rPr lang="en-US" dirty="0" err="1"/>
              <a:t>versiyasidan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qo’llanila</a:t>
            </a:r>
            <a:r>
              <a:rPr lang="en-US" dirty="0"/>
              <a:t> </a:t>
            </a:r>
            <a:r>
              <a:rPr lang="en-US" dirty="0" err="1"/>
              <a:t>boshlandi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72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Fr</a:t>
            </a:r>
            <a:r>
              <a:rPr lang="ru-RU" b="1" dirty="0"/>
              <a:t>е</a:t>
            </a:r>
            <a:r>
              <a:rPr lang="en-US" b="1" dirty="0" err="1"/>
              <a:t>ymlar</a:t>
            </a:r>
            <a:r>
              <a:rPr lang="en-US" b="1" dirty="0"/>
              <a:t> </a:t>
            </a:r>
            <a:r>
              <a:rPr lang="en-US" b="1" dirty="0" err="1"/>
              <a:t>orasidagi</a:t>
            </a:r>
            <a:r>
              <a:rPr lang="en-US" b="1" dirty="0"/>
              <a:t> </a:t>
            </a:r>
            <a:r>
              <a:rPr lang="en-US" b="1" dirty="0" err="1"/>
              <a:t>o’zaro</a:t>
            </a:r>
            <a:r>
              <a:rPr lang="en-US" b="1" dirty="0"/>
              <a:t> </a:t>
            </a:r>
            <a:r>
              <a:rPr lang="en-US" b="1" dirty="0" err="1" smtClean="0"/>
              <a:t>ta'sir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Fr</a:t>
            </a:r>
            <a:r>
              <a:rPr lang="ru-RU" dirty="0"/>
              <a:t>е</a:t>
            </a:r>
            <a:r>
              <a:rPr lang="en-US" dirty="0" err="1"/>
              <a:t>ymlar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ishlayotganda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yuklash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masini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Fr</a:t>
            </a:r>
            <a:r>
              <a:rPr lang="ru-RU" dirty="0"/>
              <a:t>е</a:t>
            </a:r>
            <a:r>
              <a:rPr lang="en-US" dirty="0" err="1"/>
              <a:t>ymlar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hujjatlarni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fr</a:t>
            </a:r>
            <a:r>
              <a:rPr lang="ru-RU" dirty="0"/>
              <a:t>е</a:t>
            </a:r>
            <a:r>
              <a:rPr lang="en-US" dirty="0" err="1"/>
              <a:t>ymdagi</a:t>
            </a:r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tanlangan</a:t>
            </a:r>
            <a:r>
              <a:rPr lang="en-US" dirty="0"/>
              <a:t> </a:t>
            </a:r>
            <a:r>
              <a:rPr lang="en-US" dirty="0" err="1"/>
              <a:t>fr</a:t>
            </a:r>
            <a:r>
              <a:rPr lang="ru-RU" dirty="0"/>
              <a:t>е</a:t>
            </a:r>
            <a:r>
              <a:rPr lang="en-US" dirty="0" err="1"/>
              <a:t>ymga</a:t>
            </a:r>
            <a:r>
              <a:rPr lang="en-US" dirty="0"/>
              <a:t> </a:t>
            </a:r>
            <a:r>
              <a:rPr lang="en-US" dirty="0" err="1"/>
              <a:t>yuklash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rishidadir</a:t>
            </a:r>
            <a:r>
              <a:rPr lang="en-US" dirty="0"/>
              <a:t>. Bu </a:t>
            </a:r>
            <a:r>
              <a:rPr lang="en-US" dirty="0" err="1"/>
              <a:t>maqsadda</a:t>
            </a:r>
            <a:r>
              <a:rPr lang="en-US" dirty="0"/>
              <a:t> &lt;A&gt; </a:t>
            </a:r>
            <a:r>
              <a:rPr lang="en-US" dirty="0" err="1"/>
              <a:t>tegining</a:t>
            </a:r>
            <a:r>
              <a:rPr lang="en-US" dirty="0"/>
              <a:t> </a:t>
            </a:r>
            <a:r>
              <a:rPr lang="en-US" b="1" dirty="0"/>
              <a:t>TARGET</a:t>
            </a:r>
            <a:r>
              <a:rPr lang="en-US" dirty="0"/>
              <a:t> </a:t>
            </a:r>
            <a:r>
              <a:rPr lang="en-US" dirty="0" err="1"/>
              <a:t>atributidan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r>
              <a:rPr lang="en-US" b="1" dirty="0"/>
              <a:t>TARGET</a:t>
            </a:r>
            <a:r>
              <a:rPr lang="en-US" dirty="0"/>
              <a:t> </a:t>
            </a:r>
            <a:r>
              <a:rPr lang="en-US" dirty="0" err="1"/>
              <a:t>atributi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ssilka</a:t>
            </a:r>
            <a:r>
              <a:rPr lang="en-US" dirty="0"/>
              <a:t> </a:t>
            </a:r>
            <a:r>
              <a:rPr lang="en-US" dirty="0" err="1"/>
              <a:t>ko’rsatayotgan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yuklanuvchi</a:t>
            </a:r>
            <a:r>
              <a:rPr lang="en-US" dirty="0"/>
              <a:t> </a:t>
            </a:r>
            <a:r>
              <a:rPr lang="en-US" dirty="0" err="1"/>
              <a:t>fr</a:t>
            </a:r>
            <a:r>
              <a:rPr lang="ru-RU" dirty="0"/>
              <a:t>е</a:t>
            </a:r>
            <a:r>
              <a:rPr lang="en-US" dirty="0" err="1"/>
              <a:t>ym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brauz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oynasi</a:t>
            </a:r>
            <a:r>
              <a:rPr lang="en-US" dirty="0"/>
              <a:t> </a:t>
            </a:r>
            <a:r>
              <a:rPr lang="en-US" dirty="0" err="1"/>
              <a:t>nomini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 smtClean="0"/>
              <a:t>.</a:t>
            </a:r>
          </a:p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/>
              <a:t>O’zgartirilmagan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</a:t>
            </a:r>
            <a:r>
              <a:rPr lang="en-US" dirty="0"/>
              <a:t> </a:t>
            </a:r>
            <a:r>
              <a:rPr lang="en-US" dirty="0" err="1"/>
              <a:t>yo’q</a:t>
            </a:r>
            <a:r>
              <a:rPr lang="en-US" dirty="0"/>
              <a:t> </a:t>
            </a:r>
            <a:r>
              <a:rPr lang="en-US" dirty="0" err="1"/>
              <a:t>bo’lganda</a:t>
            </a:r>
            <a:r>
              <a:rPr lang="en-US" dirty="0"/>
              <a:t> </a:t>
            </a:r>
            <a:r>
              <a:rPr lang="en-US" dirty="0" err="1"/>
              <a:t>hujjat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fr</a:t>
            </a:r>
            <a:r>
              <a:rPr lang="ru-RU" dirty="0"/>
              <a:t>е</a:t>
            </a:r>
            <a:r>
              <a:rPr lang="en-US" dirty="0" err="1"/>
              <a:t>ym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oynada</a:t>
            </a:r>
            <a:r>
              <a:rPr lang="en-US" dirty="0"/>
              <a:t> </a:t>
            </a:r>
            <a:r>
              <a:rPr lang="en-US" dirty="0" err="1"/>
              <a:t>yuklanadi</a:t>
            </a:r>
            <a:r>
              <a:rPr lang="en-US" dirty="0"/>
              <a:t>. Fr</a:t>
            </a:r>
            <a:r>
              <a:rPr lang="ru-RU" dirty="0"/>
              <a:t>е</a:t>
            </a:r>
            <a:r>
              <a:rPr lang="en-US" dirty="0" err="1"/>
              <a:t>ym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darcha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fr</a:t>
            </a:r>
            <a:r>
              <a:rPr lang="ru-RU" dirty="0"/>
              <a:t>е</a:t>
            </a:r>
            <a:r>
              <a:rPr lang="en-US" dirty="0" err="1"/>
              <a:t>ym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rilishi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bo’lmasa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oyna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nom b</a:t>
            </a:r>
            <a:r>
              <a:rPr lang="ru-RU" dirty="0"/>
              <a:t>е</a:t>
            </a:r>
            <a:r>
              <a:rPr lang="en-US" dirty="0" err="1"/>
              <a:t>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4 ta </a:t>
            </a:r>
            <a:r>
              <a:rPr lang="en-US" dirty="0" err="1"/>
              <a:t>zaxiradagi</a:t>
            </a:r>
            <a:r>
              <a:rPr lang="en-US" dirty="0"/>
              <a:t> </a:t>
            </a:r>
            <a:r>
              <a:rPr lang="en-US" dirty="0" err="1"/>
              <a:t>nomlar</a:t>
            </a:r>
            <a:r>
              <a:rPr lang="en-US" dirty="0"/>
              <a:t> bor. </a:t>
            </a:r>
            <a:r>
              <a:rPr lang="en-US" dirty="0" err="1"/>
              <a:t>Ular</a:t>
            </a:r>
            <a:r>
              <a:rPr lang="en-US" dirty="0"/>
              <a:t>: </a:t>
            </a:r>
            <a:r>
              <a:rPr lang="en-US" b="1" dirty="0"/>
              <a:t>_blank, _self, _top, _parent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51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Toshkent-2019 y.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Toshkent-2018 y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175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74836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13-darsimiz </a:t>
            </a:r>
            <a:r>
              <a:rPr lang="en-US" sz="6000" b="1" dirty="0" err="1" smtClean="0"/>
              <a:t>tugadi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861187"/>
            <a:ext cx="10515600" cy="33157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E’TIBORINGIZ UCHUN RAXMAT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87729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2705</Words>
  <Application>Microsoft Office PowerPoint</Application>
  <PresentationFormat>Широкоэкранный</PresentationFormat>
  <Paragraphs>118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Delphi tizimining oynasi va uning elementlari</vt:lpstr>
      <vt:lpstr>Delphi tilida Object Inspectori</vt:lpstr>
      <vt:lpstr>HTML tili haqida qisqacha ma’lumot</vt:lpstr>
      <vt:lpstr>Imkoniyatlari</vt:lpstr>
      <vt:lpstr>HTML hujjat tuzilishi</vt:lpstr>
      <vt:lpstr>Hujjatning “HEAD” bo’limi</vt:lpstr>
      <vt:lpstr>Hujjatning BODY bo’limi</vt:lpstr>
      <vt:lpstr>HTML shablonlarni saqlash va sinab ko’rish</vt:lpstr>
      <vt:lpstr>Razmetkali tilining asosiy teglari</vt:lpstr>
      <vt:lpstr>Hujjatning HEAD bo’limi</vt:lpstr>
      <vt:lpstr>Mantiqiy va fizik formatlash</vt:lpstr>
      <vt:lpstr>HTML-hujjatni formatlash</vt:lpstr>
      <vt:lpstr>HTML-hujjatning ichidagi sarlavha teglari</vt:lpstr>
      <vt:lpstr>HTML tilida formalar</vt:lpstr>
      <vt:lpstr>Formaning bеrilishi —FORM elеmеntlari</vt:lpstr>
      <vt:lpstr>Formaning boshqaruv elеmеntlari —&lt;INPUT&gt; tеgi</vt:lpstr>
      <vt:lpstr>TYPE=text atributi</vt:lpstr>
      <vt:lpstr>TYPE=checkbox atributi</vt:lpstr>
      <vt:lpstr>TYPE=radio atributi</vt:lpstr>
      <vt:lpstr>TYPE=image atributi</vt:lpstr>
      <vt:lpstr>TYPE=password atributi</vt:lpstr>
      <vt:lpstr>TYPE=reset atributi</vt:lpstr>
      <vt:lpstr>TYPE=submit atributi</vt:lpstr>
      <vt:lpstr>HTML tilida frеymlar</vt:lpstr>
      <vt:lpstr>Frеymlar orasidagi o’zaro ta'sir</vt:lpstr>
      <vt:lpstr>Foydalanilgan adabiyotlar</vt:lpstr>
      <vt:lpstr>13-darsimiz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User</cp:lastModifiedBy>
  <cp:revision>5</cp:revision>
  <dcterms:created xsi:type="dcterms:W3CDTF">2021-04-02T17:43:46Z</dcterms:created>
  <dcterms:modified xsi:type="dcterms:W3CDTF">2021-04-26T09:03:27Z</dcterms:modified>
</cp:coreProperties>
</file>