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1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42" d="100"/>
          <a:sy n="42" d="100"/>
        </p:scale>
        <p:origin x="72" y="7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AEA-9A30-41CC-B7B2-B169905C37C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D8023-0747-4252-A744-FB26ED27DC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776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AEA-9A30-41CC-B7B2-B169905C37C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D8023-0747-4252-A744-FB26ED27DC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156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AEA-9A30-41CC-B7B2-B169905C37C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D8023-0747-4252-A744-FB26ED27DC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3400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AEA-9A30-41CC-B7B2-B169905C37C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D8023-0747-4252-A744-FB26ED27DC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621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AEA-9A30-41CC-B7B2-B169905C37C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D8023-0747-4252-A744-FB26ED27DC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0828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AEA-9A30-41CC-B7B2-B169905C37C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D8023-0747-4252-A744-FB26ED27DC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82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AEA-9A30-41CC-B7B2-B169905C37C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D8023-0747-4252-A744-FB26ED27DC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8892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AEA-9A30-41CC-B7B2-B169905C37C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D8023-0747-4252-A744-FB26ED27DC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5527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AEA-9A30-41CC-B7B2-B169905C37C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D8023-0747-4252-A744-FB26ED27DC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900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AEA-9A30-41CC-B7B2-B169905C37C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D8023-0747-4252-A744-FB26ED27DC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7996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AEA-9A30-41CC-B7B2-B169905C37C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D8023-0747-4252-A744-FB26ED27DC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2992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510AEA-9A30-41CC-B7B2-B169905C37C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0D8023-0747-4252-A744-FB26ED27DC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0606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ALGORITM VA DASTURLASH TILLARI</a:t>
            </a:r>
            <a:endParaRPr lang="ru-RU" sz="40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/>
          <a:lstStyle/>
          <a:p>
            <a:pPr marL="0" indent="0" algn="ctr">
              <a:buNone/>
            </a:pPr>
            <a:r>
              <a:rPr lang="en-US" sz="3600" b="1" dirty="0"/>
              <a:t>14- </a:t>
            </a:r>
            <a:r>
              <a:rPr lang="en-US" sz="3600" b="1" dirty="0" err="1"/>
              <a:t>Mavzu</a:t>
            </a:r>
            <a:r>
              <a:rPr lang="en-US" sz="3600" b="1" dirty="0"/>
              <a:t>: Delphi </a:t>
            </a:r>
            <a:r>
              <a:rPr lang="en-US" sz="3600" b="1" dirty="0" err="1"/>
              <a:t>dasturlash</a:t>
            </a:r>
            <a:r>
              <a:rPr lang="en-US" sz="3600" b="1" dirty="0"/>
              <a:t> </a:t>
            </a:r>
            <a:r>
              <a:rPr lang="en-US" sz="3600" b="1" dirty="0" err="1"/>
              <a:t>tilida</a:t>
            </a:r>
            <a:r>
              <a:rPr lang="en-US" sz="3600" b="1" dirty="0"/>
              <a:t> </a:t>
            </a:r>
            <a:r>
              <a:rPr lang="en-US" sz="3600" b="1" dirty="0" err="1"/>
              <a:t>ma’lumotlar</a:t>
            </a:r>
            <a:r>
              <a:rPr lang="en-US" sz="3600" b="1" dirty="0"/>
              <a:t> </a:t>
            </a:r>
            <a:r>
              <a:rPr lang="en-US" sz="3600" b="1" dirty="0" err="1"/>
              <a:t>bazasi</a:t>
            </a:r>
            <a:r>
              <a:rPr lang="en-US" sz="3600" b="1" dirty="0"/>
              <a:t> </a:t>
            </a:r>
            <a:r>
              <a:rPr lang="en-US" sz="3600" b="1" dirty="0" err="1"/>
              <a:t>bilan</a:t>
            </a:r>
            <a:r>
              <a:rPr lang="en-US" sz="3600" b="1" dirty="0"/>
              <a:t> </a:t>
            </a:r>
            <a:r>
              <a:rPr lang="en-US" sz="3600" b="1" dirty="0" err="1" smtClean="0"/>
              <a:t>ishlash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887" y="2817351"/>
            <a:ext cx="3954226" cy="3819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8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Delphi </a:t>
            </a:r>
            <a:r>
              <a:rPr lang="en-US" b="1" dirty="0" err="1"/>
              <a:t>dasturlash</a:t>
            </a:r>
            <a:r>
              <a:rPr lang="en-US" b="1" dirty="0"/>
              <a:t> </a:t>
            </a:r>
            <a:r>
              <a:rPr lang="en-US" b="1" dirty="0" err="1"/>
              <a:t>tili</a:t>
            </a:r>
            <a:r>
              <a:rPr lang="en-US" b="1" dirty="0"/>
              <a:t> </a:t>
            </a:r>
            <a:r>
              <a:rPr lang="en-US" b="1" dirty="0" err="1"/>
              <a:t>nazariyasi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 Delphi –Windows </a:t>
            </a:r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tizimida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yaratishga</a:t>
            </a:r>
            <a:r>
              <a:rPr lang="en-US" dirty="0"/>
              <a:t> </a:t>
            </a:r>
            <a:r>
              <a:rPr lang="en-US" dirty="0" err="1"/>
              <a:t>yo'naltirilgan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muhitidir</a:t>
            </a:r>
            <a:r>
              <a:rPr lang="en-US" dirty="0"/>
              <a:t>. </a:t>
            </a:r>
            <a:r>
              <a:rPr lang="en-US" dirty="0" err="1"/>
              <a:t>Delphida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tuzish</a:t>
            </a:r>
            <a:r>
              <a:rPr lang="en-US" dirty="0"/>
              <a:t> </a:t>
            </a:r>
            <a:r>
              <a:rPr lang="en-US" dirty="0" err="1"/>
              <a:t>zamonaviy</a:t>
            </a:r>
            <a:r>
              <a:rPr lang="en-US" dirty="0"/>
              <a:t> visual </a:t>
            </a:r>
            <a:r>
              <a:rPr lang="en-US" dirty="0" err="1"/>
              <a:t>loyihalash</a:t>
            </a:r>
            <a:r>
              <a:rPr lang="en-US" dirty="0"/>
              <a:t> </a:t>
            </a:r>
            <a:r>
              <a:rPr lang="en-US" dirty="0" err="1"/>
              <a:t>texnologiyalariga</a:t>
            </a:r>
            <a:r>
              <a:rPr lang="en-US" dirty="0"/>
              <a:t> </a:t>
            </a:r>
            <a:r>
              <a:rPr lang="en-US" dirty="0" err="1"/>
              <a:t>asoslangan</a:t>
            </a:r>
            <a:r>
              <a:rPr lang="en-US" dirty="0"/>
              <a:t> </a:t>
            </a:r>
            <a:r>
              <a:rPr lang="en-US" dirty="0" err="1"/>
              <a:t>bo'lib</a:t>
            </a:r>
            <a:r>
              <a:rPr lang="en-US" dirty="0"/>
              <a:t>, </a:t>
            </a:r>
            <a:r>
              <a:rPr lang="en-US" dirty="0" err="1"/>
              <a:t>unda</a:t>
            </a:r>
            <a:r>
              <a:rPr lang="en-US" dirty="0"/>
              <a:t> </a:t>
            </a:r>
            <a:r>
              <a:rPr lang="en-US" dirty="0" err="1"/>
              <a:t>dasturlashning</a:t>
            </a:r>
            <a:r>
              <a:rPr lang="en-US" dirty="0"/>
              <a:t> </a:t>
            </a:r>
            <a:r>
              <a:rPr lang="en-US" dirty="0" err="1"/>
              <a:t>obyektga</a:t>
            </a:r>
            <a:r>
              <a:rPr lang="en-US" dirty="0"/>
              <a:t> </a:t>
            </a:r>
            <a:r>
              <a:rPr lang="en-US" dirty="0" err="1"/>
              <a:t>mo'ljallangan</a:t>
            </a:r>
            <a:r>
              <a:rPr lang="en-US" dirty="0"/>
              <a:t> </a:t>
            </a:r>
            <a:r>
              <a:rPr lang="en-US" dirty="0" err="1"/>
              <a:t>g'oyasi</a:t>
            </a:r>
            <a:r>
              <a:rPr lang="en-US" dirty="0"/>
              <a:t> </a:t>
            </a:r>
            <a:r>
              <a:rPr lang="en-US" dirty="0" err="1"/>
              <a:t>mujassamlashgan</a:t>
            </a:r>
            <a:r>
              <a:rPr lang="en-US" dirty="0"/>
              <a:t>. </a:t>
            </a:r>
            <a:r>
              <a:rPr lang="en-US" dirty="0" err="1"/>
              <a:t>Delphida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Turbo Pascal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tilining</a:t>
            </a:r>
            <a:r>
              <a:rPr lang="en-US" dirty="0"/>
              <a:t> </a:t>
            </a:r>
            <a:r>
              <a:rPr lang="en-US" dirty="0" err="1"/>
              <a:t>rivoji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Object Pascal </a:t>
            </a:r>
            <a:r>
              <a:rPr lang="en-US" dirty="0" err="1"/>
              <a:t>tilida</a:t>
            </a:r>
            <a:r>
              <a:rPr lang="en-US" dirty="0"/>
              <a:t> </a:t>
            </a:r>
            <a:r>
              <a:rPr lang="en-US" dirty="0" err="1"/>
              <a:t>yoziladi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/>
              <a:t>Delphi –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necha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ahamiyatga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texnologiyalar</a:t>
            </a:r>
            <a:r>
              <a:rPr lang="en-US" dirty="0"/>
              <a:t> </a:t>
            </a:r>
            <a:r>
              <a:rPr lang="en-US" dirty="0" err="1"/>
              <a:t>kombinatsiyasini</a:t>
            </a:r>
            <a:r>
              <a:rPr lang="en-US" dirty="0"/>
              <a:t> </a:t>
            </a:r>
            <a:r>
              <a:rPr lang="en-US" dirty="0" err="1"/>
              <a:t>o'zida</a:t>
            </a:r>
            <a:r>
              <a:rPr lang="en-US" dirty="0"/>
              <a:t> </a:t>
            </a:r>
            <a:r>
              <a:rPr lang="en-US" dirty="0" err="1"/>
              <a:t>mujassam</a:t>
            </a:r>
            <a:r>
              <a:rPr lang="en-US" dirty="0"/>
              <a:t> </a:t>
            </a:r>
            <a:r>
              <a:rPr lang="en-US" dirty="0" err="1"/>
              <a:t>etgan</a:t>
            </a:r>
            <a:r>
              <a:rPr lang="en-US" dirty="0"/>
              <a:t>: </a:t>
            </a:r>
            <a:endParaRPr lang="ru-RU" dirty="0"/>
          </a:p>
          <a:p>
            <a:r>
              <a:rPr lang="en-US" dirty="0"/>
              <a:t> </a:t>
            </a:r>
            <a:endParaRPr lang="ru-RU" dirty="0"/>
          </a:p>
          <a:p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darajadagi</a:t>
            </a:r>
            <a:r>
              <a:rPr lang="en-US" dirty="0"/>
              <a:t> </a:t>
            </a:r>
            <a:r>
              <a:rPr lang="en-US" dirty="0" err="1"/>
              <a:t>mashinali</a:t>
            </a:r>
            <a:r>
              <a:rPr lang="en-US" dirty="0"/>
              <a:t> </a:t>
            </a:r>
            <a:r>
              <a:rPr lang="en-US" dirty="0" err="1"/>
              <a:t>kodda</a:t>
            </a:r>
            <a:r>
              <a:rPr lang="en-US" dirty="0"/>
              <a:t> </a:t>
            </a:r>
            <a:r>
              <a:rPr lang="en-US" dirty="0" err="1"/>
              <a:t>tuzilgan</a:t>
            </a:r>
            <a:r>
              <a:rPr lang="en-US" dirty="0"/>
              <a:t> </a:t>
            </a:r>
            <a:r>
              <a:rPr lang="en-US" dirty="0" err="1"/>
              <a:t>kompilyator</a:t>
            </a:r>
            <a:r>
              <a:rPr lang="en-US" dirty="0"/>
              <a:t>; </a:t>
            </a:r>
            <a:endParaRPr lang="ru-RU" dirty="0"/>
          </a:p>
          <a:p>
            <a:r>
              <a:rPr lang="en-US" dirty="0" err="1"/>
              <a:t>Obyektga</a:t>
            </a:r>
            <a:r>
              <a:rPr lang="en-US" dirty="0"/>
              <a:t> </a:t>
            </a:r>
            <a:r>
              <a:rPr lang="en-US" dirty="0" err="1"/>
              <a:t>mo'ljallangan</a:t>
            </a:r>
            <a:r>
              <a:rPr lang="en-US" dirty="0"/>
              <a:t> </a:t>
            </a:r>
            <a:r>
              <a:rPr lang="en-US" dirty="0" err="1"/>
              <a:t>komponentalar</a:t>
            </a:r>
            <a:r>
              <a:rPr lang="en-US" dirty="0"/>
              <a:t> </a:t>
            </a:r>
            <a:r>
              <a:rPr lang="en-US" dirty="0" err="1"/>
              <a:t>modullari</a:t>
            </a:r>
            <a:r>
              <a:rPr lang="en-US" dirty="0"/>
              <a:t>; </a:t>
            </a:r>
            <a:endParaRPr lang="ru-RU" dirty="0"/>
          </a:p>
          <a:p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ilovalarini</a:t>
            </a:r>
            <a:r>
              <a:rPr lang="en-US" dirty="0"/>
              <a:t> </a:t>
            </a:r>
            <a:r>
              <a:rPr lang="en-US" dirty="0" err="1"/>
              <a:t>vizual</a:t>
            </a:r>
            <a:r>
              <a:rPr lang="en-US" dirty="0"/>
              <a:t> </a:t>
            </a:r>
            <a:r>
              <a:rPr lang="en-US" dirty="0" err="1"/>
              <a:t>tuzish</a:t>
            </a:r>
            <a:r>
              <a:rPr lang="en-US" dirty="0"/>
              <a:t>; </a:t>
            </a:r>
            <a:endParaRPr lang="ru-RU" dirty="0"/>
          </a:p>
          <a:p>
            <a:r>
              <a:rPr lang="en-US" dirty="0" err="1"/>
              <a:t>Ma'lumotlar</a:t>
            </a:r>
            <a:r>
              <a:rPr lang="en-US" dirty="0"/>
              <a:t> </a:t>
            </a:r>
            <a:r>
              <a:rPr lang="en-US" dirty="0" err="1"/>
              <a:t>bazasini</a:t>
            </a:r>
            <a:r>
              <a:rPr lang="en-US" dirty="0"/>
              <a:t> </a:t>
            </a:r>
            <a:r>
              <a:rPr lang="en-US" dirty="0" err="1"/>
              <a:t>tuzish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masshtabli</a:t>
            </a:r>
            <a:r>
              <a:rPr lang="en-US" dirty="0"/>
              <a:t> </a:t>
            </a:r>
            <a:r>
              <a:rPr lang="en-US" dirty="0" err="1"/>
              <a:t>vosita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7822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Delphi </a:t>
            </a:r>
            <a:r>
              <a:rPr lang="en-US" b="1" dirty="0" err="1"/>
              <a:t>tizimining</a:t>
            </a:r>
            <a:r>
              <a:rPr lang="en-US" b="1" dirty="0"/>
              <a:t> </a:t>
            </a:r>
            <a:r>
              <a:rPr lang="en-US" b="1" dirty="0" err="1"/>
              <a:t>oynasi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uning</a:t>
            </a:r>
            <a:r>
              <a:rPr lang="en-US" b="1" dirty="0"/>
              <a:t> </a:t>
            </a:r>
            <a:r>
              <a:rPr lang="en-US" b="1" dirty="0" err="1"/>
              <a:t>elementlari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 Delphi </a:t>
            </a:r>
            <a:r>
              <a:rPr lang="en-US" dirty="0" err="1"/>
              <a:t>tizimida</a:t>
            </a:r>
            <a:r>
              <a:rPr lang="en-US" dirty="0"/>
              <a:t> </a:t>
            </a:r>
            <a:r>
              <a:rPr lang="en-US" dirty="0" err="1"/>
              <a:t>ishni</a:t>
            </a:r>
            <a:r>
              <a:rPr lang="en-US" dirty="0"/>
              <a:t> </a:t>
            </a:r>
            <a:r>
              <a:rPr lang="en-US" dirty="0" err="1"/>
              <a:t>boshlash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dasturlar</a:t>
            </a:r>
            <a:r>
              <a:rPr lang="en-US" dirty="0"/>
              <a:t> </a:t>
            </a:r>
            <a:r>
              <a:rPr lang="en-US" dirty="0" err="1"/>
              <a:t>menyusidan</a:t>
            </a:r>
            <a:r>
              <a:rPr lang="en-US" dirty="0"/>
              <a:t> </a:t>
            </a:r>
            <a:r>
              <a:rPr lang="en-US" dirty="0" err="1"/>
              <a:t>topib</a:t>
            </a:r>
            <a:r>
              <a:rPr lang="en-US" dirty="0"/>
              <a:t> </a:t>
            </a:r>
            <a:r>
              <a:rPr lang="en-US" dirty="0" err="1"/>
              <a:t>ishga</a:t>
            </a:r>
            <a:r>
              <a:rPr lang="en-US" dirty="0"/>
              <a:t> </a:t>
            </a:r>
            <a:r>
              <a:rPr lang="en-US" dirty="0" err="1"/>
              <a:t>tushiramiz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Pusk</a:t>
            </a:r>
            <a:r>
              <a:rPr lang="en-US" dirty="0"/>
              <a:t>&gt;</a:t>
            </a:r>
            <a:r>
              <a:rPr lang="en-US" dirty="0" err="1"/>
              <a:t>Programma</a:t>
            </a:r>
            <a:r>
              <a:rPr lang="en-US" dirty="0"/>
              <a:t>&gt; Borland Delphi&gt; Delphi </a:t>
            </a:r>
            <a:endParaRPr lang="ru-RU" dirty="0"/>
          </a:p>
          <a:p>
            <a:r>
              <a:rPr lang="en-US" dirty="0"/>
              <a:t>Delphi </a:t>
            </a:r>
            <a:r>
              <a:rPr lang="en-US" dirty="0" err="1"/>
              <a:t>oynasi</a:t>
            </a:r>
            <a:r>
              <a:rPr lang="en-US" dirty="0"/>
              <a:t> </a:t>
            </a:r>
            <a:r>
              <a:rPr lang="en-US" dirty="0" err="1"/>
              <a:t>ko'rinishi</a:t>
            </a:r>
            <a:r>
              <a:rPr lang="en-US" dirty="0"/>
              <a:t> </a:t>
            </a:r>
            <a:r>
              <a:rPr lang="en-US" dirty="0" err="1"/>
              <a:t>odatdagidan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boshqacharoq</a:t>
            </a:r>
            <a:r>
              <a:rPr lang="en-US" dirty="0"/>
              <a:t> </a:t>
            </a:r>
            <a:r>
              <a:rPr lang="en-US" dirty="0" err="1"/>
              <a:t>bo'lib</a:t>
            </a:r>
            <a:r>
              <a:rPr lang="en-US" dirty="0"/>
              <a:t>, u </a:t>
            </a:r>
            <a:r>
              <a:rPr lang="en-US" dirty="0" err="1"/>
              <a:t>o'zichiga</a:t>
            </a:r>
            <a:r>
              <a:rPr lang="en-US" dirty="0"/>
              <a:t> </a:t>
            </a:r>
            <a:r>
              <a:rPr lang="en-US" dirty="0" err="1"/>
              <a:t>beshta</a:t>
            </a:r>
            <a:r>
              <a:rPr lang="en-US" dirty="0"/>
              <a:t> </a:t>
            </a:r>
            <a:r>
              <a:rPr lang="en-US" dirty="0" err="1"/>
              <a:t>oynani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: </a:t>
            </a:r>
            <a:endParaRPr lang="ru-RU" dirty="0"/>
          </a:p>
          <a:p>
            <a:r>
              <a:rPr lang="ru-RU" dirty="0"/>
              <a:t></a:t>
            </a:r>
            <a:r>
              <a:rPr lang="en-US" dirty="0"/>
              <a:t> bosh </a:t>
            </a:r>
            <a:r>
              <a:rPr lang="en-US" dirty="0" err="1"/>
              <a:t>oyna</a:t>
            </a:r>
            <a:r>
              <a:rPr lang="en-US" dirty="0"/>
              <a:t> - Delphi </a:t>
            </a:r>
            <a:r>
              <a:rPr lang="en-US" dirty="0" err="1"/>
              <a:t>Projectl</a:t>
            </a:r>
            <a:r>
              <a:rPr lang="en-US" dirty="0"/>
              <a:t>; </a:t>
            </a:r>
            <a:endParaRPr lang="ru-RU" dirty="0"/>
          </a:p>
          <a:p>
            <a:r>
              <a:rPr lang="ru-RU" dirty="0"/>
              <a:t></a:t>
            </a:r>
            <a:r>
              <a:rPr lang="en-US" dirty="0"/>
              <a:t> forma </a:t>
            </a:r>
            <a:r>
              <a:rPr lang="en-US" dirty="0" err="1"/>
              <a:t>oynasi</a:t>
            </a:r>
            <a:r>
              <a:rPr lang="en-US" dirty="0"/>
              <a:t> - Form; </a:t>
            </a:r>
            <a:endParaRPr lang="ru-RU" dirty="0"/>
          </a:p>
          <a:p>
            <a:r>
              <a:rPr lang="ru-RU" dirty="0"/>
              <a:t>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xossalarini</a:t>
            </a:r>
            <a:r>
              <a:rPr lang="en-US" dirty="0"/>
              <a:t> </a:t>
            </a:r>
            <a:r>
              <a:rPr lang="en-US" dirty="0" err="1"/>
              <a:t>tahrirlash</a:t>
            </a:r>
            <a:r>
              <a:rPr lang="en-US" dirty="0"/>
              <a:t> </a:t>
            </a:r>
            <a:r>
              <a:rPr lang="en-US" dirty="0" err="1"/>
              <a:t>oynasi</a:t>
            </a:r>
            <a:r>
              <a:rPr lang="en-US" dirty="0"/>
              <a:t> -Object Inspector; </a:t>
            </a:r>
            <a:endParaRPr lang="ru-RU" dirty="0"/>
          </a:p>
          <a:p>
            <a:r>
              <a:rPr lang="ru-RU" dirty="0"/>
              <a:t></a:t>
            </a:r>
            <a:r>
              <a:rPr lang="en-US" dirty="0"/>
              <a:t> </a:t>
            </a:r>
            <a:r>
              <a:rPr lang="en-US" dirty="0" err="1"/>
              <a:t>obyektlar</a:t>
            </a:r>
            <a:r>
              <a:rPr lang="en-US" dirty="0"/>
              <a:t> </a:t>
            </a:r>
            <a:r>
              <a:rPr lang="en-US" dirty="0" err="1"/>
              <a:t>ro'yxatini</a:t>
            </a:r>
            <a:r>
              <a:rPr lang="en-US" dirty="0"/>
              <a:t> </a:t>
            </a:r>
            <a:r>
              <a:rPr lang="en-US" dirty="0" err="1"/>
              <a:t>ko'rish</a:t>
            </a:r>
            <a:r>
              <a:rPr lang="en-US" dirty="0"/>
              <a:t> </a:t>
            </a:r>
            <a:r>
              <a:rPr lang="en-US" dirty="0" err="1"/>
              <a:t>oynasi</a:t>
            </a:r>
            <a:r>
              <a:rPr lang="en-US" dirty="0"/>
              <a:t> - Object tree View; </a:t>
            </a:r>
            <a:endParaRPr lang="ru-RU" dirty="0"/>
          </a:p>
          <a:p>
            <a:r>
              <a:rPr lang="en-US" dirty="0"/>
              <a:t> </a:t>
            </a:r>
            <a:endParaRPr lang="ru-RU" dirty="0"/>
          </a:p>
          <a:p>
            <a:r>
              <a:rPr lang="ru-RU" dirty="0"/>
              <a:t>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kodlarini</a:t>
            </a:r>
            <a:r>
              <a:rPr lang="en-US" dirty="0"/>
              <a:t> </a:t>
            </a:r>
            <a:r>
              <a:rPr lang="en-US" dirty="0" err="1"/>
              <a:t>tahrirlash</a:t>
            </a:r>
            <a:r>
              <a:rPr lang="en-US" dirty="0"/>
              <a:t> </a:t>
            </a:r>
            <a:r>
              <a:rPr lang="en-US" dirty="0" err="1"/>
              <a:t>oynasi</a:t>
            </a:r>
            <a:r>
              <a:rPr lang="en-US" dirty="0"/>
              <a:t> - </a:t>
            </a:r>
            <a:r>
              <a:rPr lang="en-US" dirty="0" err="1"/>
              <a:t>Unit.pas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21434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Buyruqlar</a:t>
            </a:r>
            <a:r>
              <a:rPr lang="en-US" b="1" dirty="0"/>
              <a:t> </a:t>
            </a:r>
            <a:r>
              <a:rPr lang="en-US" b="1" dirty="0" err="1"/>
              <a:t>menyusi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 </a:t>
            </a:r>
            <a:r>
              <a:rPr lang="en-US" dirty="0" err="1"/>
              <a:t>Buyruqlar</a:t>
            </a:r>
            <a:r>
              <a:rPr lang="en-US" dirty="0"/>
              <a:t> </a:t>
            </a:r>
            <a:r>
              <a:rPr lang="en-US" dirty="0" err="1"/>
              <a:t>menyusi</a:t>
            </a:r>
            <a:r>
              <a:rPr lang="en-US" dirty="0"/>
              <a:t> </a:t>
            </a:r>
            <a:r>
              <a:rPr lang="en-US" dirty="0" err="1"/>
              <a:t>quyidagilami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olgan</a:t>
            </a:r>
            <a:r>
              <a:rPr lang="en-US" dirty="0"/>
              <a:t>: </a:t>
            </a:r>
            <a:endParaRPr lang="ru-RU" dirty="0"/>
          </a:p>
          <a:p>
            <a:r>
              <a:rPr lang="en-US" dirty="0"/>
              <a:t>- File (</a:t>
            </a:r>
            <a:r>
              <a:rPr lang="en-US" dirty="0" err="1"/>
              <a:t>fayl</a:t>
            </a:r>
            <a:r>
              <a:rPr lang="en-US" dirty="0"/>
              <a:t>) </a:t>
            </a:r>
            <a:r>
              <a:rPr lang="en-US" dirty="0" err="1"/>
              <a:t>bo'limi</a:t>
            </a:r>
            <a:r>
              <a:rPr lang="en-US" dirty="0"/>
              <a:t> </a:t>
            </a:r>
            <a:r>
              <a:rPr lang="en-US" dirty="0" err="1"/>
              <a:t>fayllar</a:t>
            </a:r>
            <a:r>
              <a:rPr lang="en-US" dirty="0"/>
              <a:t> </a:t>
            </a:r>
            <a:r>
              <a:rPr lang="en-US" dirty="0" err="1"/>
              <a:t>ustida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buyruqlari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olgan</a:t>
            </a:r>
            <a:r>
              <a:rPr lang="en-US" dirty="0"/>
              <a:t>; </a:t>
            </a:r>
            <a:endParaRPr lang="ru-RU" dirty="0"/>
          </a:p>
          <a:p>
            <a:r>
              <a:rPr lang="en-US" dirty="0"/>
              <a:t>- Edit (</a:t>
            </a:r>
            <a:r>
              <a:rPr lang="en-US" dirty="0" err="1"/>
              <a:t>tahrir</a:t>
            </a:r>
            <a:r>
              <a:rPr lang="en-US" dirty="0"/>
              <a:t>) </a:t>
            </a:r>
            <a:r>
              <a:rPr lang="en-US" dirty="0" err="1"/>
              <a:t>bo'limi</a:t>
            </a:r>
            <a:r>
              <a:rPr lang="en-US" dirty="0"/>
              <a:t> </a:t>
            </a:r>
            <a:r>
              <a:rPr lang="en-US" dirty="0" err="1"/>
              <a:t>faul</a:t>
            </a:r>
            <a:r>
              <a:rPr lang="en-US" dirty="0"/>
              <a:t> </a:t>
            </a:r>
            <a:r>
              <a:rPr lang="en-US" dirty="0" err="1"/>
              <a:t>ichidagi</a:t>
            </a:r>
            <a:r>
              <a:rPr lang="en-US" dirty="0"/>
              <a:t> </a:t>
            </a:r>
            <a:r>
              <a:rPr lang="en-US" dirty="0" err="1"/>
              <a:t>ma'lumotlarni</a:t>
            </a:r>
            <a:r>
              <a:rPr lang="en-US" dirty="0"/>
              <a:t> </a:t>
            </a:r>
            <a:r>
              <a:rPr lang="en-US" dirty="0" err="1"/>
              <a:t>tahrirlash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buyruqlami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olgan</a:t>
            </a:r>
            <a:r>
              <a:rPr lang="en-US" dirty="0"/>
              <a:t>: 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Seerch</a:t>
            </a:r>
            <a:r>
              <a:rPr lang="en-US" dirty="0"/>
              <a:t>; </a:t>
            </a:r>
            <a:endParaRPr lang="ru-RU" dirty="0"/>
          </a:p>
          <a:p>
            <a:r>
              <a:rPr lang="en-US" dirty="0"/>
              <a:t>- View; </a:t>
            </a:r>
            <a:endParaRPr lang="ru-RU" dirty="0"/>
          </a:p>
          <a:p>
            <a:r>
              <a:rPr lang="en-US" dirty="0"/>
              <a:t>- Compile; </a:t>
            </a:r>
            <a:endParaRPr lang="ru-RU" dirty="0"/>
          </a:p>
          <a:p>
            <a:r>
              <a:rPr lang="en-US" dirty="0"/>
              <a:t>- Run </a:t>
            </a:r>
            <a:r>
              <a:rPr lang="en-US" dirty="0" err="1"/>
              <a:t>formani</a:t>
            </a:r>
            <a:r>
              <a:rPr lang="en-US" dirty="0"/>
              <a:t> </a:t>
            </a:r>
            <a:r>
              <a:rPr lang="en-US" dirty="0" err="1"/>
              <a:t>ishga</a:t>
            </a:r>
            <a:r>
              <a:rPr lang="en-US" dirty="0"/>
              <a:t> </a:t>
            </a:r>
            <a:r>
              <a:rPr lang="en-US" dirty="0" err="1"/>
              <a:t>tushirish</a:t>
            </a:r>
            <a:r>
              <a:rPr lang="en-US" dirty="0"/>
              <a:t>; </a:t>
            </a:r>
            <a:endParaRPr lang="ru-RU" dirty="0"/>
          </a:p>
          <a:p>
            <a:r>
              <a:rPr lang="en-US" dirty="0"/>
              <a:t>- Options; 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Tols</a:t>
            </a:r>
            <a:r>
              <a:rPr lang="en-US" dirty="0"/>
              <a:t> </a:t>
            </a:r>
            <a:r>
              <a:rPr lang="en-US" dirty="0" err="1"/>
              <a:t>servis</a:t>
            </a:r>
            <a:r>
              <a:rPr lang="en-US" dirty="0"/>
              <a:t> </a:t>
            </a:r>
            <a:r>
              <a:rPr lang="en-US" dirty="0" err="1"/>
              <a:t>xizmatidan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; </a:t>
            </a:r>
            <a:endParaRPr lang="ru-RU" dirty="0"/>
          </a:p>
          <a:p>
            <a:r>
              <a:rPr lang="en-US" dirty="0"/>
              <a:t>- Help </a:t>
            </a:r>
            <a:r>
              <a:rPr lang="en-US" dirty="0" err="1"/>
              <a:t>yordam</a:t>
            </a:r>
            <a:r>
              <a:rPr lang="en-US" dirty="0"/>
              <a:t> </a:t>
            </a:r>
            <a:r>
              <a:rPr lang="en-US" dirty="0" err="1"/>
              <a:t>chaqirish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7017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Oddiy</a:t>
            </a:r>
            <a:r>
              <a:rPr lang="en-US" b="1" dirty="0"/>
              <a:t> </a:t>
            </a:r>
            <a:r>
              <a:rPr lang="en-US" b="1" dirty="0" err="1"/>
              <a:t>dastur</a:t>
            </a:r>
            <a:r>
              <a:rPr lang="en-US" b="1" dirty="0"/>
              <a:t> </a:t>
            </a:r>
            <a:r>
              <a:rPr lang="en-US" b="1" dirty="0" err="1"/>
              <a:t>iloyasini</a:t>
            </a:r>
            <a:r>
              <a:rPr lang="en-US" b="1" dirty="0"/>
              <a:t> </a:t>
            </a:r>
            <a:r>
              <a:rPr lang="en-US" b="1" dirty="0" err="1"/>
              <a:t>yaratish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Delphi </a:t>
            </a:r>
            <a:r>
              <a:rPr lang="en-US" dirty="0" err="1"/>
              <a:t>muhitining</a:t>
            </a:r>
            <a:r>
              <a:rPr lang="en-US" dirty="0"/>
              <a:t> </a:t>
            </a:r>
            <a:r>
              <a:rPr lang="en-US" dirty="0" err="1"/>
              <a:t>standart</a:t>
            </a:r>
            <a:r>
              <a:rPr lang="en-US" dirty="0"/>
              <a:t> </a:t>
            </a:r>
            <a:r>
              <a:rPr lang="en-US" dirty="0" err="1"/>
              <a:t>nastroykasiga</a:t>
            </a:r>
            <a:r>
              <a:rPr lang="en-US" dirty="0"/>
              <a:t> </a:t>
            </a:r>
            <a:r>
              <a:rPr lang="en-US" dirty="0" err="1"/>
              <a:t>o'zgartirish</a:t>
            </a:r>
            <a:r>
              <a:rPr lang="en-US" dirty="0"/>
              <a:t> </a:t>
            </a:r>
            <a:r>
              <a:rPr lang="en-US" dirty="0" err="1"/>
              <a:t>kiritish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Options </a:t>
            </a:r>
            <a:r>
              <a:rPr lang="en-US" dirty="0" err="1"/>
              <a:t>buyrug'ini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muloqot</a:t>
            </a:r>
            <a:r>
              <a:rPr lang="en-US" dirty="0"/>
              <a:t> </a:t>
            </a:r>
            <a:r>
              <a:rPr lang="en-US" dirty="0" err="1"/>
              <a:t>darchasidan</a:t>
            </a:r>
            <a:r>
              <a:rPr lang="en-US" dirty="0"/>
              <a:t> 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o'zgarishlami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/>
              <a:t>Delphi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muhitida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jarayonida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kengaytmali</a:t>
            </a:r>
            <a:r>
              <a:rPr lang="en-US" dirty="0"/>
              <a:t> </a:t>
            </a:r>
            <a:r>
              <a:rPr lang="en-US" dirty="0" err="1"/>
              <a:t>fayllar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: 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loyiha</a:t>
            </a:r>
            <a:r>
              <a:rPr lang="en-US" dirty="0"/>
              <a:t> </a:t>
            </a:r>
            <a:r>
              <a:rPr lang="en-US" dirty="0" err="1"/>
              <a:t>fayli</a:t>
            </a:r>
            <a:r>
              <a:rPr lang="en-US" dirty="0"/>
              <a:t>, </a:t>
            </a:r>
            <a:r>
              <a:rPr lang="en-US" dirty="0" err="1"/>
              <a:t>kengaytmasi</a:t>
            </a:r>
            <a:r>
              <a:rPr lang="en-US" dirty="0"/>
              <a:t>. </a:t>
            </a:r>
            <a:r>
              <a:rPr lang="en-US" dirty="0" err="1"/>
              <a:t>dpr</a:t>
            </a:r>
            <a:r>
              <a:rPr lang="en-US" dirty="0"/>
              <a:t>; 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paskal</a:t>
            </a:r>
            <a:r>
              <a:rPr lang="en-US" dirty="0"/>
              <a:t> moduli </a:t>
            </a:r>
            <a:r>
              <a:rPr lang="en-US" dirty="0" err="1"/>
              <a:t>fayli</a:t>
            </a:r>
            <a:r>
              <a:rPr lang="en-US" dirty="0"/>
              <a:t>, </a:t>
            </a:r>
            <a:r>
              <a:rPr lang="en-US" dirty="0" err="1"/>
              <a:t>kengaytmasi</a:t>
            </a:r>
            <a:r>
              <a:rPr lang="en-US" dirty="0"/>
              <a:t>. pas; 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komponentalar</a:t>
            </a:r>
            <a:r>
              <a:rPr lang="en-US" dirty="0"/>
              <a:t> </a:t>
            </a:r>
            <a:r>
              <a:rPr lang="en-US" dirty="0" err="1"/>
              <a:t>joylashgan</a:t>
            </a:r>
            <a:r>
              <a:rPr lang="en-US" dirty="0"/>
              <a:t> </a:t>
            </a:r>
            <a:r>
              <a:rPr lang="en-US" dirty="0" err="1"/>
              <a:t>fayl</a:t>
            </a:r>
            <a:r>
              <a:rPr lang="en-US" dirty="0"/>
              <a:t>, </a:t>
            </a:r>
            <a:r>
              <a:rPr lang="en-US" dirty="0" err="1"/>
              <a:t>kengaytmasi</a:t>
            </a:r>
            <a:r>
              <a:rPr lang="en-US" dirty="0"/>
              <a:t> .de"; 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formalar</a:t>
            </a:r>
            <a:r>
              <a:rPr lang="en-US" dirty="0"/>
              <a:t> </a:t>
            </a:r>
            <a:r>
              <a:rPr lang="en-US" dirty="0" err="1"/>
              <a:t>joylashgan</a:t>
            </a:r>
            <a:r>
              <a:rPr lang="en-US" dirty="0"/>
              <a:t> </a:t>
            </a:r>
            <a:r>
              <a:rPr lang="en-US" dirty="0" err="1"/>
              <a:t>fayl</a:t>
            </a:r>
            <a:r>
              <a:rPr lang="en-US" dirty="0"/>
              <a:t>, </a:t>
            </a:r>
            <a:r>
              <a:rPr lang="en-US" dirty="0" err="1"/>
              <a:t>kengaytmasi</a:t>
            </a:r>
            <a:r>
              <a:rPr lang="en-US" dirty="0"/>
              <a:t>. </a:t>
            </a:r>
            <a:r>
              <a:rPr lang="en-US" dirty="0" err="1"/>
              <a:t>dfm</a:t>
            </a:r>
            <a:r>
              <a:rPr lang="en-US" dirty="0"/>
              <a:t>; 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ma'lumotlar</a:t>
            </a:r>
            <a:r>
              <a:rPr lang="en-US" dirty="0"/>
              <a:t> </a:t>
            </a:r>
            <a:r>
              <a:rPr lang="en-US" dirty="0" err="1"/>
              <a:t>bazasi</a:t>
            </a:r>
            <a:r>
              <a:rPr lang="en-US" dirty="0"/>
              <a:t> </a:t>
            </a:r>
            <a:r>
              <a:rPr lang="en-US" dirty="0" err="1"/>
              <a:t>fayli</a:t>
            </a:r>
            <a:r>
              <a:rPr lang="en-US" dirty="0"/>
              <a:t>, </a:t>
            </a:r>
            <a:r>
              <a:rPr lang="en-US" dirty="0" err="1"/>
              <a:t>kengaytmasi</a:t>
            </a:r>
            <a:r>
              <a:rPr lang="en-US" dirty="0"/>
              <a:t> .dbf.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90179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Delphi </a:t>
            </a:r>
            <a:r>
              <a:rPr lang="en-US" b="1" dirty="0" err="1"/>
              <a:t>dastur</a:t>
            </a:r>
            <a:r>
              <a:rPr lang="en-US" b="1" dirty="0"/>
              <a:t> </a:t>
            </a:r>
            <a:r>
              <a:rPr lang="en-US" b="1" dirty="0" err="1"/>
              <a:t>uchta</a:t>
            </a:r>
            <a:r>
              <a:rPr lang="en-US" b="1" dirty="0"/>
              <a:t> </a:t>
            </a:r>
            <a:r>
              <a:rPr lang="en-US" b="1" dirty="0" err="1"/>
              <a:t>asosiy</a:t>
            </a:r>
            <a:r>
              <a:rPr lang="en-US" b="1" dirty="0"/>
              <a:t> </a:t>
            </a:r>
            <a:r>
              <a:rPr lang="en-US" b="1" dirty="0" err="1"/>
              <a:t>etapdan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 </a:t>
            </a:r>
            <a:r>
              <a:rPr lang="en-US" dirty="0" err="1"/>
              <a:t>Tayyorlanadigan</a:t>
            </a:r>
            <a:r>
              <a:rPr lang="en-US" dirty="0"/>
              <a:t> Delphi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uchta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etapdan</a:t>
            </a:r>
            <a:r>
              <a:rPr lang="en-US" dirty="0"/>
              <a:t> </a:t>
            </a:r>
            <a:r>
              <a:rPr lang="en-US" dirty="0" err="1"/>
              <a:t>o'tadi</a:t>
            </a:r>
            <a:r>
              <a:rPr lang="en-US" dirty="0"/>
              <a:t>: 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kompilyatsiya</a:t>
            </a:r>
            <a:r>
              <a:rPr lang="en-US" dirty="0"/>
              <a:t>; 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komponovka</a:t>
            </a:r>
            <a:r>
              <a:rPr lang="en-US" dirty="0"/>
              <a:t>; 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bajarish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Kompilyatsiya</a:t>
            </a:r>
            <a:r>
              <a:rPr lang="en-US" dirty="0"/>
              <a:t> </a:t>
            </a:r>
            <a:r>
              <a:rPr lang="en-US" dirty="0" err="1"/>
              <a:t>etapida</a:t>
            </a:r>
            <a:r>
              <a:rPr lang="en-US" dirty="0"/>
              <a:t> </a:t>
            </a:r>
            <a:r>
              <a:rPr lang="en-US" dirty="0" err="1"/>
              <a:t>tayyorlangan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matni</a:t>
            </a:r>
            <a:r>
              <a:rPr lang="en-US" dirty="0"/>
              <a:t> Object Pascal </a:t>
            </a:r>
            <a:r>
              <a:rPr lang="en-US" dirty="0" err="1"/>
              <a:t>tiliga</a:t>
            </a:r>
            <a:r>
              <a:rPr lang="en-US" dirty="0"/>
              <a:t> </a:t>
            </a:r>
            <a:r>
              <a:rPr lang="en-US" dirty="0" err="1"/>
              <a:t>o'tkaziladi</a:t>
            </a:r>
            <a:r>
              <a:rPr lang="en-US" dirty="0"/>
              <a:t>. </a:t>
            </a:r>
            <a:r>
              <a:rPr lang="en-US" dirty="0" err="1"/>
              <a:t>Kompanovka</a:t>
            </a:r>
            <a:r>
              <a:rPr lang="en-US" dirty="0"/>
              <a:t> </a:t>
            </a:r>
            <a:r>
              <a:rPr lang="en-US" dirty="0" err="1"/>
              <a:t>bosqichida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qo'shimcha</a:t>
            </a:r>
            <a:r>
              <a:rPr lang="en-US" dirty="0"/>
              <a:t> </a:t>
            </a:r>
            <a:r>
              <a:rPr lang="en-US" dirty="0" err="1"/>
              <a:t>yordamchi</a:t>
            </a:r>
            <a:r>
              <a:rPr lang="en-US" dirty="0"/>
              <a:t> </a:t>
            </a:r>
            <a:r>
              <a:rPr lang="en-US" dirty="0" err="1"/>
              <a:t>dasturlar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ost</a:t>
            </a:r>
            <a:r>
              <a:rPr lang="en-US" dirty="0"/>
              <a:t> </a:t>
            </a:r>
            <a:r>
              <a:rPr lang="en-US" dirty="0" err="1"/>
              <a:t>dasturlar</a:t>
            </a:r>
            <a:r>
              <a:rPr lang="en-US" dirty="0"/>
              <a:t> </a:t>
            </a:r>
            <a:r>
              <a:rPr lang="en-US" dirty="0" err="1"/>
              <a:t>unga</a:t>
            </a:r>
            <a:r>
              <a:rPr lang="en-US" dirty="0"/>
              <a:t> </a:t>
            </a:r>
            <a:r>
              <a:rPr lang="en-US" dirty="0" err="1"/>
              <a:t>birlashtiriladi</a:t>
            </a:r>
            <a:r>
              <a:rPr lang="en-US" dirty="0"/>
              <a:t>. F9 </a:t>
            </a:r>
            <a:r>
              <a:rPr lang="en-US" dirty="0" err="1"/>
              <a:t>tugmasini</a:t>
            </a:r>
            <a:r>
              <a:rPr lang="en-US" dirty="0"/>
              <a:t> </a:t>
            </a:r>
            <a:r>
              <a:rPr lang="en-US" dirty="0" err="1"/>
              <a:t>bosish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Save </a:t>
            </a:r>
            <a:r>
              <a:rPr lang="en-US" dirty="0" err="1"/>
              <a:t>UnitAs</a:t>
            </a:r>
            <a:r>
              <a:rPr lang="en-US" dirty="0"/>
              <a:t> dialog</a:t>
            </a:r>
            <a:endParaRPr lang="ru-RU" dirty="0"/>
          </a:p>
          <a:p>
            <a:r>
              <a:rPr lang="en-US" dirty="0" err="1"/>
              <a:t>oynasi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bo'ladi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sizdan</a:t>
            </a:r>
            <a:r>
              <a:rPr lang="en-US" dirty="0"/>
              <a:t> </a:t>
            </a:r>
            <a:r>
              <a:rPr lang="en-US" dirty="0" err="1"/>
              <a:t>Unit.pas</a:t>
            </a:r>
            <a:r>
              <a:rPr lang="en-US" dirty="0"/>
              <a:t> moduli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fayl</a:t>
            </a:r>
            <a:r>
              <a:rPr lang="en-US" dirty="0"/>
              <a:t> </a:t>
            </a:r>
            <a:r>
              <a:rPr lang="en-US" dirty="0" err="1"/>
              <a:t>nomini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joylashadigan</a:t>
            </a:r>
            <a:r>
              <a:rPr lang="en-US" dirty="0"/>
              <a:t> </a:t>
            </a:r>
            <a:r>
              <a:rPr lang="en-US" dirty="0" err="1"/>
              <a:t>papkani</a:t>
            </a:r>
            <a:r>
              <a:rPr lang="en-US" dirty="0"/>
              <a:t> </a:t>
            </a:r>
            <a:r>
              <a:rPr lang="en-US" dirty="0" err="1"/>
              <a:t>ko'rsatishingizni</a:t>
            </a:r>
            <a:r>
              <a:rPr lang="en-US" dirty="0"/>
              <a:t> </a:t>
            </a:r>
            <a:r>
              <a:rPr lang="en-US" dirty="0" err="1"/>
              <a:t>so'raydi</a:t>
            </a:r>
            <a:r>
              <a:rPr lang="en-US" dirty="0"/>
              <a:t>. Agar </a:t>
            </a:r>
            <a:r>
              <a:rPr lang="en-US" dirty="0" err="1"/>
              <a:t>joyi</a:t>
            </a:r>
            <a:r>
              <a:rPr lang="en-US" dirty="0"/>
              <a:t> </a:t>
            </a:r>
            <a:r>
              <a:rPr lang="en-US" dirty="0" err="1"/>
              <a:t>ko'rsatilmasa</a:t>
            </a:r>
            <a:r>
              <a:rPr lang="en-US" dirty="0"/>
              <a:t> Delphi 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dasturingizni</a:t>
            </a:r>
            <a:r>
              <a:rPr lang="en-US" dirty="0"/>
              <a:t> Vin </a:t>
            </a:r>
            <a:r>
              <a:rPr lang="en-US" dirty="0" err="1"/>
              <a:t>papkasiga</a:t>
            </a:r>
            <a:r>
              <a:rPr lang="en-US" dirty="0"/>
              <a:t> </a:t>
            </a:r>
            <a:r>
              <a:rPr lang="en-US" dirty="0" err="1"/>
              <a:t>joylashtiradi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30782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Delphi </a:t>
            </a:r>
            <a:r>
              <a:rPr lang="en-US" b="1" dirty="0" err="1"/>
              <a:t>dasturlash</a:t>
            </a:r>
            <a:r>
              <a:rPr lang="en-US" b="1" dirty="0"/>
              <a:t> </a:t>
            </a:r>
            <a:r>
              <a:rPr lang="en-US" b="1" dirty="0" err="1"/>
              <a:t>tili</a:t>
            </a:r>
            <a:r>
              <a:rPr lang="en-US" b="1" dirty="0"/>
              <a:t> </a:t>
            </a:r>
            <a:r>
              <a:rPr lang="en-US" b="1" dirty="0" err="1"/>
              <a:t>muxitiga</a:t>
            </a:r>
            <a:r>
              <a:rPr lang="en-US" b="1" dirty="0"/>
              <a:t> </a:t>
            </a:r>
            <a:r>
              <a:rPr lang="en-US" b="1" dirty="0" err="1"/>
              <a:t>kirish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 DELPHI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tili</a:t>
            </a:r>
            <a:r>
              <a:rPr lang="en-US" dirty="0"/>
              <a:t> </a:t>
            </a:r>
            <a:r>
              <a:rPr lang="en-US" dirty="0" err="1"/>
              <a:t>tizimi-bu</a:t>
            </a:r>
            <a:r>
              <a:rPr lang="en-US" dirty="0"/>
              <a:t> Windows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mo’ljallangan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muxiti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, 1995 </a:t>
            </a:r>
            <a:r>
              <a:rPr lang="en-US" dirty="0" err="1"/>
              <a:t>yilda</a:t>
            </a:r>
            <a:r>
              <a:rPr lang="en-US" dirty="0"/>
              <a:t> BORLAND </a:t>
            </a:r>
            <a:r>
              <a:rPr lang="en-US" dirty="0" err="1"/>
              <a:t>kompaniyasi</a:t>
            </a:r>
            <a:r>
              <a:rPr lang="en-US" dirty="0"/>
              <a:t> </a:t>
            </a:r>
            <a:r>
              <a:rPr lang="en-US" dirty="0" err="1"/>
              <a:t>dasturtuzuvchilari</a:t>
            </a:r>
            <a:r>
              <a:rPr lang="en-US" dirty="0"/>
              <a:t> </a:t>
            </a:r>
            <a:r>
              <a:rPr lang="en-US" dirty="0" err="1"/>
              <a:t>guruhi</a:t>
            </a:r>
            <a:r>
              <a:rPr lang="en-US" dirty="0"/>
              <a:t> </a:t>
            </a:r>
            <a:r>
              <a:rPr lang="en-US" dirty="0" err="1"/>
              <a:t>Chak</a:t>
            </a:r>
            <a:r>
              <a:rPr lang="en-US" dirty="0"/>
              <a:t> (Chuck)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Denni</a:t>
            </a:r>
            <a:r>
              <a:rPr lang="en-US" dirty="0"/>
              <a:t> (Danny)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yaratilgan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Bu </a:t>
            </a:r>
            <a:r>
              <a:rPr lang="en-US" dirty="0" err="1"/>
              <a:t>til</a:t>
            </a:r>
            <a:r>
              <a:rPr lang="en-US" dirty="0"/>
              <a:t> </a:t>
            </a:r>
            <a:r>
              <a:rPr lang="en-US" dirty="0" err="1"/>
              <a:t>o’zining</a:t>
            </a:r>
            <a:r>
              <a:rPr lang="en-US" dirty="0"/>
              <a:t> </a:t>
            </a:r>
            <a:r>
              <a:rPr lang="en-US" dirty="0" err="1"/>
              <a:t>keng</a:t>
            </a:r>
            <a:r>
              <a:rPr lang="en-US" dirty="0"/>
              <a:t> </a:t>
            </a:r>
            <a:r>
              <a:rPr lang="en-US" dirty="0" err="1"/>
              <a:t>qamrovli</a:t>
            </a:r>
            <a:r>
              <a:rPr lang="en-US" dirty="0"/>
              <a:t> </a:t>
            </a:r>
            <a:r>
              <a:rPr lang="en-US" dirty="0" err="1"/>
              <a:t>imkoniyatlariga</a:t>
            </a:r>
            <a:r>
              <a:rPr lang="en-US" dirty="0"/>
              <a:t> </a:t>
            </a:r>
            <a:r>
              <a:rPr lang="en-US" dirty="0" err="1"/>
              <a:t>egaligi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birga</a:t>
            </a:r>
            <a:r>
              <a:rPr lang="en-US" dirty="0"/>
              <a:t>,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tillaridan</a:t>
            </a:r>
            <a:r>
              <a:rPr lang="en-US" dirty="0"/>
              <a:t> </a:t>
            </a:r>
            <a:r>
              <a:rPr lang="en-US" dirty="0" err="1"/>
              <a:t>o’zining</a:t>
            </a:r>
            <a:r>
              <a:rPr lang="en-US" dirty="0"/>
              <a:t> </a:t>
            </a:r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xususiyatlari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ajralib</a:t>
            </a:r>
            <a:r>
              <a:rPr lang="en-US" dirty="0"/>
              <a:t> </a:t>
            </a:r>
            <a:r>
              <a:rPr lang="en-US" dirty="0" err="1"/>
              <a:t>turadi</a:t>
            </a:r>
            <a:r>
              <a:rPr lang="en-US" dirty="0"/>
              <a:t>. Borland </a:t>
            </a:r>
            <a:r>
              <a:rPr lang="en-US" dirty="0" err="1"/>
              <a:t>Delphining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dasturlashni</a:t>
            </a:r>
            <a:r>
              <a:rPr lang="en-US" dirty="0"/>
              <a:t> </a:t>
            </a:r>
            <a:r>
              <a:rPr lang="en-US" dirty="0" err="1"/>
              <a:t>rivojlantirish</a:t>
            </a:r>
            <a:r>
              <a:rPr lang="en-US" dirty="0"/>
              <a:t> </a:t>
            </a:r>
            <a:r>
              <a:rPr lang="en-US" dirty="0" err="1"/>
              <a:t>tarixida</a:t>
            </a:r>
            <a:r>
              <a:rPr lang="en-US" dirty="0"/>
              <a:t> </a:t>
            </a:r>
            <a:r>
              <a:rPr lang="en-US" dirty="0" err="1"/>
              <a:t>yorqin</a:t>
            </a:r>
            <a:r>
              <a:rPr lang="en-US" dirty="0"/>
              <a:t> </a:t>
            </a:r>
            <a:r>
              <a:rPr lang="en-US" dirty="0" err="1"/>
              <a:t>ko’rinish</a:t>
            </a:r>
            <a:r>
              <a:rPr lang="en-US" dirty="0"/>
              <a:t> </a:t>
            </a:r>
            <a:r>
              <a:rPr lang="en-US" dirty="0" err="1"/>
              <a:t>bo’ldi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22060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Delphining</a:t>
            </a:r>
            <a:r>
              <a:rPr lang="en-US" b="1" dirty="0"/>
              <a:t> </a:t>
            </a:r>
            <a:r>
              <a:rPr lang="en-US" b="1" dirty="0" err="1"/>
              <a:t>tendenasiyalar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 </a:t>
            </a:r>
            <a:r>
              <a:rPr lang="en-US" dirty="0" err="1"/>
              <a:t>Delphining</a:t>
            </a:r>
            <a:r>
              <a:rPr lang="en-US" dirty="0"/>
              <a:t> </a:t>
            </a:r>
            <a:r>
              <a:rPr lang="en-US" dirty="0" err="1"/>
              <a:t>dunyoga</a:t>
            </a:r>
            <a:r>
              <a:rPr lang="en-US" dirty="0"/>
              <a:t> </a:t>
            </a:r>
            <a:r>
              <a:rPr lang="en-US" dirty="0" err="1"/>
              <a:t>kelishiga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tendenasiyalar</a:t>
            </a:r>
            <a:r>
              <a:rPr lang="en-US" dirty="0"/>
              <a:t> </a:t>
            </a:r>
            <a:r>
              <a:rPr lang="en-US" dirty="0" err="1"/>
              <a:t>sabab</a:t>
            </a:r>
            <a:r>
              <a:rPr lang="en-US" dirty="0"/>
              <a:t> </a:t>
            </a:r>
            <a:r>
              <a:rPr lang="en-US" dirty="0" err="1"/>
              <a:t>bo’ldi</a:t>
            </a:r>
            <a:r>
              <a:rPr lang="en-US" dirty="0"/>
              <a:t>;</a:t>
            </a:r>
            <a:endParaRPr lang="ru-RU" dirty="0"/>
          </a:p>
          <a:p>
            <a:r>
              <a:rPr lang="ru-RU" dirty="0"/>
              <a:t> </a:t>
            </a:r>
            <a:r>
              <a:rPr lang="en-US" dirty="0"/>
              <a:t>Windows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dastulash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komponentalar</a:t>
            </a:r>
            <a:r>
              <a:rPr lang="en-US" dirty="0"/>
              <a:t> </a:t>
            </a:r>
            <a:r>
              <a:rPr lang="en-US" dirty="0" err="1"/>
              <a:t>texnologiyasi</a:t>
            </a:r>
            <a:r>
              <a:rPr lang="en-US" dirty="0"/>
              <a:t>.</a:t>
            </a:r>
            <a:endParaRPr lang="ru-RU" dirty="0"/>
          </a:p>
          <a:p>
            <a:r>
              <a:rPr lang="ru-RU" dirty="0"/>
              <a:t> </a:t>
            </a:r>
            <a:r>
              <a:rPr lang="en-US" dirty="0" err="1"/>
              <a:t>Masalalarni</a:t>
            </a:r>
            <a:r>
              <a:rPr lang="en-US" dirty="0"/>
              <a:t> </a:t>
            </a:r>
            <a:r>
              <a:rPr lang="en-US" dirty="0" err="1"/>
              <a:t>yechish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obyektga</a:t>
            </a:r>
            <a:r>
              <a:rPr lang="en-US" dirty="0"/>
              <a:t> </a:t>
            </a:r>
            <a:r>
              <a:rPr lang="en-US" dirty="0" err="1"/>
              <a:t>yo’naltirilgan</a:t>
            </a:r>
            <a:r>
              <a:rPr lang="en-US" dirty="0"/>
              <a:t> </a:t>
            </a:r>
            <a:r>
              <a:rPr lang="en-US" dirty="0" err="1"/>
              <a:t>usul</a:t>
            </a:r>
            <a:r>
              <a:rPr lang="en-US" dirty="0"/>
              <a:t>.</a:t>
            </a:r>
            <a:endParaRPr lang="ru-RU" dirty="0"/>
          </a:p>
          <a:p>
            <a:r>
              <a:rPr lang="ru-RU" dirty="0"/>
              <a:t> К</a:t>
            </a:r>
            <a:r>
              <a:rPr lang="en-US" dirty="0" err="1"/>
              <a:t>omponentalar</a:t>
            </a:r>
            <a:r>
              <a:rPr lang="en-US" dirty="0"/>
              <a:t> </a:t>
            </a:r>
            <a:r>
              <a:rPr lang="en-US" dirty="0" err="1"/>
              <a:t>texnologiyasiga</a:t>
            </a:r>
            <a:r>
              <a:rPr lang="en-US" dirty="0"/>
              <a:t> </a:t>
            </a:r>
            <a:r>
              <a:rPr lang="en-US" dirty="0" err="1"/>
              <a:t>asoslangan</a:t>
            </a:r>
            <a:r>
              <a:rPr lang="en-US" dirty="0"/>
              <a:t> </a:t>
            </a:r>
            <a:r>
              <a:rPr lang="en-US" dirty="0" err="1"/>
              <a:t>ilovalarni</a:t>
            </a:r>
            <a:r>
              <a:rPr lang="en-US" dirty="0"/>
              <a:t> </a:t>
            </a:r>
            <a:r>
              <a:rPr lang="en-US" dirty="0" err="1"/>
              <a:t>tez</a:t>
            </a:r>
            <a:r>
              <a:rPr lang="en-US" dirty="0"/>
              <a:t> </a:t>
            </a:r>
            <a:r>
              <a:rPr lang="en-US" dirty="0" err="1"/>
              <a:t>yaratishning</a:t>
            </a:r>
            <a:r>
              <a:rPr lang="en-US" dirty="0"/>
              <a:t> visual </a:t>
            </a:r>
            <a:r>
              <a:rPr lang="en-US" dirty="0" err="1"/>
              <a:t>muxitlari</a:t>
            </a:r>
            <a:r>
              <a:rPr lang="en-US" dirty="0"/>
              <a:t>.</a:t>
            </a:r>
            <a:endParaRPr lang="ru-RU" dirty="0"/>
          </a:p>
          <a:p>
            <a:r>
              <a:rPr lang="ru-RU" dirty="0"/>
              <a:t> </a:t>
            </a:r>
            <a:r>
              <a:rPr lang="en-US" dirty="0" err="1"/>
              <a:t>Interpritasiyadan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, </a:t>
            </a:r>
            <a:r>
              <a:rPr lang="en-US" dirty="0" err="1"/>
              <a:t>kompilyasiyadan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. Bu </a:t>
            </a:r>
            <a:r>
              <a:rPr lang="en-US" dirty="0" err="1"/>
              <a:t>shundan</a:t>
            </a:r>
            <a:r>
              <a:rPr lang="en-US" dirty="0"/>
              <a:t> </a:t>
            </a:r>
            <a:r>
              <a:rPr lang="en-US" dirty="0" err="1"/>
              <a:t>iboratki</a:t>
            </a:r>
            <a:r>
              <a:rPr lang="en-US" dirty="0"/>
              <a:t>, </a:t>
            </a:r>
            <a:r>
              <a:rPr lang="en-US" dirty="0" err="1"/>
              <a:t>interpretator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ishlashga</a:t>
            </a:r>
            <a:r>
              <a:rPr lang="en-US" dirty="0"/>
              <a:t> </a:t>
            </a:r>
            <a:r>
              <a:rPr lang="en-US" dirty="0" err="1"/>
              <a:t>qaraganda</a:t>
            </a:r>
            <a:r>
              <a:rPr lang="en-US" dirty="0"/>
              <a:t> </a:t>
            </a:r>
            <a:r>
              <a:rPr lang="en-US" dirty="0" err="1"/>
              <a:t>kompilyator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tezligi</a:t>
            </a:r>
            <a:r>
              <a:rPr lang="en-US" dirty="0"/>
              <a:t> </a:t>
            </a:r>
            <a:r>
              <a:rPr lang="en-US" dirty="0" err="1"/>
              <a:t>o’n</a:t>
            </a:r>
            <a:r>
              <a:rPr lang="en-US" dirty="0"/>
              <a:t> </a:t>
            </a:r>
            <a:r>
              <a:rPr lang="en-US" dirty="0" err="1"/>
              <a:t>martalab</a:t>
            </a:r>
            <a:r>
              <a:rPr lang="en-US" dirty="0"/>
              <a:t> </a:t>
            </a:r>
            <a:r>
              <a:rPr lang="en-US" dirty="0" err="1"/>
              <a:t>ustunlikka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.</a:t>
            </a:r>
            <a:endParaRPr lang="ru-RU" dirty="0"/>
          </a:p>
          <a:p>
            <a:r>
              <a:rPr lang="ru-RU" dirty="0"/>
              <a:t></a:t>
            </a:r>
            <a:r>
              <a:rPr lang="en-US" dirty="0"/>
              <a:t> Universal </a:t>
            </a:r>
            <a:r>
              <a:rPr lang="en-US" dirty="0" err="1"/>
              <a:t>usullar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ma’lumotlar</a:t>
            </a:r>
            <a:r>
              <a:rPr lang="en-US" dirty="0"/>
              <a:t> </a:t>
            </a:r>
            <a:r>
              <a:rPr lang="en-US" dirty="0" err="1"/>
              <a:t>bazas</a:t>
            </a:r>
            <a:r>
              <a:rPr lang="en-US" dirty="0"/>
              <a:t> </a:t>
            </a:r>
            <a:r>
              <a:rPr lang="en-US" dirty="0" err="1"/>
              <a:t>ibilan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imkoniyatlarining</a:t>
            </a:r>
            <a:r>
              <a:rPr lang="en-US" dirty="0"/>
              <a:t> </a:t>
            </a:r>
            <a:r>
              <a:rPr lang="en-US" dirty="0" err="1"/>
              <a:t>mavjudligi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40305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Vizual</a:t>
            </a:r>
            <a:r>
              <a:rPr lang="en-US" b="1" dirty="0"/>
              <a:t> </a:t>
            </a:r>
            <a:r>
              <a:rPr lang="en-US" b="1" dirty="0" err="1"/>
              <a:t>komponentalar</a:t>
            </a:r>
            <a:r>
              <a:rPr lang="en-US" b="1" dirty="0"/>
              <a:t> </a:t>
            </a:r>
            <a:r>
              <a:rPr lang="en-US" b="1" dirty="0" err="1"/>
              <a:t>kutubxonasi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Delphi </a:t>
            </a:r>
            <a:r>
              <a:rPr lang="en-US" dirty="0" err="1"/>
              <a:t>sinflari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iyerarxik</a:t>
            </a:r>
            <a:r>
              <a:rPr lang="en-US" dirty="0"/>
              <a:t> </a:t>
            </a:r>
            <a:r>
              <a:rPr lang="en-US" dirty="0" err="1"/>
              <a:t>tuzilmaga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vizual</a:t>
            </a:r>
            <a:r>
              <a:rPr lang="en-US" dirty="0"/>
              <a:t> </a:t>
            </a:r>
            <a:r>
              <a:rPr lang="en-US" dirty="0" err="1"/>
              <a:t>komponentalar</a:t>
            </a:r>
            <a:r>
              <a:rPr lang="en-US" dirty="0"/>
              <a:t> </a:t>
            </a:r>
            <a:r>
              <a:rPr lang="en-US" dirty="0" err="1"/>
              <a:t>kutubxonasini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qiladi.VKK</a:t>
            </a:r>
            <a:r>
              <a:rPr lang="en-US" dirty="0"/>
              <a:t> </a:t>
            </a:r>
            <a:r>
              <a:rPr lang="en-US" dirty="0" err="1"/>
              <a:t>tarkibiga</a:t>
            </a:r>
            <a:r>
              <a:rPr lang="en-US" dirty="0"/>
              <a:t> </a:t>
            </a:r>
            <a:r>
              <a:rPr lang="en-US" dirty="0" err="1"/>
              <a:t>kiruvchi</a:t>
            </a:r>
            <a:r>
              <a:rPr lang="en-US" dirty="0"/>
              <a:t> </a:t>
            </a:r>
            <a:r>
              <a:rPr lang="en-US" dirty="0" err="1"/>
              <a:t>yuzlab</a:t>
            </a:r>
            <a:r>
              <a:rPr lang="en-US" dirty="0"/>
              <a:t> </a:t>
            </a:r>
            <a:r>
              <a:rPr lang="en-US" dirty="0" err="1"/>
              <a:t>sinflar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.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sinfga</a:t>
            </a:r>
            <a:r>
              <a:rPr lang="en-US" dirty="0"/>
              <a:t> </a:t>
            </a:r>
            <a:r>
              <a:rPr lang="en-US" dirty="0" err="1"/>
              <a:t>ajdod</a:t>
            </a:r>
            <a:r>
              <a:rPr lang="en-US" dirty="0"/>
              <a:t>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bo'luvchi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sinflarga</a:t>
            </a:r>
            <a:r>
              <a:rPr lang="en-US" dirty="0"/>
              <a:t> </a:t>
            </a:r>
            <a:r>
              <a:rPr lang="en-US" dirty="0" err="1"/>
              <a:t>quyidagilar</a:t>
            </a:r>
            <a:r>
              <a:rPr lang="en-US" dirty="0"/>
              <a:t> </a:t>
            </a:r>
            <a:r>
              <a:rPr lang="en-US" dirty="0" err="1"/>
              <a:t>kiradi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Komponentalar</a:t>
            </a:r>
            <a:r>
              <a:rPr lang="en-US" dirty="0"/>
              <a:t> - </a:t>
            </a:r>
            <a:r>
              <a:rPr lang="en-US" dirty="0" err="1"/>
              <a:t>sinflarning</a:t>
            </a:r>
            <a:r>
              <a:rPr lang="en-US" dirty="0"/>
              <a:t> </a:t>
            </a:r>
            <a:r>
              <a:rPr lang="en-US" dirty="0" err="1"/>
              <a:t>nusxalari</a:t>
            </a:r>
            <a:r>
              <a:rPr lang="en-US" dirty="0"/>
              <a:t> </a:t>
            </a:r>
            <a:r>
              <a:rPr lang="en-US" dirty="0" err="1"/>
              <a:t>bo'lib</a:t>
            </a:r>
            <a:r>
              <a:rPr lang="en-US" dirty="0"/>
              <a:t>, </a:t>
            </a:r>
            <a:r>
              <a:rPr lang="en-US" dirty="0" err="1"/>
              <a:t>TComponent</a:t>
            </a:r>
            <a:r>
              <a:rPr lang="en-US" dirty="0"/>
              <a:t> </a:t>
            </a:r>
            <a:r>
              <a:rPr lang="en-US" dirty="0" err="1"/>
              <a:t>sinfning</a:t>
            </a:r>
            <a:r>
              <a:rPr lang="en-US" dirty="0"/>
              <a:t> </a:t>
            </a:r>
            <a:r>
              <a:rPr lang="en-US" dirty="0" err="1"/>
              <a:t>davomchilaridir</a:t>
            </a:r>
            <a:r>
              <a:rPr lang="en-US" dirty="0"/>
              <a:t> (</a:t>
            </a:r>
            <a:r>
              <a:rPr lang="en-US" dirty="0" err="1"/>
              <a:t>avlodidir</a:t>
            </a:r>
            <a:r>
              <a:rPr lang="en-US" dirty="0"/>
              <a:t>).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hamma</a:t>
            </a:r>
            <a:r>
              <a:rPr lang="en-US" dirty="0"/>
              <a:t>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nusxalari</a:t>
            </a:r>
            <a:r>
              <a:rPr lang="en-US" dirty="0"/>
              <a:t> </a:t>
            </a:r>
            <a:r>
              <a:rPr lang="en-US" dirty="0" err="1"/>
              <a:t>obyektlar</a:t>
            </a:r>
            <a:r>
              <a:rPr lang="en-US" dirty="0"/>
              <a:t> </a:t>
            </a:r>
            <a:r>
              <a:rPr lang="en-US" dirty="0" err="1"/>
              <a:t>deyiladi</a:t>
            </a:r>
            <a:r>
              <a:rPr lang="en-US" dirty="0"/>
              <a:t>. </a:t>
            </a:r>
            <a:r>
              <a:rPr lang="en-US" dirty="0" err="1"/>
              <a:t>Komponentalar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obyektlar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farq</a:t>
            </a:r>
            <a:r>
              <a:rPr lang="en-US" dirty="0"/>
              <a:t> </a:t>
            </a:r>
            <a:r>
              <a:rPr lang="en-US" dirty="0" err="1"/>
              <a:t>shundaki</a:t>
            </a:r>
            <a:r>
              <a:rPr lang="en-US" dirty="0"/>
              <a:t>, </a:t>
            </a:r>
            <a:r>
              <a:rPr lang="en-US" dirty="0" err="1"/>
              <a:t>formada</a:t>
            </a:r>
            <a:r>
              <a:rPr lang="en-US" dirty="0"/>
              <a:t> </a:t>
            </a:r>
            <a:r>
              <a:rPr lang="en-US" dirty="0" err="1"/>
              <a:t>komponentalar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(</a:t>
            </a:r>
            <a:r>
              <a:rPr lang="en-US" dirty="0" err="1"/>
              <a:t>manipulatsiya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)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ko'rish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,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ko'rish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komponenta</a:t>
            </a:r>
            <a:r>
              <a:rPr lang="en-US" dirty="0"/>
              <a:t> </a:t>
            </a:r>
            <a:r>
              <a:rPr lang="en-US" dirty="0" err="1"/>
              <a:t>bo'lmagan</a:t>
            </a:r>
            <a:r>
              <a:rPr lang="en-US" dirty="0"/>
              <a:t> </a:t>
            </a:r>
            <a:r>
              <a:rPr lang="en-US" dirty="0" err="1"/>
              <a:t>TFont</a:t>
            </a:r>
            <a:r>
              <a:rPr lang="en-US" dirty="0"/>
              <a:t>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obyektini</a:t>
            </a:r>
            <a:r>
              <a:rPr lang="en-US" dirty="0"/>
              <a:t> </a:t>
            </a:r>
            <a:r>
              <a:rPr lang="en-US" dirty="0" err="1"/>
              <a:t>qaraydigan</a:t>
            </a:r>
            <a:r>
              <a:rPr lang="en-US" dirty="0"/>
              <a:t> </a:t>
            </a:r>
            <a:r>
              <a:rPr lang="en-US" dirty="0" err="1"/>
              <a:t>bo'lsak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formaga</a:t>
            </a:r>
            <a:r>
              <a:rPr lang="en-US" dirty="0"/>
              <a:t> </a:t>
            </a:r>
            <a:r>
              <a:rPr lang="en-US" dirty="0" err="1"/>
              <a:t>joylashtirib</a:t>
            </a:r>
            <a:r>
              <a:rPr lang="en-US" dirty="0"/>
              <a:t> </a:t>
            </a:r>
            <a:r>
              <a:rPr lang="en-US" dirty="0" err="1"/>
              <a:t>bo'lmaydi</a:t>
            </a:r>
            <a:r>
              <a:rPr lang="en-US" dirty="0"/>
              <a:t>. </a:t>
            </a:r>
            <a:r>
              <a:rPr lang="en-US" dirty="0" err="1"/>
              <a:t>Komponentalar</a:t>
            </a:r>
            <a:r>
              <a:rPr lang="en-US" dirty="0"/>
              <a:t> Label </a:t>
            </a:r>
            <a:r>
              <a:rPr lang="en-US" dirty="0" err="1"/>
              <a:t>yoki</a:t>
            </a:r>
            <a:r>
              <a:rPr lang="en-US" dirty="0"/>
              <a:t> Edit </a:t>
            </a:r>
            <a:r>
              <a:rPr lang="en-US" dirty="0" err="1"/>
              <a:t>larni</a:t>
            </a:r>
            <a:r>
              <a:rPr lang="en-US" dirty="0"/>
              <a:t> </a:t>
            </a:r>
            <a:r>
              <a:rPr lang="en-US" dirty="0" err="1"/>
              <a:t>formaga</a:t>
            </a:r>
            <a:r>
              <a:rPr lang="en-US" dirty="0"/>
              <a:t> </a:t>
            </a:r>
            <a:r>
              <a:rPr lang="en-US" dirty="0" err="1"/>
              <a:t>joylashtirish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joylashtirishda</a:t>
            </a:r>
            <a:r>
              <a:rPr lang="en-US" dirty="0"/>
              <a:t> </a:t>
            </a:r>
            <a:r>
              <a:rPr lang="en-US" dirty="0" err="1"/>
              <a:t>TFont</a:t>
            </a:r>
            <a:r>
              <a:rPr lang="en-US" dirty="0"/>
              <a:t>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turiga</a:t>
            </a:r>
            <a:r>
              <a:rPr lang="en-US" dirty="0"/>
              <a:t> </a:t>
            </a:r>
            <a:r>
              <a:rPr lang="en-US" dirty="0" err="1"/>
              <a:t>kiruvchi</a:t>
            </a:r>
            <a:r>
              <a:rPr lang="en-US" dirty="0"/>
              <a:t> Font </a:t>
            </a:r>
            <a:r>
              <a:rPr lang="en-US" dirty="0" err="1"/>
              <a:t>xossasidan</a:t>
            </a:r>
            <a:r>
              <a:rPr lang="en-US" dirty="0"/>
              <a:t> </a:t>
            </a:r>
            <a:r>
              <a:rPr lang="en-US" dirty="0" err="1"/>
              <a:t>foydalaniladi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18065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Sinflar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obyektlar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Object Pascal </a:t>
            </a:r>
            <a:r>
              <a:rPr lang="en-US" dirty="0" err="1"/>
              <a:t>obyektga</a:t>
            </a:r>
            <a:r>
              <a:rPr lang="en-US" dirty="0"/>
              <a:t> </a:t>
            </a:r>
            <a:r>
              <a:rPr lang="en-US" dirty="0" err="1"/>
              <a:t>mo'ljallangan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tilidir</a:t>
            </a:r>
            <a:r>
              <a:rPr lang="en-US" dirty="0"/>
              <a:t>. </a:t>
            </a:r>
            <a:r>
              <a:rPr lang="en-US" dirty="0" err="1"/>
              <a:t>Obyektga</a:t>
            </a:r>
            <a:r>
              <a:rPr lang="en-US" dirty="0"/>
              <a:t> </a:t>
            </a:r>
            <a:r>
              <a:rPr lang="en-US" dirty="0" err="1"/>
              <a:t>mo'ljallangan</a:t>
            </a:r>
            <a:r>
              <a:rPr lang="en-US" dirty="0"/>
              <a:t> </a:t>
            </a:r>
            <a:r>
              <a:rPr lang="en-US" dirty="0" err="1"/>
              <a:t>tilda</a:t>
            </a:r>
            <a:r>
              <a:rPr lang="en-US" dirty="0"/>
              <a:t> </a:t>
            </a:r>
            <a:r>
              <a:rPr lang="en-US" dirty="0" err="1"/>
              <a:t>yig'ilgan</a:t>
            </a:r>
            <a:r>
              <a:rPr lang="en-US" dirty="0"/>
              <a:t> </a:t>
            </a:r>
            <a:r>
              <a:rPr lang="en-US" dirty="0" err="1"/>
              <a:t>imkoniyatlarga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tilining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modellari</a:t>
            </a:r>
            <a:r>
              <a:rPr lang="en-US" dirty="0"/>
              <a:t> </a:t>
            </a:r>
            <a:r>
              <a:rPr lang="en-US" dirty="0" err="1"/>
              <a:t>deyiladi</a:t>
            </a:r>
            <a:r>
              <a:rPr lang="en-US" dirty="0"/>
              <a:t>. Object </a:t>
            </a:r>
            <a:r>
              <a:rPr lang="en-US" dirty="0" err="1"/>
              <a:t>Pascalda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modellarini</a:t>
            </a:r>
            <a:r>
              <a:rPr lang="en-US" dirty="0"/>
              <a:t> </a:t>
            </a:r>
            <a:r>
              <a:rPr lang="en-US" dirty="0" err="1"/>
              <a:t>ishlatilishining</a:t>
            </a:r>
            <a:r>
              <a:rPr lang="en-US" dirty="0"/>
              <a:t> </a:t>
            </a:r>
            <a:r>
              <a:rPr lang="en-US" dirty="0" err="1"/>
              <a:t>amaliy</a:t>
            </a:r>
            <a:r>
              <a:rPr lang="en-US" dirty="0"/>
              <a:t> </a:t>
            </a:r>
            <a:r>
              <a:rPr lang="en-US" dirty="0" err="1"/>
              <a:t>natijasi</a:t>
            </a:r>
            <a:r>
              <a:rPr lang="en-US" dirty="0"/>
              <a:t> </a:t>
            </a:r>
            <a:r>
              <a:rPr lang="en-US" dirty="0" err="1"/>
              <a:t>komponentalarni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qo'llab</a:t>
            </a:r>
            <a:r>
              <a:rPr lang="en-US" dirty="0"/>
              <a:t> </a:t>
            </a:r>
            <a:r>
              <a:rPr lang="en-US" dirty="0" err="1"/>
              <a:t>quvvatlashdir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Ma'lumki</a:t>
            </a:r>
            <a:r>
              <a:rPr lang="en-US" dirty="0"/>
              <a:t>, Delphi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yositasi</a:t>
            </a:r>
            <a:r>
              <a:rPr lang="en-US" dirty="0"/>
              <a:t> Object Pascal </a:t>
            </a:r>
            <a:r>
              <a:rPr lang="en-US" dirty="0" err="1"/>
              <a:t>obyektga</a:t>
            </a:r>
            <a:r>
              <a:rPr lang="en-US" dirty="0"/>
              <a:t> </a:t>
            </a:r>
            <a:r>
              <a:rPr lang="en-US" dirty="0" err="1"/>
              <a:t>yo'naltirilgan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tilini</a:t>
            </a:r>
            <a:r>
              <a:rPr lang="en-US" dirty="0"/>
              <a:t> </a:t>
            </a:r>
            <a:r>
              <a:rPr lang="en-US" dirty="0" err="1"/>
              <a:t>ishlatadi</a:t>
            </a:r>
            <a:r>
              <a:rPr lang="en-US" dirty="0"/>
              <a:t>. </a:t>
            </a:r>
            <a:r>
              <a:rPr lang="en-US" dirty="0" err="1"/>
              <a:t>Obyektga</a:t>
            </a:r>
            <a:r>
              <a:rPr lang="en-US" dirty="0"/>
              <a:t> </a:t>
            </a:r>
            <a:r>
              <a:rPr lang="en-US" dirty="0" err="1"/>
              <a:t>yo'naltirilgan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(OYD) -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usullari</a:t>
            </a:r>
            <a:r>
              <a:rPr lang="en-US" dirty="0"/>
              <a:t> </a:t>
            </a:r>
            <a:r>
              <a:rPr lang="en-US" dirty="0" err="1"/>
              <a:t>bo'lib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real </a:t>
            </a:r>
            <a:r>
              <a:rPr lang="en-US" dirty="0" err="1"/>
              <a:t>dunyo</a:t>
            </a:r>
            <a:r>
              <a:rPr lang="en-US" dirty="0"/>
              <a:t> </a:t>
            </a:r>
            <a:r>
              <a:rPr lang="en-US" dirty="0" err="1"/>
              <a:t>obyekti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holatini</a:t>
            </a:r>
            <a:r>
              <a:rPr lang="en-US" dirty="0"/>
              <a:t> </a:t>
            </a:r>
            <a:r>
              <a:rPr lang="en-US" dirty="0" err="1"/>
              <a:t>ifodaloychi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tuzilmaga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tushunchasi</a:t>
            </a:r>
            <a:r>
              <a:rPr lang="en-US" dirty="0"/>
              <a:t> </a:t>
            </a:r>
            <a:r>
              <a:rPr lang="en-US" dirty="0" err="1"/>
              <a:t>yotadi</a:t>
            </a:r>
            <a:r>
              <a:rPr lang="en-US" dirty="0"/>
              <a:t>. Object </a:t>
            </a:r>
            <a:r>
              <a:rPr lang="en-US" dirty="0" err="1"/>
              <a:t>Pascalda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modelining</a:t>
            </a:r>
            <a:r>
              <a:rPr lang="en-US" dirty="0"/>
              <a:t> </a:t>
            </a:r>
            <a:r>
              <a:rPr lang="en-US" dirty="0" err="1"/>
              <a:t>qo'llanilish</a:t>
            </a:r>
            <a:r>
              <a:rPr lang="en-US" dirty="0"/>
              <a:t> </a:t>
            </a:r>
            <a:r>
              <a:rPr lang="en-US" dirty="0" err="1"/>
              <a:t>natijasi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komponentalarni</a:t>
            </a:r>
            <a:r>
              <a:rPr lang="en-US" dirty="0"/>
              <a:t> </a:t>
            </a:r>
            <a:r>
              <a:rPr lang="en-US" dirty="0" err="1"/>
              <a:t>qo'llash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yaratishdir</a:t>
            </a:r>
            <a:r>
              <a:rPr lang="en-US" dirty="0"/>
              <a:t>. Object Pascal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modelining</a:t>
            </a:r>
            <a:r>
              <a:rPr lang="en-US" dirty="0"/>
              <a:t> </a:t>
            </a:r>
            <a:r>
              <a:rPr lang="en-US" dirty="0" err="1"/>
              <a:t>asosi</a:t>
            </a:r>
            <a:r>
              <a:rPr lang="en-US" dirty="0"/>
              <a:t>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tushunchalaridir</a:t>
            </a:r>
            <a:r>
              <a:rPr lang="en-US" dirty="0"/>
              <a:t>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85706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Asboblar</a:t>
            </a:r>
            <a:r>
              <a:rPr lang="en-US" b="1" dirty="0"/>
              <a:t> </a:t>
            </a:r>
            <a:r>
              <a:rPr lang="en-US" b="1" dirty="0" err="1"/>
              <a:t>paneli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komponentalar</a:t>
            </a:r>
            <a:r>
              <a:rPr lang="en-US" b="1" dirty="0"/>
              <a:t> </a:t>
            </a:r>
            <a:r>
              <a:rPr lang="en-US" b="1" dirty="0" err="1"/>
              <a:t>ro’yxati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 Delphi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tilida</a:t>
            </a:r>
            <a:r>
              <a:rPr lang="en-US" dirty="0"/>
              <a:t> </a:t>
            </a:r>
            <a:r>
              <a:rPr lang="en-US" dirty="0" err="1"/>
              <a:t>komponentalar</a:t>
            </a:r>
            <a:r>
              <a:rPr lang="en-US" dirty="0"/>
              <a:t> </a:t>
            </a:r>
            <a:r>
              <a:rPr lang="en-US" dirty="0" err="1"/>
              <a:t>bajaradigan</a:t>
            </a:r>
            <a:r>
              <a:rPr lang="en-US" dirty="0"/>
              <a:t> </a:t>
            </a:r>
            <a:r>
              <a:rPr lang="en-US" dirty="0" err="1"/>
              <a:t>Vazifalariga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guruhlarga</a:t>
            </a:r>
            <a:r>
              <a:rPr lang="en-US" dirty="0"/>
              <a:t> </a:t>
            </a:r>
            <a:r>
              <a:rPr lang="en-US" dirty="0" err="1"/>
              <a:t>ajratilgan</a:t>
            </a:r>
            <a:r>
              <a:rPr lang="en-US" dirty="0"/>
              <a:t>.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guruh</a:t>
            </a:r>
            <a:r>
              <a:rPr lang="en-US" dirty="0"/>
              <a:t> </a:t>
            </a:r>
            <a:r>
              <a:rPr lang="en-US" dirty="0" err="1"/>
              <a:t>komponentalari</a:t>
            </a:r>
            <a:r>
              <a:rPr lang="en-US" dirty="0"/>
              <a:t> </a:t>
            </a:r>
            <a:r>
              <a:rPr lang="en-US" dirty="0" err="1"/>
              <a:t>o’zinig</a:t>
            </a:r>
            <a:r>
              <a:rPr lang="en-US" dirty="0"/>
              <a:t> </a:t>
            </a:r>
            <a:r>
              <a:rPr lang="en-US" dirty="0" err="1"/>
              <a:t>nomiga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alohida</a:t>
            </a:r>
            <a:r>
              <a:rPr lang="en-US" dirty="0"/>
              <a:t> </a:t>
            </a:r>
            <a:r>
              <a:rPr lang="en-US" dirty="0" err="1"/>
              <a:t>bo’limda</a:t>
            </a:r>
            <a:r>
              <a:rPr lang="en-US" dirty="0"/>
              <a:t> </a:t>
            </a:r>
            <a:r>
              <a:rPr lang="en-US" dirty="0" err="1"/>
              <a:t>joylashgan</a:t>
            </a:r>
            <a:r>
              <a:rPr lang="en-US" dirty="0"/>
              <a:t> Windows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tuzilgan</a:t>
            </a:r>
            <a:r>
              <a:rPr lang="en-US" dirty="0"/>
              <a:t> </a:t>
            </a:r>
            <a:r>
              <a:rPr lang="en-US" dirty="0" err="1"/>
              <a:t>programmaning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tuzilishi</a:t>
            </a:r>
            <a:r>
              <a:rPr lang="en-US" dirty="0"/>
              <a:t> </a:t>
            </a:r>
            <a:r>
              <a:rPr lang="en-US" dirty="0" err="1"/>
              <a:t>konsol</a:t>
            </a:r>
            <a:r>
              <a:rPr lang="en-US" dirty="0"/>
              <a:t> </a:t>
            </a:r>
            <a:r>
              <a:rPr lang="en-US" dirty="0" err="1"/>
              <a:t>programmalarning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tuzilishidan</a:t>
            </a:r>
            <a:r>
              <a:rPr lang="en-US" dirty="0"/>
              <a:t> </a:t>
            </a:r>
            <a:r>
              <a:rPr lang="en-US" dirty="0" err="1"/>
              <a:t>farqlanadi</a:t>
            </a:r>
            <a:r>
              <a:rPr lang="en-US" dirty="0"/>
              <a:t>.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bajarilishida</a:t>
            </a:r>
            <a:r>
              <a:rPr lang="en-US" dirty="0"/>
              <a:t> </a:t>
            </a:r>
            <a:r>
              <a:rPr lang="en-US" dirty="0" err="1"/>
              <a:t>kalit</a:t>
            </a:r>
            <a:r>
              <a:rPr lang="en-US" dirty="0"/>
              <a:t> </a:t>
            </a:r>
            <a:r>
              <a:rPr lang="en-US" dirty="0" err="1"/>
              <a:t>so’zlar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begin </a:t>
            </a:r>
            <a:r>
              <a:rPr lang="en-US" dirty="0" err="1"/>
              <a:t>va</a:t>
            </a:r>
            <a:r>
              <a:rPr lang="en-US" dirty="0"/>
              <a:t> end </a:t>
            </a:r>
            <a:r>
              <a:rPr lang="en-US" dirty="0" err="1"/>
              <a:t>orasiga</a:t>
            </a:r>
            <a:r>
              <a:rPr lang="en-US" dirty="0"/>
              <a:t> </a:t>
            </a:r>
            <a:r>
              <a:rPr lang="en-US" dirty="0" err="1"/>
              <a:t>olingan</a:t>
            </a:r>
            <a:r>
              <a:rPr lang="en-US" dirty="0"/>
              <a:t> </a:t>
            </a:r>
            <a:r>
              <a:rPr lang="en-US" dirty="0" err="1"/>
              <a:t>operatorlarni</a:t>
            </a:r>
            <a:r>
              <a:rPr lang="en-US" dirty="0"/>
              <a:t> windows </a:t>
            </a:r>
            <a:r>
              <a:rPr lang="en-US" dirty="0" err="1"/>
              <a:t>boshqacha</a:t>
            </a:r>
            <a:r>
              <a:rPr lang="en-US" dirty="0"/>
              <a:t> </a:t>
            </a:r>
            <a:r>
              <a:rPr lang="en-US" dirty="0" err="1"/>
              <a:t>shaklda</a:t>
            </a:r>
            <a:r>
              <a:rPr lang="en-US" dirty="0"/>
              <a:t> </a:t>
            </a:r>
            <a:r>
              <a:rPr lang="en-US" dirty="0" err="1"/>
              <a:t>boshqaradi</a:t>
            </a:r>
            <a:r>
              <a:rPr lang="en-US" dirty="0"/>
              <a:t>, </a:t>
            </a:r>
            <a:r>
              <a:rPr lang="en-US" dirty="0" err="1"/>
              <a:t>yani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hodisa</a:t>
            </a:r>
            <a:r>
              <a:rPr lang="en-US" dirty="0"/>
              <a:t> deb </a:t>
            </a:r>
            <a:r>
              <a:rPr lang="en-US" dirty="0" err="1"/>
              <a:t>qaraydi</a:t>
            </a:r>
            <a:r>
              <a:rPr lang="en-US" dirty="0"/>
              <a:t>.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hodisaning</a:t>
            </a:r>
            <a:r>
              <a:rPr lang="en-US" dirty="0"/>
              <a:t> </a:t>
            </a:r>
            <a:r>
              <a:rPr lang="en-US" dirty="0" err="1"/>
              <a:t>o’ziga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xossalari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. </a:t>
            </a:r>
            <a:r>
              <a:rPr lang="en-US" dirty="0" err="1"/>
              <a:t>Dasturlashda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xossalardan</a:t>
            </a:r>
            <a:r>
              <a:rPr lang="en-US" dirty="0"/>
              <a:t> </a:t>
            </a:r>
            <a:r>
              <a:rPr lang="en-US" dirty="0" err="1"/>
              <a:t>keragini</a:t>
            </a:r>
            <a:r>
              <a:rPr lang="en-US" dirty="0"/>
              <a:t> </a:t>
            </a:r>
            <a:r>
              <a:rPr lang="en-US" dirty="0" err="1"/>
              <a:t>tanlab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Bu </a:t>
            </a:r>
            <a:r>
              <a:rPr lang="en-US" dirty="0" err="1"/>
              <a:t>tanlash</a:t>
            </a:r>
            <a:r>
              <a:rPr lang="en-US" dirty="0"/>
              <a:t> </a:t>
            </a:r>
            <a:r>
              <a:rPr lang="en-US" dirty="0" err="1"/>
              <a:t>obyektlar</a:t>
            </a:r>
            <a:r>
              <a:rPr lang="en-US" dirty="0"/>
              <a:t> </a:t>
            </a:r>
            <a:r>
              <a:rPr lang="en-US" dirty="0" err="1"/>
              <a:t>inspektorida</a:t>
            </a:r>
            <a:r>
              <a:rPr lang="en-US" dirty="0"/>
              <a:t> </a:t>
            </a:r>
            <a:r>
              <a:rPr lang="en-US" dirty="0" err="1"/>
              <a:t>qilinadi</a:t>
            </a:r>
            <a:r>
              <a:rPr lang="en-US" dirty="0"/>
              <a:t>. </a:t>
            </a:r>
            <a:r>
              <a:rPr lang="en-US" dirty="0" err="1"/>
              <a:t>Obyektlar</a:t>
            </a:r>
            <a:r>
              <a:rPr lang="en-US" dirty="0"/>
              <a:t> </a:t>
            </a:r>
            <a:r>
              <a:rPr lang="en-US" dirty="0" err="1"/>
              <a:t>inspektori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qismdan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 Properties </a:t>
            </a:r>
            <a:r>
              <a:rPr lang="en-US" dirty="0" err="1"/>
              <a:t>yani</a:t>
            </a:r>
            <a:r>
              <a:rPr lang="en-US" dirty="0"/>
              <a:t> </a:t>
            </a:r>
            <a:r>
              <a:rPr lang="en-US" dirty="0" err="1"/>
              <a:t>hodisalar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Events </a:t>
            </a:r>
            <a:r>
              <a:rPr lang="en-US" dirty="0" err="1"/>
              <a:t>xossalar</a:t>
            </a:r>
            <a:r>
              <a:rPr lang="en-US" dirty="0"/>
              <a:t>. Delphi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tili</a:t>
            </a:r>
            <a:r>
              <a:rPr lang="en-US" dirty="0"/>
              <a:t> </a:t>
            </a:r>
            <a:r>
              <a:rPr lang="en-US" dirty="0" err="1"/>
              <a:t>siz</a:t>
            </a:r>
            <a:r>
              <a:rPr lang="en-US" dirty="0"/>
              <a:t> </a:t>
            </a:r>
            <a:r>
              <a:rPr lang="en-US" dirty="0" err="1"/>
              <a:t>yaratmoqchi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(</a:t>
            </a:r>
            <a:r>
              <a:rPr lang="en-US" dirty="0" err="1"/>
              <a:t>prilojeniya</a:t>
            </a:r>
            <a:r>
              <a:rPr lang="en-US" dirty="0"/>
              <a:t>)</a:t>
            </a:r>
            <a:r>
              <a:rPr lang="en-US" dirty="0" err="1"/>
              <a:t>ni</a:t>
            </a:r>
            <a:r>
              <a:rPr lang="en-US" dirty="0"/>
              <a:t> Windows </a:t>
            </a:r>
            <a:r>
              <a:rPr lang="en-US" dirty="0" err="1"/>
              <a:t>amaliyot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bo’lagan</a:t>
            </a:r>
            <a:r>
              <a:rPr lang="en-US" dirty="0"/>
              <a:t> </a:t>
            </a:r>
            <a:r>
              <a:rPr lang="en-US" dirty="0" err="1"/>
              <a:t>holda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09085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Delphi </a:t>
            </a:r>
            <a:r>
              <a:rPr lang="en-US" b="1" dirty="0" err="1"/>
              <a:t>dasturlash</a:t>
            </a:r>
            <a:r>
              <a:rPr lang="en-US" b="1" dirty="0"/>
              <a:t> </a:t>
            </a:r>
            <a:r>
              <a:rPr lang="en-US" b="1" dirty="0" err="1"/>
              <a:t>tilida</a:t>
            </a:r>
            <a:r>
              <a:rPr lang="en-US" b="1" dirty="0"/>
              <a:t> </a:t>
            </a:r>
            <a:r>
              <a:rPr lang="en-US" b="1" dirty="0" err="1"/>
              <a:t>Paskal</a:t>
            </a:r>
            <a:r>
              <a:rPr lang="en-US" b="1" dirty="0"/>
              <a:t> </a:t>
            </a:r>
            <a:r>
              <a:rPr lang="en-US" b="1" dirty="0" err="1"/>
              <a:t>tili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Delphi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Paskaldasturlash</a:t>
            </a:r>
            <a:r>
              <a:rPr lang="en-US" dirty="0"/>
              <a:t> </a:t>
            </a:r>
            <a:r>
              <a:rPr lang="en-US" dirty="0" err="1"/>
              <a:t>tili</a:t>
            </a:r>
            <a:r>
              <a:rPr lang="en-US" dirty="0"/>
              <a:t> </a:t>
            </a:r>
            <a:r>
              <a:rPr lang="en-US" dirty="0" err="1"/>
              <a:t>asos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olingan</a:t>
            </a:r>
            <a:r>
              <a:rPr lang="en-US" dirty="0"/>
              <a:t>. </a:t>
            </a:r>
            <a:r>
              <a:rPr lang="en-US" dirty="0" err="1"/>
              <a:t>Xo’sh</a:t>
            </a:r>
            <a:r>
              <a:rPr lang="en-US" dirty="0"/>
              <a:t> </a:t>
            </a:r>
            <a:r>
              <a:rPr lang="en-US" dirty="0" err="1"/>
              <a:t>unday</a:t>
            </a:r>
            <a:r>
              <a:rPr lang="en-US" dirty="0"/>
              <a:t> </a:t>
            </a:r>
            <a:r>
              <a:rPr lang="en-US" dirty="0" err="1"/>
              <a:t>bo’lsa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ikkita</a:t>
            </a:r>
            <a:r>
              <a:rPr lang="en-US" dirty="0"/>
              <a:t> </a:t>
            </a:r>
            <a:r>
              <a:rPr lang="en-US" dirty="0" err="1"/>
              <a:t>tilning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o’xshashlik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farqli</a:t>
            </a:r>
            <a:r>
              <a:rPr lang="en-US" dirty="0"/>
              <a:t> </a:t>
            </a:r>
            <a:r>
              <a:rPr lang="en-US" dirty="0" err="1"/>
              <a:t>tomonlari</a:t>
            </a:r>
            <a:r>
              <a:rPr lang="en-US" dirty="0"/>
              <a:t> </a:t>
            </a:r>
            <a:r>
              <a:rPr lang="en-US" dirty="0" err="1"/>
              <a:t>bor</a:t>
            </a:r>
            <a:r>
              <a:rPr lang="en-US" dirty="0"/>
              <a:t>?</a:t>
            </a:r>
            <a:endParaRPr lang="ru-RU" dirty="0"/>
          </a:p>
          <a:p>
            <a:r>
              <a:rPr lang="en-US" dirty="0"/>
              <a:t>Biz </a:t>
            </a:r>
            <a:r>
              <a:rPr lang="en-US" dirty="0" err="1"/>
              <a:t>bilamizki</a:t>
            </a:r>
            <a:r>
              <a:rPr lang="en-US" dirty="0"/>
              <a:t>, </a:t>
            </a:r>
            <a:r>
              <a:rPr lang="en-US" dirty="0" err="1"/>
              <a:t>Paskalda</a:t>
            </a:r>
            <a:r>
              <a:rPr lang="en-US" dirty="0"/>
              <a:t> </a:t>
            </a:r>
            <a:r>
              <a:rPr lang="en-US" dirty="0" err="1"/>
              <a:t>biror</a:t>
            </a:r>
            <a:r>
              <a:rPr lang="en-US" dirty="0"/>
              <a:t> </a:t>
            </a:r>
            <a:r>
              <a:rPr lang="en-US" dirty="0" err="1"/>
              <a:t>kattaroq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, </a:t>
            </a:r>
            <a:r>
              <a:rPr lang="en-US" dirty="0" err="1"/>
              <a:t>masalan</a:t>
            </a:r>
            <a:r>
              <a:rPr lang="en-US" dirty="0"/>
              <a:t> </a:t>
            </a:r>
            <a:r>
              <a:rPr lang="en-US" dirty="0" err="1"/>
              <a:t>amaliy</a:t>
            </a:r>
            <a:r>
              <a:rPr lang="en-US" dirty="0"/>
              <a:t> </a:t>
            </a:r>
            <a:r>
              <a:rPr lang="en-US" dirty="0" err="1"/>
              <a:t>dasturlar</a:t>
            </a:r>
            <a:r>
              <a:rPr lang="en-US" dirty="0"/>
              <a:t> </a:t>
            </a:r>
            <a:r>
              <a:rPr lang="en-US" dirty="0" err="1"/>
              <a:t>majmuini</a:t>
            </a:r>
            <a:r>
              <a:rPr lang="en-US" dirty="0"/>
              <a:t> </a:t>
            </a:r>
            <a:r>
              <a:rPr lang="en-US" dirty="0" err="1"/>
              <a:t>tuzmoqchi</a:t>
            </a:r>
            <a:r>
              <a:rPr lang="en-US" dirty="0"/>
              <a:t> </a:t>
            </a:r>
            <a:r>
              <a:rPr lang="en-US" dirty="0" err="1"/>
              <a:t>bo’lsak</a:t>
            </a:r>
            <a:r>
              <a:rPr lang="en-US" dirty="0"/>
              <a:t>, </a:t>
            </a:r>
            <a:r>
              <a:rPr lang="en-US" dirty="0" err="1"/>
              <a:t>albatta</a:t>
            </a:r>
            <a:r>
              <a:rPr lang="en-US" dirty="0"/>
              <a:t> biz </a:t>
            </a:r>
            <a:r>
              <a:rPr lang="en-US" dirty="0" err="1"/>
              <a:t>modulli</a:t>
            </a:r>
            <a:r>
              <a:rPr lang="en-US" dirty="0"/>
              <a:t> </a:t>
            </a:r>
            <a:r>
              <a:rPr lang="en-US" dirty="0" err="1"/>
              <a:t>dasturlashdan</a:t>
            </a:r>
            <a:r>
              <a:rPr lang="en-US" dirty="0"/>
              <a:t> </a:t>
            </a:r>
            <a:r>
              <a:rPr lang="en-US" dirty="0" err="1"/>
              <a:t>foydalanamiz</a:t>
            </a:r>
            <a:r>
              <a:rPr lang="en-US" dirty="0"/>
              <a:t>. </a:t>
            </a:r>
            <a:r>
              <a:rPr lang="en-US" dirty="0" err="1"/>
              <a:t>Ya’ni</a:t>
            </a:r>
            <a:r>
              <a:rPr lang="en-US" dirty="0"/>
              <a:t> </a:t>
            </a:r>
            <a:r>
              <a:rPr lang="en-US" dirty="0" err="1"/>
              <a:t>qo’yilgan</a:t>
            </a:r>
            <a:r>
              <a:rPr lang="en-US" dirty="0"/>
              <a:t> 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kichikroq</a:t>
            </a:r>
            <a:r>
              <a:rPr lang="en-US" dirty="0"/>
              <a:t> </a:t>
            </a:r>
            <a:r>
              <a:rPr lang="en-US" dirty="0" err="1"/>
              <a:t>bo’laklarga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 </a:t>
            </a:r>
            <a:r>
              <a:rPr lang="en-US" dirty="0" err="1"/>
              <a:t>olamiz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shular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ishlaymiz</a:t>
            </a:r>
            <a:r>
              <a:rPr lang="en-US" dirty="0"/>
              <a:t>. </a:t>
            </a:r>
            <a:r>
              <a:rPr lang="en-US" dirty="0" err="1"/>
              <a:t>Natijani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bo’laklarni</a:t>
            </a:r>
            <a:r>
              <a:rPr lang="en-US" dirty="0"/>
              <a:t> </a:t>
            </a:r>
            <a:r>
              <a:rPr lang="en-US" dirty="0" err="1"/>
              <a:t>birlashtiruvchi</a:t>
            </a:r>
            <a:r>
              <a:rPr lang="en-US" dirty="0"/>
              <a:t>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qilinadi</a:t>
            </a:r>
            <a:r>
              <a:rPr lang="en-US" dirty="0"/>
              <a:t>. </a:t>
            </a:r>
            <a:r>
              <a:rPr lang="en-US" dirty="0" err="1"/>
              <a:t>Aynan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narsa</a:t>
            </a:r>
            <a:r>
              <a:rPr lang="en-US" dirty="0"/>
              <a:t> Delphi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tilining</a:t>
            </a:r>
            <a:r>
              <a:rPr lang="en-US" dirty="0"/>
              <a:t> </a:t>
            </a:r>
            <a:r>
              <a:rPr lang="en-US" dirty="0" err="1"/>
              <a:t>asosi</a:t>
            </a:r>
            <a:r>
              <a:rPr lang="en-US" dirty="0"/>
              <a:t> </a:t>
            </a:r>
            <a:r>
              <a:rPr lang="en-US" dirty="0" err="1"/>
              <a:t>xisoblanadi</a:t>
            </a:r>
            <a:r>
              <a:rPr lang="en-US" dirty="0"/>
              <a:t>. Agar biz </a:t>
            </a:r>
            <a:r>
              <a:rPr lang="en-US" dirty="0" err="1"/>
              <a:t>Delphida</a:t>
            </a:r>
            <a:r>
              <a:rPr lang="en-US" dirty="0"/>
              <a:t> </a:t>
            </a:r>
            <a:r>
              <a:rPr lang="en-US" dirty="0" err="1"/>
              <a:t>biror</a:t>
            </a:r>
            <a:r>
              <a:rPr lang="en-US" dirty="0"/>
              <a:t> forma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qilsak</a:t>
            </a:r>
            <a:r>
              <a:rPr lang="en-US" dirty="0"/>
              <a:t>, u </a:t>
            </a:r>
            <a:r>
              <a:rPr lang="en-US" dirty="0" err="1"/>
              <a:t>holda</a:t>
            </a:r>
            <a:r>
              <a:rPr lang="en-US" dirty="0"/>
              <a:t> Delphi </a:t>
            </a:r>
            <a:r>
              <a:rPr lang="en-US" dirty="0" err="1"/>
              <a:t>bizga</a:t>
            </a:r>
            <a:r>
              <a:rPr lang="en-US" dirty="0"/>
              <a:t> </a:t>
            </a:r>
            <a:r>
              <a:rPr lang="en-US" dirty="0" err="1"/>
              <a:t>o’zi</a:t>
            </a:r>
            <a:r>
              <a:rPr lang="en-US" dirty="0"/>
              <a:t> 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tarzda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formaga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modullarni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modullarni</a:t>
            </a:r>
            <a:r>
              <a:rPr lang="en-US" dirty="0"/>
              <a:t> </a:t>
            </a:r>
            <a:r>
              <a:rPr lang="en-US" dirty="0" err="1"/>
              <a:t>boshqaruvchi</a:t>
            </a:r>
            <a:r>
              <a:rPr lang="en-US" dirty="0"/>
              <a:t> </a:t>
            </a:r>
            <a:r>
              <a:rPr lang="en-US" dirty="0" err="1"/>
              <a:t>dasturni</a:t>
            </a:r>
            <a:r>
              <a:rPr lang="en-US" dirty="0"/>
              <a:t> </a:t>
            </a:r>
            <a:r>
              <a:rPr lang="en-US" dirty="0" err="1"/>
              <a:t>tuzib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71411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Obeykt</a:t>
            </a:r>
            <a:r>
              <a:rPr lang="en-US" b="1" dirty="0"/>
              <a:t> </a:t>
            </a:r>
            <a:r>
              <a:rPr lang="en-US" b="1" dirty="0" err="1"/>
              <a:t>tushunchasi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Agarda</a:t>
            </a:r>
            <a:r>
              <a:rPr lang="en-US" dirty="0"/>
              <a:t> </a:t>
            </a:r>
            <a:r>
              <a:rPr lang="en-US" dirty="0" err="1"/>
              <a:t>hozirgi</a:t>
            </a:r>
            <a:r>
              <a:rPr lang="en-US" dirty="0"/>
              <a:t> </a:t>
            </a:r>
            <a:r>
              <a:rPr lang="en-US" dirty="0" err="1"/>
              <a:t>kunda</a:t>
            </a:r>
            <a:r>
              <a:rPr lang="en-US" dirty="0"/>
              <a:t> </a:t>
            </a:r>
            <a:r>
              <a:rPr lang="en-US" dirty="0" err="1"/>
              <a:t>obeykt</a:t>
            </a:r>
            <a:r>
              <a:rPr lang="en-US" dirty="0"/>
              <a:t> </a:t>
            </a:r>
            <a:r>
              <a:rPr lang="en-US" dirty="0" err="1"/>
              <a:t>so’zi</a:t>
            </a:r>
            <a:r>
              <a:rPr lang="en-US" dirty="0"/>
              <a:t> </a:t>
            </a:r>
            <a:r>
              <a:rPr lang="en-US" dirty="0" err="1"/>
              <a:t>obyektiv</a:t>
            </a:r>
            <a:r>
              <a:rPr lang="en-US" dirty="0"/>
              <a:t> </a:t>
            </a:r>
            <a:r>
              <a:rPr lang="en-US" dirty="0" err="1"/>
              <a:t>dasturlashda</a:t>
            </a:r>
            <a:r>
              <a:rPr lang="en-US" dirty="0"/>
              <a:t> </a:t>
            </a:r>
            <a:r>
              <a:rPr lang="en-US" dirty="0" err="1"/>
              <a:t>namoyon</a:t>
            </a:r>
            <a:r>
              <a:rPr lang="en-US" dirty="0"/>
              <a:t> </a:t>
            </a:r>
            <a:r>
              <a:rPr lang="en-US" dirty="0" err="1"/>
              <a:t>bo’lsa</a:t>
            </a:r>
            <a:r>
              <a:rPr lang="en-US" dirty="0"/>
              <a:t>, </a:t>
            </a:r>
            <a:r>
              <a:rPr lang="en-US" dirty="0" err="1"/>
              <a:t>oldingi</a:t>
            </a:r>
            <a:r>
              <a:rPr lang="en-US" dirty="0"/>
              <a:t> </a:t>
            </a:r>
            <a:r>
              <a:rPr lang="en-US" dirty="0" err="1"/>
              <a:t>davr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taqqoslanilganda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ta’minoti</a:t>
            </a:r>
            <a:r>
              <a:rPr lang="en-US" dirty="0"/>
              <a:t> </a:t>
            </a:r>
            <a:r>
              <a:rPr lang="en-US" dirty="0" err="1"/>
              <a:t>mashinasining</a:t>
            </a:r>
            <a:r>
              <a:rPr lang="en-US" dirty="0"/>
              <a:t> </a:t>
            </a:r>
            <a:r>
              <a:rPr lang="en-US" dirty="0" err="1"/>
              <a:t>sharofati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tushunchasi</a:t>
            </a:r>
            <a:r>
              <a:rPr lang="en-US" dirty="0"/>
              <a:t> </a:t>
            </a:r>
            <a:r>
              <a:rPr lang="en-US" dirty="0" err="1"/>
              <a:t>o’z</a:t>
            </a:r>
            <a:r>
              <a:rPr lang="en-US" dirty="0"/>
              <a:t> </a:t>
            </a:r>
            <a:r>
              <a:rPr lang="en-US" dirty="0" err="1"/>
              <a:t>doirasining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qismini</a:t>
            </a:r>
            <a:r>
              <a:rPr lang="en-US" dirty="0"/>
              <a:t> </a:t>
            </a:r>
            <a:r>
              <a:rPr lang="en-US" dirty="0" err="1"/>
              <a:t>yo’qotadi</a:t>
            </a:r>
            <a:r>
              <a:rPr lang="en-US" dirty="0"/>
              <a:t>. </a:t>
            </a:r>
            <a:r>
              <a:rPr lang="en-US" dirty="0" err="1"/>
              <a:t>Ya’ni</a:t>
            </a:r>
            <a:r>
              <a:rPr lang="en-US" dirty="0"/>
              <a:t>, </a:t>
            </a:r>
            <a:r>
              <a:rPr lang="en-US" dirty="0" err="1"/>
              <a:t>hozirgi</a:t>
            </a:r>
            <a:r>
              <a:rPr lang="en-US" dirty="0"/>
              <a:t> </a:t>
            </a:r>
            <a:r>
              <a:rPr lang="en-US" dirty="0" err="1"/>
              <a:t>davrda</a:t>
            </a:r>
            <a:r>
              <a:rPr lang="en-US" dirty="0"/>
              <a:t> </a:t>
            </a:r>
            <a:r>
              <a:rPr lang="en-US" dirty="0" err="1"/>
              <a:t>Obeykt</a:t>
            </a:r>
            <a:r>
              <a:rPr lang="en-US" dirty="0"/>
              <a:t> termini </a:t>
            </a:r>
            <a:r>
              <a:rPr lang="en-US" dirty="0" err="1"/>
              <a:t>oldingiga</a:t>
            </a:r>
            <a:r>
              <a:rPr lang="en-US" dirty="0"/>
              <a:t> </a:t>
            </a:r>
            <a:r>
              <a:rPr lang="en-US" dirty="0" err="1"/>
              <a:t>qaraganda</a:t>
            </a:r>
            <a:r>
              <a:rPr lang="en-US" dirty="0"/>
              <a:t> </a:t>
            </a:r>
            <a:r>
              <a:rPr lang="en-US" dirty="0" err="1"/>
              <a:t>muhum</a:t>
            </a:r>
            <a:r>
              <a:rPr lang="en-US" dirty="0"/>
              <a:t> </a:t>
            </a:r>
            <a:r>
              <a:rPr lang="en-US" dirty="0" err="1"/>
              <a:t>kenglikda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. </a:t>
            </a:r>
            <a:r>
              <a:rPr lang="en-US" dirty="0" err="1"/>
              <a:t>Obeykt</a:t>
            </a:r>
            <a:r>
              <a:rPr lang="en-US" dirty="0"/>
              <a:t> </a:t>
            </a:r>
            <a:r>
              <a:rPr lang="en-US" dirty="0" err="1"/>
              <a:t>tushunchasini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qiyin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dasturiy</a:t>
            </a:r>
            <a:r>
              <a:rPr lang="en-US" dirty="0"/>
              <a:t> </a:t>
            </a:r>
            <a:r>
              <a:rPr lang="en-US" dirty="0" err="1"/>
              <a:t>terminlardan</a:t>
            </a:r>
            <a:r>
              <a:rPr lang="en-US" dirty="0"/>
              <a:t> </a:t>
            </a:r>
            <a:r>
              <a:rPr lang="en-US" dirty="0" err="1"/>
              <a:t>foydaanish</a:t>
            </a:r>
            <a:r>
              <a:rPr lang="en-US" dirty="0"/>
              <a:t>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qilinmaydi</a:t>
            </a:r>
            <a:r>
              <a:rPr lang="en-US" dirty="0"/>
              <a:t>. Delphi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tilida</a:t>
            </a:r>
            <a:r>
              <a:rPr lang="en-US" dirty="0"/>
              <a:t> ham </a:t>
            </a:r>
            <a:r>
              <a:rPr lang="en-US" dirty="0" err="1"/>
              <a:t>xuddi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Visual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muxitlaridagidek</a:t>
            </a:r>
            <a:r>
              <a:rPr lang="en-US" dirty="0"/>
              <a:t> </a:t>
            </a:r>
            <a:r>
              <a:rPr lang="en-US" dirty="0" err="1"/>
              <a:t>Obeykt</a:t>
            </a:r>
            <a:r>
              <a:rPr lang="en-US" dirty="0"/>
              <a:t> </a:t>
            </a:r>
            <a:r>
              <a:rPr lang="en-US" dirty="0" err="1"/>
              <a:t>tugma</a:t>
            </a:r>
            <a:r>
              <a:rPr lang="en-US" dirty="0"/>
              <a:t>, </a:t>
            </a:r>
            <a:r>
              <a:rPr lang="en-US" dirty="0" err="1"/>
              <a:t>belgi</a:t>
            </a:r>
            <a:r>
              <a:rPr lang="en-US" dirty="0"/>
              <a:t>, </a:t>
            </a:r>
            <a:r>
              <a:rPr lang="en-US" dirty="0" err="1"/>
              <a:t>ma’lumot</a:t>
            </a:r>
            <a:r>
              <a:rPr lang="en-US" dirty="0"/>
              <a:t> </a:t>
            </a:r>
            <a:r>
              <a:rPr lang="en-US" dirty="0" err="1"/>
              <a:t>darchasi</a:t>
            </a:r>
            <a:r>
              <a:rPr lang="en-US" dirty="0"/>
              <a:t>, </a:t>
            </a:r>
            <a:r>
              <a:rPr lang="en-US" dirty="0" err="1"/>
              <a:t>maydon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. </a:t>
            </a:r>
            <a:r>
              <a:rPr lang="en-US" dirty="0" err="1"/>
              <a:t>Obeyktni</a:t>
            </a:r>
            <a:r>
              <a:rPr lang="en-US" dirty="0"/>
              <a:t> </a:t>
            </a:r>
            <a:r>
              <a:rPr lang="en-US" dirty="0" err="1"/>
              <a:t>yaratishdan</a:t>
            </a:r>
            <a:r>
              <a:rPr lang="en-US" dirty="0"/>
              <a:t> </a:t>
            </a:r>
            <a:r>
              <a:rPr lang="en-US" dirty="0" err="1"/>
              <a:t>maqsad</a:t>
            </a:r>
            <a:r>
              <a:rPr lang="en-US" dirty="0"/>
              <a:t> </a:t>
            </a:r>
            <a:r>
              <a:rPr lang="en-US" dirty="0" err="1"/>
              <a:t>undan</a:t>
            </a:r>
            <a:r>
              <a:rPr lang="en-US" dirty="0"/>
              <a:t> </a:t>
            </a:r>
            <a:r>
              <a:rPr lang="en-US" dirty="0" err="1"/>
              <a:t>dasturda</a:t>
            </a:r>
            <a:r>
              <a:rPr lang="en-US" dirty="0"/>
              <a:t> </a:t>
            </a:r>
            <a:r>
              <a:rPr lang="en-US" dirty="0" err="1"/>
              <a:t>foydalanishdir</a:t>
            </a:r>
            <a:r>
              <a:rPr lang="en-US" dirty="0"/>
              <a:t>. </a:t>
            </a:r>
            <a:r>
              <a:rPr lang="en-US" dirty="0" err="1"/>
              <a:t>Ya’ni</a:t>
            </a:r>
            <a:r>
              <a:rPr lang="en-US" dirty="0"/>
              <a:t> </a:t>
            </a:r>
            <a:r>
              <a:rPr lang="en-US" dirty="0" err="1"/>
              <a:t>Obeykt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- </a:t>
            </a:r>
            <a:r>
              <a:rPr lang="en-US" dirty="0" err="1"/>
              <a:t>sizning</a:t>
            </a:r>
            <a:r>
              <a:rPr lang="en-US" dirty="0"/>
              <a:t> </a:t>
            </a:r>
            <a:r>
              <a:rPr lang="en-US" dirty="0" err="1"/>
              <a:t>dasturingizda</a:t>
            </a:r>
            <a:r>
              <a:rPr lang="en-US" dirty="0"/>
              <a:t> </a:t>
            </a:r>
            <a:r>
              <a:rPr lang="en-US" dirty="0" err="1"/>
              <a:t>qandaydir</a:t>
            </a:r>
            <a:r>
              <a:rPr lang="en-US" dirty="0"/>
              <a:t> </a:t>
            </a:r>
            <a:r>
              <a:rPr lang="en-US" dirty="0" err="1"/>
              <a:t>o’lchamda</a:t>
            </a:r>
            <a:r>
              <a:rPr lang="en-US" dirty="0"/>
              <a:t> </a:t>
            </a:r>
            <a:r>
              <a:rPr lang="en-US" dirty="0" err="1"/>
              <a:t>qurilgan</a:t>
            </a:r>
            <a:r>
              <a:rPr lang="en-US" dirty="0"/>
              <a:t> </a:t>
            </a:r>
            <a:r>
              <a:rPr lang="en-US" dirty="0" err="1"/>
              <a:t>elementdir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20651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Xossa</a:t>
            </a:r>
            <a:r>
              <a:rPr lang="en-US" b="1" dirty="0"/>
              <a:t> </a:t>
            </a:r>
            <a:r>
              <a:rPr lang="en-US" b="1" dirty="0" err="1"/>
              <a:t>tushunchasi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Obeyktning</a:t>
            </a:r>
            <a:r>
              <a:rPr lang="en-US" dirty="0"/>
              <a:t> </a:t>
            </a:r>
            <a:r>
              <a:rPr lang="en-US" dirty="0" err="1"/>
              <a:t>o’ziga</a:t>
            </a:r>
            <a:r>
              <a:rPr lang="en-US" dirty="0"/>
              <a:t> </a:t>
            </a:r>
            <a:r>
              <a:rPr lang="en-US" dirty="0" err="1"/>
              <a:t>xos</a:t>
            </a:r>
            <a:r>
              <a:rPr lang="en-US" dirty="0"/>
              <a:t> </a:t>
            </a:r>
            <a:r>
              <a:rPr lang="en-US" dirty="0" err="1"/>
              <a:t>xususiyatlari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.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hodisadan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o’zining</a:t>
            </a:r>
            <a:r>
              <a:rPr lang="en-US" dirty="0"/>
              <a:t> </a:t>
            </a:r>
            <a:r>
              <a:rPr lang="en-US" dirty="0" err="1"/>
              <a:t>xossalariga</a:t>
            </a:r>
            <a:r>
              <a:rPr lang="en-US" dirty="0"/>
              <a:t> ham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. </a:t>
            </a:r>
            <a:r>
              <a:rPr lang="en-US" dirty="0" err="1"/>
              <a:t>Xossa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obyektni</a:t>
            </a:r>
            <a:r>
              <a:rPr lang="en-US" dirty="0"/>
              <a:t> </a:t>
            </a:r>
            <a:r>
              <a:rPr lang="en-US" dirty="0" err="1"/>
              <a:t>o’ziga</a:t>
            </a:r>
            <a:r>
              <a:rPr lang="en-US" dirty="0"/>
              <a:t> </a:t>
            </a:r>
            <a:r>
              <a:rPr lang="en-US" dirty="0" err="1"/>
              <a:t>xos</a:t>
            </a:r>
            <a:r>
              <a:rPr lang="en-US" dirty="0"/>
              <a:t> </a:t>
            </a:r>
            <a:r>
              <a:rPr lang="en-US" dirty="0" err="1"/>
              <a:t>xususiyatlarini</a:t>
            </a:r>
            <a:r>
              <a:rPr lang="en-US" dirty="0"/>
              <a:t> </a:t>
            </a:r>
            <a:r>
              <a:rPr lang="en-US" dirty="0" err="1"/>
              <a:t>ochib</a:t>
            </a:r>
            <a:r>
              <a:rPr lang="en-US" dirty="0"/>
              <a:t> </a:t>
            </a:r>
            <a:r>
              <a:rPr lang="en-US" dirty="0" err="1"/>
              <a:t>beruvchi</a:t>
            </a:r>
            <a:r>
              <a:rPr lang="en-US" dirty="0"/>
              <a:t> </a:t>
            </a:r>
            <a:r>
              <a:rPr lang="en-US" dirty="0" err="1"/>
              <a:t>xususiyatdir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 </a:t>
            </a:r>
            <a:r>
              <a:rPr lang="en-US" dirty="0" err="1"/>
              <a:t>rangini</a:t>
            </a:r>
            <a:r>
              <a:rPr lang="en-US" dirty="0"/>
              <a:t>, </a:t>
            </a:r>
            <a:r>
              <a:rPr lang="en-US" dirty="0" err="1"/>
              <a:t>balandligi</a:t>
            </a:r>
            <a:r>
              <a:rPr lang="en-US" dirty="0"/>
              <a:t>, </a:t>
            </a:r>
            <a:r>
              <a:rPr lang="en-US" dirty="0" err="1"/>
              <a:t>kengligi</a:t>
            </a:r>
            <a:r>
              <a:rPr lang="en-US" dirty="0"/>
              <a:t>, </a:t>
            </a:r>
            <a:r>
              <a:rPr lang="en-US" dirty="0" err="1"/>
              <a:t>ekranda</a:t>
            </a:r>
            <a:r>
              <a:rPr lang="en-US" dirty="0"/>
              <a:t> </a:t>
            </a:r>
            <a:r>
              <a:rPr lang="en-US" dirty="0" err="1"/>
              <a:t>joylashishini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xokazolarini</a:t>
            </a:r>
            <a:r>
              <a:rPr lang="en-US" dirty="0"/>
              <a:t>.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xossasi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xuddi</a:t>
            </a:r>
            <a:r>
              <a:rPr lang="en-US" dirty="0"/>
              <a:t> </a:t>
            </a:r>
            <a:r>
              <a:rPr lang="en-US" dirty="0" err="1"/>
              <a:t>proo’eduraning</a:t>
            </a:r>
            <a:r>
              <a:rPr lang="en-US" dirty="0"/>
              <a:t> local </a:t>
            </a:r>
            <a:r>
              <a:rPr lang="en-US" dirty="0" err="1"/>
              <a:t>o’zgaruvchisi</a:t>
            </a:r>
            <a:r>
              <a:rPr lang="en-US" dirty="0"/>
              <a:t> </a:t>
            </a:r>
            <a:r>
              <a:rPr lang="en-US" dirty="0" err="1"/>
              <a:t>kabidir</a:t>
            </a:r>
            <a:r>
              <a:rPr lang="en-US" dirty="0"/>
              <a:t>. </a:t>
            </a:r>
            <a:r>
              <a:rPr lang="en-US" dirty="0" err="1"/>
              <a:t>Ya’ni</a:t>
            </a:r>
            <a:r>
              <a:rPr lang="en-US" dirty="0"/>
              <a:t> </a:t>
            </a:r>
            <a:r>
              <a:rPr lang="en-US" dirty="0" err="1"/>
              <a:t>lokal</a:t>
            </a:r>
            <a:r>
              <a:rPr lang="en-US" dirty="0"/>
              <a:t> </a:t>
            </a:r>
            <a:r>
              <a:rPr lang="en-US" dirty="0" err="1"/>
              <a:t>o’zgaruvchilardan</a:t>
            </a:r>
            <a:r>
              <a:rPr lang="en-US" dirty="0"/>
              <a:t>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prodsedura</a:t>
            </a:r>
            <a:r>
              <a:rPr lang="en-US" dirty="0"/>
              <a:t> </a:t>
            </a:r>
            <a:r>
              <a:rPr lang="en-US" dirty="0" err="1"/>
              <a:t>bajarilganda</a:t>
            </a:r>
            <a:r>
              <a:rPr lang="en-US" dirty="0"/>
              <a:t> </a:t>
            </a:r>
            <a:r>
              <a:rPr lang="en-US" dirty="0" err="1"/>
              <a:t>foydalaniladi</a:t>
            </a:r>
            <a:r>
              <a:rPr lang="en-US" dirty="0"/>
              <a:t>. </a:t>
            </a:r>
            <a:r>
              <a:rPr lang="en-US" dirty="0" err="1"/>
              <a:t>Xuddi</a:t>
            </a:r>
            <a:r>
              <a:rPr lang="en-US" dirty="0"/>
              <a:t> </a:t>
            </a:r>
            <a:r>
              <a:rPr lang="en-US" dirty="0" err="1"/>
              <a:t>shuningdek</a:t>
            </a:r>
            <a:r>
              <a:rPr lang="en-US" dirty="0"/>
              <a:t> </a:t>
            </a:r>
            <a:r>
              <a:rPr lang="en-US" dirty="0" err="1"/>
              <a:t>xossa</a:t>
            </a:r>
            <a:r>
              <a:rPr lang="en-US" dirty="0"/>
              <a:t> ham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uzviy</a:t>
            </a:r>
            <a:r>
              <a:rPr lang="en-US" dirty="0"/>
              <a:t> </a:t>
            </a:r>
            <a:r>
              <a:rPr lang="en-US" dirty="0" err="1"/>
              <a:t>bo’langan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atributlari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qurilish</a:t>
            </a:r>
            <a:r>
              <a:rPr lang="en-US" dirty="0"/>
              <a:t> </a:t>
            </a:r>
            <a:r>
              <a:rPr lang="en-US" dirty="0" err="1"/>
              <a:t>materiallarini</a:t>
            </a:r>
            <a:r>
              <a:rPr lang="en-US" dirty="0"/>
              <a:t> </a:t>
            </a:r>
            <a:r>
              <a:rPr lang="en-US" dirty="0" err="1"/>
              <a:t>namayon</a:t>
            </a:r>
            <a:r>
              <a:rPr lang="en-US" dirty="0"/>
              <a:t> </a:t>
            </a:r>
            <a:r>
              <a:rPr lang="en-US" dirty="0" err="1"/>
              <a:t>qiluvchi</a:t>
            </a:r>
            <a:r>
              <a:rPr lang="en-US" dirty="0"/>
              <a:t> local </a:t>
            </a:r>
            <a:r>
              <a:rPr lang="en-US" dirty="0" err="1"/>
              <a:t>o’zgaruvchilar</a:t>
            </a:r>
            <a:r>
              <a:rPr lang="en-US" dirty="0"/>
              <a:t> </a:t>
            </a:r>
            <a:r>
              <a:rPr lang="en-US" dirty="0" err="1"/>
              <a:t>prodsedura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</a:t>
            </a:r>
            <a:r>
              <a:rPr lang="en-US" dirty="0" err="1"/>
              <a:t>o’zgartirish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bajarilishini</a:t>
            </a:r>
            <a:r>
              <a:rPr lang="en-US" dirty="0"/>
              <a:t> </a:t>
            </a:r>
            <a:r>
              <a:rPr lang="en-US" dirty="0" err="1"/>
              <a:t>o’zgartiradi</a:t>
            </a:r>
            <a:r>
              <a:rPr lang="en-US" dirty="0"/>
              <a:t>. </a:t>
            </a:r>
            <a:r>
              <a:rPr lang="en-US" dirty="0" err="1"/>
              <a:t>Shuningdek</a:t>
            </a:r>
            <a:r>
              <a:rPr lang="en-US" dirty="0"/>
              <a:t> </a:t>
            </a:r>
            <a:r>
              <a:rPr lang="en-US" dirty="0" err="1"/>
              <a:t>xossani</a:t>
            </a:r>
            <a:r>
              <a:rPr lang="en-US" dirty="0"/>
              <a:t> </a:t>
            </a:r>
            <a:r>
              <a:rPr lang="en-US" dirty="0" err="1"/>
              <a:t>o’zgartirilsa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xam</a:t>
            </a:r>
            <a:r>
              <a:rPr lang="en-US" dirty="0"/>
              <a:t> </a:t>
            </a:r>
            <a:r>
              <a:rPr lang="en-US" dirty="0" err="1"/>
              <a:t>o’zgaradi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77650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Hodisa</a:t>
            </a:r>
            <a:r>
              <a:rPr lang="en-US" b="1" dirty="0"/>
              <a:t> </a:t>
            </a:r>
            <a:r>
              <a:rPr lang="en-US" b="1" dirty="0" err="1"/>
              <a:t>tushunchasi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 Delphi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tilida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foydalanuvchi</a:t>
            </a:r>
            <a:r>
              <a:rPr lang="en-US" dirty="0"/>
              <a:t> </a:t>
            </a:r>
            <a:r>
              <a:rPr lang="en-US" dirty="0" err="1"/>
              <a:t>o’rtasida</a:t>
            </a:r>
            <a:r>
              <a:rPr lang="en-US" dirty="0"/>
              <a:t> </a:t>
            </a:r>
            <a:r>
              <a:rPr lang="en-US" dirty="0" err="1"/>
              <a:t>o’zaro</a:t>
            </a:r>
            <a:r>
              <a:rPr lang="en-US" dirty="0"/>
              <a:t> </a:t>
            </a:r>
            <a:r>
              <a:rPr lang="en-US" dirty="0" err="1"/>
              <a:t>aloqani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hodisalarni</a:t>
            </a:r>
            <a:r>
              <a:rPr lang="en-US" dirty="0"/>
              <a:t> </a:t>
            </a:r>
            <a:r>
              <a:rPr lang="en-US" dirty="0" err="1"/>
              <a:t>boshqarish</a:t>
            </a:r>
            <a:r>
              <a:rPr lang="en-US" dirty="0"/>
              <a:t> </a:t>
            </a:r>
            <a:r>
              <a:rPr lang="en-US" dirty="0" err="1"/>
              <a:t>metodlaridan</a:t>
            </a:r>
            <a:r>
              <a:rPr lang="en-US" dirty="0"/>
              <a:t> </a:t>
            </a:r>
            <a:r>
              <a:rPr lang="en-US" dirty="0" err="1"/>
              <a:t>foydalanamiz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Delphida</a:t>
            </a:r>
            <a:r>
              <a:rPr lang="en-US" dirty="0"/>
              <a:t> </a:t>
            </a:r>
            <a:r>
              <a:rPr lang="en-US" dirty="0" err="1"/>
              <a:t>hodisalar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dinamik</a:t>
            </a:r>
            <a:r>
              <a:rPr lang="en-US" dirty="0"/>
              <a:t> </a:t>
            </a:r>
            <a:r>
              <a:rPr lang="en-US" dirty="0" err="1"/>
              <a:t>dasturlashni</a:t>
            </a:r>
            <a:r>
              <a:rPr lang="en-US" dirty="0"/>
              <a:t> </a:t>
            </a:r>
            <a:r>
              <a:rPr lang="en-US" dirty="0" err="1"/>
              <a:t>tushuntirish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qo’yidagi</a:t>
            </a:r>
            <a:r>
              <a:rPr lang="en-US" dirty="0"/>
              <a:t> </a:t>
            </a:r>
            <a:r>
              <a:rPr lang="en-US" dirty="0" err="1"/>
              <a:t>misolni</a:t>
            </a:r>
            <a:r>
              <a:rPr lang="en-US" dirty="0"/>
              <a:t> </a:t>
            </a:r>
            <a:r>
              <a:rPr lang="en-US" dirty="0" err="1"/>
              <a:t>keltiramiz</a:t>
            </a:r>
            <a:r>
              <a:rPr lang="en-US" dirty="0"/>
              <a:t>. </a:t>
            </a:r>
            <a:r>
              <a:rPr lang="en-US" dirty="0" err="1"/>
              <a:t>Ya’ni</a:t>
            </a:r>
            <a:r>
              <a:rPr lang="en-US" dirty="0"/>
              <a:t> firma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ishchilari</a:t>
            </a:r>
            <a:r>
              <a:rPr lang="en-US" dirty="0"/>
              <a:t>. </a:t>
            </a:r>
            <a:r>
              <a:rPr lang="en-US" dirty="0" err="1"/>
              <a:t>Xar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ishchining</a:t>
            </a:r>
            <a:r>
              <a:rPr lang="en-US" dirty="0"/>
              <a:t> </a:t>
            </a:r>
            <a:r>
              <a:rPr lang="en-US" dirty="0" err="1"/>
              <a:t>kompaniyadagi</a:t>
            </a:r>
            <a:r>
              <a:rPr lang="en-US" dirty="0"/>
              <a:t> </a:t>
            </a:r>
            <a:r>
              <a:rPr lang="en-US" dirty="0" err="1"/>
              <a:t>o’z</a:t>
            </a:r>
            <a:r>
              <a:rPr lang="en-US" dirty="0"/>
              <a:t> </a:t>
            </a:r>
            <a:r>
              <a:rPr lang="en-US" dirty="0" err="1"/>
              <a:t>o’rnini</a:t>
            </a:r>
            <a:r>
              <a:rPr lang="en-US" dirty="0"/>
              <a:t> </a:t>
            </a:r>
            <a:r>
              <a:rPr lang="en-US" dirty="0" err="1"/>
              <a:t>darajasini</a:t>
            </a:r>
            <a:r>
              <a:rPr lang="en-US" dirty="0"/>
              <a:t> </a:t>
            </a:r>
            <a:r>
              <a:rPr lang="en-US" dirty="0" err="1"/>
              <a:t>belgilab</a:t>
            </a:r>
            <a:r>
              <a:rPr lang="en-US" dirty="0"/>
              <a:t> </a:t>
            </a:r>
            <a:r>
              <a:rPr lang="en-US" dirty="0" err="1"/>
              <a:t>beruvchi</a:t>
            </a:r>
            <a:r>
              <a:rPr lang="en-US" dirty="0"/>
              <a:t> </a:t>
            </a:r>
            <a:r>
              <a:rPr lang="en-US" dirty="0" err="1"/>
              <a:t>o’zining</a:t>
            </a:r>
            <a:r>
              <a:rPr lang="en-US" dirty="0"/>
              <a:t> </a:t>
            </a:r>
            <a:r>
              <a:rPr lang="en-US" dirty="0" err="1"/>
              <a:t>majburiyati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vazifasi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. </a:t>
            </a:r>
            <a:r>
              <a:rPr lang="ru-RU" dirty="0"/>
              <a:t>К</a:t>
            </a:r>
            <a:r>
              <a:rPr lang="en-US" dirty="0" err="1"/>
              <a:t>ompaniya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dunyo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ro’y</a:t>
            </a:r>
            <a:r>
              <a:rPr lang="en-US" dirty="0"/>
              <a:t> </a:t>
            </a:r>
            <a:r>
              <a:rPr lang="en-US" dirty="0" err="1"/>
              <a:t>berib</a:t>
            </a:r>
            <a:r>
              <a:rPr lang="en-US" dirty="0"/>
              <a:t> </a:t>
            </a:r>
            <a:r>
              <a:rPr lang="en-US" dirty="0" err="1"/>
              <a:t>turadigan</a:t>
            </a:r>
            <a:r>
              <a:rPr lang="en-US" dirty="0"/>
              <a:t> </a:t>
            </a:r>
            <a:r>
              <a:rPr lang="en-US" dirty="0" err="1"/>
              <a:t>hodisalar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o’zaro</a:t>
            </a:r>
            <a:r>
              <a:rPr lang="en-US" dirty="0"/>
              <a:t> </a:t>
            </a:r>
            <a:r>
              <a:rPr lang="en-US" dirty="0" err="1"/>
              <a:t>aloqada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 </a:t>
            </a:r>
            <a:r>
              <a:rPr lang="en-US" dirty="0" err="1"/>
              <a:t>telefon</a:t>
            </a:r>
            <a:r>
              <a:rPr lang="en-US" dirty="0"/>
              <a:t> </a:t>
            </a:r>
            <a:r>
              <a:rPr lang="en-US" dirty="0" err="1"/>
              <a:t>qo’ng’irog’i</a:t>
            </a:r>
            <a:r>
              <a:rPr lang="en-US" dirty="0"/>
              <a:t>, </a:t>
            </a:r>
            <a:r>
              <a:rPr lang="en-US" dirty="0" err="1"/>
              <a:t>xat</a:t>
            </a:r>
            <a:r>
              <a:rPr lang="en-US" dirty="0"/>
              <a:t>, </a:t>
            </a:r>
            <a:r>
              <a:rPr lang="en-US" dirty="0" err="1"/>
              <a:t>faks</a:t>
            </a:r>
            <a:r>
              <a:rPr lang="en-US" dirty="0"/>
              <a:t>, </a:t>
            </a:r>
            <a:r>
              <a:rPr lang="en-US" dirty="0" err="1"/>
              <a:t>xizmat</a:t>
            </a:r>
            <a:r>
              <a:rPr lang="en-US" dirty="0"/>
              <a:t> safari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hokazolar</a:t>
            </a:r>
            <a:r>
              <a:rPr lang="en-US" dirty="0"/>
              <a:t>.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hodisa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biriktirilgan</a:t>
            </a:r>
            <a:r>
              <a:rPr lang="en-US" dirty="0"/>
              <a:t> </a:t>
            </a:r>
            <a:r>
              <a:rPr lang="en-US" dirty="0" err="1"/>
              <a:t>ishchilar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ro’y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35345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Delphi </a:t>
            </a:r>
            <a:r>
              <a:rPr lang="en-US" b="1" dirty="0" err="1"/>
              <a:t>dasturlash</a:t>
            </a:r>
            <a:r>
              <a:rPr lang="en-US" b="1" dirty="0"/>
              <a:t> </a:t>
            </a:r>
            <a:r>
              <a:rPr lang="en-US" b="1" dirty="0" err="1"/>
              <a:t>tilining</a:t>
            </a:r>
            <a:r>
              <a:rPr lang="en-US" b="1" dirty="0"/>
              <a:t> </a:t>
            </a:r>
            <a:r>
              <a:rPr lang="en-US" b="1" dirty="0" err="1"/>
              <a:t>xarakteri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 Delphi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tilining</a:t>
            </a:r>
            <a:r>
              <a:rPr lang="en-US" dirty="0"/>
              <a:t> </a:t>
            </a:r>
            <a:r>
              <a:rPr lang="en-US" dirty="0" err="1"/>
              <a:t>yana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xarakterli</a:t>
            </a:r>
            <a:r>
              <a:rPr lang="en-US" dirty="0"/>
              <a:t> </a:t>
            </a:r>
            <a:r>
              <a:rPr lang="en-US" dirty="0" err="1"/>
              <a:t>tomoni</a:t>
            </a:r>
            <a:r>
              <a:rPr lang="en-US" dirty="0"/>
              <a:t> </a:t>
            </a:r>
            <a:r>
              <a:rPr lang="en-US" dirty="0" err="1"/>
              <a:t>shundaniboratki</a:t>
            </a:r>
            <a:r>
              <a:rPr lang="en-US" dirty="0"/>
              <a:t>, agar biz </a:t>
            </a:r>
            <a:r>
              <a:rPr lang="en-US" dirty="0" err="1"/>
              <a:t>dasturda</a:t>
            </a:r>
            <a:r>
              <a:rPr lang="en-US" dirty="0"/>
              <a:t> </a:t>
            </a:r>
            <a:r>
              <a:rPr lang="en-US" dirty="0" err="1"/>
              <a:t>biror</a:t>
            </a:r>
            <a:r>
              <a:rPr lang="en-US" dirty="0"/>
              <a:t> </a:t>
            </a:r>
            <a:r>
              <a:rPr lang="en-US" dirty="0" err="1"/>
              <a:t>tugmaga</a:t>
            </a:r>
            <a:r>
              <a:rPr lang="en-US" dirty="0"/>
              <a:t> </a:t>
            </a:r>
            <a:r>
              <a:rPr lang="en-US" dirty="0" err="1"/>
              <a:t>qandaydir</a:t>
            </a:r>
            <a:r>
              <a:rPr lang="en-US" dirty="0"/>
              <a:t> </a:t>
            </a:r>
            <a:r>
              <a:rPr lang="en-US" dirty="0" err="1"/>
              <a:t>vazifani</a:t>
            </a:r>
            <a:r>
              <a:rPr lang="en-US" dirty="0"/>
              <a:t> </a:t>
            </a:r>
            <a:r>
              <a:rPr lang="en-US" dirty="0" err="1"/>
              <a:t>yuklamoqchi</a:t>
            </a:r>
            <a:r>
              <a:rPr lang="en-US" dirty="0"/>
              <a:t> </a:t>
            </a:r>
            <a:r>
              <a:rPr lang="en-US" dirty="0" err="1"/>
              <a:t>bo’lsak</a:t>
            </a:r>
            <a:r>
              <a:rPr lang="en-US" dirty="0"/>
              <a:t>,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tugmaning</a:t>
            </a:r>
            <a:r>
              <a:rPr lang="en-US" dirty="0"/>
              <a:t> </a:t>
            </a:r>
            <a:r>
              <a:rPr lang="en-US" dirty="0" err="1"/>
              <a:t>ustida</a:t>
            </a:r>
            <a:r>
              <a:rPr lang="en-US" dirty="0"/>
              <a:t> </a:t>
            </a:r>
            <a:r>
              <a:rPr lang="en-US" dirty="0" err="1"/>
              <a:t>sichqonchani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marta</a:t>
            </a:r>
            <a:r>
              <a:rPr lang="en-US" dirty="0"/>
              <a:t> </a:t>
            </a:r>
            <a:r>
              <a:rPr lang="en-US" dirty="0" err="1"/>
              <a:t>chertilsa</a:t>
            </a:r>
            <a:r>
              <a:rPr lang="en-US" dirty="0"/>
              <a:t>,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tugmaga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keluvchi</a:t>
            </a:r>
            <a:r>
              <a:rPr lang="en-US" dirty="0"/>
              <a:t> </a:t>
            </a:r>
            <a:r>
              <a:rPr lang="en-US" dirty="0" err="1"/>
              <a:t>proseduraning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kiritib</a:t>
            </a:r>
            <a:r>
              <a:rPr lang="en-US" dirty="0"/>
              <a:t> </a:t>
            </a:r>
            <a:r>
              <a:rPr lang="en-US" dirty="0" err="1"/>
              <a:t>qo’yadi</a:t>
            </a:r>
            <a:r>
              <a:rPr lang="en-US" dirty="0"/>
              <a:t>.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tuzish</a:t>
            </a:r>
            <a:r>
              <a:rPr lang="en-US" dirty="0"/>
              <a:t> </a:t>
            </a:r>
            <a:r>
              <a:rPr lang="en-US" dirty="0" err="1"/>
              <a:t>jarayonida</a:t>
            </a:r>
            <a:r>
              <a:rPr lang="en-US" dirty="0"/>
              <a:t> </a:t>
            </a:r>
            <a:r>
              <a:rPr lang="en-US" dirty="0" err="1"/>
              <a:t>formadan</a:t>
            </a:r>
            <a:r>
              <a:rPr lang="en-US" dirty="0"/>
              <a:t> </a:t>
            </a:r>
            <a:r>
              <a:rPr lang="en-US" dirty="0" err="1"/>
              <a:t>modulning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moduldan</a:t>
            </a:r>
            <a:r>
              <a:rPr lang="en-US" dirty="0"/>
              <a:t> </a:t>
            </a:r>
            <a:r>
              <a:rPr lang="en-US" dirty="0" err="1"/>
              <a:t>formaga</a:t>
            </a:r>
            <a:r>
              <a:rPr lang="en-US" dirty="0"/>
              <a:t> </a:t>
            </a:r>
            <a:r>
              <a:rPr lang="en-US" dirty="0" err="1"/>
              <a:t>o’tishga</a:t>
            </a:r>
            <a:r>
              <a:rPr lang="en-US" dirty="0"/>
              <a:t> </a:t>
            </a:r>
            <a:r>
              <a:rPr lang="en-US" dirty="0" err="1"/>
              <a:t>extiyoj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, </a:t>
            </a:r>
            <a:r>
              <a:rPr lang="en-US" dirty="0" err="1"/>
              <a:t>buning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asboblar</a:t>
            </a:r>
            <a:r>
              <a:rPr lang="en-US" dirty="0"/>
              <a:t> </a:t>
            </a:r>
            <a:r>
              <a:rPr lang="en-US" dirty="0" err="1"/>
              <a:t>panelidan</a:t>
            </a:r>
            <a:r>
              <a:rPr lang="en-US" dirty="0"/>
              <a:t> </a:t>
            </a:r>
            <a:r>
              <a:rPr lang="en-US" dirty="0" err="1"/>
              <a:t>ToggleForm</a:t>
            </a:r>
            <a:r>
              <a:rPr lang="en-US" dirty="0"/>
              <a:t>-Unit </a:t>
            </a:r>
            <a:r>
              <a:rPr lang="en-US" dirty="0" err="1"/>
              <a:t>tugmasi</a:t>
            </a:r>
            <a:r>
              <a:rPr lang="en-US" dirty="0"/>
              <a:t> </a:t>
            </a:r>
            <a:r>
              <a:rPr lang="en-US" dirty="0" err="1"/>
              <a:t>tanlanadi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F12 </a:t>
            </a:r>
            <a:r>
              <a:rPr lang="en-US" dirty="0" err="1"/>
              <a:t>tugmasini</a:t>
            </a:r>
            <a:r>
              <a:rPr lang="en-US" dirty="0"/>
              <a:t> </a:t>
            </a:r>
            <a:r>
              <a:rPr lang="en-US" dirty="0" err="1"/>
              <a:t>bosish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Formalar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Delphida</a:t>
            </a:r>
            <a:r>
              <a:rPr lang="en-US" dirty="0"/>
              <a:t> </a:t>
            </a:r>
            <a:r>
              <a:rPr lang="en-US" dirty="0" err="1"/>
              <a:t>tuziladigan</a:t>
            </a:r>
            <a:r>
              <a:rPr lang="en-US" dirty="0"/>
              <a:t> </a:t>
            </a:r>
            <a:r>
              <a:rPr lang="en-US" dirty="0" err="1"/>
              <a:t>dasturlar</a:t>
            </a:r>
            <a:r>
              <a:rPr lang="en-US" dirty="0"/>
              <a:t> </a:t>
            </a:r>
            <a:r>
              <a:rPr lang="en-US" dirty="0" err="1"/>
              <a:t>biror</a:t>
            </a:r>
            <a:r>
              <a:rPr lang="en-US" dirty="0"/>
              <a:t> forma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qilinadi</a:t>
            </a:r>
            <a:r>
              <a:rPr lang="en-US" dirty="0"/>
              <a:t>. </a:t>
            </a:r>
            <a:r>
              <a:rPr lang="en-US" dirty="0" err="1"/>
              <a:t>Delphida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 </a:t>
            </a:r>
            <a:r>
              <a:rPr lang="en-US" dirty="0" err="1"/>
              <a:t>formaga</a:t>
            </a:r>
            <a:r>
              <a:rPr lang="en-US" dirty="0"/>
              <a:t> </a:t>
            </a:r>
            <a:r>
              <a:rPr lang="en-US" dirty="0" err="1"/>
              <a:t>unga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modul</a:t>
            </a:r>
            <a:r>
              <a:rPr lang="en-US" dirty="0"/>
              <a:t> 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qilinib</a:t>
            </a:r>
            <a:r>
              <a:rPr lang="en-US" dirty="0"/>
              <a:t> </a:t>
            </a:r>
            <a:r>
              <a:rPr lang="en-US" dirty="0" err="1"/>
              <a:t>turiladi</a:t>
            </a:r>
            <a:r>
              <a:rPr lang="en-US" dirty="0"/>
              <a:t>. Bu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dasturchi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qulay</a:t>
            </a:r>
            <a:r>
              <a:rPr lang="en-US" dirty="0"/>
              <a:t> </a:t>
            </a:r>
            <a:r>
              <a:rPr lang="en-US" dirty="0" err="1"/>
              <a:t>imkoniyat</a:t>
            </a:r>
            <a:r>
              <a:rPr lang="en-US" dirty="0"/>
              <a:t>, </a:t>
            </a:r>
            <a:r>
              <a:rPr lang="en-US" dirty="0" err="1"/>
              <a:t>yani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ishini</a:t>
            </a:r>
            <a:r>
              <a:rPr lang="en-US" dirty="0"/>
              <a:t> </a:t>
            </a:r>
            <a:r>
              <a:rPr lang="en-US" dirty="0" err="1"/>
              <a:t>tezlashtirishga</a:t>
            </a:r>
            <a:r>
              <a:rPr lang="en-US" dirty="0"/>
              <a:t> </a:t>
            </a:r>
            <a:r>
              <a:rPr lang="en-US" dirty="0" err="1"/>
              <a:t>yordam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98926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Dasturning</a:t>
            </a:r>
            <a:r>
              <a:rPr lang="en-US" b="1" dirty="0"/>
              <a:t> </a:t>
            </a:r>
            <a:r>
              <a:rPr lang="en-US" b="1" dirty="0" err="1"/>
              <a:t>formalari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dirty="0" err="1"/>
              <a:t>Delphida</a:t>
            </a:r>
            <a:r>
              <a:rPr lang="en-US" dirty="0"/>
              <a:t> </a:t>
            </a:r>
            <a:r>
              <a:rPr lang="en-US" dirty="0" err="1"/>
              <a:t>tuziladigan</a:t>
            </a:r>
            <a:r>
              <a:rPr lang="en-US" dirty="0"/>
              <a:t> </a:t>
            </a:r>
            <a:r>
              <a:rPr lang="en-US" dirty="0" err="1"/>
              <a:t>dasturlar</a:t>
            </a:r>
            <a:r>
              <a:rPr lang="en-US" dirty="0"/>
              <a:t> </a:t>
            </a:r>
            <a:r>
              <a:rPr lang="en-US" dirty="0" err="1"/>
              <a:t>biror</a:t>
            </a:r>
            <a:r>
              <a:rPr lang="en-US" dirty="0"/>
              <a:t> forma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qilinadi</a:t>
            </a:r>
            <a:r>
              <a:rPr lang="en-US" dirty="0"/>
              <a:t>. </a:t>
            </a:r>
            <a:r>
              <a:rPr lang="en-US" dirty="0" err="1"/>
              <a:t>Delphida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 </a:t>
            </a:r>
            <a:r>
              <a:rPr lang="en-US" dirty="0" err="1"/>
              <a:t>formaga</a:t>
            </a:r>
            <a:r>
              <a:rPr lang="en-US" dirty="0"/>
              <a:t> </a:t>
            </a:r>
            <a:r>
              <a:rPr lang="en-US" dirty="0" err="1"/>
              <a:t>unga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modul</a:t>
            </a:r>
            <a:r>
              <a:rPr lang="en-US" dirty="0"/>
              <a:t> 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qilinib</a:t>
            </a:r>
            <a:r>
              <a:rPr lang="en-US" dirty="0"/>
              <a:t> </a:t>
            </a:r>
            <a:r>
              <a:rPr lang="en-US" dirty="0" err="1"/>
              <a:t>turiladi</a:t>
            </a:r>
            <a:r>
              <a:rPr lang="en-US" dirty="0"/>
              <a:t>. Bu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dasturchi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qulay</a:t>
            </a:r>
            <a:r>
              <a:rPr lang="en-US" dirty="0"/>
              <a:t> </a:t>
            </a:r>
            <a:r>
              <a:rPr lang="en-US" dirty="0" err="1"/>
              <a:t>imkoniyat</a:t>
            </a:r>
            <a:r>
              <a:rPr lang="en-US" dirty="0"/>
              <a:t>, </a:t>
            </a:r>
            <a:r>
              <a:rPr lang="en-US" dirty="0" err="1"/>
              <a:t>yani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ishini</a:t>
            </a:r>
            <a:r>
              <a:rPr lang="en-US" dirty="0"/>
              <a:t> </a:t>
            </a:r>
            <a:r>
              <a:rPr lang="en-US" dirty="0" err="1"/>
              <a:t>tezlashtirishga</a:t>
            </a:r>
            <a:r>
              <a:rPr lang="en-US" dirty="0"/>
              <a:t> </a:t>
            </a:r>
            <a:r>
              <a:rPr lang="en-US" dirty="0" err="1"/>
              <a:t>yordam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 Bu </a:t>
            </a:r>
            <a:r>
              <a:rPr lang="en-US" dirty="0" err="1"/>
              <a:t>formaning</a:t>
            </a:r>
            <a:r>
              <a:rPr lang="en-US" dirty="0"/>
              <a:t> </a:t>
            </a:r>
            <a:r>
              <a:rPr lang="en-US" dirty="0" err="1"/>
              <a:t>shaklini</a:t>
            </a:r>
            <a:r>
              <a:rPr lang="en-US" dirty="0"/>
              <a:t> </a:t>
            </a:r>
            <a:r>
              <a:rPr lang="en-US" dirty="0" err="1"/>
              <a:t>tanlash</a:t>
            </a:r>
            <a:r>
              <a:rPr lang="en-US" dirty="0"/>
              <a:t>, </a:t>
            </a:r>
            <a:r>
              <a:rPr lang="en-US" dirty="0" err="1"/>
              <a:t>unda</a:t>
            </a:r>
            <a:r>
              <a:rPr lang="en-US" dirty="0"/>
              <a:t> </a:t>
            </a:r>
            <a:r>
              <a:rPr lang="en-US" dirty="0" err="1"/>
              <a:t>kompanentalarni</a:t>
            </a:r>
            <a:r>
              <a:rPr lang="en-US" dirty="0"/>
              <a:t> </a:t>
            </a:r>
            <a:r>
              <a:rPr lang="en-US" dirty="0" err="1"/>
              <a:t>joylashtirish</a:t>
            </a:r>
            <a:r>
              <a:rPr lang="en-US" dirty="0"/>
              <a:t> </a:t>
            </a:r>
            <a:r>
              <a:rPr lang="en-US" dirty="0" err="1"/>
              <a:t>bizning</a:t>
            </a:r>
            <a:r>
              <a:rPr lang="en-US" dirty="0"/>
              <a:t> </a:t>
            </a:r>
            <a:r>
              <a:rPr lang="en-US" dirty="0" err="1"/>
              <a:t>ixtiyorimizda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. </a:t>
            </a:r>
            <a:r>
              <a:rPr lang="en-US" dirty="0" err="1"/>
              <a:t>Formaga</a:t>
            </a:r>
            <a:r>
              <a:rPr lang="en-US" dirty="0"/>
              <a:t> </a:t>
            </a:r>
            <a:r>
              <a:rPr lang="en-US" dirty="0" err="1"/>
              <a:t>biror</a:t>
            </a:r>
            <a:r>
              <a:rPr lang="en-US" dirty="0"/>
              <a:t> </a:t>
            </a:r>
            <a:r>
              <a:rPr lang="en-US" dirty="0" err="1"/>
              <a:t>kompanentani</a:t>
            </a:r>
            <a:r>
              <a:rPr lang="en-US" dirty="0"/>
              <a:t> </a:t>
            </a:r>
            <a:r>
              <a:rPr lang="en-US" dirty="0" err="1"/>
              <a:t>qo’ymoqchi</a:t>
            </a:r>
            <a:r>
              <a:rPr lang="en-US" dirty="0"/>
              <a:t> </a:t>
            </a:r>
            <a:r>
              <a:rPr lang="en-US" dirty="0" err="1"/>
              <a:t>bo’lsak</a:t>
            </a:r>
            <a:r>
              <a:rPr lang="en-US" dirty="0"/>
              <a:t>,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kompanentaning</a:t>
            </a:r>
            <a:r>
              <a:rPr lang="en-US" dirty="0"/>
              <a:t> </a:t>
            </a:r>
            <a:r>
              <a:rPr lang="en-US" dirty="0" err="1"/>
              <a:t>ustida</a:t>
            </a:r>
            <a:r>
              <a:rPr lang="en-US" dirty="0"/>
              <a:t> </a:t>
            </a:r>
            <a:r>
              <a:rPr lang="en-US" dirty="0" err="1"/>
              <a:t>sichqonchaning</a:t>
            </a:r>
            <a:r>
              <a:rPr lang="en-US" dirty="0"/>
              <a:t> chap </a:t>
            </a:r>
            <a:r>
              <a:rPr lang="en-US" dirty="0" err="1"/>
              <a:t>tugmasini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marta</a:t>
            </a:r>
            <a:r>
              <a:rPr lang="en-US" dirty="0"/>
              <a:t> </a:t>
            </a:r>
            <a:r>
              <a:rPr lang="en-US" dirty="0" err="1"/>
              <a:t>bosiladi</a:t>
            </a:r>
            <a:r>
              <a:rPr lang="en-US" dirty="0"/>
              <a:t>. Bu </a:t>
            </a:r>
            <a:r>
              <a:rPr lang="en-US" dirty="0" err="1"/>
              <a:t>kompanenta</a:t>
            </a:r>
            <a:r>
              <a:rPr lang="en-US" dirty="0"/>
              <a:t> </a:t>
            </a:r>
            <a:r>
              <a:rPr lang="en-US" dirty="0" err="1"/>
              <a:t>formaning</a:t>
            </a:r>
            <a:r>
              <a:rPr lang="en-US" dirty="0"/>
              <a:t> </a:t>
            </a:r>
            <a:r>
              <a:rPr lang="en-US" dirty="0" err="1"/>
              <a:t>o’rtasiga</a:t>
            </a:r>
            <a:r>
              <a:rPr lang="en-US" dirty="0"/>
              <a:t> </a:t>
            </a:r>
            <a:r>
              <a:rPr lang="en-US" dirty="0" err="1"/>
              <a:t>joylashadi</a:t>
            </a:r>
            <a:r>
              <a:rPr lang="en-US" dirty="0"/>
              <a:t>. Biz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xoxlagan</a:t>
            </a:r>
            <a:r>
              <a:rPr lang="en-US" dirty="0"/>
              <a:t> </a:t>
            </a:r>
            <a:r>
              <a:rPr lang="en-US" dirty="0" err="1"/>
              <a:t>joyimizga</a:t>
            </a:r>
            <a:r>
              <a:rPr lang="en-US" dirty="0"/>
              <a:t> </a:t>
            </a:r>
            <a:r>
              <a:rPr lang="en-US" dirty="0" err="1"/>
              <a:t>surib</a:t>
            </a:r>
            <a:r>
              <a:rPr lang="en-US" dirty="0"/>
              <a:t> </a:t>
            </a:r>
            <a:endParaRPr lang="ru-RU" dirty="0"/>
          </a:p>
          <a:p>
            <a:r>
              <a:rPr lang="en-US" dirty="0" err="1"/>
              <a:t>ko’chirishimiz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99370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Delphining</a:t>
            </a:r>
            <a:r>
              <a:rPr lang="en-US" b="1" dirty="0"/>
              <a:t> forma </a:t>
            </a:r>
            <a:r>
              <a:rPr lang="en-US" b="1" dirty="0" err="1"/>
              <a:t>komponentalari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Forma </a:t>
            </a:r>
            <a:r>
              <a:rPr lang="en-US" dirty="0" err="1"/>
              <a:t>komponentalari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dastumi</a:t>
            </a:r>
            <a:r>
              <a:rPr lang="en-US" dirty="0"/>
              <a:t> </a:t>
            </a:r>
            <a:r>
              <a:rPr lang="en-US" dirty="0" err="1"/>
              <a:t>boshqarish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tugmachalar</a:t>
            </a:r>
            <a:r>
              <a:rPr lang="en-US" dirty="0"/>
              <a:t> </a:t>
            </a:r>
            <a:r>
              <a:rPr lang="en-US" dirty="0" err="1"/>
              <a:t>bo'lib</a:t>
            </a:r>
            <a:r>
              <a:rPr lang="en-US" dirty="0"/>
              <a:t>,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formaga</a:t>
            </a:r>
            <a:r>
              <a:rPr lang="en-US" dirty="0"/>
              <a:t> </a:t>
            </a:r>
            <a:r>
              <a:rPr lang="en-US" dirty="0" err="1"/>
              <a:t>joylashtirishdan</a:t>
            </a:r>
            <a:r>
              <a:rPr lang="en-US" dirty="0"/>
              <a:t> </a:t>
            </a:r>
            <a:r>
              <a:rPr lang="en-US" dirty="0" err="1"/>
              <a:t>oldin</a:t>
            </a:r>
            <a:r>
              <a:rPr lang="en-US" dirty="0"/>
              <a:t> bosh </a:t>
            </a:r>
            <a:r>
              <a:rPr lang="en-US" dirty="0" err="1"/>
              <a:t>oynadan</a:t>
            </a:r>
            <a:r>
              <a:rPr lang="en-US" dirty="0"/>
              <a:t> 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komponentalar</a:t>
            </a:r>
            <a:r>
              <a:rPr lang="en-US" dirty="0"/>
              <a:t> </a:t>
            </a:r>
            <a:r>
              <a:rPr lang="en-US" dirty="0" err="1"/>
              <a:t>palitrasi</a:t>
            </a:r>
            <a:r>
              <a:rPr lang="en-US" dirty="0"/>
              <a:t> </a:t>
            </a:r>
            <a:r>
              <a:rPr lang="en-US" dirty="0" err="1"/>
              <a:t>tanlanadi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Standart</a:t>
            </a:r>
            <a:r>
              <a:rPr lang="en-US" dirty="0"/>
              <a:t> (</a:t>
            </a:r>
            <a:r>
              <a:rPr lang="en-US" dirty="0" err="1"/>
              <a:t>Standart</a:t>
            </a:r>
            <a:r>
              <a:rPr lang="en-US" dirty="0"/>
              <a:t>) </a:t>
            </a:r>
            <a:r>
              <a:rPr lang="en-US" dirty="0" err="1"/>
              <a:t>komponentalar</a:t>
            </a:r>
            <a:r>
              <a:rPr lang="en-US" dirty="0"/>
              <a:t> </a:t>
            </a:r>
            <a:r>
              <a:rPr lang="en-US" dirty="0" err="1"/>
              <a:t>palitrasida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piktogrammalar</a:t>
            </a:r>
            <a:r>
              <a:rPr lang="en-US" dirty="0"/>
              <a:t> (</a:t>
            </a:r>
            <a:r>
              <a:rPr lang="en-US" dirty="0" err="1"/>
              <a:t>tugmachalar</a:t>
            </a:r>
            <a:r>
              <a:rPr lang="en-US" dirty="0"/>
              <a:t>) </a:t>
            </a:r>
            <a:r>
              <a:rPr lang="en-US" dirty="0" err="1"/>
              <a:t>majmuasi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: </a:t>
            </a:r>
            <a:endParaRPr lang="ru-RU" dirty="0"/>
          </a:p>
          <a:p>
            <a:r>
              <a:rPr lang="en-US" dirty="0" err="1"/>
              <a:t>MainMenu</a:t>
            </a:r>
            <a:r>
              <a:rPr lang="en-US" dirty="0"/>
              <a:t> - </a:t>
            </a:r>
            <a:r>
              <a:rPr lang="en-US" dirty="0" err="1"/>
              <a:t>dastur</a:t>
            </a:r>
            <a:r>
              <a:rPr lang="en-US" dirty="0"/>
              <a:t> bosh </a:t>
            </a:r>
            <a:r>
              <a:rPr lang="en-US" dirty="0" err="1"/>
              <a:t>menyusi</a:t>
            </a:r>
            <a:r>
              <a:rPr lang="en-US" dirty="0"/>
              <a:t>. </a:t>
            </a:r>
            <a:r>
              <a:rPr lang="en-US" dirty="0" err="1"/>
              <a:t>Komponenta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iyerarxik</a:t>
            </a:r>
            <a:r>
              <a:rPr lang="en-US" dirty="0"/>
              <a:t> </a:t>
            </a:r>
            <a:r>
              <a:rPr lang="en-US" dirty="0" err="1"/>
              <a:t>tuzilmali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/>
              <a:t>Pop menu - </a:t>
            </a:r>
            <a:r>
              <a:rPr lang="en-US" dirty="0" err="1"/>
              <a:t>yordamchi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lokal</a:t>
            </a:r>
            <a:r>
              <a:rPr lang="en-US" dirty="0"/>
              <a:t> </a:t>
            </a:r>
            <a:r>
              <a:rPr lang="en-US" dirty="0" err="1"/>
              <a:t>menyusi</a:t>
            </a:r>
            <a:r>
              <a:rPr lang="en-US" dirty="0"/>
              <a:t>. Bu </a:t>
            </a:r>
            <a:r>
              <a:rPr lang="en-US" dirty="0" err="1"/>
              <a:t>menyu</a:t>
            </a:r>
            <a:r>
              <a:rPr lang="en-US" dirty="0"/>
              <a:t> </a:t>
            </a:r>
            <a:r>
              <a:rPr lang="en-US" dirty="0" err="1"/>
              <a:t>oynada</a:t>
            </a:r>
            <a:r>
              <a:rPr lang="en-US" dirty="0"/>
              <a:t> </a:t>
            </a:r>
            <a:r>
              <a:rPr lang="en-US" dirty="0" err="1"/>
              <a:t>sichqonchaning</a:t>
            </a:r>
            <a:r>
              <a:rPr lang="en-US" dirty="0"/>
              <a:t> </a:t>
            </a:r>
            <a:r>
              <a:rPr lang="en-US" dirty="0" err="1"/>
              <a:t>o'ng</a:t>
            </a:r>
            <a:r>
              <a:rPr lang="en-US" dirty="0"/>
              <a:t> </a:t>
            </a:r>
            <a:r>
              <a:rPr lang="en-US" dirty="0" err="1"/>
              <a:t>tugmasini</a:t>
            </a:r>
            <a:r>
              <a:rPr lang="en-US" dirty="0"/>
              <a:t> </a:t>
            </a:r>
            <a:r>
              <a:rPr lang="en-US" dirty="0" err="1"/>
              <a:t>bosish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chiqadi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/>
              <a:t>Label - </a:t>
            </a:r>
            <a:r>
              <a:rPr lang="en-US" dirty="0" err="1"/>
              <a:t>metka</a:t>
            </a:r>
            <a:r>
              <a:rPr lang="en-US" dirty="0"/>
              <a:t> (</a:t>
            </a:r>
            <a:r>
              <a:rPr lang="en-US" dirty="0" err="1"/>
              <a:t>belgi</a:t>
            </a:r>
            <a:r>
              <a:rPr lang="en-US" dirty="0"/>
              <a:t>), </a:t>
            </a:r>
            <a:r>
              <a:rPr lang="ru-RU" dirty="0"/>
              <a:t>Ви</a:t>
            </a:r>
            <a:r>
              <a:rPr lang="en-US" dirty="0"/>
              <a:t> </a:t>
            </a:r>
            <a:r>
              <a:rPr lang="en-US" dirty="0" err="1"/>
              <a:t>komponenta</a:t>
            </a:r>
            <a:r>
              <a:rPr lang="en-US" dirty="0"/>
              <a:t> [</a:t>
            </a:r>
            <a:r>
              <a:rPr lang="ru-RU" dirty="0" err="1"/>
              <a:t>огта</a:t>
            </a:r>
            <a:r>
              <a:rPr lang="en-US" dirty="0"/>
              <a:t> </a:t>
            </a:r>
            <a:r>
              <a:rPr lang="en-US" dirty="0" err="1"/>
              <a:t>oynasiga</a:t>
            </a:r>
            <a:r>
              <a:rPr lang="en-US" dirty="0"/>
              <a:t> </a:t>
            </a:r>
            <a:r>
              <a:rPr lang="en-US" dirty="0" err="1"/>
              <a:t>uncha</a:t>
            </a:r>
            <a:r>
              <a:rPr lang="en-US" dirty="0"/>
              <a:t> </a:t>
            </a:r>
            <a:r>
              <a:rPr lang="en-US" dirty="0" err="1"/>
              <a:t>uzun</a:t>
            </a:r>
            <a:r>
              <a:rPr lang="en-US" dirty="0"/>
              <a:t> </a:t>
            </a:r>
            <a:r>
              <a:rPr lang="en-US" dirty="0" err="1"/>
              <a:t>bo'lmagan</a:t>
            </a:r>
            <a:r>
              <a:rPr lang="en-US" dirty="0"/>
              <a:t> I</a:t>
            </a:r>
            <a:r>
              <a:rPr lang="ru-RU" dirty="0"/>
              <a:t>г</a:t>
            </a:r>
            <a:r>
              <a:rPr lang="en-US" dirty="0"/>
              <a:t> </a:t>
            </a:r>
            <a:r>
              <a:rPr lang="en-US" dirty="0" err="1"/>
              <a:t>qatorli</a:t>
            </a:r>
            <a:r>
              <a:rPr lang="en-US" dirty="0"/>
              <a:t> </a:t>
            </a:r>
            <a:r>
              <a:rPr lang="en-US" dirty="0" err="1"/>
              <a:t>yozuyni</a:t>
            </a:r>
            <a:r>
              <a:rPr lang="en-US" dirty="0"/>
              <a:t> </a:t>
            </a:r>
            <a:r>
              <a:rPr lang="en-US" dirty="0" err="1"/>
              <a:t>chiqarishda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 </a:t>
            </a:r>
            <a:r>
              <a:rPr lang="ru-RU" dirty="0" err="1"/>
              <a:t>Уа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piktogrammasi</a:t>
            </a:r>
            <a:r>
              <a:rPr lang="en-US" dirty="0"/>
              <a:t> </a:t>
            </a:r>
            <a:r>
              <a:rPr lang="en-US" dirty="0" err="1"/>
              <a:t>panelda</a:t>
            </a:r>
            <a:r>
              <a:rPr lang="en-US" dirty="0"/>
              <a:t> «</a:t>
            </a:r>
            <a:r>
              <a:rPr lang="ru-RU" dirty="0"/>
              <a:t>А</a:t>
            </a:r>
            <a:r>
              <a:rPr lang="en-US" dirty="0"/>
              <a:t>» </a:t>
            </a:r>
            <a:r>
              <a:rPr lang="en-US" dirty="0" err="1"/>
              <a:t>ko'rinishda</a:t>
            </a:r>
            <a:r>
              <a:rPr lang="en-US" dirty="0"/>
              <a:t> </a:t>
            </a:r>
            <a:r>
              <a:rPr lang="en-US" dirty="0" err="1"/>
              <a:t>berilgan</a:t>
            </a:r>
            <a:r>
              <a:rPr lang="en-US" dirty="0"/>
              <a:t>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17971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Yangi</a:t>
            </a:r>
            <a:r>
              <a:rPr lang="en-US" b="1" dirty="0"/>
              <a:t> </a:t>
            </a:r>
            <a:r>
              <a:rPr lang="en-US" b="1" dirty="0" err="1"/>
              <a:t>komponentning</a:t>
            </a:r>
            <a:r>
              <a:rPr lang="en-US" b="1" dirty="0"/>
              <a:t> </a:t>
            </a:r>
            <a:r>
              <a:rPr lang="en-US" b="1" dirty="0" err="1"/>
              <a:t>yaratilishi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Delphi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muhiti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tanishishni</a:t>
            </a:r>
            <a:r>
              <a:rPr lang="en-US" dirty="0"/>
              <a:t> </a:t>
            </a:r>
            <a:r>
              <a:rPr lang="en-US" dirty="0" err="1"/>
              <a:t>davom</a:t>
            </a:r>
            <a:r>
              <a:rPr lang="en-US" dirty="0"/>
              <a:t> </a:t>
            </a:r>
            <a:r>
              <a:rPr lang="en-US" dirty="0" err="1"/>
              <a:t>ettirar</a:t>
            </a:r>
            <a:r>
              <a:rPr lang="en-US" dirty="0"/>
              <a:t> </a:t>
            </a:r>
            <a:r>
              <a:rPr lang="en-US" dirty="0" err="1"/>
              <a:t>ekanmiz</a:t>
            </a:r>
            <a:r>
              <a:rPr lang="en-US" dirty="0"/>
              <a:t>, </a:t>
            </a:r>
            <a:r>
              <a:rPr lang="en-US" dirty="0" err="1"/>
              <a:t>komponentlar</a:t>
            </a:r>
            <a:r>
              <a:rPr lang="en-US" dirty="0"/>
              <a:t> </a:t>
            </a:r>
            <a:r>
              <a:rPr lang="en-US" dirty="0" err="1"/>
              <a:t>to’plami</a:t>
            </a:r>
            <a:r>
              <a:rPr lang="en-US" dirty="0"/>
              <a:t> </a:t>
            </a:r>
            <a:r>
              <a:rPr lang="en-US" dirty="0" err="1"/>
              <a:t>haqida</a:t>
            </a:r>
            <a:r>
              <a:rPr lang="en-US" dirty="0"/>
              <a:t> </a:t>
            </a:r>
            <a:r>
              <a:rPr lang="en-US" dirty="0" err="1"/>
              <a:t>gapirishga</a:t>
            </a:r>
            <a:r>
              <a:rPr lang="en-US" dirty="0"/>
              <a:t> </a:t>
            </a:r>
            <a:r>
              <a:rPr lang="en-US" dirty="0" err="1"/>
              <a:t>to’g’ri</a:t>
            </a:r>
            <a:r>
              <a:rPr lang="en-US" dirty="0"/>
              <a:t> </a:t>
            </a:r>
            <a:r>
              <a:rPr lang="en-US" dirty="0" err="1"/>
              <a:t>keladi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Komponentlar</a:t>
            </a:r>
            <a:r>
              <a:rPr lang="en-US" dirty="0"/>
              <a:t> </a:t>
            </a:r>
            <a:r>
              <a:rPr lang="en-US" dirty="0" err="1"/>
              <a:t>to’plamining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sahifasida</a:t>
            </a:r>
            <a:r>
              <a:rPr lang="en-US" dirty="0"/>
              <a:t> 14ta </a:t>
            </a:r>
            <a:r>
              <a:rPr lang="en-US" dirty="0" err="1"/>
              <a:t>obyektlar</a:t>
            </a:r>
            <a:r>
              <a:rPr lang="en-US" dirty="0"/>
              <a:t> </a:t>
            </a:r>
            <a:r>
              <a:rPr lang="en-US" dirty="0" err="1"/>
              <a:t>joylashgan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, </a:t>
            </a:r>
            <a:r>
              <a:rPr lang="en-US" dirty="0" err="1"/>
              <a:t>hamma</a:t>
            </a:r>
            <a:r>
              <a:rPr lang="en-US" dirty="0"/>
              <a:t> </a:t>
            </a:r>
            <a:r>
              <a:rPr lang="en-US" dirty="0" err="1"/>
              <a:t>dasturchilar</a:t>
            </a:r>
            <a:r>
              <a:rPr lang="en-US" dirty="0"/>
              <a:t> </a:t>
            </a:r>
            <a:r>
              <a:rPr lang="en-US" dirty="0" err="1"/>
              <a:t>albatta</a:t>
            </a:r>
            <a:r>
              <a:rPr lang="en-US" dirty="0"/>
              <a:t>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obyektlardan</a:t>
            </a:r>
            <a:r>
              <a:rPr lang="en-US" dirty="0"/>
              <a:t> </a:t>
            </a:r>
            <a:r>
              <a:rPr lang="en-US" dirty="0" err="1"/>
              <a:t>foydalanishgan</a:t>
            </a:r>
            <a:r>
              <a:rPr lang="en-US" dirty="0"/>
              <a:t>. </a:t>
            </a:r>
            <a:r>
              <a:rPr lang="en-US" dirty="0" err="1"/>
              <a:t>Chunki</a:t>
            </a:r>
            <a:r>
              <a:rPr lang="en-US" dirty="0"/>
              <a:t>, </a:t>
            </a:r>
            <a:r>
              <a:rPr lang="en-US" dirty="0" err="1"/>
              <a:t>juda</a:t>
            </a:r>
            <a:r>
              <a:rPr lang="en-US" dirty="0"/>
              <a:t> ham </a:t>
            </a:r>
            <a:r>
              <a:rPr lang="en-US" dirty="0" err="1"/>
              <a:t>kamchilik</a:t>
            </a:r>
            <a:r>
              <a:rPr lang="en-US" dirty="0"/>
              <a:t> </a:t>
            </a:r>
            <a:r>
              <a:rPr lang="en-US" dirty="0" err="1"/>
              <a:t>tugma</a:t>
            </a:r>
            <a:r>
              <a:rPr lang="en-US" dirty="0"/>
              <a:t>, </a:t>
            </a:r>
            <a:r>
              <a:rPr lang="en-US" dirty="0" err="1"/>
              <a:t>ro’yxat</a:t>
            </a:r>
            <a:r>
              <a:rPr lang="en-US" dirty="0"/>
              <a:t>, </a:t>
            </a:r>
            <a:r>
              <a:rPr lang="en-US" dirty="0" err="1"/>
              <a:t>kiritish</a:t>
            </a:r>
            <a:r>
              <a:rPr lang="en-US" dirty="0"/>
              <a:t> </a:t>
            </a:r>
            <a:r>
              <a:rPr lang="en-US" dirty="0" err="1"/>
              <a:t>oynalari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ho </a:t>
            </a:r>
            <a:r>
              <a:rPr lang="en-US" dirty="0" err="1"/>
              <a:t>kazolardan</a:t>
            </a:r>
            <a:r>
              <a:rPr lang="en-US" dirty="0"/>
              <a:t> </a:t>
            </a:r>
            <a:r>
              <a:rPr lang="en-US" dirty="0" err="1"/>
              <a:t>foydalanmasdan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tuza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. Bu </a:t>
            </a:r>
            <a:r>
              <a:rPr lang="en-US" dirty="0" err="1"/>
              <a:t>obyektlarning</a:t>
            </a:r>
            <a:r>
              <a:rPr lang="en-US" dirty="0"/>
              <a:t> </a:t>
            </a:r>
            <a:r>
              <a:rPr lang="en-US" dirty="0" err="1"/>
              <a:t>barchasi</a:t>
            </a:r>
            <a:r>
              <a:rPr lang="en-US" dirty="0"/>
              <a:t> </a:t>
            </a:r>
            <a:r>
              <a:rPr lang="en-US" dirty="0" err="1"/>
              <a:t>Windowsdagi</a:t>
            </a:r>
            <a:r>
              <a:rPr lang="en-US" dirty="0"/>
              <a:t> </a:t>
            </a:r>
            <a:r>
              <a:rPr lang="en-US" dirty="0" err="1"/>
              <a:t>sichqoncha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muloqot</a:t>
            </a:r>
            <a:r>
              <a:rPr lang="en-US" dirty="0"/>
              <a:t> </a:t>
            </a:r>
            <a:r>
              <a:rPr lang="en-US" dirty="0" err="1"/>
              <a:t>oynasi</a:t>
            </a:r>
            <a:r>
              <a:rPr lang="en-US" dirty="0"/>
              <a:t>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muhimdir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sahifadagi</a:t>
            </a:r>
            <a:r>
              <a:rPr lang="en-US" dirty="0"/>
              <a:t> </a:t>
            </a:r>
            <a:r>
              <a:rPr lang="en-US" dirty="0" err="1"/>
              <a:t>komponentlar</a:t>
            </a:r>
            <a:r>
              <a:rPr lang="en-US" dirty="0"/>
              <a:t> </a:t>
            </a:r>
            <a:r>
              <a:rPr lang="en-US" dirty="0" err="1"/>
              <a:t>to’plami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joylashishini</a:t>
            </a:r>
            <a:r>
              <a:rPr lang="en-US" dirty="0"/>
              <a:t> </a:t>
            </a:r>
            <a:r>
              <a:rPr lang="en-US" dirty="0" err="1"/>
              <a:t>o’zgartirish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Demak</a:t>
            </a:r>
            <a:r>
              <a:rPr lang="en-US" dirty="0"/>
              <a:t>, </a:t>
            </a:r>
            <a:r>
              <a:rPr lang="en-US" dirty="0" err="1"/>
              <a:t>siz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komponentlarni</a:t>
            </a:r>
            <a:r>
              <a:rPr lang="en-US" dirty="0"/>
              <a:t> </a:t>
            </a:r>
            <a:r>
              <a:rPr lang="en-US" dirty="0" err="1"/>
              <a:t>o’rnini</a:t>
            </a:r>
            <a:r>
              <a:rPr lang="en-US" dirty="0"/>
              <a:t> </a:t>
            </a:r>
            <a:r>
              <a:rPr lang="en-US" dirty="0" err="1"/>
              <a:t>o’zgartirish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birgalikda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tarkibiga</a:t>
            </a:r>
            <a:r>
              <a:rPr lang="en-US" dirty="0"/>
              <a:t> </a:t>
            </a:r>
            <a:r>
              <a:rPr lang="en-US" dirty="0" err="1"/>
              <a:t>yangilarini</a:t>
            </a:r>
            <a:r>
              <a:rPr lang="en-US" dirty="0"/>
              <a:t> </a:t>
            </a:r>
            <a:r>
              <a:rPr lang="en-US" dirty="0" err="1"/>
              <a:t>qo’shishingiz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20175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Obyektlar</a:t>
            </a:r>
            <a:r>
              <a:rPr lang="en-US" b="1" dirty="0"/>
              <a:t> </a:t>
            </a:r>
            <a:r>
              <a:rPr lang="en-US" b="1" dirty="0" err="1"/>
              <a:t>Inspektori</a:t>
            </a:r>
            <a:r>
              <a:rPr lang="en-US" b="1" dirty="0"/>
              <a:t> </a:t>
            </a:r>
            <a:r>
              <a:rPr lang="en-US" b="1" dirty="0" err="1"/>
              <a:t>haqida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 </a:t>
            </a:r>
            <a:r>
              <a:rPr lang="en-US" dirty="0" err="1"/>
              <a:t>Oldinroq</a:t>
            </a:r>
            <a:r>
              <a:rPr lang="en-US" dirty="0"/>
              <a:t> biz </a:t>
            </a:r>
            <a:r>
              <a:rPr lang="en-US" dirty="0" err="1"/>
              <a:t>Obyektlar</a:t>
            </a:r>
            <a:r>
              <a:rPr lang="en-US" dirty="0"/>
              <a:t> </a:t>
            </a:r>
            <a:r>
              <a:rPr lang="en-US" dirty="0" err="1"/>
              <a:t>Inspektori</a:t>
            </a:r>
            <a:r>
              <a:rPr lang="en-US" dirty="0"/>
              <a:t> (Object Inspector)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oz</a:t>
            </a:r>
            <a:r>
              <a:rPr lang="en-US" dirty="0"/>
              <a:t> </a:t>
            </a:r>
            <a:r>
              <a:rPr lang="en-US" dirty="0" err="1"/>
              <a:t>tanishib</a:t>
            </a:r>
            <a:r>
              <a:rPr lang="en-US" dirty="0"/>
              <a:t> </a:t>
            </a:r>
            <a:r>
              <a:rPr lang="en-US" dirty="0" err="1"/>
              <a:t>o’tdik</a:t>
            </a:r>
            <a:r>
              <a:rPr lang="en-US" dirty="0"/>
              <a:t>. </a:t>
            </a:r>
            <a:r>
              <a:rPr lang="en-US" dirty="0" err="1"/>
              <a:t>Endi</a:t>
            </a:r>
            <a:r>
              <a:rPr lang="en-US" dirty="0"/>
              <a:t> u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yaqinroq</a:t>
            </a:r>
            <a:r>
              <a:rPr lang="en-US" dirty="0"/>
              <a:t> </a:t>
            </a:r>
            <a:r>
              <a:rPr lang="en-US" dirty="0" err="1"/>
              <a:t>tanishish</a:t>
            </a:r>
            <a:r>
              <a:rPr lang="en-US" dirty="0"/>
              <a:t> </a:t>
            </a:r>
            <a:r>
              <a:rPr lang="en-US" dirty="0" err="1"/>
              <a:t>vaqti</a:t>
            </a:r>
            <a:r>
              <a:rPr lang="en-US" dirty="0"/>
              <a:t> </a:t>
            </a:r>
            <a:r>
              <a:rPr lang="en-US" dirty="0" err="1"/>
              <a:t>etdi</a:t>
            </a:r>
            <a:r>
              <a:rPr lang="en-US" dirty="0"/>
              <a:t>. </a:t>
            </a:r>
            <a:r>
              <a:rPr lang="en-US" dirty="0" err="1"/>
              <a:t>Obyektlar</a:t>
            </a:r>
            <a:r>
              <a:rPr lang="en-US" dirty="0"/>
              <a:t> </a:t>
            </a:r>
            <a:r>
              <a:rPr lang="en-US" dirty="0" err="1"/>
              <a:t>Inspektorining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vazifasi</a:t>
            </a:r>
            <a:r>
              <a:rPr lang="en-US" dirty="0"/>
              <a:t> </a:t>
            </a:r>
            <a:r>
              <a:rPr lang="en-US" dirty="0" err="1"/>
              <a:t>formaga</a:t>
            </a:r>
            <a:r>
              <a:rPr lang="en-US" dirty="0"/>
              <a:t> </a:t>
            </a:r>
            <a:r>
              <a:rPr lang="en-US" dirty="0" err="1"/>
              <a:t>tashlangan</a:t>
            </a:r>
            <a:r>
              <a:rPr lang="en-US" dirty="0"/>
              <a:t> </a:t>
            </a:r>
            <a:r>
              <a:rPr lang="en-US" dirty="0" err="1"/>
              <a:t>ixtiyoriy</a:t>
            </a:r>
            <a:r>
              <a:rPr lang="en-US" dirty="0"/>
              <a:t> </a:t>
            </a:r>
            <a:r>
              <a:rPr lang="en-US" dirty="0" err="1"/>
              <a:t>obyektning</a:t>
            </a:r>
            <a:r>
              <a:rPr lang="en-US" dirty="0"/>
              <a:t> </a:t>
            </a:r>
            <a:r>
              <a:rPr lang="en-US" dirty="0" err="1"/>
              <a:t>xususiyatlarini</a:t>
            </a:r>
            <a:r>
              <a:rPr lang="en-US" dirty="0"/>
              <a:t> </a:t>
            </a:r>
            <a:r>
              <a:rPr lang="en-US" dirty="0" err="1"/>
              <a:t>tahrirlash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u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formaning</a:t>
            </a:r>
            <a:r>
              <a:rPr lang="en-US" dirty="0"/>
              <a:t> </a:t>
            </a:r>
            <a:r>
              <a:rPr lang="en-US" dirty="0" err="1"/>
              <a:t>xususiyatlarini</a:t>
            </a:r>
            <a:r>
              <a:rPr lang="en-US" dirty="0"/>
              <a:t> ham </a:t>
            </a:r>
            <a:r>
              <a:rPr lang="en-US" dirty="0" err="1"/>
              <a:t>o’zgartirish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Obyektlar</a:t>
            </a:r>
            <a:r>
              <a:rPr lang="en-US" dirty="0"/>
              <a:t> </a:t>
            </a:r>
            <a:r>
              <a:rPr lang="en-US" dirty="0" err="1"/>
              <a:t>Inspektorini</a:t>
            </a:r>
            <a:r>
              <a:rPr lang="en-US" dirty="0"/>
              <a:t> </a:t>
            </a:r>
            <a:r>
              <a:rPr lang="en-US" dirty="0" err="1"/>
              <a:t>o’rganishning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qulay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 – u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ishlashdir</a:t>
            </a:r>
            <a:r>
              <a:rPr lang="en-US" dirty="0"/>
              <a:t>. </a:t>
            </a:r>
            <a:r>
              <a:rPr lang="en-US" dirty="0" err="1"/>
              <a:t>Avval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loiha</a:t>
            </a:r>
            <a:r>
              <a:rPr lang="en-US" dirty="0"/>
              <a:t> </a:t>
            </a:r>
            <a:r>
              <a:rPr lang="en-US" dirty="0" err="1"/>
              <a:t>ochamiz</a:t>
            </a:r>
            <a:r>
              <a:rPr lang="en-US" dirty="0"/>
              <a:t> File | New Project. </a:t>
            </a:r>
            <a:r>
              <a:rPr lang="en-US" dirty="0" err="1"/>
              <a:t>So’ngra</a:t>
            </a:r>
            <a:r>
              <a:rPr lang="en-US" dirty="0"/>
              <a:t> </a:t>
            </a:r>
            <a:r>
              <a:rPr lang="en-US" dirty="0" err="1"/>
              <a:t>formaga</a:t>
            </a:r>
            <a:r>
              <a:rPr lang="en-US" dirty="0"/>
              <a:t> </a:t>
            </a:r>
            <a:r>
              <a:rPr lang="en-US" dirty="0" err="1"/>
              <a:t>TMemo</a:t>
            </a:r>
            <a:r>
              <a:rPr lang="en-US" dirty="0"/>
              <a:t>, </a:t>
            </a:r>
            <a:r>
              <a:rPr lang="en-US" dirty="0" err="1"/>
              <a:t>TButton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TListBox</a:t>
            </a:r>
            <a:r>
              <a:rPr lang="en-US" dirty="0"/>
              <a:t> </a:t>
            </a:r>
            <a:r>
              <a:rPr lang="en-US" dirty="0" err="1"/>
              <a:t>obyektlarini</a:t>
            </a:r>
            <a:r>
              <a:rPr lang="en-US" dirty="0"/>
              <a:t> 1-rasmda </a:t>
            </a:r>
            <a:r>
              <a:rPr lang="en-US" dirty="0" err="1"/>
              <a:t>ko’rsatilganidek</a:t>
            </a:r>
            <a:r>
              <a:rPr lang="en-US" dirty="0"/>
              <a:t> </a:t>
            </a:r>
            <a:r>
              <a:rPr lang="en-US" dirty="0" err="1"/>
              <a:t>joylashtiring</a:t>
            </a:r>
            <a:r>
              <a:rPr lang="en-US" dirty="0"/>
              <a:t>. </a:t>
            </a:r>
            <a:r>
              <a:rPr lang="en-US" dirty="0" err="1"/>
              <a:t>Xususiyatlar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ishlashni</a:t>
            </a:r>
            <a:r>
              <a:rPr lang="en-US" dirty="0"/>
              <a:t> </a:t>
            </a:r>
            <a:r>
              <a:rPr lang="en-US" dirty="0" err="1"/>
              <a:t>boshlashda</a:t>
            </a:r>
            <a:r>
              <a:rPr lang="en-US" dirty="0"/>
              <a:t> Ctl3D </a:t>
            </a:r>
            <a:r>
              <a:rPr lang="en-US" dirty="0" err="1"/>
              <a:t>xususiyatidan</a:t>
            </a:r>
            <a:r>
              <a:rPr lang="en-US" dirty="0"/>
              <a:t> </a:t>
            </a:r>
            <a:r>
              <a:rPr lang="en-US" dirty="0" err="1"/>
              <a:t>boshlaymiz</a:t>
            </a:r>
            <a:r>
              <a:rPr lang="en-US" dirty="0"/>
              <a:t> (</a:t>
            </a:r>
            <a:r>
              <a:rPr lang="en-US" dirty="0" err="1"/>
              <a:t>jimlik</a:t>
            </a:r>
            <a:r>
              <a:rPr lang="en-US" dirty="0"/>
              <a:t> </a:t>
            </a:r>
            <a:r>
              <a:rPr lang="en-US" dirty="0" err="1"/>
              <a:t>qoidasi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faol</a:t>
            </a:r>
            <a:r>
              <a:rPr lang="en-US" dirty="0"/>
              <a:t>). </a:t>
            </a:r>
            <a:r>
              <a:rPr lang="en-US" dirty="0" err="1"/>
              <a:t>Formaga</a:t>
            </a:r>
            <a:r>
              <a:rPr lang="en-US" dirty="0"/>
              <a:t> </a:t>
            </a:r>
            <a:r>
              <a:rPr lang="en-US" dirty="0" err="1"/>
              <a:t>sichqon</a:t>
            </a:r>
            <a:r>
              <a:rPr lang="en-US" dirty="0"/>
              <a:t> </a:t>
            </a:r>
            <a:r>
              <a:rPr lang="en-US" dirty="0" err="1"/>
              <a:t>tugmasini</a:t>
            </a:r>
            <a:r>
              <a:rPr lang="en-US" dirty="0"/>
              <a:t> </a:t>
            </a:r>
            <a:r>
              <a:rPr lang="en-US" dirty="0" err="1"/>
              <a:t>bosing</a:t>
            </a:r>
            <a:r>
              <a:rPr lang="en-US" dirty="0"/>
              <a:t>, </a:t>
            </a:r>
            <a:r>
              <a:rPr lang="en-US" dirty="0" err="1"/>
              <a:t>Obyektlar</a:t>
            </a:r>
            <a:r>
              <a:rPr lang="en-US" dirty="0"/>
              <a:t> </a:t>
            </a:r>
            <a:r>
              <a:rPr lang="en-US" dirty="0" err="1"/>
              <a:t>Inspektoriga</a:t>
            </a:r>
            <a:r>
              <a:rPr lang="en-US" dirty="0"/>
              <a:t> </a:t>
            </a:r>
            <a:r>
              <a:rPr lang="en-US" dirty="0" err="1"/>
              <a:t>o’ting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Ctl3D </a:t>
            </a:r>
            <a:r>
              <a:rPr lang="en-US" dirty="0" err="1"/>
              <a:t>xususiyati</a:t>
            </a:r>
            <a:r>
              <a:rPr lang="en-US" dirty="0"/>
              <a:t> </a:t>
            </a:r>
            <a:r>
              <a:rPr lang="en-US" dirty="0" err="1"/>
              <a:t>qiymatini</a:t>
            </a:r>
            <a:r>
              <a:rPr lang="en-US" dirty="0"/>
              <a:t> </a:t>
            </a:r>
            <a:r>
              <a:rPr lang="en-US" dirty="0" err="1"/>
              <a:t>sichqoncha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necha</a:t>
            </a:r>
            <a:r>
              <a:rPr lang="en-US" dirty="0"/>
              <a:t> </a:t>
            </a:r>
            <a:r>
              <a:rPr lang="en-US" dirty="0" err="1"/>
              <a:t>marta</a:t>
            </a:r>
            <a:r>
              <a:rPr lang="en-US" dirty="0"/>
              <a:t> </a:t>
            </a:r>
            <a:r>
              <a:rPr lang="en-US" dirty="0" err="1"/>
              <a:t>o’zgartirib</a:t>
            </a:r>
            <a:r>
              <a:rPr lang="en-US" dirty="0"/>
              <a:t> </a:t>
            </a:r>
            <a:r>
              <a:rPr lang="en-US" dirty="0" err="1"/>
              <a:t>ko’ring</a:t>
            </a:r>
            <a:r>
              <a:rPr lang="en-US" dirty="0"/>
              <a:t>. Bu </a:t>
            </a:r>
            <a:r>
              <a:rPr lang="en-US" dirty="0" err="1"/>
              <a:t>amal</a:t>
            </a:r>
            <a:r>
              <a:rPr lang="en-US" dirty="0"/>
              <a:t> </a:t>
            </a:r>
            <a:r>
              <a:rPr lang="en-US" dirty="0" err="1"/>
              <a:t>formaning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ko’rinishini</a:t>
            </a:r>
            <a:r>
              <a:rPr lang="en-US" dirty="0"/>
              <a:t> </a:t>
            </a:r>
            <a:r>
              <a:rPr lang="en-US" dirty="0" err="1"/>
              <a:t>o’zgartirayotganligiga</a:t>
            </a:r>
            <a:r>
              <a:rPr lang="en-US" dirty="0"/>
              <a:t> </a:t>
            </a:r>
            <a:r>
              <a:rPr lang="en-US" dirty="0" err="1"/>
              <a:t>e`tibor</a:t>
            </a:r>
            <a:r>
              <a:rPr lang="en-US" dirty="0"/>
              <a:t> </a:t>
            </a:r>
            <a:r>
              <a:rPr lang="en-US" dirty="0" err="1"/>
              <a:t>qarating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22688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Tashqi</a:t>
            </a:r>
            <a:r>
              <a:rPr lang="en-US" b="1" dirty="0"/>
              <a:t> </a:t>
            </a:r>
            <a:r>
              <a:rPr lang="en-US" b="1" dirty="0" err="1"/>
              <a:t>dasturlarni</a:t>
            </a:r>
            <a:r>
              <a:rPr lang="en-US" b="1" dirty="0"/>
              <a:t> </a:t>
            </a:r>
            <a:r>
              <a:rPr lang="en-US" b="1" dirty="0" err="1"/>
              <a:t>ishga</a:t>
            </a:r>
            <a:r>
              <a:rPr lang="en-US" b="1" dirty="0"/>
              <a:t> </a:t>
            </a:r>
            <a:r>
              <a:rPr lang="en-US" b="1" dirty="0" err="1"/>
              <a:t>tushirish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 </a:t>
            </a:r>
            <a:r>
              <a:rPr lang="en-US" dirty="0" err="1"/>
              <a:t>Ma`lumotlar</a:t>
            </a:r>
            <a:r>
              <a:rPr lang="en-US" dirty="0"/>
              <a:t> </a:t>
            </a:r>
            <a:r>
              <a:rPr lang="en-US" dirty="0" err="1"/>
              <a:t>omborining</a:t>
            </a:r>
            <a:r>
              <a:rPr lang="en-US" dirty="0"/>
              <a:t> </a:t>
            </a:r>
            <a:r>
              <a:rPr lang="en-US" dirty="0" err="1"/>
              <a:t>maqsadi</a:t>
            </a:r>
            <a:r>
              <a:rPr lang="en-US" dirty="0"/>
              <a:t> </a:t>
            </a:r>
            <a:r>
              <a:rPr lang="en-US" dirty="0" err="1"/>
              <a:t>ma`niga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ma`lumotlarni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nechta</a:t>
            </a:r>
            <a:r>
              <a:rPr lang="en-US" dirty="0"/>
              <a:t> </a:t>
            </a:r>
            <a:r>
              <a:rPr lang="en-US" dirty="0" err="1"/>
              <a:t>joyda</a:t>
            </a:r>
            <a:r>
              <a:rPr lang="en-US" dirty="0"/>
              <a:t> </a:t>
            </a:r>
            <a:r>
              <a:rPr lang="en-US" dirty="0" err="1"/>
              <a:t>ortiqcha</a:t>
            </a:r>
            <a:r>
              <a:rPr lang="en-US" dirty="0"/>
              <a:t> </a:t>
            </a:r>
            <a:r>
              <a:rPr lang="en-US" dirty="0" err="1"/>
              <a:t>sarflarsiz</a:t>
            </a:r>
            <a:r>
              <a:rPr lang="en-US" dirty="0"/>
              <a:t> (</a:t>
            </a:r>
            <a:r>
              <a:rPr lang="en-US" dirty="0" err="1"/>
              <a:t>xotira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zaxiralarni</a:t>
            </a:r>
            <a:r>
              <a:rPr lang="en-US" dirty="0"/>
              <a:t> </a:t>
            </a:r>
            <a:r>
              <a:rPr lang="en-US" dirty="0" err="1"/>
              <a:t>iqtisod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) </a:t>
            </a:r>
            <a:r>
              <a:rPr lang="en-US" dirty="0" err="1"/>
              <a:t>saqlashdir</a:t>
            </a:r>
            <a:r>
              <a:rPr lang="en-US" dirty="0"/>
              <a:t>. </a:t>
            </a:r>
            <a:r>
              <a:rPr lang="en-US" dirty="0" err="1"/>
              <a:t>Shunday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ma`lumotlar</a:t>
            </a:r>
            <a:r>
              <a:rPr lang="en-US" dirty="0"/>
              <a:t> </a:t>
            </a:r>
            <a:r>
              <a:rPr lang="en-US" dirty="0" err="1"/>
              <a:t>ombori</a:t>
            </a:r>
            <a:r>
              <a:rPr lang="en-US" dirty="0"/>
              <a:t> </a:t>
            </a:r>
            <a:r>
              <a:rPr lang="en-US" dirty="0" err="1"/>
              <a:t>ikkita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maqsadlarni</a:t>
            </a:r>
            <a:r>
              <a:rPr lang="en-US" dirty="0"/>
              <a:t> </a:t>
            </a:r>
            <a:r>
              <a:rPr lang="en-US" dirty="0" err="1"/>
              <a:t>ko’zda</a:t>
            </a:r>
            <a:r>
              <a:rPr lang="en-US" dirty="0"/>
              <a:t> </a:t>
            </a:r>
            <a:r>
              <a:rPr lang="en-US" dirty="0" err="1"/>
              <a:t>tutadi</a:t>
            </a:r>
            <a:r>
              <a:rPr lang="en-US" dirty="0"/>
              <a:t>: </a:t>
            </a:r>
            <a:r>
              <a:rPr lang="en-US" dirty="0" err="1"/>
              <a:t>ma`lumotlarni</a:t>
            </a:r>
            <a:r>
              <a:rPr lang="en-US" dirty="0"/>
              <a:t> </a:t>
            </a:r>
            <a:r>
              <a:rPr lang="en-US" dirty="0" err="1"/>
              <a:t>yoo’qolishdan</a:t>
            </a:r>
            <a:r>
              <a:rPr lang="en-US" dirty="0"/>
              <a:t> </a:t>
            </a:r>
            <a:r>
              <a:rPr lang="en-US" dirty="0" err="1"/>
              <a:t>saqlash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ishonchliligini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Demak</a:t>
            </a:r>
            <a:r>
              <a:rPr lang="en-US" dirty="0"/>
              <a:t>,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loihalangan</a:t>
            </a:r>
            <a:r>
              <a:rPr lang="en-US" dirty="0"/>
              <a:t> </a:t>
            </a:r>
            <a:r>
              <a:rPr lang="en-US" dirty="0" err="1"/>
              <a:t>ma`lumotlar</a:t>
            </a:r>
            <a:r>
              <a:rPr lang="en-US" dirty="0"/>
              <a:t> </a:t>
            </a:r>
            <a:r>
              <a:rPr lang="en-US" dirty="0" err="1"/>
              <a:t>ombori</a:t>
            </a:r>
            <a:r>
              <a:rPr lang="en-US" dirty="0"/>
              <a:t>: </a:t>
            </a:r>
            <a:endParaRPr lang="ru-RU" dirty="0"/>
          </a:p>
          <a:p>
            <a:r>
              <a:rPr lang="ru-RU" dirty="0"/>
              <a:t></a:t>
            </a:r>
            <a:r>
              <a:rPr lang="en-US" dirty="0"/>
              <a:t> </a:t>
            </a:r>
            <a:r>
              <a:rPr lang="en-US" dirty="0" err="1"/>
              <a:t>foydalanuvchilarning</a:t>
            </a:r>
            <a:r>
              <a:rPr lang="en-US" dirty="0"/>
              <a:t> </a:t>
            </a:r>
            <a:r>
              <a:rPr lang="en-US" dirty="0" err="1"/>
              <a:t>ma`lumotlar</a:t>
            </a:r>
            <a:r>
              <a:rPr lang="en-US" dirty="0"/>
              <a:t> </a:t>
            </a:r>
            <a:r>
              <a:rPr lang="en-US" dirty="0" err="1"/>
              <a:t>omboriga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talablarini</a:t>
            </a:r>
            <a:r>
              <a:rPr lang="en-US" dirty="0"/>
              <a:t> </a:t>
            </a:r>
            <a:r>
              <a:rPr lang="en-US" dirty="0" err="1"/>
              <a:t>qondiradi</a:t>
            </a:r>
            <a:r>
              <a:rPr lang="en-US" dirty="0"/>
              <a:t>. </a:t>
            </a:r>
            <a:r>
              <a:rPr lang="en-US" dirty="0" err="1"/>
              <a:t>Shuning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ma`lumotlar</a:t>
            </a:r>
            <a:r>
              <a:rPr lang="en-US" dirty="0"/>
              <a:t> </a:t>
            </a:r>
            <a:r>
              <a:rPr lang="en-US" dirty="0" err="1"/>
              <a:t>omborini</a:t>
            </a:r>
            <a:r>
              <a:rPr lang="en-US" dirty="0"/>
              <a:t> </a:t>
            </a:r>
            <a:r>
              <a:rPr lang="en-US" dirty="0" err="1"/>
              <a:t>loihalashdan</a:t>
            </a:r>
            <a:r>
              <a:rPr lang="en-US" dirty="0"/>
              <a:t> </a:t>
            </a:r>
            <a:r>
              <a:rPr lang="en-US" dirty="0" err="1"/>
              <a:t>oldin</a:t>
            </a:r>
            <a:r>
              <a:rPr lang="en-US" dirty="0"/>
              <a:t> </a:t>
            </a:r>
            <a:r>
              <a:rPr lang="en-US" dirty="0" err="1"/>
              <a:t>foydalanuvchilarning</a:t>
            </a:r>
            <a:r>
              <a:rPr lang="en-US" dirty="0"/>
              <a:t> </a:t>
            </a:r>
            <a:r>
              <a:rPr lang="en-US" dirty="0" err="1"/>
              <a:t>ma`lumotlar</a:t>
            </a:r>
            <a:r>
              <a:rPr lang="en-US" dirty="0"/>
              <a:t> </a:t>
            </a:r>
            <a:r>
              <a:rPr lang="en-US" dirty="0" err="1"/>
              <a:t>omboriga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talablarini</a:t>
            </a:r>
            <a:r>
              <a:rPr lang="en-US" dirty="0"/>
              <a:t> </a:t>
            </a:r>
            <a:r>
              <a:rPr lang="en-US" dirty="0" err="1"/>
              <a:t>keng</a:t>
            </a:r>
            <a:r>
              <a:rPr lang="en-US" dirty="0"/>
              <a:t> </a:t>
            </a:r>
            <a:r>
              <a:rPr lang="en-US" dirty="0" err="1"/>
              <a:t>miqyosda</a:t>
            </a:r>
            <a:r>
              <a:rPr lang="en-US" dirty="0"/>
              <a:t> </a:t>
            </a:r>
            <a:r>
              <a:rPr lang="en-US" dirty="0" err="1"/>
              <a:t>o’rganib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. </a:t>
            </a:r>
            <a:endParaRPr lang="ru-RU" dirty="0"/>
          </a:p>
          <a:p>
            <a:r>
              <a:rPr lang="ru-RU" dirty="0"/>
              <a:t></a:t>
            </a:r>
            <a:r>
              <a:rPr lang="en-US" dirty="0"/>
              <a:t> </a:t>
            </a:r>
            <a:r>
              <a:rPr lang="en-US" dirty="0" err="1"/>
              <a:t>Ma`lumotlarning</a:t>
            </a:r>
            <a:r>
              <a:rPr lang="en-US" dirty="0"/>
              <a:t> </a:t>
            </a:r>
            <a:r>
              <a:rPr lang="en-US" dirty="0" err="1"/>
              <a:t>mosligi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ishonchliligini</a:t>
            </a:r>
            <a:r>
              <a:rPr lang="en-US" dirty="0"/>
              <a:t> </a:t>
            </a:r>
            <a:r>
              <a:rPr lang="en-US" dirty="0" err="1"/>
              <a:t>kafolatlaydi</a:t>
            </a:r>
            <a:r>
              <a:rPr lang="en-US" dirty="0"/>
              <a:t>. </a:t>
            </a:r>
            <a:r>
              <a:rPr lang="en-US" dirty="0" err="1"/>
              <a:t>Jadvallarni</a:t>
            </a:r>
            <a:r>
              <a:rPr lang="en-US" dirty="0"/>
              <a:t> </a:t>
            </a:r>
            <a:r>
              <a:rPr lang="en-US" dirty="0" err="1"/>
              <a:t>tuzishda</a:t>
            </a:r>
            <a:r>
              <a:rPr lang="en-US" dirty="0"/>
              <a:t> </a:t>
            </a:r>
            <a:r>
              <a:rPr lang="en-US" dirty="0" err="1"/>
              <a:t>foydalanuvchi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bo’lmagan</a:t>
            </a:r>
            <a:r>
              <a:rPr lang="en-US" dirty="0"/>
              <a:t> </a:t>
            </a:r>
            <a:r>
              <a:rPr lang="en-US" dirty="0" err="1"/>
              <a:t>ma`lumotlar</a:t>
            </a:r>
            <a:r>
              <a:rPr lang="en-US" dirty="0"/>
              <a:t> </a:t>
            </a:r>
            <a:r>
              <a:rPr lang="en-US" dirty="0" err="1"/>
              <a:t>kiritilashining</a:t>
            </a:r>
            <a:r>
              <a:rPr lang="en-US" dirty="0"/>
              <a:t> </a:t>
            </a:r>
            <a:r>
              <a:rPr lang="en-US" dirty="0" err="1"/>
              <a:t>oldini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ma`lum</a:t>
            </a:r>
            <a:r>
              <a:rPr lang="en-US" dirty="0"/>
              <a:t> </a:t>
            </a:r>
            <a:r>
              <a:rPr lang="en-US" dirty="0" err="1"/>
              <a:t>shartlarni</a:t>
            </a:r>
            <a:r>
              <a:rPr lang="en-US" dirty="0"/>
              <a:t> </a:t>
            </a:r>
            <a:r>
              <a:rPr lang="en-US" dirty="0" err="1"/>
              <a:t>kiritish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19201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/>
              <a:t>Delphida</a:t>
            </a:r>
            <a:r>
              <a:rPr lang="en-US" b="1" dirty="0"/>
              <a:t> </a:t>
            </a:r>
            <a:r>
              <a:rPr lang="en-US" b="1" dirty="0" err="1"/>
              <a:t>ma`lumotlar</a:t>
            </a:r>
            <a:r>
              <a:rPr lang="en-US" b="1" dirty="0"/>
              <a:t> </a:t>
            </a:r>
            <a:r>
              <a:rPr lang="en-US" b="1" dirty="0" err="1"/>
              <a:t>ombori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ishlovchi</a:t>
            </a:r>
            <a:r>
              <a:rPr lang="en-US" b="1" dirty="0"/>
              <a:t> </a:t>
            </a:r>
            <a:r>
              <a:rPr lang="en-US" b="1" dirty="0" err="1"/>
              <a:t>komponentlar</a:t>
            </a:r>
            <a:r>
              <a:rPr lang="en-US" b="1" dirty="0"/>
              <a:t> </a:t>
            </a:r>
            <a:r>
              <a:rPr lang="en-US" b="1" dirty="0" err="1"/>
              <a:t>sharhi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 </a:t>
            </a:r>
            <a:r>
              <a:rPr lang="en-US" dirty="0" err="1"/>
              <a:t>Delphida</a:t>
            </a:r>
            <a:r>
              <a:rPr lang="en-US" dirty="0"/>
              <a:t> </a:t>
            </a:r>
            <a:r>
              <a:rPr lang="en-US" dirty="0" err="1"/>
              <a:t>ma`lumotlar</a:t>
            </a:r>
            <a:r>
              <a:rPr lang="en-US" dirty="0"/>
              <a:t> </a:t>
            </a:r>
            <a:r>
              <a:rPr lang="en-US" dirty="0" err="1"/>
              <a:t>ombori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ishlovchi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ko’p</a:t>
            </a:r>
            <a:r>
              <a:rPr lang="en-US" dirty="0"/>
              <a:t> </a:t>
            </a:r>
            <a:r>
              <a:rPr lang="en-US" dirty="0" err="1"/>
              <a:t>komponentlar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, biz </a:t>
            </a:r>
            <a:r>
              <a:rPr lang="en-US" dirty="0" err="1"/>
              <a:t>ulardan</a:t>
            </a:r>
            <a:r>
              <a:rPr lang="en-US" dirty="0"/>
              <a:t>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TTable</a:t>
            </a:r>
            <a:r>
              <a:rPr lang="en-US" dirty="0"/>
              <a:t>, </a:t>
            </a:r>
            <a:r>
              <a:rPr lang="en-US" dirty="0" err="1"/>
              <a:t>TDbgrids</a:t>
            </a:r>
            <a:r>
              <a:rPr lang="en-US" dirty="0"/>
              <a:t>, </a:t>
            </a:r>
            <a:r>
              <a:rPr lang="en-US" dirty="0" err="1"/>
              <a:t>TDataSource</a:t>
            </a:r>
            <a:r>
              <a:rPr lang="en-US" dirty="0"/>
              <a:t>, </a:t>
            </a:r>
            <a:r>
              <a:rPr lang="en-US" dirty="0" err="1"/>
              <a:t>TDbNavigator</a:t>
            </a:r>
            <a:r>
              <a:rPr lang="en-US" dirty="0"/>
              <a:t> </a:t>
            </a:r>
            <a:r>
              <a:rPr lang="en-US" dirty="0" err="1"/>
              <a:t>komponentlari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tanishamiz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TTable</a:t>
            </a:r>
            <a:r>
              <a:rPr lang="en-US" dirty="0"/>
              <a:t> </a:t>
            </a:r>
            <a:r>
              <a:rPr lang="en-US" dirty="0" err="1"/>
              <a:t>obyekti</a:t>
            </a:r>
            <a:r>
              <a:rPr lang="en-US" dirty="0"/>
              <a:t> </a:t>
            </a:r>
            <a:r>
              <a:rPr lang="en-US" dirty="0" err="1"/>
              <a:t>ma`lumotlar</a:t>
            </a:r>
            <a:r>
              <a:rPr lang="en-US" dirty="0"/>
              <a:t> </a:t>
            </a:r>
            <a:r>
              <a:rPr lang="en-US" dirty="0" err="1"/>
              <a:t>omboridagi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jadval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mulokot</a:t>
            </a:r>
            <a:r>
              <a:rPr lang="en-US" dirty="0"/>
              <a:t> </a:t>
            </a:r>
            <a:r>
              <a:rPr lang="en-US" dirty="0" err="1"/>
              <a:t>o’rnatish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</a:t>
            </a:r>
            <a:r>
              <a:rPr lang="en-US" dirty="0" err="1"/>
              <a:t>TTable</a:t>
            </a:r>
            <a:r>
              <a:rPr lang="en-US" dirty="0"/>
              <a:t> </a:t>
            </a:r>
            <a:r>
              <a:rPr lang="en-US" dirty="0" err="1"/>
              <a:t>ixtiyoriy</a:t>
            </a:r>
            <a:r>
              <a:rPr lang="en-US" dirty="0"/>
              <a:t> </a:t>
            </a:r>
            <a:r>
              <a:rPr lang="en-US" dirty="0" err="1"/>
              <a:t>tipdagi</a:t>
            </a:r>
            <a:r>
              <a:rPr lang="en-US" dirty="0"/>
              <a:t> (FoxPro, ODBC, SQL ...) </a:t>
            </a:r>
            <a:r>
              <a:rPr lang="en-US" dirty="0" err="1"/>
              <a:t>ma`lumotlar</a:t>
            </a:r>
            <a:r>
              <a:rPr lang="en-US" dirty="0"/>
              <a:t> </a:t>
            </a:r>
            <a:r>
              <a:rPr lang="en-US" dirty="0" err="1"/>
              <a:t>omborining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yozuviga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maydoniga</a:t>
            </a:r>
            <a:r>
              <a:rPr lang="en-US" dirty="0"/>
              <a:t> </a:t>
            </a:r>
            <a:r>
              <a:rPr lang="en-US" dirty="0" err="1"/>
              <a:t>to’g’ridan</a:t>
            </a:r>
            <a:r>
              <a:rPr lang="en-US" dirty="0"/>
              <a:t> </a:t>
            </a:r>
            <a:r>
              <a:rPr lang="en-US" dirty="0" err="1"/>
              <a:t>to’g’ri</a:t>
            </a:r>
            <a:r>
              <a:rPr lang="en-US" dirty="0"/>
              <a:t> </a:t>
            </a:r>
            <a:r>
              <a:rPr lang="en-US" dirty="0" err="1"/>
              <a:t>murojaat</a:t>
            </a:r>
            <a:r>
              <a:rPr lang="en-US" dirty="0"/>
              <a:t> </a:t>
            </a:r>
            <a:r>
              <a:rPr lang="en-US" dirty="0" err="1"/>
              <a:t>qila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. Bu </a:t>
            </a:r>
            <a:r>
              <a:rPr lang="en-US" dirty="0" err="1"/>
              <a:t>komponent</a:t>
            </a:r>
            <a:r>
              <a:rPr lang="en-US" dirty="0"/>
              <a:t> </a:t>
            </a:r>
            <a:r>
              <a:rPr lang="en-US" dirty="0" err="1"/>
              <a:t>shuningdek</a:t>
            </a:r>
            <a:r>
              <a:rPr lang="en-US" dirty="0"/>
              <a:t>, </a:t>
            </a:r>
            <a:r>
              <a:rPr lang="en-US" dirty="0" err="1"/>
              <a:t>alohida</a:t>
            </a:r>
            <a:r>
              <a:rPr lang="en-US" dirty="0"/>
              <a:t> </a:t>
            </a:r>
            <a:r>
              <a:rPr lang="en-US" dirty="0" err="1"/>
              <a:t>hisobotlar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ham </a:t>
            </a:r>
            <a:r>
              <a:rPr lang="en-US" dirty="0" err="1"/>
              <a:t>muloqot</a:t>
            </a:r>
            <a:r>
              <a:rPr lang="en-US" dirty="0"/>
              <a:t> </a:t>
            </a:r>
            <a:r>
              <a:rPr lang="en-US" dirty="0" err="1"/>
              <a:t>o’rnata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/>
              <a:t>TTABLE </a:t>
            </a:r>
            <a:r>
              <a:rPr lang="en-US" dirty="0" err="1"/>
              <a:t>obyektidan</a:t>
            </a:r>
            <a:r>
              <a:rPr lang="en-US" dirty="0"/>
              <a:t> </a:t>
            </a:r>
            <a:r>
              <a:rPr lang="en-US" dirty="0" err="1"/>
              <a:t>foydalanishdan</a:t>
            </a:r>
            <a:r>
              <a:rPr lang="en-US" dirty="0"/>
              <a:t> </a:t>
            </a:r>
            <a:r>
              <a:rPr lang="en-US" dirty="0" err="1"/>
              <a:t>oldin</a:t>
            </a:r>
            <a:r>
              <a:rPr lang="en-US" dirty="0"/>
              <a:t> </a:t>
            </a:r>
            <a:r>
              <a:rPr lang="en-US" dirty="0" err="1"/>
              <a:t>unga</a:t>
            </a:r>
            <a:r>
              <a:rPr lang="en-US" dirty="0"/>
              <a:t> </a:t>
            </a:r>
            <a:r>
              <a:rPr lang="en-US" dirty="0" err="1"/>
              <a:t>ma`lumotlar</a:t>
            </a:r>
            <a:r>
              <a:rPr lang="en-US" dirty="0"/>
              <a:t> </a:t>
            </a:r>
            <a:r>
              <a:rPr lang="en-US" dirty="0" err="1"/>
              <a:t>ombori</a:t>
            </a:r>
            <a:r>
              <a:rPr lang="en-US" dirty="0"/>
              <a:t> </a:t>
            </a:r>
            <a:r>
              <a:rPr lang="en-US" dirty="0" err="1"/>
              <a:t>alyasini</a:t>
            </a:r>
            <a:r>
              <a:rPr lang="en-US" dirty="0"/>
              <a:t> </a:t>
            </a:r>
            <a:r>
              <a:rPr lang="en-US" dirty="0" err="1"/>
              <a:t>ulash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, </a:t>
            </a:r>
            <a:r>
              <a:rPr lang="en-US" dirty="0" err="1"/>
              <a:t>ya`ni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komponentning</a:t>
            </a:r>
            <a:r>
              <a:rPr lang="en-US" dirty="0"/>
              <a:t> </a:t>
            </a:r>
            <a:r>
              <a:rPr lang="en-US" dirty="0" err="1"/>
              <a:t>DatabaseName</a:t>
            </a:r>
            <a:r>
              <a:rPr lang="en-US" dirty="0"/>
              <a:t> </a:t>
            </a:r>
            <a:r>
              <a:rPr lang="en-US" dirty="0" err="1"/>
              <a:t>xususiyatida</a:t>
            </a:r>
            <a:r>
              <a:rPr lang="en-US" dirty="0"/>
              <a:t> </a:t>
            </a:r>
            <a:r>
              <a:rPr lang="en-US" dirty="0" err="1"/>
              <a:t>chiqadigan</a:t>
            </a:r>
            <a:r>
              <a:rPr lang="en-US" dirty="0"/>
              <a:t> </a:t>
            </a:r>
            <a:r>
              <a:rPr lang="en-US" dirty="0" err="1"/>
              <a:t>ro’yxatdan</a:t>
            </a:r>
            <a:r>
              <a:rPr lang="en-US" dirty="0"/>
              <a:t> 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alyasni</a:t>
            </a:r>
            <a:r>
              <a:rPr lang="en-US" dirty="0"/>
              <a:t> </a:t>
            </a:r>
            <a:r>
              <a:rPr lang="en-US" dirty="0" err="1"/>
              <a:t>tanlash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TableName</a:t>
            </a:r>
            <a:r>
              <a:rPr lang="en-US" dirty="0"/>
              <a:t> </a:t>
            </a:r>
            <a:r>
              <a:rPr lang="en-US" dirty="0" err="1"/>
              <a:t>xususiyatidagi</a:t>
            </a:r>
            <a:r>
              <a:rPr lang="en-US" dirty="0"/>
              <a:t> </a:t>
            </a:r>
            <a:r>
              <a:rPr lang="en-US" dirty="0" err="1"/>
              <a:t>ro’yxatdan</a:t>
            </a:r>
            <a:r>
              <a:rPr lang="en-US" dirty="0"/>
              <a:t> 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jadval</a:t>
            </a:r>
            <a:r>
              <a:rPr lang="en-US" dirty="0"/>
              <a:t> </a:t>
            </a:r>
            <a:r>
              <a:rPr lang="en-US" dirty="0" err="1"/>
              <a:t>nomini</a:t>
            </a:r>
            <a:r>
              <a:rPr lang="en-US" dirty="0"/>
              <a:t> </a:t>
            </a:r>
            <a:r>
              <a:rPr lang="en-US" dirty="0" err="1"/>
              <a:t>tanlash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29521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/>
              <a:t>Ma`lumotlar</a:t>
            </a:r>
            <a:r>
              <a:rPr lang="en-US" b="1" dirty="0"/>
              <a:t> </a:t>
            </a:r>
            <a:r>
              <a:rPr lang="en-US" b="1" dirty="0" err="1"/>
              <a:t>omboriga</a:t>
            </a:r>
            <a:r>
              <a:rPr lang="en-US" b="1" dirty="0"/>
              <a:t> </a:t>
            </a:r>
            <a:r>
              <a:rPr lang="en-US" b="1" dirty="0" err="1"/>
              <a:t>murojaat</a:t>
            </a:r>
            <a:r>
              <a:rPr lang="en-US" b="1" dirty="0"/>
              <a:t> </a:t>
            </a:r>
            <a:r>
              <a:rPr lang="en-US" b="1" dirty="0" err="1"/>
              <a:t>qiluvchi</a:t>
            </a:r>
            <a:r>
              <a:rPr lang="en-US" b="1" dirty="0"/>
              <a:t> </a:t>
            </a:r>
            <a:r>
              <a:rPr lang="en-US" b="1" dirty="0" err="1"/>
              <a:t>dastur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/>
              <a:t>Endi</a:t>
            </a:r>
            <a:r>
              <a:rPr lang="en-US" dirty="0"/>
              <a:t> </a:t>
            </a:r>
            <a:r>
              <a:rPr lang="en-US" dirty="0" err="1"/>
              <a:t>yuqorida</a:t>
            </a:r>
            <a:r>
              <a:rPr lang="en-US" dirty="0"/>
              <a:t> </a:t>
            </a:r>
            <a:r>
              <a:rPr lang="en-US" dirty="0" err="1"/>
              <a:t>aytilganlarni</a:t>
            </a:r>
            <a:r>
              <a:rPr lang="en-US" dirty="0"/>
              <a:t> </a:t>
            </a:r>
            <a:r>
              <a:rPr lang="en-US" dirty="0" err="1"/>
              <a:t>umumlashtirib</a:t>
            </a:r>
            <a:r>
              <a:rPr lang="en-US" dirty="0"/>
              <a:t>, </a:t>
            </a:r>
            <a:r>
              <a:rPr lang="en-US" dirty="0" err="1"/>
              <a:t>Delphida</a:t>
            </a:r>
            <a:r>
              <a:rPr lang="en-US" dirty="0"/>
              <a:t> </a:t>
            </a:r>
            <a:r>
              <a:rPr lang="en-US" dirty="0" err="1"/>
              <a:t>ma`lumotlar</a:t>
            </a:r>
            <a:r>
              <a:rPr lang="en-US" dirty="0"/>
              <a:t> </a:t>
            </a:r>
            <a:r>
              <a:rPr lang="en-US" dirty="0" err="1"/>
              <a:t>ombori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ishlovchi</a:t>
            </a:r>
            <a:r>
              <a:rPr lang="en-US" dirty="0"/>
              <a:t> </a:t>
            </a:r>
            <a:r>
              <a:rPr lang="en-US" dirty="0" err="1"/>
              <a:t>dasturga</a:t>
            </a:r>
            <a:r>
              <a:rPr lang="en-US" dirty="0"/>
              <a:t> </a:t>
            </a:r>
            <a:r>
              <a:rPr lang="en-US" dirty="0" err="1"/>
              <a:t>misol</a:t>
            </a:r>
            <a:r>
              <a:rPr lang="en-US" dirty="0"/>
              <a:t> </a:t>
            </a:r>
            <a:r>
              <a:rPr lang="en-US" dirty="0" err="1"/>
              <a:t>ko’rib</a:t>
            </a:r>
            <a:r>
              <a:rPr lang="en-US" dirty="0"/>
              <a:t> </a:t>
            </a:r>
            <a:r>
              <a:rPr lang="en-US" dirty="0" err="1"/>
              <a:t>o’tamiz</a:t>
            </a:r>
            <a:r>
              <a:rPr lang="en-US" dirty="0"/>
              <a:t>.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dasturda</a:t>
            </a:r>
            <a:r>
              <a:rPr lang="en-US" dirty="0"/>
              <a:t> biz </a:t>
            </a:r>
            <a:r>
              <a:rPr lang="en-US" dirty="0" err="1"/>
              <a:t>standart</a:t>
            </a:r>
            <a:r>
              <a:rPr lang="en-US" dirty="0"/>
              <a:t> </a:t>
            </a:r>
            <a:r>
              <a:rPr lang="en-US" dirty="0" err="1"/>
              <a:t>ma`lumotlar</a:t>
            </a:r>
            <a:r>
              <a:rPr lang="en-US" dirty="0"/>
              <a:t> </a:t>
            </a:r>
            <a:r>
              <a:rPr lang="en-US" dirty="0" err="1"/>
              <a:t>ombori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DBDemos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foydalanamiz</a:t>
            </a:r>
            <a:r>
              <a:rPr lang="en-US" dirty="0"/>
              <a:t> (</a:t>
            </a:r>
            <a:r>
              <a:rPr lang="en-US" dirty="0" err="1"/>
              <a:t>Siz</a:t>
            </a:r>
            <a:r>
              <a:rPr lang="en-US" dirty="0"/>
              <a:t> </a:t>
            </a:r>
            <a:r>
              <a:rPr lang="en-US" dirty="0" err="1"/>
              <a:t>o’zingiz</a:t>
            </a:r>
            <a:r>
              <a:rPr lang="en-US" dirty="0"/>
              <a:t> </a:t>
            </a:r>
            <a:r>
              <a:rPr lang="en-US" dirty="0" err="1"/>
              <a:t>tuzgan</a:t>
            </a:r>
            <a:r>
              <a:rPr lang="en-US" dirty="0"/>
              <a:t> </a:t>
            </a:r>
            <a:r>
              <a:rPr lang="en-US" dirty="0" err="1"/>
              <a:t>ma`lumotlar</a:t>
            </a:r>
            <a:r>
              <a:rPr lang="en-US" dirty="0"/>
              <a:t> </a:t>
            </a:r>
            <a:r>
              <a:rPr lang="en-US" dirty="0" err="1"/>
              <a:t>omborini</a:t>
            </a:r>
            <a:r>
              <a:rPr lang="en-US" dirty="0"/>
              <a:t> ham </a:t>
            </a:r>
            <a:r>
              <a:rPr lang="en-US" dirty="0" err="1"/>
              <a:t>alyas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dasturlarga</a:t>
            </a:r>
            <a:r>
              <a:rPr lang="en-US" dirty="0"/>
              <a:t> </a:t>
            </a:r>
            <a:r>
              <a:rPr lang="en-US" dirty="0" err="1"/>
              <a:t>kiritishingiz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). </a:t>
            </a:r>
            <a:endParaRPr lang="ru-RU" dirty="0"/>
          </a:p>
          <a:p>
            <a:r>
              <a:rPr lang="en-US" dirty="0" err="1"/>
              <a:t>Demak</a:t>
            </a:r>
            <a:r>
              <a:rPr lang="en-US" dirty="0"/>
              <a:t>,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loiha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qilamiz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Formalar</a:t>
            </a:r>
            <a:r>
              <a:rPr lang="en-US" dirty="0"/>
              <a:t> </a:t>
            </a:r>
            <a:r>
              <a:rPr lang="en-US" dirty="0" err="1"/>
              <a:t>Dizayneri</a:t>
            </a:r>
            <a:r>
              <a:rPr lang="en-US" dirty="0"/>
              <a:t> </a:t>
            </a:r>
            <a:r>
              <a:rPr lang="en-US" dirty="0" err="1"/>
              <a:t>rejimida</a:t>
            </a:r>
            <a:r>
              <a:rPr lang="en-US" dirty="0"/>
              <a:t> </a:t>
            </a:r>
            <a:r>
              <a:rPr lang="en-US" dirty="0" err="1"/>
              <a:t>formaga</a:t>
            </a:r>
            <a:r>
              <a:rPr lang="en-US" dirty="0"/>
              <a:t> BDE </a:t>
            </a:r>
            <a:r>
              <a:rPr lang="en-US" dirty="0" err="1"/>
              <a:t>sahifasidan</a:t>
            </a:r>
            <a:r>
              <a:rPr lang="en-US" dirty="0"/>
              <a:t> </a:t>
            </a:r>
            <a:r>
              <a:rPr lang="en-US" dirty="0" err="1"/>
              <a:t>TTable</a:t>
            </a:r>
            <a:r>
              <a:rPr lang="en-US" dirty="0"/>
              <a:t>, </a:t>
            </a:r>
            <a:r>
              <a:rPr lang="en-US" dirty="0" err="1"/>
              <a:t>DataAcces</a:t>
            </a:r>
            <a:r>
              <a:rPr lang="en-US" dirty="0"/>
              <a:t> </a:t>
            </a:r>
            <a:r>
              <a:rPr lang="en-US" dirty="0" err="1"/>
              <a:t>sahifasidan</a:t>
            </a:r>
            <a:r>
              <a:rPr lang="en-US" dirty="0"/>
              <a:t> </a:t>
            </a:r>
            <a:r>
              <a:rPr lang="en-US" dirty="0" err="1"/>
              <a:t>TDataSours</a:t>
            </a:r>
            <a:r>
              <a:rPr lang="en-US" dirty="0"/>
              <a:t>, Data Controls </a:t>
            </a:r>
            <a:r>
              <a:rPr lang="en-US" dirty="0" err="1"/>
              <a:t>sahifasidan</a:t>
            </a:r>
            <a:r>
              <a:rPr lang="en-US" dirty="0"/>
              <a:t> </a:t>
            </a:r>
            <a:r>
              <a:rPr lang="en-US" dirty="0" err="1"/>
              <a:t>TDBGrid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TDBNavigator</a:t>
            </a:r>
            <a:r>
              <a:rPr lang="en-US" dirty="0"/>
              <a:t> </a:t>
            </a:r>
            <a:r>
              <a:rPr lang="en-US" dirty="0" err="1"/>
              <a:t>komponentlarini</a:t>
            </a:r>
            <a:r>
              <a:rPr lang="en-US" dirty="0"/>
              <a:t> </a:t>
            </a:r>
            <a:r>
              <a:rPr lang="en-US" dirty="0" err="1"/>
              <a:t>tashlaymiz</a:t>
            </a:r>
            <a:r>
              <a:rPr lang="en-US" dirty="0"/>
              <a:t> </a:t>
            </a:r>
            <a:r>
              <a:rPr lang="en-US" dirty="0" err="1"/>
              <a:t>Demak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tasvir</a:t>
            </a:r>
            <a:r>
              <a:rPr lang="en-US" dirty="0"/>
              <a:t> </a:t>
            </a:r>
            <a:r>
              <a:rPr lang="en-US" dirty="0" err="1"/>
              <a:t>taxminan</a:t>
            </a:r>
            <a:r>
              <a:rPr lang="en-US" dirty="0"/>
              <a:t> </a:t>
            </a:r>
            <a:r>
              <a:rPr lang="en-US" dirty="0" err="1"/>
              <a:t>rasmdagidek</a:t>
            </a:r>
            <a:r>
              <a:rPr lang="en-US" dirty="0"/>
              <a:t> </a:t>
            </a:r>
            <a:r>
              <a:rPr lang="en-US" dirty="0" err="1"/>
              <a:t>bo’lishiga</a:t>
            </a:r>
            <a:r>
              <a:rPr lang="en-US" dirty="0"/>
              <a:t> </a:t>
            </a:r>
            <a:r>
              <a:rPr lang="en-US" dirty="0" err="1"/>
              <a:t>erishamiz</a:t>
            </a:r>
            <a:r>
              <a:rPr lang="en-US" dirty="0"/>
              <a:t>. </a:t>
            </a:r>
            <a:r>
              <a:rPr lang="en-US" dirty="0" err="1"/>
              <a:t>So’ngra</a:t>
            </a:r>
            <a:r>
              <a:rPr lang="en-US" dirty="0"/>
              <a:t>, Table1 (</a:t>
            </a:r>
            <a:r>
              <a:rPr lang="en-US" dirty="0" err="1"/>
              <a:t>TTable</a:t>
            </a:r>
            <a:r>
              <a:rPr lang="en-US" dirty="0"/>
              <a:t>) </a:t>
            </a:r>
            <a:r>
              <a:rPr lang="en-US" dirty="0" err="1"/>
              <a:t>obyektinig</a:t>
            </a:r>
            <a:r>
              <a:rPr lang="en-US" dirty="0"/>
              <a:t> </a:t>
            </a:r>
            <a:r>
              <a:rPr lang="en-US" dirty="0" err="1"/>
              <a:t>DatabaseName</a:t>
            </a:r>
            <a:r>
              <a:rPr lang="en-US" dirty="0"/>
              <a:t> </a:t>
            </a:r>
            <a:r>
              <a:rPr lang="en-US" dirty="0" err="1"/>
              <a:t>xususiyatidagi</a:t>
            </a:r>
            <a:r>
              <a:rPr lang="en-US" dirty="0"/>
              <a:t> </a:t>
            </a:r>
            <a:r>
              <a:rPr lang="en-US" dirty="0" err="1"/>
              <a:t>ro’yxatdan</a:t>
            </a:r>
            <a:r>
              <a:rPr lang="en-US" dirty="0"/>
              <a:t> </a:t>
            </a:r>
            <a:r>
              <a:rPr lang="en-US" dirty="0" err="1"/>
              <a:t>DBDemosni</a:t>
            </a:r>
            <a:r>
              <a:rPr lang="en-US" dirty="0"/>
              <a:t> </a:t>
            </a:r>
            <a:r>
              <a:rPr lang="en-US" dirty="0" err="1"/>
              <a:t>tanlaymiz</a:t>
            </a:r>
            <a:r>
              <a:rPr lang="en-US" dirty="0"/>
              <a:t>, </a:t>
            </a:r>
            <a:r>
              <a:rPr lang="en-US" dirty="0" err="1"/>
              <a:t>TableName</a:t>
            </a:r>
            <a:r>
              <a:rPr lang="en-US" dirty="0"/>
              <a:t> </a:t>
            </a:r>
            <a:r>
              <a:rPr lang="en-US" dirty="0" err="1"/>
              <a:t>xususiyatidagi</a:t>
            </a:r>
            <a:r>
              <a:rPr lang="en-US" dirty="0"/>
              <a:t> </a:t>
            </a:r>
            <a:r>
              <a:rPr lang="en-US" dirty="0" err="1"/>
              <a:t>ro’yxatdan</a:t>
            </a:r>
            <a:r>
              <a:rPr lang="en-US" dirty="0"/>
              <a:t> </a:t>
            </a:r>
            <a:r>
              <a:rPr lang="en-US" dirty="0" err="1"/>
              <a:t>Animals.dbf</a:t>
            </a:r>
            <a:r>
              <a:rPr lang="en-US" dirty="0"/>
              <a:t> </a:t>
            </a:r>
            <a:r>
              <a:rPr lang="en-US" dirty="0" err="1"/>
              <a:t>jadvalini</a:t>
            </a:r>
            <a:r>
              <a:rPr lang="en-US" dirty="0"/>
              <a:t> </a:t>
            </a:r>
            <a:r>
              <a:rPr lang="en-US" dirty="0" err="1"/>
              <a:t>tanlab</a:t>
            </a:r>
            <a:r>
              <a:rPr lang="en-US" dirty="0"/>
              <a:t>, </a:t>
            </a:r>
            <a:r>
              <a:rPr lang="en-US" dirty="0" err="1"/>
              <a:t>Activ</a:t>
            </a:r>
            <a:r>
              <a:rPr lang="en-US" dirty="0"/>
              <a:t> </a:t>
            </a:r>
            <a:r>
              <a:rPr lang="en-US" dirty="0" err="1"/>
              <a:t>xususiyati</a:t>
            </a:r>
            <a:r>
              <a:rPr lang="en-US" dirty="0"/>
              <a:t> </a:t>
            </a:r>
            <a:r>
              <a:rPr lang="en-US" dirty="0" err="1"/>
              <a:t>qiymatini</a:t>
            </a:r>
            <a:r>
              <a:rPr lang="en-US" dirty="0"/>
              <a:t> </a:t>
            </a:r>
            <a:r>
              <a:rPr lang="en-US" dirty="0" err="1"/>
              <a:t>Truega</a:t>
            </a:r>
            <a:r>
              <a:rPr lang="en-US" dirty="0"/>
              <a:t> </a:t>
            </a:r>
            <a:r>
              <a:rPr lang="en-US" dirty="0" err="1"/>
              <a:t>o’rnatamiz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50730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Ismlar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identifikatorlar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 </a:t>
            </a:r>
            <a:r>
              <a:rPr lang="en-US" dirty="0" err="1"/>
              <a:t>Ma'lumki</a:t>
            </a:r>
            <a:r>
              <a:rPr lang="en-US" dirty="0"/>
              <a:t>, </a:t>
            </a:r>
            <a:r>
              <a:rPr lang="en-US" dirty="0" err="1"/>
              <a:t>ma'lumotlarning</a:t>
            </a:r>
            <a:r>
              <a:rPr lang="en-US" dirty="0"/>
              <a:t> </a:t>
            </a:r>
            <a:r>
              <a:rPr lang="en-US" dirty="0" err="1"/>
              <a:t>tahlili</a:t>
            </a:r>
            <a:r>
              <a:rPr lang="en-US" dirty="0"/>
              <a:t> </a:t>
            </a:r>
            <a:r>
              <a:rPr lang="en-US" dirty="0" err="1"/>
              <a:t>jarayonini</a:t>
            </a:r>
            <a:r>
              <a:rPr lang="en-US" dirty="0"/>
              <a:t> </a:t>
            </a:r>
            <a:r>
              <a:rPr lang="en-US" dirty="0" err="1"/>
              <a:t>ifodalovchi</a:t>
            </a:r>
            <a:r>
              <a:rPr lang="en-US" dirty="0"/>
              <a:t> </a:t>
            </a:r>
            <a:r>
              <a:rPr lang="en-US" dirty="0" err="1"/>
              <a:t>algoritm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ob'ektlar</a:t>
            </a:r>
            <a:r>
              <a:rPr lang="en-US" dirty="0"/>
              <a:t> (</a:t>
            </a:r>
            <a:r>
              <a:rPr lang="en-US" dirty="0" err="1"/>
              <a:t>o'zgarmaslar</a:t>
            </a:r>
            <a:r>
              <a:rPr lang="en-US" dirty="0"/>
              <a:t>, </a:t>
            </a:r>
            <a:r>
              <a:rPr lang="en-US" dirty="0" err="1"/>
              <a:t>o'zgaruvchi</a:t>
            </a:r>
            <a:r>
              <a:rPr lang="en-US" dirty="0"/>
              <a:t> </a:t>
            </a:r>
            <a:r>
              <a:rPr lang="en-US" dirty="0" err="1"/>
              <a:t>miqdorlar</a:t>
            </a:r>
            <a:r>
              <a:rPr lang="en-US" dirty="0"/>
              <a:t>, </a:t>
            </a:r>
            <a:r>
              <a:rPr lang="en-US" dirty="0" err="1"/>
              <a:t>funksiyalar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hokazo</a:t>
            </a:r>
            <a:r>
              <a:rPr lang="en-US" dirty="0"/>
              <a:t>) </a:t>
            </a:r>
            <a:r>
              <a:rPr lang="en-US" dirty="0" err="1"/>
              <a:t>ustida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boradi</a:t>
            </a:r>
            <a:r>
              <a:rPr lang="en-US" dirty="0"/>
              <a:t>. Bu </a:t>
            </a:r>
            <a:r>
              <a:rPr lang="en-US" dirty="0" err="1"/>
              <a:t>ob'ektlarga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Vazifasi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qiladigan</a:t>
            </a:r>
            <a:r>
              <a:rPr lang="en-US" dirty="0"/>
              <a:t> </a:t>
            </a:r>
            <a:r>
              <a:rPr lang="en-US" dirty="0" err="1"/>
              <a:t>qiymatlariga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ismlar</a:t>
            </a:r>
            <a:r>
              <a:rPr lang="en-US" dirty="0"/>
              <a:t> </a:t>
            </a:r>
            <a:r>
              <a:rPr lang="en-US" dirty="0" err="1"/>
              <a:t>beriladi</a:t>
            </a:r>
            <a:r>
              <a:rPr lang="en-US" dirty="0"/>
              <a:t>. Shu </a:t>
            </a:r>
            <a:r>
              <a:rPr lang="en-US" dirty="0" err="1"/>
              <a:t>ismlarni</a:t>
            </a:r>
            <a:r>
              <a:rPr lang="en-US" dirty="0"/>
              <a:t> </a:t>
            </a:r>
            <a:r>
              <a:rPr lang="en-US" dirty="0" err="1"/>
              <a:t>odatda</a:t>
            </a:r>
            <a:r>
              <a:rPr lang="en-US" dirty="0"/>
              <a:t>, </a:t>
            </a:r>
            <a:r>
              <a:rPr lang="en-US" dirty="0" err="1"/>
              <a:t>identifikatorlar</a:t>
            </a:r>
            <a:r>
              <a:rPr lang="en-US" dirty="0"/>
              <a:t> deb </a:t>
            </a:r>
            <a:r>
              <a:rPr lang="en-US" dirty="0" err="1"/>
              <a:t>ataladi</a:t>
            </a:r>
            <a:r>
              <a:rPr lang="en-US" dirty="0"/>
              <a:t>. </a:t>
            </a:r>
            <a:r>
              <a:rPr lang="en-US" dirty="0" err="1"/>
              <a:t>Identifikator</a:t>
            </a:r>
            <a:r>
              <a:rPr lang="en-US" dirty="0"/>
              <a:t> deb </a:t>
            </a:r>
            <a:r>
              <a:rPr lang="en-US" dirty="0" err="1"/>
              <a:t>harf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«_» </a:t>
            </a:r>
            <a:r>
              <a:rPr lang="en-US" dirty="0" err="1"/>
              <a:t>belgisidan</a:t>
            </a:r>
            <a:r>
              <a:rPr lang="en-US" dirty="0"/>
              <a:t> </a:t>
            </a:r>
            <a:r>
              <a:rPr lang="en-US" dirty="0" err="1"/>
              <a:t>boshlanuvchi</a:t>
            </a:r>
            <a:r>
              <a:rPr lang="en-US" dirty="0"/>
              <a:t> </a:t>
            </a:r>
            <a:r>
              <a:rPr lang="en-US" dirty="0" err="1"/>
              <a:t>harf</a:t>
            </a:r>
            <a:r>
              <a:rPr lang="en-US" dirty="0"/>
              <a:t>, </a:t>
            </a:r>
            <a:r>
              <a:rPr lang="en-US" dirty="0" err="1"/>
              <a:t>raqam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«_» </a:t>
            </a:r>
            <a:r>
              <a:rPr lang="en-US" dirty="0" err="1"/>
              <a:t>belgisining</a:t>
            </a:r>
            <a:r>
              <a:rPr lang="en-US" dirty="0"/>
              <a:t> </a:t>
            </a:r>
            <a:r>
              <a:rPr lang="en-US" dirty="0" err="1"/>
              <a:t>ixtiyoriy</a:t>
            </a:r>
            <a:r>
              <a:rPr lang="en-US" dirty="0"/>
              <a:t> </a:t>
            </a:r>
            <a:r>
              <a:rPr lang="en-US" dirty="0" err="1"/>
              <a:t>ketma-ketligiga</a:t>
            </a:r>
            <a:r>
              <a:rPr lang="en-US" dirty="0"/>
              <a:t> </a:t>
            </a:r>
            <a:r>
              <a:rPr lang="en-US" dirty="0" err="1"/>
              <a:t>aytiladi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 err="1"/>
              <a:t>Xizmatchi</a:t>
            </a:r>
            <a:r>
              <a:rPr lang="en-US" dirty="0"/>
              <a:t> </a:t>
            </a:r>
            <a:r>
              <a:rPr lang="en-US" dirty="0" err="1"/>
              <a:t>so'zlardan</a:t>
            </a:r>
            <a:r>
              <a:rPr lang="en-US" dirty="0"/>
              <a:t> </a:t>
            </a:r>
            <a:r>
              <a:rPr lang="en-US" dirty="0" err="1"/>
              <a:t>identifikator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</a:t>
            </a:r>
            <a:r>
              <a:rPr lang="en-US" dirty="0" err="1"/>
              <a:t>Odatda</a:t>
            </a:r>
            <a:r>
              <a:rPr lang="en-US" dirty="0"/>
              <a:t> </a:t>
            </a:r>
            <a:r>
              <a:rPr lang="en-US" dirty="0" err="1"/>
              <a:t>identifikator</a:t>
            </a:r>
            <a:r>
              <a:rPr lang="en-US" dirty="0"/>
              <a:t> </a:t>
            </a:r>
            <a:r>
              <a:rPr lang="en-US" dirty="0" err="1"/>
              <a:t>so'zining</a:t>
            </a:r>
            <a:r>
              <a:rPr lang="en-US" dirty="0"/>
              <a:t> </a:t>
            </a:r>
            <a:r>
              <a:rPr lang="en-US" dirty="0" err="1"/>
              <a:t>o'rniga</a:t>
            </a:r>
            <a:r>
              <a:rPr lang="en-US" dirty="0"/>
              <a:t> </a:t>
            </a:r>
            <a:r>
              <a:rPr lang="en-US" dirty="0" err="1"/>
              <a:t>qulayroq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qisqaroq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ism </a:t>
            </a:r>
            <a:r>
              <a:rPr lang="en-US" dirty="0" err="1"/>
              <a:t>deyish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Dasturda</a:t>
            </a:r>
            <a:r>
              <a:rPr lang="en-US" dirty="0"/>
              <a:t> </a:t>
            </a:r>
            <a:r>
              <a:rPr lang="en-US" dirty="0" err="1"/>
              <a:t>qatnashuvchi</a:t>
            </a:r>
            <a:r>
              <a:rPr lang="en-US" dirty="0"/>
              <a:t> </a:t>
            </a:r>
            <a:r>
              <a:rPr lang="en-US" dirty="0" err="1"/>
              <a:t>ob'ektlarga</a:t>
            </a:r>
            <a:r>
              <a:rPr lang="en-US" dirty="0"/>
              <a:t> </a:t>
            </a:r>
            <a:r>
              <a:rPr lang="en-US" dirty="0" err="1"/>
              <a:t>ismlarni</a:t>
            </a:r>
            <a:r>
              <a:rPr lang="en-US" dirty="0"/>
              <a:t> </a:t>
            </a:r>
            <a:r>
              <a:rPr lang="en-US" dirty="0" err="1"/>
              <a:t>dasturchi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ixtiyoriga</a:t>
            </a:r>
            <a:r>
              <a:rPr lang="en-US" dirty="0"/>
              <a:t> </a:t>
            </a:r>
            <a:r>
              <a:rPr lang="en-US" dirty="0" err="1"/>
              <a:t>ko'ra</a:t>
            </a:r>
            <a:r>
              <a:rPr lang="en-US" dirty="0"/>
              <a:t> </a:t>
            </a:r>
            <a:r>
              <a:rPr lang="en-US" dirty="0" err="1"/>
              <a:t>tanlab</a:t>
            </a:r>
            <a:r>
              <a:rPr lang="en-US" dirty="0"/>
              <a:t> </a:t>
            </a:r>
            <a:r>
              <a:rPr lang="en-US" dirty="0" err="1"/>
              <a:t>olishi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42890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O'zgaruvchilar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 </a:t>
            </a:r>
            <a:r>
              <a:rPr lang="en-US" dirty="0" err="1"/>
              <a:t>O'zgaruvchi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obyekti</a:t>
            </a:r>
            <a:r>
              <a:rPr lang="en-US" dirty="0"/>
              <a:t> </a:t>
            </a:r>
            <a:r>
              <a:rPr lang="en-US" dirty="0" err="1"/>
              <a:t>bo'lib</a:t>
            </a:r>
            <a:r>
              <a:rPr lang="en-US" dirty="0"/>
              <a:t>,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qiymatlarni</a:t>
            </a:r>
            <a:r>
              <a:rPr lang="en-US" dirty="0"/>
              <a:t> </a:t>
            </a:r>
            <a:r>
              <a:rPr lang="en-US" dirty="0" err="1"/>
              <a:t>xotirada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nom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saqlab</a:t>
            </a:r>
            <a:r>
              <a:rPr lang="en-US" dirty="0"/>
              <a:t> </a:t>
            </a:r>
            <a:r>
              <a:rPr lang="en-US" dirty="0" err="1"/>
              <a:t>turish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r>
              <a:rPr lang="en-US" dirty="0" err="1"/>
              <a:t>O'zgaruvchi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qiymatini</a:t>
            </a:r>
            <a:r>
              <a:rPr lang="en-US" dirty="0"/>
              <a:t> </a:t>
            </a:r>
            <a:r>
              <a:rPr lang="en-US" dirty="0" err="1"/>
              <a:t>dasturning</a:t>
            </a:r>
            <a:r>
              <a:rPr lang="en-US" dirty="0"/>
              <a:t> </a:t>
            </a:r>
            <a:r>
              <a:rPr lang="en-US" dirty="0" err="1"/>
              <a:t>bajarilish</a:t>
            </a:r>
            <a:r>
              <a:rPr lang="en-US" dirty="0"/>
              <a:t> </a:t>
            </a:r>
            <a:r>
              <a:rPr lang="en-US" dirty="0" err="1"/>
              <a:t>davomida</a:t>
            </a:r>
            <a:r>
              <a:rPr lang="en-US" dirty="0"/>
              <a:t> </a:t>
            </a:r>
            <a:r>
              <a:rPr lang="en-US" dirty="0" err="1"/>
              <a:t>o'zlashtirish</a:t>
            </a:r>
            <a:r>
              <a:rPr lang="en-US" dirty="0"/>
              <a:t> </a:t>
            </a:r>
            <a:r>
              <a:rPr lang="en-US" dirty="0" err="1"/>
              <a:t>operatori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 </a:t>
            </a:r>
            <a:r>
              <a:rPr lang="en-US" dirty="0" err="1"/>
              <a:t>qiymat</a:t>
            </a:r>
            <a:r>
              <a:rPr lang="en-US" dirty="0"/>
              <a:t> </a:t>
            </a:r>
            <a:r>
              <a:rPr lang="en-US" dirty="0" err="1"/>
              <a:t>o'zgaruvchiga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qiymat</a:t>
            </a:r>
            <a:r>
              <a:rPr lang="en-US" dirty="0"/>
              <a:t> </a:t>
            </a:r>
            <a:r>
              <a:rPr lang="en-US" dirty="0" err="1"/>
              <a:t>berilmaguncha</a:t>
            </a:r>
            <a:r>
              <a:rPr lang="en-US" dirty="0"/>
              <a:t> </a:t>
            </a:r>
            <a:r>
              <a:rPr lang="en-US" dirty="0" err="1"/>
              <a:t>saqlanib</a:t>
            </a:r>
            <a:r>
              <a:rPr lang="en-US" dirty="0"/>
              <a:t> </a:t>
            </a:r>
            <a:r>
              <a:rPr lang="en-US" dirty="0" err="1"/>
              <a:t>turiladi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qiymat</a:t>
            </a:r>
            <a:r>
              <a:rPr lang="en-US" dirty="0"/>
              <a:t> </a:t>
            </a:r>
            <a:r>
              <a:rPr lang="en-US" dirty="0" err="1"/>
              <a:t>berilishi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eski</a:t>
            </a:r>
            <a:r>
              <a:rPr lang="en-US" dirty="0"/>
              <a:t> </a:t>
            </a:r>
            <a:r>
              <a:rPr lang="en-US" dirty="0" err="1"/>
              <a:t>qiymat</a:t>
            </a:r>
            <a:r>
              <a:rPr lang="en-US" dirty="0"/>
              <a:t> </a:t>
            </a:r>
            <a:r>
              <a:rPr lang="en-US" dirty="0" err="1"/>
              <a:t>butunlay</a:t>
            </a:r>
            <a:r>
              <a:rPr lang="en-US" dirty="0"/>
              <a:t> </a:t>
            </a:r>
            <a:r>
              <a:rPr lang="en-US" dirty="0" err="1"/>
              <a:t>o'chib</a:t>
            </a:r>
            <a:r>
              <a:rPr lang="en-US" dirty="0"/>
              <a:t>, </a:t>
            </a:r>
            <a:r>
              <a:rPr lang="en-US" dirty="0" err="1"/>
              <a:t>yo'q</a:t>
            </a:r>
            <a:r>
              <a:rPr lang="en-US" dirty="0"/>
              <a:t> </a:t>
            </a:r>
            <a:r>
              <a:rPr lang="en-US" dirty="0" err="1"/>
              <a:t>bo'lib</a:t>
            </a:r>
            <a:r>
              <a:rPr lang="en-US" dirty="0"/>
              <a:t> </a:t>
            </a:r>
            <a:r>
              <a:rPr lang="en-US" dirty="0" err="1"/>
              <a:t>ketadi</a:t>
            </a:r>
            <a:r>
              <a:rPr lang="en-US" dirty="0"/>
              <a:t>.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o'zgaruvchiga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tipga</a:t>
            </a:r>
            <a:r>
              <a:rPr lang="en-US" dirty="0"/>
              <a:t> </a:t>
            </a:r>
            <a:r>
              <a:rPr lang="en-US" dirty="0" err="1"/>
              <a:t>tegishli</a:t>
            </a:r>
            <a:r>
              <a:rPr lang="en-US" dirty="0"/>
              <a:t> </a:t>
            </a:r>
            <a:r>
              <a:rPr lang="en-US" dirty="0" err="1"/>
              <a:t>qiymatlarnigina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huquqi</a:t>
            </a:r>
            <a:r>
              <a:rPr lang="en-US" dirty="0"/>
              <a:t> </a:t>
            </a:r>
            <a:r>
              <a:rPr lang="en-US" dirty="0" err="1"/>
              <a:t>beriladi</a:t>
            </a:r>
            <a:r>
              <a:rPr lang="en-US" dirty="0"/>
              <a:t>.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tipdagi</a:t>
            </a:r>
            <a:r>
              <a:rPr lang="en-US" dirty="0"/>
              <a:t> </a:t>
            </a:r>
            <a:r>
              <a:rPr lang="en-US" dirty="0" err="1"/>
              <a:t>qiymatlarni</a:t>
            </a:r>
            <a:r>
              <a:rPr lang="en-US" dirty="0"/>
              <a:t> </a:t>
            </a:r>
            <a:r>
              <a:rPr lang="en-US" dirty="0" err="1"/>
              <a:t>o'zlashtirishga</a:t>
            </a:r>
            <a:r>
              <a:rPr lang="en-US" dirty="0"/>
              <a:t> </a:t>
            </a:r>
            <a:r>
              <a:rPr lang="en-US" dirty="0" err="1"/>
              <a:t>urinish</a:t>
            </a:r>
            <a:r>
              <a:rPr lang="en-US" dirty="0"/>
              <a:t> </a:t>
            </a:r>
            <a:r>
              <a:rPr lang="en-US" dirty="0" err="1"/>
              <a:t>dasturning</a:t>
            </a:r>
            <a:r>
              <a:rPr lang="en-US" dirty="0"/>
              <a:t> </a:t>
            </a:r>
            <a:r>
              <a:rPr lang="en-US" dirty="0" err="1"/>
              <a:t>xatoligini</a:t>
            </a:r>
            <a:r>
              <a:rPr lang="en-US" dirty="0"/>
              <a:t> </a:t>
            </a:r>
            <a:r>
              <a:rPr lang="en-US" dirty="0" err="1"/>
              <a:t>ta'minlaydi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O'zgaruvchi</a:t>
            </a:r>
            <a:r>
              <a:rPr lang="en-US" dirty="0"/>
              <a:t> —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identifikatordir</a:t>
            </a:r>
            <a:r>
              <a:rPr lang="en-US" dirty="0"/>
              <a:t>.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ismi</a:t>
            </a:r>
            <a:r>
              <a:rPr lang="en-US" dirty="0"/>
              <a:t> </a:t>
            </a:r>
            <a:r>
              <a:rPr lang="en-US" dirty="0" err="1"/>
              <a:t>o'zgaruvchining</a:t>
            </a:r>
            <a:r>
              <a:rPr lang="en-US" dirty="0"/>
              <a:t> </a:t>
            </a:r>
            <a:r>
              <a:rPr lang="en-US" dirty="0" err="1"/>
              <a:t>qiymatiga</a:t>
            </a:r>
            <a:r>
              <a:rPr lang="en-US" dirty="0"/>
              <a:t> </a:t>
            </a:r>
            <a:r>
              <a:rPr lang="en-US" dirty="0" err="1"/>
              <a:t>murojaat</a:t>
            </a:r>
            <a:r>
              <a:rPr lang="en-US" dirty="0"/>
              <a:t> </a:t>
            </a:r>
            <a:r>
              <a:rPr lang="en-US" dirty="0" err="1"/>
              <a:t>qilishda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r>
              <a:rPr lang="en-US" dirty="0" err="1"/>
              <a:t>Boshqacha</a:t>
            </a:r>
            <a:r>
              <a:rPr lang="en-US" dirty="0"/>
              <a:t> </a:t>
            </a:r>
            <a:r>
              <a:rPr lang="en-US" dirty="0" err="1"/>
              <a:t>aytganda</a:t>
            </a:r>
            <a:r>
              <a:rPr lang="en-US" dirty="0"/>
              <a:t>,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matnidagi</a:t>
            </a:r>
            <a:r>
              <a:rPr lang="en-US" dirty="0"/>
              <a:t> ism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o'zgaruvchining</a:t>
            </a:r>
            <a:r>
              <a:rPr lang="en-US" dirty="0"/>
              <a:t> </a:t>
            </a:r>
            <a:r>
              <a:rPr lang="en-US" dirty="0" err="1"/>
              <a:t>qiymatini</a:t>
            </a:r>
            <a:r>
              <a:rPr lang="en-US" dirty="0"/>
              <a:t> </a:t>
            </a:r>
            <a:r>
              <a:rPr lang="en-US" dirty="0" err="1"/>
              <a:t>ifodalaydi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99811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Informatika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informatsion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M.Aripov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Toshkent-2019 y. 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M.Aripov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Toshkent-2019 y. 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Delphi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Sh.Nazirov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Toshkent-2018 y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40855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289585"/>
          </a:xfrm>
        </p:spPr>
        <p:txBody>
          <a:bodyPr>
            <a:normAutofit/>
          </a:bodyPr>
          <a:lstStyle/>
          <a:p>
            <a:pPr algn="ctr"/>
            <a:r>
              <a:rPr lang="en-US" sz="6600" b="1" dirty="0" smtClean="0"/>
              <a:t>14-darsimiz </a:t>
            </a:r>
            <a:r>
              <a:rPr lang="en-US" sz="6600" b="1" dirty="0" err="1" smtClean="0"/>
              <a:t>tugadi</a:t>
            </a:r>
            <a:endParaRPr lang="ru-RU" sz="6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920181"/>
            <a:ext cx="10515600" cy="325678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b="1" dirty="0" smtClean="0"/>
              <a:t>E’TIBORINGIZ UCHUN RAXMAT</a:t>
            </a:r>
            <a:endParaRPr lang="ru-RU" sz="5400" b="1" dirty="0"/>
          </a:p>
        </p:txBody>
      </p:sp>
    </p:spTree>
    <p:extLst>
      <p:ext uri="{BB962C8B-B14F-4D97-AF65-F5344CB8AC3E}">
        <p14:creationId xmlns:p14="http://schemas.microsoft.com/office/powerpoint/2010/main" val="376026590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2311</Words>
  <Application>Microsoft Office PowerPoint</Application>
  <PresentationFormat>Широкоэкранный</PresentationFormat>
  <Paragraphs>117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Times New Roman</vt:lpstr>
      <vt:lpstr>Тема Office</vt:lpstr>
      <vt:lpstr>ALGORITM VA DASTURLASH TILLARI</vt:lpstr>
      <vt:lpstr>Delphi dasturlash tili nazariyasi </vt:lpstr>
      <vt:lpstr>Delphi tizimining oynasi va uning elementlari </vt:lpstr>
      <vt:lpstr>Buyruqlar menyusi </vt:lpstr>
      <vt:lpstr>Oddiy dastur iloyasini yaratish </vt:lpstr>
      <vt:lpstr>Delphi dastur uchta asosiy etapdan </vt:lpstr>
      <vt:lpstr>Delphi dasturlash tili muxitiga kirish</vt:lpstr>
      <vt:lpstr>Delphining tendenasiyalar </vt:lpstr>
      <vt:lpstr>Vizual komponentalar kutubxonasi </vt:lpstr>
      <vt:lpstr>Sinflar va obyektlar</vt:lpstr>
      <vt:lpstr>Asboblar paneli va komponentalar ro’yxati</vt:lpstr>
      <vt:lpstr>Delphi dasturlash tilida Paskal tili</vt:lpstr>
      <vt:lpstr>Obeykt tushunchasi </vt:lpstr>
      <vt:lpstr>Xossa tushunchasi </vt:lpstr>
      <vt:lpstr>Hodisa tushunchasi</vt:lpstr>
      <vt:lpstr>Delphi dasturlash tilining xarakteri </vt:lpstr>
      <vt:lpstr>Dasturning formalari</vt:lpstr>
      <vt:lpstr>Delphining forma komponentalari</vt:lpstr>
      <vt:lpstr>Yangi komponentning yaratilishi </vt:lpstr>
      <vt:lpstr>Obyektlar Inspektori haqida </vt:lpstr>
      <vt:lpstr>Tashqi dasturlarni ishga tushirish </vt:lpstr>
      <vt:lpstr>Delphida ma`lumotlar ombori bilan ishlovchi komponentlar sharhi </vt:lpstr>
      <vt:lpstr>Ma`lumotlar omboriga murojaat qiluvchi dastur </vt:lpstr>
      <vt:lpstr>Ismlar va identifikatorlar </vt:lpstr>
      <vt:lpstr>O'zgaruvchilar </vt:lpstr>
      <vt:lpstr>Foydalanilgan adabiyotlar</vt:lpstr>
      <vt:lpstr>14-darsimiz tugadi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ALGORITM VA DASTURLASH TILLARI</dc:title>
  <dc:creator>User</dc:creator>
  <cp:lastModifiedBy>User</cp:lastModifiedBy>
  <cp:revision>3</cp:revision>
  <dcterms:created xsi:type="dcterms:W3CDTF">2021-04-06T14:40:38Z</dcterms:created>
  <dcterms:modified xsi:type="dcterms:W3CDTF">2021-04-26T09:07:13Z</dcterms:modified>
</cp:coreProperties>
</file>