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diagrams/layout7.xml" ContentType="application/vnd.openxmlformats-officedocument.drawingml.diagram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data7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Default Extension="vml" ContentType="application/vnd.openxmlformats-officedocument.vmlDrawing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Default Extension="bin" ContentType="application/vnd.openxmlformats-officedocument.oleObject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5" r:id="rId1"/>
  </p:sldMasterIdLst>
  <p:sldIdLst>
    <p:sldId id="256" r:id="rId2"/>
    <p:sldId id="284" r:id="rId3"/>
    <p:sldId id="324" r:id="rId4"/>
    <p:sldId id="325" r:id="rId5"/>
    <p:sldId id="310" r:id="rId6"/>
    <p:sldId id="311" r:id="rId7"/>
    <p:sldId id="326" r:id="rId8"/>
    <p:sldId id="327" r:id="rId9"/>
    <p:sldId id="315" r:id="rId10"/>
    <p:sldId id="321" r:id="rId11"/>
    <p:sldId id="322" r:id="rId12"/>
    <p:sldId id="323" r:id="rId13"/>
    <p:sldId id="278" r:id="rId14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45DCD8D-5F1E-4195-9CB1-4BB8A05D8F70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F1D7FD0-B74B-4D16-B91A-654A0B5A11C9}">
      <dgm:prSet/>
      <dgm:spPr>
        <a:solidFill>
          <a:srgbClr val="7030A0"/>
        </a:solidFill>
        <a:ln>
          <a:solidFill>
            <a:srgbClr val="7030A0"/>
          </a:solidFill>
        </a:ln>
      </dgm:spPr>
      <dgm:t>
        <a:bodyPr/>
        <a:lstStyle/>
        <a:p>
          <a:pPr rtl="0"/>
          <a:r>
            <a:rPr lang="en-US" dirty="0" err="1" smtClean="0"/>
            <a:t>O`zgarmas</a:t>
          </a:r>
          <a:r>
            <a:rPr lang="en-US" dirty="0" smtClean="0"/>
            <a:t> </a:t>
          </a:r>
          <a:r>
            <a:rPr lang="en-US" dirty="0" err="1" smtClean="0"/>
            <a:t>bosim</a:t>
          </a:r>
          <a:r>
            <a:rPr lang="en-US" dirty="0" smtClean="0"/>
            <a:t> </a:t>
          </a:r>
          <a:r>
            <a:rPr lang="en-US" dirty="0" err="1" smtClean="0"/>
            <a:t>ostida</a:t>
          </a:r>
          <a:r>
            <a:rPr lang="en-US" dirty="0" smtClean="0"/>
            <a:t> </a:t>
          </a:r>
          <a:r>
            <a:rPr lang="en-US" dirty="0" err="1" smtClean="0"/>
            <a:t>kechadigan</a:t>
          </a:r>
          <a:r>
            <a:rPr lang="en-US" dirty="0" smtClean="0"/>
            <a:t> </a:t>
          </a:r>
          <a:r>
            <a:rPr lang="en-US" dirty="0" err="1" smtClean="0"/>
            <a:t>termodinamik</a:t>
          </a:r>
          <a:r>
            <a:rPr lang="en-US" dirty="0" smtClean="0"/>
            <a:t> </a:t>
          </a:r>
          <a:r>
            <a:rPr lang="en-US" dirty="0" err="1" smtClean="0"/>
            <a:t>xodisalar</a:t>
          </a:r>
          <a:r>
            <a:rPr lang="en-US" dirty="0" smtClean="0"/>
            <a:t> </a:t>
          </a:r>
          <a:r>
            <a:rPr lang="en-US" dirty="0" err="1" smtClean="0"/>
            <a:t>majmuiga</a:t>
          </a:r>
          <a:r>
            <a:rPr lang="en-US" dirty="0" smtClean="0"/>
            <a:t> </a:t>
          </a:r>
          <a:r>
            <a:rPr lang="en-US" dirty="0" err="1" smtClean="0"/>
            <a:t>izobarik</a:t>
          </a:r>
          <a:r>
            <a:rPr lang="en-US" dirty="0" smtClean="0"/>
            <a:t> </a:t>
          </a:r>
          <a:r>
            <a:rPr lang="en-US" dirty="0" err="1" smtClean="0"/>
            <a:t>jarayon</a:t>
          </a:r>
          <a:r>
            <a:rPr lang="en-US" dirty="0" smtClean="0"/>
            <a:t> </a:t>
          </a:r>
          <a:r>
            <a:rPr lang="en-US" dirty="0" err="1" smtClean="0"/>
            <a:t>deyiladi</a:t>
          </a:r>
          <a:r>
            <a:rPr lang="en-US" dirty="0" smtClean="0"/>
            <a:t>. Bu </a:t>
          </a:r>
          <a:r>
            <a:rPr lang="en-US" dirty="0" err="1" smtClean="0"/>
            <a:t>termodinamik</a:t>
          </a:r>
          <a:r>
            <a:rPr lang="en-US" dirty="0" smtClean="0"/>
            <a:t> </a:t>
          </a:r>
          <a:r>
            <a:rPr lang="en-US" dirty="0" err="1" smtClean="0"/>
            <a:t>jarayonda</a:t>
          </a:r>
          <a:r>
            <a:rPr lang="en-US" dirty="0" smtClean="0"/>
            <a:t> P=const </a:t>
          </a:r>
          <a:r>
            <a:rPr lang="en-US" dirty="0" err="1" smtClean="0"/>
            <a:t>bo`lib</a:t>
          </a:r>
          <a:r>
            <a:rPr lang="en-US" dirty="0" smtClean="0"/>
            <a:t>, </a:t>
          </a:r>
          <a:r>
            <a:rPr lang="en-US" dirty="0" err="1" smtClean="0"/>
            <a:t>gazning</a:t>
          </a:r>
          <a:r>
            <a:rPr lang="en-US" dirty="0" smtClean="0"/>
            <a:t> V,T </a:t>
          </a:r>
          <a:r>
            <a:rPr lang="en-US" dirty="0" err="1" smtClean="0"/>
            <a:t>parametrlari</a:t>
          </a:r>
          <a:r>
            <a:rPr lang="en-US" dirty="0" smtClean="0"/>
            <a:t> </a:t>
          </a:r>
          <a:r>
            <a:rPr lang="en-US" dirty="0" err="1" smtClean="0"/>
            <a:t>kiritilgan</a:t>
          </a:r>
          <a:r>
            <a:rPr lang="en-US" dirty="0" smtClean="0"/>
            <a:t> q </a:t>
          </a:r>
          <a:r>
            <a:rPr lang="en-US" dirty="0" err="1" smtClean="0"/>
            <a:t>issiqlik</a:t>
          </a:r>
          <a:r>
            <a:rPr lang="en-US" dirty="0" smtClean="0"/>
            <a:t> </a:t>
          </a:r>
          <a:r>
            <a:rPr lang="en-US" dirty="0" err="1" smtClean="0"/>
            <a:t>miqdoriga</a:t>
          </a:r>
          <a:r>
            <a:rPr lang="en-US" dirty="0" smtClean="0"/>
            <a:t> </a:t>
          </a:r>
          <a:r>
            <a:rPr lang="en-US" dirty="0" err="1" smtClean="0"/>
            <a:t>o`zgarishi</a:t>
          </a:r>
          <a:r>
            <a:rPr lang="en-US" dirty="0" smtClean="0"/>
            <a:t> </a:t>
          </a:r>
          <a:r>
            <a:rPr lang="en-US" dirty="0" err="1" smtClean="0"/>
            <a:t>mumkin</a:t>
          </a:r>
          <a:r>
            <a:rPr lang="en-US" dirty="0" smtClean="0"/>
            <a:t>. </a:t>
          </a:r>
          <a:r>
            <a:rPr lang="en-US" dirty="0" err="1" smtClean="0"/>
            <a:t>Yuqorida</a:t>
          </a:r>
          <a:r>
            <a:rPr lang="en-US" dirty="0" smtClean="0"/>
            <a:t> </a:t>
          </a:r>
          <a:r>
            <a:rPr lang="en-US" dirty="0" err="1" smtClean="0"/>
            <a:t>keltirilgan</a:t>
          </a:r>
          <a:r>
            <a:rPr lang="en-US" dirty="0" smtClean="0"/>
            <a:t> </a:t>
          </a:r>
          <a:r>
            <a:rPr lang="en-US" dirty="0" err="1" smtClean="0"/>
            <a:t>misoldagi</a:t>
          </a:r>
          <a:r>
            <a:rPr lang="en-US" dirty="0" smtClean="0"/>
            <a:t> </a:t>
          </a:r>
          <a:r>
            <a:rPr lang="en-US" dirty="0" err="1" smtClean="0"/>
            <a:t>silindr</a:t>
          </a:r>
          <a:r>
            <a:rPr lang="en-US" dirty="0" smtClean="0"/>
            <a:t> </a:t>
          </a:r>
          <a:r>
            <a:rPr lang="en-US" dirty="0" err="1" smtClean="0"/>
            <a:t>porshenning</a:t>
          </a:r>
          <a:r>
            <a:rPr lang="en-US" dirty="0" smtClean="0"/>
            <a:t> </a:t>
          </a:r>
          <a:r>
            <a:rPr lang="en-US" dirty="0" err="1" smtClean="0"/>
            <a:t>ustki</a:t>
          </a:r>
          <a:r>
            <a:rPr lang="en-US" dirty="0" smtClean="0"/>
            <a:t> </a:t>
          </a:r>
          <a:r>
            <a:rPr lang="en-US" dirty="0" err="1" smtClean="0"/>
            <a:t>yuzasi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silindrning</a:t>
          </a:r>
          <a:r>
            <a:rPr lang="en-US" dirty="0" smtClean="0"/>
            <a:t> </a:t>
          </a:r>
          <a:r>
            <a:rPr lang="en-US" dirty="0" err="1" smtClean="0"/>
            <a:t>shifti</a:t>
          </a:r>
          <a:r>
            <a:rPr lang="en-US" dirty="0" smtClean="0"/>
            <a:t> </a:t>
          </a:r>
          <a:r>
            <a:rPr lang="en-US" dirty="0" err="1" smtClean="0"/>
            <a:t>bilan</a:t>
          </a:r>
          <a:r>
            <a:rPr lang="en-US" dirty="0" smtClean="0"/>
            <a:t> </a:t>
          </a:r>
          <a:r>
            <a:rPr lang="en-US" dirty="0" err="1" smtClean="0"/>
            <a:t>chegaralangan</a:t>
          </a:r>
          <a:r>
            <a:rPr lang="en-US" dirty="0" smtClean="0"/>
            <a:t> </a:t>
          </a:r>
          <a:r>
            <a:rPr lang="en-US" dirty="0" err="1" smtClean="0"/>
            <a:t>hajmga</a:t>
          </a:r>
          <a:r>
            <a:rPr lang="en-US" dirty="0" smtClean="0"/>
            <a:t> (</a:t>
          </a:r>
          <a:r>
            <a:rPr lang="en-US" dirty="0" err="1" smtClean="0"/>
            <a:t>yonish</a:t>
          </a:r>
          <a:r>
            <a:rPr lang="en-US" dirty="0" smtClean="0"/>
            <a:t> </a:t>
          </a:r>
          <a:r>
            <a:rPr lang="en-US" dirty="0" err="1" smtClean="0"/>
            <a:t>kamerasiga</a:t>
          </a:r>
          <a:r>
            <a:rPr lang="en-US" dirty="0" smtClean="0"/>
            <a:t>) </a:t>
          </a:r>
          <a:r>
            <a:rPr lang="en-US" dirty="0" err="1" smtClean="0"/>
            <a:t>ish</a:t>
          </a:r>
          <a:r>
            <a:rPr lang="en-US" dirty="0" smtClean="0"/>
            <a:t> </a:t>
          </a:r>
          <a:r>
            <a:rPr lang="en-US" dirty="0" err="1" smtClean="0"/>
            <a:t>jismini</a:t>
          </a:r>
          <a:r>
            <a:rPr lang="en-US" dirty="0" smtClean="0"/>
            <a:t> (</a:t>
          </a:r>
          <a:r>
            <a:rPr lang="en-US" dirty="0" err="1" smtClean="0"/>
            <a:t>kiritamiz</a:t>
          </a:r>
          <a:r>
            <a:rPr lang="en-US" dirty="0" smtClean="0"/>
            <a:t>)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unga</a:t>
          </a:r>
          <a:r>
            <a:rPr lang="en-US" dirty="0" smtClean="0"/>
            <a:t> q </a:t>
          </a:r>
          <a:r>
            <a:rPr lang="en-US" dirty="0" err="1" smtClean="0"/>
            <a:t>issiqlik</a:t>
          </a:r>
          <a:r>
            <a:rPr lang="en-US" dirty="0" smtClean="0"/>
            <a:t> </a:t>
          </a:r>
          <a:r>
            <a:rPr lang="en-US" dirty="0" err="1" smtClean="0"/>
            <a:t>miqdorini</a:t>
          </a:r>
          <a:r>
            <a:rPr lang="en-US" dirty="0" smtClean="0"/>
            <a:t> </a:t>
          </a:r>
          <a:r>
            <a:rPr lang="en-US" dirty="0" err="1" smtClean="0"/>
            <a:t>uzatamiz</a:t>
          </a:r>
          <a:r>
            <a:rPr lang="en-US" dirty="0" smtClean="0"/>
            <a:t>. </a:t>
          </a:r>
          <a:r>
            <a:rPr lang="en-US" dirty="0" err="1" smtClean="0"/>
            <a:t>Bunda</a:t>
          </a:r>
          <a:r>
            <a:rPr lang="en-US" dirty="0" smtClean="0"/>
            <a:t> </a:t>
          </a:r>
          <a:r>
            <a:rPr lang="en-US" dirty="0" err="1" smtClean="0"/>
            <a:t>gazning</a:t>
          </a:r>
          <a:r>
            <a:rPr lang="en-US" dirty="0" smtClean="0"/>
            <a:t> </a:t>
          </a:r>
          <a:r>
            <a:rPr lang="en-US" dirty="0" err="1" smtClean="0"/>
            <a:t>hajmi</a:t>
          </a:r>
          <a:r>
            <a:rPr lang="en-US" dirty="0" smtClean="0"/>
            <a:t> V</a:t>
          </a:r>
          <a:r>
            <a:rPr lang="en-US" baseline="-25000" dirty="0" smtClean="0"/>
            <a:t>1</a:t>
          </a:r>
          <a:r>
            <a:rPr lang="en-US" dirty="0" smtClean="0"/>
            <a:t>dan V</a:t>
          </a:r>
          <a:r>
            <a:rPr lang="en-US" baseline="-25000" dirty="0" smtClean="0"/>
            <a:t>2</a:t>
          </a:r>
          <a:r>
            <a:rPr lang="en-US" dirty="0" smtClean="0"/>
            <a:t> </a:t>
          </a:r>
          <a:r>
            <a:rPr lang="en-US" dirty="0" err="1" smtClean="0"/>
            <a:t>gacha</a:t>
          </a:r>
          <a:r>
            <a:rPr lang="en-US" dirty="0" smtClean="0"/>
            <a:t>, </a:t>
          </a:r>
          <a:r>
            <a:rPr lang="en-US" dirty="0" err="1" smtClean="0"/>
            <a:t>temperaturasi</a:t>
          </a:r>
          <a:r>
            <a:rPr lang="en-US" dirty="0" smtClean="0"/>
            <a:t> T</a:t>
          </a:r>
          <a:r>
            <a:rPr lang="en-US" baseline="-25000" dirty="0" smtClean="0"/>
            <a:t>1</a:t>
          </a:r>
          <a:r>
            <a:rPr lang="en-US" dirty="0" smtClean="0"/>
            <a:t> </a:t>
          </a:r>
          <a:r>
            <a:rPr lang="en-US" dirty="0" err="1" smtClean="0"/>
            <a:t>dan</a:t>
          </a:r>
          <a:r>
            <a:rPr lang="en-US" dirty="0" smtClean="0"/>
            <a:t> T</a:t>
          </a:r>
          <a:r>
            <a:rPr lang="en-US" baseline="-25000" dirty="0" smtClean="0"/>
            <a:t>2</a:t>
          </a:r>
          <a:r>
            <a:rPr lang="en-US" dirty="0" smtClean="0"/>
            <a:t> </a:t>
          </a:r>
          <a:r>
            <a:rPr lang="en-US" dirty="0" err="1" smtClean="0"/>
            <a:t>gacha</a:t>
          </a:r>
          <a:r>
            <a:rPr lang="en-US" dirty="0" smtClean="0"/>
            <a:t> </a:t>
          </a:r>
          <a:r>
            <a:rPr lang="en-US" dirty="0" err="1" smtClean="0"/>
            <a:t>o`zgaradi</a:t>
          </a:r>
          <a:r>
            <a:rPr lang="en-US" dirty="0" smtClean="0"/>
            <a:t>. Bu </a:t>
          </a:r>
          <a:r>
            <a:rPr lang="en-US" dirty="0" err="1" smtClean="0"/>
            <a:t>o`zgarish</a:t>
          </a:r>
          <a:r>
            <a:rPr lang="en-US" dirty="0" smtClean="0"/>
            <a:t> </a:t>
          </a:r>
          <a:r>
            <a:rPr lang="en-US" dirty="0" err="1" smtClean="0"/>
            <a:t>jarayonida</a:t>
          </a:r>
          <a:r>
            <a:rPr lang="en-US" dirty="0" smtClean="0"/>
            <a:t> </a:t>
          </a:r>
          <a:r>
            <a:rPr lang="en-US" dirty="0" err="1" smtClean="0"/>
            <a:t>porshen</a:t>
          </a:r>
          <a:r>
            <a:rPr lang="en-US" dirty="0" smtClean="0"/>
            <a:t> </a:t>
          </a:r>
          <a:r>
            <a:rPr lang="en-US" dirty="0" err="1" smtClean="0"/>
            <a:t>o`zining</a:t>
          </a:r>
          <a:r>
            <a:rPr lang="en-US" dirty="0" smtClean="0"/>
            <a:t> </a:t>
          </a:r>
          <a:r>
            <a:rPr lang="en-US" dirty="0" err="1" smtClean="0"/>
            <a:t>muvozanat</a:t>
          </a:r>
          <a:r>
            <a:rPr lang="en-US" dirty="0" smtClean="0"/>
            <a:t> </a:t>
          </a:r>
          <a:r>
            <a:rPr lang="en-US" dirty="0" err="1" smtClean="0"/>
            <a:t>holatidan</a:t>
          </a:r>
          <a:r>
            <a:rPr lang="en-US" dirty="0" smtClean="0"/>
            <a:t> </a:t>
          </a:r>
          <a:r>
            <a:rPr lang="en-US" dirty="0" err="1" smtClean="0"/>
            <a:t>chiqadi</a:t>
          </a:r>
          <a:r>
            <a:rPr lang="en-US" dirty="0" smtClean="0"/>
            <a:t>, </a:t>
          </a:r>
          <a:r>
            <a:rPr lang="en-US" dirty="0" err="1" smtClean="0"/>
            <a:t>yani</a:t>
          </a:r>
          <a:r>
            <a:rPr lang="en-US" dirty="0" smtClean="0"/>
            <a:t> </a:t>
          </a:r>
          <a:r>
            <a:rPr lang="en-US" dirty="0" err="1" smtClean="0"/>
            <a:t>pastga</a:t>
          </a:r>
          <a:r>
            <a:rPr lang="en-US" dirty="0" smtClean="0"/>
            <a:t> </a:t>
          </a:r>
          <a:r>
            <a:rPr lang="en-US" dirty="0" err="1" smtClean="0"/>
            <a:t>qarab</a:t>
          </a:r>
          <a:r>
            <a:rPr lang="en-US" dirty="0" smtClean="0"/>
            <a:t> </a:t>
          </a:r>
          <a:r>
            <a:rPr lang="en-US" dirty="0" err="1" smtClean="0"/>
            <a:t>harakatlanadi</a:t>
          </a:r>
          <a:r>
            <a:rPr lang="en-US" dirty="0" smtClean="0"/>
            <a:t>. </a:t>
          </a:r>
          <a:r>
            <a:rPr lang="en-US" dirty="0" err="1" smtClean="0"/>
            <a:t>Har</a:t>
          </a:r>
          <a:r>
            <a:rPr lang="en-US" dirty="0" smtClean="0"/>
            <a:t> </a:t>
          </a:r>
          <a:r>
            <a:rPr lang="en-US" dirty="0" err="1" smtClean="0"/>
            <a:t>ikkala</a:t>
          </a:r>
          <a:r>
            <a:rPr lang="en-US" dirty="0" smtClean="0"/>
            <a:t> </a:t>
          </a:r>
          <a:r>
            <a:rPr lang="en-US" dirty="0" err="1" smtClean="0"/>
            <a:t>holat</a:t>
          </a:r>
          <a:r>
            <a:rPr lang="en-US" dirty="0" smtClean="0"/>
            <a:t> </a:t>
          </a:r>
          <a:r>
            <a:rPr lang="en-US" dirty="0" err="1" smtClean="0"/>
            <a:t>uchun</a:t>
          </a:r>
          <a:r>
            <a:rPr lang="en-US" dirty="0" smtClean="0"/>
            <a:t> </a:t>
          </a:r>
          <a:r>
            <a:rPr lang="en-US" dirty="0" err="1" smtClean="0"/>
            <a:t>jarayonning</a:t>
          </a:r>
          <a:r>
            <a:rPr lang="en-US" dirty="0" smtClean="0"/>
            <a:t> </a:t>
          </a:r>
          <a:r>
            <a:rPr lang="en-US" dirty="0" err="1" smtClean="0"/>
            <a:t>holat</a:t>
          </a:r>
          <a:r>
            <a:rPr lang="en-US" dirty="0" smtClean="0"/>
            <a:t> </a:t>
          </a:r>
          <a:r>
            <a:rPr lang="en-US" dirty="0" err="1" smtClean="0"/>
            <a:t>tenglamasini</a:t>
          </a:r>
          <a:r>
            <a:rPr lang="en-US" dirty="0" smtClean="0"/>
            <a:t> </a:t>
          </a:r>
          <a:r>
            <a:rPr lang="en-US" dirty="0" err="1" smtClean="0"/>
            <a:t>yozamiz</a:t>
          </a:r>
          <a:r>
            <a:rPr lang="en-US" dirty="0" smtClean="0"/>
            <a:t>:</a:t>
          </a:r>
          <a:endParaRPr lang="en-US" b="0" i="0" baseline="0" dirty="0"/>
        </a:p>
      </dgm:t>
    </dgm:pt>
    <dgm:pt modelId="{71997029-3887-4CCA-AC67-6D6CA3315AAB}" type="parTrans" cxnId="{A51179BD-52F6-4ED9-8CA2-82A86493FFB1}">
      <dgm:prSet/>
      <dgm:spPr/>
      <dgm:t>
        <a:bodyPr/>
        <a:lstStyle/>
        <a:p>
          <a:endParaRPr lang="ru-RU"/>
        </a:p>
      </dgm:t>
    </dgm:pt>
    <dgm:pt modelId="{B3D8AA80-3595-46E6-A88A-6E350A428BB7}" type="sibTrans" cxnId="{A51179BD-52F6-4ED9-8CA2-82A86493FFB1}">
      <dgm:prSet/>
      <dgm:spPr/>
      <dgm:t>
        <a:bodyPr/>
        <a:lstStyle/>
        <a:p>
          <a:endParaRPr lang="ru-RU"/>
        </a:p>
      </dgm:t>
    </dgm:pt>
    <dgm:pt modelId="{F62F168C-FE22-491A-8813-267ACCE9B699}" type="pres">
      <dgm:prSet presAssocID="{345DCD8D-5F1E-4195-9CB1-4BB8A05D8F70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94B2B6A-0CD5-4B04-889D-37116DFBB136}" type="pres">
      <dgm:prSet presAssocID="{8F1D7FD0-B74B-4D16-B91A-654A0B5A11C9}" presName="linNode" presStyleCnt="0"/>
      <dgm:spPr/>
    </dgm:pt>
    <dgm:pt modelId="{AC4E1FAA-DFE5-4395-B3E3-68BDEDFC736C}" type="pres">
      <dgm:prSet presAssocID="{8F1D7FD0-B74B-4D16-B91A-654A0B5A11C9}" presName="parentShp" presStyleLbl="node1" presStyleIdx="0" presStyleCnt="1" custScaleX="2372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807EAF-C608-4908-BEE9-60E81D4C49A1}" type="pres">
      <dgm:prSet presAssocID="{8F1D7FD0-B74B-4D16-B91A-654A0B5A11C9}" presName="childShp" presStyleLbl="bgAccFollowNode1" presStyleIdx="0" presStyleCnt="1">
        <dgm:presLayoutVars>
          <dgm:bulletEnabled val="1"/>
        </dgm:presLayoutVars>
      </dgm:prSet>
      <dgm:spPr>
        <a:solidFill>
          <a:schemeClr val="bg1">
            <a:alpha val="90000"/>
          </a:schemeClr>
        </a:solidFill>
        <a:ln>
          <a:solidFill>
            <a:srgbClr val="FF0000">
              <a:alpha val="90000"/>
            </a:srgbClr>
          </a:solidFill>
        </a:ln>
      </dgm:spPr>
      <dgm:t>
        <a:bodyPr/>
        <a:lstStyle/>
        <a:p>
          <a:endParaRPr lang="ru-RU"/>
        </a:p>
      </dgm:t>
    </dgm:pt>
  </dgm:ptLst>
  <dgm:cxnLst>
    <dgm:cxn modelId="{03834035-25F9-40B8-A161-142DC63AAB5F}" type="presOf" srcId="{8F1D7FD0-B74B-4D16-B91A-654A0B5A11C9}" destId="{AC4E1FAA-DFE5-4395-B3E3-68BDEDFC736C}" srcOrd="0" destOrd="0" presId="urn:microsoft.com/office/officeart/2005/8/layout/vList6"/>
    <dgm:cxn modelId="{A51179BD-52F6-4ED9-8CA2-82A86493FFB1}" srcId="{345DCD8D-5F1E-4195-9CB1-4BB8A05D8F70}" destId="{8F1D7FD0-B74B-4D16-B91A-654A0B5A11C9}" srcOrd="0" destOrd="0" parTransId="{71997029-3887-4CCA-AC67-6D6CA3315AAB}" sibTransId="{B3D8AA80-3595-46E6-A88A-6E350A428BB7}"/>
    <dgm:cxn modelId="{BD394ED1-D071-4A9F-A944-AE0938A91C86}" type="presOf" srcId="{345DCD8D-5F1E-4195-9CB1-4BB8A05D8F70}" destId="{F62F168C-FE22-491A-8813-267ACCE9B699}" srcOrd="0" destOrd="0" presId="urn:microsoft.com/office/officeart/2005/8/layout/vList6"/>
    <dgm:cxn modelId="{8F10272E-EA4A-4A6F-8CFB-8145B54020EF}" type="presParOf" srcId="{F62F168C-FE22-491A-8813-267ACCE9B699}" destId="{294B2B6A-0CD5-4B04-889D-37116DFBB136}" srcOrd="0" destOrd="0" presId="urn:microsoft.com/office/officeart/2005/8/layout/vList6"/>
    <dgm:cxn modelId="{24EC1728-6776-4674-AF4E-393060F3D644}" type="presParOf" srcId="{294B2B6A-0CD5-4B04-889D-37116DFBB136}" destId="{AC4E1FAA-DFE5-4395-B3E3-68BDEDFC736C}" srcOrd="0" destOrd="0" presId="urn:microsoft.com/office/officeart/2005/8/layout/vList6"/>
    <dgm:cxn modelId="{2E711513-815F-4B66-AD40-BE80DA33D7CA}" type="presParOf" srcId="{294B2B6A-0CD5-4B04-889D-37116DFBB136}" destId="{8F807EAF-C608-4908-BEE9-60E81D4C49A1}" srcOrd="1" destOrd="0" presId="urn:microsoft.com/office/officeart/2005/8/layout/vList6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25A82AD-5A8E-4D67-B205-E78C58B090E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966A68B-E981-48FE-A691-06FAC9C850C5}">
      <dgm:prSet/>
      <dgm:spPr>
        <a:solidFill>
          <a:srgbClr val="7030A0"/>
        </a:solidFill>
        <a:ln>
          <a:solidFill>
            <a:srgbClr val="FFFF00"/>
          </a:solidFill>
        </a:ln>
      </dgm:spPr>
      <dgm:t>
        <a:bodyPr/>
        <a:lstStyle/>
        <a:p>
          <a:pPr rtl="0"/>
          <a:r>
            <a:rPr lang="uz-Cyrl-UZ" b="0" i="0" baseline="0" dirty="0" smtClean="0"/>
            <a:t>Izobarik  jarayonda sistemaga uzatilgan issiqlik miqdorini solishtirma issiqlik sig`imi orqali izoxorik jarayondagidek usuldan foydalanib yozamiz:</a:t>
          </a:r>
          <a:endParaRPr lang="uz-Cyrl-UZ" b="0" i="0" baseline="0" dirty="0"/>
        </a:p>
      </dgm:t>
    </dgm:pt>
    <dgm:pt modelId="{02F0E7A3-C0CD-48F4-9129-6EBA480F929A}" type="parTrans" cxnId="{B9C8CCFE-572B-46BD-A289-710E5861B9ED}">
      <dgm:prSet/>
      <dgm:spPr/>
      <dgm:t>
        <a:bodyPr/>
        <a:lstStyle/>
        <a:p>
          <a:endParaRPr lang="ru-RU"/>
        </a:p>
      </dgm:t>
    </dgm:pt>
    <dgm:pt modelId="{EF469D66-B7C3-4316-8A38-E96410732723}" type="sibTrans" cxnId="{B9C8CCFE-572B-46BD-A289-710E5861B9ED}">
      <dgm:prSet/>
      <dgm:spPr/>
      <dgm:t>
        <a:bodyPr/>
        <a:lstStyle/>
        <a:p>
          <a:endParaRPr lang="ru-RU"/>
        </a:p>
      </dgm:t>
    </dgm:pt>
    <dgm:pt modelId="{574B89A1-4EB0-4980-A7A6-B2CF6C689534}" type="pres">
      <dgm:prSet presAssocID="{025A82AD-5A8E-4D67-B205-E78C58B090E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9B8DE75-50C8-4859-9EC4-CC5B92986C7A}" type="pres">
      <dgm:prSet presAssocID="{D966A68B-E981-48FE-A691-06FAC9C850C5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C016FD0-51CC-4A1D-BEC4-00743AE882F6}" type="presOf" srcId="{025A82AD-5A8E-4D67-B205-E78C58B090EC}" destId="{574B89A1-4EB0-4980-A7A6-B2CF6C689534}" srcOrd="0" destOrd="0" presId="urn:microsoft.com/office/officeart/2005/8/layout/vList2"/>
    <dgm:cxn modelId="{B9C8CCFE-572B-46BD-A289-710E5861B9ED}" srcId="{025A82AD-5A8E-4D67-B205-E78C58B090EC}" destId="{D966A68B-E981-48FE-A691-06FAC9C850C5}" srcOrd="0" destOrd="0" parTransId="{02F0E7A3-C0CD-48F4-9129-6EBA480F929A}" sibTransId="{EF469D66-B7C3-4316-8A38-E96410732723}"/>
    <dgm:cxn modelId="{C20D1271-0712-4D9E-9CEF-CDE4FD2E7ED7}" type="presOf" srcId="{D966A68B-E981-48FE-A691-06FAC9C850C5}" destId="{09B8DE75-50C8-4859-9EC4-CC5B92986C7A}" srcOrd="0" destOrd="0" presId="urn:microsoft.com/office/officeart/2005/8/layout/vList2"/>
    <dgm:cxn modelId="{760716A8-8A73-46F4-A993-FAC4EEE5020B}" type="presParOf" srcId="{574B89A1-4EB0-4980-A7A6-B2CF6C689534}" destId="{09B8DE75-50C8-4859-9EC4-CC5B92986C7A}" srcOrd="0" destOrd="0" presId="urn:microsoft.com/office/officeart/2005/8/layout/vList2"/>
  </dgm:cxnLst>
  <dgm:bg>
    <a:solidFill>
      <a:srgbClr val="FF0000"/>
    </a:solidFill>
  </dgm:bg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88C0DBF-799E-4A59-9DFA-B1B396675D1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31C8FBF-B90E-4D21-9A4D-33B260C7577E}">
      <dgm:prSet/>
      <dgm:spPr>
        <a:solidFill>
          <a:srgbClr val="7030A0"/>
        </a:solidFill>
        <a:ln>
          <a:solidFill>
            <a:srgbClr val="FFFF00"/>
          </a:solidFill>
        </a:ln>
      </dgm:spPr>
      <dgm:t>
        <a:bodyPr/>
        <a:lstStyle/>
        <a:p>
          <a:pPr rtl="0"/>
          <a:r>
            <a:rPr lang="en-US" dirty="0" err="1" smtClean="0"/>
            <a:t>Izobarik</a:t>
          </a:r>
          <a:r>
            <a:rPr lang="en-US" dirty="0" smtClean="0"/>
            <a:t> </a:t>
          </a:r>
          <a:r>
            <a:rPr lang="en-US" dirty="0" err="1" smtClean="0"/>
            <a:t>jarayonda</a:t>
          </a:r>
          <a:r>
            <a:rPr lang="en-US" dirty="0" smtClean="0"/>
            <a:t> </a:t>
          </a:r>
          <a:r>
            <a:rPr lang="en-US" dirty="0" err="1" smtClean="0"/>
            <a:t>entropiyaning</a:t>
          </a:r>
          <a:r>
            <a:rPr lang="en-US" dirty="0" smtClean="0"/>
            <a:t> </a:t>
          </a:r>
          <a:r>
            <a:rPr lang="en-US" dirty="0" err="1" smtClean="0"/>
            <a:t>o`zgarishini</a:t>
          </a:r>
          <a:r>
            <a:rPr lang="en-US" dirty="0" smtClean="0"/>
            <a:t> </a:t>
          </a:r>
          <a:r>
            <a:rPr lang="en-US" dirty="0" err="1" smtClean="0"/>
            <a:t>ko`rib</a:t>
          </a:r>
          <a:r>
            <a:rPr lang="en-US" dirty="0" smtClean="0"/>
            <a:t> </a:t>
          </a:r>
          <a:r>
            <a:rPr lang="en-US" dirty="0" err="1" smtClean="0"/>
            <a:t>chiqamiz</a:t>
          </a:r>
          <a:r>
            <a:rPr lang="en-US" dirty="0" smtClean="0"/>
            <a:t>. </a:t>
          </a:r>
          <a:r>
            <a:rPr lang="en-US" dirty="0" err="1" smtClean="0"/>
            <a:t>Bunda</a:t>
          </a:r>
          <a:r>
            <a:rPr lang="en-US" dirty="0" smtClean="0"/>
            <a:t> </a:t>
          </a:r>
          <a:r>
            <a:rPr lang="en-US" dirty="0" err="1" smtClean="0"/>
            <a:t>xuddi</a:t>
          </a:r>
          <a:r>
            <a:rPr lang="en-US" dirty="0" smtClean="0"/>
            <a:t> </a:t>
          </a:r>
          <a:r>
            <a:rPr lang="uz-Cyrl-UZ" dirty="0" smtClean="0"/>
            <a:t>izoxorik  jarayondagi</a:t>
          </a:r>
          <a:r>
            <a:rPr lang="en-US" dirty="0" smtClean="0"/>
            <a:t> </a:t>
          </a:r>
          <a:r>
            <a:rPr lang="en-US" dirty="0" err="1" smtClean="0"/>
            <a:t>usuldaan</a:t>
          </a:r>
          <a:r>
            <a:rPr lang="en-US" dirty="0" smtClean="0"/>
            <a:t> </a:t>
          </a:r>
          <a:r>
            <a:rPr lang="en-US" dirty="0" err="1" smtClean="0"/>
            <a:t>foydalanib</a:t>
          </a:r>
          <a:r>
            <a:rPr lang="en-US" dirty="0" smtClean="0"/>
            <a:t>, </a:t>
          </a:r>
          <a:r>
            <a:rPr lang="en-US" dirty="0" err="1" smtClean="0"/>
            <a:t>asosiy</a:t>
          </a:r>
          <a:r>
            <a:rPr lang="en-US" dirty="0" smtClean="0"/>
            <a:t> </a:t>
          </a:r>
          <a:r>
            <a:rPr lang="en-US" dirty="0" err="1" smtClean="0"/>
            <a:t>tenglamalarni</a:t>
          </a:r>
          <a:r>
            <a:rPr lang="en-US" dirty="0" smtClean="0"/>
            <a:t> </a:t>
          </a:r>
          <a:r>
            <a:rPr lang="en-US" dirty="0" err="1" smtClean="0"/>
            <a:t>topamiz</a:t>
          </a:r>
          <a:endParaRPr lang="ru-RU" dirty="0"/>
        </a:p>
      </dgm:t>
    </dgm:pt>
    <dgm:pt modelId="{2EBB27F9-C141-4B76-B19C-65538C7849CE}" type="parTrans" cxnId="{F820F752-BFAE-444E-AA70-7EF6E9F1954A}">
      <dgm:prSet/>
      <dgm:spPr/>
      <dgm:t>
        <a:bodyPr/>
        <a:lstStyle/>
        <a:p>
          <a:endParaRPr lang="ru-RU"/>
        </a:p>
      </dgm:t>
    </dgm:pt>
    <dgm:pt modelId="{F913A8DE-B017-42AA-8CAB-40ECF9C9A1F4}" type="sibTrans" cxnId="{F820F752-BFAE-444E-AA70-7EF6E9F1954A}">
      <dgm:prSet/>
      <dgm:spPr/>
      <dgm:t>
        <a:bodyPr/>
        <a:lstStyle/>
        <a:p>
          <a:endParaRPr lang="ru-RU"/>
        </a:p>
      </dgm:t>
    </dgm:pt>
    <dgm:pt modelId="{06E035F4-EBE2-410A-90C3-F7A9F2343582}" type="pres">
      <dgm:prSet presAssocID="{D88C0DBF-799E-4A59-9DFA-B1B396675D1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476E149-D025-4C02-A816-4D94E075DA66}" type="pres">
      <dgm:prSet presAssocID="{231C8FBF-B90E-4D21-9A4D-33B260C7577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2BAA3E0-0C98-44B2-AE3F-411FC13A8054}" type="presOf" srcId="{231C8FBF-B90E-4D21-9A4D-33B260C7577E}" destId="{1476E149-D025-4C02-A816-4D94E075DA66}" srcOrd="0" destOrd="0" presId="urn:microsoft.com/office/officeart/2005/8/layout/vList2"/>
    <dgm:cxn modelId="{F820F752-BFAE-444E-AA70-7EF6E9F1954A}" srcId="{D88C0DBF-799E-4A59-9DFA-B1B396675D14}" destId="{231C8FBF-B90E-4D21-9A4D-33B260C7577E}" srcOrd="0" destOrd="0" parTransId="{2EBB27F9-C141-4B76-B19C-65538C7849CE}" sibTransId="{F913A8DE-B017-42AA-8CAB-40ECF9C9A1F4}"/>
    <dgm:cxn modelId="{95FA591B-0E3B-4E71-B27C-97846C68AD35}" type="presOf" srcId="{D88C0DBF-799E-4A59-9DFA-B1B396675D14}" destId="{06E035F4-EBE2-410A-90C3-F7A9F2343582}" srcOrd="0" destOrd="0" presId="urn:microsoft.com/office/officeart/2005/8/layout/vList2"/>
    <dgm:cxn modelId="{73E57A08-14B8-4D6E-AD5A-2DB96D534FDA}" type="presParOf" srcId="{06E035F4-EBE2-410A-90C3-F7A9F2343582}" destId="{1476E149-D025-4C02-A816-4D94E075DA66}" srcOrd="0" destOrd="0" presId="urn:microsoft.com/office/officeart/2005/8/layout/vList2"/>
  </dgm:cxnLst>
  <dgm:bg>
    <a:solidFill>
      <a:srgbClr val="FF0000"/>
    </a:solidFill>
  </dgm:bg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A521228-6460-4D89-BD91-9D383668E90A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B56883B-A9B5-4EE3-8B95-09CD2AA3A31E}">
      <dgm:prSet/>
      <dgm:spPr>
        <a:solidFill>
          <a:srgbClr val="FFFF0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0" i="0" baseline="0" dirty="0" smtClean="0">
              <a:solidFill>
                <a:schemeClr val="tx1"/>
              </a:solidFill>
            </a:rPr>
            <a:t> </a:t>
          </a:r>
          <a:endParaRPr lang="ru-RU" b="0" i="0" baseline="0" dirty="0">
            <a:solidFill>
              <a:schemeClr val="tx1"/>
            </a:solidFill>
          </a:endParaRPr>
        </a:p>
      </dgm:t>
    </dgm:pt>
    <dgm:pt modelId="{4081A3ED-2A0B-456D-B26E-67351789D6EB}" type="parTrans" cxnId="{AE4C699F-14C2-40C8-B0C1-AA7C46EEE259}">
      <dgm:prSet/>
      <dgm:spPr/>
      <dgm:t>
        <a:bodyPr/>
        <a:lstStyle/>
        <a:p>
          <a:endParaRPr lang="ru-RU"/>
        </a:p>
      </dgm:t>
    </dgm:pt>
    <dgm:pt modelId="{7ED0617D-BD06-47B0-B4AE-39AB350A1304}" type="sibTrans" cxnId="{AE4C699F-14C2-40C8-B0C1-AA7C46EEE259}">
      <dgm:prSet/>
      <dgm:spPr/>
      <dgm:t>
        <a:bodyPr/>
        <a:lstStyle/>
        <a:p>
          <a:endParaRPr lang="ru-RU"/>
        </a:p>
      </dgm:t>
    </dgm:pt>
    <dgm:pt modelId="{5CF4E5AE-9268-4BDD-B68D-29511649A46C}">
      <dgm:prSet/>
      <dgm:spPr>
        <a:solidFill>
          <a:srgbClr val="FFFF00"/>
        </a:solidFill>
        <a:ln>
          <a:solidFill>
            <a:srgbClr val="FF0000"/>
          </a:solidFill>
        </a:ln>
      </dgm:spPr>
      <dgm:t>
        <a:bodyPr/>
        <a:lstStyle/>
        <a:p>
          <a:pPr rtl="0"/>
          <a:endParaRPr lang="ru-RU" b="0" i="0" baseline="0" dirty="0"/>
        </a:p>
      </dgm:t>
    </dgm:pt>
    <dgm:pt modelId="{3B7F0A1D-3799-42B7-B81B-08B4A3DE807C}" type="parTrans" cxnId="{0C45D362-4528-441F-9A6A-546BD066AE98}">
      <dgm:prSet/>
      <dgm:spPr/>
      <dgm:t>
        <a:bodyPr/>
        <a:lstStyle/>
        <a:p>
          <a:endParaRPr lang="ru-RU"/>
        </a:p>
      </dgm:t>
    </dgm:pt>
    <dgm:pt modelId="{BE8F331D-1CDC-49AD-88DB-829DF66DDC62}" type="sibTrans" cxnId="{0C45D362-4528-441F-9A6A-546BD066AE98}">
      <dgm:prSet/>
      <dgm:spPr/>
      <dgm:t>
        <a:bodyPr/>
        <a:lstStyle/>
        <a:p>
          <a:endParaRPr lang="ru-RU"/>
        </a:p>
      </dgm:t>
    </dgm:pt>
    <dgm:pt modelId="{D6E9388C-D663-4CFF-B1E7-15C662B29526}" type="pres">
      <dgm:prSet presAssocID="{2A521228-6460-4D89-BD91-9D383668E90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99BF5DA-55E7-4166-8949-8AF6DA0140C8}" type="pres">
      <dgm:prSet presAssocID="{4B56883B-A9B5-4EE3-8B95-09CD2AA3A31E}" presName="composite" presStyleCnt="0"/>
      <dgm:spPr/>
    </dgm:pt>
    <dgm:pt modelId="{CAA6F749-FA48-41E4-9C5B-371318B02498}" type="pres">
      <dgm:prSet presAssocID="{4B56883B-A9B5-4EE3-8B95-09CD2AA3A31E}" presName="parentText" presStyleLbl="align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E491BB-BA90-4422-A9D6-D2319FBC365F}" type="pres">
      <dgm:prSet presAssocID="{4B56883B-A9B5-4EE3-8B95-09CD2AA3A31E}" presName="descendantText" presStyleLbl="alignAcc1" presStyleIdx="0" presStyleCnt="2">
        <dgm:presLayoutVars>
          <dgm:bulletEnabled val="1"/>
        </dgm:presLayoutVars>
      </dgm:prSet>
      <dgm:spPr>
        <a:ln>
          <a:solidFill>
            <a:srgbClr val="FF0000"/>
          </a:solidFill>
        </a:ln>
      </dgm:spPr>
    </dgm:pt>
    <dgm:pt modelId="{1A1C7C0B-09D9-4BE6-9755-C99F49FE192A}" type="pres">
      <dgm:prSet presAssocID="{7ED0617D-BD06-47B0-B4AE-39AB350A1304}" presName="sp" presStyleCnt="0"/>
      <dgm:spPr/>
    </dgm:pt>
    <dgm:pt modelId="{6879BCFE-E9AD-4CCF-B10A-E277B403A92F}" type="pres">
      <dgm:prSet presAssocID="{5CF4E5AE-9268-4BDD-B68D-29511649A46C}" presName="composite" presStyleCnt="0"/>
      <dgm:spPr/>
    </dgm:pt>
    <dgm:pt modelId="{B9D8485A-B3FA-4203-866C-B79BD6B186F1}" type="pres">
      <dgm:prSet presAssocID="{5CF4E5AE-9268-4BDD-B68D-29511649A46C}" presName="parentText" presStyleLbl="align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B0D2EC-1C8A-42F0-BB15-EA6ECA203C53}" type="pres">
      <dgm:prSet presAssocID="{5CF4E5AE-9268-4BDD-B68D-29511649A46C}" presName="descendantText" presStyleLbl="alignAcc1" presStyleIdx="1" presStyleCnt="2">
        <dgm:presLayoutVars>
          <dgm:bulletEnabled val="1"/>
        </dgm:presLayoutVars>
      </dgm:prSet>
      <dgm:spPr>
        <a:ln>
          <a:solidFill>
            <a:srgbClr val="FF0000"/>
          </a:solidFill>
        </a:ln>
      </dgm:spPr>
    </dgm:pt>
  </dgm:ptLst>
  <dgm:cxnLst>
    <dgm:cxn modelId="{8E015586-98D9-4E6E-9D09-F91940F255C8}" type="presOf" srcId="{2A521228-6460-4D89-BD91-9D383668E90A}" destId="{D6E9388C-D663-4CFF-B1E7-15C662B29526}" srcOrd="0" destOrd="0" presId="urn:microsoft.com/office/officeart/2005/8/layout/chevron2"/>
    <dgm:cxn modelId="{AC1BA171-582A-4CFF-820F-075670F350DE}" type="presOf" srcId="{5CF4E5AE-9268-4BDD-B68D-29511649A46C}" destId="{B9D8485A-B3FA-4203-866C-B79BD6B186F1}" srcOrd="0" destOrd="0" presId="urn:microsoft.com/office/officeart/2005/8/layout/chevron2"/>
    <dgm:cxn modelId="{AE4C699F-14C2-40C8-B0C1-AA7C46EEE259}" srcId="{2A521228-6460-4D89-BD91-9D383668E90A}" destId="{4B56883B-A9B5-4EE3-8B95-09CD2AA3A31E}" srcOrd="0" destOrd="0" parTransId="{4081A3ED-2A0B-456D-B26E-67351789D6EB}" sibTransId="{7ED0617D-BD06-47B0-B4AE-39AB350A1304}"/>
    <dgm:cxn modelId="{08E053CA-52EC-4295-8D9F-3CDD99A96D7F}" type="presOf" srcId="{4B56883B-A9B5-4EE3-8B95-09CD2AA3A31E}" destId="{CAA6F749-FA48-41E4-9C5B-371318B02498}" srcOrd="0" destOrd="0" presId="urn:microsoft.com/office/officeart/2005/8/layout/chevron2"/>
    <dgm:cxn modelId="{0C45D362-4528-441F-9A6A-546BD066AE98}" srcId="{2A521228-6460-4D89-BD91-9D383668E90A}" destId="{5CF4E5AE-9268-4BDD-B68D-29511649A46C}" srcOrd="1" destOrd="0" parTransId="{3B7F0A1D-3799-42B7-B81B-08B4A3DE807C}" sibTransId="{BE8F331D-1CDC-49AD-88DB-829DF66DDC62}"/>
    <dgm:cxn modelId="{B1BDA10A-C4F8-48DA-AB0B-73D242B071BB}" type="presParOf" srcId="{D6E9388C-D663-4CFF-B1E7-15C662B29526}" destId="{899BF5DA-55E7-4166-8949-8AF6DA0140C8}" srcOrd="0" destOrd="0" presId="urn:microsoft.com/office/officeart/2005/8/layout/chevron2"/>
    <dgm:cxn modelId="{3DF1DC7C-0C6A-410D-8AF4-8B7622E032E0}" type="presParOf" srcId="{899BF5DA-55E7-4166-8949-8AF6DA0140C8}" destId="{CAA6F749-FA48-41E4-9C5B-371318B02498}" srcOrd="0" destOrd="0" presId="urn:microsoft.com/office/officeart/2005/8/layout/chevron2"/>
    <dgm:cxn modelId="{465621E1-C788-42AE-9B7B-CDFCF1EB7F7A}" type="presParOf" srcId="{899BF5DA-55E7-4166-8949-8AF6DA0140C8}" destId="{D0E491BB-BA90-4422-A9D6-D2319FBC365F}" srcOrd="1" destOrd="0" presId="urn:microsoft.com/office/officeart/2005/8/layout/chevron2"/>
    <dgm:cxn modelId="{B80B60C2-7E74-42F4-B6F3-EF31B3A59ACA}" type="presParOf" srcId="{D6E9388C-D663-4CFF-B1E7-15C662B29526}" destId="{1A1C7C0B-09D9-4BE6-9755-C99F49FE192A}" srcOrd="1" destOrd="0" presId="urn:microsoft.com/office/officeart/2005/8/layout/chevron2"/>
    <dgm:cxn modelId="{E954D7D9-0684-4BA4-9BD1-433DCD1BA22C}" type="presParOf" srcId="{D6E9388C-D663-4CFF-B1E7-15C662B29526}" destId="{6879BCFE-E9AD-4CCF-B10A-E277B403A92F}" srcOrd="2" destOrd="0" presId="urn:microsoft.com/office/officeart/2005/8/layout/chevron2"/>
    <dgm:cxn modelId="{9765E4CD-56E8-4F5C-A007-9B1A567F9EEC}" type="presParOf" srcId="{6879BCFE-E9AD-4CCF-B10A-E277B403A92F}" destId="{B9D8485A-B3FA-4203-866C-B79BD6B186F1}" srcOrd="0" destOrd="0" presId="urn:microsoft.com/office/officeart/2005/8/layout/chevron2"/>
    <dgm:cxn modelId="{63940DC4-CD5E-436D-9D43-7433C5270CC1}" type="presParOf" srcId="{6879BCFE-E9AD-4CCF-B10A-E277B403A92F}" destId="{03B0D2EC-1C8A-42F0-BB15-EA6ECA203C53}" srcOrd="1" destOrd="0" presId="urn:microsoft.com/office/officeart/2005/8/layout/chevron2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6D43CC4-59A4-423A-84D7-A15A502006C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73CF965-8860-41D8-8C3D-0CF47E10427E}">
      <dgm:prSet/>
      <dgm:spPr>
        <a:solidFill>
          <a:srgbClr val="00B0F0"/>
        </a:solidFill>
        <a:ln>
          <a:solidFill>
            <a:srgbClr val="FF0000"/>
          </a:solidFill>
        </a:ln>
      </dgm:spPr>
      <dgm:t>
        <a:bodyPr/>
        <a:lstStyle/>
        <a:p>
          <a:pPr algn="ctr" rtl="0"/>
          <a:r>
            <a:rPr lang="en-US" b="1" i="1" dirty="0" smtClean="0"/>
            <a:t>TS – </a:t>
          </a:r>
          <a:r>
            <a:rPr lang="en-US" b="1" i="1" dirty="0" err="1" smtClean="0"/>
            <a:t>diagrammada</a:t>
          </a:r>
          <a:r>
            <a:rPr lang="en-US" b="1" i="1" dirty="0" smtClean="0"/>
            <a:t> </a:t>
          </a:r>
          <a:r>
            <a:rPr lang="en-US" b="1" i="1" dirty="0" err="1" smtClean="0"/>
            <a:t>izoxora</a:t>
          </a:r>
          <a:r>
            <a:rPr lang="en-US" b="1" i="1" dirty="0" smtClean="0"/>
            <a:t> </a:t>
          </a:r>
          <a:r>
            <a:rPr lang="en-US" b="1" i="1" dirty="0" err="1" smtClean="0"/>
            <a:t>va</a:t>
          </a:r>
          <a:r>
            <a:rPr lang="en-US" b="1" i="1" dirty="0" smtClean="0"/>
            <a:t> </a:t>
          </a:r>
          <a:r>
            <a:rPr lang="en-US" b="1" i="1" dirty="0" err="1" smtClean="0"/>
            <a:t>izobaraning</a:t>
          </a:r>
          <a:r>
            <a:rPr lang="en-US" b="1" i="1" dirty="0" smtClean="0"/>
            <a:t> </a:t>
          </a:r>
          <a:r>
            <a:rPr lang="en-US" b="1" i="1" dirty="0" err="1" smtClean="0"/>
            <a:t>joylashishi</a:t>
          </a:r>
          <a:r>
            <a:rPr lang="en-US" b="1" i="1" dirty="0" smtClean="0"/>
            <a:t>.</a:t>
          </a:r>
          <a:endParaRPr lang="ru-RU" dirty="0" smtClean="0"/>
        </a:p>
        <a:p>
          <a:pPr algn="ctr"/>
          <a:r>
            <a:rPr lang="en-US" dirty="0" err="1" smtClean="0"/>
            <a:t>To`g`ri</a:t>
          </a:r>
          <a:r>
            <a:rPr lang="en-US" dirty="0" smtClean="0"/>
            <a:t> </a:t>
          </a:r>
          <a:r>
            <a:rPr lang="en-US" dirty="0" err="1" smtClean="0"/>
            <a:t>burchakli</a:t>
          </a:r>
          <a:r>
            <a:rPr lang="en-US" dirty="0" smtClean="0"/>
            <a:t> TS </a:t>
          </a:r>
          <a:r>
            <a:rPr lang="en-US" dirty="0" err="1" smtClean="0"/>
            <a:t>koordinata</a:t>
          </a:r>
          <a:r>
            <a:rPr lang="en-US" dirty="0" smtClean="0"/>
            <a:t> </a:t>
          </a:r>
          <a:r>
            <a:rPr lang="en-US" dirty="0" err="1" smtClean="0"/>
            <a:t>sistemasida</a:t>
          </a:r>
          <a:r>
            <a:rPr lang="en-US" dirty="0" smtClean="0"/>
            <a:t> </a:t>
          </a:r>
          <a:r>
            <a:rPr lang="en-US" dirty="0" err="1" smtClean="0"/>
            <a:t>termodinamik</a:t>
          </a:r>
          <a:r>
            <a:rPr lang="en-US" dirty="0" smtClean="0"/>
            <a:t> </a:t>
          </a:r>
          <a:r>
            <a:rPr lang="en-US" dirty="0" err="1" smtClean="0"/>
            <a:t>sistema</a:t>
          </a:r>
          <a:r>
            <a:rPr lang="en-US" dirty="0" smtClean="0"/>
            <a:t> </a:t>
          </a:r>
          <a:r>
            <a:rPr lang="en-US" dirty="0" err="1" smtClean="0"/>
            <a:t>holatining</a:t>
          </a:r>
          <a:r>
            <a:rPr lang="en-US" dirty="0" smtClean="0"/>
            <a:t> </a:t>
          </a:r>
          <a:r>
            <a:rPr lang="en-US" dirty="0" err="1" smtClean="0"/>
            <a:t>grafik</a:t>
          </a:r>
          <a:r>
            <a:rPr lang="en-US" dirty="0" smtClean="0"/>
            <a:t> </a:t>
          </a:r>
          <a:r>
            <a:rPr lang="en-US" dirty="0" err="1" smtClean="0"/>
            <a:t>usuldagi</a:t>
          </a:r>
          <a:r>
            <a:rPr lang="en-US" dirty="0" smtClean="0"/>
            <a:t> </a:t>
          </a:r>
          <a:r>
            <a:rPr lang="en-US" dirty="0" err="1" smtClean="0"/>
            <a:t>tasviri</a:t>
          </a:r>
          <a:r>
            <a:rPr lang="en-US" dirty="0" smtClean="0"/>
            <a:t> TS </a:t>
          </a:r>
          <a:r>
            <a:rPr lang="en-US" dirty="0" err="1" smtClean="0"/>
            <a:t>diagramma</a:t>
          </a:r>
          <a:r>
            <a:rPr lang="en-US" dirty="0" smtClean="0"/>
            <a:t> </a:t>
          </a:r>
          <a:r>
            <a:rPr lang="en-US" dirty="0" err="1" smtClean="0"/>
            <a:t>deyiladi.Abssisa</a:t>
          </a:r>
          <a:r>
            <a:rPr lang="en-US" dirty="0" smtClean="0"/>
            <a:t> </a:t>
          </a:r>
          <a:r>
            <a:rPr lang="en-US" dirty="0" err="1" smtClean="0"/>
            <a:t>o`qida</a:t>
          </a:r>
          <a:r>
            <a:rPr lang="en-US" dirty="0" smtClean="0"/>
            <a:t> </a:t>
          </a:r>
          <a:r>
            <a:rPr lang="en-US" dirty="0" err="1" smtClean="0"/>
            <a:t>solishtirma</a:t>
          </a:r>
          <a:r>
            <a:rPr lang="en-US" dirty="0" smtClean="0"/>
            <a:t> </a:t>
          </a:r>
          <a:r>
            <a:rPr lang="en-US" dirty="0" err="1" smtClean="0"/>
            <a:t>entropiya</a:t>
          </a:r>
          <a:r>
            <a:rPr lang="en-US" dirty="0" smtClean="0"/>
            <a:t> (S)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ordinata</a:t>
          </a:r>
          <a:r>
            <a:rPr lang="en-US" dirty="0" smtClean="0"/>
            <a:t> </a:t>
          </a:r>
          <a:r>
            <a:rPr lang="en-US" dirty="0" err="1" smtClean="0"/>
            <a:t>o`qida</a:t>
          </a:r>
          <a:r>
            <a:rPr lang="en-US" dirty="0" smtClean="0"/>
            <a:t> – </a:t>
          </a:r>
          <a:r>
            <a:rPr lang="en-US" dirty="0" err="1" smtClean="0"/>
            <a:t>absolyut</a:t>
          </a:r>
          <a:r>
            <a:rPr lang="en-US" dirty="0" smtClean="0"/>
            <a:t> </a:t>
          </a:r>
          <a:r>
            <a:rPr lang="en-US" dirty="0" err="1" smtClean="0"/>
            <a:t>temperatura</a:t>
          </a:r>
          <a:r>
            <a:rPr lang="en-US" dirty="0" smtClean="0"/>
            <a:t> T </a:t>
          </a:r>
          <a:r>
            <a:rPr lang="en-US" dirty="0" err="1" smtClean="0"/>
            <a:t>joylashtiriladi</a:t>
          </a:r>
          <a:r>
            <a:rPr lang="en-US" dirty="0" smtClean="0"/>
            <a:t>.</a:t>
          </a:r>
          <a:endParaRPr lang="en-US" b="0" i="0" baseline="0" dirty="0"/>
        </a:p>
      </dgm:t>
    </dgm:pt>
    <dgm:pt modelId="{221C0DB5-4A52-45FD-899B-32C573E388FB}" type="parTrans" cxnId="{8CE69A90-F34B-49DA-88FC-31C3C03CD77E}">
      <dgm:prSet/>
      <dgm:spPr/>
      <dgm:t>
        <a:bodyPr/>
        <a:lstStyle/>
        <a:p>
          <a:endParaRPr lang="ru-RU"/>
        </a:p>
      </dgm:t>
    </dgm:pt>
    <dgm:pt modelId="{F0DBC0DE-1DBD-4E24-9B7D-ADCD6DC61774}" type="sibTrans" cxnId="{8CE69A90-F34B-49DA-88FC-31C3C03CD77E}">
      <dgm:prSet/>
      <dgm:spPr/>
      <dgm:t>
        <a:bodyPr/>
        <a:lstStyle/>
        <a:p>
          <a:endParaRPr lang="ru-RU"/>
        </a:p>
      </dgm:t>
    </dgm:pt>
    <dgm:pt modelId="{4F4151FE-EF27-49A0-9FC8-E7F40283D6C5}" type="pres">
      <dgm:prSet presAssocID="{C6D43CC4-59A4-423A-84D7-A15A502006C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107D80D-670A-4302-A44C-E76A51A946C4}" type="pres">
      <dgm:prSet presAssocID="{273CF965-8860-41D8-8C3D-0CF47E10427E}" presName="parentText" presStyleLbl="node1" presStyleIdx="0" presStyleCnt="1" custLinFactNeighborX="1178" custLinFactNeighborY="-2077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BDB00F7-F415-4885-93AF-F382E2C62623}" type="presOf" srcId="{273CF965-8860-41D8-8C3D-0CF47E10427E}" destId="{8107D80D-670A-4302-A44C-E76A51A946C4}" srcOrd="0" destOrd="0" presId="urn:microsoft.com/office/officeart/2005/8/layout/vList2"/>
    <dgm:cxn modelId="{8CE69A90-F34B-49DA-88FC-31C3C03CD77E}" srcId="{C6D43CC4-59A4-423A-84D7-A15A502006C2}" destId="{273CF965-8860-41D8-8C3D-0CF47E10427E}" srcOrd="0" destOrd="0" parTransId="{221C0DB5-4A52-45FD-899B-32C573E388FB}" sibTransId="{F0DBC0DE-1DBD-4E24-9B7D-ADCD6DC61774}"/>
    <dgm:cxn modelId="{43B2A69E-D6A7-46E1-A841-92E67A6894D8}" type="presOf" srcId="{C6D43CC4-59A4-423A-84D7-A15A502006C2}" destId="{4F4151FE-EF27-49A0-9FC8-E7F40283D6C5}" srcOrd="0" destOrd="0" presId="urn:microsoft.com/office/officeart/2005/8/layout/vList2"/>
    <dgm:cxn modelId="{A3539BE9-C51A-4F93-B71E-3AEA0D5182A9}" type="presParOf" srcId="{4F4151FE-EF27-49A0-9FC8-E7F40283D6C5}" destId="{8107D80D-670A-4302-A44C-E76A51A946C4}" srcOrd="0" destOrd="0" presId="urn:microsoft.com/office/officeart/2005/8/layout/vList2"/>
  </dgm:cxnLst>
  <dgm:bg>
    <a:solidFill>
      <a:srgbClr val="FFFF00"/>
    </a:solidFill>
  </dgm:bg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0ABEA37-5FD7-4620-8DD9-9D540198D2E0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55631D6-0DDF-4F99-884B-8F90EB542342}">
      <dgm:prSet/>
      <dgm:spPr>
        <a:solidFill>
          <a:srgbClr val="7030A0"/>
        </a:solidFill>
        <a:ln>
          <a:solidFill>
            <a:srgbClr val="FF0000"/>
          </a:solidFill>
        </a:ln>
      </dgm:spPr>
      <dgm:t>
        <a:bodyPr/>
        <a:lstStyle/>
        <a:p>
          <a:pPr algn="ctr" rtl="0"/>
          <a:r>
            <a:rPr lang="en-US" dirty="0" err="1" smtClean="0"/>
            <a:t>Bunday</a:t>
          </a:r>
          <a:r>
            <a:rPr lang="en-US" dirty="0" smtClean="0"/>
            <a:t> </a:t>
          </a:r>
          <a:r>
            <a:rPr lang="en-US" dirty="0" err="1" smtClean="0"/>
            <a:t>koordinatalarda</a:t>
          </a:r>
          <a:r>
            <a:rPr lang="en-US" dirty="0" smtClean="0"/>
            <a:t> </a:t>
          </a:r>
          <a:r>
            <a:rPr lang="en-US" dirty="0" err="1" smtClean="0"/>
            <a:t>Izobarik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izoxorikjarayonlarning</a:t>
          </a:r>
          <a:r>
            <a:rPr lang="en-US" dirty="0" smtClean="0"/>
            <a:t> </a:t>
          </a:r>
          <a:r>
            <a:rPr lang="en-US" dirty="0" err="1" smtClean="0"/>
            <a:t>grafigi</a:t>
          </a:r>
          <a:r>
            <a:rPr lang="en-US" dirty="0" smtClean="0"/>
            <a:t> </a:t>
          </a:r>
          <a:r>
            <a:rPr lang="en-US" dirty="0" err="1" smtClean="0"/>
            <a:t>yuqoriga</a:t>
          </a:r>
          <a:r>
            <a:rPr lang="en-US" dirty="0" smtClean="0"/>
            <a:t> </a:t>
          </a:r>
          <a:r>
            <a:rPr lang="en-US" dirty="0" err="1" smtClean="0"/>
            <a:t>qaragan</a:t>
          </a:r>
          <a:r>
            <a:rPr lang="en-US" dirty="0" smtClean="0"/>
            <a:t> parabola </a:t>
          </a:r>
          <a:r>
            <a:rPr lang="en-US" dirty="0" err="1" smtClean="0"/>
            <a:t>bo`lib</a:t>
          </a:r>
          <a:r>
            <a:rPr lang="en-US" dirty="0" smtClean="0"/>
            <a:t>, </a:t>
          </a:r>
          <a:r>
            <a:rPr lang="en-US" dirty="0" err="1" smtClean="0"/>
            <a:t>ular</a:t>
          </a:r>
          <a:r>
            <a:rPr lang="en-US" dirty="0" smtClean="0"/>
            <a:t> </a:t>
          </a:r>
          <a:r>
            <a:rPr lang="en-US" dirty="0" err="1" smtClean="0"/>
            <a:t>bir-biridan</a:t>
          </a:r>
          <a:r>
            <a:rPr lang="en-US" dirty="0" smtClean="0"/>
            <a:t> </a:t>
          </a:r>
          <a:r>
            <a:rPr lang="en-US" dirty="0" err="1" smtClean="0"/>
            <a:t>farq</a:t>
          </a:r>
          <a:r>
            <a:rPr lang="en-US" dirty="0" smtClean="0"/>
            <a:t> </a:t>
          </a:r>
          <a:r>
            <a:rPr lang="en-US" dirty="0" err="1" smtClean="0"/>
            <a:t>qiladi</a:t>
          </a:r>
          <a:r>
            <a:rPr lang="en-US" dirty="0" smtClean="0"/>
            <a:t>, </a:t>
          </a:r>
          <a:r>
            <a:rPr lang="en-US" dirty="0" err="1" smtClean="0"/>
            <a:t>chunki</a:t>
          </a:r>
          <a:r>
            <a:rPr lang="en-US" dirty="0" smtClean="0"/>
            <a:t> </a:t>
          </a:r>
          <a:r>
            <a:rPr lang="en-US" dirty="0" err="1" smtClean="0"/>
            <a:t>differensial</a:t>
          </a:r>
          <a:r>
            <a:rPr lang="en-US" dirty="0" smtClean="0"/>
            <a:t> </a:t>
          </a:r>
          <a:r>
            <a:rPr lang="en-US" dirty="0" err="1" smtClean="0"/>
            <a:t>tenglamalari</a:t>
          </a:r>
          <a:r>
            <a:rPr lang="en-US" dirty="0" smtClean="0"/>
            <a:t> </a:t>
          </a:r>
          <a:r>
            <a:rPr lang="en-US" dirty="0" err="1" smtClean="0"/>
            <a:t>noldan</a:t>
          </a:r>
          <a:r>
            <a:rPr lang="en-US" dirty="0" smtClean="0"/>
            <a:t> </a:t>
          </a:r>
          <a:r>
            <a:rPr lang="en-US" dirty="0" err="1" smtClean="0"/>
            <a:t>farqlidir</a:t>
          </a:r>
          <a:r>
            <a:rPr lang="en-US" dirty="0" smtClean="0"/>
            <a:t>, </a:t>
          </a:r>
          <a:r>
            <a:rPr lang="en-US" dirty="0" err="1" smtClean="0"/>
            <a:t>yani</a:t>
          </a:r>
          <a:r>
            <a:rPr lang="en-US" b="0" i="0" baseline="0" dirty="0" smtClean="0"/>
            <a:t>	</a:t>
          </a:r>
          <a:endParaRPr lang="ru-RU" b="0" i="0" baseline="0" dirty="0"/>
        </a:p>
      </dgm:t>
    </dgm:pt>
    <dgm:pt modelId="{24883594-543F-48FA-B5E6-726D9CEED33B}" type="parTrans" cxnId="{A5C78E86-60E5-42F0-AE00-0EA1719B88CD}">
      <dgm:prSet/>
      <dgm:spPr/>
      <dgm:t>
        <a:bodyPr/>
        <a:lstStyle/>
        <a:p>
          <a:endParaRPr lang="ru-RU"/>
        </a:p>
      </dgm:t>
    </dgm:pt>
    <dgm:pt modelId="{4E66B1F8-8316-4D84-97D3-8379AC189864}" type="sibTrans" cxnId="{A5C78E86-60E5-42F0-AE00-0EA1719B88CD}">
      <dgm:prSet/>
      <dgm:spPr/>
      <dgm:t>
        <a:bodyPr/>
        <a:lstStyle/>
        <a:p>
          <a:endParaRPr lang="ru-RU"/>
        </a:p>
      </dgm:t>
    </dgm:pt>
    <dgm:pt modelId="{73AFCF08-4A1E-47DD-B1BD-4E086D449235}">
      <dgm:prSet/>
      <dgm:spPr>
        <a:solidFill>
          <a:schemeClr val="bg1"/>
        </a:solidFill>
      </dgm:spPr>
      <dgm:t>
        <a:bodyPr/>
        <a:lstStyle/>
        <a:p>
          <a:pPr rtl="0"/>
          <a:endParaRPr lang="ru-RU" b="0" i="0" baseline="0" dirty="0">
            <a:solidFill>
              <a:srgbClr val="7030A0"/>
            </a:solidFill>
          </a:endParaRPr>
        </a:p>
      </dgm:t>
    </dgm:pt>
    <dgm:pt modelId="{9924369D-F98A-4105-8EA2-B9B18C8F1AE1}" type="parTrans" cxnId="{3FF9D19A-9859-42CB-8FD8-67EF93F87727}">
      <dgm:prSet/>
      <dgm:spPr/>
      <dgm:t>
        <a:bodyPr/>
        <a:lstStyle/>
        <a:p>
          <a:endParaRPr lang="ru-RU"/>
        </a:p>
      </dgm:t>
    </dgm:pt>
    <dgm:pt modelId="{2894FF29-14DD-413E-95D9-C4132D48583C}" type="sibTrans" cxnId="{3FF9D19A-9859-42CB-8FD8-67EF93F87727}">
      <dgm:prSet/>
      <dgm:spPr/>
      <dgm:t>
        <a:bodyPr/>
        <a:lstStyle/>
        <a:p>
          <a:endParaRPr lang="ru-RU"/>
        </a:p>
      </dgm:t>
    </dgm:pt>
    <dgm:pt modelId="{CFAD21A9-5CF1-4BE5-BDDC-92E4816B9C39}">
      <dgm:prSet/>
      <dgm:spPr>
        <a:solidFill>
          <a:srgbClr val="FF0000"/>
        </a:solidFill>
        <a:ln>
          <a:solidFill>
            <a:srgbClr val="7030A0"/>
          </a:solidFill>
        </a:ln>
      </dgm:spPr>
      <dgm:t>
        <a:bodyPr/>
        <a:lstStyle/>
        <a:p>
          <a:pPr rtl="0"/>
          <a:r>
            <a:rPr lang="en-US" dirty="0" smtClean="0"/>
            <a:t>C</a:t>
          </a:r>
          <a:r>
            <a:rPr lang="en-US" baseline="-25000" dirty="0" smtClean="0"/>
            <a:t>p</a:t>
          </a:r>
          <a:r>
            <a:rPr lang="en-US" dirty="0" smtClean="0"/>
            <a:t>&gt;</a:t>
          </a:r>
          <a:r>
            <a:rPr lang="en-US" dirty="0" err="1" smtClean="0"/>
            <a:t>C</a:t>
          </a:r>
          <a:r>
            <a:rPr lang="en-US" baseline="-25000" dirty="0" err="1" smtClean="0"/>
            <a:t>v</a:t>
          </a:r>
          <a:r>
            <a:rPr lang="en-US" dirty="0" smtClean="0"/>
            <a:t> </a:t>
          </a:r>
          <a:r>
            <a:rPr lang="en-US" dirty="0" err="1" smtClean="0"/>
            <a:t>bo`lganligi</a:t>
          </a:r>
          <a:r>
            <a:rPr lang="en-US" dirty="0" smtClean="0"/>
            <a:t> </a:t>
          </a:r>
          <a:r>
            <a:rPr lang="en-US" dirty="0" err="1" smtClean="0"/>
            <a:t>sababli</a:t>
          </a:r>
          <a:r>
            <a:rPr lang="en-US" dirty="0" smtClean="0"/>
            <a:t> </a:t>
          </a:r>
          <a:r>
            <a:rPr lang="en-US" dirty="0" err="1" smtClean="0"/>
            <a:t>izoxora</a:t>
          </a:r>
          <a:r>
            <a:rPr lang="en-US" dirty="0" smtClean="0"/>
            <a:t> </a:t>
          </a:r>
          <a:r>
            <a:rPr lang="en-US" dirty="0" err="1" smtClean="0"/>
            <a:t>grafigi</a:t>
          </a:r>
          <a:r>
            <a:rPr lang="en-US" dirty="0" smtClean="0"/>
            <a:t> </a:t>
          </a:r>
          <a:r>
            <a:rPr lang="en-US" dirty="0" err="1" smtClean="0"/>
            <a:t>izobaraga</a:t>
          </a:r>
          <a:r>
            <a:rPr lang="en-US" dirty="0" smtClean="0"/>
            <a:t> </a:t>
          </a:r>
          <a:r>
            <a:rPr lang="en-US" dirty="0" err="1" smtClean="0"/>
            <a:t>nisbatan</a:t>
          </a:r>
          <a:r>
            <a:rPr lang="en-US" dirty="0" smtClean="0"/>
            <a:t> </a:t>
          </a:r>
          <a:r>
            <a:rPr lang="en-US" dirty="0" err="1" smtClean="0"/>
            <a:t>tikroq</a:t>
          </a:r>
          <a:r>
            <a:rPr lang="en-US" dirty="0" smtClean="0"/>
            <a:t> </a:t>
          </a:r>
          <a:r>
            <a:rPr lang="en-US" dirty="0" err="1" smtClean="0"/>
            <a:t>bo`ladi</a:t>
          </a:r>
          <a:r>
            <a:rPr lang="en-US" dirty="0" smtClean="0"/>
            <a:t>. </a:t>
          </a:r>
          <a:r>
            <a:rPr lang="en-US" dirty="0" err="1" smtClean="0"/>
            <a:t>Demak</a:t>
          </a:r>
          <a:r>
            <a:rPr lang="en-US" dirty="0" smtClean="0"/>
            <a:t> </a:t>
          </a:r>
          <a:r>
            <a:rPr lang="en-US" dirty="0" err="1" smtClean="0"/>
            <a:t>jarayonlarning</a:t>
          </a:r>
          <a:r>
            <a:rPr lang="en-US" dirty="0" smtClean="0"/>
            <a:t> </a:t>
          </a:r>
          <a:r>
            <a:rPr lang="en-US" dirty="0" err="1" smtClean="0"/>
            <a:t>entropiyasi</a:t>
          </a:r>
          <a:r>
            <a:rPr lang="en-US" dirty="0" smtClean="0"/>
            <a:t> ham </a:t>
          </a:r>
          <a:r>
            <a:rPr lang="en-US" dirty="0" err="1" smtClean="0"/>
            <a:t>o`zaro</a:t>
          </a:r>
          <a:r>
            <a:rPr lang="en-US" dirty="0" smtClean="0"/>
            <a:t> </a:t>
          </a:r>
          <a:r>
            <a:rPr lang="en-US" dirty="0" err="1" smtClean="0"/>
            <a:t>farqli</a:t>
          </a:r>
          <a:r>
            <a:rPr lang="en-US" dirty="0" smtClean="0"/>
            <a:t> </a:t>
          </a:r>
          <a:r>
            <a:rPr lang="en-US" dirty="0" err="1" smtClean="0"/>
            <a:t>bo`ladi</a:t>
          </a:r>
          <a:r>
            <a:rPr lang="en-US" dirty="0" smtClean="0"/>
            <a:t>, </a:t>
          </a:r>
          <a:r>
            <a:rPr lang="en-US" dirty="0" err="1" smtClean="0"/>
            <a:t>yani</a:t>
          </a:r>
          <a:r>
            <a:rPr lang="en-US" dirty="0" smtClean="0"/>
            <a:t>:</a:t>
          </a:r>
          <a:endParaRPr lang="ru-RU" b="0" i="0" baseline="0" dirty="0">
            <a:solidFill>
              <a:srgbClr val="7030A0"/>
            </a:solidFill>
          </a:endParaRPr>
        </a:p>
      </dgm:t>
    </dgm:pt>
    <dgm:pt modelId="{5248BC1E-15E5-44B5-A4A8-07DEEF2DDB4E}" type="parTrans" cxnId="{46BA023D-7E0D-486D-80BF-65C2FA16F67A}">
      <dgm:prSet/>
      <dgm:spPr/>
      <dgm:t>
        <a:bodyPr/>
        <a:lstStyle/>
        <a:p>
          <a:endParaRPr lang="ru-RU"/>
        </a:p>
      </dgm:t>
    </dgm:pt>
    <dgm:pt modelId="{89CF52D6-4EC0-4CC7-94AA-3987B904FEB1}" type="sibTrans" cxnId="{46BA023D-7E0D-486D-80BF-65C2FA16F67A}">
      <dgm:prSet/>
      <dgm:spPr/>
      <dgm:t>
        <a:bodyPr/>
        <a:lstStyle/>
        <a:p>
          <a:endParaRPr lang="ru-RU"/>
        </a:p>
      </dgm:t>
    </dgm:pt>
    <dgm:pt modelId="{3E885D92-49B6-40F2-8EFA-760CD1F1C462}">
      <dgm:prSet/>
      <dgm:spPr>
        <a:solidFill>
          <a:schemeClr val="bg1"/>
        </a:solidFill>
      </dgm:spPr>
      <dgm:t>
        <a:bodyPr/>
        <a:lstStyle/>
        <a:p>
          <a:pPr rtl="0"/>
          <a:endParaRPr lang="en-US" b="0" i="0" baseline="0" dirty="0">
            <a:solidFill>
              <a:srgbClr val="7030A0"/>
            </a:solidFill>
          </a:endParaRPr>
        </a:p>
      </dgm:t>
    </dgm:pt>
    <dgm:pt modelId="{31E960D4-1DAD-4206-A71B-7035B8CCED2A}" type="parTrans" cxnId="{3ECA8DAC-0983-4713-86F5-FAE632002C04}">
      <dgm:prSet/>
      <dgm:spPr/>
      <dgm:t>
        <a:bodyPr/>
        <a:lstStyle/>
        <a:p>
          <a:endParaRPr lang="ru-RU"/>
        </a:p>
      </dgm:t>
    </dgm:pt>
    <dgm:pt modelId="{F697D271-8B9F-496C-A962-622059BE3A0C}" type="sibTrans" cxnId="{3ECA8DAC-0983-4713-86F5-FAE632002C04}">
      <dgm:prSet/>
      <dgm:spPr/>
      <dgm:t>
        <a:bodyPr/>
        <a:lstStyle/>
        <a:p>
          <a:endParaRPr lang="ru-RU"/>
        </a:p>
      </dgm:t>
    </dgm:pt>
    <dgm:pt modelId="{57EEB36F-508B-4CE4-81D2-DA3F6761E062}" type="pres">
      <dgm:prSet presAssocID="{10ABEA37-5FD7-4620-8DD9-9D540198D2E0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13914B4-DB4C-4FFA-9983-B99AC7FD5217}" type="pres">
      <dgm:prSet presAssocID="{10ABEA37-5FD7-4620-8DD9-9D540198D2E0}" presName="dummyMaxCanvas" presStyleCnt="0">
        <dgm:presLayoutVars/>
      </dgm:prSet>
      <dgm:spPr/>
    </dgm:pt>
    <dgm:pt modelId="{E6FA509C-975A-49AA-99A2-ABA86ABC2290}" type="pres">
      <dgm:prSet presAssocID="{10ABEA37-5FD7-4620-8DD9-9D540198D2E0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46843E-FEB7-48FD-9690-1907154A7C48}" type="pres">
      <dgm:prSet presAssocID="{10ABEA37-5FD7-4620-8DD9-9D540198D2E0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B1AD26-D80D-4EF3-9130-00C571C7C588}" type="pres">
      <dgm:prSet presAssocID="{10ABEA37-5FD7-4620-8DD9-9D540198D2E0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65F816-B760-4426-A2B7-3938E45117B4}" type="pres">
      <dgm:prSet presAssocID="{10ABEA37-5FD7-4620-8DD9-9D540198D2E0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64A715-4EAA-4AA8-A578-F0D874180302}" type="pres">
      <dgm:prSet presAssocID="{10ABEA37-5FD7-4620-8DD9-9D540198D2E0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EC0989-4DE4-4E5C-8C61-AB9097A66A76}" type="pres">
      <dgm:prSet presAssocID="{10ABEA37-5FD7-4620-8DD9-9D540198D2E0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A460E4-0342-4B36-8EAB-17ED7FD905E9}" type="pres">
      <dgm:prSet presAssocID="{10ABEA37-5FD7-4620-8DD9-9D540198D2E0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50B808-3F8E-4018-B04C-6212EAE5E773}" type="pres">
      <dgm:prSet presAssocID="{10ABEA37-5FD7-4620-8DD9-9D540198D2E0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B70196-17F6-4F0E-A34F-801FFDB0DA93}" type="pres">
      <dgm:prSet presAssocID="{10ABEA37-5FD7-4620-8DD9-9D540198D2E0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1D450F-5FFE-4883-9974-D76818D2B32F}" type="pres">
      <dgm:prSet presAssocID="{10ABEA37-5FD7-4620-8DD9-9D540198D2E0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30CC7B-F8F9-4FC9-A034-0C99F6C3AA70}" type="pres">
      <dgm:prSet presAssocID="{10ABEA37-5FD7-4620-8DD9-9D540198D2E0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575E096-AC1D-4D4F-98FC-D3D3B421892D}" type="presOf" srcId="{3E885D92-49B6-40F2-8EFA-760CD1F1C462}" destId="{1D65F816-B760-4426-A2B7-3938E45117B4}" srcOrd="0" destOrd="0" presId="urn:microsoft.com/office/officeart/2005/8/layout/vProcess5"/>
    <dgm:cxn modelId="{19956203-46B2-4894-BFCA-F50C98C6F94D}" type="presOf" srcId="{CFAD21A9-5CF1-4BE5-BDDC-92E4816B9C39}" destId="{ECB1AD26-D80D-4EF3-9130-00C571C7C588}" srcOrd="0" destOrd="0" presId="urn:microsoft.com/office/officeart/2005/8/layout/vProcess5"/>
    <dgm:cxn modelId="{574E9451-EDD6-46A0-B2B4-78E16E651FF6}" type="presOf" srcId="{2894FF29-14DD-413E-95D9-C4132D48583C}" destId="{54EC0989-4DE4-4E5C-8C61-AB9097A66A76}" srcOrd="0" destOrd="0" presId="urn:microsoft.com/office/officeart/2005/8/layout/vProcess5"/>
    <dgm:cxn modelId="{4E612B9B-895E-4DB3-9ECD-A6A497DBF275}" type="presOf" srcId="{3E885D92-49B6-40F2-8EFA-760CD1F1C462}" destId="{8530CC7B-F8F9-4FC9-A034-0C99F6C3AA70}" srcOrd="1" destOrd="0" presId="urn:microsoft.com/office/officeart/2005/8/layout/vProcess5"/>
    <dgm:cxn modelId="{0FF75AA8-E8A6-4CFB-B034-691F410873F6}" type="presOf" srcId="{755631D6-0DDF-4F99-884B-8F90EB542342}" destId="{2E50B808-3F8E-4018-B04C-6212EAE5E773}" srcOrd="1" destOrd="0" presId="urn:microsoft.com/office/officeart/2005/8/layout/vProcess5"/>
    <dgm:cxn modelId="{EEC89FF1-8204-4B3E-B7CF-5AECAF9FFC4C}" type="presOf" srcId="{755631D6-0DDF-4F99-884B-8F90EB542342}" destId="{E6FA509C-975A-49AA-99A2-ABA86ABC2290}" srcOrd="0" destOrd="0" presId="urn:microsoft.com/office/officeart/2005/8/layout/vProcess5"/>
    <dgm:cxn modelId="{7F5DF747-D9EE-4445-A2A2-79E8CA709EB9}" type="presOf" srcId="{73AFCF08-4A1E-47DD-B1BD-4E086D449235}" destId="{9D46843E-FEB7-48FD-9690-1907154A7C48}" srcOrd="0" destOrd="0" presId="urn:microsoft.com/office/officeart/2005/8/layout/vProcess5"/>
    <dgm:cxn modelId="{F9C2D488-9C38-4AF4-9F96-F78C5D3F3F8E}" type="presOf" srcId="{4E66B1F8-8316-4D84-97D3-8379AC189864}" destId="{CF64A715-4EAA-4AA8-A578-F0D874180302}" srcOrd="0" destOrd="0" presId="urn:microsoft.com/office/officeart/2005/8/layout/vProcess5"/>
    <dgm:cxn modelId="{3ECA8DAC-0983-4713-86F5-FAE632002C04}" srcId="{10ABEA37-5FD7-4620-8DD9-9D540198D2E0}" destId="{3E885D92-49B6-40F2-8EFA-760CD1F1C462}" srcOrd="3" destOrd="0" parTransId="{31E960D4-1DAD-4206-A71B-7035B8CCED2A}" sibTransId="{F697D271-8B9F-496C-A962-622059BE3A0C}"/>
    <dgm:cxn modelId="{3FF9D19A-9859-42CB-8FD8-67EF93F87727}" srcId="{10ABEA37-5FD7-4620-8DD9-9D540198D2E0}" destId="{73AFCF08-4A1E-47DD-B1BD-4E086D449235}" srcOrd="1" destOrd="0" parTransId="{9924369D-F98A-4105-8EA2-B9B18C8F1AE1}" sibTransId="{2894FF29-14DD-413E-95D9-C4132D48583C}"/>
    <dgm:cxn modelId="{A5C78E86-60E5-42F0-AE00-0EA1719B88CD}" srcId="{10ABEA37-5FD7-4620-8DD9-9D540198D2E0}" destId="{755631D6-0DDF-4F99-884B-8F90EB542342}" srcOrd="0" destOrd="0" parTransId="{24883594-543F-48FA-B5E6-726D9CEED33B}" sibTransId="{4E66B1F8-8316-4D84-97D3-8379AC189864}"/>
    <dgm:cxn modelId="{D1C87E6C-2A75-4C8E-8A0F-44D386C42146}" type="presOf" srcId="{CFAD21A9-5CF1-4BE5-BDDC-92E4816B9C39}" destId="{071D450F-5FFE-4883-9974-D76818D2B32F}" srcOrd="1" destOrd="0" presId="urn:microsoft.com/office/officeart/2005/8/layout/vProcess5"/>
    <dgm:cxn modelId="{D99AFF0B-1A40-4B4E-BB61-367E361753C0}" type="presOf" srcId="{89CF52D6-4EC0-4CC7-94AA-3987B904FEB1}" destId="{0EA460E4-0342-4B36-8EAB-17ED7FD905E9}" srcOrd="0" destOrd="0" presId="urn:microsoft.com/office/officeart/2005/8/layout/vProcess5"/>
    <dgm:cxn modelId="{0A5AA6CB-AAC3-4A96-8511-9EB2B1B6200E}" type="presOf" srcId="{73AFCF08-4A1E-47DD-B1BD-4E086D449235}" destId="{39B70196-17F6-4F0E-A34F-801FFDB0DA93}" srcOrd="1" destOrd="0" presId="urn:microsoft.com/office/officeart/2005/8/layout/vProcess5"/>
    <dgm:cxn modelId="{46BA023D-7E0D-486D-80BF-65C2FA16F67A}" srcId="{10ABEA37-5FD7-4620-8DD9-9D540198D2E0}" destId="{CFAD21A9-5CF1-4BE5-BDDC-92E4816B9C39}" srcOrd="2" destOrd="0" parTransId="{5248BC1E-15E5-44B5-A4A8-07DEEF2DDB4E}" sibTransId="{89CF52D6-4EC0-4CC7-94AA-3987B904FEB1}"/>
    <dgm:cxn modelId="{B18EDF59-2D68-41E6-8CB9-3F59E733E2CE}" type="presOf" srcId="{10ABEA37-5FD7-4620-8DD9-9D540198D2E0}" destId="{57EEB36F-508B-4CE4-81D2-DA3F6761E062}" srcOrd="0" destOrd="0" presId="urn:microsoft.com/office/officeart/2005/8/layout/vProcess5"/>
    <dgm:cxn modelId="{0B7F7198-0716-4385-99D9-5AF59241CDB2}" type="presParOf" srcId="{57EEB36F-508B-4CE4-81D2-DA3F6761E062}" destId="{613914B4-DB4C-4FFA-9983-B99AC7FD5217}" srcOrd="0" destOrd="0" presId="urn:microsoft.com/office/officeart/2005/8/layout/vProcess5"/>
    <dgm:cxn modelId="{F6D83272-2EB0-488F-BF90-5958567FF071}" type="presParOf" srcId="{57EEB36F-508B-4CE4-81D2-DA3F6761E062}" destId="{E6FA509C-975A-49AA-99A2-ABA86ABC2290}" srcOrd="1" destOrd="0" presId="urn:microsoft.com/office/officeart/2005/8/layout/vProcess5"/>
    <dgm:cxn modelId="{38044A45-BDC9-4A0D-AEF2-F385A90CE20B}" type="presParOf" srcId="{57EEB36F-508B-4CE4-81D2-DA3F6761E062}" destId="{9D46843E-FEB7-48FD-9690-1907154A7C48}" srcOrd="2" destOrd="0" presId="urn:microsoft.com/office/officeart/2005/8/layout/vProcess5"/>
    <dgm:cxn modelId="{1477ADD7-5CD3-47A5-B997-804ED6A8857D}" type="presParOf" srcId="{57EEB36F-508B-4CE4-81D2-DA3F6761E062}" destId="{ECB1AD26-D80D-4EF3-9130-00C571C7C588}" srcOrd="3" destOrd="0" presId="urn:microsoft.com/office/officeart/2005/8/layout/vProcess5"/>
    <dgm:cxn modelId="{E1949044-7513-4F93-B384-B6EC09936B0E}" type="presParOf" srcId="{57EEB36F-508B-4CE4-81D2-DA3F6761E062}" destId="{1D65F816-B760-4426-A2B7-3938E45117B4}" srcOrd="4" destOrd="0" presId="urn:microsoft.com/office/officeart/2005/8/layout/vProcess5"/>
    <dgm:cxn modelId="{1BD3A5F7-B945-4300-A9DE-65AF9AD627AE}" type="presParOf" srcId="{57EEB36F-508B-4CE4-81D2-DA3F6761E062}" destId="{CF64A715-4EAA-4AA8-A578-F0D874180302}" srcOrd="5" destOrd="0" presId="urn:microsoft.com/office/officeart/2005/8/layout/vProcess5"/>
    <dgm:cxn modelId="{41F8C93A-6C96-488E-AD1C-4AF1301EE11D}" type="presParOf" srcId="{57EEB36F-508B-4CE4-81D2-DA3F6761E062}" destId="{54EC0989-4DE4-4E5C-8C61-AB9097A66A76}" srcOrd="6" destOrd="0" presId="urn:microsoft.com/office/officeart/2005/8/layout/vProcess5"/>
    <dgm:cxn modelId="{DCABBCA7-3606-475A-AD48-CB8FC4EB4BD5}" type="presParOf" srcId="{57EEB36F-508B-4CE4-81D2-DA3F6761E062}" destId="{0EA460E4-0342-4B36-8EAB-17ED7FD905E9}" srcOrd="7" destOrd="0" presId="urn:microsoft.com/office/officeart/2005/8/layout/vProcess5"/>
    <dgm:cxn modelId="{7EF04AB2-4CF3-4B6A-9EF1-D8145CAF9AB3}" type="presParOf" srcId="{57EEB36F-508B-4CE4-81D2-DA3F6761E062}" destId="{2E50B808-3F8E-4018-B04C-6212EAE5E773}" srcOrd="8" destOrd="0" presId="urn:microsoft.com/office/officeart/2005/8/layout/vProcess5"/>
    <dgm:cxn modelId="{8405EBD7-AA18-4120-B86B-A11C81396046}" type="presParOf" srcId="{57EEB36F-508B-4CE4-81D2-DA3F6761E062}" destId="{39B70196-17F6-4F0E-A34F-801FFDB0DA93}" srcOrd="9" destOrd="0" presId="urn:microsoft.com/office/officeart/2005/8/layout/vProcess5"/>
    <dgm:cxn modelId="{FB0D77A6-7E4E-4D8D-8FDB-7CB95B98A11F}" type="presParOf" srcId="{57EEB36F-508B-4CE4-81D2-DA3F6761E062}" destId="{071D450F-5FFE-4883-9974-D76818D2B32F}" srcOrd="10" destOrd="0" presId="urn:microsoft.com/office/officeart/2005/8/layout/vProcess5"/>
    <dgm:cxn modelId="{9DA3BD5F-2B01-4673-8B19-610335C27679}" type="presParOf" srcId="{57EEB36F-508B-4CE4-81D2-DA3F6761E062}" destId="{8530CC7B-F8F9-4FC9-A034-0C99F6C3AA70}" srcOrd="11" destOrd="0" presId="urn:microsoft.com/office/officeart/2005/8/layout/vProcess5"/>
  </dgm:cxnLst>
  <dgm:bg>
    <a:solidFill>
      <a:srgbClr val="FFFF00"/>
    </a:solidFill>
  </dgm:bg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D2686EA-E600-46EB-869D-744B4A0085B7}" type="doc">
      <dgm:prSet loTypeId="urn:microsoft.com/office/officeart/2005/8/layout/vList2" loCatId="list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31F1626-99D7-4F27-9E6A-1D635294E6CC}">
      <dgm:prSet/>
      <dgm:spPr>
        <a:solidFill>
          <a:srgbClr val="00B050"/>
        </a:solidFill>
        <a:ln>
          <a:solidFill>
            <a:srgbClr val="FF0000"/>
          </a:solidFill>
        </a:ln>
      </dgm:spPr>
      <dgm:t>
        <a:bodyPr/>
        <a:lstStyle/>
        <a:p>
          <a:pPr algn="ctr" rtl="0"/>
          <a:r>
            <a:rPr lang="en-US" b="1" i="1" dirty="0" smtClean="0"/>
            <a:t>Real </a:t>
          </a:r>
          <a:r>
            <a:rPr lang="en-US" b="1" i="1" dirty="0" err="1" smtClean="0"/>
            <a:t>gazlarda</a:t>
          </a:r>
          <a:r>
            <a:rPr lang="en-US" b="1" i="1" dirty="0" smtClean="0"/>
            <a:t> </a:t>
          </a:r>
          <a:r>
            <a:rPr lang="en-US" b="1" i="1" dirty="0" err="1" smtClean="0"/>
            <a:t>kechadigan</a:t>
          </a:r>
          <a:r>
            <a:rPr lang="en-US" b="1" i="1" dirty="0" smtClean="0"/>
            <a:t> </a:t>
          </a:r>
          <a:r>
            <a:rPr lang="en-US" b="1" i="1" dirty="0" err="1" smtClean="0"/>
            <a:t>termodinamik</a:t>
          </a:r>
          <a:r>
            <a:rPr lang="en-US" b="1" i="1" dirty="0" smtClean="0"/>
            <a:t> </a:t>
          </a:r>
          <a:r>
            <a:rPr lang="en-US" b="1" i="1" dirty="0" err="1" smtClean="0"/>
            <a:t>jarayonlar</a:t>
          </a:r>
          <a:r>
            <a:rPr lang="en-US" b="1" i="1" dirty="0" smtClean="0"/>
            <a:t>:</a:t>
          </a:r>
          <a:endParaRPr lang="ru-RU" dirty="0" smtClean="0"/>
        </a:p>
        <a:p>
          <a:pPr algn="l"/>
          <a:r>
            <a:rPr lang="en-US" dirty="0" err="1" smtClean="0"/>
            <a:t>O`zgarmas</a:t>
          </a:r>
          <a:r>
            <a:rPr lang="en-US" dirty="0" smtClean="0"/>
            <a:t> </a:t>
          </a:r>
          <a:r>
            <a:rPr lang="en-US" dirty="0" err="1" smtClean="0"/>
            <a:t>bosim</a:t>
          </a:r>
          <a:r>
            <a:rPr lang="en-US" dirty="0" smtClean="0"/>
            <a:t> </a:t>
          </a:r>
          <a:r>
            <a:rPr lang="en-US" dirty="0" err="1" smtClean="0"/>
            <a:t>ostidagi</a:t>
          </a:r>
          <a:r>
            <a:rPr lang="en-US" dirty="0" smtClean="0"/>
            <a:t> </a:t>
          </a:r>
          <a:r>
            <a:rPr lang="en-US" dirty="0" err="1" smtClean="0"/>
            <a:t>suv</a:t>
          </a:r>
          <a:r>
            <a:rPr lang="en-US" dirty="0" smtClean="0"/>
            <a:t> </a:t>
          </a:r>
          <a:r>
            <a:rPr lang="en-US" dirty="0" err="1" smtClean="0"/>
            <a:t>bug`iga</a:t>
          </a:r>
          <a:r>
            <a:rPr lang="en-US" dirty="0" smtClean="0"/>
            <a:t> </a:t>
          </a:r>
          <a:r>
            <a:rPr lang="en-US" dirty="0" err="1" smtClean="0"/>
            <a:t>tashqaridan</a:t>
          </a:r>
          <a:r>
            <a:rPr lang="en-US" dirty="0" smtClean="0"/>
            <a:t> </a:t>
          </a:r>
          <a:r>
            <a:rPr lang="en-US" dirty="0" err="1" smtClean="0"/>
            <a:t>qissiqlik</a:t>
          </a:r>
          <a:r>
            <a:rPr lang="en-US" dirty="0" smtClean="0"/>
            <a:t> </a:t>
          </a:r>
          <a:r>
            <a:rPr lang="en-US" dirty="0" err="1" smtClean="0"/>
            <a:t>miqdori</a:t>
          </a:r>
          <a:r>
            <a:rPr lang="en-US" dirty="0" smtClean="0"/>
            <a:t> </a:t>
          </a:r>
          <a:r>
            <a:rPr lang="en-US" dirty="0" err="1" smtClean="0"/>
            <a:t>kiritilsa</a:t>
          </a:r>
          <a:r>
            <a:rPr lang="en-US" dirty="0" smtClean="0"/>
            <a:t>, </a:t>
          </a:r>
          <a:r>
            <a:rPr lang="en-US" dirty="0" err="1" smtClean="0"/>
            <a:t>uning</a:t>
          </a:r>
          <a:r>
            <a:rPr lang="en-US" dirty="0" smtClean="0"/>
            <a:t> V,T </a:t>
          </a:r>
          <a:r>
            <a:rPr lang="en-US" dirty="0" err="1" smtClean="0"/>
            <a:t>parametrlari</a:t>
          </a:r>
          <a:r>
            <a:rPr lang="en-US" dirty="0" smtClean="0"/>
            <a:t> </a:t>
          </a:r>
          <a:r>
            <a:rPr lang="en-US" dirty="0" err="1" smtClean="0"/>
            <a:t>o`zgarishi</a:t>
          </a:r>
          <a:r>
            <a:rPr lang="en-US" dirty="0" smtClean="0"/>
            <a:t> </a:t>
          </a:r>
          <a:r>
            <a:rPr lang="en-US" dirty="0" err="1" smtClean="0"/>
            <a:t>natijasida</a:t>
          </a:r>
          <a:r>
            <a:rPr lang="en-US" dirty="0" smtClean="0"/>
            <a:t> bug` </a:t>
          </a:r>
          <a:r>
            <a:rPr lang="en-US" dirty="0" err="1" smtClean="0"/>
            <a:t>ish</a:t>
          </a:r>
          <a:r>
            <a:rPr lang="en-US" dirty="0" smtClean="0"/>
            <a:t> </a:t>
          </a:r>
          <a:r>
            <a:rPr lang="en-US" dirty="0" err="1" smtClean="0"/>
            <a:t>bajaradi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uning</a:t>
          </a:r>
          <a:r>
            <a:rPr lang="en-US" dirty="0" smtClean="0"/>
            <a:t> son </a:t>
          </a:r>
          <a:r>
            <a:rPr lang="en-US" dirty="0" err="1" smtClean="0"/>
            <a:t>qiymati</a:t>
          </a:r>
          <a:r>
            <a:rPr lang="en-US" dirty="0" smtClean="0"/>
            <a:t> d 12 b </a:t>
          </a:r>
          <a:r>
            <a:rPr lang="en-US" dirty="0" err="1" smtClean="0"/>
            <a:t>nuqtalar</a:t>
          </a:r>
          <a:r>
            <a:rPr lang="en-US" dirty="0" smtClean="0"/>
            <a:t> </a:t>
          </a:r>
          <a:r>
            <a:rPr lang="en-US" dirty="0" err="1" smtClean="0"/>
            <a:t>bilan</a:t>
          </a:r>
          <a:r>
            <a:rPr lang="en-US" dirty="0" smtClean="0"/>
            <a:t> </a:t>
          </a:r>
          <a:r>
            <a:rPr lang="en-US" dirty="0" err="1" smtClean="0"/>
            <a:t>chegaralangan</a:t>
          </a:r>
          <a:r>
            <a:rPr lang="en-US" dirty="0" smtClean="0"/>
            <a:t> </a:t>
          </a:r>
          <a:r>
            <a:rPr lang="en-US" dirty="0" err="1" smtClean="0"/>
            <a:t>yuzaga</a:t>
          </a:r>
          <a:r>
            <a:rPr lang="en-US" dirty="0" smtClean="0"/>
            <a:t> </a:t>
          </a:r>
          <a:r>
            <a:rPr lang="en-US" dirty="0" err="1" smtClean="0"/>
            <a:t>teng</a:t>
          </a:r>
          <a:r>
            <a:rPr lang="en-US" dirty="0" smtClean="0"/>
            <a:t> </a:t>
          </a:r>
          <a:r>
            <a:rPr lang="en-US" dirty="0" err="1" smtClean="0"/>
            <a:t>bo`ladi</a:t>
          </a:r>
          <a:r>
            <a:rPr lang="en-US" dirty="0" smtClean="0"/>
            <a:t>.</a:t>
          </a:r>
          <a:endParaRPr lang="ru-RU" b="0" i="0" baseline="0" dirty="0"/>
        </a:p>
      </dgm:t>
    </dgm:pt>
    <dgm:pt modelId="{6482A6EA-DE11-4496-B11B-8DBAC32D4438}" type="parTrans" cxnId="{62D8D5BF-66C1-4E1E-AF2F-D20A73299829}">
      <dgm:prSet/>
      <dgm:spPr/>
      <dgm:t>
        <a:bodyPr/>
        <a:lstStyle/>
        <a:p>
          <a:endParaRPr lang="ru-RU"/>
        </a:p>
      </dgm:t>
    </dgm:pt>
    <dgm:pt modelId="{FDC78AA7-3975-468D-B9FE-31B490D5C5BA}" type="sibTrans" cxnId="{62D8D5BF-66C1-4E1E-AF2F-D20A73299829}">
      <dgm:prSet/>
      <dgm:spPr/>
      <dgm:t>
        <a:bodyPr/>
        <a:lstStyle/>
        <a:p>
          <a:endParaRPr lang="ru-RU"/>
        </a:p>
      </dgm:t>
    </dgm:pt>
    <dgm:pt modelId="{BBD84A8A-D22A-4098-8817-7C9FD29FB60D}" type="pres">
      <dgm:prSet presAssocID="{5D2686EA-E600-46EB-869D-744B4A0085B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9D23C93-CE52-4542-AB69-B7CFECF61707}" type="pres">
      <dgm:prSet presAssocID="{031F1626-99D7-4F27-9E6A-1D635294E6C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2D8D5BF-66C1-4E1E-AF2F-D20A73299829}" srcId="{5D2686EA-E600-46EB-869D-744B4A0085B7}" destId="{031F1626-99D7-4F27-9E6A-1D635294E6CC}" srcOrd="0" destOrd="0" parTransId="{6482A6EA-DE11-4496-B11B-8DBAC32D4438}" sibTransId="{FDC78AA7-3975-468D-B9FE-31B490D5C5BA}"/>
    <dgm:cxn modelId="{8FCF5DDA-4D2C-431D-A136-2E6C6F52A562}" type="presOf" srcId="{031F1626-99D7-4F27-9E6A-1D635294E6CC}" destId="{59D23C93-CE52-4542-AB69-B7CFECF61707}" srcOrd="0" destOrd="0" presId="urn:microsoft.com/office/officeart/2005/8/layout/vList2"/>
    <dgm:cxn modelId="{4BA630B1-EC5D-4BF0-A50A-4880A98801EE}" type="presOf" srcId="{5D2686EA-E600-46EB-869D-744B4A0085B7}" destId="{BBD84A8A-D22A-4098-8817-7C9FD29FB60D}" srcOrd="0" destOrd="0" presId="urn:microsoft.com/office/officeart/2005/8/layout/vList2"/>
    <dgm:cxn modelId="{1957E48A-7E96-4730-93A0-9B789224D736}" type="presParOf" srcId="{BBD84A8A-D22A-4098-8817-7C9FD29FB60D}" destId="{59D23C93-CE52-4542-AB69-B7CFECF61707}" srcOrd="0" destOrd="0" presId="urn:microsoft.com/office/officeart/2005/8/layout/vList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5349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508000" y="4853412"/>
            <a:ext cx="112776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08000" y="3886200"/>
            <a:ext cx="112776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B318AC-E278-4DD4-84CE-755C75CD06E5}" type="datetimeFigureOut">
              <a:rPr lang="ru-RU" smtClean="0"/>
              <a:pPr>
                <a:defRPr/>
              </a:pPr>
              <a:t>08.10.2018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pPr>
              <a:defRPr/>
            </a:pPr>
            <a:fld id="{D49AAC49-1D6B-4CAB-90BA-68E2407C1C4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D2B964-7780-4F45-9EF0-FDB6AEA18FC8}" type="datetimeFigureOut">
              <a:rPr lang="ru-RU" smtClean="0"/>
              <a:pPr>
                <a:defRPr/>
              </a:pPr>
              <a:t>08.10.2018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4775200" y="76201"/>
            <a:ext cx="3860800" cy="2889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pPr>
              <a:defRPr/>
            </a:pPr>
            <a:fld id="{8111C011-A536-4C61-9E0F-BB81A16DF05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3444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508000" y="1676400"/>
            <a:ext cx="112776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7CE23B-F9BA-4D09-8185-DBB6518172DA}" type="datetimeFigureOut">
              <a:rPr lang="ru-RU" smtClean="0"/>
              <a:pPr>
                <a:defRPr/>
              </a:pPr>
              <a:t>08.10.2018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56D8A6-F0B8-4543-9531-C2A4F530E79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40633" y="2947086"/>
            <a:ext cx="115824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06400" y="1600200"/>
            <a:ext cx="5588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791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070AB9-72F0-4D41-A8AB-18AD3E4AFFD0}" type="datetimeFigureOut">
              <a:rPr lang="ru-RU" smtClean="0"/>
              <a:pPr>
                <a:defRPr/>
              </a:pPr>
              <a:t>08.10.2018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EC6C2C-C66B-4526-88F1-1C468D1115E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406400" y="5410200"/>
            <a:ext cx="114808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75259" y="666750"/>
            <a:ext cx="57207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6193367" y="666750"/>
            <a:ext cx="5722988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375259" y="1316038"/>
            <a:ext cx="5720741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6198307" y="1316038"/>
            <a:ext cx="571804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124E85B-238C-4768-B03E-B4358FF14381}" type="datetimeFigureOut">
              <a:rPr lang="ru-RU" smtClean="0"/>
              <a:pPr>
                <a:defRPr/>
              </a:pPr>
              <a:t>08.10.2018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972800" y="6477000"/>
            <a:ext cx="1016000" cy="246888"/>
          </a:xfrm>
        </p:spPr>
        <p:txBody>
          <a:bodyPr/>
          <a:lstStyle/>
          <a:p>
            <a:pPr>
              <a:defRPr/>
            </a:pPr>
            <a:fld id="{D9FEA659-A0EC-4C54-AC23-80D2C899CDC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85800" y="6019801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64A0C8-EB2F-4BE9-9F4E-49C786CC214D}" type="datetimeFigureOut">
              <a:rPr lang="ru-RU" smtClean="0"/>
              <a:pPr>
                <a:defRPr/>
              </a:pPr>
              <a:t>08.10.2018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2A19E9-0F43-4554-AE23-26478D8844A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BC6117-665E-4065-826B-D786553AEE15}" type="datetimeFigureOut">
              <a:rPr lang="ru-RU" smtClean="0"/>
              <a:pPr>
                <a:defRPr/>
              </a:pPr>
              <a:t>08.10.2018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ECCCE2-5B19-493E-A9A3-0F13E95D2FC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85800" y="5849118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609600" y="5486400"/>
            <a:ext cx="112776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609601" y="609600"/>
            <a:ext cx="4011084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766733" y="609600"/>
            <a:ext cx="7120467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1F5E12-7E6C-4CEC-95B8-FB482C37D725}" type="datetimeFigureOut">
              <a:rPr lang="ru-RU" smtClean="0"/>
              <a:pPr>
                <a:defRPr/>
              </a:pPr>
              <a:t>08.10.2018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70C05E-15CF-4E3B-A33B-333932826B1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4673600" y="616634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B23D4A-C346-4EC3-9045-40A3E5013143}" type="datetimeFigureOut">
              <a:rPr lang="ru-RU" smtClean="0"/>
              <a:pPr>
                <a:defRPr/>
              </a:pPr>
              <a:t>08.10.2018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12B034-054A-4A5D-946B-7311AAE7FC0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508000" y="4993760"/>
            <a:ext cx="78232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508000" y="5533218"/>
            <a:ext cx="78232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6884E5-D772-4287-81F1-01B77B24A710}" type="datetimeFigureOut">
              <a:rPr lang="ru-RU" smtClean="0"/>
              <a:pPr>
                <a:defRPr/>
              </a:pPr>
              <a:t>08.10.2018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03CB8-68B8-4FC5-81A0-DB2D7B3F8E8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44000" y="549277"/>
            <a:ext cx="2438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549277"/>
            <a:ext cx="83312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AF73D6-AB74-4778-BF45-27CFED1497F7}" type="datetimeFigureOut">
              <a:rPr lang="ru-RU" smtClean="0"/>
              <a:pPr>
                <a:defRPr/>
              </a:pPr>
              <a:t>08.10.2018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902C13-2514-41B8-9774-64707A7719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406400" y="1554163"/>
            <a:ext cx="11582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8636000" y="76201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FCCE646-B046-4993-AF09-F6DE73EEAF7B}" type="datetimeFigureOut">
              <a:rPr lang="ru-RU" smtClean="0"/>
              <a:pPr>
                <a:defRPr/>
              </a:pPr>
              <a:t>08.10.2018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4165600" y="76201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0972800" y="6477001"/>
            <a:ext cx="1016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954958D-1F61-4E93-8760-D6DA66623EC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06400" y="457200"/>
            <a:ext cx="115824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685800" y="1057987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openxmlformats.org/officeDocument/2006/relationships/diagramLayout" Target="../diagrams/layout2.xml"/><Relationship Id="rId7" Type="http://schemas.openxmlformats.org/officeDocument/2006/relationships/diagramLayout" Target="../diagrams/layout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3.xml"/><Relationship Id="rId5" Type="http://schemas.openxmlformats.org/officeDocument/2006/relationships/diagramColors" Target="../diagrams/colors2.xml"/><Relationship Id="rId10" Type="http://schemas.openxmlformats.org/officeDocument/2006/relationships/image" Target="../media/image6.png"/><Relationship Id="rId4" Type="http://schemas.openxmlformats.org/officeDocument/2006/relationships/diagramQuickStyle" Target="../diagrams/quickStyle2.xml"/><Relationship Id="rId9" Type="http://schemas.openxmlformats.org/officeDocument/2006/relationships/diagramColors" Target="../diagrams/colors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diagramData" Target="../diagrams/data4.xml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Relationship Id="rId9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oleObject" Target="../embeddings/oleObject3.bin"/><Relationship Id="rId7" Type="http://schemas.openxmlformats.org/officeDocument/2006/relationships/diagramColors" Target="../diagrams/colors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>
          <a:xfrm>
            <a:off x="885117" y="919310"/>
            <a:ext cx="10945812" cy="127317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900" dirty="0" err="1" smtClean="0">
                <a:latin typeface="Times New Roman" pitchFamily="18" charset="0"/>
                <a:cs typeface="Times New Roman" pitchFamily="18" charset="0"/>
              </a:rPr>
              <a:t>Ma’ruza</a:t>
            </a: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>6 </a:t>
            </a:r>
            <a:br>
              <a:rPr lang="en-US" sz="49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/>
              <a:t>IZOBARIK JARAYONLAR</a:t>
            </a:r>
            <a:endParaRPr lang="ru-RU" sz="4400" dirty="0" smtClean="0"/>
          </a:p>
        </p:txBody>
      </p:sp>
      <p:sp>
        <p:nvSpPr>
          <p:cNvPr id="18434" name="Объект 2"/>
          <p:cNvSpPr>
            <a:spLocks noGrp="1"/>
          </p:cNvSpPr>
          <p:nvPr>
            <p:ph idx="1"/>
          </p:nvPr>
        </p:nvSpPr>
        <p:spPr>
          <a:xfrm>
            <a:off x="1092200" y="2377440"/>
            <a:ext cx="10412413" cy="3982085"/>
          </a:xfrm>
        </p:spPr>
        <p:txBody>
          <a:bodyPr>
            <a:normAutofit fontScale="92500" lnSpcReduction="20000"/>
          </a:bodyPr>
          <a:lstStyle/>
          <a:p>
            <a:pPr algn="ctr" eaLnBrk="1" hangingPunct="1">
              <a:lnSpc>
                <a:spcPct val="8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80000"/>
              </a:lnSpc>
              <a:buNone/>
            </a:pPr>
            <a:r>
              <a:rPr lang="en-US" sz="6700" dirty="0" err="1" smtClean="0"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US" sz="67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0"/>
            <a:r>
              <a:rPr lang="uz-Cyrl-UZ" i="1" dirty="0" smtClean="0"/>
              <a:t>Idеal gaz xolatini izobarik jarayonda </a:t>
            </a:r>
            <a:r>
              <a:rPr lang="en-US" i="1" dirty="0" smtClean="0"/>
              <a:t>o’</a:t>
            </a:r>
            <a:r>
              <a:rPr lang="uz-Cyrl-UZ" i="1" dirty="0" smtClean="0"/>
              <a:t>zgarishining tеnglamasi va   bajargan ishi.</a:t>
            </a:r>
            <a:endParaRPr lang="ru-RU" sz="2400" dirty="0" smtClean="0"/>
          </a:p>
          <a:p>
            <a:pPr lvl="0"/>
            <a:r>
              <a:rPr lang="uz-Cyrl-UZ" i="1" dirty="0" smtClean="0"/>
              <a:t>Idеal gaz xolati izobarik jarayonda </a:t>
            </a:r>
            <a:r>
              <a:rPr lang="en-US" i="1" dirty="0" smtClean="0"/>
              <a:t>o’</a:t>
            </a:r>
            <a:r>
              <a:rPr lang="uz-Cyrl-UZ" i="1" dirty="0" smtClean="0"/>
              <a:t>zgarganda kеltirilgan issiklik, ichki enеrgiya uzgarishi va entropiyasi .</a:t>
            </a:r>
            <a:endParaRPr lang="ru-RU" sz="2400" dirty="0" smtClean="0"/>
          </a:p>
          <a:p>
            <a:pPr lvl="0"/>
            <a:r>
              <a:rPr lang="uz-Cyrl-UZ" i="1" dirty="0" smtClean="0"/>
              <a:t>Idеal gaz xolati izobarik jarayonda uzgarishini p-v va T-s diagrammalarda ifodalanishi.</a:t>
            </a:r>
            <a:endParaRPr lang="ru-RU" sz="2400" dirty="0" smtClean="0"/>
          </a:p>
          <a:p>
            <a:pPr lvl="0"/>
            <a:r>
              <a:rPr lang="en-US" i="1" dirty="0" smtClean="0"/>
              <a:t>Real</a:t>
            </a:r>
            <a:r>
              <a:rPr lang="uz-Cyrl-UZ" i="1" dirty="0" smtClean="0"/>
              <a:t> gaz xolatini izobarik jarayonda </a:t>
            </a:r>
            <a:r>
              <a:rPr lang="en-US" i="1" dirty="0" smtClean="0"/>
              <a:t>o’</a:t>
            </a:r>
            <a:r>
              <a:rPr lang="uz-Cyrl-UZ" i="1" dirty="0" smtClean="0"/>
              <a:t>zgarishining tеnglamasi</a:t>
            </a:r>
            <a:endParaRPr lang="ru-RU" sz="2400" dirty="0" smtClean="0"/>
          </a:p>
          <a:p>
            <a:pPr lvl="0">
              <a:buNone/>
            </a:pPr>
            <a:endParaRPr lang="en-US" sz="53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Схема 7"/>
          <p:cNvGraphicFramePr/>
          <p:nvPr/>
        </p:nvGraphicFramePr>
        <p:xfrm>
          <a:off x="717451" y="337625"/>
          <a:ext cx="10954043" cy="6231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32097" name="Picture 1"/>
          <p:cNvPicPr>
            <a:picLocks noChangeAspect="1" noChangeArrowheads="1"/>
          </p:cNvPicPr>
          <p:nvPr/>
        </p:nvPicPr>
        <p:blipFill>
          <a:blip r:embed="rId6"/>
          <a:srcRect l="50501" t="68846" r="41802" b="18269"/>
          <a:stretch>
            <a:fillRect/>
          </a:stretch>
        </p:blipFill>
        <p:spPr bwMode="auto">
          <a:xfrm>
            <a:off x="7694448" y="1955409"/>
            <a:ext cx="2872542" cy="2855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722" name="Picture 2"/>
          <p:cNvPicPr>
            <a:picLocks noChangeAspect="1" noChangeArrowheads="1"/>
          </p:cNvPicPr>
          <p:nvPr/>
        </p:nvPicPr>
        <p:blipFill>
          <a:blip r:embed="rId2"/>
          <a:srcRect l="24543" t="36923" r="18477" b="38654"/>
          <a:stretch>
            <a:fillRect/>
          </a:stretch>
        </p:blipFill>
        <p:spPr bwMode="auto">
          <a:xfrm>
            <a:off x="626953" y="1505244"/>
            <a:ext cx="11091320" cy="371387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перфолента 1"/>
          <p:cNvSpPr/>
          <p:nvPr/>
        </p:nvSpPr>
        <p:spPr>
          <a:xfrm>
            <a:off x="1" y="1"/>
            <a:ext cx="12192000" cy="6858000"/>
          </a:xfrm>
          <a:prstGeom prst="flowChartPunchedTape">
            <a:avLst/>
          </a:prstGeom>
          <a:solidFill>
            <a:srgbClr val="FFFF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9746" name="Picture 2"/>
          <p:cNvPicPr>
            <a:picLocks noChangeAspect="1" noChangeArrowheads="1"/>
          </p:cNvPicPr>
          <p:nvPr/>
        </p:nvPicPr>
        <p:blipFill>
          <a:blip r:embed="rId2"/>
          <a:srcRect l="27246" t="31731" r="21180" b="16731"/>
          <a:stretch>
            <a:fillRect/>
          </a:stretch>
        </p:blipFill>
        <p:spPr bwMode="auto">
          <a:xfrm>
            <a:off x="1709280" y="1012875"/>
            <a:ext cx="8869625" cy="4983354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1125416" y="520506"/>
          <a:ext cx="10424160" cy="11676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Схема 5"/>
          <p:cNvGraphicFramePr/>
          <p:nvPr/>
        </p:nvGraphicFramePr>
        <p:xfrm>
          <a:off x="2555630" y="3123028"/>
          <a:ext cx="7713785" cy="16177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131074" name="Picture 2"/>
          <p:cNvPicPr>
            <a:picLocks noChangeAspect="1" noChangeArrowheads="1"/>
          </p:cNvPicPr>
          <p:nvPr/>
        </p:nvPicPr>
        <p:blipFill>
          <a:blip r:embed="rId10"/>
          <a:srcRect l="45951" t="34231" r="40210" b="60000"/>
          <a:stretch>
            <a:fillRect/>
          </a:stretch>
        </p:blipFill>
        <p:spPr bwMode="auto">
          <a:xfrm>
            <a:off x="4414445" y="1969478"/>
            <a:ext cx="4021477" cy="942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1075" name="Picture 3"/>
          <p:cNvPicPr>
            <a:picLocks noChangeAspect="1" noChangeArrowheads="1"/>
          </p:cNvPicPr>
          <p:nvPr/>
        </p:nvPicPr>
        <p:blipFill>
          <a:blip r:embed="rId10"/>
          <a:srcRect l="42720" t="66971" r="34250" b="27260"/>
          <a:stretch>
            <a:fillRect/>
          </a:stretch>
        </p:blipFill>
        <p:spPr bwMode="auto">
          <a:xfrm>
            <a:off x="2897945" y="5008098"/>
            <a:ext cx="7091520" cy="998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/>
        </p:nvGraphicFramePr>
        <p:xfrm>
          <a:off x="-1" y="844062"/>
          <a:ext cx="11507373" cy="54019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0050" name="Object 2"/>
          <p:cNvGraphicFramePr>
            <a:graphicFrameLocks noChangeAspect="1"/>
          </p:cNvGraphicFramePr>
          <p:nvPr/>
        </p:nvGraphicFramePr>
        <p:xfrm>
          <a:off x="3770141" y="1287195"/>
          <a:ext cx="7427722" cy="611943"/>
        </p:xfrm>
        <a:graphic>
          <a:graphicData uri="http://schemas.openxmlformats.org/presentationml/2006/ole">
            <p:oleObj spid="_x0000_s130050" name="Формула" r:id="rId7" imgW="3352800" imgH="279400" progId="Equation.3">
              <p:embed/>
            </p:oleObj>
          </a:graphicData>
        </a:graphic>
      </p:graphicFrame>
      <p:graphicFrame>
        <p:nvGraphicFramePr>
          <p:cNvPr id="130049" name="Object 1"/>
          <p:cNvGraphicFramePr>
            <a:graphicFrameLocks noChangeAspect="1"/>
          </p:cNvGraphicFramePr>
          <p:nvPr/>
        </p:nvGraphicFramePr>
        <p:xfrm>
          <a:off x="3601329" y="3687640"/>
          <a:ext cx="6217920" cy="1210422"/>
        </p:xfrm>
        <a:graphic>
          <a:graphicData uri="http://schemas.openxmlformats.org/presentationml/2006/ole">
            <p:oleObj spid="_x0000_s130049" name="Формула" r:id="rId8" imgW="3568700" imgH="698500" progId="Equation.3">
              <p:embed/>
            </p:oleObj>
          </a:graphicData>
        </a:graphic>
      </p:graphicFrame>
      <p:pic>
        <p:nvPicPr>
          <p:cNvPr id="130051" name="Picture 3"/>
          <p:cNvPicPr>
            <a:picLocks noChangeAspect="1" noChangeArrowheads="1"/>
          </p:cNvPicPr>
          <p:nvPr/>
        </p:nvPicPr>
        <p:blipFill>
          <a:blip r:embed="rId9"/>
          <a:srcRect l="24327" t="25385" r="19559" b="20385"/>
          <a:stretch>
            <a:fillRect/>
          </a:stretch>
        </p:blipFill>
        <p:spPr bwMode="auto">
          <a:xfrm>
            <a:off x="1327003" y="492368"/>
            <a:ext cx="9812514" cy="5627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Лента лицом вверх 1"/>
          <p:cNvSpPr/>
          <p:nvPr/>
        </p:nvSpPr>
        <p:spPr>
          <a:xfrm>
            <a:off x="0" y="1"/>
            <a:ext cx="12192000" cy="6858000"/>
          </a:xfrm>
          <a:prstGeom prst="ribbon2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9746" name="Picture 2"/>
          <p:cNvPicPr>
            <a:picLocks noChangeAspect="1" noChangeArrowheads="1"/>
          </p:cNvPicPr>
          <p:nvPr/>
        </p:nvPicPr>
        <p:blipFill>
          <a:blip r:embed="rId2"/>
          <a:srcRect l="24327" t="30000" r="19667" b="12885"/>
          <a:stretch>
            <a:fillRect/>
          </a:stretch>
        </p:blipFill>
        <p:spPr bwMode="auto">
          <a:xfrm>
            <a:off x="1546547" y="1280160"/>
            <a:ext cx="9102696" cy="5219114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Лента лицом вверх 1"/>
          <p:cNvSpPr/>
          <p:nvPr/>
        </p:nvSpPr>
        <p:spPr>
          <a:xfrm rot="10800000">
            <a:off x="0" y="0"/>
            <a:ext cx="12192000" cy="6858000"/>
          </a:xfrm>
          <a:prstGeom prst="ribbon2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0770" name="Picture 2"/>
          <p:cNvPicPr>
            <a:picLocks noChangeAspect="1" noChangeArrowheads="1"/>
          </p:cNvPicPr>
          <p:nvPr/>
        </p:nvPicPr>
        <p:blipFill>
          <a:blip r:embed="rId2"/>
          <a:srcRect l="26598" t="25769" r="21613" b="8654"/>
          <a:stretch>
            <a:fillRect/>
          </a:stretch>
        </p:blipFill>
        <p:spPr bwMode="auto">
          <a:xfrm>
            <a:off x="2274633" y="211015"/>
            <a:ext cx="7600887" cy="5411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1958980" y="400371"/>
          <a:ext cx="8621487" cy="2206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5171" name="Rectangle 3"/>
          <p:cNvSpPr>
            <a:spLocks noChangeArrowheads="1"/>
          </p:cNvSpPr>
          <p:nvPr/>
        </p:nvSpPr>
        <p:spPr bwMode="auto">
          <a:xfrm>
            <a:off x="0" y="100965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35170" name="Picture 2"/>
          <p:cNvPicPr>
            <a:picLocks noChangeAspect="1" noChangeArrowheads="1"/>
          </p:cNvPicPr>
          <p:nvPr/>
        </p:nvPicPr>
        <p:blipFill>
          <a:blip r:embed="rId6"/>
          <a:srcRect l="29517" t="40577" r="20748" b="17115"/>
          <a:stretch>
            <a:fillRect/>
          </a:stretch>
        </p:blipFill>
        <p:spPr bwMode="auto">
          <a:xfrm>
            <a:off x="2363373" y="2700996"/>
            <a:ext cx="7934178" cy="3794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1313" name="Object 1"/>
          <p:cNvGraphicFramePr>
            <a:graphicFrameLocks noChangeAspect="1"/>
          </p:cNvGraphicFramePr>
          <p:nvPr/>
        </p:nvGraphicFramePr>
        <p:xfrm>
          <a:off x="0" y="457200"/>
          <a:ext cx="123825" cy="238125"/>
        </p:xfrm>
        <a:graphic>
          <a:graphicData uri="http://schemas.openxmlformats.org/presentationml/2006/ole">
            <p:oleObj spid="_x0000_s141313" name="Формула" r:id="rId3" imgW="127000" imgH="241300" progId="Equation.3">
              <p:embed/>
            </p:oleObj>
          </a:graphicData>
        </a:graphic>
      </p:graphicFrame>
      <p:graphicFrame>
        <p:nvGraphicFramePr>
          <p:cNvPr id="6" name="Схема 5"/>
          <p:cNvGraphicFramePr/>
          <p:nvPr/>
        </p:nvGraphicFramePr>
        <p:xfrm>
          <a:off x="580571" y="297543"/>
          <a:ext cx="11025275" cy="63717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41314" name="Picture 2"/>
          <p:cNvPicPr>
            <a:picLocks noChangeAspect="1" noChangeArrowheads="1"/>
          </p:cNvPicPr>
          <p:nvPr/>
        </p:nvPicPr>
        <p:blipFill>
          <a:blip r:embed="rId8"/>
          <a:srcRect l="39896" t="54808" r="36966" b="38077"/>
          <a:stretch>
            <a:fillRect/>
          </a:stretch>
        </p:blipFill>
        <p:spPr bwMode="auto">
          <a:xfrm>
            <a:off x="2321169" y="2138289"/>
            <a:ext cx="6183701" cy="1069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1315" name="Picture 3"/>
          <p:cNvPicPr>
            <a:picLocks noChangeAspect="1" noChangeArrowheads="1"/>
          </p:cNvPicPr>
          <p:nvPr/>
        </p:nvPicPr>
        <p:blipFill>
          <a:blip r:embed="rId8"/>
          <a:srcRect l="44234" t="71394" r="39656" b="23221"/>
          <a:stretch>
            <a:fillRect/>
          </a:stretch>
        </p:blipFill>
        <p:spPr bwMode="auto">
          <a:xfrm>
            <a:off x="4135901" y="5458265"/>
            <a:ext cx="5539660" cy="1041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1223889" y="633046"/>
          <a:ext cx="9917723" cy="51769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внобедренный треугольник 2"/>
          <p:cNvSpPr/>
          <p:nvPr/>
        </p:nvSpPr>
        <p:spPr>
          <a:xfrm>
            <a:off x="379828" y="0"/>
            <a:ext cx="11812172" cy="6858000"/>
          </a:xfrm>
          <a:prstGeom prst="triangle">
            <a:avLst/>
          </a:prstGeom>
          <a:solidFill>
            <a:srgbClr val="0070C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1794" name="Picture 2"/>
          <p:cNvPicPr>
            <a:picLocks noChangeAspect="1" noChangeArrowheads="1"/>
          </p:cNvPicPr>
          <p:nvPr/>
        </p:nvPicPr>
        <p:blipFill>
          <a:blip r:embed="rId2"/>
          <a:srcRect l="30057" t="27885" r="31127" b="37692"/>
          <a:stretch>
            <a:fillRect/>
          </a:stretch>
        </p:blipFill>
        <p:spPr bwMode="auto">
          <a:xfrm>
            <a:off x="1083212" y="956602"/>
            <a:ext cx="10163240" cy="50674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894522" y="775252"/>
            <a:ext cx="10575235" cy="5446643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RAXMAT!  </a:t>
            </a:r>
            <a:endParaRPr lang="en-US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736</TotalTime>
  <Words>304</Words>
  <Application>Microsoft Office PowerPoint</Application>
  <PresentationFormat>Произвольный</PresentationFormat>
  <Paragraphs>19</Paragraphs>
  <Slides>13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5" baseType="lpstr">
      <vt:lpstr>Трек</vt:lpstr>
      <vt:lpstr>Формула</vt:lpstr>
      <vt:lpstr>Ma’ruza №6  IZOBARIK JARAYONLAR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Ma’ruza №2 KINEMATIK JUFTLAR VA ULARNING TURLARI </dc:title>
  <dc:creator>Admin</dc:creator>
  <cp:lastModifiedBy>Asus</cp:lastModifiedBy>
  <cp:revision>97</cp:revision>
  <dcterms:created xsi:type="dcterms:W3CDTF">2016-11-02T09:43:45Z</dcterms:created>
  <dcterms:modified xsi:type="dcterms:W3CDTF">2018-10-08T13:35:50Z</dcterms:modified>
</cp:coreProperties>
</file>