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4" r:id="rId9"/>
    <p:sldId id="279" r:id="rId10"/>
    <p:sldId id="266" r:id="rId11"/>
    <p:sldId id="267" r:id="rId12"/>
    <p:sldId id="280" r:id="rId13"/>
    <p:sldId id="269" r:id="rId14"/>
    <p:sldId id="265" r:id="rId15"/>
    <p:sldId id="281" r:id="rId16"/>
    <p:sldId id="268" r:id="rId17"/>
    <p:sldId id="263" r:id="rId18"/>
    <p:sldId id="282" r:id="rId19"/>
    <p:sldId id="276" r:id="rId20"/>
    <p:sldId id="275" r:id="rId21"/>
    <p:sldId id="283" r:id="rId22"/>
    <p:sldId id="284" r:id="rId23"/>
    <p:sldId id="277" r:id="rId24"/>
    <p:sldId id="278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74" r:id="rId35"/>
    <p:sldId id="294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7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1-MAVZU: </a:t>
            </a:r>
            <a:br>
              <a:rPr lang="en-US" sz="4800" dirty="0" smtClean="0"/>
            </a:br>
            <a:r>
              <a:rPr lang="en-US" sz="4800" dirty="0" smtClean="0"/>
              <a:t>“</a:t>
            </a:r>
            <a:r>
              <a:rPr lang="en-US" sz="4800" dirty="0" err="1" smtClean="0"/>
              <a:t>Eksperimentni</a:t>
            </a:r>
            <a:r>
              <a:rPr lang="en-US" sz="4800" dirty="0" smtClean="0"/>
              <a:t> </a:t>
            </a:r>
            <a:r>
              <a:rPr lang="en-US" sz="4800" dirty="0" err="1"/>
              <a:t>rejalashtirish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statistik</a:t>
            </a:r>
            <a:r>
              <a:rPr lang="en-US" sz="4800" dirty="0"/>
              <a:t> </a:t>
            </a:r>
            <a:r>
              <a:rPr lang="en-US" sz="4800" dirty="0" err="1"/>
              <a:t>taxlil</a:t>
            </a:r>
            <a:r>
              <a:rPr lang="en-US" sz="4800" dirty="0"/>
              <a:t>” </a:t>
            </a:r>
            <a:r>
              <a:rPr lang="en-US" sz="4800" dirty="0" err="1"/>
              <a:t>fanining</a:t>
            </a:r>
            <a:r>
              <a:rPr lang="en-US" sz="4800" dirty="0"/>
              <a:t> </a:t>
            </a:r>
            <a:r>
              <a:rPr lang="en-US" sz="4800" dirty="0" err="1"/>
              <a:t>umumiy</a:t>
            </a:r>
            <a:r>
              <a:rPr lang="en-US" sz="4800" dirty="0"/>
              <a:t> </a:t>
            </a:r>
            <a:r>
              <a:rPr lang="en-US" sz="4800" dirty="0" err="1"/>
              <a:t>asoslari</a:t>
            </a:r>
            <a:r>
              <a:rPr lang="en-US" sz="4800" dirty="0"/>
              <a:t>.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>Lecture 1. General </a:t>
            </a:r>
            <a:r>
              <a:rPr lang="en-US" sz="2000" dirty="0">
                <a:solidFill>
                  <a:schemeClr val="tx1"/>
                </a:solidFill>
              </a:rPr>
              <a:t>bases of the subject "Planning experiments and statistical analysis"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1387261">
            <a:off x="825492" y="4638987"/>
            <a:ext cx="9920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Ma’ruza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maqsadi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Ilmiy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izlanishlarning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algoritmi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haqida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tushunchaga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bo‘lish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015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1"/>
            <a:ext cx="10396882" cy="74295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it-IT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1-MAVZU: “Eksperimentni rejalashtirish va statistik taxlil” fanining umumiy asoslari</a:t>
            </a:r>
            <a:r>
              <a:rPr lang="it-IT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428752"/>
            <a:ext cx="10394707" cy="3945834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1.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Dastlabki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tushunchalar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de-DE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Ilmiy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izlanishlarning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algoritmi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de-DE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Tadqiqotlarni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o‘tkazish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bosqichlarning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mazmuni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yo‘llari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de-DE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Respublikamiz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aVTosanoat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majmuasi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rivojlantirishda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ilmiy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tadqiqotlarning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o‘rni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Tayanch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iboralar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Ilm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fanning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chiqarishdagi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o‘rni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Fan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tushunchasi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Ilmiy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tadqiqot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Ilmiy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izlanishlarning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algoritmi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Ob’ekt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Vazifa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Modelning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ifodalanishi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Eksprement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Tadqiqotlar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o‘tkazish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bosqichlari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Tahlil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analiz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Sintez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Korreksiya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to‘g‘rilash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Natijani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ifodalash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chiqarishga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tavsiya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4987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95276"/>
            <a:ext cx="10396882" cy="47624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Dastlabki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tushunchalar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981076"/>
            <a:ext cx="10394707" cy="4393510"/>
          </a:xfrm>
        </p:spPr>
        <p:txBody>
          <a:bodyPr>
            <a:noAutofit/>
          </a:bodyPr>
          <a:lstStyle/>
          <a:p>
            <a:pPr marL="0" indent="542925" algn="just">
              <a:buNone/>
            </a:pPr>
            <a:r>
              <a:rPr lang="en-US" sz="2400" dirty="0" err="1"/>
              <a:t>Ilm</a:t>
            </a:r>
            <a:r>
              <a:rPr lang="en-US" sz="2400" dirty="0"/>
              <a:t>-fan -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ongning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muxim</a:t>
            </a:r>
            <a:r>
              <a:rPr lang="en-US" sz="2400" dirty="0"/>
              <a:t>  </a:t>
            </a:r>
            <a:r>
              <a:rPr lang="en-US" sz="2400" dirty="0" err="1"/>
              <a:t>shakllaridan</a:t>
            </a:r>
            <a:r>
              <a:rPr lang="en-US" sz="2400" dirty="0"/>
              <a:t>  </a:t>
            </a:r>
            <a:r>
              <a:rPr lang="en-US" sz="2400" dirty="0" err="1"/>
              <a:t>biridir</a:t>
            </a:r>
            <a:r>
              <a:rPr lang="en-US" sz="2400" dirty="0"/>
              <a:t>. 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aspektlarda</a:t>
            </a:r>
            <a:r>
              <a:rPr lang="en-US" sz="2400" dirty="0"/>
              <a:t> </a:t>
            </a:r>
            <a:r>
              <a:rPr lang="en-US" sz="2400" dirty="0" err="1"/>
              <a:t>ko‘rib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Ammo </a:t>
            </a:r>
            <a:r>
              <a:rPr lang="en-US" sz="2400" dirty="0" err="1"/>
              <a:t>amaliy</a:t>
            </a:r>
            <a:r>
              <a:rPr lang="en-US" sz="2400" dirty="0"/>
              <a:t> </a:t>
            </a:r>
            <a:r>
              <a:rPr lang="en-US" sz="2400" dirty="0" err="1"/>
              <a:t>maqsadlar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, </a:t>
            </a:r>
            <a:r>
              <a:rPr lang="en-US" sz="2400" dirty="0" err="1"/>
              <a:t>ilm-fanni</a:t>
            </a:r>
            <a:r>
              <a:rPr lang="en-US" sz="2400" dirty="0"/>
              <a:t> </a:t>
            </a:r>
            <a:r>
              <a:rPr lang="en-US" sz="2400" dirty="0" err="1"/>
              <a:t>tabiatdagi</a:t>
            </a:r>
            <a:r>
              <a:rPr lang="en-US" sz="2400" dirty="0"/>
              <a:t> </a:t>
            </a:r>
            <a:r>
              <a:rPr lang="en-US" sz="2400" dirty="0" err="1"/>
              <a:t>qonuniyatlarni</a:t>
            </a:r>
            <a:r>
              <a:rPr lang="en-US" sz="2400" dirty="0"/>
              <a:t> </a:t>
            </a:r>
            <a:r>
              <a:rPr lang="en-US" sz="2400" dirty="0" err="1"/>
              <a:t>qidirish</a:t>
            </a:r>
            <a:r>
              <a:rPr lang="en-US" sz="2400" dirty="0"/>
              <a:t>  </a:t>
            </a:r>
            <a:r>
              <a:rPr lang="en-US" sz="2400" dirty="0" err="1"/>
              <a:t>jarayoni</a:t>
            </a:r>
            <a:r>
              <a:rPr lang="en-US" sz="2400" dirty="0"/>
              <a:t>  </a:t>
            </a:r>
            <a:r>
              <a:rPr lang="en-US" sz="2400" dirty="0" err="1"/>
              <a:t>sifatida</a:t>
            </a:r>
            <a:r>
              <a:rPr lang="en-US" sz="2400" dirty="0"/>
              <a:t>  </a:t>
            </a:r>
            <a:r>
              <a:rPr lang="en-US" sz="2400" dirty="0" err="1"/>
              <a:t>ta’riflash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Bunda</a:t>
            </a:r>
            <a:r>
              <a:rPr lang="en-US" sz="2400" dirty="0"/>
              <a:t> </a:t>
            </a:r>
            <a:r>
              <a:rPr lang="en-US" sz="2400" dirty="0" err="1"/>
              <a:t>tabiat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keng</a:t>
            </a:r>
            <a:r>
              <a:rPr lang="en-US" sz="2400" dirty="0"/>
              <a:t> </a:t>
            </a:r>
            <a:r>
              <a:rPr lang="en-US" sz="2400" dirty="0" err="1"/>
              <a:t>ma’noda</a:t>
            </a:r>
            <a:r>
              <a:rPr lang="en-US" sz="2400" dirty="0"/>
              <a:t> </a:t>
            </a:r>
            <a:r>
              <a:rPr lang="en-US" sz="2400" dirty="0" err="1"/>
              <a:t>tushuniladi</a:t>
            </a:r>
            <a:r>
              <a:rPr lang="en-US" sz="2400" dirty="0"/>
              <a:t>.  Bu  </a:t>
            </a:r>
            <a:r>
              <a:rPr lang="en-US" sz="2400" dirty="0" err="1"/>
              <a:t>insonni</a:t>
            </a:r>
            <a:r>
              <a:rPr lang="en-US" sz="2400" dirty="0"/>
              <a:t>, 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o‘zini</a:t>
            </a:r>
            <a:r>
              <a:rPr lang="en-US" sz="2400" dirty="0"/>
              <a:t> </a:t>
            </a:r>
            <a:r>
              <a:rPr lang="en-US" sz="2400" dirty="0" err="1"/>
              <a:t>xam</a:t>
            </a:r>
            <a:r>
              <a:rPr lang="en-US" sz="2400" dirty="0"/>
              <a:t> </a:t>
            </a:r>
            <a:r>
              <a:rPr lang="en-US" sz="2400" dirty="0" err="1"/>
              <a:t>qamrab</a:t>
            </a:r>
            <a:r>
              <a:rPr lang="en-US" sz="2400" dirty="0"/>
              <a:t> </a:t>
            </a:r>
            <a:r>
              <a:rPr lang="en-US" sz="2400" dirty="0" err="1"/>
              <a:t>olgan</a:t>
            </a:r>
            <a:r>
              <a:rPr lang="en-US" sz="2400" dirty="0"/>
              <a:t> </a:t>
            </a:r>
            <a:r>
              <a:rPr lang="en-US" sz="2400" dirty="0" err="1"/>
              <a:t>xolda</a:t>
            </a:r>
            <a:r>
              <a:rPr lang="en-US" sz="2400" dirty="0"/>
              <a:t>, </a:t>
            </a:r>
            <a:r>
              <a:rPr lang="en-US" sz="2400" dirty="0" err="1"/>
              <a:t>atrofini</a:t>
            </a:r>
            <a:r>
              <a:rPr lang="en-US" sz="2400" dirty="0"/>
              <a:t> </a:t>
            </a:r>
            <a:r>
              <a:rPr lang="en-US" sz="2400" dirty="0" err="1"/>
              <a:t>o‘rab</a:t>
            </a:r>
            <a:r>
              <a:rPr lang="en-US" sz="2400" dirty="0"/>
              <a:t> </a:t>
            </a:r>
            <a:r>
              <a:rPr lang="en-US" sz="2400" dirty="0" err="1"/>
              <a:t>turuvchi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narsalardir</a:t>
            </a:r>
            <a:r>
              <a:rPr lang="en-US" sz="2400" dirty="0"/>
              <a:t>. </a:t>
            </a:r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qonuniyatlar</a:t>
            </a:r>
            <a:r>
              <a:rPr lang="en-US" sz="2400" dirty="0"/>
              <a:t> </a:t>
            </a:r>
            <a:r>
              <a:rPr lang="en-US" sz="2400" dirty="0" err="1"/>
              <a:t>xam</a:t>
            </a:r>
            <a:r>
              <a:rPr lang="en-US" sz="2400" dirty="0"/>
              <a:t> </a:t>
            </a:r>
            <a:r>
              <a:rPr lang="en-US" sz="2400" dirty="0" err="1"/>
              <a:t>tabiatda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ko‘rinishdagi</a:t>
            </a:r>
            <a:r>
              <a:rPr lang="en-US" sz="2400" dirty="0"/>
              <a:t> </a:t>
            </a:r>
            <a:r>
              <a:rPr lang="en-US" sz="2400" dirty="0" err="1"/>
              <a:t>o‘zaro</a:t>
            </a:r>
            <a:r>
              <a:rPr lang="en-US" sz="2400" dirty="0"/>
              <a:t> </a:t>
            </a:r>
            <a:r>
              <a:rPr lang="en-US" sz="2400" dirty="0" err="1"/>
              <a:t>bog‘lanishlarni</a:t>
            </a:r>
            <a:r>
              <a:rPr lang="en-US" sz="2400" dirty="0"/>
              <a:t> </a:t>
            </a:r>
            <a:r>
              <a:rPr lang="en-US" sz="2400" dirty="0" err="1"/>
              <a:t>qamrab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.</a:t>
            </a:r>
          </a:p>
          <a:p>
            <a:pPr marL="0" indent="542925" algn="just">
              <a:buNone/>
            </a:pPr>
            <a:r>
              <a:rPr lang="en-US" sz="2400" dirty="0" err="1" smtClean="0"/>
              <a:t>Ilm</a:t>
            </a:r>
            <a:r>
              <a:rPr lang="en-US" sz="2400" dirty="0" smtClean="0"/>
              <a:t>-fan </a:t>
            </a:r>
            <a:r>
              <a:rPr lang="en-US" sz="2400" dirty="0" err="1"/>
              <a:t>tushunchasi</a:t>
            </a:r>
            <a:r>
              <a:rPr lang="en-US" sz="2400" dirty="0"/>
              <a:t>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ma’noga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ekanligiga</a:t>
            </a:r>
            <a:r>
              <a:rPr lang="en-US" sz="2400" dirty="0"/>
              <a:t> </a:t>
            </a:r>
            <a:r>
              <a:rPr lang="en-US" sz="2400" dirty="0" err="1"/>
              <a:t>axamiyat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. U </a:t>
            </a:r>
            <a:r>
              <a:rPr lang="en-US" sz="2400" dirty="0" err="1"/>
              <a:t>birinchidan</a:t>
            </a:r>
            <a:r>
              <a:rPr lang="en-US" sz="2400" dirty="0"/>
              <a:t>, </a:t>
            </a:r>
            <a:r>
              <a:rPr lang="en-US" sz="2400" dirty="0" err="1"/>
              <a:t>tabiatni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ikkinchidan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natijalarini</a:t>
            </a:r>
            <a:r>
              <a:rPr lang="en-US" sz="2400" dirty="0"/>
              <a:t> </a:t>
            </a:r>
            <a:r>
              <a:rPr lang="en-US" sz="2400" dirty="0" err="1"/>
              <a:t>ifodalash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3602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523875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2. </a:t>
            </a:r>
            <a:r>
              <a:rPr lang="en-US" sz="4000" dirty="0" err="1"/>
              <a:t>Ilmiy</a:t>
            </a:r>
            <a:r>
              <a:rPr lang="en-US" sz="4000" dirty="0"/>
              <a:t> </a:t>
            </a:r>
            <a:r>
              <a:rPr lang="en-US" sz="4000" dirty="0" err="1"/>
              <a:t>izlanishlarning</a:t>
            </a:r>
            <a:r>
              <a:rPr lang="en-US" sz="4000" dirty="0"/>
              <a:t> </a:t>
            </a:r>
            <a:r>
              <a:rPr lang="en-US" sz="4000" dirty="0" err="1"/>
              <a:t>algoritmi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209676"/>
            <a:ext cx="10394707" cy="4164910"/>
          </a:xfrm>
        </p:spPr>
        <p:txBody>
          <a:bodyPr>
            <a:normAutofit/>
          </a:bodyPr>
          <a:lstStyle/>
          <a:p>
            <a:pPr marL="0" indent="361950" algn="just">
              <a:buNone/>
            </a:pP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izlanishlarning</a:t>
            </a:r>
            <a:r>
              <a:rPr lang="en-US" sz="2600" dirty="0"/>
              <a:t> </a:t>
            </a:r>
            <a:r>
              <a:rPr lang="en-US" sz="2600" dirty="0" err="1"/>
              <a:t>algoritmi</a:t>
            </a:r>
            <a:r>
              <a:rPr lang="en-US" sz="2600" dirty="0"/>
              <a:t> </a:t>
            </a:r>
            <a:r>
              <a:rPr lang="en-US" sz="2600" dirty="0" err="1"/>
              <a:t>keltirilgan</a:t>
            </a:r>
            <a:r>
              <a:rPr lang="en-US" sz="2600" dirty="0"/>
              <a:t> </a:t>
            </a:r>
            <a:r>
              <a:rPr lang="en-US" sz="2600" dirty="0" err="1"/>
              <a:t>aniqlashdan</a:t>
            </a:r>
            <a:r>
              <a:rPr lang="en-US" sz="2600" dirty="0"/>
              <a:t> </a:t>
            </a:r>
            <a:r>
              <a:rPr lang="en-US" sz="2600" dirty="0" err="1"/>
              <a:t>o‘rganish</a:t>
            </a:r>
            <a:r>
              <a:rPr lang="en-US" sz="2600" dirty="0"/>
              <a:t> </a:t>
            </a:r>
            <a:r>
              <a:rPr lang="en-US" sz="2600" dirty="0" err="1"/>
              <a:t>predmeti</a:t>
            </a:r>
            <a:r>
              <a:rPr lang="en-US" sz="2600" dirty="0"/>
              <a:t> </a:t>
            </a:r>
            <a:r>
              <a:rPr lang="en-US" sz="2600" dirty="0" err="1"/>
              <a:t>ma’nosida</a:t>
            </a:r>
            <a:r>
              <a:rPr lang="en-US" sz="2600" dirty="0"/>
              <a:t>, </a:t>
            </a:r>
            <a:r>
              <a:rPr lang="en-US" sz="2600" dirty="0" err="1"/>
              <a:t>ilm</a:t>
            </a:r>
            <a:r>
              <a:rPr lang="en-US" sz="2600" dirty="0"/>
              <a:t>-fanning </a:t>
            </a:r>
            <a:r>
              <a:rPr lang="en-US" sz="2600" dirty="0" err="1"/>
              <a:t>cheksizligi</a:t>
            </a:r>
            <a:r>
              <a:rPr lang="en-US" sz="2600" dirty="0"/>
              <a:t> </a:t>
            </a:r>
            <a:r>
              <a:rPr lang="en-US" sz="2600" dirty="0" err="1"/>
              <a:t>xaqidagi</a:t>
            </a:r>
            <a:r>
              <a:rPr lang="en-US" sz="2600" dirty="0"/>
              <a:t> </a:t>
            </a:r>
            <a:r>
              <a:rPr lang="en-US" sz="2600" dirty="0" err="1"/>
              <a:t>muhim</a:t>
            </a:r>
            <a:r>
              <a:rPr lang="en-US" sz="2600" dirty="0"/>
              <a:t> </a:t>
            </a:r>
            <a:r>
              <a:rPr lang="en-US" sz="2600" dirty="0" err="1"/>
              <a:t>xulosaga</a:t>
            </a:r>
            <a:r>
              <a:rPr lang="en-US" sz="2600" dirty="0"/>
              <a:t> </a:t>
            </a:r>
            <a:r>
              <a:rPr lang="en-US" sz="2600" dirty="0" err="1"/>
              <a:t>kelish</a:t>
            </a:r>
            <a:r>
              <a:rPr lang="en-US" sz="2600" dirty="0"/>
              <a:t>  </a:t>
            </a:r>
            <a:r>
              <a:rPr lang="en-US" sz="2600" dirty="0" err="1"/>
              <a:t>mumkin</a:t>
            </a:r>
            <a:r>
              <a:rPr lang="en-US" sz="2600" dirty="0"/>
              <a:t>. Ammo,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shakllarining</a:t>
            </a:r>
            <a:r>
              <a:rPr lang="en-US" sz="2600" dirty="0"/>
              <a:t>  ham </a:t>
            </a:r>
            <a:r>
              <a:rPr lang="en-US" sz="2600" dirty="0" err="1"/>
              <a:t>ixtiyoriyligi</a:t>
            </a:r>
            <a:r>
              <a:rPr lang="en-US" sz="2600" dirty="0"/>
              <a:t> </a:t>
            </a:r>
            <a:r>
              <a:rPr lang="en-US" sz="2600" dirty="0" err="1"/>
              <a:t>xaqida</a:t>
            </a:r>
            <a:r>
              <a:rPr lang="en-US" sz="2600" dirty="0"/>
              <a:t> </a:t>
            </a:r>
            <a:r>
              <a:rPr lang="en-US" sz="2600" dirty="0" err="1"/>
              <a:t>xulosa</a:t>
            </a:r>
            <a:r>
              <a:rPr lang="en-US" sz="2600" dirty="0"/>
              <a:t> </a:t>
            </a:r>
            <a:r>
              <a:rPr lang="en-US" sz="2600" dirty="0" err="1"/>
              <a:t>chiqarish</a:t>
            </a:r>
            <a:r>
              <a:rPr lang="en-US" sz="2600" dirty="0"/>
              <a:t>  </a:t>
            </a:r>
            <a:r>
              <a:rPr lang="en-US" sz="2600" dirty="0" err="1"/>
              <a:t>to‘g‘ri</a:t>
            </a:r>
            <a:r>
              <a:rPr lang="en-US" sz="2600" dirty="0"/>
              <a:t> </a:t>
            </a:r>
            <a:r>
              <a:rPr lang="en-US" sz="2600" dirty="0" err="1"/>
              <a:t>bo‘lmaydi</a:t>
            </a:r>
            <a:r>
              <a:rPr lang="en-US" sz="2600" dirty="0"/>
              <a:t>.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, </a:t>
            </a:r>
            <a:r>
              <a:rPr lang="en-US" sz="2600" dirty="0" err="1"/>
              <a:t>tadqiqotchi</a:t>
            </a:r>
            <a:r>
              <a:rPr lang="en-US" sz="2600" dirty="0"/>
              <a:t> </a:t>
            </a:r>
            <a:r>
              <a:rPr lang="en-US" sz="2600" dirty="0" err="1"/>
              <a:t>faoliyat</a:t>
            </a:r>
            <a:r>
              <a:rPr lang="en-US" sz="2600" dirty="0"/>
              <a:t> </a:t>
            </a:r>
            <a:r>
              <a:rPr lang="en-US" sz="2600" dirty="0" err="1"/>
              <a:t>sohasining</a:t>
            </a:r>
            <a:r>
              <a:rPr lang="en-US" sz="2600" dirty="0"/>
              <a:t> </a:t>
            </a:r>
            <a:r>
              <a:rPr lang="en-US" sz="2600" dirty="0" err="1"/>
              <a:t>mazmuni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shaxsiy</a:t>
            </a:r>
            <a:r>
              <a:rPr lang="en-US" sz="2600" dirty="0"/>
              <a:t>  </a:t>
            </a:r>
            <a:r>
              <a:rPr lang="en-US" sz="2600" dirty="0" err="1"/>
              <a:t>ko‘nikmalaridan</a:t>
            </a:r>
            <a:r>
              <a:rPr lang="en-US" sz="2600" dirty="0"/>
              <a:t> </a:t>
            </a:r>
            <a:r>
              <a:rPr lang="en-US" sz="2600" dirty="0" err="1"/>
              <a:t>qat’iy</a:t>
            </a:r>
            <a:r>
              <a:rPr lang="en-US" sz="2600" dirty="0"/>
              <a:t>  </a:t>
            </a:r>
            <a:r>
              <a:rPr lang="en-US" sz="2600" dirty="0" err="1"/>
              <a:t>nazar</a:t>
            </a:r>
            <a:r>
              <a:rPr lang="en-US" sz="2600" dirty="0"/>
              <a:t>,  </a:t>
            </a:r>
            <a:r>
              <a:rPr lang="en-US" sz="2600" dirty="0" err="1"/>
              <a:t>ilmiy</a:t>
            </a:r>
            <a:r>
              <a:rPr lang="en-US" sz="2600" dirty="0"/>
              <a:t>  </a:t>
            </a:r>
            <a:r>
              <a:rPr lang="en-US" sz="2600" dirty="0" err="1"/>
              <a:t>tadqiqotlar</a:t>
            </a:r>
            <a:r>
              <a:rPr lang="en-US" sz="2600" dirty="0"/>
              <a:t>  </a:t>
            </a:r>
            <a:r>
              <a:rPr lang="en-US" sz="2600" dirty="0" err="1"/>
              <a:t>jarayoni</a:t>
            </a:r>
            <a:r>
              <a:rPr lang="en-US" sz="2600" dirty="0"/>
              <a:t>  </a:t>
            </a:r>
            <a:r>
              <a:rPr lang="en-US" sz="2600" dirty="0" err="1"/>
              <a:t>har</a:t>
            </a:r>
            <a:r>
              <a:rPr lang="en-US" sz="2600" dirty="0"/>
              <a:t>  </a:t>
            </a:r>
            <a:r>
              <a:rPr lang="en-US" sz="2600" dirty="0" err="1"/>
              <a:t>qachon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bosqichlarda</a:t>
            </a:r>
            <a:r>
              <a:rPr lang="en-US" sz="2600" dirty="0"/>
              <a:t> </a:t>
            </a:r>
            <a:r>
              <a:rPr lang="en-US" sz="2600" dirty="0" err="1"/>
              <a:t>o‘tadi</a:t>
            </a:r>
            <a:r>
              <a:rPr lang="en-US" sz="2600" dirty="0"/>
              <a:t>. Bu </a:t>
            </a:r>
            <a:r>
              <a:rPr lang="en-US" sz="2600" dirty="0" err="1"/>
              <a:t>ma’noda</a:t>
            </a:r>
            <a:r>
              <a:rPr lang="en-US" sz="2600" dirty="0"/>
              <a:t>, </a:t>
            </a: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tadqiqotlar</a:t>
            </a:r>
            <a:r>
              <a:rPr lang="en-US" sz="2600" dirty="0"/>
              <a:t> </a:t>
            </a:r>
            <a:r>
              <a:rPr lang="en-US" sz="2600" dirty="0" err="1"/>
              <a:t>algoritmi</a:t>
            </a:r>
            <a:r>
              <a:rPr lang="en-US" sz="2600" dirty="0"/>
              <a:t> </a:t>
            </a:r>
            <a:r>
              <a:rPr lang="en-US" sz="2600" dirty="0" err="1"/>
              <a:t>xaqida</a:t>
            </a:r>
            <a:r>
              <a:rPr lang="en-US" sz="2600" dirty="0"/>
              <a:t> </a:t>
            </a:r>
            <a:r>
              <a:rPr lang="en-US" sz="2600" dirty="0" err="1"/>
              <a:t>gapirish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Bu </a:t>
            </a:r>
            <a:r>
              <a:rPr lang="en-US" sz="2600" dirty="0" err="1"/>
              <a:t>algoritm</a:t>
            </a:r>
            <a:r>
              <a:rPr lang="en-US" sz="2600" dirty="0"/>
              <a:t> 1.1- </a:t>
            </a:r>
            <a:r>
              <a:rPr lang="en-US" sz="2600" dirty="0" err="1"/>
              <a:t>rasmda</a:t>
            </a:r>
            <a:r>
              <a:rPr lang="en-US" sz="2600" dirty="0"/>
              <a:t> </a:t>
            </a:r>
            <a:r>
              <a:rPr lang="en-US" sz="2600" dirty="0" err="1"/>
              <a:t>keltirilgan</a:t>
            </a:r>
            <a:r>
              <a:rPr lang="en-US" sz="2600" dirty="0"/>
              <a:t> </a:t>
            </a:r>
            <a:r>
              <a:rPr lang="en-US" sz="2600" dirty="0" err="1"/>
              <a:t>xolda</a:t>
            </a:r>
            <a:r>
              <a:rPr lang="en-US" sz="2600" dirty="0"/>
              <a:t> </a:t>
            </a:r>
            <a:r>
              <a:rPr lang="en-US" sz="2600" dirty="0" err="1"/>
              <a:t>ko‘rsatilishi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470548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7888" y="133814"/>
            <a:ext cx="2269679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586698"/>
              </p:ext>
            </p:extLst>
          </p:nvPr>
        </p:nvGraphicFramePr>
        <p:xfrm>
          <a:off x="323386" y="133815"/>
          <a:ext cx="11017404" cy="47727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Точечный рисунок" r:id="rId3" imgW="3238666" imgH="1619333" progId="Paint.Picture">
                  <p:embed/>
                </p:oleObj>
              </mc:Choice>
              <mc:Fallback>
                <p:oleObj name="Точечный рисунок" r:id="rId3" imgW="3238666" imgH="1619333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386" y="133815"/>
                        <a:ext cx="11017404" cy="47727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958248" y="5005446"/>
            <a:ext cx="4647426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1.1-rasm.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Ilmiy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izlanishlar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algoritmi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84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583" y="149612"/>
            <a:ext cx="10396882" cy="1151965"/>
          </a:xfrm>
        </p:spPr>
        <p:txBody>
          <a:bodyPr>
            <a:noAutofit/>
          </a:bodyPr>
          <a:lstStyle/>
          <a:p>
            <a:r>
              <a:rPr lang="en-US" sz="4000" dirty="0"/>
              <a:t>3. </a:t>
            </a:r>
            <a:r>
              <a:rPr lang="en-US" sz="4000" dirty="0" err="1"/>
              <a:t>Tadqiqotlarni</a:t>
            </a:r>
            <a:r>
              <a:rPr lang="en-US" sz="4000" dirty="0"/>
              <a:t> </a:t>
            </a:r>
            <a:r>
              <a:rPr lang="en-US" sz="4000" dirty="0" err="1"/>
              <a:t>o‘tkazish</a:t>
            </a:r>
            <a:r>
              <a:rPr lang="en-US" sz="4000" dirty="0"/>
              <a:t> </a:t>
            </a:r>
            <a:r>
              <a:rPr lang="en-US" sz="4000" dirty="0" err="1"/>
              <a:t>bosqichlarining</a:t>
            </a:r>
            <a:r>
              <a:rPr lang="en-US" sz="4000" dirty="0"/>
              <a:t> </a:t>
            </a:r>
            <a:r>
              <a:rPr lang="en-US" sz="4000" dirty="0" err="1"/>
              <a:t>mazmuni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amalga</a:t>
            </a:r>
            <a:r>
              <a:rPr lang="en-US" sz="4000" dirty="0"/>
              <a:t> </a:t>
            </a:r>
            <a:r>
              <a:rPr lang="en-US" sz="4000" dirty="0" err="1"/>
              <a:t>oshirish</a:t>
            </a:r>
            <a:r>
              <a:rPr lang="en-US" sz="4000" dirty="0"/>
              <a:t> </a:t>
            </a:r>
            <a:r>
              <a:rPr lang="en-US" sz="4000" dirty="0" err="1"/>
              <a:t>yo‘llari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01444" y="1076325"/>
            <a:ext cx="11073161" cy="4791075"/>
          </a:xfrm>
        </p:spPr>
        <p:txBody>
          <a:bodyPr>
            <a:noAutofit/>
          </a:bodyPr>
          <a:lstStyle/>
          <a:p>
            <a:pPr marL="0" indent="357188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 err="1" smtClean="0"/>
              <a:t>xar</a:t>
            </a:r>
            <a:r>
              <a:rPr lang="en-US" sz="2400" dirty="0" smtClean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bosqichning</a:t>
            </a:r>
            <a:r>
              <a:rPr lang="en-US" sz="2400" dirty="0"/>
              <a:t> </a:t>
            </a:r>
            <a:r>
              <a:rPr lang="en-US" sz="2400" dirty="0" err="1"/>
              <a:t>mazmunini</a:t>
            </a:r>
            <a:r>
              <a:rPr lang="en-US" sz="2400" dirty="0"/>
              <a:t>,  </a:t>
            </a:r>
            <a:r>
              <a:rPr lang="en-US" sz="2400" dirty="0" err="1"/>
              <a:t>so‘ngra</a:t>
            </a:r>
            <a:r>
              <a:rPr lang="en-US" sz="2400" dirty="0"/>
              <a:t>  </a:t>
            </a:r>
            <a:r>
              <a:rPr lang="en-US" sz="2400" dirty="0" err="1"/>
              <a:t>esa</a:t>
            </a:r>
            <a:r>
              <a:rPr lang="en-US" sz="2400" dirty="0"/>
              <a:t>  </a:t>
            </a:r>
            <a:r>
              <a:rPr lang="en-US" sz="2400" dirty="0" err="1"/>
              <a:t>tadqiqot</a:t>
            </a:r>
            <a:r>
              <a:rPr lang="en-US" sz="2400" dirty="0"/>
              <a:t> 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yo‘llarini</a:t>
            </a:r>
            <a:r>
              <a:rPr lang="en-US" sz="2400" dirty="0"/>
              <a:t> </a:t>
            </a:r>
            <a:r>
              <a:rPr lang="en-US" sz="2400" dirty="0" err="1"/>
              <a:t>ko‘rib</a:t>
            </a:r>
            <a:r>
              <a:rPr lang="en-US" sz="2400" dirty="0"/>
              <a:t> </a:t>
            </a:r>
            <a:r>
              <a:rPr lang="en-US" sz="2400" dirty="0" err="1"/>
              <a:t>chiqamiz</a:t>
            </a:r>
            <a:r>
              <a:rPr lang="en-US" sz="2400" dirty="0"/>
              <a:t>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i="1" dirty="0" smtClean="0"/>
              <a:t>1. OB’EKT</a:t>
            </a:r>
            <a:r>
              <a:rPr lang="en-US" sz="2400" i="1" dirty="0"/>
              <a:t>.</a:t>
            </a:r>
            <a:r>
              <a:rPr lang="en-US" sz="2400" dirty="0"/>
              <a:t> </a:t>
            </a:r>
            <a:endParaRPr lang="en-US" sz="2400" dirty="0" smtClean="0"/>
          </a:p>
          <a:p>
            <a:pPr marL="0" indent="357188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 err="1" smtClean="0"/>
              <a:t>Bunda</a:t>
            </a:r>
            <a:r>
              <a:rPr lang="en-US" sz="2400" dirty="0" smtClean="0"/>
              <a:t> </a:t>
            </a:r>
            <a:r>
              <a:rPr lang="en-US" sz="2400" dirty="0" err="1"/>
              <a:t>ob’ektni</a:t>
            </a:r>
            <a:r>
              <a:rPr lang="en-US" sz="2400" dirty="0"/>
              <a:t> </a:t>
            </a:r>
            <a:r>
              <a:rPr lang="en-US" sz="2400" dirty="0" err="1"/>
              <a:t>tanlash</a:t>
            </a:r>
            <a:r>
              <a:rPr lang="en-US" sz="2400" dirty="0"/>
              <a:t> </a:t>
            </a:r>
            <a:r>
              <a:rPr lang="en-US" sz="2400" dirty="0" err="1"/>
              <a:t>ko‘zda</a:t>
            </a:r>
            <a:r>
              <a:rPr lang="en-US" sz="2400" dirty="0"/>
              <a:t> </a:t>
            </a:r>
            <a:r>
              <a:rPr lang="en-US" sz="2400" dirty="0" err="1"/>
              <a:t>tutiladi</a:t>
            </a:r>
            <a:r>
              <a:rPr lang="en-US" sz="2400" dirty="0"/>
              <a:t>. </a:t>
            </a:r>
            <a:r>
              <a:rPr lang="en-US" sz="2400" dirty="0" err="1"/>
              <a:t>YUqorida</a:t>
            </a:r>
            <a:r>
              <a:rPr lang="en-US" sz="2400" dirty="0"/>
              <a:t> </a:t>
            </a:r>
            <a:r>
              <a:rPr lang="en-US" sz="2400" dirty="0" err="1"/>
              <a:t>ko‘rsatib</a:t>
            </a:r>
            <a:r>
              <a:rPr lang="en-US" sz="2400" dirty="0"/>
              <a:t> </a:t>
            </a:r>
            <a:r>
              <a:rPr lang="en-US" sz="2400" dirty="0" err="1"/>
              <a:t>o‘tilgandek</a:t>
            </a:r>
            <a:r>
              <a:rPr lang="en-US" sz="2400" dirty="0"/>
              <a:t>, </a:t>
            </a:r>
            <a:r>
              <a:rPr lang="en-US" sz="2400" dirty="0" err="1"/>
              <a:t>tadqiqot</a:t>
            </a:r>
            <a:r>
              <a:rPr lang="en-US" sz="2400" dirty="0"/>
              <a:t> </a:t>
            </a:r>
            <a:r>
              <a:rPr lang="en-US" sz="2400" dirty="0" err="1"/>
              <a:t>ob’ektini</a:t>
            </a:r>
            <a:r>
              <a:rPr lang="en-US" sz="2400" dirty="0"/>
              <a:t> </a:t>
            </a:r>
            <a:r>
              <a:rPr lang="en-US" sz="2400" dirty="0" err="1"/>
              <a:t>tanlashda</a:t>
            </a:r>
            <a:r>
              <a:rPr lang="en-US" sz="2400" dirty="0"/>
              <a:t>  </a:t>
            </a:r>
            <a:r>
              <a:rPr lang="en-US" sz="2400" dirty="0" err="1"/>
              <a:t>xech</a:t>
            </a:r>
            <a:r>
              <a:rPr lang="en-US" sz="2400" dirty="0"/>
              <a:t>  </a:t>
            </a:r>
            <a:r>
              <a:rPr lang="en-US" sz="2400" dirty="0" err="1"/>
              <a:t>qanday</a:t>
            </a:r>
            <a:r>
              <a:rPr lang="en-US" sz="2400" dirty="0"/>
              <a:t>  </a:t>
            </a:r>
            <a:r>
              <a:rPr lang="en-US" sz="2400" dirty="0" err="1"/>
              <a:t>prinsipial</a:t>
            </a:r>
            <a:r>
              <a:rPr lang="en-US" sz="2400" dirty="0"/>
              <a:t> </a:t>
            </a:r>
            <a:r>
              <a:rPr lang="en-US" sz="2400" dirty="0" err="1"/>
              <a:t>cheklashlar</a:t>
            </a:r>
            <a:r>
              <a:rPr lang="en-US" sz="2400" dirty="0"/>
              <a:t> </a:t>
            </a:r>
            <a:r>
              <a:rPr lang="en-US" sz="2400" dirty="0" err="1"/>
              <a:t>bo‘lmasada</a:t>
            </a:r>
            <a:r>
              <a:rPr lang="en-US" sz="2400" dirty="0"/>
              <a:t>,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xolatni</a:t>
            </a:r>
            <a:r>
              <a:rPr lang="en-US" sz="2400" dirty="0"/>
              <a:t> </a:t>
            </a:r>
            <a:r>
              <a:rPr lang="en-US" sz="2400" dirty="0" err="1"/>
              <a:t>xisobga</a:t>
            </a:r>
            <a:r>
              <a:rPr lang="en-US" sz="2400" dirty="0"/>
              <a:t> </a:t>
            </a:r>
            <a:r>
              <a:rPr lang="en-US" sz="2400" dirty="0" err="1"/>
              <a:t>olgan</a:t>
            </a:r>
            <a:r>
              <a:rPr lang="en-US" sz="2400" dirty="0"/>
              <a:t> </a:t>
            </a:r>
            <a:r>
              <a:rPr lang="en-US" sz="2400" dirty="0" err="1"/>
              <a:t>xolda</a:t>
            </a:r>
            <a:r>
              <a:rPr lang="en-US" sz="2400" dirty="0"/>
              <a:t> 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cheklashlar</a:t>
            </a:r>
            <a:r>
              <a:rPr lang="en-US" sz="2400" dirty="0"/>
              <a:t> </a:t>
            </a:r>
            <a:r>
              <a:rPr lang="en-US" sz="2400" dirty="0" err="1"/>
              <a:t>paydo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:</a:t>
            </a:r>
          </a:p>
          <a:p>
            <a:pPr marL="0" indent="357188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 smtClean="0"/>
              <a:t>a</a:t>
            </a:r>
            <a:r>
              <a:rPr lang="en-US" sz="2400" dirty="0"/>
              <a:t>)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ob’ektlarining</a:t>
            </a:r>
            <a:r>
              <a:rPr lang="en-US" sz="2400" dirty="0"/>
              <a:t> </a:t>
            </a:r>
            <a:r>
              <a:rPr lang="en-US" sz="2400" dirty="0" err="1"/>
              <a:t>o‘rganilishi</a:t>
            </a:r>
            <a:r>
              <a:rPr lang="en-US" sz="2400" dirty="0"/>
              <a:t> </a:t>
            </a:r>
            <a:r>
              <a:rPr lang="en-US" sz="2400" dirty="0" err="1"/>
              <a:t>zarurligi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 </a:t>
            </a:r>
            <a:r>
              <a:rPr lang="en-US" sz="2400" dirty="0" err="1"/>
              <a:t>muhimligi</a:t>
            </a:r>
            <a:r>
              <a:rPr lang="en-US" sz="2400" dirty="0"/>
              <a:t>. </a:t>
            </a:r>
            <a:r>
              <a:rPr lang="en-US" sz="2400" dirty="0" err="1"/>
              <a:t>Bunda</a:t>
            </a:r>
            <a:r>
              <a:rPr lang="en-US" sz="2400" dirty="0"/>
              <a:t>, </a:t>
            </a:r>
            <a:r>
              <a:rPr lang="en-US" sz="2400" dirty="0" err="1"/>
              <a:t>galaktikalar</a:t>
            </a:r>
            <a:r>
              <a:rPr lang="en-US" sz="2400" dirty="0"/>
              <a:t> </a:t>
            </a:r>
            <a:r>
              <a:rPr lang="en-US" sz="2400" dirty="0" err="1"/>
              <a:t>chiqaradigan</a:t>
            </a:r>
            <a:r>
              <a:rPr lang="en-US" sz="2400" dirty="0"/>
              <a:t> radio </a:t>
            </a:r>
            <a:r>
              <a:rPr lang="en-US" sz="2400" dirty="0" err="1"/>
              <a:t>to‘lqinlarni</a:t>
            </a:r>
            <a:r>
              <a:rPr lang="en-US" sz="2400" dirty="0"/>
              <a:t>  </a:t>
            </a:r>
            <a:r>
              <a:rPr lang="en-US" sz="2400" dirty="0" err="1"/>
              <a:t>yoki</a:t>
            </a:r>
            <a:r>
              <a:rPr lang="en-US" sz="2400" dirty="0"/>
              <a:t>  </a:t>
            </a:r>
            <a:r>
              <a:rPr lang="en-US" sz="2400" dirty="0" err="1"/>
              <a:t>traktorning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unumdorligini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usullarini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 </a:t>
            </a:r>
            <a:r>
              <a:rPr lang="en-US" sz="2400" dirty="0" err="1"/>
              <a:t>Ikkinchi</a:t>
            </a:r>
            <a:r>
              <a:rPr lang="en-US" sz="2400" dirty="0"/>
              <a:t> </a:t>
            </a:r>
            <a:r>
              <a:rPr lang="en-US" sz="2400" dirty="0" err="1"/>
              <a:t>yo‘nalish</a:t>
            </a:r>
            <a:r>
              <a:rPr lang="en-US" sz="2400" dirty="0"/>
              <a:t> </a:t>
            </a:r>
            <a:r>
              <a:rPr lang="en-US" sz="2400" dirty="0" err="1"/>
              <a:t>hozirda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amaliy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qishloq</a:t>
            </a:r>
            <a:r>
              <a:rPr lang="en-US" sz="2400" dirty="0"/>
              <a:t> </a:t>
            </a:r>
            <a:r>
              <a:rPr lang="en-US" sz="2400" dirty="0" err="1"/>
              <a:t>xo‘jaligi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mashinasozlik</a:t>
            </a:r>
            <a:r>
              <a:rPr lang="en-US" sz="2400" dirty="0"/>
              <a:t>  </a:t>
            </a:r>
            <a:r>
              <a:rPr lang="en-US" sz="2400" dirty="0" err="1"/>
              <a:t>soxalaridagi</a:t>
            </a:r>
            <a:r>
              <a:rPr lang="en-US" sz="2400" dirty="0"/>
              <a:t> </a:t>
            </a:r>
            <a:r>
              <a:rPr lang="en-US" sz="2400" dirty="0" err="1"/>
              <a:t>tadqiqot</a:t>
            </a:r>
            <a:r>
              <a:rPr lang="en-US" sz="2400" dirty="0"/>
              <a:t> </a:t>
            </a:r>
            <a:r>
              <a:rPr lang="en-US" sz="2400" dirty="0" err="1"/>
              <a:t>ob’ektini</a:t>
            </a:r>
            <a:r>
              <a:rPr lang="en-US" sz="2400" dirty="0"/>
              <a:t> </a:t>
            </a:r>
            <a:r>
              <a:rPr lang="en-US" sz="2400" dirty="0" err="1"/>
              <a:t>tanlashni</a:t>
            </a:r>
            <a:r>
              <a:rPr lang="en-US" sz="2400" dirty="0"/>
              <a:t> </a:t>
            </a:r>
            <a:r>
              <a:rPr lang="en-US" sz="2400" dirty="0" err="1"/>
              <a:t>taqozo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43256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5"/>
            <a:ext cx="10394707" cy="4329926"/>
          </a:xfrm>
        </p:spPr>
        <p:txBody>
          <a:bodyPr>
            <a:noAutofit/>
          </a:bodyPr>
          <a:lstStyle/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Birinchi</a:t>
            </a:r>
            <a:r>
              <a:rPr lang="en-US" sz="2600" dirty="0"/>
              <a:t> </a:t>
            </a:r>
            <a:r>
              <a:rPr lang="en-US" sz="2600" dirty="0" err="1"/>
              <a:t>turdagi</a:t>
            </a:r>
            <a:r>
              <a:rPr lang="en-US" sz="2600" dirty="0"/>
              <a:t> </a:t>
            </a:r>
            <a:r>
              <a:rPr lang="en-US" sz="2600" dirty="0" err="1"/>
              <a:t>ob’ektlarning</a:t>
            </a:r>
            <a:r>
              <a:rPr lang="en-US" sz="2600" dirty="0"/>
              <a:t> </a:t>
            </a:r>
            <a:r>
              <a:rPr lang="en-US" sz="2600" dirty="0" err="1"/>
              <a:t>tadqiqotini</a:t>
            </a:r>
            <a:r>
              <a:rPr lang="en-US" sz="2600" dirty="0"/>
              <a:t> fundamental (</a:t>
            </a:r>
            <a:r>
              <a:rPr lang="en-US" sz="2600" dirty="0" err="1"/>
              <a:t>nazariy</a:t>
            </a:r>
            <a:r>
              <a:rPr lang="en-US" sz="2600" dirty="0"/>
              <a:t>), </a:t>
            </a:r>
            <a:r>
              <a:rPr lang="en-US" sz="2600" dirty="0" err="1"/>
              <a:t>ikkinchi</a:t>
            </a:r>
            <a:r>
              <a:rPr lang="en-US" sz="2600" dirty="0"/>
              <a:t> </a:t>
            </a:r>
            <a:r>
              <a:rPr lang="en-US" sz="2600" dirty="0" err="1"/>
              <a:t>turdagilarni</a:t>
            </a:r>
            <a:r>
              <a:rPr lang="en-US" sz="2600" dirty="0"/>
              <a:t> </a:t>
            </a:r>
            <a:r>
              <a:rPr lang="en-US" sz="2600" dirty="0" err="1"/>
              <a:t>esa-amaliy</a:t>
            </a:r>
            <a:r>
              <a:rPr lang="en-US" sz="2600" dirty="0"/>
              <a:t> </a:t>
            </a:r>
            <a:r>
              <a:rPr lang="en-US" sz="2600" dirty="0" err="1"/>
              <a:t>tadqiqotlar</a:t>
            </a:r>
            <a:r>
              <a:rPr lang="en-US" sz="2600" dirty="0"/>
              <a:t>  </a:t>
            </a:r>
            <a:r>
              <a:rPr lang="en-US" sz="2600" dirty="0" err="1"/>
              <a:t>deyiladi</a:t>
            </a:r>
            <a:r>
              <a:rPr lang="en-US" sz="2600" dirty="0"/>
              <a:t>. Fundamental </a:t>
            </a:r>
            <a:r>
              <a:rPr lang="en-US" sz="2600" dirty="0" err="1"/>
              <a:t>tadqiqotlar</a:t>
            </a:r>
            <a:r>
              <a:rPr lang="en-US" sz="2600" dirty="0"/>
              <a:t> - </a:t>
            </a:r>
            <a:r>
              <a:rPr lang="en-US" sz="2600" dirty="0" err="1"/>
              <a:t>insoniyat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strategik</a:t>
            </a:r>
            <a:r>
              <a:rPr lang="en-US" sz="2600" dirty="0"/>
              <a:t> (</a:t>
            </a:r>
            <a:r>
              <a:rPr lang="en-US" sz="2600" dirty="0" err="1"/>
              <a:t>istiqbolli</a:t>
            </a:r>
            <a:r>
              <a:rPr lang="en-US" sz="2600" dirty="0"/>
              <a:t>) </a:t>
            </a:r>
            <a:r>
              <a:rPr lang="en-US" sz="2600" dirty="0" err="1"/>
              <a:t>aspektda</a:t>
            </a:r>
            <a:r>
              <a:rPr lang="en-US" sz="2600" dirty="0"/>
              <a:t> </a:t>
            </a:r>
            <a:r>
              <a:rPr lang="en-US" sz="2600" dirty="0" err="1"/>
              <a:t>muxim</a:t>
            </a:r>
            <a:r>
              <a:rPr lang="en-US" sz="2600" dirty="0"/>
              <a:t> </a:t>
            </a:r>
            <a:r>
              <a:rPr lang="en-US" sz="2600" dirty="0" err="1"/>
              <a:t>bo‘lib</a:t>
            </a:r>
            <a:r>
              <a:rPr lang="en-US" sz="2600" dirty="0"/>
              <a:t>, </a:t>
            </a:r>
            <a:r>
              <a:rPr lang="en-US" sz="2600" dirty="0" err="1"/>
              <a:t>ular</a:t>
            </a:r>
            <a:r>
              <a:rPr lang="en-US" sz="2600" dirty="0"/>
              <a:t> </a:t>
            </a:r>
            <a:r>
              <a:rPr lang="en-US" sz="2600" dirty="0" err="1"/>
              <a:t>ilm</a:t>
            </a:r>
            <a:r>
              <a:rPr lang="en-US" sz="2600" dirty="0"/>
              <a:t>-fanning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vazifasi</a:t>
            </a:r>
            <a:r>
              <a:rPr lang="en-US" sz="2600" dirty="0"/>
              <a:t> - </a:t>
            </a:r>
            <a:r>
              <a:rPr lang="en-US" sz="2600" dirty="0" err="1"/>
              <a:t>ko‘p</a:t>
            </a:r>
            <a:r>
              <a:rPr lang="en-US" sz="2600" dirty="0"/>
              <a:t> </a:t>
            </a:r>
            <a:r>
              <a:rPr lang="en-US" sz="2600" dirty="0" err="1"/>
              <a:t>tarmoqli</a:t>
            </a:r>
            <a:r>
              <a:rPr lang="en-US" sz="2600" dirty="0"/>
              <a:t> </a:t>
            </a:r>
            <a:r>
              <a:rPr lang="en-US" sz="2600" dirty="0" err="1"/>
              <a:t>xo‘jalikni</a:t>
            </a:r>
            <a:r>
              <a:rPr lang="en-US" sz="2600" dirty="0"/>
              <a:t> </a:t>
            </a:r>
            <a:r>
              <a:rPr lang="en-US" sz="2600" dirty="0" err="1"/>
              <a:t>unumdorligini</a:t>
            </a:r>
            <a:r>
              <a:rPr lang="en-US" sz="2600" dirty="0"/>
              <a:t> </a:t>
            </a:r>
            <a:r>
              <a:rPr lang="en-US" sz="2600" dirty="0" err="1"/>
              <a:t>oshirish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shu</a:t>
            </a:r>
            <a:r>
              <a:rPr lang="en-US" sz="2600" dirty="0"/>
              <a:t> </a:t>
            </a:r>
            <a:r>
              <a:rPr lang="en-US" sz="2600" dirty="0" err="1"/>
              <a:t>asosda</a:t>
            </a:r>
            <a:r>
              <a:rPr lang="en-US" sz="2600" dirty="0"/>
              <a:t> </a:t>
            </a:r>
            <a:r>
              <a:rPr lang="en-US" sz="2600" dirty="0" err="1"/>
              <a:t>xalq</a:t>
            </a:r>
            <a:r>
              <a:rPr lang="en-US" sz="2600" dirty="0"/>
              <a:t> </a:t>
            </a:r>
            <a:r>
              <a:rPr lang="en-US" sz="2600" dirty="0" err="1"/>
              <a:t>turmush</a:t>
            </a:r>
            <a:r>
              <a:rPr lang="en-US" sz="2600" dirty="0"/>
              <a:t> </a:t>
            </a:r>
            <a:r>
              <a:rPr lang="en-US" sz="2600" dirty="0" err="1"/>
              <a:t>darajasini</a:t>
            </a:r>
            <a:r>
              <a:rPr lang="en-US" sz="2600" dirty="0"/>
              <a:t> </a:t>
            </a:r>
            <a:r>
              <a:rPr lang="en-US" sz="2600" dirty="0" err="1"/>
              <a:t>ortirishni</a:t>
            </a:r>
            <a:r>
              <a:rPr lang="en-US" sz="2600" dirty="0"/>
              <a:t> </a:t>
            </a:r>
            <a:r>
              <a:rPr lang="en-US" sz="2600" dirty="0" err="1"/>
              <a:t>ta’minlovchi</a:t>
            </a:r>
            <a:r>
              <a:rPr lang="en-US" sz="2600" dirty="0"/>
              <a:t> </a:t>
            </a:r>
            <a:r>
              <a:rPr lang="en-US" sz="2600" dirty="0" err="1"/>
              <a:t>amaliy</a:t>
            </a:r>
            <a:r>
              <a:rPr lang="en-US" sz="2600" dirty="0"/>
              <a:t> </a:t>
            </a:r>
            <a:r>
              <a:rPr lang="en-US" sz="2600" dirty="0" err="1"/>
              <a:t>tadqiqotlarning</a:t>
            </a:r>
            <a:r>
              <a:rPr lang="en-US" sz="2600" dirty="0"/>
              <a:t> </a:t>
            </a:r>
            <a:r>
              <a:rPr lang="en-US" sz="2600" dirty="0" err="1"/>
              <a:t>negizidir</a:t>
            </a:r>
            <a:r>
              <a:rPr lang="en-US" sz="2600" dirty="0"/>
              <a:t>.</a:t>
            </a:r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smtClean="0"/>
              <a:t>b</a:t>
            </a:r>
            <a:r>
              <a:rPr lang="en-US" sz="2600" dirty="0"/>
              <a:t>) </a:t>
            </a:r>
            <a:r>
              <a:rPr lang="en-US" sz="2600" dirty="0" err="1"/>
              <a:t>Vaqtning</a:t>
            </a:r>
            <a:r>
              <a:rPr lang="en-US" sz="2600" dirty="0"/>
              <a:t> </a:t>
            </a:r>
            <a:r>
              <a:rPr lang="en-US" sz="2600" dirty="0" err="1"/>
              <a:t>chegaralanganligi</a:t>
            </a:r>
            <a:r>
              <a:rPr lang="en-US" sz="2600" dirty="0"/>
              <a:t>. </a:t>
            </a:r>
            <a:r>
              <a:rPr lang="en-US" sz="2600" dirty="0" err="1"/>
              <a:t>Xar</a:t>
            </a:r>
            <a:r>
              <a:rPr lang="en-US" sz="2600" dirty="0"/>
              <a:t> </a:t>
            </a:r>
            <a:r>
              <a:rPr lang="en-US" sz="2600" dirty="0" err="1"/>
              <a:t>qanday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, </a:t>
            </a:r>
            <a:r>
              <a:rPr lang="en-US" sz="2600" dirty="0" err="1"/>
              <a:t>ayniqsa</a:t>
            </a:r>
            <a:r>
              <a:rPr lang="en-US" sz="2600" dirty="0"/>
              <a:t> </a:t>
            </a:r>
            <a:r>
              <a:rPr lang="en-US" sz="2600" dirty="0" err="1"/>
              <a:t>amaliy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,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darajada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 </a:t>
            </a:r>
            <a:r>
              <a:rPr lang="en-US" sz="2600" dirty="0" err="1"/>
              <a:t>bir</a:t>
            </a:r>
            <a:r>
              <a:rPr lang="en-US" sz="2600" dirty="0"/>
              <a:t>  </a:t>
            </a:r>
            <a:r>
              <a:rPr lang="en-US" sz="2600" dirty="0" err="1"/>
              <a:t>chegaralangan</a:t>
            </a:r>
            <a:r>
              <a:rPr lang="en-US" sz="2600" dirty="0"/>
              <a:t>  </a:t>
            </a:r>
            <a:r>
              <a:rPr lang="en-US" sz="2600" dirty="0" err="1"/>
              <a:t>muddatda</a:t>
            </a:r>
            <a:r>
              <a:rPr lang="en-US" sz="2600" dirty="0"/>
              <a:t> </a:t>
            </a:r>
            <a:r>
              <a:rPr lang="en-US" sz="2600" dirty="0" err="1"/>
              <a:t>tugallanishi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 </a:t>
            </a:r>
            <a:r>
              <a:rPr lang="en-US" sz="2600" dirty="0" err="1"/>
              <a:t>Tadqiqotlarni</a:t>
            </a:r>
            <a:r>
              <a:rPr lang="en-US" sz="2600" dirty="0"/>
              <a:t> </a:t>
            </a:r>
            <a:r>
              <a:rPr lang="en-US" sz="2600" dirty="0" err="1"/>
              <a:t>o‘tkazish</a:t>
            </a:r>
            <a:r>
              <a:rPr lang="en-US" sz="2600" dirty="0"/>
              <a:t> </a:t>
            </a:r>
            <a:r>
              <a:rPr lang="en-US" sz="2600" dirty="0" err="1"/>
              <a:t>muddati</a:t>
            </a:r>
            <a:r>
              <a:rPr lang="en-US" sz="2600" dirty="0"/>
              <a:t>, </a:t>
            </a:r>
            <a:r>
              <a:rPr lang="en-US" sz="2600" dirty="0" err="1"/>
              <a:t>ob’ekt</a:t>
            </a:r>
            <a:r>
              <a:rPr lang="en-US" sz="2600" dirty="0"/>
              <a:t> </a:t>
            </a:r>
            <a:r>
              <a:rPr lang="en-US" sz="2600" dirty="0" err="1"/>
              <a:t>tanlashga</a:t>
            </a:r>
            <a:r>
              <a:rPr lang="en-US" sz="2600" dirty="0"/>
              <a:t> </a:t>
            </a:r>
            <a:r>
              <a:rPr lang="en-US" sz="2600" dirty="0" err="1"/>
              <a:t>sezilarli</a:t>
            </a:r>
            <a:r>
              <a:rPr lang="en-US" sz="2600" dirty="0"/>
              <a:t> </a:t>
            </a:r>
            <a:r>
              <a:rPr lang="en-US" sz="2600" dirty="0" err="1"/>
              <a:t>cheklashlar</a:t>
            </a:r>
            <a:r>
              <a:rPr lang="en-US" sz="2600" dirty="0"/>
              <a:t> </a:t>
            </a:r>
            <a:r>
              <a:rPr lang="en-US" sz="2600" dirty="0" err="1"/>
              <a:t>qo‘yadi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428" y="4484811"/>
            <a:ext cx="4319449" cy="9349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6305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278780"/>
            <a:ext cx="10394707" cy="5288349"/>
          </a:xfrm>
        </p:spPr>
        <p:txBody>
          <a:bodyPr>
            <a:normAutofit/>
          </a:bodyPr>
          <a:lstStyle/>
          <a:p>
            <a:pPr marL="0" lvl="0" indent="446088" algn="just">
              <a:lnSpc>
                <a:spcPct val="100000"/>
              </a:lnSpc>
              <a:spcBef>
                <a:spcPts val="0"/>
              </a:spcBef>
              <a:buClr>
                <a:srgbClr val="B80E0F"/>
              </a:buClr>
              <a:buNone/>
            </a:pPr>
            <a:r>
              <a:rPr lang="en-US" sz="2600" dirty="0" smtClean="0"/>
              <a:t>Bu </a:t>
            </a:r>
            <a:r>
              <a:rPr lang="en-US" sz="2600" dirty="0" err="1"/>
              <a:t>biron-bir</a:t>
            </a:r>
            <a:r>
              <a:rPr lang="en-US" sz="2600" dirty="0"/>
              <a:t> </a:t>
            </a:r>
            <a:r>
              <a:rPr lang="en-US" sz="2600" dirty="0" err="1"/>
              <a:t>narsa</a:t>
            </a:r>
            <a:r>
              <a:rPr lang="en-US" sz="2600" dirty="0"/>
              <a:t> </a:t>
            </a:r>
            <a:r>
              <a:rPr lang="en-US" sz="2600" dirty="0" err="1"/>
              <a:t>modda</a:t>
            </a:r>
            <a:r>
              <a:rPr lang="en-US" sz="2600" dirty="0"/>
              <a:t>, </a:t>
            </a:r>
            <a:r>
              <a:rPr lang="en-US" sz="2600" dirty="0" err="1"/>
              <a:t>energiya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axborot</a:t>
            </a:r>
            <a:r>
              <a:rPr lang="en-US" sz="2600" dirty="0"/>
              <a:t> </a:t>
            </a:r>
            <a:r>
              <a:rPr lang="en-US" sz="2600" dirty="0" err="1"/>
              <a:t>ko‘rinishida</a:t>
            </a:r>
            <a:r>
              <a:rPr lang="en-US" sz="2600" dirty="0"/>
              <a:t> </a:t>
            </a:r>
            <a:r>
              <a:rPr lang="en-US" sz="2600" dirty="0" err="1"/>
              <a:t>bo‘lishi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Xech</a:t>
            </a:r>
            <a:r>
              <a:rPr lang="en-US" sz="2600" dirty="0"/>
              <a:t> </a:t>
            </a:r>
            <a:r>
              <a:rPr lang="en-US" sz="2600" dirty="0" err="1"/>
              <a:t>nima</a:t>
            </a:r>
            <a:r>
              <a:rPr lang="en-US" sz="2600" dirty="0"/>
              <a:t> </a:t>
            </a:r>
            <a:r>
              <a:rPr lang="en-US" sz="2600" dirty="0" err="1"/>
              <a:t>iste’mol</a:t>
            </a:r>
            <a:r>
              <a:rPr lang="en-US" sz="2600" dirty="0"/>
              <a:t> </a:t>
            </a:r>
            <a:r>
              <a:rPr lang="en-US" sz="2600" dirty="0" err="1"/>
              <a:t>qilmaydigan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xech</a:t>
            </a:r>
            <a:r>
              <a:rPr lang="en-US" sz="2600" dirty="0"/>
              <a:t> </a:t>
            </a:r>
            <a:r>
              <a:rPr lang="en-US" sz="2600" dirty="0" err="1"/>
              <a:t>nima</a:t>
            </a:r>
            <a:r>
              <a:rPr lang="en-US" sz="2600" dirty="0"/>
              <a:t> </a:t>
            </a:r>
            <a:r>
              <a:rPr lang="en-US" sz="2600" dirty="0" err="1"/>
              <a:t>ishlab</a:t>
            </a:r>
            <a:r>
              <a:rPr lang="en-US" sz="2600" dirty="0"/>
              <a:t>  </a:t>
            </a:r>
            <a:r>
              <a:rPr lang="en-US" sz="2600" dirty="0" err="1"/>
              <a:t>chiqarmaydigan</a:t>
            </a:r>
            <a:r>
              <a:rPr lang="en-US" sz="2600" dirty="0"/>
              <a:t> </a:t>
            </a:r>
            <a:r>
              <a:rPr lang="en-US" sz="2600" dirty="0" err="1"/>
              <a:t>ob’ektini</a:t>
            </a:r>
            <a:r>
              <a:rPr lang="en-US" sz="2600" dirty="0"/>
              <a:t> </a:t>
            </a:r>
            <a:r>
              <a:rPr lang="en-US" sz="2600" dirty="0" err="1"/>
              <a:t>kuzatib</a:t>
            </a:r>
            <a:r>
              <a:rPr lang="en-US" sz="2600" dirty="0"/>
              <a:t> </a:t>
            </a:r>
            <a:r>
              <a:rPr lang="en-US" sz="2600" dirty="0" err="1"/>
              <a:t>bo‘lmaydi</a:t>
            </a:r>
            <a:r>
              <a:rPr lang="en-US" sz="2600" dirty="0"/>
              <a:t>. </a:t>
            </a:r>
            <a:r>
              <a:rPr lang="en-US" sz="2600" dirty="0" err="1"/>
              <a:t>Iste’molsiz</a:t>
            </a:r>
            <a:r>
              <a:rPr lang="en-US" sz="2600" dirty="0"/>
              <a:t>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chiqarish</a:t>
            </a:r>
            <a:r>
              <a:rPr lang="en-US" sz="2600" dirty="0"/>
              <a:t>  </a:t>
            </a:r>
            <a:r>
              <a:rPr lang="en-US" sz="2600" dirty="0" err="1"/>
              <a:t>saqlanish</a:t>
            </a:r>
            <a:r>
              <a:rPr lang="en-US" sz="2600" dirty="0"/>
              <a:t> </a:t>
            </a:r>
            <a:r>
              <a:rPr lang="en-US" sz="2600" dirty="0" err="1"/>
              <a:t>qonuniga</a:t>
            </a:r>
            <a:r>
              <a:rPr lang="en-US" sz="2600" dirty="0"/>
              <a:t> </a:t>
            </a:r>
            <a:r>
              <a:rPr lang="en-US" sz="2600" dirty="0" err="1"/>
              <a:t>ziddir</a:t>
            </a:r>
            <a:r>
              <a:rPr lang="en-US" sz="2600" dirty="0"/>
              <a:t>.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chiqarishsiz</a:t>
            </a:r>
            <a:r>
              <a:rPr lang="en-US" sz="2600" dirty="0"/>
              <a:t> </a:t>
            </a:r>
            <a:r>
              <a:rPr lang="en-US" sz="2600" dirty="0" err="1"/>
              <a:t>iste’mol</a:t>
            </a:r>
            <a:r>
              <a:rPr lang="en-US" sz="2600" dirty="0"/>
              <a:t> </a:t>
            </a:r>
            <a:r>
              <a:rPr lang="en-US" sz="2600" dirty="0" err="1"/>
              <a:t>qilish</a:t>
            </a:r>
            <a:r>
              <a:rPr lang="en-US" sz="2600" dirty="0"/>
              <a:t>  </a:t>
            </a:r>
            <a:r>
              <a:rPr lang="en-US" sz="2600" dirty="0" err="1"/>
              <a:t>esa</a:t>
            </a:r>
            <a:r>
              <a:rPr lang="en-US" sz="2600" dirty="0"/>
              <a:t>  , agar </a:t>
            </a:r>
            <a:r>
              <a:rPr lang="en-US" sz="2600" dirty="0" err="1"/>
              <a:t>unda</a:t>
            </a:r>
            <a:r>
              <a:rPr lang="en-US" sz="2600" dirty="0"/>
              <a:t> </a:t>
            </a:r>
            <a:r>
              <a:rPr lang="en-US" sz="2600" dirty="0" err="1"/>
              <a:t>biron</a:t>
            </a:r>
            <a:r>
              <a:rPr lang="en-US" sz="2600" dirty="0"/>
              <a:t> -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narsa</a:t>
            </a:r>
            <a:r>
              <a:rPr lang="en-US" sz="2600" dirty="0"/>
              <a:t> </a:t>
            </a:r>
            <a:r>
              <a:rPr lang="en-US" sz="2600" dirty="0" err="1"/>
              <a:t>xosil</a:t>
            </a:r>
            <a:r>
              <a:rPr lang="en-US" sz="2600" dirty="0"/>
              <a:t> </a:t>
            </a:r>
            <a:r>
              <a:rPr lang="en-US" sz="2600" dirty="0" err="1"/>
              <a:t>qilish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bo‘lmasa</a:t>
            </a:r>
            <a:r>
              <a:rPr lang="en-US" sz="2600" dirty="0"/>
              <a:t>, </a:t>
            </a:r>
            <a:r>
              <a:rPr lang="en-US" sz="2600" dirty="0" err="1"/>
              <a:t>ma’noga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 </a:t>
            </a:r>
            <a:r>
              <a:rPr lang="en-US" sz="2600" dirty="0" err="1"/>
              <a:t>bo‘lmaydi</a:t>
            </a:r>
            <a:r>
              <a:rPr lang="en-US" sz="2600" dirty="0"/>
              <a:t>. </a:t>
            </a:r>
            <a:r>
              <a:rPr lang="en-US" sz="2600" dirty="0" err="1"/>
              <a:t>SHunday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, </a:t>
            </a:r>
            <a:r>
              <a:rPr lang="en-US" sz="2600" dirty="0" err="1"/>
              <a:t>xar</a:t>
            </a:r>
            <a:r>
              <a:rPr lang="en-US" sz="2600" dirty="0"/>
              <a:t> </a:t>
            </a:r>
            <a:r>
              <a:rPr lang="en-US" sz="2600" dirty="0" err="1"/>
              <a:t>qanday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 </a:t>
            </a:r>
            <a:r>
              <a:rPr lang="en-US" sz="2600" dirty="0" err="1"/>
              <a:t>ob’ekti</a:t>
            </a:r>
            <a:r>
              <a:rPr lang="en-US" sz="2600" dirty="0"/>
              <a:t> </a:t>
            </a:r>
            <a:r>
              <a:rPr lang="en-US" sz="2600" dirty="0" err="1"/>
              <a:t>kirish</a:t>
            </a:r>
            <a:r>
              <a:rPr lang="en-US" sz="2600" dirty="0"/>
              <a:t> (X1, X2, X3, ..., </a:t>
            </a:r>
            <a:r>
              <a:rPr lang="en-US" sz="2600" dirty="0" err="1"/>
              <a:t>Xn</a:t>
            </a:r>
            <a:r>
              <a:rPr lang="en-US" sz="2600" dirty="0"/>
              <a:t>), </a:t>
            </a:r>
            <a:r>
              <a:rPr lang="en-US" sz="2600" dirty="0" err="1"/>
              <a:t>chiqish</a:t>
            </a:r>
            <a:r>
              <a:rPr lang="en-US" sz="2600" dirty="0"/>
              <a:t> (U1, U2, U3, ..., Um), </a:t>
            </a:r>
            <a:r>
              <a:rPr lang="en-US" sz="2600" dirty="0" err="1"/>
              <a:t>tashqi</a:t>
            </a:r>
            <a:r>
              <a:rPr lang="en-US" sz="2600" dirty="0"/>
              <a:t> </a:t>
            </a:r>
            <a:r>
              <a:rPr lang="en-US" sz="2600" dirty="0" err="1"/>
              <a:t>ta’sir</a:t>
            </a:r>
            <a:r>
              <a:rPr lang="en-US" sz="2600" dirty="0"/>
              <a:t> (T1,T2,T3, ...,</a:t>
            </a:r>
            <a:r>
              <a:rPr lang="en-US" sz="2600" dirty="0" err="1"/>
              <a:t>Tk</a:t>
            </a:r>
            <a:r>
              <a:rPr lang="en-US" sz="2600" dirty="0"/>
              <a:t>)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nihoyat</a:t>
            </a:r>
            <a:r>
              <a:rPr lang="en-US" sz="2600" dirty="0"/>
              <a:t> </a:t>
            </a:r>
            <a:r>
              <a:rPr lang="en-US" sz="2600" dirty="0" err="1"/>
              <a:t>kirish</a:t>
            </a:r>
            <a:r>
              <a:rPr lang="en-US" sz="2600" dirty="0"/>
              <a:t> </a:t>
            </a:r>
            <a:r>
              <a:rPr lang="en-US" sz="2600" dirty="0" err="1"/>
              <a:t>kattaliklarini</a:t>
            </a:r>
            <a:r>
              <a:rPr lang="en-US" sz="2600" dirty="0"/>
              <a:t> </a:t>
            </a:r>
            <a:r>
              <a:rPr lang="en-US" sz="2600" dirty="0" err="1"/>
              <a:t>chiqish</a:t>
            </a:r>
            <a:r>
              <a:rPr lang="en-US" sz="2600" dirty="0"/>
              <a:t> </a:t>
            </a:r>
            <a:r>
              <a:rPr lang="en-US" sz="2600" dirty="0" err="1"/>
              <a:t>kattaliklariga</a:t>
            </a:r>
            <a:r>
              <a:rPr lang="en-US" sz="2600" dirty="0"/>
              <a:t> </a:t>
            </a:r>
            <a:r>
              <a:rPr lang="en-US" sz="2600" dirty="0" err="1"/>
              <a:t>o‘zgartirish</a:t>
            </a:r>
            <a:r>
              <a:rPr lang="en-US" sz="2600" dirty="0"/>
              <a:t>  </a:t>
            </a:r>
            <a:r>
              <a:rPr lang="en-US" sz="2600" dirty="0" err="1"/>
              <a:t>qoidalari</a:t>
            </a:r>
            <a:r>
              <a:rPr lang="en-US" sz="2600" dirty="0"/>
              <a:t> F </a:t>
            </a:r>
            <a:r>
              <a:rPr lang="en-US" sz="2600" dirty="0" err="1"/>
              <a:t>ga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 </a:t>
            </a:r>
            <a:r>
              <a:rPr lang="en-US" sz="2600" dirty="0" err="1"/>
              <a:t>O‘ziga</a:t>
            </a:r>
            <a:r>
              <a:rPr lang="en-US" sz="2600" dirty="0"/>
              <a:t> </a:t>
            </a:r>
            <a:r>
              <a:rPr lang="en-US" sz="2600" dirty="0" err="1"/>
              <a:t>mos</a:t>
            </a:r>
            <a:r>
              <a:rPr lang="en-US" sz="2600" dirty="0"/>
              <a:t> </a:t>
            </a:r>
            <a:r>
              <a:rPr lang="en-US" sz="2600" dirty="0" err="1"/>
              <a:t>majmualarni</a:t>
            </a:r>
            <a:r>
              <a:rPr lang="en-US" sz="2600" dirty="0"/>
              <a:t>   </a:t>
            </a:r>
            <a:r>
              <a:rPr lang="en-US" sz="2600" dirty="0" err="1"/>
              <a:t>orqali</a:t>
            </a:r>
            <a:r>
              <a:rPr lang="en-US" sz="2600" dirty="0"/>
              <a:t>  </a:t>
            </a:r>
            <a:r>
              <a:rPr lang="en-US" sz="2600" dirty="0" err="1"/>
              <a:t>belgilab</a:t>
            </a:r>
            <a:r>
              <a:rPr lang="en-US" sz="2600" dirty="0"/>
              <a:t>, </a:t>
            </a:r>
            <a:r>
              <a:rPr lang="en-US" sz="2600" dirty="0" err="1"/>
              <a:t>istalgan</a:t>
            </a:r>
            <a:r>
              <a:rPr lang="en-US" sz="2600" dirty="0"/>
              <a:t> </a:t>
            </a:r>
            <a:r>
              <a:rPr lang="en-US" sz="2600" dirty="0" err="1"/>
              <a:t>ob’ektning</a:t>
            </a:r>
            <a:r>
              <a:rPr lang="en-US" sz="2600" dirty="0"/>
              <a:t> </a:t>
            </a:r>
            <a:r>
              <a:rPr lang="en-US" sz="2600" dirty="0" err="1"/>
              <a:t>ishini</a:t>
            </a:r>
            <a:r>
              <a:rPr lang="en-US" sz="2600" dirty="0"/>
              <a:t> </a:t>
            </a:r>
            <a:r>
              <a:rPr lang="en-US" sz="2600" dirty="0" err="1"/>
              <a:t>qo‘yidagi</a:t>
            </a:r>
            <a:r>
              <a:rPr lang="en-US" sz="2600" dirty="0"/>
              <a:t> </a:t>
            </a:r>
            <a:r>
              <a:rPr lang="en-US" sz="2600" dirty="0" err="1"/>
              <a:t>ko‘rinishda</a:t>
            </a:r>
            <a:r>
              <a:rPr lang="en-US" sz="2600" dirty="0"/>
              <a:t> </a:t>
            </a:r>
            <a:r>
              <a:rPr lang="en-US" sz="2600" dirty="0" err="1"/>
              <a:t>yozish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ko‘rsatish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 smtClean="0"/>
              <a:t>: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035861"/>
              </p:ext>
            </p:extLst>
          </p:nvPr>
        </p:nvGraphicFramePr>
        <p:xfrm>
          <a:off x="4119071" y="4814794"/>
          <a:ext cx="2821258" cy="752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Уравнение" r:id="rId3" imgW="863225" imgH="228501" progId="Equation.3">
                  <p:embed/>
                </p:oleObj>
              </mc:Choice>
              <mc:Fallback>
                <p:oleObj name="Уравнение" r:id="rId3" imgW="863225" imgH="228501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9071" y="4814794"/>
                        <a:ext cx="2821258" cy="7523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9561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72375" y="278780"/>
            <a:ext cx="10953344" cy="5343807"/>
          </a:xfrm>
        </p:spPr>
        <p:txBody>
          <a:bodyPr>
            <a:noAutofit/>
          </a:bodyPr>
          <a:lstStyle/>
          <a:p>
            <a:pPr marL="0" lvl="0" indent="447675" algn="just">
              <a:lnSpc>
                <a:spcPct val="100000"/>
              </a:lnSpc>
              <a:spcBef>
                <a:spcPts val="0"/>
              </a:spcBef>
              <a:buClr>
                <a:srgbClr val="B80E0F"/>
              </a:buClr>
              <a:buNone/>
            </a:pPr>
            <a:r>
              <a:rPr lang="en-US" sz="2600" dirty="0" err="1">
                <a:solidFill>
                  <a:prstClr val="black"/>
                </a:solidFill>
              </a:rPr>
              <a:t>SHuni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bilish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muximki</a:t>
            </a:r>
            <a:r>
              <a:rPr lang="en-US" sz="2600" dirty="0">
                <a:solidFill>
                  <a:prstClr val="black"/>
                </a:solidFill>
              </a:rPr>
              <a:t>, </a:t>
            </a:r>
            <a:r>
              <a:rPr lang="en-US" sz="2600" dirty="0" err="1">
                <a:solidFill>
                  <a:prstClr val="black"/>
                </a:solidFill>
              </a:rPr>
              <a:t>ilmiy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tadqiqot</a:t>
            </a:r>
            <a:r>
              <a:rPr lang="en-US" sz="2600" dirty="0">
                <a:solidFill>
                  <a:prstClr val="black"/>
                </a:solidFill>
              </a:rPr>
              <a:t>  </a:t>
            </a:r>
            <a:r>
              <a:rPr lang="en-US" sz="2600" dirty="0" err="1">
                <a:solidFill>
                  <a:prstClr val="black"/>
                </a:solidFill>
              </a:rPr>
              <a:t>ob’ektini</a:t>
            </a:r>
            <a:r>
              <a:rPr lang="en-US" sz="2600" dirty="0">
                <a:solidFill>
                  <a:prstClr val="black"/>
                </a:solidFill>
              </a:rPr>
              <a:t>  </a:t>
            </a:r>
            <a:r>
              <a:rPr lang="en-US" sz="2600" dirty="0" err="1">
                <a:solidFill>
                  <a:prstClr val="black"/>
                </a:solidFill>
              </a:rPr>
              <a:t>faqat</a:t>
            </a:r>
            <a:r>
              <a:rPr lang="en-US" sz="2600" dirty="0">
                <a:solidFill>
                  <a:prstClr val="black"/>
                </a:solidFill>
              </a:rPr>
              <a:t>  "</a:t>
            </a:r>
            <a:r>
              <a:rPr lang="en-US" sz="2600" dirty="0" err="1">
                <a:solidFill>
                  <a:prstClr val="black"/>
                </a:solidFill>
              </a:rPr>
              <a:t>predmet</a:t>
            </a:r>
            <a:r>
              <a:rPr lang="en-US" sz="2600" dirty="0">
                <a:solidFill>
                  <a:prstClr val="black"/>
                </a:solidFill>
              </a:rPr>
              <a:t>" </a:t>
            </a:r>
            <a:r>
              <a:rPr lang="en-US" sz="2600" dirty="0" err="1">
                <a:solidFill>
                  <a:prstClr val="black"/>
                </a:solidFill>
              </a:rPr>
              <a:t>yoki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qo‘l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bilan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ushlash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mumkin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bo‘lgan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ashyo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sifatida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tushunish</a:t>
            </a:r>
            <a:r>
              <a:rPr lang="en-US" sz="2600" dirty="0">
                <a:solidFill>
                  <a:prstClr val="black"/>
                </a:solidFill>
              </a:rPr>
              <a:t>  </a:t>
            </a:r>
            <a:r>
              <a:rPr lang="en-US" sz="2600" dirty="0" err="1">
                <a:solidFill>
                  <a:prstClr val="black"/>
                </a:solidFill>
              </a:rPr>
              <a:t>kerak</a:t>
            </a:r>
            <a:r>
              <a:rPr lang="en-US" sz="2600" dirty="0">
                <a:solidFill>
                  <a:prstClr val="black"/>
                </a:solidFill>
              </a:rPr>
              <a:t>  </a:t>
            </a:r>
            <a:r>
              <a:rPr lang="en-US" sz="2600" dirty="0" err="1">
                <a:solidFill>
                  <a:prstClr val="black"/>
                </a:solidFill>
              </a:rPr>
              <a:t>emas</a:t>
            </a:r>
            <a:r>
              <a:rPr lang="en-US" sz="2600" dirty="0">
                <a:solidFill>
                  <a:prstClr val="black"/>
                </a:solidFill>
              </a:rPr>
              <a:t>. </a:t>
            </a:r>
            <a:r>
              <a:rPr lang="en-US" sz="2600" dirty="0" err="1">
                <a:solidFill>
                  <a:prstClr val="black"/>
                </a:solidFill>
              </a:rPr>
              <a:t>Ba’zida</a:t>
            </a:r>
            <a:r>
              <a:rPr lang="en-US" sz="2600" dirty="0">
                <a:solidFill>
                  <a:prstClr val="black"/>
                </a:solidFill>
              </a:rPr>
              <a:t> u </a:t>
            </a:r>
            <a:r>
              <a:rPr lang="en-US" sz="2600" dirty="0" err="1">
                <a:solidFill>
                  <a:prstClr val="black"/>
                </a:solidFill>
              </a:rPr>
              <a:t>xaqikatdan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xam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predmet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bo‘lishi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mumkin</a:t>
            </a:r>
            <a:r>
              <a:rPr lang="en-US" sz="2600" dirty="0">
                <a:solidFill>
                  <a:prstClr val="black"/>
                </a:solidFill>
              </a:rPr>
              <a:t>, </a:t>
            </a:r>
            <a:r>
              <a:rPr lang="en-US" sz="2600" dirty="0" err="1">
                <a:solidFill>
                  <a:prstClr val="black"/>
                </a:solidFill>
              </a:rPr>
              <a:t>misol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uchun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elektrodvigatel</a:t>
            </a:r>
            <a:r>
              <a:rPr lang="en-US" sz="2600" dirty="0">
                <a:solidFill>
                  <a:prstClr val="black"/>
                </a:solidFill>
              </a:rPr>
              <a:t>, </a:t>
            </a:r>
            <a:r>
              <a:rPr lang="en-US" sz="2600" dirty="0" err="1">
                <a:solidFill>
                  <a:prstClr val="black"/>
                </a:solidFill>
              </a:rPr>
              <a:t>o‘zgartirgich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yoki</a:t>
            </a:r>
            <a:r>
              <a:rPr lang="en-US" sz="2600" dirty="0">
                <a:solidFill>
                  <a:prstClr val="black"/>
                </a:solidFill>
              </a:rPr>
              <a:t> plug </a:t>
            </a:r>
            <a:r>
              <a:rPr lang="en-US" sz="2600" dirty="0" err="1">
                <a:solidFill>
                  <a:prstClr val="black"/>
                </a:solidFill>
              </a:rPr>
              <a:t>korpusi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lemexi</a:t>
            </a:r>
            <a:r>
              <a:rPr lang="en-US" sz="2600" dirty="0">
                <a:solidFill>
                  <a:prstClr val="black"/>
                </a:solidFill>
              </a:rPr>
              <a:t>. Ammo </a:t>
            </a:r>
            <a:r>
              <a:rPr lang="en-US" sz="2600" dirty="0" err="1">
                <a:solidFill>
                  <a:prstClr val="black"/>
                </a:solidFill>
              </a:rPr>
              <a:t>ilm</a:t>
            </a:r>
            <a:r>
              <a:rPr lang="en-US" sz="2600" dirty="0">
                <a:solidFill>
                  <a:prstClr val="black"/>
                </a:solidFill>
              </a:rPr>
              <a:t>-fan </a:t>
            </a:r>
            <a:r>
              <a:rPr lang="en-US" sz="2600" dirty="0" err="1">
                <a:solidFill>
                  <a:prstClr val="black"/>
                </a:solidFill>
              </a:rPr>
              <a:t>predmeti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sifatida</a:t>
            </a:r>
            <a:r>
              <a:rPr lang="en-US" sz="2600" dirty="0">
                <a:solidFill>
                  <a:prstClr val="black"/>
                </a:solidFill>
              </a:rPr>
              <a:t> material </a:t>
            </a:r>
            <a:r>
              <a:rPr lang="en-US" sz="2600" dirty="0" err="1">
                <a:solidFill>
                  <a:prstClr val="black"/>
                </a:solidFill>
              </a:rPr>
              <a:t>bo‘lmagan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substansiya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xam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bo‘lish</a:t>
            </a:r>
            <a:r>
              <a:rPr lang="en-US" sz="2600" dirty="0">
                <a:solidFill>
                  <a:prstClr val="black"/>
                </a:solidFill>
              </a:rPr>
              <a:t>  </a:t>
            </a:r>
            <a:r>
              <a:rPr lang="en-US" sz="2600" dirty="0" err="1">
                <a:solidFill>
                  <a:prstClr val="black"/>
                </a:solidFill>
              </a:rPr>
              <a:t>mumkin</a:t>
            </a:r>
            <a:r>
              <a:rPr lang="en-US" sz="2600" dirty="0">
                <a:solidFill>
                  <a:prstClr val="black"/>
                </a:solidFill>
              </a:rPr>
              <a:t>:  </a:t>
            </a:r>
            <a:r>
              <a:rPr lang="en-US" sz="2600" dirty="0" err="1">
                <a:solidFill>
                  <a:prstClr val="black"/>
                </a:solidFill>
              </a:rPr>
              <a:t>algoritm</a:t>
            </a:r>
            <a:r>
              <a:rPr lang="en-US" sz="2600" dirty="0">
                <a:solidFill>
                  <a:prstClr val="black"/>
                </a:solidFill>
              </a:rPr>
              <a:t>, </a:t>
            </a:r>
            <a:r>
              <a:rPr lang="en-US" sz="2600" dirty="0" err="1">
                <a:solidFill>
                  <a:prstClr val="black"/>
                </a:solidFill>
              </a:rPr>
              <a:t>usul</a:t>
            </a:r>
            <a:r>
              <a:rPr lang="en-US" sz="2600" dirty="0">
                <a:solidFill>
                  <a:prstClr val="black"/>
                </a:solidFill>
              </a:rPr>
              <a:t>, </a:t>
            </a:r>
            <a:r>
              <a:rPr lang="en-US" sz="2600" dirty="0" err="1">
                <a:solidFill>
                  <a:prstClr val="black"/>
                </a:solidFill>
              </a:rPr>
              <a:t>prinsip</a:t>
            </a:r>
            <a:r>
              <a:rPr lang="en-US" sz="2600" dirty="0">
                <a:solidFill>
                  <a:prstClr val="black"/>
                </a:solidFill>
              </a:rPr>
              <a:t>. </a:t>
            </a:r>
            <a:r>
              <a:rPr lang="en-US" sz="2600" dirty="0" err="1">
                <a:solidFill>
                  <a:prstClr val="black"/>
                </a:solidFill>
              </a:rPr>
              <a:t>Ilm</a:t>
            </a:r>
            <a:r>
              <a:rPr lang="en-US" sz="2600" dirty="0">
                <a:solidFill>
                  <a:prstClr val="black"/>
                </a:solidFill>
              </a:rPr>
              <a:t> - </a:t>
            </a:r>
            <a:r>
              <a:rPr lang="en-US" sz="2600" dirty="0" err="1">
                <a:solidFill>
                  <a:prstClr val="black"/>
                </a:solidFill>
              </a:rPr>
              <a:t>fanni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o‘zi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xam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tadqiqot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predmeti</a:t>
            </a:r>
            <a:r>
              <a:rPr lang="en-US" sz="2600" dirty="0">
                <a:solidFill>
                  <a:prstClr val="black"/>
                </a:solidFill>
              </a:rPr>
              <a:t>  </a:t>
            </a:r>
            <a:r>
              <a:rPr lang="en-US" sz="2600" dirty="0" err="1">
                <a:solidFill>
                  <a:prstClr val="black"/>
                </a:solidFill>
              </a:rPr>
              <a:t>sifatida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bo‘lishi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  <a:r>
              <a:rPr lang="en-US" sz="2600" dirty="0" err="1">
                <a:solidFill>
                  <a:prstClr val="black"/>
                </a:solidFill>
              </a:rPr>
              <a:t>mumkin</a:t>
            </a:r>
            <a:r>
              <a:rPr lang="en-US" sz="2600" dirty="0">
                <a:solidFill>
                  <a:prstClr val="black"/>
                </a:solidFill>
              </a:rPr>
              <a:t>.</a:t>
            </a:r>
            <a:endParaRPr lang="ru-RU" sz="2600" dirty="0">
              <a:solidFill>
                <a:prstClr val="black"/>
              </a:solidFill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i="1" dirty="0" smtClean="0"/>
              <a:t>2</a:t>
            </a:r>
            <a:r>
              <a:rPr lang="en-US" sz="2600" i="1" dirty="0"/>
              <a:t>. VAZIFA</a:t>
            </a:r>
            <a:r>
              <a:rPr lang="en-US" sz="2600" dirty="0"/>
              <a:t>. </a:t>
            </a:r>
            <a:endParaRPr lang="en-US" sz="2600" dirty="0" smtClean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 smtClean="0"/>
              <a:t>Bunda</a:t>
            </a:r>
            <a:r>
              <a:rPr lang="en-US" sz="2600" dirty="0" smtClean="0"/>
              <a:t> </a:t>
            </a:r>
            <a:r>
              <a:rPr lang="en-US" sz="2600" dirty="0" err="1"/>
              <a:t>vazifani</a:t>
            </a:r>
            <a:r>
              <a:rPr lang="en-US" sz="2600" dirty="0"/>
              <a:t> </a:t>
            </a:r>
            <a:r>
              <a:rPr lang="en-US" sz="2600" dirty="0" err="1"/>
              <a:t>tanlash</a:t>
            </a:r>
            <a:r>
              <a:rPr lang="en-US" sz="2600" dirty="0"/>
              <a:t> </a:t>
            </a:r>
            <a:r>
              <a:rPr lang="en-US" sz="2600" dirty="0" err="1"/>
              <a:t>ko‘zda</a:t>
            </a:r>
            <a:r>
              <a:rPr lang="en-US" sz="2600" dirty="0"/>
              <a:t> </a:t>
            </a:r>
            <a:r>
              <a:rPr lang="en-US" sz="2600" dirty="0" err="1"/>
              <a:t>tutiladi</a:t>
            </a:r>
            <a:r>
              <a:rPr lang="en-US" sz="2600" dirty="0"/>
              <a:t>. </a:t>
            </a:r>
            <a:r>
              <a:rPr lang="en-US" sz="2600" dirty="0" err="1"/>
              <a:t>Turli</a:t>
            </a:r>
            <a:r>
              <a:rPr lang="en-US" sz="2600" dirty="0"/>
              <a:t>  </a:t>
            </a:r>
            <a:r>
              <a:rPr lang="en-US" sz="2600" dirty="0" err="1"/>
              <a:t>vazifalarning</a:t>
            </a:r>
            <a:r>
              <a:rPr lang="en-US" sz="2600" dirty="0"/>
              <a:t>, </a:t>
            </a:r>
            <a:r>
              <a:rPr lang="en-US" sz="2600" dirty="0" err="1"/>
              <a:t>xattoki</a:t>
            </a:r>
            <a:r>
              <a:rPr lang="en-US" sz="2600" dirty="0"/>
              <a:t> </a:t>
            </a:r>
            <a:r>
              <a:rPr lang="en-US" sz="2600" dirty="0" err="1"/>
              <a:t>tanlab</a:t>
            </a:r>
            <a:r>
              <a:rPr lang="en-US" sz="2600" dirty="0"/>
              <a:t> </a:t>
            </a: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 </a:t>
            </a:r>
            <a:r>
              <a:rPr lang="en-US" sz="2600" dirty="0" err="1"/>
              <a:t>ob’ektida</a:t>
            </a:r>
            <a:r>
              <a:rPr lang="en-US" sz="2600" dirty="0"/>
              <a:t> </a:t>
            </a:r>
            <a:r>
              <a:rPr lang="en-US" sz="2600" dirty="0" err="1"/>
              <a:t>ajratib</a:t>
            </a:r>
            <a:r>
              <a:rPr lang="en-US" sz="2600" dirty="0"/>
              <a:t> </a:t>
            </a:r>
            <a:r>
              <a:rPr lang="en-US" sz="2600" dirty="0" err="1"/>
              <a:t>olinadigan</a:t>
            </a:r>
            <a:r>
              <a:rPr lang="en-US" sz="2600" dirty="0"/>
              <a:t> </a:t>
            </a:r>
            <a:r>
              <a:rPr lang="en-US" sz="2600" dirty="0" err="1"/>
              <a:t>vazifalar</a:t>
            </a:r>
            <a:r>
              <a:rPr lang="en-US" sz="2600" dirty="0"/>
              <a:t> </a:t>
            </a:r>
            <a:r>
              <a:rPr lang="en-US" sz="2600" dirty="0" err="1"/>
              <a:t>soni</a:t>
            </a:r>
            <a:r>
              <a:rPr lang="en-US" sz="2600" dirty="0"/>
              <a:t> ham </a:t>
            </a:r>
            <a:r>
              <a:rPr lang="en-US" sz="2600" dirty="0" err="1"/>
              <a:t>amaliy</a:t>
            </a:r>
            <a:r>
              <a:rPr lang="en-US" sz="2600" dirty="0"/>
              <a:t> </a:t>
            </a:r>
            <a:r>
              <a:rPr lang="en-US" sz="2600" dirty="0" err="1"/>
              <a:t>jihatdan</a:t>
            </a:r>
            <a:r>
              <a:rPr lang="en-US" sz="2600" dirty="0"/>
              <a:t> </a:t>
            </a:r>
            <a:r>
              <a:rPr lang="en-US" sz="2600" dirty="0" err="1"/>
              <a:t>cheksizdir</a:t>
            </a:r>
            <a:r>
              <a:rPr lang="en-US" sz="2600" dirty="0"/>
              <a:t>. Ammo, </a:t>
            </a:r>
            <a:r>
              <a:rPr lang="en-US" sz="2600" dirty="0" err="1"/>
              <a:t>shuni</a:t>
            </a:r>
            <a:r>
              <a:rPr lang="en-US" sz="2600" dirty="0"/>
              <a:t>  </a:t>
            </a:r>
            <a:r>
              <a:rPr lang="en-US" sz="2600" dirty="0" err="1"/>
              <a:t>tushunish</a:t>
            </a:r>
            <a:r>
              <a:rPr lang="en-US" sz="2600" dirty="0"/>
              <a:t> </a:t>
            </a:r>
            <a:r>
              <a:rPr lang="en-US" sz="2600" dirty="0" err="1"/>
              <a:t>foydaliki</a:t>
            </a:r>
            <a:r>
              <a:rPr lang="en-US" sz="2600" dirty="0"/>
              <a:t>, fundamental </a:t>
            </a:r>
            <a:r>
              <a:rPr lang="en-US" sz="2600" dirty="0" err="1"/>
              <a:t>vazifalarning</a:t>
            </a:r>
            <a:r>
              <a:rPr lang="en-US" sz="2600" dirty="0"/>
              <a:t> </a:t>
            </a:r>
            <a:r>
              <a:rPr lang="en-US" sz="2600" dirty="0" err="1"/>
              <a:t>to‘rt</a:t>
            </a:r>
            <a:r>
              <a:rPr lang="en-US" sz="2600" dirty="0"/>
              <a:t> </a:t>
            </a:r>
            <a:r>
              <a:rPr lang="en-US" sz="2600" dirty="0" err="1"/>
              <a:t>turi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 </a:t>
            </a:r>
            <a:r>
              <a:rPr lang="en-US" sz="2600" dirty="0" err="1"/>
              <a:t>Xar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 </a:t>
            </a:r>
            <a:r>
              <a:rPr lang="en-US" sz="2600" dirty="0" err="1"/>
              <a:t>ob’ekti</a:t>
            </a:r>
            <a:r>
              <a:rPr lang="en-US" sz="2600" dirty="0"/>
              <a:t> </a:t>
            </a:r>
            <a:r>
              <a:rPr lang="en-US" sz="2600" dirty="0" err="1"/>
              <a:t>biron-bir</a:t>
            </a:r>
            <a:r>
              <a:rPr lang="en-US" sz="2600" dirty="0"/>
              <a:t> </a:t>
            </a:r>
            <a:r>
              <a:rPr lang="en-US" sz="2600" dirty="0" err="1"/>
              <a:t>narsani</a:t>
            </a:r>
            <a:r>
              <a:rPr lang="en-US" sz="2600" dirty="0"/>
              <a:t> </a:t>
            </a:r>
            <a:r>
              <a:rPr lang="en-US" sz="2600" dirty="0" err="1"/>
              <a:t>iste’mol</a:t>
            </a:r>
            <a:r>
              <a:rPr lang="en-US" sz="2600" dirty="0"/>
              <a:t> </a:t>
            </a:r>
            <a:r>
              <a:rPr lang="en-US" sz="2600" dirty="0" err="1"/>
              <a:t>qiladi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biron-bir</a:t>
            </a:r>
            <a:r>
              <a:rPr lang="en-US" sz="2600" dirty="0"/>
              <a:t> </a:t>
            </a:r>
            <a:r>
              <a:rPr lang="en-US" sz="2600" dirty="0" err="1"/>
              <a:t>narsani</a:t>
            </a:r>
            <a:r>
              <a:rPr lang="en-US" sz="2600" dirty="0"/>
              <a:t> </a:t>
            </a:r>
            <a:r>
              <a:rPr lang="en-US" sz="2600" dirty="0" err="1"/>
              <a:t>ishlab</a:t>
            </a:r>
            <a:r>
              <a:rPr lang="en-US" sz="2600" dirty="0"/>
              <a:t>  </a:t>
            </a:r>
            <a:r>
              <a:rPr lang="en-US" sz="2600" dirty="0" err="1"/>
              <a:t>chiqaradi</a:t>
            </a:r>
            <a:r>
              <a:rPr lang="en-US" sz="2600" dirty="0"/>
              <a:t>. 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937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0293" y="211873"/>
            <a:ext cx="11173521" cy="5486400"/>
          </a:xfrm>
        </p:spPr>
        <p:txBody>
          <a:bodyPr>
            <a:noAutofit/>
          </a:bodyPr>
          <a:lstStyle/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Endi</a:t>
            </a:r>
            <a:r>
              <a:rPr lang="en-US" sz="2600" dirty="0"/>
              <a:t>, </a:t>
            </a:r>
            <a:r>
              <a:rPr lang="en-US" sz="2600" dirty="0" err="1"/>
              <a:t>istalgan</a:t>
            </a:r>
            <a:r>
              <a:rPr lang="en-US" sz="2600" dirty="0"/>
              <a:t> </a:t>
            </a:r>
            <a:r>
              <a:rPr lang="en-US" sz="2600" dirty="0" err="1"/>
              <a:t>ob’ektni</a:t>
            </a:r>
            <a:r>
              <a:rPr lang="en-US" sz="2600" dirty="0"/>
              <a:t> </a:t>
            </a:r>
            <a:r>
              <a:rPr lang="en-US" sz="2600" dirty="0" err="1"/>
              <a:t>tadqiq</a:t>
            </a:r>
            <a:r>
              <a:rPr lang="en-US" sz="2600" dirty="0"/>
              <a:t> </a:t>
            </a:r>
            <a:r>
              <a:rPr lang="en-US" sz="2600" dirty="0" err="1"/>
              <a:t>qilishdagi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</a:t>
            </a:r>
            <a:r>
              <a:rPr lang="en-US" sz="2600" dirty="0" err="1"/>
              <a:t>to‘rt</a:t>
            </a:r>
            <a:r>
              <a:rPr lang="en-US" sz="2600" dirty="0"/>
              <a:t> </a:t>
            </a:r>
            <a:r>
              <a:rPr lang="en-US" sz="2600" dirty="0" err="1"/>
              <a:t>asosiy</a:t>
            </a:r>
            <a:r>
              <a:rPr lang="en-US" sz="2600" dirty="0"/>
              <a:t>  </a:t>
            </a:r>
            <a:r>
              <a:rPr lang="en-US" sz="2600" dirty="0" err="1"/>
              <a:t>vazifani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:</a:t>
            </a:r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Tahlil</a:t>
            </a:r>
            <a:r>
              <a:rPr lang="en-US" sz="2600" dirty="0"/>
              <a:t> (</a:t>
            </a:r>
            <a:r>
              <a:rPr lang="en-US" sz="2600" dirty="0" err="1"/>
              <a:t>analiz</a:t>
            </a:r>
            <a:r>
              <a:rPr lang="en-US" sz="2600" dirty="0"/>
              <a:t>) </a:t>
            </a:r>
            <a:r>
              <a:rPr lang="en-US" sz="2600" dirty="0" err="1"/>
              <a:t>vazifasida</a:t>
            </a:r>
            <a:r>
              <a:rPr lang="en-US" sz="2600" dirty="0"/>
              <a:t>, </a:t>
            </a:r>
            <a:r>
              <a:rPr lang="en-US" sz="2600" dirty="0" err="1"/>
              <a:t>kirish</a:t>
            </a:r>
            <a:r>
              <a:rPr lang="en-US" sz="2600" dirty="0"/>
              <a:t> </a:t>
            </a:r>
            <a:r>
              <a:rPr lang="en-US" sz="2600" dirty="0" err="1"/>
              <a:t>ta’sirlari</a:t>
            </a:r>
            <a:r>
              <a:rPr lang="en-US" sz="2600" dirty="0"/>
              <a:t> X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ularni</a:t>
            </a:r>
            <a:r>
              <a:rPr lang="en-US" sz="2600" dirty="0"/>
              <a:t>  </a:t>
            </a:r>
            <a:r>
              <a:rPr lang="en-US" sz="2600" dirty="0" err="1"/>
              <a:t>qayta</a:t>
            </a:r>
            <a:r>
              <a:rPr lang="en-US" sz="2600" dirty="0"/>
              <a:t> </a:t>
            </a:r>
            <a:r>
              <a:rPr lang="en-US" sz="2600" dirty="0" err="1"/>
              <a:t>ishlash</a:t>
            </a:r>
            <a:r>
              <a:rPr lang="en-US" sz="2600" dirty="0"/>
              <a:t> </a:t>
            </a:r>
            <a:r>
              <a:rPr lang="en-US" sz="2600" dirty="0" err="1"/>
              <a:t>qoidalari</a:t>
            </a:r>
            <a:r>
              <a:rPr lang="en-US" sz="2600" dirty="0"/>
              <a:t> F (</a:t>
            </a:r>
            <a:r>
              <a:rPr lang="en-US" sz="2600" dirty="0" err="1"/>
              <a:t>ob’ekt</a:t>
            </a:r>
            <a:r>
              <a:rPr lang="en-US" sz="2600" dirty="0"/>
              <a:t> </a:t>
            </a:r>
            <a:r>
              <a:rPr lang="en-US" sz="2600" dirty="0" err="1"/>
              <a:t>qurilmasi</a:t>
            </a:r>
            <a:r>
              <a:rPr lang="en-US" sz="2600" dirty="0"/>
              <a:t>) </a:t>
            </a:r>
            <a:r>
              <a:rPr lang="en-US" sz="2600" dirty="0" err="1"/>
              <a:t>berilgan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 </a:t>
            </a:r>
            <a:r>
              <a:rPr lang="en-US" sz="2600" dirty="0" err="1"/>
              <a:t>Bunda</a:t>
            </a:r>
            <a:r>
              <a:rPr lang="en-US" sz="2600" dirty="0"/>
              <a:t>,  </a:t>
            </a:r>
            <a:r>
              <a:rPr lang="en-US" sz="2600" dirty="0" err="1"/>
              <a:t>chiqishdagi</a:t>
            </a:r>
            <a:r>
              <a:rPr lang="en-US" sz="2600" dirty="0"/>
              <a:t> </a:t>
            </a:r>
            <a:r>
              <a:rPr lang="en-US" sz="2600" dirty="0" err="1"/>
              <a:t>natijalarni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  </a:t>
            </a:r>
            <a:r>
              <a:rPr lang="en-US" sz="2600" dirty="0" err="1"/>
              <a:t>kerakdir</a:t>
            </a:r>
            <a:r>
              <a:rPr lang="en-US" sz="2600" dirty="0"/>
              <a:t>.  </a:t>
            </a:r>
            <a:r>
              <a:rPr lang="en-US" sz="2600" dirty="0" err="1"/>
              <a:t>Tarixan</a:t>
            </a:r>
            <a:r>
              <a:rPr lang="en-US" sz="2600" dirty="0"/>
              <a:t>,  </a:t>
            </a:r>
            <a:r>
              <a:rPr lang="en-US" sz="2600" dirty="0" err="1"/>
              <a:t>ko‘pchilik</a:t>
            </a:r>
            <a:r>
              <a:rPr lang="en-US" sz="2600" dirty="0"/>
              <a:t>  </a:t>
            </a:r>
            <a:r>
              <a:rPr lang="en-US" sz="2600" dirty="0" err="1"/>
              <a:t>tadqiqot</a:t>
            </a:r>
            <a:r>
              <a:rPr lang="en-US" sz="2600" dirty="0"/>
              <a:t> </a:t>
            </a:r>
            <a:r>
              <a:rPr lang="en-US" sz="2600" dirty="0" err="1"/>
              <a:t>ob’ektlarida</a:t>
            </a:r>
            <a:r>
              <a:rPr lang="en-US" sz="2600" dirty="0"/>
              <a:t> </a:t>
            </a:r>
            <a:r>
              <a:rPr lang="en-US" sz="2600" dirty="0" err="1"/>
              <a:t>aynan</a:t>
            </a:r>
            <a:r>
              <a:rPr lang="en-US" sz="2600" dirty="0"/>
              <a:t> </a:t>
            </a:r>
            <a:r>
              <a:rPr lang="en-US" sz="2600" dirty="0" err="1"/>
              <a:t>ta’lil</a:t>
            </a:r>
            <a:r>
              <a:rPr lang="en-US" sz="2600" dirty="0"/>
              <a:t> </a:t>
            </a:r>
            <a:r>
              <a:rPr lang="en-US" sz="2600" dirty="0" err="1"/>
              <a:t>vazifasining</a:t>
            </a:r>
            <a:r>
              <a:rPr lang="en-US" sz="2600" dirty="0"/>
              <a:t> </a:t>
            </a:r>
            <a:r>
              <a:rPr lang="en-US" sz="2600" dirty="0" err="1"/>
              <a:t>o‘zi</a:t>
            </a:r>
            <a:r>
              <a:rPr lang="en-US" sz="2600" dirty="0"/>
              <a:t> </a:t>
            </a:r>
            <a:r>
              <a:rPr lang="en-US" sz="2600" dirty="0" err="1"/>
              <a:t>birinchi</a:t>
            </a:r>
            <a:r>
              <a:rPr lang="en-US" sz="2600" dirty="0"/>
              <a:t> </a:t>
            </a:r>
            <a:r>
              <a:rPr lang="en-US" sz="2600" dirty="0" err="1"/>
              <a:t>bo‘lgan</a:t>
            </a:r>
            <a:r>
              <a:rPr lang="en-US" sz="2600" dirty="0"/>
              <a:t>.</a:t>
            </a:r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Sintez</a:t>
            </a:r>
            <a:r>
              <a:rPr lang="en-US" sz="2600" dirty="0"/>
              <a:t> </a:t>
            </a:r>
            <a:r>
              <a:rPr lang="en-US" sz="2600" dirty="0" err="1"/>
              <a:t>vazifasida</a:t>
            </a:r>
            <a:r>
              <a:rPr lang="en-US" sz="2600" dirty="0"/>
              <a:t>, </a:t>
            </a:r>
            <a:r>
              <a:rPr lang="en-US" sz="2600" dirty="0" err="1"/>
              <a:t>o‘zgartirish</a:t>
            </a:r>
            <a:r>
              <a:rPr lang="en-US" sz="2600" dirty="0"/>
              <a:t> </a:t>
            </a:r>
            <a:r>
              <a:rPr lang="en-US" sz="2600" dirty="0" err="1"/>
              <a:t>qonunlari</a:t>
            </a:r>
            <a:r>
              <a:rPr lang="en-US" sz="2600" dirty="0"/>
              <a:t> F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ob’ektning</a:t>
            </a:r>
            <a:r>
              <a:rPr lang="en-US" sz="2600" dirty="0"/>
              <a:t> </a:t>
            </a:r>
            <a:r>
              <a:rPr lang="en-US" sz="2600" dirty="0" err="1"/>
              <a:t>tuzilishini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 </a:t>
            </a:r>
            <a:r>
              <a:rPr lang="en-US" sz="2600" dirty="0" err="1"/>
              <a:t>zarur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</a:t>
            </a:r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Korreksiya</a:t>
            </a:r>
            <a:r>
              <a:rPr lang="en-US" sz="2600" dirty="0"/>
              <a:t> (</a:t>
            </a:r>
            <a:r>
              <a:rPr lang="en-US" sz="2600" dirty="0" err="1"/>
              <a:t>to‘g‘rilash</a:t>
            </a:r>
            <a:r>
              <a:rPr lang="en-US" sz="2600" dirty="0"/>
              <a:t>) </a:t>
            </a:r>
            <a:r>
              <a:rPr lang="en-US" sz="2600" dirty="0" err="1"/>
              <a:t>vazifasida</a:t>
            </a:r>
            <a:r>
              <a:rPr lang="en-US" sz="2600" dirty="0"/>
              <a:t>, </a:t>
            </a:r>
            <a:r>
              <a:rPr lang="en-US" sz="2600" dirty="0" err="1"/>
              <a:t>kirish</a:t>
            </a:r>
            <a:r>
              <a:rPr lang="en-US" sz="2600" dirty="0"/>
              <a:t> X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talab</a:t>
            </a:r>
            <a:r>
              <a:rPr lang="en-US" sz="2600" dirty="0"/>
              <a:t> </a:t>
            </a:r>
            <a:r>
              <a:rPr lang="en-US" sz="2600" dirty="0" err="1"/>
              <a:t>qilinayotgan</a:t>
            </a:r>
            <a:r>
              <a:rPr lang="en-US" sz="2600" dirty="0"/>
              <a:t> </a:t>
            </a:r>
            <a:r>
              <a:rPr lang="en-US" sz="2600" dirty="0" err="1"/>
              <a:t>chiqish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Ut</a:t>
            </a:r>
            <a:r>
              <a:rPr lang="en-US" sz="2600" dirty="0"/>
              <a:t> </a:t>
            </a:r>
            <a:r>
              <a:rPr lang="en-US" sz="2600" dirty="0" err="1"/>
              <a:t>berilgan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 </a:t>
            </a:r>
            <a:r>
              <a:rPr lang="en-US" sz="2600" dirty="0" err="1"/>
              <a:t>Bunda</a:t>
            </a:r>
            <a:r>
              <a:rPr lang="en-US" sz="2600" dirty="0"/>
              <a:t> </a:t>
            </a:r>
            <a:r>
              <a:rPr lang="en-US" sz="2600" dirty="0" err="1"/>
              <a:t>talab</a:t>
            </a:r>
            <a:r>
              <a:rPr lang="en-US" sz="2600" dirty="0"/>
              <a:t> </a:t>
            </a:r>
            <a:r>
              <a:rPr lang="en-US" sz="2600" dirty="0" err="1"/>
              <a:t>qilinayotgan</a:t>
            </a:r>
            <a:r>
              <a:rPr lang="en-US" sz="2600" dirty="0"/>
              <a:t>  </a:t>
            </a:r>
            <a:r>
              <a:rPr lang="en-US" sz="2600" dirty="0" err="1"/>
              <a:t>kirish</a:t>
            </a:r>
            <a:r>
              <a:rPr lang="en-US" sz="2600" dirty="0"/>
              <a:t> </a:t>
            </a:r>
            <a:r>
              <a:rPr lang="en-US" sz="2600" dirty="0" err="1"/>
              <a:t>ta’sirlarini</a:t>
            </a:r>
            <a:r>
              <a:rPr lang="en-US" sz="2600" dirty="0"/>
              <a:t> </a:t>
            </a:r>
            <a:r>
              <a:rPr lang="en-US" sz="2600" dirty="0" err="1"/>
              <a:t>Xt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 </a:t>
            </a:r>
            <a:r>
              <a:rPr lang="en-US" sz="2600" dirty="0" err="1"/>
              <a:t>zarur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 (</a:t>
            </a:r>
            <a:r>
              <a:rPr lang="en-US" sz="2600" dirty="0" err="1"/>
              <a:t>odatda</a:t>
            </a:r>
            <a:r>
              <a:rPr lang="en-US" sz="2600" dirty="0"/>
              <a:t> </a:t>
            </a:r>
            <a:r>
              <a:rPr lang="en-US" sz="2600" dirty="0" err="1"/>
              <a:t>Xga</a:t>
            </a:r>
            <a:r>
              <a:rPr lang="en-US" sz="2600" dirty="0"/>
              <a:t> </a:t>
            </a:r>
            <a:r>
              <a:rPr lang="en-US" sz="2600" dirty="0" err="1"/>
              <a:t>nisbatan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tuzatishlarni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 </a:t>
            </a:r>
            <a:r>
              <a:rPr lang="en-US" sz="2600" dirty="0" err="1"/>
              <a:t>talab</a:t>
            </a:r>
            <a:r>
              <a:rPr lang="en-US" sz="2600" dirty="0"/>
              <a:t> </a:t>
            </a:r>
            <a:r>
              <a:rPr lang="en-US" sz="2600" dirty="0" err="1"/>
              <a:t>qilinadi</a:t>
            </a:r>
            <a:r>
              <a:rPr lang="en-US" sz="2600" dirty="0" smtClean="0"/>
              <a:t>).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075432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850" y="223024"/>
            <a:ext cx="11239500" cy="5151561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Ko‘rsatilgan</a:t>
            </a:r>
            <a:r>
              <a:rPr lang="en-US" sz="2600" dirty="0"/>
              <a:t> </a:t>
            </a:r>
            <a:r>
              <a:rPr lang="en-US" sz="2600" dirty="0" err="1"/>
              <a:t>uch</a:t>
            </a:r>
            <a:r>
              <a:rPr lang="en-US" sz="2600" dirty="0"/>
              <a:t> </a:t>
            </a:r>
            <a:r>
              <a:rPr lang="en-US" sz="2600" dirty="0" err="1"/>
              <a:t>turdagi</a:t>
            </a:r>
            <a:r>
              <a:rPr lang="en-US" sz="2600" dirty="0"/>
              <a:t> </a:t>
            </a:r>
            <a:r>
              <a:rPr lang="en-US" sz="2600" dirty="0" err="1"/>
              <a:t>vazifalarda</a:t>
            </a:r>
            <a:r>
              <a:rPr lang="en-US" sz="2600" dirty="0"/>
              <a:t> </a:t>
            </a:r>
            <a:r>
              <a:rPr lang="en-US" sz="2600" dirty="0" err="1"/>
              <a:t>nazorat</a:t>
            </a:r>
            <a:r>
              <a:rPr lang="en-US" sz="2600" dirty="0"/>
              <a:t> </a:t>
            </a:r>
            <a:r>
              <a:rPr lang="en-US" sz="2600" dirty="0" err="1"/>
              <a:t>qilinmaydigan</a:t>
            </a:r>
            <a:r>
              <a:rPr lang="en-US" sz="2600" dirty="0"/>
              <a:t>  </a:t>
            </a:r>
            <a:r>
              <a:rPr lang="en-US" sz="2600" dirty="0" err="1"/>
              <a:t>tashqi</a:t>
            </a:r>
            <a:r>
              <a:rPr lang="en-US" sz="2600" dirty="0"/>
              <a:t> </a:t>
            </a:r>
            <a:r>
              <a:rPr lang="en-US" sz="2600" dirty="0" err="1"/>
              <a:t>faktorlar</a:t>
            </a:r>
            <a:r>
              <a:rPr lang="en-US" sz="2600" dirty="0"/>
              <a:t> </a:t>
            </a:r>
            <a:r>
              <a:rPr lang="en-US" sz="2600" dirty="0" smtClean="0"/>
              <a:t>T  F </a:t>
            </a:r>
            <a:r>
              <a:rPr lang="en-US" sz="2600" dirty="0"/>
              <a:t>(</a:t>
            </a:r>
            <a:r>
              <a:rPr lang="en-US" sz="2600" dirty="0" err="1"/>
              <a:t>misol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xarorat</a:t>
            </a:r>
            <a:r>
              <a:rPr lang="en-US" sz="2600" dirty="0"/>
              <a:t>, </a:t>
            </a:r>
            <a:r>
              <a:rPr lang="en-US" sz="2600" dirty="0" err="1"/>
              <a:t>namlik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boshqalar</a:t>
            </a:r>
            <a:r>
              <a:rPr lang="en-US" sz="2600" dirty="0"/>
              <a:t>) </a:t>
            </a:r>
            <a:r>
              <a:rPr lang="en-US" sz="2600" dirty="0" err="1"/>
              <a:t>o‘zgarmas</a:t>
            </a:r>
            <a:r>
              <a:rPr lang="en-US" sz="2600" dirty="0"/>
              <a:t> </a:t>
            </a:r>
            <a:r>
              <a:rPr lang="en-US" sz="2600" dirty="0" err="1"/>
              <a:t>xisoblangan</a:t>
            </a:r>
            <a:r>
              <a:rPr lang="en-US" sz="2600" dirty="0"/>
              <a:t> </a:t>
            </a:r>
            <a:r>
              <a:rPr lang="en-US" sz="2600" dirty="0" err="1"/>
              <a:t>edi</a:t>
            </a:r>
            <a:r>
              <a:rPr lang="en-US" sz="2600" dirty="0"/>
              <a:t>. Ammo </a:t>
            </a:r>
            <a:r>
              <a:rPr lang="en-US" sz="2600" dirty="0" err="1"/>
              <a:t>ularning</a:t>
            </a:r>
            <a:r>
              <a:rPr lang="en-US" sz="2600" dirty="0"/>
              <a:t> </a:t>
            </a:r>
            <a:r>
              <a:rPr lang="en-US" sz="2600" dirty="0" err="1"/>
              <a:t>amaliyotdagi</a:t>
            </a:r>
            <a:r>
              <a:rPr lang="en-US" sz="2600" dirty="0"/>
              <a:t> </a:t>
            </a:r>
            <a:r>
              <a:rPr lang="en-US" sz="2600" dirty="0" err="1"/>
              <a:t>o‘zgarishlari</a:t>
            </a:r>
            <a:r>
              <a:rPr lang="en-US" sz="2600" dirty="0"/>
              <a:t>, </a:t>
            </a:r>
            <a:r>
              <a:rPr lang="en-US" sz="2600" dirty="0" err="1"/>
              <a:t>ob’ektning</a:t>
            </a:r>
            <a:r>
              <a:rPr lang="en-US" sz="2600" dirty="0"/>
              <a:t>  </a:t>
            </a:r>
            <a:r>
              <a:rPr lang="en-US" sz="2600" dirty="0" err="1"/>
              <a:t>ish</a:t>
            </a:r>
            <a:r>
              <a:rPr lang="en-US" sz="2600" dirty="0"/>
              <a:t> </a:t>
            </a:r>
            <a:r>
              <a:rPr lang="en-US" sz="2600" dirty="0" err="1"/>
              <a:t>natijalariga</a:t>
            </a:r>
            <a:r>
              <a:rPr lang="en-US" sz="2600" dirty="0"/>
              <a:t> </a:t>
            </a:r>
            <a:r>
              <a:rPr lang="en-US" sz="2600" dirty="0" err="1"/>
              <a:t>axamiyatli</a:t>
            </a:r>
            <a:r>
              <a:rPr lang="en-US" sz="2600" dirty="0"/>
              <a:t> </a:t>
            </a:r>
            <a:r>
              <a:rPr lang="en-US" sz="2600" dirty="0" err="1"/>
              <a:t>ta’sir</a:t>
            </a:r>
            <a:r>
              <a:rPr lang="en-US" sz="2600" dirty="0"/>
              <a:t> </a:t>
            </a:r>
            <a:r>
              <a:rPr lang="en-US" sz="2600" dirty="0" err="1"/>
              <a:t>ko‘rsatishi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 </a:t>
            </a:r>
            <a:r>
              <a:rPr lang="en-US" sz="2600" dirty="0" err="1"/>
              <a:t>barqarorlik</a:t>
            </a:r>
            <a:r>
              <a:rPr lang="en-US" sz="2600" dirty="0"/>
              <a:t> </a:t>
            </a:r>
            <a:r>
              <a:rPr lang="en-US" sz="2600" dirty="0" err="1"/>
              <a:t>vazifasi</a:t>
            </a:r>
            <a:r>
              <a:rPr lang="en-US" sz="2600" dirty="0"/>
              <a:t> real </a:t>
            </a:r>
            <a:r>
              <a:rPr lang="en-US" sz="2600" dirty="0" err="1"/>
              <a:t>shart-sharoitlarda</a:t>
            </a:r>
            <a:r>
              <a:rPr lang="en-US" sz="2600" dirty="0"/>
              <a:t> </a:t>
            </a:r>
            <a:r>
              <a:rPr lang="en-US" sz="2600" dirty="0" err="1"/>
              <a:t>tizimning</a:t>
            </a:r>
            <a:r>
              <a:rPr lang="en-US" sz="2600" dirty="0"/>
              <a:t> </a:t>
            </a:r>
            <a:r>
              <a:rPr lang="en-US" sz="2600" dirty="0" err="1"/>
              <a:t>ishga</a:t>
            </a:r>
            <a:r>
              <a:rPr lang="en-US" sz="2600" dirty="0"/>
              <a:t>  </a:t>
            </a:r>
            <a:r>
              <a:rPr lang="en-US" sz="2600" dirty="0" err="1"/>
              <a:t>yaroqliligini</a:t>
            </a:r>
            <a:r>
              <a:rPr lang="en-US" sz="2600" dirty="0"/>
              <a:t> </a:t>
            </a:r>
            <a:r>
              <a:rPr lang="en-US" sz="2600" dirty="0" err="1"/>
              <a:t>aniqlashni</a:t>
            </a:r>
            <a:r>
              <a:rPr lang="en-US" sz="2600" dirty="0"/>
              <a:t> </a:t>
            </a:r>
            <a:r>
              <a:rPr lang="en-US" sz="2600" dirty="0" err="1"/>
              <a:t>bajaradi</a:t>
            </a:r>
            <a:r>
              <a:rPr lang="en-US" sz="2600" dirty="0"/>
              <a:t>.</a:t>
            </a:r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smtClean="0"/>
              <a:t>3</a:t>
            </a:r>
            <a:r>
              <a:rPr lang="en-US" sz="2600" dirty="0"/>
              <a:t>. MODEL. </a:t>
            </a:r>
            <a:endParaRPr lang="en-US" sz="2600" dirty="0" smtClean="0"/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 smtClean="0"/>
              <a:t>Tabiatdagi</a:t>
            </a:r>
            <a:r>
              <a:rPr lang="en-US" sz="2600" dirty="0" smtClean="0"/>
              <a:t> </a:t>
            </a:r>
            <a:r>
              <a:rPr lang="en-US" sz="2600" dirty="0" err="1"/>
              <a:t>ob’ektlar</a:t>
            </a:r>
            <a:r>
              <a:rPr lang="en-US" sz="2600" dirty="0"/>
              <a:t> </a:t>
            </a:r>
            <a:r>
              <a:rPr lang="en-US" sz="2600" dirty="0" err="1"/>
              <a:t>ularda</a:t>
            </a:r>
            <a:r>
              <a:rPr lang="en-US" sz="2600" dirty="0"/>
              <a:t> </a:t>
            </a:r>
            <a:r>
              <a:rPr lang="en-US" sz="2600" dirty="0" err="1"/>
              <a:t>bevosita</a:t>
            </a:r>
            <a:r>
              <a:rPr lang="en-US" sz="2600" dirty="0"/>
              <a:t> </a:t>
            </a:r>
            <a:r>
              <a:rPr lang="en-US" sz="2600" dirty="0" err="1"/>
              <a:t>nazariy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amaliy</a:t>
            </a:r>
            <a:r>
              <a:rPr lang="en-US" sz="2600" dirty="0"/>
              <a:t> </a:t>
            </a:r>
            <a:r>
              <a:rPr lang="en-US" sz="2600" dirty="0" err="1"/>
              <a:t>tadqiqotlarni</a:t>
            </a:r>
            <a:r>
              <a:rPr lang="en-US" sz="2600" dirty="0"/>
              <a:t> </a:t>
            </a:r>
            <a:r>
              <a:rPr lang="en-US" sz="2600" dirty="0" err="1"/>
              <a:t>amalga</a:t>
            </a:r>
            <a:r>
              <a:rPr lang="en-US" sz="2600" dirty="0"/>
              <a:t> </a:t>
            </a:r>
            <a:r>
              <a:rPr lang="en-US" sz="2600" dirty="0" err="1"/>
              <a:t>oshirish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juda</a:t>
            </a:r>
            <a:r>
              <a:rPr lang="en-US" sz="2600" dirty="0"/>
              <a:t> </a:t>
            </a:r>
            <a:r>
              <a:rPr lang="en-US" sz="2600" dirty="0" err="1"/>
              <a:t>murakkab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 </a:t>
            </a:r>
            <a:r>
              <a:rPr lang="en-US" sz="2600" dirty="0" err="1"/>
              <a:t>Ilm</a:t>
            </a:r>
            <a:r>
              <a:rPr lang="en-US" sz="2600" dirty="0"/>
              <a:t>-fan, 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ob’ektlar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, </a:t>
            </a:r>
            <a:r>
              <a:rPr lang="en-US" sz="2600" dirty="0" err="1"/>
              <a:t>balki</a:t>
            </a:r>
            <a:r>
              <a:rPr lang="en-US" sz="2600" dirty="0"/>
              <a:t> </a:t>
            </a:r>
            <a:r>
              <a:rPr lang="en-US" sz="2600" dirty="0" err="1"/>
              <a:t>ularning</a:t>
            </a:r>
            <a:r>
              <a:rPr lang="en-US" sz="2600" dirty="0"/>
              <a:t> </a:t>
            </a:r>
            <a:r>
              <a:rPr lang="en-US" sz="2600" dirty="0" err="1"/>
              <a:t>modellari</a:t>
            </a:r>
            <a:r>
              <a:rPr lang="en-US" sz="2600" dirty="0"/>
              <a:t>  </a:t>
            </a:r>
            <a:r>
              <a:rPr lang="en-US" sz="2600" dirty="0" err="1"/>
              <a:t>bilan</a:t>
            </a:r>
            <a:r>
              <a:rPr lang="en-US" sz="2600" dirty="0"/>
              <a:t>  </a:t>
            </a:r>
            <a:r>
              <a:rPr lang="en-US" sz="2600" dirty="0" err="1"/>
              <a:t>ishlaydi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faqat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ob’ektlarda</a:t>
            </a:r>
            <a:r>
              <a:rPr lang="en-US" sz="2600" dirty="0"/>
              <a:t> </a:t>
            </a:r>
            <a:r>
              <a:rPr lang="en-US" sz="2600" dirty="0" err="1"/>
              <a:t>tekshirib</a:t>
            </a:r>
            <a:r>
              <a:rPr lang="en-US" sz="2600" dirty="0"/>
              <a:t> </a:t>
            </a:r>
            <a:r>
              <a:rPr lang="en-US" sz="2600" dirty="0" err="1"/>
              <a:t>ko‘riladi</a:t>
            </a:r>
            <a:r>
              <a:rPr lang="en-US" sz="2600" dirty="0"/>
              <a:t>. Model </a:t>
            </a:r>
            <a:r>
              <a:rPr lang="en-US" sz="2600" dirty="0" err="1"/>
              <a:t>tushunchasi</a:t>
            </a:r>
            <a:r>
              <a:rPr lang="en-US" sz="2600" dirty="0"/>
              <a:t> </a:t>
            </a:r>
            <a:r>
              <a:rPr lang="en-US" sz="2600" dirty="0" err="1"/>
              <a:t>nafaqat</a:t>
            </a:r>
            <a:r>
              <a:rPr lang="en-US" sz="2600" dirty="0"/>
              <a:t> </a:t>
            </a:r>
            <a:r>
              <a:rPr lang="en-US" sz="2600" dirty="0" err="1"/>
              <a:t>tabiiy</a:t>
            </a:r>
            <a:r>
              <a:rPr lang="en-US" sz="2600" dirty="0"/>
              <a:t>, </a:t>
            </a:r>
            <a:r>
              <a:rPr lang="en-US" sz="2600" dirty="0" err="1"/>
              <a:t>balki</a:t>
            </a:r>
            <a:r>
              <a:rPr lang="en-US" sz="2600" dirty="0"/>
              <a:t> </a:t>
            </a:r>
            <a:r>
              <a:rPr lang="en-US" sz="2600" dirty="0" err="1"/>
              <a:t>ijtimoiy</a:t>
            </a:r>
            <a:r>
              <a:rPr lang="en-US" sz="2600" dirty="0"/>
              <a:t>  </a:t>
            </a:r>
            <a:r>
              <a:rPr lang="en-US" sz="2600" dirty="0" err="1"/>
              <a:t>fanlarda</a:t>
            </a:r>
            <a:r>
              <a:rPr lang="en-US" sz="2600" dirty="0"/>
              <a:t>,  </a:t>
            </a:r>
            <a:r>
              <a:rPr lang="en-US" sz="2600" dirty="0" err="1"/>
              <a:t>shuningdek</a:t>
            </a:r>
            <a:r>
              <a:rPr lang="en-US" sz="2600" dirty="0"/>
              <a:t>  </a:t>
            </a:r>
            <a:r>
              <a:rPr lang="en-US" sz="2600" dirty="0" err="1"/>
              <a:t>san’atda</a:t>
            </a:r>
            <a:r>
              <a:rPr lang="en-US" sz="2600" dirty="0"/>
              <a:t> </a:t>
            </a:r>
            <a:r>
              <a:rPr lang="en-US" sz="2600" dirty="0" err="1"/>
              <a:t>xam</a:t>
            </a:r>
            <a:r>
              <a:rPr lang="en-US" sz="2600" dirty="0"/>
              <a:t> </a:t>
            </a:r>
            <a:r>
              <a:rPr lang="en-US" sz="2600" dirty="0" err="1"/>
              <a:t>keng</a:t>
            </a:r>
            <a:r>
              <a:rPr lang="en-US" sz="2600" dirty="0"/>
              <a:t> </a:t>
            </a:r>
            <a:r>
              <a:rPr lang="en-US" sz="2600" dirty="0" err="1"/>
              <a:t>tarqalgan</a:t>
            </a:r>
            <a:r>
              <a:rPr lang="en-US" sz="2600" dirty="0"/>
              <a:t>. </a:t>
            </a:r>
            <a:r>
              <a:rPr lang="en-US" sz="2600" dirty="0" err="1"/>
              <a:t>Bunda</a:t>
            </a:r>
            <a:r>
              <a:rPr lang="en-US" sz="2600" dirty="0"/>
              <a:t> model </a:t>
            </a:r>
            <a:r>
              <a:rPr lang="en-US" sz="2600" dirty="0" err="1"/>
              <a:t>tushunchasiga</a:t>
            </a:r>
            <a:r>
              <a:rPr lang="en-US" sz="2600" dirty="0"/>
              <a:t> </a:t>
            </a:r>
            <a:r>
              <a:rPr lang="en-US" sz="2600" dirty="0" err="1"/>
              <a:t>turlicha</a:t>
            </a:r>
            <a:r>
              <a:rPr lang="en-US" sz="2600" dirty="0"/>
              <a:t> </a:t>
            </a:r>
            <a:r>
              <a:rPr lang="en-US" sz="2600" dirty="0" err="1"/>
              <a:t>ma’no</a:t>
            </a:r>
            <a:r>
              <a:rPr lang="en-US" sz="2600" dirty="0"/>
              <a:t> </a:t>
            </a:r>
            <a:r>
              <a:rPr lang="en-US" sz="2600" dirty="0" err="1"/>
              <a:t>beriladi</a:t>
            </a:r>
            <a:r>
              <a:rPr lang="en-US" sz="2600" dirty="0"/>
              <a:t>. </a:t>
            </a:r>
            <a:endParaRPr lang="ru-RU" sz="2600" dirty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2238375" y="809625"/>
            <a:ext cx="333375" cy="190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8962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14375" y="232549"/>
            <a:ext cx="10394707" cy="51515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600" dirty="0" err="1"/>
              <a:t>SHuni</a:t>
            </a:r>
            <a:r>
              <a:rPr lang="en-US" sz="2600" dirty="0"/>
              <a:t> </a:t>
            </a:r>
            <a:r>
              <a:rPr lang="en-US" sz="2600" dirty="0" err="1"/>
              <a:t>bilish</a:t>
            </a:r>
            <a:r>
              <a:rPr lang="en-US" sz="2600" dirty="0"/>
              <a:t> </a:t>
            </a:r>
            <a:r>
              <a:rPr lang="en-US" sz="2600" dirty="0" err="1"/>
              <a:t>kerakki</a:t>
            </a:r>
            <a:r>
              <a:rPr lang="en-US" sz="2600" dirty="0"/>
              <a:t>, model -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 </a:t>
            </a:r>
            <a:r>
              <a:rPr lang="en-US" sz="2600" dirty="0" err="1"/>
              <a:t>ob’ektini</a:t>
            </a:r>
            <a:r>
              <a:rPr lang="en-US" sz="2600" dirty="0"/>
              <a:t> </a:t>
            </a:r>
            <a:r>
              <a:rPr lang="en-US" sz="2600" dirty="0" err="1"/>
              <a:t>oldindan</a:t>
            </a:r>
            <a:r>
              <a:rPr lang="en-US" sz="2600" dirty="0"/>
              <a:t> </a:t>
            </a:r>
            <a:r>
              <a:rPr lang="en-US" sz="2600" dirty="0" err="1"/>
              <a:t>tanlangan</a:t>
            </a:r>
            <a:r>
              <a:rPr lang="en-US" sz="2600" dirty="0"/>
              <a:t> </a:t>
            </a:r>
            <a:r>
              <a:rPr lang="en-US" sz="2600" dirty="0" err="1"/>
              <a:t>almashtirish</a:t>
            </a:r>
            <a:r>
              <a:rPr lang="en-US" sz="2600" dirty="0"/>
              <a:t> </a:t>
            </a:r>
            <a:r>
              <a:rPr lang="en-US" sz="2600" dirty="0" err="1"/>
              <a:t>usulidir</a:t>
            </a:r>
            <a:r>
              <a:rPr lang="en-US" sz="2600" dirty="0"/>
              <a:t>. </a:t>
            </a:r>
            <a:r>
              <a:rPr lang="en-US" sz="2600" dirty="0" err="1"/>
              <a:t>Ba’zida</a:t>
            </a:r>
            <a:r>
              <a:rPr lang="en-US" sz="2600" dirty="0"/>
              <a:t>  </a:t>
            </a:r>
            <a:r>
              <a:rPr lang="en-US" sz="2600" dirty="0" err="1"/>
              <a:t>bunday</a:t>
            </a:r>
            <a:r>
              <a:rPr lang="en-US" sz="2600" dirty="0"/>
              <a:t> </a:t>
            </a:r>
            <a:r>
              <a:rPr lang="en-US" sz="2600" dirty="0" err="1"/>
              <a:t>almashtirish</a:t>
            </a:r>
            <a:r>
              <a:rPr lang="en-US" sz="2600" dirty="0"/>
              <a:t>  </a:t>
            </a:r>
            <a:r>
              <a:rPr lang="en-US" sz="2600" dirty="0" err="1"/>
              <a:t>ob’ektni</a:t>
            </a:r>
            <a:r>
              <a:rPr lang="en-US" sz="2600" dirty="0"/>
              <a:t> </a:t>
            </a:r>
            <a:r>
              <a:rPr lang="en-US" sz="2600" dirty="0" err="1"/>
              <a:t>analitik</a:t>
            </a:r>
            <a:r>
              <a:rPr lang="en-US" sz="2600" dirty="0"/>
              <a:t> </a:t>
            </a:r>
            <a:r>
              <a:rPr lang="en-US" sz="2600" dirty="0" err="1"/>
              <a:t>soddalashtirilgan</a:t>
            </a:r>
            <a:r>
              <a:rPr lang="en-US" sz="2600" dirty="0"/>
              <a:t> </a:t>
            </a:r>
            <a:r>
              <a:rPr lang="en-US" sz="2600" dirty="0" err="1"/>
              <a:t>ifodasiga</a:t>
            </a:r>
            <a:r>
              <a:rPr lang="en-US" sz="2600" dirty="0"/>
              <a:t> </a:t>
            </a:r>
            <a:r>
              <a:rPr lang="en-US" sz="2600" dirty="0" err="1"/>
              <a:t>o‘tish</a:t>
            </a:r>
            <a:r>
              <a:rPr lang="en-US" sz="2600" dirty="0"/>
              <a:t>, </a:t>
            </a:r>
            <a:r>
              <a:rPr lang="en-US" sz="2600" dirty="0" err="1"/>
              <a:t>ya’ni</a:t>
            </a:r>
            <a:r>
              <a:rPr lang="en-US" sz="2600" dirty="0"/>
              <a:t> </a:t>
            </a:r>
            <a:r>
              <a:rPr lang="en-US" sz="2600" dirty="0" err="1"/>
              <a:t>ob’ektni</a:t>
            </a:r>
            <a:r>
              <a:rPr lang="en-US" sz="2600" dirty="0"/>
              <a:t>  </a:t>
            </a:r>
            <a:r>
              <a:rPr lang="en-US" sz="2600" dirty="0" err="1"/>
              <a:t>ma’lum</a:t>
            </a:r>
            <a:r>
              <a:rPr lang="en-US" sz="2600" dirty="0"/>
              <a:t>  </a:t>
            </a:r>
            <a:r>
              <a:rPr lang="en-US" sz="2600" dirty="0" err="1"/>
              <a:t>bir</a:t>
            </a:r>
            <a:r>
              <a:rPr lang="en-US" sz="2600" dirty="0"/>
              <a:t>  </a:t>
            </a:r>
            <a:r>
              <a:rPr lang="en-US" sz="2600" dirty="0" err="1"/>
              <a:t>axborot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almashtirish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xosil</a:t>
            </a:r>
            <a:r>
              <a:rPr lang="en-US" sz="2600" dirty="0"/>
              <a:t> </a:t>
            </a:r>
            <a:r>
              <a:rPr lang="en-US" sz="2600" dirty="0" err="1"/>
              <a:t>qilinadi</a:t>
            </a:r>
            <a:r>
              <a:rPr lang="en-US" sz="2600" dirty="0"/>
              <a:t>. </a:t>
            </a:r>
            <a:r>
              <a:rPr lang="en-US" sz="2600" dirty="0" err="1"/>
              <a:t>Ba’zida</a:t>
            </a:r>
            <a:r>
              <a:rPr lang="en-US" sz="2600" dirty="0"/>
              <a:t> </a:t>
            </a:r>
            <a:r>
              <a:rPr lang="en-US" sz="2600" dirty="0" err="1"/>
              <a:t>ob’ekt</a:t>
            </a:r>
            <a:r>
              <a:rPr lang="en-US" sz="2600" dirty="0"/>
              <a:t> </a:t>
            </a:r>
            <a:r>
              <a:rPr lang="en-US" sz="2600" dirty="0" err="1"/>
              <a:t>tabiatan</a:t>
            </a:r>
            <a:r>
              <a:rPr lang="en-US" sz="2600" dirty="0"/>
              <a:t> </a:t>
            </a:r>
            <a:r>
              <a:rPr lang="en-US" sz="2600" dirty="0" err="1"/>
              <a:t>o‘ziga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xil</a:t>
            </a:r>
            <a:r>
              <a:rPr lang="en-US" sz="2600" dirty="0"/>
              <a:t> </a:t>
            </a:r>
            <a:r>
              <a:rPr lang="en-US" sz="2600" dirty="0" err="1"/>
              <a:t>bo‘lgan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xil</a:t>
            </a:r>
            <a:r>
              <a:rPr lang="en-US" sz="2600" dirty="0"/>
              <a:t> </a:t>
            </a:r>
            <a:r>
              <a:rPr lang="en-US" sz="2600" dirty="0" err="1"/>
              <a:t>bo‘lmagan</a:t>
            </a:r>
            <a:r>
              <a:rPr lang="en-US" sz="2600" dirty="0"/>
              <a:t> </a:t>
            </a:r>
            <a:r>
              <a:rPr lang="en-US" sz="2600" dirty="0" err="1"/>
              <a:t>ob’ekt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 </a:t>
            </a:r>
            <a:r>
              <a:rPr lang="en-US" sz="2600" dirty="0" err="1"/>
              <a:t>almashtiriladi</a:t>
            </a:r>
            <a:r>
              <a:rPr lang="en-US" sz="2600" dirty="0"/>
              <a:t> (</a:t>
            </a:r>
            <a:r>
              <a:rPr lang="en-US" sz="2600" dirty="0" err="1"/>
              <a:t>misol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plug </a:t>
            </a:r>
            <a:r>
              <a:rPr lang="en-US" sz="2600" dirty="0" err="1"/>
              <a:t>korpusi</a:t>
            </a:r>
            <a:r>
              <a:rPr lang="en-US" sz="2600" dirty="0"/>
              <a:t> </a:t>
            </a:r>
            <a:r>
              <a:rPr lang="en-US" sz="2600" dirty="0" err="1"/>
              <a:t>kichraytirilgan</a:t>
            </a:r>
            <a:r>
              <a:rPr lang="en-US" sz="2600" dirty="0"/>
              <a:t> </a:t>
            </a:r>
            <a:r>
              <a:rPr lang="en-US" sz="2600" dirty="0" err="1"/>
              <a:t>holda</a:t>
            </a:r>
            <a:r>
              <a:rPr lang="en-US" sz="2600" dirty="0"/>
              <a:t> </a:t>
            </a:r>
            <a:r>
              <a:rPr lang="en-US" sz="2600" dirty="0" err="1"/>
              <a:t>laboratoriyada</a:t>
            </a:r>
            <a:r>
              <a:rPr lang="en-US" sz="2600" dirty="0"/>
              <a:t>, </a:t>
            </a:r>
            <a:r>
              <a:rPr lang="en-US" sz="2600" dirty="0" err="1"/>
              <a:t>daryo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to‘g‘on</a:t>
            </a:r>
            <a:r>
              <a:rPr lang="en-US" sz="2600" dirty="0"/>
              <a:t> </a:t>
            </a:r>
            <a:r>
              <a:rPr lang="en-US" sz="2600" dirty="0" err="1"/>
              <a:t>o‘zining</a:t>
            </a:r>
            <a:r>
              <a:rPr lang="en-US" sz="2600" dirty="0"/>
              <a:t> </a:t>
            </a:r>
            <a:r>
              <a:rPr lang="en-US" sz="2600" dirty="0" err="1"/>
              <a:t>kichraytirilgan</a:t>
            </a:r>
            <a:r>
              <a:rPr lang="en-US" sz="2600" dirty="0"/>
              <a:t> </a:t>
            </a:r>
            <a:r>
              <a:rPr lang="en-US" sz="2600" dirty="0" err="1"/>
              <a:t>modelida</a:t>
            </a:r>
            <a:r>
              <a:rPr lang="en-US" sz="2600" dirty="0"/>
              <a:t> </a:t>
            </a:r>
            <a:r>
              <a:rPr lang="en-US" sz="2600" dirty="0" err="1"/>
              <a:t>laboratoriyada</a:t>
            </a:r>
            <a:r>
              <a:rPr lang="en-US" sz="2600" dirty="0"/>
              <a:t> </a:t>
            </a:r>
            <a:r>
              <a:rPr lang="en-US" sz="2600" dirty="0" err="1"/>
              <a:t>o‘rganilishi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 smtClean="0"/>
              <a:t>).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973261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38150" y="223024"/>
            <a:ext cx="10925175" cy="515156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600" dirty="0" err="1" smtClean="0"/>
              <a:t>Modelni</a:t>
            </a:r>
            <a:r>
              <a:rPr lang="en-US" sz="2600" dirty="0" smtClean="0"/>
              <a:t> </a:t>
            </a:r>
            <a:r>
              <a:rPr lang="en-US" sz="2600" dirty="0" err="1"/>
              <a:t>tanlash</a:t>
            </a:r>
            <a:r>
              <a:rPr lang="en-US" sz="2600" dirty="0"/>
              <a:t> - </a:t>
            </a: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tadqiqotlarning</a:t>
            </a:r>
            <a:r>
              <a:rPr lang="en-US" sz="2600" dirty="0"/>
              <a:t> </a:t>
            </a:r>
            <a:r>
              <a:rPr lang="en-US" sz="2600" dirty="0" err="1"/>
              <a:t>nazariy</a:t>
            </a:r>
            <a:r>
              <a:rPr lang="en-US" sz="2600" dirty="0"/>
              <a:t>  </a:t>
            </a:r>
            <a:r>
              <a:rPr lang="en-US" sz="2600" dirty="0" err="1"/>
              <a:t>jixatdan</a:t>
            </a:r>
            <a:r>
              <a:rPr lang="en-US" sz="2600" dirty="0"/>
              <a:t>  </a:t>
            </a:r>
            <a:r>
              <a:rPr lang="en-US" sz="2600" dirty="0" err="1"/>
              <a:t>qiyin</a:t>
            </a:r>
            <a:r>
              <a:rPr lang="en-US" sz="2600" dirty="0"/>
              <a:t> </a:t>
            </a:r>
            <a:r>
              <a:rPr lang="en-US" sz="2600" dirty="0" err="1"/>
              <a:t>masalalaridan</a:t>
            </a:r>
            <a:r>
              <a:rPr lang="en-US" sz="2600" dirty="0"/>
              <a:t> </a:t>
            </a:r>
            <a:r>
              <a:rPr lang="en-US" sz="2600" dirty="0" err="1"/>
              <a:t>biridir</a:t>
            </a:r>
            <a:r>
              <a:rPr lang="en-US" sz="2600" dirty="0"/>
              <a:t>. </a:t>
            </a:r>
            <a:r>
              <a:rPr lang="en-US" sz="2600" dirty="0" err="1"/>
              <a:t>Tushunarliki</a:t>
            </a:r>
            <a:r>
              <a:rPr lang="en-US" sz="2600" dirty="0"/>
              <a:t>, model, </a:t>
            </a:r>
            <a:r>
              <a:rPr lang="en-US" sz="2600" dirty="0" err="1"/>
              <a:t>ob’ektda</a:t>
            </a:r>
            <a:r>
              <a:rPr lang="en-US" sz="2600" dirty="0"/>
              <a:t> </a:t>
            </a:r>
            <a:r>
              <a:rPr lang="en-US" sz="2600" dirty="0" err="1"/>
              <a:t>qo‘yilayotgan</a:t>
            </a:r>
            <a:r>
              <a:rPr lang="en-US" sz="2600" dirty="0"/>
              <a:t>  </a:t>
            </a:r>
            <a:r>
              <a:rPr lang="en-US" sz="2600" dirty="0" err="1"/>
              <a:t>vazifaga</a:t>
            </a:r>
            <a:r>
              <a:rPr lang="en-US" sz="2600" dirty="0"/>
              <a:t> </a:t>
            </a:r>
            <a:r>
              <a:rPr lang="en-US" sz="2600" dirty="0" err="1"/>
              <a:t>adekvat</a:t>
            </a:r>
            <a:r>
              <a:rPr lang="en-US" sz="2600" dirty="0"/>
              <a:t> (</a:t>
            </a:r>
            <a:r>
              <a:rPr lang="en-US" sz="2600" dirty="0" err="1"/>
              <a:t>mos</a:t>
            </a:r>
            <a:r>
              <a:rPr lang="en-US" sz="2600" dirty="0"/>
              <a:t>) </a:t>
            </a:r>
            <a:r>
              <a:rPr lang="en-US" sz="2600" dirty="0" err="1"/>
              <a:t>bo‘lishi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. </a:t>
            </a:r>
            <a:r>
              <a:rPr lang="en-US" sz="2600" dirty="0" err="1"/>
              <a:t>Mos</a:t>
            </a:r>
            <a:r>
              <a:rPr lang="en-US" sz="2600" dirty="0"/>
              <a:t> </a:t>
            </a:r>
            <a:r>
              <a:rPr lang="en-US" sz="2600" dirty="0" err="1"/>
              <a:t>kelish</a:t>
            </a:r>
            <a:r>
              <a:rPr lang="en-US" sz="2600" dirty="0"/>
              <a:t>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xolatda</a:t>
            </a:r>
            <a:r>
              <a:rPr lang="en-US" sz="2600" dirty="0"/>
              <a:t>, </a:t>
            </a:r>
            <a:r>
              <a:rPr lang="en-US" sz="2600" dirty="0" err="1"/>
              <a:t>qo‘yilgan</a:t>
            </a:r>
            <a:r>
              <a:rPr lang="en-US" sz="2600" dirty="0"/>
              <a:t> </a:t>
            </a:r>
            <a:r>
              <a:rPr lang="en-US" sz="2600" dirty="0" err="1"/>
              <a:t>vazifa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axamiyatli</a:t>
            </a:r>
            <a:r>
              <a:rPr lang="en-US" sz="2600" dirty="0"/>
              <a:t> </a:t>
            </a:r>
            <a:r>
              <a:rPr lang="en-US" sz="2600" dirty="0" err="1"/>
              <a:t>bo‘lgan</a:t>
            </a:r>
            <a:r>
              <a:rPr lang="en-US" sz="2600" dirty="0"/>
              <a:t> </a:t>
            </a:r>
            <a:r>
              <a:rPr lang="en-US" sz="2600" dirty="0" err="1"/>
              <a:t>ob’ektni</a:t>
            </a:r>
            <a:r>
              <a:rPr lang="en-US" sz="2600" dirty="0"/>
              <a:t> </a:t>
            </a:r>
            <a:r>
              <a:rPr lang="en-US" sz="2600" dirty="0" err="1"/>
              <a:t>sifatlarini</a:t>
            </a:r>
            <a:r>
              <a:rPr lang="en-US" sz="2600" dirty="0"/>
              <a:t> </a:t>
            </a:r>
            <a:r>
              <a:rPr lang="en-US" sz="2600" dirty="0" err="1"/>
              <a:t>modelda</a:t>
            </a:r>
            <a:r>
              <a:rPr lang="en-US" sz="2600" dirty="0"/>
              <a:t> </a:t>
            </a:r>
            <a:r>
              <a:rPr lang="en-US" sz="2600" dirty="0" err="1"/>
              <a:t>xosil</a:t>
            </a:r>
            <a:r>
              <a:rPr lang="en-US" sz="2600" dirty="0"/>
              <a:t>  </a:t>
            </a:r>
            <a:r>
              <a:rPr lang="en-US" sz="2600" dirty="0" err="1"/>
              <a:t>qilish</a:t>
            </a:r>
            <a:r>
              <a:rPr lang="en-US" sz="2600" dirty="0"/>
              <a:t> </a:t>
            </a:r>
            <a:r>
              <a:rPr lang="en-US" sz="2600" dirty="0" err="1"/>
              <a:t>ma’nosini</a:t>
            </a:r>
            <a:r>
              <a:rPr lang="en-US" sz="2600" dirty="0"/>
              <a:t> </a:t>
            </a:r>
            <a:r>
              <a:rPr lang="en-US" sz="2600" dirty="0" err="1"/>
              <a:t>beradi</a:t>
            </a:r>
            <a:r>
              <a:rPr lang="en-US" sz="2600" dirty="0"/>
              <a:t>. Ammo, </a:t>
            </a:r>
            <a:r>
              <a:rPr lang="en-US" sz="2600" dirty="0" err="1"/>
              <a:t>qanday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, </a:t>
            </a:r>
            <a:r>
              <a:rPr lang="en-US" sz="2600" dirty="0" err="1"/>
              <a:t>oldindan</a:t>
            </a:r>
            <a:r>
              <a:rPr lang="en-US" sz="2600" dirty="0"/>
              <a:t> </a:t>
            </a:r>
            <a:r>
              <a:rPr lang="en-US" sz="2600" dirty="0" err="1"/>
              <a:t>ob’ektning</a:t>
            </a:r>
            <a:r>
              <a:rPr lang="en-US" sz="2600" dirty="0"/>
              <a:t> </a:t>
            </a:r>
            <a:r>
              <a:rPr lang="en-US" sz="2600" dirty="0" err="1"/>
              <a:t>qaysi</a:t>
            </a:r>
            <a:r>
              <a:rPr lang="en-US" sz="2600" dirty="0"/>
              <a:t> 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sifatlari</a:t>
            </a:r>
            <a:r>
              <a:rPr lang="en-US" sz="2600" dirty="0"/>
              <a:t> </a:t>
            </a:r>
            <a:r>
              <a:rPr lang="en-US" sz="2600" dirty="0" err="1"/>
              <a:t>axamiyatligini</a:t>
            </a:r>
            <a:r>
              <a:rPr lang="en-US" sz="2600" dirty="0"/>
              <a:t> </a:t>
            </a:r>
            <a:r>
              <a:rPr lang="en-US" sz="2600" dirty="0" err="1"/>
              <a:t>bilish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? </a:t>
            </a:r>
            <a:r>
              <a:rPr lang="en-US" sz="2600" dirty="0" err="1"/>
              <a:t>Ta’kidlash</a:t>
            </a:r>
            <a:r>
              <a:rPr lang="en-US" sz="2600" dirty="0"/>
              <a:t> </a:t>
            </a:r>
            <a:r>
              <a:rPr lang="en-US" sz="2600" dirty="0" err="1"/>
              <a:t>mumkinki</a:t>
            </a:r>
            <a:r>
              <a:rPr lang="en-US" sz="2600" dirty="0"/>
              <a:t>, agar model </a:t>
            </a:r>
            <a:r>
              <a:rPr lang="en-US" sz="2600" dirty="0" err="1"/>
              <a:t>avvaldan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bo‘lsa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ob’ekt</a:t>
            </a:r>
            <a:r>
              <a:rPr lang="en-US" sz="2600" dirty="0"/>
              <a:t> </a:t>
            </a:r>
            <a:r>
              <a:rPr lang="en-US" sz="2600" dirty="0" err="1"/>
              <a:t>to‘g‘risidagi</a:t>
            </a:r>
            <a:r>
              <a:rPr lang="en-US" sz="2600" dirty="0"/>
              <a:t> </a:t>
            </a:r>
            <a:r>
              <a:rPr lang="en-US" sz="2600" dirty="0" err="1"/>
              <a:t>bilimlarni</a:t>
            </a:r>
            <a:r>
              <a:rPr lang="en-US" sz="2600" dirty="0"/>
              <a:t>  </a:t>
            </a:r>
            <a:r>
              <a:rPr lang="en-US" sz="2600" dirty="0" err="1"/>
              <a:t>aniqlasa</a:t>
            </a:r>
            <a:r>
              <a:rPr lang="en-US" sz="2600" dirty="0"/>
              <a:t> </a:t>
            </a:r>
            <a:r>
              <a:rPr lang="en-US" sz="2600" dirty="0" err="1"/>
              <a:t>xam</a:t>
            </a:r>
            <a:r>
              <a:rPr lang="en-US" sz="2600" dirty="0"/>
              <a:t>, </a:t>
            </a:r>
            <a:r>
              <a:rPr lang="en-US" sz="2600" dirty="0" err="1"/>
              <a:t>unda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 </a:t>
            </a:r>
            <a:r>
              <a:rPr lang="en-US" sz="2600" dirty="0" err="1"/>
              <a:t>axamiyatli</a:t>
            </a:r>
            <a:r>
              <a:rPr lang="en-US" sz="2600" dirty="0"/>
              <a:t>, </a:t>
            </a:r>
            <a:r>
              <a:rPr lang="en-US" sz="2600" dirty="0" err="1"/>
              <a:t>yangi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bermaydi</a:t>
            </a:r>
            <a:r>
              <a:rPr lang="en-US" sz="2600" dirty="0"/>
              <a:t>. Model </a:t>
            </a:r>
            <a:r>
              <a:rPr lang="en-US" sz="2600" dirty="0" err="1"/>
              <a:t>xar</a:t>
            </a:r>
            <a:r>
              <a:rPr lang="en-US" sz="2600" dirty="0"/>
              <a:t> </a:t>
            </a:r>
            <a:r>
              <a:rPr lang="en-US" sz="2600" dirty="0" err="1"/>
              <a:t>qachon</a:t>
            </a:r>
            <a:r>
              <a:rPr lang="en-US" sz="2600" dirty="0"/>
              <a:t> </a:t>
            </a:r>
            <a:r>
              <a:rPr lang="en-US" sz="2600" dirty="0" err="1"/>
              <a:t>gipoteza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taxmindir</a:t>
            </a:r>
            <a:r>
              <a:rPr lang="en-US" sz="2600" dirty="0"/>
              <a:t>. Fan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texnikaning</a:t>
            </a:r>
            <a:r>
              <a:rPr lang="en-US" sz="2600" dirty="0"/>
              <a:t> </a:t>
            </a:r>
            <a:r>
              <a:rPr lang="en-US" sz="2600" dirty="0" err="1"/>
              <a:t>turli</a:t>
            </a:r>
            <a:r>
              <a:rPr lang="en-US" sz="2600" dirty="0"/>
              <a:t> </a:t>
            </a:r>
            <a:r>
              <a:rPr lang="en-US" sz="2600" dirty="0" err="1"/>
              <a:t>soxalarida</a:t>
            </a:r>
            <a:r>
              <a:rPr lang="en-US" sz="2600" dirty="0"/>
              <a:t>  </a:t>
            </a:r>
            <a:r>
              <a:rPr lang="en-US" sz="2600" dirty="0" err="1"/>
              <a:t>ko‘plab</a:t>
            </a:r>
            <a:r>
              <a:rPr lang="en-US" sz="2600" dirty="0"/>
              <a:t> </a:t>
            </a:r>
            <a:r>
              <a:rPr lang="en-US" sz="2600" dirty="0" err="1"/>
              <a:t>modellar</a:t>
            </a:r>
            <a:r>
              <a:rPr lang="en-US" sz="2600" dirty="0"/>
              <a:t> </a:t>
            </a:r>
            <a:r>
              <a:rPr lang="en-US" sz="2600" dirty="0" err="1"/>
              <a:t>taklif</a:t>
            </a:r>
            <a:r>
              <a:rPr lang="en-US" sz="2600" dirty="0"/>
              <a:t> </a:t>
            </a:r>
            <a:r>
              <a:rPr lang="en-US" sz="2600" dirty="0" err="1"/>
              <a:t>qilinadi</a:t>
            </a:r>
            <a:r>
              <a:rPr lang="en-US" sz="2600" dirty="0"/>
              <a:t>. Ammo, </a:t>
            </a:r>
            <a:r>
              <a:rPr lang="en-US" sz="2600" dirty="0" err="1"/>
              <a:t>ularning</a:t>
            </a:r>
            <a:r>
              <a:rPr lang="en-US" sz="2600" dirty="0"/>
              <a:t> </a:t>
            </a:r>
            <a:r>
              <a:rPr lang="en-US" sz="2600" dirty="0" err="1"/>
              <a:t>barchasini</a:t>
            </a:r>
            <a:r>
              <a:rPr lang="en-US" sz="2600" dirty="0"/>
              <a:t> </a:t>
            </a:r>
            <a:r>
              <a:rPr lang="en-US" sz="2600" dirty="0" err="1"/>
              <a:t>to‘rt</a:t>
            </a:r>
            <a:r>
              <a:rPr lang="en-US" sz="2600" dirty="0"/>
              <a:t> </a:t>
            </a:r>
            <a:r>
              <a:rPr lang="en-US" sz="2600" dirty="0" err="1"/>
              <a:t>klassga</a:t>
            </a:r>
            <a:r>
              <a:rPr lang="en-US" sz="2600" dirty="0"/>
              <a:t>  </a:t>
            </a:r>
            <a:r>
              <a:rPr lang="en-US" sz="2600" dirty="0" err="1"/>
              <a:t>bo‘lish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: </a:t>
            </a:r>
            <a:r>
              <a:rPr lang="en-US" sz="2600" dirty="0" err="1"/>
              <a:t>Og‘zaki</a:t>
            </a:r>
            <a:r>
              <a:rPr lang="en-US" sz="2600" dirty="0"/>
              <a:t> (verbal),  </a:t>
            </a:r>
            <a:r>
              <a:rPr lang="en-US" sz="2600" dirty="0" err="1"/>
              <a:t>grafik</a:t>
            </a:r>
            <a:r>
              <a:rPr lang="en-US" sz="2600" dirty="0"/>
              <a:t>,  </a:t>
            </a:r>
            <a:r>
              <a:rPr lang="en-US" sz="2600" dirty="0" err="1"/>
              <a:t>matematik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fizikaviy</a:t>
            </a:r>
            <a:r>
              <a:rPr lang="en-US" sz="2600" dirty="0"/>
              <a:t>  </a:t>
            </a:r>
            <a:r>
              <a:rPr lang="en-US" sz="2600" dirty="0" err="1"/>
              <a:t>modellar</a:t>
            </a:r>
            <a:r>
              <a:rPr lang="en-US" sz="2600" dirty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951236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4"/>
            <a:ext cx="10394707" cy="5151561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sz="2600" dirty="0"/>
              <a:t>4. VAZIFANI IFODALASH (TA’RIFLASH).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600" dirty="0" err="1"/>
              <a:t>Vazifani</a:t>
            </a:r>
            <a:r>
              <a:rPr lang="en-US" sz="2600" dirty="0"/>
              <a:t> </a:t>
            </a:r>
            <a:r>
              <a:rPr lang="en-US" sz="2600" dirty="0" err="1"/>
              <a:t>qo‘yish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 </a:t>
            </a:r>
            <a:r>
              <a:rPr lang="en-US" sz="2600" dirty="0" err="1"/>
              <a:t>ifodalashni</a:t>
            </a:r>
            <a:r>
              <a:rPr lang="en-US" sz="2600" dirty="0"/>
              <a:t> </a:t>
            </a:r>
            <a:r>
              <a:rPr lang="en-US" sz="2600" dirty="0" err="1"/>
              <a:t>uni</a:t>
            </a:r>
            <a:r>
              <a:rPr lang="en-US" sz="2600" dirty="0"/>
              <a:t> </a:t>
            </a:r>
            <a:r>
              <a:rPr lang="en-US" sz="2600" dirty="0" err="1"/>
              <a:t>tanlash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vazifa</a:t>
            </a:r>
            <a:r>
              <a:rPr lang="en-US" sz="2600" dirty="0"/>
              <a:t> </a:t>
            </a:r>
            <a:r>
              <a:rPr lang="en-US" sz="2600" dirty="0" err="1"/>
              <a:t>yuzasidan</a:t>
            </a:r>
            <a:r>
              <a:rPr lang="en-US" sz="2600" dirty="0"/>
              <a:t> </a:t>
            </a:r>
            <a:r>
              <a:rPr lang="en-US" sz="2600" dirty="0" err="1"/>
              <a:t>Og‘zaki</a:t>
            </a:r>
            <a:r>
              <a:rPr lang="en-US" sz="2600" dirty="0"/>
              <a:t> </a:t>
            </a:r>
            <a:r>
              <a:rPr lang="en-US" sz="2600" dirty="0" err="1"/>
              <a:t>tortishuvlar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 </a:t>
            </a:r>
            <a:r>
              <a:rPr lang="en-US" sz="2600" dirty="0" err="1"/>
              <a:t>almashtirib</a:t>
            </a:r>
            <a:r>
              <a:rPr lang="en-US" sz="2600" dirty="0"/>
              <a:t> </a:t>
            </a:r>
            <a:r>
              <a:rPr lang="en-US" sz="2600" dirty="0" err="1"/>
              <a:t>yubormaslik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. </a:t>
            </a:r>
            <a:r>
              <a:rPr lang="en-US" sz="2600" dirty="0" err="1"/>
              <a:t>Vazifani</a:t>
            </a:r>
            <a:r>
              <a:rPr lang="en-US" sz="2600" dirty="0"/>
              <a:t> </a:t>
            </a:r>
            <a:r>
              <a:rPr lang="en-US" sz="2600" dirty="0" err="1"/>
              <a:t>qo‘yish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ifodalash</a:t>
            </a:r>
            <a:r>
              <a:rPr lang="en-US" sz="2600" dirty="0"/>
              <a:t> -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berilgan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qidirilayotgan</a:t>
            </a:r>
            <a:r>
              <a:rPr lang="en-US" sz="2600" dirty="0"/>
              <a:t> </a:t>
            </a:r>
            <a:r>
              <a:rPr lang="en-US" sz="2600" dirty="0" err="1"/>
              <a:t>o‘zgaruvchilar</a:t>
            </a:r>
            <a:r>
              <a:rPr lang="en-US" sz="2600" dirty="0"/>
              <a:t> </a:t>
            </a:r>
            <a:r>
              <a:rPr lang="en-US" sz="2600" dirty="0" err="1"/>
              <a:t>orasidagi</a:t>
            </a:r>
            <a:r>
              <a:rPr lang="en-US" sz="2600" dirty="0"/>
              <a:t> </a:t>
            </a:r>
            <a:r>
              <a:rPr lang="en-US" sz="2600" dirty="0" err="1"/>
              <a:t>o‘zaro</a:t>
            </a:r>
            <a:r>
              <a:rPr lang="en-US" sz="2600" dirty="0"/>
              <a:t> </a:t>
            </a:r>
            <a:r>
              <a:rPr lang="en-US" sz="2600" dirty="0" err="1"/>
              <a:t>bog‘lanishlarning</a:t>
            </a:r>
            <a:r>
              <a:rPr lang="en-US" sz="2600" dirty="0"/>
              <a:t>  </a:t>
            </a:r>
            <a:r>
              <a:rPr lang="en-US" sz="2600" dirty="0" err="1"/>
              <a:t>miqdoriy</a:t>
            </a:r>
            <a:r>
              <a:rPr lang="en-US" sz="2600" dirty="0"/>
              <a:t> </a:t>
            </a:r>
            <a:r>
              <a:rPr lang="en-US" sz="2600" dirty="0" err="1"/>
              <a:t>tizimini</a:t>
            </a:r>
            <a:r>
              <a:rPr lang="en-US" sz="2600" dirty="0"/>
              <a:t> </a:t>
            </a:r>
            <a:r>
              <a:rPr lang="en-US" sz="2600" dirty="0" err="1"/>
              <a:t>aniqlashdir</a:t>
            </a:r>
            <a:r>
              <a:rPr lang="en-US" sz="2600" dirty="0"/>
              <a:t>. </a:t>
            </a:r>
            <a:r>
              <a:rPr lang="en-US" sz="2600" dirty="0" err="1"/>
              <a:t>Bunda</a:t>
            </a:r>
            <a:r>
              <a:rPr lang="en-US" sz="2600" dirty="0"/>
              <a:t> </a:t>
            </a:r>
            <a:r>
              <a:rPr lang="en-US" sz="2600" dirty="0" err="1"/>
              <a:t>ba’zi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, </a:t>
            </a:r>
            <a:r>
              <a:rPr lang="en-US" sz="2600" dirty="0" err="1"/>
              <a:t>o‘zaro</a:t>
            </a:r>
            <a:r>
              <a:rPr lang="en-US" sz="2600" dirty="0"/>
              <a:t> </a:t>
            </a:r>
            <a:r>
              <a:rPr lang="en-US" sz="2600" dirty="0" err="1"/>
              <a:t>bog‘lanishlarni</a:t>
            </a:r>
            <a:r>
              <a:rPr lang="en-US" sz="2600" dirty="0"/>
              <a:t>,  </a:t>
            </a:r>
            <a:r>
              <a:rPr lang="en-US" sz="2600" dirty="0" err="1"/>
              <a:t>funksiyalar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funksionallar</a:t>
            </a:r>
            <a:r>
              <a:rPr lang="en-US" sz="2600" dirty="0"/>
              <a:t> </a:t>
            </a:r>
            <a:r>
              <a:rPr lang="en-US" sz="2600" dirty="0" err="1"/>
              <a:t>ko‘rinishida</a:t>
            </a:r>
            <a:r>
              <a:rPr lang="en-US" sz="2600" dirty="0"/>
              <a:t> </a:t>
            </a:r>
            <a:r>
              <a:rPr lang="en-US" sz="2600" dirty="0" err="1"/>
              <a:t>shartli</a:t>
            </a:r>
            <a:r>
              <a:rPr lang="en-US" sz="2600" dirty="0"/>
              <a:t> </a:t>
            </a:r>
            <a:r>
              <a:rPr lang="en-US" sz="2600" dirty="0" err="1"/>
              <a:t>belgilash</a:t>
            </a:r>
            <a:r>
              <a:rPr lang="en-US" sz="2600" dirty="0"/>
              <a:t> </a:t>
            </a:r>
            <a:r>
              <a:rPr lang="en-US" sz="2600" dirty="0" err="1"/>
              <a:t>ruxsat</a:t>
            </a:r>
            <a:r>
              <a:rPr lang="en-US" sz="2600" dirty="0"/>
              <a:t> </a:t>
            </a:r>
            <a:r>
              <a:rPr lang="en-US" sz="2600" dirty="0" err="1"/>
              <a:t>etiladi</a:t>
            </a:r>
            <a:r>
              <a:rPr lang="en-US" sz="2600" dirty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200" dirty="0"/>
              <a:t>	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609341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4"/>
            <a:ext cx="10394707" cy="5151561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 smtClean="0"/>
              <a:t>To‘g‘ri</a:t>
            </a:r>
            <a:r>
              <a:rPr lang="en-US" sz="2600" dirty="0" smtClean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ifodalangan</a:t>
            </a:r>
            <a:r>
              <a:rPr lang="en-US" sz="2600" dirty="0"/>
              <a:t> </a:t>
            </a:r>
            <a:r>
              <a:rPr lang="en-US" sz="2600" dirty="0" err="1"/>
              <a:t>vazifa</a:t>
            </a:r>
            <a:r>
              <a:rPr lang="en-US" sz="2600" dirty="0"/>
              <a:t>, </a:t>
            </a:r>
            <a:r>
              <a:rPr lang="en-US" sz="2600" dirty="0" err="1"/>
              <a:t>nima</a:t>
            </a:r>
            <a:r>
              <a:rPr lang="en-US" sz="2600" dirty="0"/>
              <a:t> </a:t>
            </a:r>
            <a:r>
              <a:rPr lang="en-US" sz="2600" dirty="0" err="1"/>
              <a:t>berilgan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 </a:t>
            </a:r>
            <a:r>
              <a:rPr lang="en-US" sz="2600" dirty="0" err="1"/>
              <a:t>xisoblanadi</a:t>
            </a:r>
            <a:r>
              <a:rPr lang="en-US" sz="2600" dirty="0"/>
              <a:t>, </a:t>
            </a:r>
            <a:r>
              <a:rPr lang="en-US" sz="2600" dirty="0" err="1"/>
              <a:t>nimani</a:t>
            </a:r>
            <a:r>
              <a:rPr lang="en-US" sz="2600" dirty="0"/>
              <a:t> </a:t>
            </a:r>
            <a:r>
              <a:rPr lang="en-US" sz="2600" dirty="0" err="1"/>
              <a:t>tanlash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amaliyotda</a:t>
            </a:r>
            <a:r>
              <a:rPr lang="en-US" sz="2600" dirty="0"/>
              <a:t>  </a:t>
            </a:r>
            <a:r>
              <a:rPr lang="en-US" sz="2600" dirty="0" err="1"/>
              <a:t>xar</a:t>
            </a:r>
            <a:r>
              <a:rPr lang="en-US" sz="2600" dirty="0"/>
              <a:t>  </a:t>
            </a:r>
            <a:r>
              <a:rPr lang="en-US" sz="2600" dirty="0" err="1"/>
              <a:t>qachon</a:t>
            </a:r>
            <a:r>
              <a:rPr lang="en-US" sz="2600" dirty="0"/>
              <a:t>  </a:t>
            </a:r>
            <a:r>
              <a:rPr lang="en-US" sz="2600" dirty="0" err="1"/>
              <a:t>bor</a:t>
            </a:r>
            <a:r>
              <a:rPr lang="en-US" sz="2600" dirty="0"/>
              <a:t>  </a:t>
            </a:r>
            <a:r>
              <a:rPr lang="en-US" sz="2600" dirty="0" err="1"/>
              <a:t>bo‘lgan</a:t>
            </a:r>
            <a:r>
              <a:rPr lang="en-US" sz="2600" dirty="0"/>
              <a:t> </a:t>
            </a:r>
            <a:r>
              <a:rPr lang="en-US" sz="2600" dirty="0" err="1"/>
              <a:t>cheklanishlar</a:t>
            </a:r>
            <a:r>
              <a:rPr lang="en-US" sz="2600" dirty="0"/>
              <a:t> </a:t>
            </a:r>
            <a:r>
              <a:rPr lang="en-US" sz="2600" dirty="0" err="1"/>
              <a:t>nimadan</a:t>
            </a:r>
            <a:r>
              <a:rPr lang="en-US" sz="2600" dirty="0"/>
              <a:t> </a:t>
            </a:r>
            <a:r>
              <a:rPr lang="en-US" sz="2600" dirty="0" err="1"/>
              <a:t>iborat</a:t>
            </a:r>
            <a:r>
              <a:rPr lang="en-US" sz="2600" dirty="0"/>
              <a:t> </a:t>
            </a:r>
            <a:r>
              <a:rPr lang="en-US" sz="2600" dirty="0" err="1"/>
              <a:t>degan</a:t>
            </a:r>
            <a:r>
              <a:rPr lang="en-US" sz="2600" dirty="0"/>
              <a:t> </a:t>
            </a:r>
            <a:r>
              <a:rPr lang="en-US" sz="2600" dirty="0" err="1"/>
              <a:t>tushunchalarga</a:t>
            </a:r>
            <a:r>
              <a:rPr lang="en-US" sz="2600" dirty="0"/>
              <a:t> </a:t>
            </a:r>
            <a:r>
              <a:rPr lang="en-US" sz="2600" dirty="0" err="1"/>
              <a:t>turlicha</a:t>
            </a:r>
            <a:r>
              <a:rPr lang="en-US" sz="2600" dirty="0"/>
              <a:t> </a:t>
            </a:r>
            <a:r>
              <a:rPr lang="en-US" sz="2600" dirty="0" err="1"/>
              <a:t>ma’no</a:t>
            </a:r>
            <a:r>
              <a:rPr lang="en-US" sz="2600" dirty="0"/>
              <a:t>  </a:t>
            </a:r>
            <a:r>
              <a:rPr lang="en-US" sz="2600" dirty="0" err="1"/>
              <a:t>berishga</a:t>
            </a:r>
            <a:r>
              <a:rPr lang="en-US" sz="2600" dirty="0"/>
              <a:t> </a:t>
            </a:r>
            <a:r>
              <a:rPr lang="en-US" sz="2600" dirty="0" err="1"/>
              <a:t>yo‘l</a:t>
            </a:r>
            <a:r>
              <a:rPr lang="en-US" sz="2600" dirty="0"/>
              <a:t> </a:t>
            </a:r>
            <a:r>
              <a:rPr lang="en-US" sz="2600" dirty="0" err="1"/>
              <a:t>qo‘ymaydi</a:t>
            </a:r>
            <a:r>
              <a:rPr lang="en-US" sz="2600" dirty="0"/>
              <a:t>.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vazifani</a:t>
            </a:r>
            <a:r>
              <a:rPr lang="en-US" sz="2600" dirty="0"/>
              <a:t> </a:t>
            </a:r>
            <a:r>
              <a:rPr lang="en-US" sz="2600" dirty="0" err="1"/>
              <a:t>qo‘yish</a:t>
            </a:r>
            <a:r>
              <a:rPr lang="en-US" sz="2600" dirty="0"/>
              <a:t>, </a:t>
            </a: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  </a:t>
            </a:r>
            <a:r>
              <a:rPr lang="en-US" sz="2600" dirty="0" err="1"/>
              <a:t>algoritmining</a:t>
            </a:r>
            <a:r>
              <a:rPr lang="en-US" sz="2600" dirty="0"/>
              <a:t> </a:t>
            </a:r>
            <a:r>
              <a:rPr lang="en-US" sz="2600" dirty="0" err="1"/>
              <a:t>murakkab</a:t>
            </a:r>
            <a:r>
              <a:rPr lang="en-US" sz="2600" dirty="0"/>
              <a:t> </a:t>
            </a:r>
            <a:r>
              <a:rPr lang="en-US" sz="2600" dirty="0" err="1"/>
              <a:t>bosqichlaridan</a:t>
            </a:r>
            <a:r>
              <a:rPr lang="en-US" sz="2600" dirty="0"/>
              <a:t> </a:t>
            </a:r>
            <a:r>
              <a:rPr lang="en-US" sz="2600" dirty="0" err="1"/>
              <a:t>biriga</a:t>
            </a:r>
            <a:r>
              <a:rPr lang="en-US" sz="2600" dirty="0"/>
              <a:t> </a:t>
            </a:r>
            <a:r>
              <a:rPr lang="en-US" sz="2600" dirty="0" err="1"/>
              <a:t>kiradi</a:t>
            </a:r>
            <a:r>
              <a:rPr lang="en-US" sz="2600" dirty="0"/>
              <a:t>, </a:t>
            </a:r>
            <a:r>
              <a:rPr lang="en-US" sz="2600" dirty="0" err="1"/>
              <a:t>chunki</a:t>
            </a:r>
            <a:r>
              <a:rPr lang="en-US" sz="2600" dirty="0"/>
              <a:t> o‘ </a:t>
            </a:r>
            <a:r>
              <a:rPr lang="en-US" sz="2600" dirty="0" err="1"/>
              <a:t>urganilayotgan</a:t>
            </a:r>
            <a:r>
              <a:rPr lang="en-US" sz="2600" dirty="0"/>
              <a:t> </a:t>
            </a:r>
            <a:r>
              <a:rPr lang="en-US" sz="2600" dirty="0" err="1"/>
              <a:t>sohani</a:t>
            </a:r>
            <a:r>
              <a:rPr lang="en-US" sz="2600" dirty="0"/>
              <a:t> </a:t>
            </a:r>
            <a:r>
              <a:rPr lang="en-US" sz="2600" dirty="0" err="1"/>
              <a:t>chuqur</a:t>
            </a:r>
            <a:r>
              <a:rPr lang="en-US" sz="2600" dirty="0"/>
              <a:t> </a:t>
            </a:r>
            <a:r>
              <a:rPr lang="en-US" sz="2600" dirty="0" err="1"/>
              <a:t>bilishni</a:t>
            </a:r>
            <a:r>
              <a:rPr lang="en-US" sz="2600" dirty="0"/>
              <a:t> </a:t>
            </a:r>
            <a:r>
              <a:rPr lang="en-US" sz="2600" dirty="0" err="1"/>
              <a:t>taqazo</a:t>
            </a:r>
            <a:r>
              <a:rPr lang="en-US" sz="2600" dirty="0"/>
              <a:t> </a:t>
            </a:r>
            <a:r>
              <a:rPr lang="en-US" sz="2600" dirty="0" err="1"/>
              <a:t>qiladi</a:t>
            </a:r>
            <a:r>
              <a:rPr lang="en-US" sz="2600" dirty="0" smtClean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914242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4"/>
            <a:ext cx="10394707" cy="515156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600" dirty="0" err="1"/>
              <a:t>Vazifalar</a:t>
            </a:r>
            <a:r>
              <a:rPr lang="en-US" sz="2600" dirty="0"/>
              <a:t> </a:t>
            </a:r>
            <a:r>
              <a:rPr lang="en-US" sz="2600" dirty="0" err="1"/>
              <a:t>ob’ektning</a:t>
            </a:r>
            <a:r>
              <a:rPr lang="en-US" sz="2600" dirty="0"/>
              <a:t> </a:t>
            </a:r>
            <a:r>
              <a:rPr lang="en-US" sz="2600" dirty="0" err="1"/>
              <a:t>qaysi</a:t>
            </a:r>
            <a:r>
              <a:rPr lang="en-US" sz="2600" dirty="0"/>
              <a:t> </a:t>
            </a:r>
            <a:r>
              <a:rPr lang="en-US" sz="2600" dirty="0" err="1"/>
              <a:t>xususiyatlarini</a:t>
            </a:r>
            <a:r>
              <a:rPr lang="en-US" sz="2600" dirty="0"/>
              <a:t> </a:t>
            </a:r>
            <a:r>
              <a:rPr lang="en-US" sz="2600" dirty="0" err="1"/>
              <a:t>tadqiq</a:t>
            </a:r>
            <a:r>
              <a:rPr lang="en-US" sz="2600" dirty="0"/>
              <a:t> </a:t>
            </a:r>
            <a:r>
              <a:rPr lang="en-US" sz="2600" dirty="0" err="1"/>
              <a:t>qilishni</a:t>
            </a:r>
            <a:r>
              <a:rPr lang="en-US" sz="2600" dirty="0"/>
              <a:t>, </a:t>
            </a:r>
            <a:r>
              <a:rPr lang="en-US" sz="2600" dirty="0" err="1"/>
              <a:t>uni</a:t>
            </a:r>
            <a:r>
              <a:rPr lang="en-US" sz="2600" dirty="0"/>
              <a:t> </a:t>
            </a:r>
            <a:r>
              <a:rPr lang="en-US" sz="2600" dirty="0" err="1"/>
              <a:t>ifodalaydigan</a:t>
            </a:r>
            <a:r>
              <a:rPr lang="en-US" sz="2600" dirty="0"/>
              <a:t> </a:t>
            </a:r>
            <a:r>
              <a:rPr lang="en-US" sz="2600" dirty="0" err="1"/>
              <a:t>chiqish</a:t>
            </a:r>
            <a:r>
              <a:rPr lang="en-US" sz="2600" dirty="0"/>
              <a:t> </a:t>
            </a:r>
            <a:r>
              <a:rPr lang="en-US" sz="2600" dirty="0" err="1"/>
              <a:t>parametrlariga</a:t>
            </a:r>
            <a:r>
              <a:rPr lang="en-US" sz="2600" dirty="0"/>
              <a:t> </a:t>
            </a:r>
            <a:r>
              <a:rPr lang="en-US" sz="2600" dirty="0" err="1"/>
              <a:t>ta’sir</a:t>
            </a:r>
            <a:r>
              <a:rPr lang="en-US" sz="2600" dirty="0"/>
              <a:t> </a:t>
            </a:r>
            <a:r>
              <a:rPr lang="en-US" sz="2600" dirty="0" err="1"/>
              <a:t>darajasini</a:t>
            </a:r>
            <a:r>
              <a:rPr lang="en-US" sz="2600" dirty="0"/>
              <a:t> </a:t>
            </a:r>
            <a:r>
              <a:rPr lang="en-US" sz="2600" dirty="0" err="1"/>
              <a:t>aniqlashni</a:t>
            </a:r>
            <a:r>
              <a:rPr lang="en-US" sz="2600" dirty="0"/>
              <a:t> </a:t>
            </a:r>
            <a:r>
              <a:rPr lang="en-US" sz="2600" dirty="0" err="1"/>
              <a:t>konkret</a:t>
            </a:r>
            <a:r>
              <a:rPr lang="en-US" sz="2600" dirty="0"/>
              <a:t>,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qo‘yishni</a:t>
            </a:r>
            <a:r>
              <a:rPr lang="en-US" sz="2600" dirty="0"/>
              <a:t> </a:t>
            </a:r>
            <a:r>
              <a:rPr lang="en-US" sz="2600" dirty="0" err="1"/>
              <a:t>talab</a:t>
            </a:r>
            <a:r>
              <a:rPr lang="en-US" sz="2600" dirty="0"/>
              <a:t> </a:t>
            </a:r>
            <a:r>
              <a:rPr lang="en-US" sz="2600" dirty="0" err="1"/>
              <a:t>qiladi</a:t>
            </a:r>
            <a:r>
              <a:rPr lang="en-US" sz="2600" dirty="0"/>
              <a:t>. </a:t>
            </a:r>
            <a:r>
              <a:rPr lang="en-US" sz="2600" dirty="0" err="1"/>
              <a:t>Ba’zida</a:t>
            </a:r>
            <a:r>
              <a:rPr lang="en-US" sz="2600" dirty="0"/>
              <a:t> </a:t>
            </a:r>
            <a:r>
              <a:rPr lang="en-US" sz="2600" dirty="0" err="1"/>
              <a:t>ob’ektning</a:t>
            </a:r>
            <a:r>
              <a:rPr lang="en-US" sz="2600" dirty="0"/>
              <a:t> </a:t>
            </a:r>
            <a:r>
              <a:rPr lang="en-US" sz="2600" dirty="0" err="1"/>
              <a:t>chiqish</a:t>
            </a:r>
            <a:r>
              <a:rPr lang="en-US" sz="2600" dirty="0"/>
              <a:t> </a:t>
            </a:r>
            <a:r>
              <a:rPr lang="en-US" sz="2600" dirty="0" err="1"/>
              <a:t>parametrlariga</a:t>
            </a:r>
            <a:r>
              <a:rPr lang="en-US" sz="2600" dirty="0"/>
              <a:t> </a:t>
            </a:r>
            <a:r>
              <a:rPr lang="en-US" sz="2600" dirty="0" err="1"/>
              <a:t>ta’sir</a:t>
            </a:r>
            <a:r>
              <a:rPr lang="en-US" sz="2600" dirty="0"/>
              <a:t> </a:t>
            </a:r>
            <a:r>
              <a:rPr lang="en-US" sz="2600" dirty="0" err="1"/>
              <a:t>etadigan</a:t>
            </a:r>
            <a:r>
              <a:rPr lang="en-US" sz="2600" dirty="0"/>
              <a:t> </a:t>
            </a:r>
            <a:r>
              <a:rPr lang="en-US" sz="2600" dirty="0" err="1"/>
              <a:t>faktorlar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ularning</a:t>
            </a:r>
            <a:r>
              <a:rPr lang="en-US" sz="2600" dirty="0"/>
              <a:t> </a:t>
            </a:r>
            <a:r>
              <a:rPr lang="en-US" sz="2600" dirty="0" err="1"/>
              <a:t>o‘zaro</a:t>
            </a:r>
            <a:r>
              <a:rPr lang="en-US" sz="2600" dirty="0"/>
              <a:t> </a:t>
            </a:r>
            <a:r>
              <a:rPr lang="en-US" sz="2600" dirty="0" err="1"/>
              <a:t>bog‘liqligi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tenglamalar</a:t>
            </a:r>
            <a:r>
              <a:rPr lang="en-US" sz="2600" dirty="0"/>
              <a:t> </a:t>
            </a:r>
            <a:r>
              <a:rPr lang="en-US" sz="2600" dirty="0" err="1"/>
              <a:t>orqali</a:t>
            </a:r>
            <a:r>
              <a:rPr lang="en-US" sz="2600" dirty="0"/>
              <a:t> </a:t>
            </a:r>
            <a:r>
              <a:rPr lang="en-US" sz="2600" dirty="0" err="1"/>
              <a:t>ifodalangan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 </a:t>
            </a: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plugning</a:t>
            </a:r>
            <a:r>
              <a:rPr lang="en-US" sz="2600" dirty="0"/>
              <a:t> </a:t>
            </a:r>
            <a:r>
              <a:rPr lang="en-US" sz="2600" dirty="0" err="1"/>
              <a:t>qarshiligi</a:t>
            </a:r>
            <a:r>
              <a:rPr lang="en-US" sz="2600" dirty="0"/>
              <a:t> R </a:t>
            </a:r>
            <a:r>
              <a:rPr lang="en-US" sz="2600" dirty="0" err="1"/>
              <a:t>asosan</a:t>
            </a:r>
            <a:r>
              <a:rPr lang="en-US" sz="2600" dirty="0"/>
              <a:t> </a:t>
            </a:r>
            <a:r>
              <a:rPr lang="en-US" sz="2600" dirty="0" err="1"/>
              <a:t>shudgorlash</a:t>
            </a:r>
            <a:r>
              <a:rPr lang="en-US" sz="2600" dirty="0"/>
              <a:t> </a:t>
            </a:r>
            <a:r>
              <a:rPr lang="en-US" sz="2600" dirty="0" err="1"/>
              <a:t>chuqurliga</a:t>
            </a:r>
            <a:r>
              <a:rPr lang="en-US" sz="2600" dirty="0"/>
              <a:t> a, </a:t>
            </a:r>
            <a:r>
              <a:rPr lang="en-US" sz="2600" dirty="0" err="1"/>
              <a:t>korpusning</a:t>
            </a:r>
            <a:r>
              <a:rPr lang="en-US" sz="2600" dirty="0"/>
              <a:t> </a:t>
            </a:r>
            <a:r>
              <a:rPr lang="en-US" sz="2600" dirty="0" err="1"/>
              <a:t>qamrash</a:t>
            </a:r>
            <a:r>
              <a:rPr lang="en-US" sz="2600" dirty="0"/>
              <a:t> </a:t>
            </a:r>
            <a:r>
              <a:rPr lang="en-US" sz="2600" dirty="0" err="1"/>
              <a:t>kengligi</a:t>
            </a:r>
            <a:r>
              <a:rPr lang="en-US" sz="2600" dirty="0"/>
              <a:t> v, </a:t>
            </a:r>
            <a:r>
              <a:rPr lang="en-US" sz="2600" dirty="0" err="1"/>
              <a:t>korpuslar</a:t>
            </a:r>
            <a:r>
              <a:rPr lang="en-US" sz="2600" dirty="0"/>
              <a:t> </a:t>
            </a:r>
            <a:r>
              <a:rPr lang="en-US" sz="2600" dirty="0" err="1"/>
              <a:t>soni</a:t>
            </a:r>
            <a:r>
              <a:rPr lang="en-US" sz="2600" dirty="0"/>
              <a:t> p </a:t>
            </a:r>
            <a:r>
              <a:rPr lang="en-US" sz="2600" dirty="0" err="1"/>
              <a:t>ga</a:t>
            </a:r>
            <a:r>
              <a:rPr lang="en-US" sz="2600" dirty="0"/>
              <a:t> </a:t>
            </a:r>
            <a:r>
              <a:rPr lang="en-US" sz="2600" dirty="0" err="1"/>
              <a:t>bog‘liq</a:t>
            </a:r>
            <a:r>
              <a:rPr lang="en-US" sz="2600" dirty="0"/>
              <a:t>.. Agar </a:t>
            </a:r>
            <a:r>
              <a:rPr lang="en-US" sz="2600" dirty="0" err="1"/>
              <a:t>kirish</a:t>
            </a:r>
            <a:r>
              <a:rPr lang="en-US" sz="2600" dirty="0"/>
              <a:t> </a:t>
            </a:r>
            <a:r>
              <a:rPr lang="en-US" sz="2600" dirty="0" err="1"/>
              <a:t>parametrlari</a:t>
            </a:r>
            <a:r>
              <a:rPr lang="en-US" sz="2600" dirty="0"/>
              <a:t> </a:t>
            </a:r>
            <a:r>
              <a:rPr lang="en-US" sz="2600" dirty="0" err="1"/>
              <a:t>a,i,p</a:t>
            </a:r>
            <a:r>
              <a:rPr lang="en-US" sz="2600" dirty="0"/>
              <a:t> </a:t>
            </a:r>
            <a:r>
              <a:rPr lang="en-US" sz="2600" dirty="0" err="1"/>
              <a:t>bo‘lsa</a:t>
            </a:r>
            <a:r>
              <a:rPr lang="en-US" sz="2600" dirty="0"/>
              <a:t>  </a:t>
            </a:r>
            <a:r>
              <a:rPr lang="en-US" sz="2600" dirty="0" err="1"/>
              <a:t>o‘zaro</a:t>
            </a:r>
            <a:r>
              <a:rPr lang="en-US" sz="2600" dirty="0"/>
              <a:t> </a:t>
            </a:r>
            <a:r>
              <a:rPr lang="en-US" sz="2600" dirty="0" err="1"/>
              <a:t>bog‘liqlik</a:t>
            </a:r>
            <a:r>
              <a:rPr lang="en-US" sz="2600" dirty="0"/>
              <a:t> </a:t>
            </a:r>
            <a:r>
              <a:rPr lang="en-US" sz="2600" dirty="0" err="1"/>
              <a:t>quyidagicha</a:t>
            </a:r>
            <a:r>
              <a:rPr lang="en-US" sz="2600" dirty="0"/>
              <a:t> </a:t>
            </a:r>
            <a:r>
              <a:rPr lang="en-US" sz="2600" dirty="0" err="1"/>
              <a:t>qo‘yilishi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:</a:t>
            </a:r>
          </a:p>
          <a:p>
            <a:pPr marL="0" indent="0" algn="ctr">
              <a:buNone/>
            </a:pPr>
            <a:r>
              <a:rPr lang="en-US" sz="2600" dirty="0"/>
              <a:t>R=</a:t>
            </a:r>
            <a:r>
              <a:rPr lang="en-US" sz="2600" dirty="0" err="1"/>
              <a:t>K∙a∙v∙p</a:t>
            </a:r>
            <a:r>
              <a:rPr lang="en-US" sz="2600" dirty="0"/>
              <a:t>			(1.1)</a:t>
            </a:r>
          </a:p>
          <a:p>
            <a:pPr marL="0" indent="0" algn="just">
              <a:buNone/>
            </a:pPr>
            <a:r>
              <a:rPr lang="en-US" sz="2200" dirty="0"/>
              <a:t>	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3753379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4"/>
            <a:ext cx="10394707" cy="5151561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Ba’zida</a:t>
            </a:r>
            <a:r>
              <a:rPr lang="en-US" sz="2600" dirty="0"/>
              <a:t>, </a:t>
            </a:r>
            <a:r>
              <a:rPr lang="en-US" sz="2600" dirty="0" err="1"/>
              <a:t>tenglama</a:t>
            </a:r>
            <a:r>
              <a:rPr lang="en-US" sz="2600" dirty="0"/>
              <a:t> </a:t>
            </a:r>
            <a:r>
              <a:rPr lang="en-US" sz="2600" dirty="0" err="1"/>
              <a:t>vazifani</a:t>
            </a:r>
            <a:r>
              <a:rPr lang="en-US" sz="2600" dirty="0"/>
              <a:t> </a:t>
            </a:r>
            <a:r>
              <a:rPr lang="en-US" sz="2600" dirty="0" err="1"/>
              <a:t>echimi</a:t>
            </a:r>
            <a:r>
              <a:rPr lang="en-US" sz="2600" dirty="0"/>
              <a:t> deb </a:t>
            </a:r>
            <a:r>
              <a:rPr lang="en-US" sz="2600" dirty="0" err="1"/>
              <a:t>xisoblanadi</a:t>
            </a:r>
            <a:r>
              <a:rPr lang="en-US" sz="2600" dirty="0"/>
              <a:t>,  </a:t>
            </a:r>
            <a:r>
              <a:rPr lang="en-US" sz="2600" dirty="0" err="1"/>
              <a:t>bu</a:t>
            </a:r>
            <a:r>
              <a:rPr lang="en-US" sz="2600" dirty="0"/>
              <a:t>  </a:t>
            </a:r>
            <a:r>
              <a:rPr lang="en-US" sz="2600" dirty="0" err="1"/>
              <a:t>xatodir</a:t>
            </a:r>
            <a:r>
              <a:rPr lang="en-US" sz="2600" dirty="0"/>
              <a:t>. 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Tenglama</a:t>
            </a:r>
            <a:r>
              <a:rPr lang="en-US" sz="2600" dirty="0"/>
              <a:t> - </a:t>
            </a:r>
            <a:r>
              <a:rPr lang="en-US" sz="2600" dirty="0" err="1"/>
              <a:t>vazifaning</a:t>
            </a:r>
            <a:r>
              <a:rPr lang="en-US" sz="2600" dirty="0"/>
              <a:t> </a:t>
            </a:r>
            <a:r>
              <a:rPr lang="en-US" sz="2600" dirty="0" err="1"/>
              <a:t>qo‘yilishi</a:t>
            </a:r>
            <a:r>
              <a:rPr lang="en-US" sz="2600" dirty="0"/>
              <a:t> </a:t>
            </a:r>
            <a:r>
              <a:rPr lang="en-US" sz="2600" dirty="0" err="1"/>
              <a:t>bo‘lib</a:t>
            </a:r>
            <a:r>
              <a:rPr lang="en-US" sz="2600" dirty="0"/>
              <a:t>,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tenglamadan</a:t>
            </a:r>
            <a:r>
              <a:rPr lang="en-US" sz="2600" dirty="0"/>
              <a:t>  </a:t>
            </a:r>
            <a:r>
              <a:rPr lang="en-US" sz="2600" dirty="0" err="1"/>
              <a:t>bog‘liqlik</a:t>
            </a:r>
            <a:r>
              <a:rPr lang="en-US" sz="2600" dirty="0"/>
              <a:t> </a:t>
            </a:r>
            <a:r>
              <a:rPr lang="en-US" sz="2600" dirty="0" err="1"/>
              <a:t>koeffitsienti</a:t>
            </a:r>
            <a:r>
              <a:rPr lang="en-US" sz="2600" dirty="0"/>
              <a:t> K </a:t>
            </a:r>
            <a:r>
              <a:rPr lang="en-US" sz="2600" dirty="0" err="1"/>
              <a:t>ni</a:t>
            </a:r>
            <a:r>
              <a:rPr lang="en-US" sz="2600" dirty="0"/>
              <a:t>  </a:t>
            </a:r>
            <a:r>
              <a:rPr lang="en-US" sz="2600" dirty="0" err="1"/>
              <a:t>xisoblab</a:t>
            </a:r>
            <a:r>
              <a:rPr lang="en-US" sz="2600" dirty="0"/>
              <a:t> </a:t>
            </a:r>
            <a:r>
              <a:rPr lang="en-US" sz="2600" dirty="0" err="1"/>
              <a:t>chiqarish</a:t>
            </a:r>
            <a:r>
              <a:rPr lang="en-US" sz="2600" dirty="0"/>
              <a:t> </a:t>
            </a:r>
            <a:r>
              <a:rPr lang="en-US" sz="2600" dirty="0" err="1"/>
              <a:t>tadqiqotning</a:t>
            </a:r>
            <a:r>
              <a:rPr lang="en-US" sz="2600" dirty="0"/>
              <a:t> </a:t>
            </a:r>
            <a:r>
              <a:rPr lang="en-US" sz="2600" dirty="0" err="1"/>
              <a:t>aloxida</a:t>
            </a:r>
            <a:r>
              <a:rPr lang="en-US" sz="2600" dirty="0"/>
              <a:t> </a:t>
            </a:r>
            <a:r>
              <a:rPr lang="en-US" sz="2600" dirty="0" err="1"/>
              <a:t>bosqichidir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smtClean="0"/>
              <a:t>5</a:t>
            </a:r>
            <a:r>
              <a:rPr lang="en-US" sz="2600" dirty="0"/>
              <a:t>. YECHISH. 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Vazifani</a:t>
            </a:r>
            <a:r>
              <a:rPr lang="en-US" sz="2600" dirty="0"/>
              <a:t> </a:t>
            </a:r>
            <a:r>
              <a:rPr lang="en-US" sz="2600" dirty="0" err="1"/>
              <a:t>echish</a:t>
            </a:r>
            <a:r>
              <a:rPr lang="en-US" sz="2600" dirty="0"/>
              <a:t> - </a:t>
            </a:r>
            <a:r>
              <a:rPr lang="en-US" sz="2600" dirty="0" err="1"/>
              <a:t>o‘zgaruvchilarning</a:t>
            </a:r>
            <a:r>
              <a:rPr lang="en-US" sz="2600" dirty="0"/>
              <a:t> </a:t>
            </a:r>
            <a:r>
              <a:rPr lang="en-US" sz="2600" dirty="0" err="1"/>
              <a:t>o‘zaro</a:t>
            </a:r>
            <a:r>
              <a:rPr lang="en-US" sz="2600" dirty="0"/>
              <a:t> </a:t>
            </a:r>
            <a:r>
              <a:rPr lang="en-US" sz="2600" dirty="0" err="1"/>
              <a:t>bog‘lanishlarini</a:t>
            </a:r>
            <a:r>
              <a:rPr lang="en-US" sz="2600" dirty="0"/>
              <a:t> </a:t>
            </a:r>
            <a:r>
              <a:rPr lang="en-US" sz="2600" dirty="0" err="1"/>
              <a:t>ochib</a:t>
            </a:r>
            <a:r>
              <a:rPr lang="en-US" sz="2600" dirty="0"/>
              <a:t> </a:t>
            </a:r>
            <a:r>
              <a:rPr lang="en-US" sz="2600" dirty="0" err="1"/>
              <a:t>berishdir</a:t>
            </a:r>
            <a:r>
              <a:rPr lang="en-US" sz="2600" dirty="0"/>
              <a:t>,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o‘zgaruvchilar</a:t>
            </a:r>
            <a:r>
              <a:rPr lang="en-US" sz="2600" dirty="0"/>
              <a:t> </a:t>
            </a:r>
            <a:r>
              <a:rPr lang="en-US" sz="2600" dirty="0" err="1"/>
              <a:t>ifodalash</a:t>
            </a:r>
            <a:r>
              <a:rPr lang="en-US" sz="2600" dirty="0"/>
              <a:t> </a:t>
            </a:r>
            <a:r>
              <a:rPr lang="en-US" sz="2600" dirty="0" err="1"/>
              <a:t>bosqichida</a:t>
            </a:r>
            <a:r>
              <a:rPr lang="en-US" sz="2600" dirty="0"/>
              <a:t> </a:t>
            </a:r>
            <a:r>
              <a:rPr lang="en-US" sz="2600" dirty="0" err="1"/>
              <a:t>noaniq</a:t>
            </a:r>
            <a:r>
              <a:rPr lang="en-US" sz="2600" dirty="0"/>
              <a:t> </a:t>
            </a:r>
            <a:r>
              <a:rPr lang="en-US" sz="2600" dirty="0" err="1"/>
              <a:t>bog‘lanishlar</a:t>
            </a:r>
            <a:r>
              <a:rPr lang="en-US" sz="2600" dirty="0"/>
              <a:t> F, f, 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belgilangan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. </a:t>
            </a:r>
            <a:r>
              <a:rPr lang="en-US" sz="2600" dirty="0" err="1"/>
              <a:t>Bunda</a:t>
            </a:r>
            <a:r>
              <a:rPr lang="en-US" sz="2600" dirty="0"/>
              <a:t> </a:t>
            </a:r>
            <a:r>
              <a:rPr lang="en-US" sz="2600" dirty="0" err="1"/>
              <a:t>qo‘yidagi</a:t>
            </a:r>
            <a:r>
              <a:rPr lang="en-US" sz="2600" dirty="0"/>
              <a:t>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xollar</a:t>
            </a:r>
            <a:r>
              <a:rPr lang="en-US" sz="2600" dirty="0"/>
              <a:t> </a:t>
            </a:r>
            <a:r>
              <a:rPr lang="en-US" sz="2600" dirty="0" err="1"/>
              <a:t>uchraydi</a:t>
            </a:r>
            <a:r>
              <a:rPr lang="en-US" sz="2600" dirty="0" smtClean="0"/>
              <a:t>: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7985819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4"/>
            <a:ext cx="10394707" cy="515156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 smtClean="0"/>
              <a:t>Olingan</a:t>
            </a:r>
            <a:r>
              <a:rPr lang="en-US" sz="2600" dirty="0" smtClean="0"/>
              <a:t> </a:t>
            </a:r>
            <a:r>
              <a:rPr lang="en-US" sz="2600" dirty="0" err="1"/>
              <a:t>tenglamalar</a:t>
            </a:r>
            <a:r>
              <a:rPr lang="en-US" sz="2600" dirty="0"/>
              <a:t> </a:t>
            </a:r>
            <a:r>
              <a:rPr lang="en-US" sz="2600" dirty="0" err="1"/>
              <a:t>tizimi</a:t>
            </a:r>
            <a:r>
              <a:rPr lang="en-US" sz="2600" dirty="0"/>
              <a:t> (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biron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tenglama</a:t>
            </a:r>
            <a:r>
              <a:rPr lang="en-US" sz="2600" dirty="0"/>
              <a:t>)  </a:t>
            </a:r>
            <a:r>
              <a:rPr lang="en-US" sz="2600" dirty="0" err="1"/>
              <a:t>matematikaning</a:t>
            </a:r>
            <a:r>
              <a:rPr lang="en-US" sz="2600" dirty="0"/>
              <a:t> </a:t>
            </a:r>
            <a:r>
              <a:rPr lang="en-US" sz="2600" dirty="0" err="1"/>
              <a:t>rivoji</a:t>
            </a:r>
            <a:r>
              <a:rPr lang="en-US" sz="2600" dirty="0"/>
              <a:t> </a:t>
            </a:r>
            <a:r>
              <a:rPr lang="en-US" sz="2600" dirty="0" err="1"/>
              <a:t>natijasida</a:t>
            </a:r>
            <a:r>
              <a:rPr lang="en-US" sz="2600" dirty="0"/>
              <a:t> </a:t>
            </a:r>
            <a:r>
              <a:rPr lang="en-US" sz="2600" dirty="0" err="1"/>
              <a:t>o‘rganilgan</a:t>
            </a:r>
            <a:r>
              <a:rPr lang="en-US" sz="2600" dirty="0"/>
              <a:t>. </a:t>
            </a:r>
            <a:r>
              <a:rPr lang="en-US" sz="2600" dirty="0" err="1"/>
              <a:t>Tadqiqotchining</a:t>
            </a:r>
            <a:r>
              <a:rPr lang="en-US" sz="2600" dirty="0"/>
              <a:t> </a:t>
            </a:r>
            <a:r>
              <a:rPr lang="en-US" sz="2600" dirty="0" err="1"/>
              <a:t>vazifasi</a:t>
            </a:r>
            <a:r>
              <a:rPr lang="en-US" sz="2600" dirty="0"/>
              <a:t> </a:t>
            </a:r>
            <a:r>
              <a:rPr lang="en-US" sz="2600" dirty="0" err="1"/>
              <a:t>bunda</a:t>
            </a:r>
            <a:r>
              <a:rPr lang="en-US" sz="2600" dirty="0"/>
              <a:t> </a:t>
            </a:r>
            <a:r>
              <a:rPr lang="en-US" sz="2600" dirty="0" err="1"/>
              <a:t>o‘zining</a:t>
            </a:r>
            <a:r>
              <a:rPr lang="en-US" sz="2600" dirty="0"/>
              <a:t> </a:t>
            </a:r>
            <a:r>
              <a:rPr lang="en-US" sz="2600" dirty="0" err="1"/>
              <a:t>tenglamalarini</a:t>
            </a:r>
            <a:r>
              <a:rPr lang="en-US" sz="2600" dirty="0"/>
              <a:t> </a:t>
            </a:r>
            <a:r>
              <a:rPr lang="en-US" sz="2600" dirty="0" err="1"/>
              <a:t>matematik</a:t>
            </a:r>
            <a:r>
              <a:rPr lang="en-US" sz="2600" dirty="0"/>
              <a:t> </a:t>
            </a:r>
            <a:r>
              <a:rPr lang="en-US" sz="2600" dirty="0" err="1"/>
              <a:t>tenglamalar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solishtirish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o‘rnatilgan</a:t>
            </a:r>
            <a:r>
              <a:rPr lang="en-US" sz="2600" dirty="0"/>
              <a:t> </a:t>
            </a:r>
            <a:r>
              <a:rPr lang="en-US" sz="2600" dirty="0" err="1"/>
              <a:t>qoidalar</a:t>
            </a:r>
            <a:r>
              <a:rPr lang="en-US" sz="2600" dirty="0"/>
              <a:t> </a:t>
            </a:r>
            <a:r>
              <a:rPr lang="en-US" sz="2600" dirty="0" err="1"/>
              <a:t>asosida</a:t>
            </a:r>
            <a:r>
              <a:rPr lang="en-US" sz="2600" dirty="0"/>
              <a:t> </a:t>
            </a:r>
            <a:r>
              <a:rPr lang="en-US" sz="2600" dirty="0" err="1"/>
              <a:t>uni</a:t>
            </a:r>
            <a:r>
              <a:rPr lang="en-US" sz="2600" dirty="0"/>
              <a:t> </a:t>
            </a:r>
            <a:r>
              <a:rPr lang="en-US" sz="2600" dirty="0" err="1"/>
              <a:t>echishdan</a:t>
            </a:r>
            <a:r>
              <a:rPr lang="en-US" sz="2600" dirty="0"/>
              <a:t> </a:t>
            </a:r>
            <a:r>
              <a:rPr lang="en-US" sz="2600" dirty="0" err="1"/>
              <a:t>iborat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tenglamalar</a:t>
            </a:r>
            <a:r>
              <a:rPr lang="en-US" sz="2600" dirty="0"/>
              <a:t> </a:t>
            </a:r>
            <a:r>
              <a:rPr lang="en-US" sz="2600" dirty="0" err="1"/>
              <a:t>tizimi</a:t>
            </a:r>
            <a:r>
              <a:rPr lang="en-US" sz="2600" dirty="0"/>
              <a:t> </a:t>
            </a:r>
            <a:r>
              <a:rPr lang="en-US" sz="2600" dirty="0" err="1"/>
              <a:t>oldin</a:t>
            </a:r>
            <a:r>
              <a:rPr lang="en-US" sz="2600" dirty="0"/>
              <a:t> </a:t>
            </a:r>
            <a:r>
              <a:rPr lang="en-US" sz="2600" dirty="0" err="1"/>
              <a:t>uchramagan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matematiklar</a:t>
            </a:r>
            <a:r>
              <a:rPr lang="en-US" sz="2600" dirty="0"/>
              <a:t> </a:t>
            </a:r>
            <a:r>
              <a:rPr lang="en-US" sz="2600" dirty="0" err="1"/>
              <a:t>tomonidan</a:t>
            </a:r>
            <a:r>
              <a:rPr lang="en-US" sz="2600" dirty="0"/>
              <a:t> </a:t>
            </a:r>
            <a:r>
              <a:rPr lang="en-US" sz="2600" dirty="0" err="1"/>
              <a:t>o‘rganilmagan</a:t>
            </a:r>
            <a:r>
              <a:rPr lang="en-US" sz="2600" dirty="0"/>
              <a:t>. Bu </a:t>
            </a:r>
            <a:r>
              <a:rPr lang="en-US" sz="2600" dirty="0" err="1"/>
              <a:t>xolatning</a:t>
            </a:r>
            <a:r>
              <a:rPr lang="en-US" sz="2600" dirty="0"/>
              <a:t> </a:t>
            </a:r>
            <a:r>
              <a:rPr lang="en-US" sz="2600" dirty="0" err="1"/>
              <a:t>e’timolligi</a:t>
            </a:r>
            <a:r>
              <a:rPr lang="en-US" sz="2600" dirty="0"/>
              <a:t> </a:t>
            </a:r>
            <a:r>
              <a:rPr lang="en-US" sz="2600" dirty="0" err="1"/>
              <a:t>juda</a:t>
            </a:r>
            <a:r>
              <a:rPr lang="en-US" sz="2600" dirty="0"/>
              <a:t> </a:t>
            </a:r>
            <a:r>
              <a:rPr lang="en-US" sz="2600" dirty="0" err="1"/>
              <a:t>kichik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Tenglamalar</a:t>
            </a:r>
            <a:r>
              <a:rPr lang="en-US" sz="2600" dirty="0"/>
              <a:t> </a:t>
            </a:r>
            <a:r>
              <a:rPr lang="en-US" sz="2600" dirty="0" err="1"/>
              <a:t>tizimini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necha</a:t>
            </a:r>
            <a:r>
              <a:rPr lang="en-US" sz="2600" dirty="0"/>
              <a:t> </a:t>
            </a:r>
            <a:r>
              <a:rPr lang="en-US" sz="2600" dirty="0" err="1"/>
              <a:t>xususiy</a:t>
            </a:r>
            <a:r>
              <a:rPr lang="en-US" sz="2600" dirty="0"/>
              <a:t> </a:t>
            </a:r>
            <a:r>
              <a:rPr lang="en-US" sz="2600" dirty="0" err="1"/>
              <a:t>xollar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echish</a:t>
            </a:r>
            <a:r>
              <a:rPr lang="en-US" sz="2600" dirty="0"/>
              <a:t>  </a:t>
            </a:r>
            <a:r>
              <a:rPr lang="en-US" sz="2600" dirty="0" err="1"/>
              <a:t>mumkinligi</a:t>
            </a:r>
            <a:r>
              <a:rPr lang="en-US" sz="2600" dirty="0"/>
              <a:t>, </a:t>
            </a:r>
            <a:r>
              <a:rPr lang="en-US" sz="2600" dirty="0" err="1"/>
              <a:t>bunda</a:t>
            </a:r>
            <a:r>
              <a:rPr lang="en-US" sz="2600" dirty="0"/>
              <a:t> </a:t>
            </a:r>
            <a:r>
              <a:rPr lang="en-US" sz="2600" dirty="0" err="1"/>
              <a:t>qandaydir</a:t>
            </a:r>
            <a:r>
              <a:rPr lang="en-US" sz="2600" dirty="0"/>
              <a:t> </a:t>
            </a:r>
            <a:r>
              <a:rPr lang="en-US" sz="2600" dirty="0" err="1"/>
              <a:t>soddalashtirishlar</a:t>
            </a:r>
            <a:r>
              <a:rPr lang="en-US" sz="2600" dirty="0"/>
              <a:t> </a:t>
            </a:r>
            <a:r>
              <a:rPr lang="en-US" sz="2600" dirty="0" err="1"/>
              <a:t>amalga</a:t>
            </a:r>
            <a:r>
              <a:rPr lang="en-US" sz="2600" dirty="0"/>
              <a:t> </a:t>
            </a:r>
            <a:r>
              <a:rPr lang="en-US" sz="2600" dirty="0" err="1"/>
              <a:t>oshiriladi</a:t>
            </a:r>
            <a:r>
              <a:rPr lang="en-US" sz="2600" dirty="0"/>
              <a:t> (</a:t>
            </a:r>
            <a:r>
              <a:rPr lang="en-US" sz="2600" dirty="0" err="1"/>
              <a:t>nochiziqliklarni</a:t>
            </a:r>
            <a:r>
              <a:rPr lang="en-US" sz="2600" dirty="0"/>
              <a:t> </a:t>
            </a:r>
            <a:r>
              <a:rPr lang="en-US" sz="2600" dirty="0" err="1"/>
              <a:t>yaqinlashtirish</a:t>
            </a:r>
            <a:r>
              <a:rPr lang="en-US" sz="2600" dirty="0"/>
              <a:t>, </a:t>
            </a:r>
            <a:r>
              <a:rPr lang="en-US" sz="2600" dirty="0" err="1"/>
              <a:t>kichik</a:t>
            </a:r>
            <a:r>
              <a:rPr lang="en-US" sz="2600" dirty="0"/>
              <a:t> </a:t>
            </a:r>
            <a:r>
              <a:rPr lang="en-US" sz="2600" dirty="0" err="1"/>
              <a:t>a’zolarni</a:t>
            </a:r>
            <a:r>
              <a:rPr lang="en-US" sz="2600" dirty="0"/>
              <a:t> </a:t>
            </a:r>
            <a:r>
              <a:rPr lang="en-US" sz="2600" dirty="0" err="1"/>
              <a:t>xisoblamaslik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boshqalar</a:t>
            </a:r>
            <a:r>
              <a:rPr lang="en-US" sz="2600" dirty="0"/>
              <a:t>);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tenglamalar</a:t>
            </a:r>
            <a:r>
              <a:rPr lang="en-US" sz="2600" dirty="0"/>
              <a:t> </a:t>
            </a:r>
            <a:r>
              <a:rPr lang="en-US" sz="2600" dirty="0" err="1"/>
              <a:t>tizimini</a:t>
            </a:r>
            <a:r>
              <a:rPr lang="en-US" sz="2600" dirty="0"/>
              <a:t> EXM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sonli</a:t>
            </a:r>
            <a:r>
              <a:rPr lang="en-US" sz="2600" dirty="0"/>
              <a:t> </a:t>
            </a:r>
            <a:r>
              <a:rPr lang="en-US" sz="2600" dirty="0" err="1"/>
              <a:t>usullar</a:t>
            </a:r>
            <a:r>
              <a:rPr lang="en-US" sz="2600" dirty="0"/>
              <a:t>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echish</a:t>
            </a:r>
            <a:r>
              <a:rPr lang="en-US" sz="2600" dirty="0" smtClean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5552623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501805"/>
            <a:ext cx="10394707" cy="487278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6. EKSPERIMENT ORQALI TEKSHIRISH.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Xar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tadqiqotlar</a:t>
            </a:r>
            <a:r>
              <a:rPr lang="en-US" sz="2600" dirty="0"/>
              <a:t>,  agar 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eksperimental</a:t>
            </a:r>
            <a:r>
              <a:rPr lang="en-US" sz="2600" dirty="0"/>
              <a:t> </a:t>
            </a:r>
            <a:r>
              <a:rPr lang="en-US" sz="2600" dirty="0" err="1"/>
              <a:t>tekshiruvdan</a:t>
            </a:r>
            <a:r>
              <a:rPr lang="en-US" sz="2600" dirty="0"/>
              <a:t> </a:t>
            </a:r>
            <a:r>
              <a:rPr lang="en-US" sz="2600" dirty="0" err="1"/>
              <a:t>o‘tmasa</a:t>
            </a:r>
            <a:r>
              <a:rPr lang="en-US" sz="2600" dirty="0"/>
              <a:t>, </a:t>
            </a:r>
            <a:r>
              <a:rPr lang="en-US" sz="2600" dirty="0" err="1"/>
              <a:t>tugallangan</a:t>
            </a:r>
            <a:r>
              <a:rPr lang="en-US" sz="2600" dirty="0"/>
              <a:t> deb </a:t>
            </a:r>
            <a:r>
              <a:rPr lang="en-US" sz="2600" dirty="0" err="1"/>
              <a:t>xisoblanmaydi</a:t>
            </a:r>
            <a:r>
              <a:rPr lang="en-US" sz="2600" dirty="0"/>
              <a:t>. </a:t>
            </a:r>
            <a:r>
              <a:rPr lang="en-US" sz="2600" dirty="0" err="1"/>
              <a:t>Buning</a:t>
            </a:r>
            <a:r>
              <a:rPr lang="en-US" sz="2600" dirty="0"/>
              <a:t>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sabablari</a:t>
            </a:r>
            <a:r>
              <a:rPr lang="en-US" sz="2600" dirty="0"/>
              <a:t> </a:t>
            </a:r>
            <a:r>
              <a:rPr lang="en-US" sz="2600" dirty="0" err="1"/>
              <a:t>qo‘yidagilardir</a:t>
            </a:r>
            <a:r>
              <a:rPr lang="en-US" sz="2600" dirty="0"/>
              <a:t>: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     - </a:t>
            </a:r>
            <a:r>
              <a:rPr lang="en-US" sz="2600" dirty="0" err="1"/>
              <a:t>qabul</a:t>
            </a:r>
            <a:r>
              <a:rPr lang="en-US" sz="2600" dirty="0"/>
              <a:t>  </a:t>
            </a:r>
            <a:r>
              <a:rPr lang="en-US" sz="2600" dirty="0" err="1"/>
              <a:t>qilingan</a:t>
            </a:r>
            <a:r>
              <a:rPr lang="en-US" sz="2600" dirty="0"/>
              <a:t>  </a:t>
            </a:r>
            <a:r>
              <a:rPr lang="en-US" sz="2600" dirty="0" err="1"/>
              <a:t>ob’ekt</a:t>
            </a:r>
            <a:r>
              <a:rPr lang="en-US" sz="2600" dirty="0"/>
              <a:t>  </a:t>
            </a:r>
            <a:r>
              <a:rPr lang="en-US" sz="2600" dirty="0" err="1"/>
              <a:t>modelining</a:t>
            </a:r>
            <a:r>
              <a:rPr lang="en-US" sz="2600" dirty="0"/>
              <a:t>  </a:t>
            </a:r>
            <a:r>
              <a:rPr lang="en-US" sz="2600" dirty="0" err="1"/>
              <a:t>adekvatligi</a:t>
            </a:r>
            <a:r>
              <a:rPr lang="en-US" sz="2600" dirty="0"/>
              <a:t>  </a:t>
            </a:r>
            <a:r>
              <a:rPr lang="en-US" sz="2600" dirty="0" err="1"/>
              <a:t>to‘g‘risidagi</a:t>
            </a:r>
            <a:r>
              <a:rPr lang="en-US" sz="2600" dirty="0"/>
              <a:t> </a:t>
            </a:r>
            <a:r>
              <a:rPr lang="en-US" sz="2600" dirty="0" err="1"/>
              <a:t>ishonchning</a:t>
            </a:r>
            <a:r>
              <a:rPr lang="en-US" sz="2600" dirty="0"/>
              <a:t> </a:t>
            </a:r>
            <a:r>
              <a:rPr lang="en-US" sz="2600" dirty="0" err="1"/>
              <a:t>yo‘qligi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     - </a:t>
            </a:r>
            <a:r>
              <a:rPr lang="en-US" sz="2600" dirty="0" err="1"/>
              <a:t>vazifani</a:t>
            </a:r>
            <a:r>
              <a:rPr lang="en-US" sz="2600" dirty="0"/>
              <a:t> </a:t>
            </a:r>
            <a:r>
              <a:rPr lang="en-US" sz="2600" dirty="0" err="1"/>
              <a:t>qo‘yish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uni</a:t>
            </a:r>
            <a:r>
              <a:rPr lang="en-US" sz="2600" dirty="0"/>
              <a:t> </a:t>
            </a:r>
            <a:r>
              <a:rPr lang="en-US" sz="2600" dirty="0" err="1"/>
              <a:t>echish</a:t>
            </a:r>
            <a:r>
              <a:rPr lang="en-US" sz="2600" dirty="0"/>
              <a:t> </a:t>
            </a:r>
            <a:r>
              <a:rPr lang="en-US" sz="2600" dirty="0" err="1"/>
              <a:t>bosqichidagi</a:t>
            </a:r>
            <a:r>
              <a:rPr lang="en-US" sz="2600" dirty="0"/>
              <a:t> </a:t>
            </a:r>
            <a:r>
              <a:rPr lang="en-US" sz="2600" dirty="0" err="1"/>
              <a:t>yo‘l</a:t>
            </a:r>
            <a:r>
              <a:rPr lang="en-US" sz="2600" dirty="0"/>
              <a:t>  </a:t>
            </a:r>
            <a:r>
              <a:rPr lang="en-US" sz="2600" dirty="0" err="1"/>
              <a:t>qo‘yishlarga</a:t>
            </a:r>
            <a:r>
              <a:rPr lang="en-US" sz="2600" dirty="0"/>
              <a:t> </a:t>
            </a:r>
            <a:r>
              <a:rPr lang="en-US" sz="2600" dirty="0" err="1"/>
              <a:t>ishonchning</a:t>
            </a:r>
            <a:r>
              <a:rPr lang="en-US" sz="2600" dirty="0"/>
              <a:t> </a:t>
            </a:r>
            <a:r>
              <a:rPr lang="en-US" sz="2600" dirty="0" err="1"/>
              <a:t>yo‘qligi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     - </a:t>
            </a:r>
            <a:r>
              <a:rPr lang="en-US" sz="2600" dirty="0" err="1"/>
              <a:t>echish</a:t>
            </a:r>
            <a:r>
              <a:rPr lang="en-US" sz="2600" dirty="0"/>
              <a:t> </a:t>
            </a:r>
            <a:r>
              <a:rPr lang="en-US" sz="2600" dirty="0" err="1"/>
              <a:t>bosqichida</a:t>
            </a:r>
            <a:r>
              <a:rPr lang="en-US" sz="2600" dirty="0"/>
              <a:t> </a:t>
            </a:r>
            <a:r>
              <a:rPr lang="en-US" sz="2600" dirty="0" err="1"/>
              <a:t>xatoliklarni</a:t>
            </a:r>
            <a:r>
              <a:rPr lang="en-US" sz="2600" dirty="0"/>
              <a:t> </a:t>
            </a:r>
            <a:r>
              <a:rPr lang="en-US" sz="2600" dirty="0" err="1"/>
              <a:t>paydo</a:t>
            </a:r>
            <a:r>
              <a:rPr lang="en-US" sz="2600" dirty="0"/>
              <a:t> </a:t>
            </a:r>
            <a:r>
              <a:rPr lang="en-US" sz="2600" dirty="0" err="1"/>
              <a:t>bo‘lishi</a:t>
            </a:r>
            <a:r>
              <a:rPr lang="en-US" sz="2600" dirty="0"/>
              <a:t> </a:t>
            </a:r>
            <a:r>
              <a:rPr lang="en-US" sz="2600" dirty="0" err="1"/>
              <a:t>mumkinligi</a:t>
            </a:r>
            <a:r>
              <a:rPr lang="en-US" sz="2600" dirty="0"/>
              <a:t>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	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54386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557561"/>
            <a:ext cx="10394707" cy="4817024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Eksperimental</a:t>
            </a:r>
            <a:r>
              <a:rPr lang="en-US" sz="2600" dirty="0"/>
              <a:t> </a:t>
            </a:r>
            <a:r>
              <a:rPr lang="en-US" sz="2600" dirty="0" err="1"/>
              <a:t>tekshirishlarning</a:t>
            </a:r>
            <a:r>
              <a:rPr lang="en-US" sz="2600" dirty="0"/>
              <a:t> </a:t>
            </a:r>
            <a:r>
              <a:rPr lang="en-US" sz="2600" dirty="0" err="1"/>
              <a:t>ma’suliyati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murakkabligi</a:t>
            </a:r>
            <a:r>
              <a:rPr lang="en-US" sz="2600" dirty="0"/>
              <a:t>,  </a:t>
            </a:r>
            <a:r>
              <a:rPr lang="en-US" sz="2600" dirty="0" err="1"/>
              <a:t>xozirda</a:t>
            </a:r>
            <a:r>
              <a:rPr lang="en-US" sz="2600" dirty="0"/>
              <a:t> </a:t>
            </a:r>
            <a:r>
              <a:rPr lang="en-US" sz="2600" dirty="0" err="1"/>
              <a:t>aloxida</a:t>
            </a:r>
            <a:r>
              <a:rPr lang="en-US" sz="2600" dirty="0"/>
              <a:t> </a:t>
            </a: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yo‘nalishni</a:t>
            </a:r>
            <a:r>
              <a:rPr lang="en-US" sz="2600" dirty="0"/>
              <a:t> </a:t>
            </a:r>
            <a:r>
              <a:rPr lang="en-US" sz="2600" dirty="0" err="1"/>
              <a:t>yaratilishiga</a:t>
            </a:r>
            <a:r>
              <a:rPr lang="en-US" sz="2600" dirty="0"/>
              <a:t> </a:t>
            </a:r>
            <a:r>
              <a:rPr lang="en-US" sz="2600" dirty="0" err="1"/>
              <a:t>olib</a:t>
            </a:r>
            <a:r>
              <a:rPr lang="en-US" sz="2600" dirty="0"/>
              <a:t> </a:t>
            </a:r>
            <a:r>
              <a:rPr lang="en-US" sz="2600" dirty="0" err="1"/>
              <a:t>keldi</a:t>
            </a:r>
            <a:r>
              <a:rPr lang="en-US" sz="2600" dirty="0"/>
              <a:t>,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yo‘nalish</a:t>
            </a:r>
            <a:r>
              <a:rPr lang="en-US" sz="2600" dirty="0"/>
              <a:t> </a:t>
            </a:r>
            <a:r>
              <a:rPr lang="en-US" sz="2600" dirty="0" err="1"/>
              <a:t>eksperimentlar</a:t>
            </a:r>
            <a:r>
              <a:rPr lang="en-US" sz="2600" dirty="0"/>
              <a:t> </a:t>
            </a:r>
            <a:r>
              <a:rPr lang="en-US" sz="2600" dirty="0" err="1"/>
              <a:t>nazariyasi</a:t>
            </a:r>
            <a:r>
              <a:rPr lang="en-US" sz="2600" dirty="0"/>
              <a:t> deb </a:t>
            </a:r>
            <a:r>
              <a:rPr lang="en-US" sz="2600" dirty="0" err="1"/>
              <a:t>ataladi</a:t>
            </a:r>
            <a:r>
              <a:rPr lang="en-US" sz="2600" dirty="0"/>
              <a:t>.</a:t>
            </a:r>
            <a:endParaRPr lang="ru-RU" sz="2600" dirty="0"/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 smtClean="0"/>
              <a:t>Eksperimental</a:t>
            </a:r>
            <a:r>
              <a:rPr lang="en-US" sz="2600" dirty="0" smtClean="0"/>
              <a:t> </a:t>
            </a:r>
            <a:r>
              <a:rPr lang="en-US" sz="2600" dirty="0" err="1"/>
              <a:t>tekshirishlar</a:t>
            </a:r>
            <a:r>
              <a:rPr lang="en-US" sz="2600" dirty="0"/>
              <a:t> </a:t>
            </a:r>
            <a:r>
              <a:rPr lang="en-US" sz="2600" dirty="0" err="1"/>
              <a:t>ikkita</a:t>
            </a:r>
            <a:r>
              <a:rPr lang="en-US" sz="2600" dirty="0"/>
              <a:t> </a:t>
            </a:r>
            <a:r>
              <a:rPr lang="en-US" sz="2600" dirty="0" err="1"/>
              <a:t>o‘zaro</a:t>
            </a:r>
            <a:r>
              <a:rPr lang="en-US" sz="2600" dirty="0"/>
              <a:t> </a:t>
            </a:r>
            <a:r>
              <a:rPr lang="en-US" sz="2600" dirty="0" err="1"/>
              <a:t>farqlanuvchi</a:t>
            </a:r>
            <a:r>
              <a:rPr lang="en-US" sz="2600" dirty="0"/>
              <a:t>  </a:t>
            </a:r>
            <a:r>
              <a:rPr lang="en-US" sz="2600" dirty="0" err="1"/>
              <a:t>natijalarga</a:t>
            </a:r>
            <a:r>
              <a:rPr lang="en-US" sz="2600" dirty="0"/>
              <a:t> </a:t>
            </a:r>
            <a:r>
              <a:rPr lang="en-US" sz="2600" dirty="0" err="1"/>
              <a:t>olib</a:t>
            </a:r>
            <a:r>
              <a:rPr lang="en-US" sz="2600" dirty="0"/>
              <a:t> </a:t>
            </a:r>
            <a:r>
              <a:rPr lang="en-US" sz="2600" dirty="0" err="1"/>
              <a:t>kelishi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 smtClean="0"/>
              <a:t>Birinchi</a:t>
            </a:r>
            <a:r>
              <a:rPr lang="en-US" sz="2600" dirty="0" smtClean="0"/>
              <a:t> </a:t>
            </a:r>
            <a:r>
              <a:rPr lang="en-US" sz="2600" dirty="0" err="1"/>
              <a:t>xolatda</a:t>
            </a:r>
            <a:r>
              <a:rPr lang="en-US" sz="2600" dirty="0"/>
              <a:t>, </a:t>
            </a:r>
            <a:r>
              <a:rPr lang="en-US" sz="2600" dirty="0" err="1"/>
              <a:t>eksperimental</a:t>
            </a:r>
            <a:r>
              <a:rPr lang="en-US" sz="2600" dirty="0"/>
              <a:t>  </a:t>
            </a:r>
            <a:r>
              <a:rPr lang="en-US" sz="2600" dirty="0" err="1"/>
              <a:t>tekshirish</a:t>
            </a:r>
            <a:r>
              <a:rPr lang="en-US" sz="2600" dirty="0"/>
              <a:t>  </a:t>
            </a:r>
            <a:r>
              <a:rPr lang="en-US" sz="2600" dirty="0" err="1"/>
              <a:t>amaliyot</a:t>
            </a:r>
            <a:r>
              <a:rPr lang="en-US" sz="2600" dirty="0"/>
              <a:t>  </a:t>
            </a:r>
            <a:r>
              <a:rPr lang="en-US" sz="2600" dirty="0" err="1"/>
              <a:t>uchun</a:t>
            </a:r>
            <a:r>
              <a:rPr lang="en-US" sz="2600" dirty="0"/>
              <a:t>  </a:t>
            </a:r>
            <a:r>
              <a:rPr lang="en-US" sz="2600" dirty="0" err="1"/>
              <a:t>etarli</a:t>
            </a:r>
            <a:r>
              <a:rPr lang="en-US" sz="2600" dirty="0"/>
              <a:t> </a:t>
            </a:r>
            <a:r>
              <a:rPr lang="en-US" sz="2600" dirty="0" err="1"/>
              <a:t>aniqlik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nazariyani</a:t>
            </a:r>
            <a:r>
              <a:rPr lang="en-US" sz="2600" dirty="0"/>
              <a:t> </a:t>
            </a:r>
            <a:r>
              <a:rPr lang="en-US" sz="2600" dirty="0" err="1"/>
              <a:t>isbotlab</a:t>
            </a:r>
            <a:r>
              <a:rPr lang="en-US" sz="2600" dirty="0"/>
              <a:t> </a:t>
            </a:r>
            <a:r>
              <a:rPr lang="en-US" sz="2600" dirty="0" err="1"/>
              <a:t>beradi</a:t>
            </a:r>
            <a:r>
              <a:rPr lang="en-US" sz="2600" dirty="0"/>
              <a:t>.  </a:t>
            </a:r>
            <a:r>
              <a:rPr lang="en-US" sz="2600" dirty="0" err="1"/>
              <a:t>Bunda</a:t>
            </a:r>
            <a:r>
              <a:rPr lang="en-US" sz="2600" dirty="0"/>
              <a:t>  </a:t>
            </a:r>
            <a:r>
              <a:rPr lang="en-US" sz="2600" dirty="0" err="1"/>
              <a:t>tadqiqot</a:t>
            </a:r>
            <a:r>
              <a:rPr lang="en-US" sz="2600" dirty="0"/>
              <a:t>  </a:t>
            </a:r>
            <a:r>
              <a:rPr lang="en-US" sz="2600" dirty="0" err="1"/>
              <a:t>tugallangan</a:t>
            </a:r>
            <a:r>
              <a:rPr lang="en-US" sz="2600" dirty="0"/>
              <a:t> </a:t>
            </a:r>
            <a:r>
              <a:rPr lang="en-US" sz="2600" dirty="0" err="1"/>
              <a:t>xisoblanib</a:t>
            </a:r>
            <a:r>
              <a:rPr lang="en-US" sz="2600" dirty="0"/>
              <a:t>,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foydalanish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beriladi</a:t>
            </a:r>
            <a:r>
              <a:rPr lang="en-US" sz="2600" dirty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200" dirty="0"/>
              <a:t>		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872384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557561"/>
            <a:ext cx="10394707" cy="4817024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 smtClean="0"/>
              <a:t>Ikkinchi</a:t>
            </a:r>
            <a:r>
              <a:rPr lang="en-US" sz="2600" dirty="0" smtClean="0"/>
              <a:t> </a:t>
            </a:r>
            <a:r>
              <a:rPr lang="en-US" sz="2600" dirty="0" err="1"/>
              <a:t>xolatda</a:t>
            </a:r>
            <a:r>
              <a:rPr lang="en-US" sz="2600" dirty="0"/>
              <a:t> </a:t>
            </a:r>
            <a:r>
              <a:rPr lang="en-US" sz="2600" dirty="0" err="1"/>
              <a:t>qabul</a:t>
            </a:r>
            <a:r>
              <a:rPr lang="en-US" sz="2600" dirty="0"/>
              <a:t> </a:t>
            </a:r>
            <a:r>
              <a:rPr lang="en-US" sz="2600" dirty="0" err="1"/>
              <a:t>qilinishi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bo‘lmagan</a:t>
            </a:r>
            <a:r>
              <a:rPr lang="en-US" sz="2600" dirty="0"/>
              <a:t> </a:t>
            </a:r>
            <a:r>
              <a:rPr lang="en-US" sz="2600" dirty="0" err="1"/>
              <a:t>farqlar</a:t>
            </a:r>
            <a:r>
              <a:rPr lang="en-US" sz="2600" dirty="0"/>
              <a:t>  </a:t>
            </a:r>
            <a:r>
              <a:rPr lang="en-US" sz="2600" dirty="0" err="1"/>
              <a:t>kuzatiladi</a:t>
            </a:r>
            <a:r>
              <a:rPr lang="en-US" sz="2600" dirty="0"/>
              <a:t>. </a:t>
            </a:r>
            <a:r>
              <a:rPr lang="en-US" sz="2600" dirty="0" err="1"/>
              <a:t>Bunda</a:t>
            </a:r>
            <a:r>
              <a:rPr lang="en-US" sz="2600" dirty="0"/>
              <a:t> </a:t>
            </a:r>
            <a:r>
              <a:rPr lang="en-US" sz="2600" dirty="0" err="1"/>
              <a:t>tadqiqotlar</a:t>
            </a:r>
            <a:r>
              <a:rPr lang="en-US" sz="2600" dirty="0"/>
              <a:t> </a:t>
            </a:r>
            <a:r>
              <a:rPr lang="en-US" sz="2600" dirty="0" err="1"/>
              <a:t>siklini</a:t>
            </a:r>
            <a:r>
              <a:rPr lang="en-US" sz="2600" dirty="0"/>
              <a:t> </a:t>
            </a:r>
            <a:r>
              <a:rPr lang="en-US" sz="2600" dirty="0" err="1"/>
              <a:t>qaytarish</a:t>
            </a:r>
            <a:r>
              <a:rPr lang="en-US" sz="2600" dirty="0"/>
              <a:t> </a:t>
            </a:r>
            <a:r>
              <a:rPr lang="en-US" sz="2600" dirty="0" err="1"/>
              <a:t>zarur</a:t>
            </a:r>
            <a:r>
              <a:rPr lang="en-US" sz="2600" dirty="0"/>
              <a:t> </a:t>
            </a:r>
            <a:r>
              <a:rPr lang="en-US" sz="2600" dirty="0" err="1"/>
              <a:t>bo‘ladi</a:t>
            </a:r>
            <a:r>
              <a:rPr lang="en-US" sz="2600" dirty="0"/>
              <a:t> (</a:t>
            </a:r>
            <a:r>
              <a:rPr lang="en-US" sz="2600" dirty="0" err="1"/>
              <a:t>modelni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 </a:t>
            </a:r>
            <a:r>
              <a:rPr lang="en-US" sz="2600" dirty="0" err="1"/>
              <a:t>bosqichidan</a:t>
            </a:r>
            <a:r>
              <a:rPr lang="en-US" sz="2600" dirty="0"/>
              <a:t> </a:t>
            </a:r>
            <a:r>
              <a:rPr lang="en-US" sz="2600" dirty="0" err="1"/>
              <a:t>boshlab</a:t>
            </a:r>
            <a:r>
              <a:rPr lang="en-US" sz="2600" dirty="0"/>
              <a:t>, 1.1-rasmga </a:t>
            </a:r>
            <a:r>
              <a:rPr lang="en-US" sz="2600" dirty="0" err="1"/>
              <a:t>karang</a:t>
            </a:r>
            <a:r>
              <a:rPr lang="en-US" sz="2600" dirty="0"/>
              <a:t>).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 smtClean="0"/>
              <a:t>SHuni</a:t>
            </a:r>
            <a:r>
              <a:rPr lang="en-US" sz="2600" dirty="0" smtClean="0"/>
              <a:t> </a:t>
            </a:r>
            <a:r>
              <a:rPr lang="en-US" sz="2600" dirty="0" err="1"/>
              <a:t>tushunish</a:t>
            </a:r>
            <a:r>
              <a:rPr lang="en-US" sz="2600" dirty="0"/>
              <a:t> </a:t>
            </a:r>
            <a:r>
              <a:rPr lang="en-US" sz="2600" dirty="0" err="1"/>
              <a:t>muximki</a:t>
            </a:r>
            <a:r>
              <a:rPr lang="en-US" sz="2600" dirty="0"/>
              <a:t>, </a:t>
            </a:r>
            <a:r>
              <a:rPr lang="en-US" sz="2600" dirty="0" err="1"/>
              <a:t>siklning</a:t>
            </a:r>
            <a:r>
              <a:rPr lang="en-US" sz="2600" dirty="0"/>
              <a:t> </a:t>
            </a:r>
            <a:r>
              <a:rPr lang="en-US" sz="2600" dirty="0" err="1"/>
              <a:t>mavjudligi</a:t>
            </a:r>
            <a:r>
              <a:rPr lang="en-US" sz="2600" dirty="0"/>
              <a:t> (</a:t>
            </a:r>
            <a:r>
              <a:rPr lang="en-US" sz="2600" dirty="0" err="1"/>
              <a:t>ba’zida</a:t>
            </a:r>
            <a:r>
              <a:rPr lang="en-US" sz="2600" dirty="0"/>
              <a:t> </a:t>
            </a:r>
            <a:r>
              <a:rPr lang="en-US" sz="2600" dirty="0" err="1"/>
              <a:t>sikldan</a:t>
            </a:r>
            <a:r>
              <a:rPr lang="en-US" sz="2600" dirty="0"/>
              <a:t> 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necha</a:t>
            </a:r>
            <a:r>
              <a:rPr lang="en-US" sz="2600" dirty="0"/>
              <a:t> </a:t>
            </a:r>
            <a:r>
              <a:rPr lang="en-US" sz="2600" dirty="0" err="1"/>
              <a:t>bor</a:t>
            </a:r>
            <a:r>
              <a:rPr lang="en-US" sz="2600" dirty="0"/>
              <a:t> </a:t>
            </a:r>
            <a:r>
              <a:rPr lang="en-US" sz="2600" dirty="0" err="1"/>
              <a:t>o‘tishga</a:t>
            </a:r>
            <a:r>
              <a:rPr lang="en-US" sz="2600" dirty="0"/>
              <a:t> </a:t>
            </a:r>
            <a:r>
              <a:rPr lang="en-US" sz="2600" dirty="0" err="1"/>
              <a:t>to‘g‘ri</a:t>
            </a:r>
            <a:r>
              <a:rPr lang="en-US" sz="2600" dirty="0"/>
              <a:t>  </a:t>
            </a:r>
            <a:r>
              <a:rPr lang="en-US" sz="2600" dirty="0" err="1"/>
              <a:t>keladi</a:t>
            </a:r>
            <a:r>
              <a:rPr lang="en-US" sz="2600" dirty="0"/>
              <a:t>) fan  </a:t>
            </a:r>
            <a:r>
              <a:rPr lang="en-US" sz="2600" dirty="0" err="1"/>
              <a:t>imkoniyatlarining</a:t>
            </a:r>
            <a:r>
              <a:rPr lang="en-US" sz="2600" dirty="0"/>
              <a:t>  </a:t>
            </a:r>
            <a:r>
              <a:rPr lang="en-US" sz="2600" dirty="0" err="1"/>
              <a:t>etishmasligidan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, </a:t>
            </a:r>
            <a:r>
              <a:rPr lang="en-US" sz="2600" dirty="0" err="1"/>
              <a:t>balki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moxiyatidan</a:t>
            </a:r>
            <a:r>
              <a:rPr lang="en-US" sz="2600" dirty="0"/>
              <a:t> </a:t>
            </a:r>
            <a:r>
              <a:rPr lang="en-US" sz="2600" dirty="0" err="1"/>
              <a:t>kelib</a:t>
            </a:r>
            <a:r>
              <a:rPr lang="en-US" sz="2600" dirty="0"/>
              <a:t> </a:t>
            </a:r>
            <a:r>
              <a:rPr lang="en-US" sz="2600" dirty="0" err="1"/>
              <a:t>chiqadi</a:t>
            </a:r>
            <a:r>
              <a:rPr lang="en-US" sz="2600" dirty="0"/>
              <a:t>. Fan </a:t>
            </a:r>
            <a:r>
              <a:rPr lang="en-US" sz="2600" dirty="0" err="1"/>
              <a:t>gipotezlarni</a:t>
            </a:r>
            <a:r>
              <a:rPr lang="en-US" sz="2600" dirty="0"/>
              <a:t> </a:t>
            </a:r>
            <a:r>
              <a:rPr lang="en-US" sz="2600" dirty="0" err="1"/>
              <a:t>ya’ni</a:t>
            </a:r>
            <a:r>
              <a:rPr lang="en-US" sz="2600" dirty="0"/>
              <a:t> </a:t>
            </a:r>
            <a:r>
              <a:rPr lang="en-US" sz="2600" dirty="0" err="1"/>
              <a:t>oldindan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bo‘lmagan</a:t>
            </a:r>
            <a:r>
              <a:rPr lang="en-US" sz="2600" dirty="0"/>
              <a:t> </a:t>
            </a:r>
            <a:r>
              <a:rPr lang="en-US" sz="2600" dirty="0" err="1"/>
              <a:t>taxminlarni</a:t>
            </a:r>
            <a:r>
              <a:rPr lang="en-US" sz="2600" dirty="0"/>
              <a:t> </a:t>
            </a:r>
            <a:r>
              <a:rPr lang="en-US" sz="2600" dirty="0" err="1"/>
              <a:t>tekshiradi</a:t>
            </a:r>
            <a:r>
              <a:rPr lang="en-US" sz="2600" dirty="0"/>
              <a:t>.	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2450034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370" y="697744"/>
            <a:ext cx="10727472" cy="1190994"/>
          </a:xfrm>
        </p:spPr>
        <p:txBody>
          <a:bodyPr>
            <a:noAutofit/>
          </a:bodyPr>
          <a:lstStyle/>
          <a:p>
            <a:pPr algn="ctr"/>
            <a:r>
              <a:rPr lang="en-US" sz="3600" dirty="0"/>
              <a:t>4. </a:t>
            </a:r>
            <a:r>
              <a:rPr lang="en-US" sz="3600" dirty="0" smtClean="0"/>
              <a:t>RESPUBLIKAMIZDA </a:t>
            </a:r>
            <a:r>
              <a:rPr lang="en-US" sz="3600" dirty="0"/>
              <a:t>AVTOSANOAT </a:t>
            </a:r>
            <a:r>
              <a:rPr lang="en-US" sz="3600" dirty="0" smtClean="0"/>
              <a:t>MAJMUINI </a:t>
            </a:r>
            <a:r>
              <a:rPr lang="en-US" sz="3600" dirty="0"/>
              <a:t>YANADA RIVOJLANTIRISHDA ILM-FANNING ALOHIDA O‘RNI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95325" y="1819275"/>
            <a:ext cx="10551563" cy="3720694"/>
          </a:xfrm>
        </p:spPr>
        <p:txBody>
          <a:bodyPr>
            <a:noAutofit/>
          </a:bodyPr>
          <a:lstStyle/>
          <a:p>
            <a:pPr marL="0" indent="446088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sanoatiga</a:t>
            </a:r>
            <a:r>
              <a:rPr lang="en-US" sz="2600" dirty="0"/>
              <a:t> </a:t>
            </a:r>
            <a:r>
              <a:rPr lang="en-US" sz="2600" dirty="0" err="1"/>
              <a:t>kirib</a:t>
            </a:r>
            <a:r>
              <a:rPr lang="en-US" sz="2600" dirty="0"/>
              <a:t> </a:t>
            </a:r>
            <a:r>
              <a:rPr lang="en-US" sz="2600" dirty="0" err="1"/>
              <a:t>kelayotgan</a:t>
            </a:r>
            <a:r>
              <a:rPr lang="en-US" sz="2600" dirty="0"/>
              <a:t> </a:t>
            </a:r>
            <a:r>
              <a:rPr lang="en-US" sz="2600" dirty="0" err="1"/>
              <a:t>yangi</a:t>
            </a:r>
            <a:r>
              <a:rPr lang="en-US" sz="2600" dirty="0"/>
              <a:t> </a:t>
            </a:r>
            <a:r>
              <a:rPr lang="en-US" sz="2600" dirty="0" err="1"/>
              <a:t>mashinalar</a:t>
            </a:r>
            <a:r>
              <a:rPr lang="en-US" sz="2600" dirty="0"/>
              <a:t>, </a:t>
            </a:r>
            <a:r>
              <a:rPr lang="en-US" sz="2600" dirty="0" err="1"/>
              <a:t>uskuna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jihozlar</a:t>
            </a:r>
            <a:r>
              <a:rPr lang="en-US" sz="2600" dirty="0"/>
              <a:t>, </a:t>
            </a:r>
            <a:r>
              <a:rPr lang="en-US" sz="2600" dirty="0" err="1"/>
              <a:t>dasturla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boshqa</a:t>
            </a:r>
            <a:r>
              <a:rPr lang="en-US" sz="2600" dirty="0"/>
              <a:t> </a:t>
            </a:r>
            <a:r>
              <a:rPr lang="en-US" sz="2600" dirty="0" err="1"/>
              <a:t>yangiliklarni</a:t>
            </a:r>
            <a:r>
              <a:rPr lang="en-US" sz="2600" dirty="0"/>
              <a:t> </a:t>
            </a: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laboratoriyalarda</a:t>
            </a:r>
            <a:r>
              <a:rPr lang="en-US" sz="2600" dirty="0"/>
              <a:t>, </a:t>
            </a:r>
            <a:r>
              <a:rPr lang="en-US" sz="2600" dirty="0" err="1"/>
              <a:t>konstruktorlik</a:t>
            </a:r>
            <a:r>
              <a:rPr lang="en-US" sz="2600" dirty="0"/>
              <a:t> </a:t>
            </a:r>
            <a:r>
              <a:rPr lang="en-US" sz="2600" dirty="0" err="1"/>
              <a:t>byurolarida</a:t>
            </a:r>
            <a:r>
              <a:rPr lang="en-US" sz="2600" dirty="0"/>
              <a:t>, </a:t>
            </a: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muassasalarda</a:t>
            </a:r>
            <a:r>
              <a:rPr lang="en-US" sz="2600" dirty="0"/>
              <a:t> </a:t>
            </a:r>
            <a:r>
              <a:rPr lang="en-US" sz="2600" dirty="0" err="1"/>
              <a:t>yaratiladi</a:t>
            </a:r>
            <a:r>
              <a:rPr lang="en-US" sz="2600" dirty="0"/>
              <a:t>. </a:t>
            </a:r>
            <a:r>
              <a:rPr lang="en-US" sz="2600" dirty="0" err="1"/>
              <a:t>Yuqorida</a:t>
            </a:r>
            <a:r>
              <a:rPr lang="en-US" sz="2600" dirty="0"/>
              <a:t> </a:t>
            </a:r>
            <a:r>
              <a:rPr lang="en-US" sz="2600" dirty="0" err="1"/>
              <a:t>keltirilgan</a:t>
            </a:r>
            <a:r>
              <a:rPr lang="en-US" sz="2600" dirty="0"/>
              <a:t> </a:t>
            </a:r>
            <a:r>
              <a:rPr lang="en-US" sz="2600" dirty="0" err="1"/>
              <a:t>barcha</a:t>
            </a:r>
            <a:r>
              <a:rPr lang="en-US" sz="2600" dirty="0"/>
              <a:t> </a:t>
            </a:r>
            <a:r>
              <a:rPr lang="en-US" sz="2600" dirty="0" err="1"/>
              <a:t>bosqichlardan</a:t>
            </a:r>
            <a:r>
              <a:rPr lang="en-US" sz="2600" dirty="0"/>
              <a:t> </a:t>
            </a:r>
            <a:r>
              <a:rPr lang="en-US" sz="2600" dirty="0" err="1"/>
              <a:t>keyin</a:t>
            </a:r>
            <a:r>
              <a:rPr lang="en-US" sz="2600" dirty="0"/>
              <a:t> </a:t>
            </a:r>
            <a:r>
              <a:rPr lang="en-US" sz="2600" dirty="0" err="1"/>
              <a:t>ilmiy</a:t>
            </a:r>
            <a:r>
              <a:rPr lang="en-US" sz="2600" dirty="0"/>
              <a:t> </a:t>
            </a:r>
            <a:r>
              <a:rPr lang="en-US" sz="2600" dirty="0" err="1"/>
              <a:t>izlanishlar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chiqarishga</a:t>
            </a:r>
            <a:r>
              <a:rPr lang="en-US" sz="2600" dirty="0"/>
              <a:t> </a:t>
            </a:r>
            <a:r>
              <a:rPr lang="en-US" sz="2600" dirty="0" err="1"/>
              <a:t>joriy</a:t>
            </a:r>
            <a:r>
              <a:rPr lang="en-US" sz="2600" dirty="0"/>
              <a:t> </a:t>
            </a:r>
            <a:r>
              <a:rPr lang="en-US" sz="2600" dirty="0" err="1" smtClean="0"/>
              <a:t>qilinadi</a:t>
            </a:r>
            <a:r>
              <a:rPr lang="en-US" sz="26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79531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71500" y="333376"/>
            <a:ext cx="10506075" cy="5092294"/>
          </a:xfrm>
        </p:spPr>
        <p:txBody>
          <a:bodyPr>
            <a:noAutofit/>
          </a:bodyPr>
          <a:lstStyle/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 smtClean="0"/>
              <a:t>Avtomobil</a:t>
            </a:r>
            <a:r>
              <a:rPr lang="en-US" sz="2600" dirty="0" smtClean="0"/>
              <a:t> </a:t>
            </a:r>
            <a:r>
              <a:rPr lang="en-US" sz="2600" dirty="0" err="1" smtClean="0"/>
              <a:t>sanoati</a:t>
            </a:r>
            <a:r>
              <a:rPr lang="en-US" sz="2600" dirty="0" smtClean="0"/>
              <a:t> </a:t>
            </a:r>
            <a:r>
              <a:rPr lang="en-US" sz="2600" dirty="0" err="1" smtClean="0"/>
              <a:t>yangi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yangi</a:t>
            </a:r>
            <a:r>
              <a:rPr lang="en-US" sz="2600" dirty="0" smtClean="0"/>
              <a:t> </a:t>
            </a:r>
            <a:r>
              <a:rPr lang="en-US" sz="2600" dirty="0" err="1" smtClean="0"/>
              <a:t>ilmiy</a:t>
            </a:r>
            <a:r>
              <a:rPr lang="en-US" sz="2600" dirty="0" smtClean="0"/>
              <a:t> </a:t>
            </a:r>
            <a:r>
              <a:rPr lang="en-US" sz="2600" dirty="0" err="1" smtClean="0"/>
              <a:t>izlanishlarsiz</a:t>
            </a:r>
            <a:r>
              <a:rPr lang="en-US" sz="2600" dirty="0" smtClean="0"/>
              <a:t> </a:t>
            </a:r>
            <a:r>
              <a:rPr lang="en-US" sz="2600" dirty="0" err="1" smtClean="0"/>
              <a:t>taraqqiyot</a:t>
            </a:r>
            <a:r>
              <a:rPr lang="en-US" sz="2600" dirty="0" smtClean="0"/>
              <a:t> eta </a:t>
            </a:r>
            <a:r>
              <a:rPr lang="en-US" sz="2600" dirty="0" err="1" smtClean="0"/>
              <a:t>olmaydi</a:t>
            </a:r>
            <a:r>
              <a:rPr lang="en-US" sz="2600" dirty="0" smtClean="0"/>
              <a:t>, </a:t>
            </a:r>
            <a:r>
              <a:rPr lang="en-US" sz="2600" dirty="0" err="1" smtClean="0"/>
              <a:t>shuning</a:t>
            </a:r>
            <a:r>
              <a:rPr lang="en-US" sz="2600" dirty="0" smtClean="0"/>
              <a:t> </a:t>
            </a:r>
            <a:r>
              <a:rPr lang="en-US" sz="2600" dirty="0" err="1" smtClean="0"/>
              <a:t>uchun</a:t>
            </a:r>
            <a:r>
              <a:rPr lang="en-US" sz="2600" dirty="0" smtClean="0"/>
              <a:t> </a:t>
            </a:r>
            <a:r>
              <a:rPr lang="en-US" sz="2600" dirty="0" err="1" smtClean="0"/>
              <a:t>xam</a:t>
            </a:r>
            <a:r>
              <a:rPr lang="en-US" sz="2600" dirty="0" smtClean="0"/>
              <a:t> </a:t>
            </a:r>
            <a:r>
              <a:rPr lang="en-US" sz="2600" dirty="0" err="1" smtClean="0"/>
              <a:t>muttasil</a:t>
            </a:r>
            <a:r>
              <a:rPr lang="en-US" sz="2600" dirty="0" smtClean="0"/>
              <a:t> </a:t>
            </a:r>
            <a:r>
              <a:rPr lang="en-US" sz="2600" dirty="0" err="1" smtClean="0"/>
              <a:t>ravishda</a:t>
            </a:r>
            <a:r>
              <a:rPr lang="en-US" sz="2600" dirty="0" smtClean="0"/>
              <a:t> </a:t>
            </a:r>
            <a:r>
              <a:rPr lang="en-US" sz="2600" dirty="0" err="1" smtClean="0"/>
              <a:t>uzluksiz</a:t>
            </a:r>
            <a:r>
              <a:rPr lang="en-US" sz="2600" dirty="0" smtClean="0"/>
              <a:t> </a:t>
            </a:r>
            <a:r>
              <a:rPr lang="en-US" sz="2600" dirty="0" err="1" smtClean="0"/>
              <a:t>tadqiqotlar</a:t>
            </a:r>
            <a:r>
              <a:rPr lang="en-US" sz="2600" dirty="0" smtClean="0"/>
              <a:t> </a:t>
            </a:r>
            <a:r>
              <a:rPr lang="en-US" sz="2600" dirty="0" err="1" smtClean="0"/>
              <a:t>olib</a:t>
            </a:r>
            <a:r>
              <a:rPr lang="en-US" sz="2600" dirty="0" smtClean="0"/>
              <a:t> boorish </a:t>
            </a:r>
            <a:r>
              <a:rPr lang="en-US" sz="2600" dirty="0" err="1" smtClean="0"/>
              <a:t>davr</a:t>
            </a:r>
            <a:r>
              <a:rPr lang="en-US" sz="2600" dirty="0" smtClean="0"/>
              <a:t> </a:t>
            </a:r>
            <a:r>
              <a:rPr lang="en-US" sz="2600" dirty="0" err="1" smtClean="0"/>
              <a:t>talabidir</a:t>
            </a:r>
            <a:r>
              <a:rPr lang="en-US" sz="2600" dirty="0" smtClean="0"/>
              <a:t>.	Fanning </a:t>
            </a:r>
            <a:r>
              <a:rPr lang="en-US" sz="2600" dirty="0" err="1" smtClean="0"/>
              <a:t>ilmiy</a:t>
            </a:r>
            <a:r>
              <a:rPr lang="en-US" sz="2600" dirty="0" smtClean="0"/>
              <a:t> </a:t>
            </a:r>
            <a:r>
              <a:rPr lang="en-US" sz="2600" dirty="0" err="1" smtClean="0"/>
              <a:t>asosi</a:t>
            </a:r>
            <a:r>
              <a:rPr lang="en-US" sz="2600" dirty="0" smtClean="0"/>
              <a:t>: </a:t>
            </a:r>
            <a:r>
              <a:rPr lang="en-US" sz="2600" dirty="0" err="1" smtClean="0"/>
              <a:t>fanga</a:t>
            </a:r>
            <a:r>
              <a:rPr lang="en-US" sz="2600" dirty="0" smtClean="0"/>
              <a:t> </a:t>
            </a:r>
            <a:r>
              <a:rPr lang="en-US" sz="2600" dirty="0" err="1" smtClean="0"/>
              <a:t>tegishli</a:t>
            </a:r>
            <a:r>
              <a:rPr lang="en-US" sz="2600" dirty="0" smtClean="0"/>
              <a:t> </a:t>
            </a:r>
            <a:r>
              <a:rPr lang="en-US" sz="2600" dirty="0" err="1" smtClean="0"/>
              <a:t>barcha</a:t>
            </a:r>
            <a:r>
              <a:rPr lang="en-US" sz="2600" dirty="0" smtClean="0"/>
              <a:t> </a:t>
            </a:r>
            <a:r>
              <a:rPr lang="en-US" sz="2600" dirty="0" err="1" smtClean="0"/>
              <a:t>qismlari</a:t>
            </a:r>
            <a:r>
              <a:rPr lang="en-US" sz="2600" dirty="0" smtClean="0"/>
              <a:t> </a:t>
            </a:r>
            <a:r>
              <a:rPr lang="en-US" sz="2600" dirty="0" err="1" smtClean="0"/>
              <a:t>bo’yicha</a:t>
            </a:r>
            <a:r>
              <a:rPr lang="en-US" sz="2600" dirty="0" smtClean="0"/>
              <a:t> </a:t>
            </a:r>
            <a:r>
              <a:rPr lang="en-US" sz="2600" dirty="0" err="1" smtClean="0"/>
              <a:t>nazariy</a:t>
            </a:r>
            <a:r>
              <a:rPr lang="en-US" sz="2600" dirty="0" smtClean="0"/>
              <a:t> </a:t>
            </a:r>
            <a:r>
              <a:rPr lang="en-US" sz="2600" dirty="0" err="1" smtClean="0"/>
              <a:t>tomondan</a:t>
            </a:r>
            <a:r>
              <a:rPr lang="en-US" sz="2600" dirty="0" smtClean="0"/>
              <a:t> </a:t>
            </a:r>
            <a:r>
              <a:rPr lang="en-US" sz="2600" dirty="0" err="1" smtClean="0"/>
              <a:t>umumlashgan</a:t>
            </a:r>
            <a:r>
              <a:rPr lang="en-US" sz="2600" dirty="0" smtClean="0"/>
              <a:t> </a:t>
            </a:r>
            <a:r>
              <a:rPr lang="en-US" sz="2600" dirty="0" err="1" smtClean="0"/>
              <a:t>qonuniyatlar</a:t>
            </a:r>
            <a:r>
              <a:rPr lang="en-US" sz="2600" dirty="0" smtClean="0"/>
              <a:t>, </a:t>
            </a:r>
            <a:r>
              <a:rPr lang="en-US" sz="2600" dirty="0" err="1" smtClean="0"/>
              <a:t>bog’lanishlar</a:t>
            </a:r>
            <a:r>
              <a:rPr lang="en-US" sz="2600" dirty="0" smtClean="0"/>
              <a:t> (</a:t>
            </a:r>
            <a:r>
              <a:rPr lang="en-US" sz="2600" dirty="0" err="1" smtClean="0"/>
              <a:t>matematik</a:t>
            </a:r>
            <a:r>
              <a:rPr lang="en-US" sz="2600" dirty="0" smtClean="0"/>
              <a:t> </a:t>
            </a:r>
            <a:r>
              <a:rPr lang="en-US" sz="2600" dirty="0" err="1" smtClean="0"/>
              <a:t>modellar</a:t>
            </a:r>
            <a:r>
              <a:rPr lang="en-US" sz="2600" dirty="0" smtClean="0"/>
              <a:t>, </a:t>
            </a:r>
            <a:r>
              <a:rPr lang="en-US" sz="2600" dirty="0" err="1" smtClean="0"/>
              <a:t>formulalar</a:t>
            </a:r>
            <a:r>
              <a:rPr lang="en-US" sz="2600" dirty="0" smtClean="0"/>
              <a:t>, </a:t>
            </a:r>
            <a:r>
              <a:rPr lang="en-US" sz="2600" dirty="0" err="1" smtClean="0"/>
              <a:t>grafik</a:t>
            </a:r>
            <a:r>
              <a:rPr lang="en-US" sz="2600" dirty="0" smtClean="0"/>
              <a:t> </a:t>
            </a:r>
            <a:r>
              <a:rPr lang="en-US" sz="2600" dirty="0" err="1" smtClean="0"/>
              <a:t>bog’lanishlar</a:t>
            </a:r>
            <a:r>
              <a:rPr lang="en-US" sz="2600" dirty="0" smtClean="0"/>
              <a:t>, </a:t>
            </a:r>
            <a:r>
              <a:rPr lang="en-US" sz="2600" dirty="0" err="1" smtClean="0"/>
              <a:t>jadvallar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boshq</a:t>
            </a:r>
            <a:r>
              <a:rPr lang="en-US" sz="2600" dirty="0" smtClean="0"/>
              <a:t>.); </a:t>
            </a:r>
            <a:r>
              <a:rPr lang="en-US" sz="2600" dirty="0" err="1" smtClean="0"/>
              <a:t>amaliy</a:t>
            </a:r>
            <a:r>
              <a:rPr lang="en-US" sz="2600" dirty="0" smtClean="0"/>
              <a:t> </a:t>
            </a:r>
            <a:r>
              <a:rPr lang="en-US" sz="2600" dirty="0" err="1" smtClean="0"/>
              <a:t>tomondan</a:t>
            </a:r>
            <a:r>
              <a:rPr lang="en-US" sz="2600" dirty="0" smtClean="0"/>
              <a:t> </a:t>
            </a:r>
            <a:r>
              <a:rPr lang="en-US" sz="2600" dirty="0" err="1" smtClean="0"/>
              <a:t>aniqlangan</a:t>
            </a:r>
            <a:r>
              <a:rPr lang="en-US" sz="2600" dirty="0" smtClean="0"/>
              <a:t> </a:t>
            </a:r>
            <a:r>
              <a:rPr lang="en-US" sz="2600" dirty="0" err="1" smtClean="0"/>
              <a:t>qonuniyatlar</a:t>
            </a:r>
            <a:r>
              <a:rPr lang="en-US" sz="2600" dirty="0" smtClean="0"/>
              <a:t>, </a:t>
            </a:r>
            <a:r>
              <a:rPr lang="en-US" sz="2600" dirty="0" err="1" smtClean="0"/>
              <a:t>bog’lanishlar</a:t>
            </a:r>
            <a:r>
              <a:rPr lang="en-US" sz="2600" dirty="0" smtClean="0"/>
              <a:t> (</a:t>
            </a:r>
            <a:r>
              <a:rPr lang="en-US" sz="2600" dirty="0" err="1" smtClean="0"/>
              <a:t>emperik</a:t>
            </a:r>
            <a:r>
              <a:rPr lang="en-US" sz="2600" dirty="0" smtClean="0"/>
              <a:t> </a:t>
            </a:r>
            <a:r>
              <a:rPr lang="en-US" sz="2600" dirty="0" err="1" smtClean="0"/>
              <a:t>formulalar</a:t>
            </a:r>
            <a:r>
              <a:rPr lang="en-US" sz="2600" dirty="0" smtClean="0"/>
              <a:t>, </a:t>
            </a:r>
            <a:r>
              <a:rPr lang="en-US" sz="2600" dirty="0" err="1" smtClean="0"/>
              <a:t>grafiklar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boshq</a:t>
            </a:r>
            <a:r>
              <a:rPr lang="en-US" sz="2600" dirty="0" smtClean="0"/>
              <a:t>.) </a:t>
            </a:r>
            <a:r>
              <a:rPr lang="en-US" sz="2600" dirty="0" err="1" smtClean="0"/>
              <a:t>kabi</a:t>
            </a:r>
            <a:r>
              <a:rPr lang="en-US" sz="2600" dirty="0" smtClean="0"/>
              <a:t> </a:t>
            </a:r>
            <a:r>
              <a:rPr lang="en-US" sz="2600" dirty="0" err="1" smtClean="0"/>
              <a:t>materiallar</a:t>
            </a:r>
            <a:r>
              <a:rPr lang="en-US" sz="2600" dirty="0" smtClean="0"/>
              <a:t>, </a:t>
            </a:r>
            <a:r>
              <a:rPr lang="en-US" sz="2600" dirty="0" err="1" smtClean="0"/>
              <a:t>ya’ni</a:t>
            </a:r>
            <a:r>
              <a:rPr lang="en-US" sz="2600" dirty="0" smtClean="0"/>
              <a:t> fanning </a:t>
            </a:r>
            <a:r>
              <a:rPr lang="en-US" sz="2600" dirty="0" err="1" smtClean="0"/>
              <a:t>nazariy</a:t>
            </a:r>
            <a:r>
              <a:rPr lang="en-US" sz="2600" dirty="0" smtClean="0"/>
              <a:t> </a:t>
            </a:r>
            <a:r>
              <a:rPr lang="en-US" sz="2600" dirty="0" err="1" smtClean="0"/>
              <a:t>ilmiy</a:t>
            </a:r>
            <a:r>
              <a:rPr lang="en-US" sz="2600" dirty="0" smtClean="0"/>
              <a:t> </a:t>
            </a:r>
            <a:r>
              <a:rPr lang="en-US" sz="2600" dirty="0" err="1" smtClean="0"/>
              <a:t>poydevorini</a:t>
            </a:r>
            <a:r>
              <a:rPr lang="en-US" sz="2600" dirty="0" smtClean="0"/>
              <a:t> </a:t>
            </a:r>
            <a:r>
              <a:rPr lang="en-US" sz="2600" dirty="0" err="1" smtClean="0"/>
              <a:t>tashkil</a:t>
            </a:r>
            <a:r>
              <a:rPr lang="en-US" sz="2600" dirty="0" smtClean="0"/>
              <a:t> </a:t>
            </a:r>
            <a:r>
              <a:rPr lang="en-US" sz="2600" dirty="0" err="1" smtClean="0"/>
              <a:t>etuvchi</a:t>
            </a:r>
            <a:r>
              <a:rPr lang="en-US" sz="2600" dirty="0" smtClean="0"/>
              <a:t> </a:t>
            </a:r>
            <a:r>
              <a:rPr lang="en-US" sz="2600" dirty="0" err="1" smtClean="0"/>
              <a:t>materiallar</a:t>
            </a:r>
            <a:r>
              <a:rPr lang="en-US" sz="2600" dirty="0" smtClean="0"/>
              <a:t> </a:t>
            </a:r>
            <a:r>
              <a:rPr lang="en-US" sz="2600" dirty="0" err="1" smtClean="0"/>
              <a:t>kiradi</a:t>
            </a:r>
            <a:r>
              <a:rPr lang="en-US" sz="2600" dirty="0" smtClean="0"/>
              <a:t>.</a:t>
            </a:r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sanoatilar</a:t>
            </a:r>
            <a:r>
              <a:rPr lang="en-US" sz="2600" dirty="0"/>
              <a:t>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ilmiy-texnik</a:t>
            </a:r>
            <a:r>
              <a:rPr lang="en-US" sz="2600" dirty="0"/>
              <a:t> </a:t>
            </a:r>
            <a:r>
              <a:rPr lang="en-US" sz="2600" dirty="0" err="1"/>
              <a:t>muammolarini</a:t>
            </a:r>
            <a:r>
              <a:rPr lang="en-US" sz="2600" dirty="0"/>
              <a:t> </a:t>
            </a:r>
            <a:r>
              <a:rPr lang="en-US" sz="2600" dirty="0" err="1"/>
              <a:t>shakllantirish</a:t>
            </a:r>
            <a:r>
              <a:rPr lang="en-US" sz="2600" dirty="0"/>
              <a:t> </a:t>
            </a:r>
            <a:r>
              <a:rPr lang="en-US" sz="2600" dirty="0" err="1"/>
              <a:t>tartibi</a:t>
            </a:r>
            <a:endParaRPr lang="en-US" sz="2600" dirty="0"/>
          </a:p>
          <a:p>
            <a:pPr marL="0" indent="446088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1.1. 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sanoatini</a:t>
            </a:r>
            <a:r>
              <a:rPr lang="en-US" sz="2600" dirty="0"/>
              <a:t> </a:t>
            </a:r>
            <a:r>
              <a:rPr lang="en-US" sz="2600" dirty="0" err="1"/>
              <a:t>Respublikada</a:t>
            </a:r>
            <a:r>
              <a:rPr lang="en-US" sz="2600" dirty="0"/>
              <a:t> </a:t>
            </a:r>
            <a:r>
              <a:rPr lang="en-US" sz="2600" dirty="0" err="1"/>
              <a:t>tutgan</a:t>
            </a:r>
            <a:r>
              <a:rPr lang="en-US" sz="2600" dirty="0"/>
              <a:t> </a:t>
            </a:r>
            <a:r>
              <a:rPr lang="en-US" sz="2600" dirty="0" err="1"/>
              <a:t>o’rni</a:t>
            </a:r>
            <a:r>
              <a:rPr lang="en-US" sz="2600" dirty="0"/>
              <a:t>, </a:t>
            </a:r>
            <a:r>
              <a:rPr lang="en-US" sz="2600" dirty="0" err="1"/>
              <a:t>istiqbolini</a:t>
            </a:r>
            <a:r>
              <a:rPr lang="en-US" sz="2600" dirty="0"/>
              <a:t> </a:t>
            </a:r>
            <a:r>
              <a:rPr lang="en-US" sz="2600" dirty="0" err="1"/>
              <a:t>bilish</a:t>
            </a:r>
            <a:r>
              <a:rPr lang="en-US" sz="2600" dirty="0"/>
              <a:t>, </a:t>
            </a:r>
            <a:r>
              <a:rPr lang="en-US" sz="2600" dirty="0" err="1"/>
              <a:t>tahlil</a:t>
            </a:r>
            <a:r>
              <a:rPr lang="en-US" sz="2600" dirty="0"/>
              <a:t> </a:t>
            </a:r>
            <a:r>
              <a:rPr lang="en-US" sz="2600" dirty="0" err="1"/>
              <a:t>qilish</a:t>
            </a:r>
            <a:r>
              <a:rPr lang="en-US" sz="2600" dirty="0" smtClean="0"/>
              <a:t>;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3880092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71526" y="234176"/>
            <a:ext cx="9810750" cy="537488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smtClean="0"/>
              <a:t>1.2. </a:t>
            </a:r>
            <a:r>
              <a:rPr lang="en-US" sz="2600" dirty="0" err="1" smtClean="0"/>
              <a:t>Avtomobil</a:t>
            </a:r>
            <a:r>
              <a:rPr lang="en-US" sz="2600" dirty="0" smtClean="0"/>
              <a:t> </a:t>
            </a:r>
            <a:r>
              <a:rPr lang="en-US" sz="2600" dirty="0" err="1" smtClean="0"/>
              <a:t>sanoati</a:t>
            </a:r>
            <a:r>
              <a:rPr lang="en-US" sz="2600" dirty="0" smtClean="0"/>
              <a:t> </a:t>
            </a:r>
            <a:r>
              <a:rPr lang="en-US" sz="2600" dirty="0" err="1" smtClean="0"/>
              <a:t>bo’yicha</a:t>
            </a:r>
            <a:r>
              <a:rPr lang="en-US" sz="2600" dirty="0" smtClean="0"/>
              <a:t> </a:t>
            </a:r>
            <a:r>
              <a:rPr lang="en-US" sz="2600" dirty="0" err="1" smtClean="0"/>
              <a:t>Respublika</a:t>
            </a:r>
            <a:r>
              <a:rPr lang="en-US" sz="2600" dirty="0" smtClean="0"/>
              <a:t> </a:t>
            </a:r>
            <a:r>
              <a:rPr lang="en-US" sz="2600" dirty="0" err="1" smtClean="0"/>
              <a:t>xududlari</a:t>
            </a:r>
            <a:r>
              <a:rPr lang="en-US" sz="2600" dirty="0" smtClean="0"/>
              <a:t> </a:t>
            </a:r>
            <a:r>
              <a:rPr lang="en-US" sz="2600" dirty="0" err="1" smtClean="0"/>
              <a:t>bo’yicha</a:t>
            </a:r>
            <a:r>
              <a:rPr lang="en-US" sz="2600" dirty="0" smtClean="0"/>
              <a:t> </a:t>
            </a:r>
            <a:r>
              <a:rPr lang="en-US" sz="2600" dirty="0" err="1" smtClean="0"/>
              <a:t>to’liq</a:t>
            </a:r>
            <a:r>
              <a:rPr lang="en-US" sz="2600" dirty="0" smtClean="0"/>
              <a:t> </a:t>
            </a:r>
            <a:r>
              <a:rPr lang="en-US" sz="2600" dirty="0" err="1" smtClean="0"/>
              <a:t>kompleks</a:t>
            </a:r>
            <a:r>
              <a:rPr lang="en-US" sz="2600" dirty="0" smtClean="0"/>
              <a:t> </a:t>
            </a:r>
            <a:r>
              <a:rPr lang="en-US" sz="2600" dirty="0" err="1" smtClean="0"/>
              <a:t>tahlili</a:t>
            </a:r>
            <a:r>
              <a:rPr lang="en-US" sz="2600" dirty="0" smtClean="0"/>
              <a:t> (</a:t>
            </a:r>
            <a:r>
              <a:rPr lang="en-US" sz="2600" dirty="0" err="1" smtClean="0"/>
              <a:t>quvvati</a:t>
            </a:r>
            <a:r>
              <a:rPr lang="en-US" sz="2600" dirty="0" smtClean="0"/>
              <a:t>, </a:t>
            </a:r>
            <a:r>
              <a:rPr lang="en-US" sz="2600" dirty="0" err="1" smtClean="0"/>
              <a:t>kadrlari</a:t>
            </a:r>
            <a:r>
              <a:rPr lang="en-US" sz="2600" dirty="0" smtClean="0"/>
              <a:t>, </a:t>
            </a:r>
            <a:r>
              <a:rPr lang="en-US" sz="2600" dirty="0" err="1" smtClean="0"/>
              <a:t>jixozlarni</a:t>
            </a:r>
            <a:r>
              <a:rPr lang="en-US" sz="2600" dirty="0" smtClean="0"/>
              <a:t> </a:t>
            </a:r>
            <a:r>
              <a:rPr lang="en-US" sz="2600" dirty="0" err="1" smtClean="0"/>
              <a:t>zamonaviyligi</a:t>
            </a:r>
            <a:r>
              <a:rPr lang="en-US" sz="2600" dirty="0" smtClean="0"/>
              <a:t>...);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smtClean="0"/>
              <a:t>1.3</a:t>
            </a:r>
            <a:r>
              <a:rPr lang="en-US" sz="2600" dirty="0"/>
              <a:t>. 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sanoatini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korxonasini</a:t>
            </a:r>
            <a:r>
              <a:rPr lang="en-US" sz="2600" dirty="0"/>
              <a:t> </a:t>
            </a:r>
            <a:r>
              <a:rPr lang="en-US" sz="2600" dirty="0" err="1"/>
              <a:t>perspektiv</a:t>
            </a:r>
            <a:r>
              <a:rPr lang="en-US" sz="2600" dirty="0"/>
              <a:t> </a:t>
            </a:r>
            <a:r>
              <a:rPr lang="en-US" sz="2600" dirty="0" err="1"/>
              <a:t>rivojlanish</a:t>
            </a:r>
            <a:r>
              <a:rPr lang="en-US" sz="2600" dirty="0"/>
              <a:t> </a:t>
            </a:r>
            <a:r>
              <a:rPr lang="en-US" sz="2600" dirty="0" err="1"/>
              <a:t>rejasi</a:t>
            </a:r>
            <a:r>
              <a:rPr lang="en-US" sz="2600" dirty="0"/>
              <a:t>, </a:t>
            </a:r>
            <a:r>
              <a:rPr lang="en-US" sz="2600" dirty="0" err="1"/>
              <a:t>mavjud</a:t>
            </a:r>
            <a:r>
              <a:rPr lang="en-US" sz="2600" dirty="0"/>
              <a:t> </a:t>
            </a:r>
            <a:r>
              <a:rPr lang="en-US" sz="2600" dirty="0" err="1"/>
              <a:t>muammo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vazifalari</a:t>
            </a:r>
            <a:r>
              <a:rPr lang="en-US" sz="2600" dirty="0"/>
              <a:t> </a:t>
            </a:r>
            <a:r>
              <a:rPr lang="en-US" sz="2600" dirty="0" err="1"/>
              <a:t>tahlili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1.4. 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</a:t>
            </a:r>
            <a:r>
              <a:rPr lang="en-US" sz="2600" dirty="0"/>
              <a:t> </a:t>
            </a:r>
            <a:r>
              <a:rPr lang="en-US" sz="2600" dirty="0" err="1"/>
              <a:t>muammolarini</a:t>
            </a:r>
            <a:r>
              <a:rPr lang="en-US" sz="2600" dirty="0"/>
              <a:t> </a:t>
            </a:r>
            <a:r>
              <a:rPr lang="en-US" sz="2600" dirty="0" err="1"/>
              <a:t>yaxlitlash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	- </a:t>
            </a:r>
            <a:r>
              <a:rPr lang="en-US" sz="2600" dirty="0" err="1"/>
              <a:t>Respublika</a:t>
            </a:r>
            <a:r>
              <a:rPr lang="en-US" sz="2600" dirty="0"/>
              <a:t> </a:t>
            </a:r>
            <a:r>
              <a:rPr lang="en-US" sz="2600" dirty="0" err="1"/>
              <a:t>miqyosidagi</a:t>
            </a:r>
            <a:r>
              <a:rPr lang="en-US" sz="2600" dirty="0"/>
              <a:t> </a:t>
            </a:r>
            <a:r>
              <a:rPr lang="en-US" sz="2600" dirty="0" err="1"/>
              <a:t>muammolar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	- </a:t>
            </a:r>
            <a:r>
              <a:rPr lang="en-US" sz="2600" dirty="0" err="1"/>
              <a:t>viloyat</a:t>
            </a:r>
            <a:r>
              <a:rPr lang="en-US" sz="2600" dirty="0"/>
              <a:t> </a:t>
            </a:r>
            <a:r>
              <a:rPr lang="en-US" sz="2600" dirty="0" err="1"/>
              <a:t>miqyosidagi</a:t>
            </a:r>
            <a:r>
              <a:rPr lang="en-US" sz="2600" dirty="0"/>
              <a:t> </a:t>
            </a:r>
            <a:r>
              <a:rPr lang="en-US" sz="2600" dirty="0" err="1"/>
              <a:t>muammolar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	-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korxonaga</a:t>
            </a:r>
            <a:r>
              <a:rPr lang="en-US" sz="2600" dirty="0"/>
              <a:t> </a:t>
            </a:r>
            <a:r>
              <a:rPr lang="en-US" sz="2600" dirty="0" err="1"/>
              <a:t>xos</a:t>
            </a:r>
            <a:r>
              <a:rPr lang="en-US" sz="2600" dirty="0"/>
              <a:t> </a:t>
            </a:r>
            <a:r>
              <a:rPr lang="en-US" sz="2600" dirty="0" err="1"/>
              <a:t>bo’lgan</a:t>
            </a:r>
            <a:r>
              <a:rPr lang="en-US" sz="2600" dirty="0"/>
              <a:t> </a:t>
            </a:r>
            <a:r>
              <a:rPr lang="en-US" sz="2600" dirty="0" err="1"/>
              <a:t>muammolar</a:t>
            </a:r>
            <a:r>
              <a:rPr lang="en-US" sz="2600" dirty="0" smtClean="0"/>
              <a:t>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0513737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0075" y="234176"/>
            <a:ext cx="10639425" cy="537488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smtClean="0"/>
              <a:t>2.1</a:t>
            </a:r>
            <a:r>
              <a:rPr lang="en-US" sz="2600" dirty="0"/>
              <a:t>. </a:t>
            </a:r>
            <a:r>
              <a:rPr lang="en-US" sz="2600" dirty="0" err="1"/>
              <a:t>Rivojlangan</a:t>
            </a:r>
            <a:r>
              <a:rPr lang="en-US" sz="2600" dirty="0"/>
              <a:t> </a:t>
            </a:r>
            <a:r>
              <a:rPr lang="en-US" sz="2600" dirty="0" err="1"/>
              <a:t>davlatlarda</a:t>
            </a:r>
            <a:r>
              <a:rPr lang="en-US" sz="2600" dirty="0"/>
              <a:t>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sanoatini</a:t>
            </a:r>
            <a:r>
              <a:rPr lang="en-US" sz="2600" dirty="0"/>
              <a:t> </a:t>
            </a:r>
            <a:r>
              <a:rPr lang="en-US" sz="2600" dirty="0" err="1"/>
              <a:t>holati</a:t>
            </a:r>
            <a:r>
              <a:rPr lang="en-US" sz="2600" dirty="0"/>
              <a:t>, </a:t>
            </a:r>
            <a:r>
              <a:rPr lang="en-US" sz="2600" dirty="0" err="1"/>
              <a:t>dunyo</a:t>
            </a:r>
            <a:r>
              <a:rPr lang="en-US" sz="2600" dirty="0"/>
              <a:t> </a:t>
            </a:r>
            <a:r>
              <a:rPr lang="en-US" sz="2600" dirty="0" err="1"/>
              <a:t>miqyosidagi</a:t>
            </a:r>
            <a:r>
              <a:rPr lang="en-US" sz="2600" dirty="0"/>
              <a:t> </a:t>
            </a:r>
            <a:r>
              <a:rPr lang="en-US" sz="2600" dirty="0" err="1"/>
              <a:t>perspektiv</a:t>
            </a:r>
            <a:r>
              <a:rPr lang="en-US" sz="2600" dirty="0"/>
              <a:t> </a:t>
            </a:r>
            <a:r>
              <a:rPr lang="en-US" sz="2600" dirty="0" err="1"/>
              <a:t>rivojlanish</a:t>
            </a:r>
            <a:r>
              <a:rPr lang="en-US" sz="2600" dirty="0"/>
              <a:t> </a:t>
            </a:r>
            <a:r>
              <a:rPr lang="en-US" sz="2600" dirty="0" err="1"/>
              <a:t>tendentsiyasini</a:t>
            </a:r>
            <a:r>
              <a:rPr lang="en-US" sz="2600" dirty="0"/>
              <a:t> </a:t>
            </a:r>
            <a:r>
              <a:rPr lang="en-US" sz="2600" dirty="0" err="1"/>
              <a:t>bilish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   </a:t>
            </a:r>
            <a:r>
              <a:rPr lang="en-US" sz="2600" dirty="0" err="1"/>
              <a:t>mamlakatlarni</a:t>
            </a:r>
            <a:r>
              <a:rPr lang="en-US" sz="2600" dirty="0"/>
              <a:t>  </a:t>
            </a:r>
            <a:r>
              <a:rPr lang="en-US" sz="2600" dirty="0" err="1"/>
              <a:t>o’rnini</a:t>
            </a:r>
            <a:r>
              <a:rPr lang="en-US" sz="2600" dirty="0"/>
              <a:t> </a:t>
            </a:r>
            <a:r>
              <a:rPr lang="en-US" sz="2600" dirty="0" err="1"/>
              <a:t>tahlili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2.2. </a:t>
            </a:r>
            <a:r>
              <a:rPr lang="en-US" sz="2600" dirty="0" err="1"/>
              <a:t>Respublikadagi</a:t>
            </a:r>
            <a:r>
              <a:rPr lang="en-US" sz="2600" dirty="0"/>
              <a:t> 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</a:t>
            </a:r>
            <a:r>
              <a:rPr lang="en-US" sz="2600" dirty="0"/>
              <a:t>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ilmiy-texnik</a:t>
            </a:r>
            <a:r>
              <a:rPr lang="en-US" sz="2600" dirty="0"/>
              <a:t> </a:t>
            </a:r>
            <a:r>
              <a:rPr lang="en-US" sz="2600" dirty="0" err="1"/>
              <a:t>muammolarini</a:t>
            </a:r>
            <a:r>
              <a:rPr lang="en-US" sz="2600" dirty="0"/>
              <a:t>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sanoatini</a:t>
            </a:r>
            <a:r>
              <a:rPr lang="en-US" sz="2600" dirty="0"/>
              <a:t> </a:t>
            </a:r>
            <a:r>
              <a:rPr lang="en-US" sz="2600" dirty="0" err="1"/>
              <a:t>dunyo</a:t>
            </a:r>
            <a:r>
              <a:rPr lang="en-US" sz="2600" dirty="0"/>
              <a:t>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rivojlanish</a:t>
            </a:r>
            <a:r>
              <a:rPr lang="en-US" sz="2600" dirty="0"/>
              <a:t> </a:t>
            </a:r>
            <a:r>
              <a:rPr lang="en-US" sz="2600" dirty="0" err="1"/>
              <a:t>tendentsiyasiga</a:t>
            </a:r>
            <a:r>
              <a:rPr lang="en-US" sz="2600" dirty="0"/>
              <a:t> </a:t>
            </a:r>
            <a:r>
              <a:rPr lang="en-US" sz="2600" dirty="0" err="1"/>
              <a:t>bog’liqlik</a:t>
            </a:r>
            <a:r>
              <a:rPr lang="en-US" sz="2600" dirty="0"/>
              <a:t> </a:t>
            </a:r>
            <a:r>
              <a:rPr lang="en-US" sz="2600" dirty="0" err="1"/>
              <a:t>darajasini</a:t>
            </a:r>
            <a:r>
              <a:rPr lang="en-US" sz="2600" dirty="0"/>
              <a:t> </a:t>
            </a:r>
            <a:r>
              <a:rPr lang="en-US" sz="2600" dirty="0" err="1"/>
              <a:t>belgilash</a:t>
            </a:r>
            <a:r>
              <a:rPr lang="en-US" sz="2600" dirty="0"/>
              <a:t>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2.3.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</a:t>
            </a:r>
            <a:r>
              <a:rPr lang="en-US" sz="2600" dirty="0"/>
              <a:t> </a:t>
            </a:r>
            <a:r>
              <a:rPr lang="en-US" sz="2600" dirty="0" err="1"/>
              <a:t>olimlarini</a:t>
            </a:r>
            <a:r>
              <a:rPr lang="en-US" sz="2600" dirty="0"/>
              <a:t> </a:t>
            </a:r>
            <a:r>
              <a:rPr lang="en-US" sz="2600" dirty="0" err="1"/>
              <a:t>o’zaro</a:t>
            </a:r>
            <a:r>
              <a:rPr lang="en-US" sz="2600" dirty="0"/>
              <a:t> </a:t>
            </a:r>
            <a:r>
              <a:rPr lang="en-US" sz="2600" dirty="0" err="1"/>
              <a:t>hamkorlik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integratsiyalashuvi</a:t>
            </a:r>
            <a:r>
              <a:rPr lang="en-US" sz="2600" dirty="0"/>
              <a:t>, </a:t>
            </a:r>
            <a:r>
              <a:rPr lang="en-US" sz="2600" dirty="0" err="1"/>
              <a:t>muammolarini</a:t>
            </a:r>
            <a:r>
              <a:rPr lang="en-US" sz="2600" dirty="0"/>
              <a:t> </a:t>
            </a:r>
            <a:r>
              <a:rPr lang="en-US" sz="2600" dirty="0" err="1"/>
              <a:t>o’rni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vazifalari</a:t>
            </a:r>
            <a:r>
              <a:rPr lang="en-US" sz="2600" dirty="0"/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3.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</a:t>
            </a:r>
            <a:r>
              <a:rPr lang="en-US" sz="2600" dirty="0"/>
              <a:t> </a:t>
            </a:r>
            <a:r>
              <a:rPr lang="en-US" sz="2600" dirty="0" err="1"/>
              <a:t>masalalarini</a:t>
            </a:r>
            <a:r>
              <a:rPr lang="en-US" sz="2600" dirty="0"/>
              <a:t> </a:t>
            </a:r>
            <a:r>
              <a:rPr lang="en-US" sz="2600" dirty="0" err="1"/>
              <a:t>amalga</a:t>
            </a:r>
            <a:r>
              <a:rPr lang="en-US" sz="2600" dirty="0"/>
              <a:t> </a:t>
            </a:r>
            <a:r>
              <a:rPr lang="en-US" sz="2600" dirty="0" err="1"/>
              <a:t>oshirish</a:t>
            </a:r>
            <a:r>
              <a:rPr lang="en-US" sz="2600" dirty="0"/>
              <a:t>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ishchi</a:t>
            </a:r>
            <a:r>
              <a:rPr lang="en-US" sz="2600" dirty="0"/>
              <a:t> </a:t>
            </a:r>
            <a:r>
              <a:rPr lang="en-US" sz="2600" dirty="0" err="1"/>
              <a:t>guruxlarni</a:t>
            </a:r>
            <a:r>
              <a:rPr lang="en-US" sz="2600" dirty="0"/>
              <a:t> </a:t>
            </a:r>
            <a:r>
              <a:rPr lang="en-US" sz="2600" dirty="0" err="1"/>
              <a:t>shakllantirish</a:t>
            </a:r>
            <a:r>
              <a:rPr lang="en-US" sz="2600" dirty="0"/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4. </a:t>
            </a:r>
            <a:r>
              <a:rPr lang="en-US" sz="2600" dirty="0" err="1"/>
              <a:t>Avtomobil</a:t>
            </a:r>
            <a:r>
              <a:rPr lang="en-US" sz="2600" dirty="0"/>
              <a:t> </a:t>
            </a:r>
            <a:r>
              <a:rPr lang="en-US" sz="2600" dirty="0" err="1"/>
              <a:t>sanoati</a:t>
            </a:r>
            <a:r>
              <a:rPr lang="en-US" sz="2600" dirty="0"/>
              <a:t> </a:t>
            </a:r>
            <a:r>
              <a:rPr lang="en-US" sz="2600" dirty="0" err="1"/>
              <a:t>bo’yicha</a:t>
            </a:r>
            <a:r>
              <a:rPr lang="en-US" sz="2600" dirty="0"/>
              <a:t> </a:t>
            </a:r>
            <a:r>
              <a:rPr lang="en-US" sz="2600" dirty="0" err="1"/>
              <a:t>kengaytirilgan</a:t>
            </a:r>
            <a:r>
              <a:rPr lang="en-US" sz="2600" dirty="0"/>
              <a:t> </a:t>
            </a:r>
            <a:r>
              <a:rPr lang="en-US" sz="2600" dirty="0" err="1"/>
              <a:t>pespektiv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joriy</a:t>
            </a:r>
            <a:r>
              <a:rPr lang="en-US" sz="2600" dirty="0"/>
              <a:t> </a:t>
            </a:r>
            <a:r>
              <a:rPr lang="en-US" sz="2600" dirty="0" err="1"/>
              <a:t>rejalarni</a:t>
            </a:r>
            <a:r>
              <a:rPr lang="en-US" sz="2600" dirty="0"/>
              <a:t>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amalga</a:t>
            </a:r>
            <a:r>
              <a:rPr lang="en-US" sz="2600" dirty="0"/>
              <a:t> </a:t>
            </a:r>
            <a:r>
              <a:rPr lang="en-US" sz="2600" dirty="0" err="1"/>
              <a:t>oshirishni</a:t>
            </a:r>
            <a:r>
              <a:rPr lang="en-US" sz="2600" dirty="0"/>
              <a:t> </a:t>
            </a:r>
            <a:r>
              <a:rPr lang="en-US" sz="2600" dirty="0" err="1"/>
              <a:t>yo’lga</a:t>
            </a:r>
            <a:r>
              <a:rPr lang="en-US" sz="2600" dirty="0"/>
              <a:t> </a:t>
            </a:r>
            <a:r>
              <a:rPr lang="en-US" sz="2600" dirty="0" err="1"/>
              <a:t>qo’yish</a:t>
            </a:r>
            <a:r>
              <a:rPr lang="en-US" sz="2600" dirty="0" smtClean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8446170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81000" y="123826"/>
            <a:ext cx="11106150" cy="5429250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 err="1"/>
              <a:t>Dissertatsiya</a:t>
            </a:r>
            <a:r>
              <a:rPr lang="en-US" i="1" dirty="0"/>
              <a:t> </a:t>
            </a:r>
            <a:r>
              <a:rPr lang="en-US" i="1" dirty="0" err="1"/>
              <a:t>mavzusining</a:t>
            </a:r>
            <a:r>
              <a:rPr lang="en-US" i="1" dirty="0"/>
              <a:t> </a:t>
            </a:r>
            <a:r>
              <a:rPr lang="en-US" i="1" dirty="0" err="1"/>
              <a:t>dolzarbligi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zarurati</a:t>
            </a:r>
            <a:r>
              <a:rPr lang="en-US" i="1" dirty="0"/>
              <a:t>.</a:t>
            </a:r>
            <a:r>
              <a:rPr lang="en-US" dirty="0"/>
              <a:t>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miqyosida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chiqaruvchi</a:t>
            </a:r>
            <a:r>
              <a:rPr lang="en-US" dirty="0"/>
              <a:t> </a:t>
            </a:r>
            <a:r>
              <a:rPr lang="en-US" dirty="0" err="1"/>
              <a:t>kompaniyalari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ekspluatatsiya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qismlarini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muammosi</a:t>
            </a:r>
            <a:r>
              <a:rPr lang="en-US" dirty="0"/>
              <a:t> </a:t>
            </a:r>
            <a:r>
              <a:rPr lang="en-US" dirty="0" err="1"/>
              <a:t>yetakchi</a:t>
            </a:r>
            <a:r>
              <a:rPr lang="en-US" dirty="0"/>
              <a:t> </a:t>
            </a:r>
            <a:r>
              <a:rPr lang="en-US" dirty="0" err="1"/>
              <a:t>o’rinni</a:t>
            </a:r>
            <a:r>
              <a:rPr lang="en-US" dirty="0"/>
              <a:t> </a:t>
            </a:r>
            <a:r>
              <a:rPr lang="en-US" dirty="0" err="1"/>
              <a:t>egallaydi</a:t>
            </a:r>
            <a:r>
              <a:rPr lang="en-US" dirty="0"/>
              <a:t>. «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miqyosida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foydalanishda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milliarddan</a:t>
            </a:r>
            <a:r>
              <a:rPr lang="en-US" dirty="0"/>
              <a:t>»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ekanligini</a:t>
            </a:r>
            <a:r>
              <a:rPr lang="en-US" dirty="0"/>
              <a:t> </a:t>
            </a:r>
            <a:r>
              <a:rPr lang="en-US" dirty="0" err="1"/>
              <a:t>ko’rsatmoqda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borada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horijiy</a:t>
            </a:r>
            <a:r>
              <a:rPr lang="en-US" dirty="0"/>
              <a:t> </a:t>
            </a:r>
            <a:r>
              <a:rPr lang="en-US" dirty="0" err="1"/>
              <a:t>mamlakatlarda</a:t>
            </a:r>
            <a:r>
              <a:rPr lang="en-US" dirty="0"/>
              <a:t>, </a:t>
            </a:r>
            <a:r>
              <a:rPr lang="en-US" dirty="0" err="1"/>
              <a:t>jumladan</a:t>
            </a:r>
            <a:r>
              <a:rPr lang="en-US" dirty="0"/>
              <a:t>, AQSH, </a:t>
            </a:r>
            <a:r>
              <a:rPr lang="en-US" dirty="0" err="1"/>
              <a:t>Yaponiya</a:t>
            </a:r>
            <a:r>
              <a:rPr lang="en-US" dirty="0"/>
              <a:t>, </a:t>
            </a:r>
            <a:r>
              <a:rPr lang="en-US" dirty="0" err="1"/>
              <a:t>Germaniya</a:t>
            </a:r>
            <a:r>
              <a:rPr lang="en-US" dirty="0"/>
              <a:t>, </a:t>
            </a:r>
            <a:r>
              <a:rPr lang="en-US" dirty="0" err="1"/>
              <a:t>Frantsiya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davlatlarda</a:t>
            </a:r>
            <a:r>
              <a:rPr lang="en-US" dirty="0"/>
              <a:t> </a:t>
            </a:r>
            <a:r>
              <a:rPr lang="en-US" dirty="0" err="1"/>
              <a:t>avtomobillarning</a:t>
            </a:r>
            <a:r>
              <a:rPr lang="en-US" dirty="0"/>
              <a:t> </a:t>
            </a:r>
            <a:r>
              <a:rPr lang="en-US" dirty="0" err="1"/>
              <a:t>buzilmasdan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ko’rsatkichlarini</a:t>
            </a:r>
            <a:r>
              <a:rPr lang="en-US" dirty="0"/>
              <a:t> </a:t>
            </a:r>
            <a:r>
              <a:rPr lang="en-US" dirty="0" err="1"/>
              <a:t>tizimli</a:t>
            </a:r>
            <a:r>
              <a:rPr lang="en-US" dirty="0"/>
              <a:t> </a:t>
            </a:r>
            <a:r>
              <a:rPr lang="en-US" dirty="0" err="1"/>
              <a:t>monitoringini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borish</a:t>
            </a:r>
            <a:r>
              <a:rPr lang="en-US" dirty="0"/>
              <a:t> </a:t>
            </a:r>
            <a:r>
              <a:rPr lang="en-US" dirty="0" err="1"/>
              <a:t>zaruriyati</a:t>
            </a:r>
            <a:r>
              <a:rPr lang="en-US" dirty="0"/>
              <a:t> </a:t>
            </a:r>
            <a:r>
              <a:rPr lang="en-US" dirty="0" err="1"/>
              <a:t>tug’ildi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jihatdan</a:t>
            </a:r>
            <a:r>
              <a:rPr lang="en-US" dirty="0"/>
              <a:t> </a:t>
            </a:r>
            <a:r>
              <a:rPr lang="en-US" dirty="0" err="1"/>
              <a:t>avtomobillarning</a:t>
            </a:r>
            <a:r>
              <a:rPr lang="en-US" dirty="0"/>
              <a:t> </a:t>
            </a:r>
            <a:r>
              <a:rPr lang="en-US" dirty="0" err="1"/>
              <a:t>konstruktsiya</a:t>
            </a:r>
            <a:r>
              <a:rPr lang="en-US" dirty="0"/>
              <a:t> </a:t>
            </a:r>
            <a:r>
              <a:rPr lang="en-US" dirty="0" err="1"/>
              <a:t>elementlarining</a:t>
            </a:r>
            <a:r>
              <a:rPr lang="en-US" dirty="0"/>
              <a:t> </a:t>
            </a:r>
            <a:r>
              <a:rPr lang="en-US" dirty="0" err="1"/>
              <a:t>resursini</a:t>
            </a:r>
            <a:r>
              <a:rPr lang="en-US" dirty="0"/>
              <a:t> </a:t>
            </a:r>
            <a:r>
              <a:rPr lang="en-US" dirty="0" err="1"/>
              <a:t>prognoz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ekspluatatsion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,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raqobatbardoshligini</a:t>
            </a:r>
            <a:r>
              <a:rPr lang="en-US" dirty="0"/>
              <a:t> </a:t>
            </a:r>
            <a:r>
              <a:rPr lang="en-US" dirty="0" err="1"/>
              <a:t>oshirishga</a:t>
            </a:r>
            <a:r>
              <a:rPr lang="en-US" dirty="0"/>
              <a:t> </a:t>
            </a:r>
            <a:r>
              <a:rPr lang="en-US" dirty="0" err="1"/>
              <a:t>xorijiy</a:t>
            </a:r>
            <a:r>
              <a:rPr lang="en-US" dirty="0"/>
              <a:t> </a:t>
            </a:r>
            <a:r>
              <a:rPr lang="en-US" dirty="0" err="1"/>
              <a:t>mamlakatlarda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e’tibor</a:t>
            </a:r>
            <a:r>
              <a:rPr lang="en-US" dirty="0"/>
              <a:t> </a:t>
            </a:r>
            <a:r>
              <a:rPr lang="en-US" dirty="0" err="1"/>
              <a:t>qaratilmoqda</a:t>
            </a:r>
            <a:r>
              <a:rPr lang="en-US" dirty="0"/>
              <a:t>.</a:t>
            </a:r>
          </a:p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 err="1"/>
              <a:t>Jahonda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chiqarilayotgan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ekspluatatsion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kamaytirish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avtomobilni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jarayonidagi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kamaytirish</a:t>
            </a:r>
            <a:r>
              <a:rPr lang="en-US" dirty="0"/>
              <a:t> </a:t>
            </a:r>
            <a:r>
              <a:rPr lang="en-US" dirty="0" err="1"/>
              <a:t>hisobiga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samara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bog’liqligi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yo’nalishlarda</a:t>
            </a:r>
            <a:r>
              <a:rPr lang="en-US" dirty="0"/>
              <a:t> </a:t>
            </a:r>
            <a:r>
              <a:rPr lang="en-US" dirty="0" err="1"/>
              <a:t>maqsadli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izlanishlarni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ahamiyat</a:t>
            </a:r>
            <a:r>
              <a:rPr lang="en-US" dirty="0"/>
              <a:t> </a:t>
            </a:r>
            <a:r>
              <a:rPr lang="en-US" dirty="0" err="1"/>
              <a:t>kasb</a:t>
            </a:r>
            <a:r>
              <a:rPr lang="en-US" dirty="0"/>
              <a:t> </a:t>
            </a:r>
            <a:r>
              <a:rPr lang="en-US" dirty="0" err="1"/>
              <a:t>etmoqda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83003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90526" y="352426"/>
            <a:ext cx="11039474" cy="5022160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/>
              <a:t>Bu </a:t>
            </a:r>
            <a:r>
              <a:rPr lang="en-US" dirty="0" err="1"/>
              <a:t>borada</a:t>
            </a:r>
            <a:r>
              <a:rPr lang="en-US" dirty="0"/>
              <a:t>, </a:t>
            </a:r>
            <a:r>
              <a:rPr lang="en-US" dirty="0" err="1"/>
              <a:t>ekspluatatsiyadagi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ishonchlilik</a:t>
            </a:r>
            <a:r>
              <a:rPr lang="en-US" dirty="0"/>
              <a:t> </a:t>
            </a:r>
            <a:r>
              <a:rPr lang="en-US" dirty="0" err="1"/>
              <a:t>ko’rsatkichlarini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buzilishlar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> </a:t>
            </a:r>
            <a:r>
              <a:rPr lang="en-US" dirty="0" err="1"/>
              <a:t>kamaytirish</a:t>
            </a:r>
            <a:r>
              <a:rPr lang="en-US" dirty="0"/>
              <a:t>, </a:t>
            </a:r>
            <a:r>
              <a:rPr lang="en-US" dirty="0" err="1"/>
              <a:t>resurslarni</a:t>
            </a:r>
            <a:r>
              <a:rPr lang="en-US" dirty="0"/>
              <a:t> </a:t>
            </a:r>
            <a:r>
              <a:rPr lang="en-US" dirty="0" err="1"/>
              <a:t>tejash</a:t>
            </a:r>
            <a:r>
              <a:rPr lang="en-US" dirty="0"/>
              <a:t>,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chiqishlariga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omillarni</a:t>
            </a:r>
            <a:r>
              <a:rPr lang="en-US" dirty="0"/>
              <a:t> </a:t>
            </a:r>
            <a:r>
              <a:rPr lang="en-US" dirty="0" err="1"/>
              <a:t>aniqlab</a:t>
            </a:r>
            <a:r>
              <a:rPr lang="en-US" dirty="0"/>
              <a:t>, </a:t>
            </a:r>
            <a:r>
              <a:rPr lang="en-US" dirty="0" err="1"/>
              <a:t>ishonchlilikni</a:t>
            </a:r>
            <a:r>
              <a:rPr lang="en-US" dirty="0"/>
              <a:t> </a:t>
            </a:r>
            <a:r>
              <a:rPr lang="en-US" dirty="0" err="1"/>
              <a:t>limitlovchi</a:t>
            </a:r>
            <a:r>
              <a:rPr lang="en-US" dirty="0"/>
              <a:t> </a:t>
            </a:r>
            <a:r>
              <a:rPr lang="en-US" dirty="0" err="1"/>
              <a:t>elementlarda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bo’ladigan</a:t>
            </a:r>
            <a:r>
              <a:rPr lang="en-US" dirty="0"/>
              <a:t> </a:t>
            </a:r>
            <a:r>
              <a:rPr lang="en-US" dirty="0" err="1"/>
              <a:t>bo’ladigan</a:t>
            </a:r>
            <a:r>
              <a:rPr lang="en-US" dirty="0"/>
              <a:t>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chiqishlar</a:t>
            </a:r>
            <a:r>
              <a:rPr lang="en-US" dirty="0"/>
              <a:t> </a:t>
            </a:r>
            <a:r>
              <a:rPr lang="en-US" dirty="0" err="1"/>
              <a:t>qonuniyatlarini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r>
              <a:rPr lang="en-US" dirty="0"/>
              <a:t>, </a:t>
            </a:r>
            <a:r>
              <a:rPr lang="en-US" dirty="0" err="1"/>
              <a:t>eksprimental</a:t>
            </a:r>
            <a:r>
              <a:rPr lang="en-US" dirty="0"/>
              <a:t> </a:t>
            </a:r>
            <a:r>
              <a:rPr lang="en-US" dirty="0" err="1"/>
              <a:t>tadqiqotlar</a:t>
            </a:r>
            <a:r>
              <a:rPr lang="en-US" dirty="0"/>
              <a:t> </a:t>
            </a:r>
            <a:r>
              <a:rPr lang="en-US" dirty="0" err="1"/>
              <a:t>tajriba</a:t>
            </a:r>
            <a:r>
              <a:rPr lang="en-US" dirty="0"/>
              <a:t> </a:t>
            </a:r>
            <a:r>
              <a:rPr lang="en-US" dirty="0" err="1"/>
              <a:t>qurilmasi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usullarini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yo’nalishlarda</a:t>
            </a:r>
            <a:r>
              <a:rPr lang="en-US" dirty="0"/>
              <a:t> </a:t>
            </a:r>
            <a:r>
              <a:rPr lang="en-US" dirty="0" err="1"/>
              <a:t>maqsadli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izlanishlarni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vazifalardan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endParaRPr lang="ru-RU" dirty="0" smtClean="0"/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 smtClean="0"/>
              <a:t>Respublikamiz</a:t>
            </a:r>
            <a:r>
              <a:rPr lang="en-US" dirty="0" smtClean="0"/>
              <a:t> </a:t>
            </a:r>
            <a:r>
              <a:rPr lang="en-US" dirty="0" err="1"/>
              <a:t>mustaqillikka</a:t>
            </a:r>
            <a:r>
              <a:rPr lang="en-US" dirty="0"/>
              <a:t> </a:t>
            </a:r>
            <a:r>
              <a:rPr lang="en-US" dirty="0" err="1"/>
              <a:t>erishgach</a:t>
            </a:r>
            <a:r>
              <a:rPr lang="en-US" dirty="0"/>
              <a:t> transport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samaradorligi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ishonchlilik</a:t>
            </a:r>
            <a:r>
              <a:rPr lang="en-US" dirty="0"/>
              <a:t> </a:t>
            </a:r>
            <a:r>
              <a:rPr lang="en-US" dirty="0" err="1"/>
              <a:t>ko’rsatkichlarini</a:t>
            </a:r>
            <a:r>
              <a:rPr lang="en-US" dirty="0"/>
              <a:t> </a:t>
            </a:r>
            <a:r>
              <a:rPr lang="en-US" dirty="0" err="1"/>
              <a:t>oshirishga</a:t>
            </a:r>
            <a:r>
              <a:rPr lang="en-US" dirty="0"/>
              <a:t>,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jihatidan</a:t>
            </a:r>
            <a:r>
              <a:rPr lang="en-US" dirty="0"/>
              <a:t> </a:t>
            </a:r>
            <a:r>
              <a:rPr lang="en-US" dirty="0" err="1"/>
              <a:t>takomillashgan</a:t>
            </a:r>
            <a:r>
              <a:rPr lang="en-US" dirty="0"/>
              <a:t> </a:t>
            </a:r>
            <a:r>
              <a:rPr lang="en-US" dirty="0" err="1"/>
              <a:t>avtotransport</a:t>
            </a:r>
            <a:r>
              <a:rPr lang="en-US" dirty="0"/>
              <a:t> </a:t>
            </a:r>
            <a:r>
              <a:rPr lang="en-US" dirty="0" err="1"/>
              <a:t>vositalaridan</a:t>
            </a:r>
            <a:r>
              <a:rPr lang="en-US" dirty="0"/>
              <a:t> </a:t>
            </a:r>
            <a:r>
              <a:rPr lang="en-US" dirty="0" err="1"/>
              <a:t>foydalanishga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e’tibor</a:t>
            </a:r>
            <a:r>
              <a:rPr lang="en-US" dirty="0"/>
              <a:t> </a:t>
            </a:r>
            <a:r>
              <a:rPr lang="en-US" dirty="0" err="1"/>
              <a:t>qaratildi</a:t>
            </a:r>
            <a:r>
              <a:rPr lang="en-US" dirty="0"/>
              <a:t>. Bu </a:t>
            </a:r>
            <a:r>
              <a:rPr lang="en-US" dirty="0" err="1"/>
              <a:t>borada</a:t>
            </a:r>
            <a:r>
              <a:rPr lang="en-US" dirty="0"/>
              <a:t> </a:t>
            </a:r>
            <a:r>
              <a:rPr lang="en-US" dirty="0" err="1"/>
              <a:t>avtomobilni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konstruktiv</a:t>
            </a:r>
            <a:r>
              <a:rPr lang="en-US" dirty="0"/>
              <a:t> </a:t>
            </a:r>
            <a:r>
              <a:rPr lang="en-US" dirty="0" err="1"/>
              <a:t>yechimlarni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ishonchlilikni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chiqildi</a:t>
            </a:r>
            <a:r>
              <a:rPr lang="en-US" dirty="0"/>
              <a:t>. </a:t>
            </a:r>
            <a:r>
              <a:rPr lang="en-US" dirty="0" err="1"/>
              <a:t>SHular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qatorda</a:t>
            </a:r>
            <a:r>
              <a:rPr lang="en-US" dirty="0"/>
              <a:t> </a:t>
            </a:r>
            <a:r>
              <a:rPr lang="en-US" dirty="0" err="1"/>
              <a:t>bugungi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 </a:t>
            </a:r>
            <a:r>
              <a:rPr lang="en-US" dirty="0" err="1"/>
              <a:t>foydalanilayotgan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sonining</a:t>
            </a:r>
            <a:r>
              <a:rPr lang="en-US" dirty="0"/>
              <a:t> </a:t>
            </a:r>
            <a:r>
              <a:rPr lang="en-US" dirty="0" err="1"/>
              <a:t>keskin</a:t>
            </a:r>
            <a:r>
              <a:rPr lang="en-US" dirty="0"/>
              <a:t> </a:t>
            </a:r>
            <a:r>
              <a:rPr lang="en-US" dirty="0" err="1"/>
              <a:t>oshishi</a:t>
            </a:r>
            <a:r>
              <a:rPr lang="en-US" dirty="0"/>
              <a:t>, </a:t>
            </a:r>
            <a:r>
              <a:rPr lang="en-US" dirty="0" err="1"/>
              <a:t>foydalanilayotgan</a:t>
            </a:r>
            <a:r>
              <a:rPr lang="en-US" dirty="0"/>
              <a:t> </a:t>
            </a:r>
            <a:r>
              <a:rPr lang="en-US" dirty="0" err="1"/>
              <a:t>avtomobillarga</a:t>
            </a:r>
            <a:r>
              <a:rPr lang="en-US" dirty="0"/>
              <a:t> </a:t>
            </a:r>
            <a:r>
              <a:rPr lang="en-US" dirty="0" err="1"/>
              <a:t>tabiiy-iqlimiy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sharoitlari</a:t>
            </a:r>
            <a:r>
              <a:rPr lang="en-US" dirty="0"/>
              <a:t> </a:t>
            </a:r>
            <a:r>
              <a:rPr lang="en-US" dirty="0" err="1"/>
              <a:t>ta’sirini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, </a:t>
            </a:r>
            <a:r>
              <a:rPr lang="en-US" dirty="0" err="1"/>
              <a:t>ekspluatatsion</a:t>
            </a:r>
            <a:r>
              <a:rPr lang="en-US" dirty="0"/>
              <a:t> </a:t>
            </a:r>
            <a:r>
              <a:rPr lang="en-US" dirty="0" err="1"/>
              <a:t>chora</a:t>
            </a:r>
            <a:r>
              <a:rPr lang="en-US" dirty="0"/>
              <a:t> </a:t>
            </a:r>
            <a:r>
              <a:rPr lang="en-US" dirty="0" err="1"/>
              <a:t>tadbirlar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ishonchlilik</a:t>
            </a:r>
            <a:r>
              <a:rPr lang="en-US" dirty="0"/>
              <a:t> </a:t>
            </a:r>
            <a:r>
              <a:rPr lang="en-US" dirty="0" err="1"/>
              <a:t>ko’rsatkichlarini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masalalarini</a:t>
            </a:r>
            <a:r>
              <a:rPr lang="en-US" dirty="0"/>
              <a:t> 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etishni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etilmoqda</a:t>
            </a:r>
            <a:r>
              <a:rPr lang="en-US" dirty="0" smtClean="0"/>
              <a:t>. </a:t>
            </a:r>
            <a:r>
              <a:rPr lang="en-US" dirty="0" err="1"/>
              <a:t>Mazkur</a:t>
            </a:r>
            <a:r>
              <a:rPr lang="en-US" dirty="0"/>
              <a:t> </a:t>
            </a:r>
            <a:r>
              <a:rPr lang="en-US" dirty="0" err="1"/>
              <a:t>vazifani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, </a:t>
            </a:r>
            <a:r>
              <a:rPr lang="en-US" dirty="0" err="1"/>
              <a:t>jumladan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ishonchlilik</a:t>
            </a:r>
            <a:r>
              <a:rPr lang="en-US" dirty="0"/>
              <a:t> </a:t>
            </a:r>
            <a:r>
              <a:rPr lang="en-US" dirty="0" err="1"/>
              <a:t>ko’rsatkichlarini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usullarini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,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ko’rsatishni</a:t>
            </a:r>
            <a:r>
              <a:rPr lang="en-US" dirty="0"/>
              <a:t> </a:t>
            </a:r>
            <a:r>
              <a:rPr lang="en-US" dirty="0" err="1"/>
              <a:t>muddatlarini</a:t>
            </a:r>
            <a:r>
              <a:rPr lang="en-US" dirty="0"/>
              <a:t> </a:t>
            </a:r>
            <a:r>
              <a:rPr lang="en-US" dirty="0" err="1"/>
              <a:t>aniqlovchi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qonuniyatlarini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tadqiqot</a:t>
            </a:r>
            <a:r>
              <a:rPr lang="en-US" dirty="0"/>
              <a:t> </a:t>
            </a:r>
            <a:r>
              <a:rPr lang="en-US" dirty="0" err="1"/>
              <a:t>ishlari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borish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ahamiyat</a:t>
            </a:r>
            <a:r>
              <a:rPr lang="en-US" dirty="0"/>
              <a:t> </a:t>
            </a:r>
            <a:r>
              <a:rPr lang="en-US" dirty="0" err="1"/>
              <a:t>kasb</a:t>
            </a:r>
            <a:r>
              <a:rPr lang="en-US" dirty="0"/>
              <a:t> </a:t>
            </a:r>
            <a:r>
              <a:rPr lang="en-US" dirty="0" err="1"/>
              <a:t>etmoqda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47050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09575" y="152401"/>
            <a:ext cx="11096625" cy="546031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i="1" dirty="0" err="1"/>
              <a:t>Muammoning</a:t>
            </a:r>
            <a:r>
              <a:rPr lang="en-US" i="1" dirty="0"/>
              <a:t> </a:t>
            </a:r>
            <a:r>
              <a:rPr lang="en-US" i="1" dirty="0" err="1"/>
              <a:t>o’rganilganlik</a:t>
            </a:r>
            <a:r>
              <a:rPr lang="en-US" i="1" dirty="0"/>
              <a:t> </a:t>
            </a:r>
            <a:r>
              <a:rPr lang="en-US" i="1" dirty="0" err="1"/>
              <a:t>darajasi</a:t>
            </a:r>
            <a:r>
              <a:rPr lang="en-US" i="1" dirty="0"/>
              <a:t>.</a:t>
            </a:r>
            <a:r>
              <a:rPr lang="en-US" dirty="0"/>
              <a:t> </a:t>
            </a:r>
            <a:r>
              <a:rPr lang="en-US" dirty="0" err="1"/>
              <a:t>Vatanimizdagi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olimlar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iqlimiy</a:t>
            </a:r>
            <a:r>
              <a:rPr lang="en-US" dirty="0"/>
              <a:t> </a:t>
            </a:r>
            <a:r>
              <a:rPr lang="en-US" dirty="0" err="1"/>
              <a:t>sharoitlarda</a:t>
            </a:r>
            <a:r>
              <a:rPr lang="en-US" dirty="0"/>
              <a:t> </a:t>
            </a:r>
            <a:r>
              <a:rPr lang="en-US" dirty="0" err="1"/>
              <a:t>foydalanishda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dvigateli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yonilg’i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, </a:t>
            </a:r>
            <a:r>
              <a:rPr lang="en-US" dirty="0" err="1"/>
              <a:t>havo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yonilg’i</a:t>
            </a:r>
            <a:r>
              <a:rPr lang="en-US" dirty="0"/>
              <a:t> </a:t>
            </a:r>
            <a:r>
              <a:rPr lang="en-US" dirty="0" err="1"/>
              <a:t>ifloslanishi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chiqishlari</a:t>
            </a:r>
            <a:r>
              <a:rPr lang="en-US" dirty="0"/>
              <a:t>,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salbiy</a:t>
            </a:r>
            <a:r>
              <a:rPr lang="en-US" dirty="0"/>
              <a:t> </a:t>
            </a:r>
            <a:r>
              <a:rPr lang="en-US" dirty="0" err="1"/>
              <a:t>ta’sirini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Salimov</a:t>
            </a:r>
            <a:r>
              <a:rPr lang="en-US" dirty="0"/>
              <a:t> A.U., </a:t>
            </a:r>
            <a:r>
              <a:rPr lang="en-US" dirty="0" err="1"/>
              <a:t>Qodirov</a:t>
            </a:r>
            <a:r>
              <a:rPr lang="en-US" dirty="0"/>
              <a:t> S. M., </a:t>
            </a:r>
            <a:r>
              <a:rPr lang="en-US" dirty="0" err="1"/>
              <a:t>Avliyakulov</a:t>
            </a:r>
            <a:r>
              <a:rPr lang="en-US" dirty="0"/>
              <a:t> N.X., </a:t>
            </a:r>
            <a:r>
              <a:rPr lang="en-US" dirty="0" err="1"/>
              <a:t>Karimxodjaev</a:t>
            </a:r>
            <a:r>
              <a:rPr lang="en-US" dirty="0"/>
              <a:t> N., </a:t>
            </a:r>
            <a:r>
              <a:rPr lang="en-US" dirty="0" err="1"/>
              <a:t>Tashpulatov</a:t>
            </a:r>
            <a:r>
              <a:rPr lang="en-US" dirty="0"/>
              <a:t> M.M.,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olimlar</a:t>
            </a:r>
            <a:r>
              <a:rPr lang="en-US" dirty="0"/>
              <a:t> </a:t>
            </a:r>
            <a:r>
              <a:rPr lang="en-US" dirty="0" err="1"/>
              <a:t>tadqiqotlar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borgan</a:t>
            </a:r>
            <a:r>
              <a:rPr lang="en-US" dirty="0"/>
              <a:t>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Havo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yonilg’i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ifloslanishlar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iqlimiy</a:t>
            </a:r>
            <a:r>
              <a:rPr lang="en-US" dirty="0"/>
              <a:t> </a:t>
            </a:r>
            <a:r>
              <a:rPr lang="en-US" dirty="0" err="1"/>
              <a:t>mintaqalari</a:t>
            </a:r>
            <a:r>
              <a:rPr lang="en-US" dirty="0"/>
              <a:t> </a:t>
            </a:r>
            <a:r>
              <a:rPr lang="en-US" dirty="0" err="1"/>
              <a:t>ta’siridan</a:t>
            </a:r>
            <a:r>
              <a:rPr lang="en-US" dirty="0"/>
              <a:t> </a:t>
            </a:r>
            <a:r>
              <a:rPr lang="en-US" dirty="0" err="1"/>
              <a:t>qat’iy</a:t>
            </a:r>
            <a:r>
              <a:rPr lang="en-US" dirty="0"/>
              <a:t> </a:t>
            </a:r>
            <a:r>
              <a:rPr lang="en-US" dirty="0" err="1"/>
              <a:t>nazar</a:t>
            </a:r>
            <a:r>
              <a:rPr lang="en-US" dirty="0"/>
              <a:t>, </a:t>
            </a:r>
            <a:r>
              <a:rPr lang="en-US" dirty="0" err="1"/>
              <a:t>dvigatel</a:t>
            </a:r>
            <a:r>
              <a:rPr lang="en-US" dirty="0"/>
              <a:t> </a:t>
            </a:r>
            <a:r>
              <a:rPr lang="en-US" dirty="0" err="1"/>
              <a:t>detallari</a:t>
            </a:r>
            <a:r>
              <a:rPr lang="en-US" dirty="0"/>
              <a:t> </a:t>
            </a:r>
            <a:r>
              <a:rPr lang="en-US" dirty="0" err="1"/>
              <a:t>yeyilishini</a:t>
            </a:r>
            <a:r>
              <a:rPr lang="en-US" dirty="0"/>
              <a:t> </a:t>
            </a:r>
            <a:r>
              <a:rPr lang="en-US" dirty="0" err="1"/>
              <a:t>tezlashtirishini</a:t>
            </a:r>
            <a:r>
              <a:rPr lang="en-US" dirty="0"/>
              <a:t> </a:t>
            </a:r>
            <a:r>
              <a:rPr lang="en-US" dirty="0" err="1"/>
              <a:t>SHeynin</a:t>
            </a:r>
            <a:r>
              <a:rPr lang="en-US" dirty="0"/>
              <a:t> A.M., </a:t>
            </a:r>
            <a:r>
              <a:rPr lang="en-US" dirty="0" err="1"/>
              <a:t>Grigorev</a:t>
            </a:r>
            <a:r>
              <a:rPr lang="en-US" dirty="0"/>
              <a:t> M.A., </a:t>
            </a:r>
            <a:r>
              <a:rPr lang="en-US" dirty="0" err="1"/>
              <a:t>Gurevich</a:t>
            </a:r>
            <a:r>
              <a:rPr lang="en-US" dirty="0"/>
              <a:t> D.F., </a:t>
            </a:r>
            <a:r>
              <a:rPr lang="en-US" dirty="0" err="1"/>
              <a:t>Dmitrievskiy</a:t>
            </a:r>
            <a:r>
              <a:rPr lang="en-US" dirty="0"/>
              <a:t> A.V., </a:t>
            </a:r>
            <a:r>
              <a:rPr lang="en-US" dirty="0" err="1"/>
              <a:t>Kislov</a:t>
            </a:r>
            <a:r>
              <a:rPr lang="en-US" dirty="0"/>
              <a:t> V.G., </a:t>
            </a:r>
            <a:r>
              <a:rPr lang="en-US" dirty="0" err="1"/>
              <a:t>Kostetskiy</a:t>
            </a:r>
            <a:r>
              <a:rPr lang="en-US" dirty="0"/>
              <a:t> B.I., </a:t>
            </a:r>
            <a:r>
              <a:rPr lang="en-US" dirty="0" err="1"/>
              <a:t>Vasilev</a:t>
            </a:r>
            <a:r>
              <a:rPr lang="en-US" dirty="0"/>
              <a:t> A.V. 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olimlar</a:t>
            </a:r>
            <a:r>
              <a:rPr lang="en-US" dirty="0"/>
              <a:t> </a:t>
            </a:r>
            <a:r>
              <a:rPr lang="en-US" dirty="0" err="1"/>
              <a:t>aniqlagan</a:t>
            </a:r>
            <a:r>
              <a:rPr lang="en-US" dirty="0"/>
              <a:t>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ta’minlash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konstruktsiyasini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</a:t>
            </a:r>
            <a:r>
              <a:rPr lang="en-US" dirty="0" err="1"/>
              <a:t>masalalari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Technical Center GMNA (Michigan, USA), Technical Center </a:t>
            </a:r>
            <a:r>
              <a:rPr lang="en-US" dirty="0" err="1"/>
              <a:t>GMKorea</a:t>
            </a:r>
            <a:r>
              <a:rPr lang="en-US" dirty="0"/>
              <a:t> (</a:t>
            </a:r>
            <a:r>
              <a:rPr lang="en-US" dirty="0" err="1"/>
              <a:t>Bupeong</a:t>
            </a:r>
            <a:r>
              <a:rPr lang="en-US" dirty="0"/>
              <a:t>, Korea), Technical Center GMIO (Shanghai, China), Technical Center GMLAAM (</a:t>
            </a:r>
            <a:r>
              <a:rPr lang="en-US" dirty="0" err="1"/>
              <a:t>SaoPaulo</a:t>
            </a:r>
            <a:r>
              <a:rPr lang="en-US" dirty="0"/>
              <a:t>, </a:t>
            </a:r>
            <a:r>
              <a:rPr lang="en-US" dirty="0" err="1"/>
              <a:t>Brasil</a:t>
            </a:r>
            <a:r>
              <a:rPr lang="en-US" dirty="0"/>
              <a:t>), Fiat Auto </a:t>
            </a:r>
            <a:r>
              <a:rPr lang="en-US" dirty="0" err="1"/>
              <a:t>S.p.A</a:t>
            </a:r>
            <a:r>
              <a:rPr lang="en-US" dirty="0"/>
              <a:t> (Torino, Italy)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markazlari</a:t>
            </a:r>
            <a:r>
              <a:rPr lang="en-US" dirty="0"/>
              <a:t>, BOSCH GmbH, Siemens AG, Delphi Inc., Denso, </a:t>
            </a:r>
            <a:r>
              <a:rPr lang="en-US" dirty="0" err="1"/>
              <a:t>Kafus</a:t>
            </a:r>
            <a:r>
              <a:rPr lang="en-US" dirty="0"/>
              <a:t> Co,  SOATE </a:t>
            </a:r>
            <a:r>
              <a:rPr lang="en-US" dirty="0" err="1"/>
              <a:t>va</a:t>
            </a:r>
            <a:r>
              <a:rPr lang="en-US" dirty="0"/>
              <a:t> «</a:t>
            </a:r>
            <a:r>
              <a:rPr lang="en-US" dirty="0" err="1"/>
              <a:t>Avtoelektronika</a:t>
            </a:r>
            <a:r>
              <a:rPr lang="en-US" dirty="0"/>
              <a:t>» AJ </a:t>
            </a:r>
            <a:r>
              <a:rPr lang="en-US" dirty="0" err="1"/>
              <a:t>kompaniyalari</a:t>
            </a:r>
            <a:r>
              <a:rPr lang="en-US" dirty="0"/>
              <a:t>,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xorijdagi</a:t>
            </a:r>
            <a:r>
              <a:rPr lang="en-US" dirty="0"/>
              <a:t> Ethan Eagle, Steven Morris, Margaret </a:t>
            </a:r>
            <a:r>
              <a:rPr lang="en-US" dirty="0" err="1"/>
              <a:t>Wooldridgea</a:t>
            </a:r>
            <a:r>
              <a:rPr lang="en-US" dirty="0"/>
              <a:t>, Sung-Young Park, Gomez Montoya, </a:t>
            </a:r>
            <a:r>
              <a:rPr lang="en-US" dirty="0" err="1"/>
              <a:t>Chongming</a:t>
            </a:r>
            <a:r>
              <a:rPr lang="en-US" dirty="0"/>
              <a:t> </a:t>
            </a:r>
            <a:r>
              <a:rPr lang="en-US" dirty="0" err="1"/>
              <a:t>Wanga</a:t>
            </a:r>
            <a:r>
              <a:rPr lang="en-US" dirty="0"/>
              <a:t>, </a:t>
            </a:r>
            <a:r>
              <a:rPr lang="en-US" dirty="0" err="1"/>
              <a:t>Asish</a:t>
            </a:r>
            <a:r>
              <a:rPr lang="en-US" dirty="0"/>
              <a:t> </a:t>
            </a:r>
            <a:r>
              <a:rPr lang="en-US" dirty="0" err="1"/>
              <a:t>Sarangia</a:t>
            </a:r>
            <a:r>
              <a:rPr lang="en-US" dirty="0"/>
              <a:t>, Adam </a:t>
            </a:r>
            <a:r>
              <a:rPr lang="en-US" dirty="0" err="1"/>
              <a:t>Weallc</a:t>
            </a:r>
            <a:r>
              <a:rPr lang="en-US" dirty="0"/>
              <a:t>, David </a:t>
            </a:r>
            <a:r>
              <a:rPr lang="en-US" dirty="0" err="1"/>
              <a:t>Rothamer</a:t>
            </a:r>
            <a:r>
              <a:rPr lang="en-US" dirty="0"/>
              <a:t>, Atkinson D. J., King A., Green B., Moreno, F., </a:t>
            </a:r>
            <a:r>
              <a:rPr lang="en-US" dirty="0" err="1"/>
              <a:t>Okafor</a:t>
            </a:r>
            <a:r>
              <a:rPr lang="en-US" dirty="0"/>
              <a:t> A. A., Van </a:t>
            </a:r>
            <a:r>
              <a:rPr lang="en-US" dirty="0" err="1"/>
              <a:t>Gerpen</a:t>
            </a:r>
            <a:r>
              <a:rPr lang="en-US" dirty="0"/>
              <a:t>, Brian Adams, </a:t>
            </a:r>
            <a:r>
              <a:rPr lang="en-US" dirty="0" err="1"/>
              <a:t>Sakda</a:t>
            </a:r>
            <a:r>
              <a:rPr lang="en-US" dirty="0"/>
              <a:t> </a:t>
            </a:r>
            <a:r>
              <a:rPr lang="en-US" dirty="0" err="1"/>
              <a:t>Thongchai</a:t>
            </a:r>
            <a:r>
              <a:rPr lang="en-US" dirty="0"/>
              <a:t>, </a:t>
            </a:r>
            <a:r>
              <a:rPr lang="en-US" dirty="0" err="1"/>
              <a:t>Tian</a:t>
            </a:r>
            <a:r>
              <a:rPr lang="en-US" dirty="0"/>
              <a:t> G. 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olimlar</a:t>
            </a:r>
            <a:r>
              <a:rPr lang="en-US" dirty="0"/>
              <a:t> </a:t>
            </a:r>
            <a:r>
              <a:rPr lang="en-US" dirty="0" err="1"/>
              <a:t>shug’ullanmoqda</a:t>
            </a:r>
            <a:r>
              <a:rPr lang="en-US" dirty="0"/>
              <a:t>, ammo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yo’l-iqlim</a:t>
            </a:r>
            <a:r>
              <a:rPr lang="en-US" dirty="0"/>
              <a:t> </a:t>
            </a:r>
            <a:r>
              <a:rPr lang="en-US" dirty="0" err="1"/>
              <a:t>sharoitida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ekspluatatsion</a:t>
            </a:r>
            <a:r>
              <a:rPr lang="en-US" dirty="0"/>
              <a:t> </a:t>
            </a:r>
            <a:r>
              <a:rPr lang="en-US" dirty="0" err="1"/>
              <a:t>ishonchliligi</a:t>
            </a:r>
            <a:r>
              <a:rPr lang="en-US" dirty="0"/>
              <a:t> </a:t>
            </a:r>
            <a:r>
              <a:rPr lang="en-US" dirty="0" err="1"/>
              <a:t>ko’rsatkichlari</a:t>
            </a:r>
            <a:r>
              <a:rPr lang="en-US" dirty="0"/>
              <a:t>  </a:t>
            </a:r>
            <a:r>
              <a:rPr lang="en-US" dirty="0" err="1"/>
              <a:t>yetarli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o’rganilmagan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539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14325" y="247650"/>
            <a:ext cx="11144249" cy="5126935"/>
          </a:xfrm>
        </p:spPr>
        <p:txBody>
          <a:bodyPr>
            <a:normAutofit fontScale="92500" lnSpcReduction="20000"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dirty="0" err="1"/>
              <a:t>Dissertatsiya</a:t>
            </a:r>
            <a:r>
              <a:rPr lang="en-US" dirty="0"/>
              <a:t> </a:t>
            </a:r>
            <a:r>
              <a:rPr lang="en-US" dirty="0" err="1"/>
              <a:t>tadqiqotining</a:t>
            </a:r>
            <a:r>
              <a:rPr lang="en-US" dirty="0"/>
              <a:t> </a:t>
            </a:r>
            <a:r>
              <a:rPr lang="en-US" dirty="0" err="1"/>
              <a:t>dissertatsiya</a:t>
            </a:r>
            <a:r>
              <a:rPr lang="en-US" dirty="0"/>
              <a:t> </a:t>
            </a:r>
            <a:r>
              <a:rPr lang="en-US" dirty="0" err="1"/>
              <a:t>bajarilgan</a:t>
            </a:r>
            <a:r>
              <a:rPr lang="en-US" dirty="0"/>
              <a:t> </a:t>
            </a:r>
            <a:r>
              <a:rPr lang="en-US" dirty="0" err="1"/>
              <a:t>oliy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muassasasining</a:t>
            </a:r>
            <a:r>
              <a:rPr lang="en-US" dirty="0"/>
              <a:t> </a:t>
            </a:r>
            <a:r>
              <a:rPr lang="en-US" dirty="0" err="1"/>
              <a:t>ilmiy-tadqiqot</a:t>
            </a:r>
            <a:r>
              <a:rPr lang="en-US" dirty="0"/>
              <a:t> </a:t>
            </a:r>
            <a:r>
              <a:rPr lang="en-US" dirty="0" err="1"/>
              <a:t>ishlari</a:t>
            </a:r>
            <a:r>
              <a:rPr lang="en-US" dirty="0"/>
              <a:t> </a:t>
            </a:r>
            <a:r>
              <a:rPr lang="en-US" dirty="0" err="1"/>
              <a:t>rejalari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bog’liqligi</a:t>
            </a:r>
            <a:r>
              <a:rPr lang="en-US" dirty="0"/>
              <a:t>. </a:t>
            </a:r>
            <a:r>
              <a:rPr lang="en-US" dirty="0" err="1"/>
              <a:t>Dissertatsiya</a:t>
            </a:r>
            <a:r>
              <a:rPr lang="en-US" dirty="0"/>
              <a:t> </a:t>
            </a:r>
            <a:r>
              <a:rPr lang="en-US" dirty="0" err="1"/>
              <a:t>tadqiqoti</a:t>
            </a:r>
            <a:r>
              <a:rPr lang="en-US" dirty="0"/>
              <a:t> Toshkent </a:t>
            </a:r>
            <a:r>
              <a:rPr lang="en-US" dirty="0" err="1"/>
              <a:t>shaxridagi</a:t>
            </a:r>
            <a:r>
              <a:rPr lang="en-US" dirty="0"/>
              <a:t> Turin </a:t>
            </a:r>
            <a:r>
              <a:rPr lang="en-US" dirty="0" err="1"/>
              <a:t>politexnika</a:t>
            </a:r>
            <a:r>
              <a:rPr lang="en-US" dirty="0"/>
              <a:t> </a:t>
            </a:r>
            <a:r>
              <a:rPr lang="en-US" dirty="0" err="1"/>
              <a:t>universitetining</a:t>
            </a:r>
            <a:r>
              <a:rPr lang="en-US" dirty="0"/>
              <a:t> TPUT-2015-NP-3 «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elementlarida</a:t>
            </a:r>
            <a:r>
              <a:rPr lang="en-US" dirty="0"/>
              <a:t> </a:t>
            </a:r>
            <a:r>
              <a:rPr lang="en-US" dirty="0" err="1"/>
              <a:t>yelim</a:t>
            </a:r>
            <a:r>
              <a:rPr lang="en-US" dirty="0"/>
              <a:t> </a:t>
            </a:r>
            <a:r>
              <a:rPr lang="en-US" dirty="0" err="1"/>
              <a:t>qatqaloqlar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bo’lishini</a:t>
            </a:r>
            <a:r>
              <a:rPr lang="en-US" dirty="0"/>
              <a:t> </a:t>
            </a:r>
            <a:r>
              <a:rPr lang="en-US" dirty="0" err="1"/>
              <a:t>tadqiqot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»  (2015-2017) </a:t>
            </a:r>
            <a:r>
              <a:rPr lang="en-US" dirty="0" err="1"/>
              <a:t>mavzusidagi</a:t>
            </a:r>
            <a:r>
              <a:rPr lang="en-US" dirty="0"/>
              <a:t> </a:t>
            </a:r>
            <a:r>
              <a:rPr lang="en-US" dirty="0" err="1"/>
              <a:t>ilmiy-amaliy</a:t>
            </a:r>
            <a:r>
              <a:rPr lang="en-US" dirty="0"/>
              <a:t> </a:t>
            </a:r>
            <a:r>
              <a:rPr lang="en-US" dirty="0" err="1"/>
              <a:t>loyihasi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 </a:t>
            </a:r>
            <a:r>
              <a:rPr lang="en-US" dirty="0" err="1"/>
              <a:t>bajarilgan</a:t>
            </a:r>
            <a:r>
              <a:rPr lang="en-US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dirty="0" err="1"/>
              <a:t>Tadqiqotning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yo’l-iqlim</a:t>
            </a:r>
            <a:r>
              <a:rPr lang="en-US" dirty="0"/>
              <a:t> </a:t>
            </a:r>
            <a:r>
              <a:rPr lang="en-US" dirty="0" err="1"/>
              <a:t>sharoitida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benzinli</a:t>
            </a:r>
            <a:r>
              <a:rPr lang="en-US" dirty="0"/>
              <a:t> </a:t>
            </a:r>
            <a:r>
              <a:rPr lang="en-US" dirty="0" err="1"/>
              <a:t>dvigatellarining</a:t>
            </a:r>
            <a:r>
              <a:rPr lang="en-US" dirty="0"/>
              <a:t> 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ekspluatatsion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oshirishdan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dirty="0" err="1"/>
              <a:t>Tadqiqotning</a:t>
            </a:r>
            <a:r>
              <a:rPr lang="en-US" dirty="0"/>
              <a:t> </a:t>
            </a:r>
            <a:r>
              <a:rPr lang="en-US" dirty="0" err="1"/>
              <a:t>vazifalari</a:t>
            </a:r>
            <a:r>
              <a:rPr lang="en-US" dirty="0"/>
              <a:t>: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iqlim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changdor</a:t>
            </a:r>
            <a:r>
              <a:rPr lang="en-US" dirty="0"/>
              <a:t> </a:t>
            </a:r>
            <a:r>
              <a:rPr lang="en-US" dirty="0" err="1"/>
              <a:t>atrof-muhit</a:t>
            </a:r>
            <a:r>
              <a:rPr lang="en-US" dirty="0"/>
              <a:t> </a:t>
            </a:r>
            <a:r>
              <a:rPr lang="en-US" dirty="0" err="1"/>
              <a:t>sharoitini</a:t>
            </a:r>
            <a:r>
              <a:rPr lang="en-US" dirty="0"/>
              <a:t> </a:t>
            </a:r>
            <a:r>
              <a:rPr lang="en-US" dirty="0" err="1"/>
              <a:t>benzinli</a:t>
            </a:r>
            <a:r>
              <a:rPr lang="en-US" dirty="0"/>
              <a:t> </a:t>
            </a:r>
            <a:r>
              <a:rPr lang="en-US" dirty="0" err="1"/>
              <a:t>dvigatellar</a:t>
            </a:r>
            <a:r>
              <a:rPr lang="en-US" dirty="0"/>
              <a:t> </a:t>
            </a:r>
            <a:r>
              <a:rPr lang="en-US" dirty="0" err="1"/>
              <a:t>yonilg’i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ekspluatatsion</a:t>
            </a:r>
            <a:r>
              <a:rPr lang="en-US" dirty="0"/>
              <a:t> </a:t>
            </a:r>
            <a:r>
              <a:rPr lang="en-US" dirty="0" err="1"/>
              <a:t>ishonchliligiga</a:t>
            </a:r>
            <a:r>
              <a:rPr lang="en-US" dirty="0"/>
              <a:t> </a:t>
            </a:r>
            <a:r>
              <a:rPr lang="en-US" dirty="0" err="1"/>
              <a:t>ta’sirini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chiqishlariga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omillarini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uslubini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;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elementlarida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bo’ladigan</a:t>
            </a:r>
            <a:r>
              <a:rPr lang="en-US" dirty="0"/>
              <a:t>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chiqishlar</a:t>
            </a:r>
            <a:r>
              <a:rPr lang="en-US" dirty="0"/>
              <a:t> </a:t>
            </a:r>
            <a:r>
              <a:rPr lang="en-US" dirty="0" err="1"/>
              <a:t>qonuniyatlarini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chiqishlarni</a:t>
            </a:r>
            <a:r>
              <a:rPr lang="en-US" dirty="0"/>
              <a:t> </a:t>
            </a:r>
            <a:r>
              <a:rPr lang="en-US" dirty="0" err="1"/>
              <a:t>taqsimot</a:t>
            </a:r>
            <a:r>
              <a:rPr lang="en-US" dirty="0"/>
              <a:t> </a:t>
            </a:r>
            <a:r>
              <a:rPr lang="en-US" dirty="0" err="1"/>
              <a:t>zichligini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;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dirty="0" err="1"/>
              <a:t>O’zbekiston</a:t>
            </a:r>
            <a:r>
              <a:rPr lang="en-US" dirty="0"/>
              <a:t> </a:t>
            </a:r>
            <a:r>
              <a:rPr lang="en-US" dirty="0" err="1"/>
              <a:t>yo’l-iqlim</a:t>
            </a:r>
            <a:r>
              <a:rPr lang="en-US" dirty="0"/>
              <a:t> </a:t>
            </a:r>
            <a:r>
              <a:rPr lang="en-US" dirty="0" err="1"/>
              <a:t>sharoitida</a:t>
            </a:r>
            <a:r>
              <a:rPr lang="en-US" dirty="0"/>
              <a:t> 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 </a:t>
            </a:r>
            <a:r>
              <a:rPr lang="en-US" dirty="0" err="1"/>
              <a:t>buzilmasdan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ko’rsatkichlarini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ko’rsatish</a:t>
            </a:r>
            <a:r>
              <a:rPr lang="en-US" dirty="0"/>
              <a:t> </a:t>
            </a:r>
            <a:r>
              <a:rPr lang="en-US" dirty="0" err="1"/>
              <a:t>me’yorlarini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;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dirty="0" err="1"/>
              <a:t>eksprimental</a:t>
            </a:r>
            <a:r>
              <a:rPr lang="en-US" dirty="0"/>
              <a:t> </a:t>
            </a:r>
            <a:r>
              <a:rPr lang="en-US" dirty="0" err="1"/>
              <a:t>tadqiqotlar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tajriba</a:t>
            </a:r>
            <a:r>
              <a:rPr lang="en-US" dirty="0"/>
              <a:t> </a:t>
            </a:r>
            <a:r>
              <a:rPr lang="en-US" dirty="0" err="1"/>
              <a:t>qurilmasi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usulini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detal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uzellari</a:t>
            </a:r>
            <a:r>
              <a:rPr lang="en-US" dirty="0"/>
              <a:t> </a:t>
            </a:r>
            <a:r>
              <a:rPr lang="en-US" dirty="0" err="1"/>
              <a:t>yuzalarida</a:t>
            </a:r>
            <a:r>
              <a:rPr lang="en-US" dirty="0"/>
              <a:t> </a:t>
            </a:r>
            <a:r>
              <a:rPr lang="en-US" dirty="0" err="1"/>
              <a:t>yelim</a:t>
            </a:r>
            <a:r>
              <a:rPr lang="en-US" dirty="0"/>
              <a:t> </a:t>
            </a:r>
            <a:r>
              <a:rPr lang="en-US" dirty="0" err="1"/>
              <a:t>qatqaloqlar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usulini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99054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61950" y="323850"/>
            <a:ext cx="11068050" cy="5050735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Tadqiqotning</a:t>
            </a:r>
            <a:r>
              <a:rPr lang="en-US" dirty="0"/>
              <a:t> </a:t>
            </a:r>
            <a:r>
              <a:rPr lang="en-US" dirty="0" err="1"/>
              <a:t>ob’ekti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. 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Tadqiqotning</a:t>
            </a:r>
            <a:r>
              <a:rPr lang="en-US" dirty="0"/>
              <a:t> </a:t>
            </a:r>
            <a:r>
              <a:rPr lang="en-US" dirty="0" err="1"/>
              <a:t>predmeti</a:t>
            </a:r>
            <a:r>
              <a:rPr lang="en-US" dirty="0"/>
              <a:t> </a:t>
            </a:r>
            <a:r>
              <a:rPr lang="en-US" dirty="0" err="1"/>
              <a:t>dvigatellar</a:t>
            </a:r>
            <a:r>
              <a:rPr lang="en-US" dirty="0"/>
              <a:t> 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tizimining</a:t>
            </a:r>
            <a:r>
              <a:rPr lang="en-US" dirty="0"/>
              <a:t> </a:t>
            </a:r>
            <a:r>
              <a:rPr lang="en-US" dirty="0" err="1"/>
              <a:t>ishonchlilik</a:t>
            </a:r>
            <a:r>
              <a:rPr lang="en-US" dirty="0"/>
              <a:t> </a:t>
            </a:r>
            <a:r>
              <a:rPr lang="en-US" dirty="0" err="1"/>
              <a:t>ko’rsatkichlari</a:t>
            </a:r>
            <a:r>
              <a:rPr lang="en-US" dirty="0"/>
              <a:t>, </a:t>
            </a:r>
            <a:r>
              <a:rPr lang="en-US" dirty="0" err="1"/>
              <a:t>ishonchlilikni</a:t>
            </a:r>
            <a:r>
              <a:rPr lang="en-US" dirty="0"/>
              <a:t> </a:t>
            </a:r>
            <a:r>
              <a:rPr lang="en-US" dirty="0" err="1"/>
              <a:t>limitlovchi</a:t>
            </a:r>
            <a:r>
              <a:rPr lang="en-US" dirty="0"/>
              <a:t> </a:t>
            </a:r>
            <a:r>
              <a:rPr lang="en-US" dirty="0" err="1"/>
              <a:t>elementlarni</a:t>
            </a:r>
            <a:r>
              <a:rPr lang="en-US" dirty="0"/>
              <a:t> </a:t>
            </a:r>
            <a:r>
              <a:rPr lang="en-US" dirty="0" err="1"/>
              <a:t>sinash</a:t>
            </a:r>
            <a:r>
              <a:rPr lang="en-US" dirty="0"/>
              <a:t> </a:t>
            </a:r>
            <a:r>
              <a:rPr lang="en-US" dirty="0" err="1"/>
              <a:t>uslubi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ko’rsatishni</a:t>
            </a:r>
            <a:r>
              <a:rPr lang="en-US" dirty="0"/>
              <a:t> </a:t>
            </a:r>
            <a:r>
              <a:rPr lang="en-US" dirty="0" err="1"/>
              <a:t>muddatlari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Tadqiqotning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. </a:t>
            </a:r>
            <a:r>
              <a:rPr lang="en-US" dirty="0" err="1"/>
              <a:t>Tadqiqot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statistika</a:t>
            </a:r>
            <a:r>
              <a:rPr lang="en-US" dirty="0"/>
              <a:t>, </a:t>
            </a:r>
            <a:r>
              <a:rPr lang="en-US" dirty="0" err="1"/>
              <a:t>eksperimentlarni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, </a:t>
            </a:r>
            <a:r>
              <a:rPr lang="en-US" dirty="0" err="1"/>
              <a:t>ekspluatatsiya</a:t>
            </a:r>
            <a:r>
              <a:rPr lang="en-US" dirty="0"/>
              <a:t> </a:t>
            </a:r>
            <a:r>
              <a:rPr lang="en-US" dirty="0" err="1"/>
              <a:t>sharoitini</a:t>
            </a:r>
            <a:r>
              <a:rPr lang="en-US" dirty="0"/>
              <a:t> </a:t>
            </a:r>
            <a:r>
              <a:rPr lang="en-US" dirty="0" err="1"/>
              <a:t>imitatsiya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eksperimentlarni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, </a:t>
            </a:r>
            <a:r>
              <a:rPr lang="en-US" dirty="0" err="1"/>
              <a:t>splayn-funktsiya</a:t>
            </a:r>
            <a:r>
              <a:rPr lang="en-US" dirty="0"/>
              <a:t> </a:t>
            </a:r>
            <a:r>
              <a:rPr lang="en-US" dirty="0" err="1"/>
              <a:t>usulida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usullaridan</a:t>
            </a:r>
            <a:r>
              <a:rPr lang="en-US" dirty="0"/>
              <a:t> </a:t>
            </a:r>
            <a:r>
              <a:rPr lang="en-US" dirty="0" err="1"/>
              <a:t>foydalanilgan</a:t>
            </a:r>
            <a:r>
              <a:rPr lang="en-US" dirty="0"/>
              <a:t>. 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Tadqiqotning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yangiligi</a:t>
            </a:r>
            <a:r>
              <a:rPr lang="en-US" dirty="0"/>
              <a:t> </a:t>
            </a:r>
            <a:r>
              <a:rPr lang="en-US" dirty="0" err="1"/>
              <a:t>quyidagilardan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: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tizimining</a:t>
            </a:r>
            <a:r>
              <a:rPr lang="en-US" dirty="0"/>
              <a:t> </a:t>
            </a:r>
            <a:r>
              <a:rPr lang="en-US" dirty="0" err="1"/>
              <a:t>ishonchlilik</a:t>
            </a:r>
            <a:r>
              <a:rPr lang="en-US" dirty="0"/>
              <a:t> </a:t>
            </a:r>
            <a:r>
              <a:rPr lang="en-US" dirty="0" err="1"/>
              <a:t>ko’rsatkichlarining</a:t>
            </a:r>
            <a:r>
              <a:rPr lang="en-US" dirty="0"/>
              <a:t> </a:t>
            </a:r>
            <a:r>
              <a:rPr lang="en-US" dirty="0" err="1"/>
              <a:t>tarqalish</a:t>
            </a:r>
            <a:r>
              <a:rPr lang="en-US" dirty="0"/>
              <a:t> </a:t>
            </a:r>
            <a:r>
              <a:rPr lang="en-US" dirty="0" err="1"/>
              <a:t>zichligining</a:t>
            </a:r>
            <a:r>
              <a:rPr lang="en-US" dirty="0"/>
              <a:t> </a:t>
            </a:r>
            <a:r>
              <a:rPr lang="en-US" dirty="0" err="1"/>
              <a:t>o’zgarish</a:t>
            </a:r>
            <a:r>
              <a:rPr lang="en-US" dirty="0"/>
              <a:t> </a:t>
            </a:r>
            <a:r>
              <a:rPr lang="en-US" dirty="0" err="1"/>
              <a:t>qonuniyati</a:t>
            </a:r>
            <a:r>
              <a:rPr lang="en-US" dirty="0"/>
              <a:t> </a:t>
            </a:r>
            <a:r>
              <a:rPr lang="en-US" dirty="0" err="1"/>
              <a:t>atrof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ta’sirini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takomillashtirilgan</a:t>
            </a:r>
            <a:r>
              <a:rPr lang="en-US" dirty="0"/>
              <a:t>;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atrof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ta’sirida</a:t>
            </a:r>
            <a:r>
              <a:rPr lang="en-US" dirty="0"/>
              <a:t> </a:t>
            </a:r>
            <a:r>
              <a:rPr lang="en-US" dirty="0" err="1"/>
              <a:t>yonilg’ining</a:t>
            </a:r>
            <a:r>
              <a:rPr lang="en-US" dirty="0"/>
              <a:t> </a:t>
            </a:r>
            <a:r>
              <a:rPr lang="en-US" dirty="0" err="1"/>
              <a:t>oksidlanish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</a:t>
            </a:r>
            <a:r>
              <a:rPr lang="en-US" dirty="0" err="1"/>
              <a:t>o’zgarishining</a:t>
            </a:r>
            <a:r>
              <a:rPr lang="en-US" dirty="0"/>
              <a:t> </a:t>
            </a:r>
            <a:r>
              <a:rPr lang="en-US" dirty="0" err="1"/>
              <a:t>ishonchlilikni</a:t>
            </a:r>
            <a:r>
              <a:rPr lang="en-US" dirty="0"/>
              <a:t> </a:t>
            </a:r>
            <a:r>
              <a:rPr lang="en-US" dirty="0" err="1"/>
              <a:t>limitlovchi</a:t>
            </a:r>
            <a:r>
              <a:rPr lang="en-US" dirty="0"/>
              <a:t> </a:t>
            </a:r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/>
              <a:t>buzilish</a:t>
            </a:r>
            <a:r>
              <a:rPr lang="en-US" dirty="0"/>
              <a:t> </a:t>
            </a:r>
            <a:r>
              <a:rPr lang="en-US" dirty="0" err="1"/>
              <a:t>jadalligiga</a:t>
            </a:r>
            <a:r>
              <a:rPr lang="en-US" dirty="0"/>
              <a:t> </a:t>
            </a:r>
            <a:r>
              <a:rPr lang="en-US" dirty="0" err="1"/>
              <a:t>bog’liqligi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;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resursini</a:t>
            </a:r>
            <a:r>
              <a:rPr lang="en-US" dirty="0"/>
              <a:t> </a:t>
            </a:r>
            <a:r>
              <a:rPr lang="en-US" dirty="0" err="1"/>
              <a:t>prognozlash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vaqtlarining</a:t>
            </a:r>
            <a:r>
              <a:rPr lang="en-US" dirty="0"/>
              <a:t> </a:t>
            </a:r>
            <a:r>
              <a:rPr lang="en-US" dirty="0" err="1"/>
              <a:t>miqdoriy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o’zgarishlari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; 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ishonchlilikni</a:t>
            </a:r>
            <a:r>
              <a:rPr lang="en-US" dirty="0"/>
              <a:t> </a:t>
            </a:r>
            <a:r>
              <a:rPr lang="en-US" dirty="0" err="1"/>
              <a:t>limitlovchi</a:t>
            </a:r>
            <a:r>
              <a:rPr lang="en-US" dirty="0"/>
              <a:t> </a:t>
            </a:r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ko’rsatkichlarini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ko’rsatish</a:t>
            </a:r>
            <a:r>
              <a:rPr lang="en-US" dirty="0"/>
              <a:t> </a:t>
            </a:r>
            <a:r>
              <a:rPr lang="en-US" dirty="0" err="1"/>
              <a:t>davriyligi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022455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61950" y="323850"/>
            <a:ext cx="11068050" cy="5050735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Tadqiqotning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natijalari</a:t>
            </a:r>
            <a:r>
              <a:rPr lang="en-US" dirty="0"/>
              <a:t> </a:t>
            </a:r>
            <a:r>
              <a:rPr lang="en-US" dirty="0" err="1"/>
              <a:t>quyidagilardan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: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ishdan</a:t>
            </a:r>
            <a:r>
              <a:rPr lang="en-US" dirty="0"/>
              <a:t> </a:t>
            </a:r>
            <a:r>
              <a:rPr lang="en-US" dirty="0" err="1"/>
              <a:t>chiqishlar</a:t>
            </a:r>
            <a:r>
              <a:rPr lang="en-US" dirty="0"/>
              <a:t> </a:t>
            </a:r>
            <a:r>
              <a:rPr lang="en-US" dirty="0" err="1"/>
              <a:t>jadalligi</a:t>
            </a:r>
            <a:r>
              <a:rPr lang="en-US" dirty="0"/>
              <a:t> </a:t>
            </a:r>
            <a:r>
              <a:rPr lang="en-US" dirty="0" err="1"/>
              <a:t>miqdoriy</a:t>
            </a:r>
            <a:r>
              <a:rPr lang="en-US" dirty="0"/>
              <a:t> </a:t>
            </a:r>
            <a:r>
              <a:rPr lang="en-US" dirty="0" err="1"/>
              <a:t>qiymatlarini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ko’rsatish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ehtiyot</a:t>
            </a:r>
            <a:r>
              <a:rPr lang="en-US" dirty="0"/>
              <a:t> </a:t>
            </a:r>
            <a:r>
              <a:rPr lang="en-US" dirty="0" err="1"/>
              <a:t>qismlarga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talabni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prognozlash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; 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tajriba-stend</a:t>
            </a:r>
            <a:r>
              <a:rPr lang="en-US" dirty="0"/>
              <a:t> </a:t>
            </a:r>
            <a:r>
              <a:rPr lang="en-US" dirty="0" err="1"/>
              <a:t>tadqiqotlarini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tajriba</a:t>
            </a:r>
            <a:r>
              <a:rPr lang="en-US" dirty="0"/>
              <a:t> </a:t>
            </a:r>
            <a:r>
              <a:rPr lang="en-US" dirty="0" err="1"/>
              <a:t>qurilmasi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tizimida</a:t>
            </a:r>
            <a:r>
              <a:rPr lang="en-US" dirty="0"/>
              <a:t> </a:t>
            </a:r>
            <a:r>
              <a:rPr lang="en-US" dirty="0" err="1"/>
              <a:t>yelim</a:t>
            </a:r>
            <a:r>
              <a:rPr lang="en-US" dirty="0"/>
              <a:t> </a:t>
            </a:r>
            <a:r>
              <a:rPr lang="en-US" dirty="0" err="1"/>
              <a:t>qatqaloqlar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sinovlarini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detallar</a:t>
            </a:r>
            <a:r>
              <a:rPr lang="en-US" dirty="0"/>
              <a:t> </a:t>
            </a:r>
            <a:r>
              <a:rPr lang="en-US" dirty="0" err="1"/>
              <a:t>yuzalariga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tozalovchi</a:t>
            </a:r>
            <a:r>
              <a:rPr lang="en-US" dirty="0"/>
              <a:t> </a:t>
            </a:r>
            <a:r>
              <a:rPr lang="en-US" dirty="0" err="1"/>
              <a:t>vositalarini</a:t>
            </a:r>
            <a:r>
              <a:rPr lang="en-US" dirty="0"/>
              <a:t> </a:t>
            </a:r>
            <a:r>
              <a:rPr lang="en-US" dirty="0" err="1"/>
              <a:t>hususiyatlarini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ta’sirini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takomillashtirilgan</a:t>
            </a:r>
            <a:r>
              <a:rPr lang="en-US" dirty="0"/>
              <a:t>;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analitik</a:t>
            </a:r>
            <a:r>
              <a:rPr lang="en-US" dirty="0"/>
              <a:t> </a:t>
            </a:r>
            <a:r>
              <a:rPr lang="en-US" dirty="0" err="1"/>
              <a:t>bog’lanishlar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tajribaviy</a:t>
            </a:r>
            <a:r>
              <a:rPr lang="en-US" dirty="0"/>
              <a:t> </a:t>
            </a:r>
            <a:r>
              <a:rPr lang="en-US" dirty="0" err="1"/>
              <a:t>tadqiq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natijalari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injektorli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limitlovchi</a:t>
            </a:r>
            <a:r>
              <a:rPr lang="en-US" dirty="0"/>
              <a:t> </a:t>
            </a:r>
            <a:r>
              <a:rPr lang="en-US" dirty="0" err="1"/>
              <a:t>elementlariga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ko’rsatish</a:t>
            </a:r>
            <a:r>
              <a:rPr lang="en-US" dirty="0"/>
              <a:t>  </a:t>
            </a:r>
            <a:r>
              <a:rPr lang="en-US" dirty="0" err="1"/>
              <a:t>muddatlarini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,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ekspluatatsion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, </a:t>
            </a:r>
            <a:r>
              <a:rPr lang="en-US" dirty="0" err="1"/>
              <a:t>ehtiyot</a:t>
            </a:r>
            <a:r>
              <a:rPr lang="en-US" dirty="0"/>
              <a:t> </a:t>
            </a:r>
            <a:r>
              <a:rPr lang="en-US" dirty="0" err="1"/>
              <a:t>qismlarga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talabni</a:t>
            </a:r>
            <a:r>
              <a:rPr lang="en-US" dirty="0"/>
              <a:t> </a:t>
            </a:r>
            <a:r>
              <a:rPr lang="en-US" dirty="0" err="1"/>
              <a:t>kamaytirish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yaratgan</a:t>
            </a:r>
            <a:r>
              <a:rPr lang="en-US" dirty="0"/>
              <a:t>.  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/>
              <a:t>Tadqiqot</a:t>
            </a:r>
            <a:r>
              <a:rPr lang="en-US" dirty="0"/>
              <a:t> </a:t>
            </a:r>
            <a:r>
              <a:rPr lang="en-US" dirty="0" err="1"/>
              <a:t>natijalarining</a:t>
            </a:r>
            <a:r>
              <a:rPr lang="en-US" dirty="0"/>
              <a:t> </a:t>
            </a:r>
            <a:r>
              <a:rPr lang="en-US" dirty="0" err="1"/>
              <a:t>ishonchliligi</a:t>
            </a:r>
            <a:r>
              <a:rPr lang="en-US" dirty="0"/>
              <a:t> </a:t>
            </a:r>
            <a:r>
              <a:rPr lang="en-US" dirty="0" err="1"/>
              <a:t>izlanishlarni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uslub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vositalardan</a:t>
            </a:r>
            <a:r>
              <a:rPr lang="en-US" dirty="0"/>
              <a:t> </a:t>
            </a:r>
            <a:r>
              <a:rPr lang="en-US" dirty="0" err="1"/>
              <a:t>foydalangan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o’tkazilganligi</a:t>
            </a:r>
            <a:r>
              <a:rPr lang="en-US" dirty="0"/>
              <a:t>,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, </a:t>
            </a:r>
            <a:r>
              <a:rPr lang="en-US" dirty="0" err="1"/>
              <a:t>yig’ilgan</a:t>
            </a:r>
            <a:r>
              <a:rPr lang="en-US" dirty="0"/>
              <a:t> </a:t>
            </a:r>
            <a:r>
              <a:rPr lang="en-US" dirty="0" err="1"/>
              <a:t>kuzatuv</a:t>
            </a:r>
            <a:r>
              <a:rPr lang="en-US" dirty="0"/>
              <a:t> </a:t>
            </a:r>
            <a:r>
              <a:rPr lang="en-US" dirty="0" err="1"/>
              <a:t>natijalarini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,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dasturlari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natijalarga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, «</a:t>
            </a:r>
            <a:r>
              <a:rPr lang="en-US" dirty="0" err="1"/>
              <a:t>GMO`zbekiston</a:t>
            </a:r>
            <a:r>
              <a:rPr lang="en-US" dirty="0"/>
              <a:t>» AJ </a:t>
            </a:r>
            <a:r>
              <a:rPr lang="en-US" dirty="0" err="1"/>
              <a:t>va</a:t>
            </a:r>
            <a:r>
              <a:rPr lang="en-US" dirty="0"/>
              <a:t> «TOSHAFUS» QK MCHJ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bazasida</a:t>
            </a:r>
            <a:r>
              <a:rPr lang="en-US" dirty="0"/>
              <a:t> </a:t>
            </a:r>
            <a:r>
              <a:rPr lang="en-US" dirty="0" err="1"/>
              <a:t>tajriba</a:t>
            </a:r>
            <a:r>
              <a:rPr lang="en-US" dirty="0"/>
              <a:t> </a:t>
            </a:r>
            <a:r>
              <a:rPr lang="en-US" dirty="0" err="1"/>
              <a:t>tadqiqotlarini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nazariy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tadqiqotlar</a:t>
            </a:r>
            <a:r>
              <a:rPr lang="en-US" dirty="0"/>
              <a:t> </a:t>
            </a:r>
            <a:r>
              <a:rPr lang="en-US" dirty="0" err="1"/>
              <a:t>natijalarining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mosligi</a:t>
            </a:r>
            <a:r>
              <a:rPr lang="en-US" dirty="0"/>
              <a:t>,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natijalar</a:t>
            </a:r>
            <a:r>
              <a:rPr lang="en-US" dirty="0"/>
              <a:t> </a:t>
            </a:r>
            <a:r>
              <a:rPr lang="en-US" dirty="0" err="1"/>
              <a:t>amaliyotga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 smtClean="0"/>
              <a:t>qilinganligi</a:t>
            </a:r>
            <a:r>
              <a:rPr lang="en-US" dirty="0" smtClean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izohlanadi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95801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61950" y="323850"/>
            <a:ext cx="11068050" cy="541972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/>
              <a:t>Tadqiqot</a:t>
            </a:r>
            <a:r>
              <a:rPr lang="en-US" sz="1800" dirty="0"/>
              <a:t> </a:t>
            </a:r>
            <a:r>
              <a:rPr lang="en-US" sz="1800" dirty="0" err="1"/>
              <a:t>natijalarining</a:t>
            </a:r>
            <a:r>
              <a:rPr lang="en-US" sz="1800" dirty="0"/>
              <a:t> </a:t>
            </a:r>
            <a:r>
              <a:rPr lang="en-US" sz="1800" dirty="0" err="1"/>
              <a:t>ilmiy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amaliy</a:t>
            </a:r>
            <a:r>
              <a:rPr lang="en-US" sz="1800" dirty="0"/>
              <a:t> </a:t>
            </a:r>
            <a:r>
              <a:rPr lang="en-US" sz="1800" dirty="0" err="1"/>
              <a:t>ahamiyati</a:t>
            </a:r>
            <a:r>
              <a:rPr lang="en-US" sz="1800" dirty="0"/>
              <a:t>. </a:t>
            </a:r>
            <a:r>
              <a:rPr lang="en-US" sz="1800" dirty="0" err="1"/>
              <a:t>Tadqiqot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olingan</a:t>
            </a:r>
            <a:r>
              <a:rPr lang="en-US" sz="1800" dirty="0"/>
              <a:t> </a:t>
            </a:r>
            <a:r>
              <a:rPr lang="en-US" sz="1800" dirty="0" err="1"/>
              <a:t>natijalarning</a:t>
            </a:r>
            <a:r>
              <a:rPr lang="en-US" sz="1800" dirty="0"/>
              <a:t> </a:t>
            </a:r>
            <a:r>
              <a:rPr lang="en-US" sz="1800" dirty="0" err="1"/>
              <a:t>ilmiy</a:t>
            </a:r>
            <a:r>
              <a:rPr lang="en-US" sz="1800" dirty="0"/>
              <a:t> </a:t>
            </a:r>
            <a:r>
              <a:rPr lang="en-US" sz="1800" dirty="0" err="1"/>
              <a:t>ahamiyati</a:t>
            </a:r>
            <a:r>
              <a:rPr lang="en-US" sz="1800" dirty="0"/>
              <a:t> </a:t>
            </a:r>
            <a:r>
              <a:rPr lang="en-US" sz="1800" dirty="0" err="1"/>
              <a:t>turli</a:t>
            </a:r>
            <a:r>
              <a:rPr lang="en-US" sz="1800" dirty="0"/>
              <a:t> </a:t>
            </a:r>
            <a:r>
              <a:rPr lang="en-US" sz="1800" dirty="0" err="1"/>
              <a:t>yo’l-iqlimiy</a:t>
            </a:r>
            <a:r>
              <a:rPr lang="en-US" sz="1800" dirty="0"/>
              <a:t> </a:t>
            </a:r>
            <a:r>
              <a:rPr lang="en-US" sz="1800" dirty="0" err="1"/>
              <a:t>ekspluatatsiya</a:t>
            </a:r>
            <a:r>
              <a:rPr lang="en-US" sz="1800" dirty="0"/>
              <a:t> </a:t>
            </a:r>
            <a:r>
              <a:rPr lang="en-US" sz="1800" dirty="0" err="1"/>
              <a:t>sharoitlarida</a:t>
            </a:r>
            <a:r>
              <a:rPr lang="en-US" sz="1800" dirty="0"/>
              <a:t> </a:t>
            </a:r>
            <a:r>
              <a:rPr lang="en-US" sz="1800" dirty="0" err="1"/>
              <a:t>injektorli</a:t>
            </a:r>
            <a:r>
              <a:rPr lang="en-US" sz="1800" dirty="0"/>
              <a:t> </a:t>
            </a:r>
            <a:r>
              <a:rPr lang="en-US" sz="1800" dirty="0" err="1"/>
              <a:t>ta’minot</a:t>
            </a:r>
            <a:r>
              <a:rPr lang="en-US" sz="1800" dirty="0"/>
              <a:t> </a:t>
            </a:r>
            <a:r>
              <a:rPr lang="en-US" sz="1800" dirty="0" err="1"/>
              <a:t>tizimi</a:t>
            </a:r>
            <a:r>
              <a:rPr lang="en-US" sz="1800" dirty="0"/>
              <a:t> </a:t>
            </a:r>
            <a:r>
              <a:rPr lang="en-US" sz="1800" dirty="0" err="1"/>
              <a:t>ishonchliligi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ma’lumotlarni</a:t>
            </a:r>
            <a:r>
              <a:rPr lang="en-US" sz="1800" dirty="0"/>
              <a:t> </a:t>
            </a:r>
            <a:r>
              <a:rPr lang="en-US" sz="1800" dirty="0" err="1"/>
              <a:t>taqsimot</a:t>
            </a:r>
            <a:r>
              <a:rPr lang="en-US" sz="1800" dirty="0"/>
              <a:t> </a:t>
            </a:r>
            <a:r>
              <a:rPr lang="en-US" sz="1800" dirty="0" err="1"/>
              <a:t>zichligi</a:t>
            </a:r>
            <a:r>
              <a:rPr lang="en-US" sz="1800" dirty="0"/>
              <a:t> </a:t>
            </a:r>
            <a:r>
              <a:rPr lang="en-US" sz="1800" dirty="0" err="1"/>
              <a:t>qonuniyatini</a:t>
            </a:r>
            <a:r>
              <a:rPr lang="en-US" sz="1800" dirty="0"/>
              <a:t> </a:t>
            </a:r>
            <a:r>
              <a:rPr lang="en-US" sz="1800" dirty="0" err="1"/>
              <a:t>aniqlanganligi</a:t>
            </a:r>
            <a:r>
              <a:rPr lang="en-US" sz="1800" dirty="0"/>
              <a:t>, </a:t>
            </a:r>
            <a:r>
              <a:rPr lang="en-US" sz="1800" dirty="0" err="1"/>
              <a:t>splayn-funktsiyalar</a:t>
            </a:r>
            <a:r>
              <a:rPr lang="en-US" sz="1800" dirty="0"/>
              <a:t> </a:t>
            </a:r>
            <a:r>
              <a:rPr lang="en-US" sz="1800" dirty="0" err="1"/>
              <a:t>usulini</a:t>
            </a:r>
            <a:r>
              <a:rPr lang="en-US" sz="1800" dirty="0"/>
              <a:t> </a:t>
            </a:r>
            <a:r>
              <a:rPr lang="en-US" sz="1800" dirty="0" err="1"/>
              <a:t>qo’llab</a:t>
            </a:r>
            <a:r>
              <a:rPr lang="en-US" sz="1800" dirty="0"/>
              <a:t> </a:t>
            </a:r>
            <a:r>
              <a:rPr lang="en-US" sz="1800" dirty="0" err="1"/>
              <a:t>taqsimot</a:t>
            </a:r>
            <a:r>
              <a:rPr lang="en-US" sz="1800" dirty="0"/>
              <a:t> </a:t>
            </a:r>
            <a:r>
              <a:rPr lang="en-US" sz="1800" dirty="0" err="1"/>
              <a:t>zichligi</a:t>
            </a:r>
            <a:r>
              <a:rPr lang="en-US" sz="1800" dirty="0"/>
              <a:t> </a:t>
            </a:r>
            <a:r>
              <a:rPr lang="en-US" sz="1800" dirty="0" err="1"/>
              <a:t>qonuniyatlarini</a:t>
            </a:r>
            <a:r>
              <a:rPr lang="en-US" sz="1800" dirty="0"/>
              <a:t> </a:t>
            </a:r>
            <a:r>
              <a:rPr lang="en-US" sz="1800" dirty="0" err="1"/>
              <a:t>modellashtirish</a:t>
            </a:r>
            <a:r>
              <a:rPr lang="en-US" sz="1800" dirty="0"/>
              <a:t> </a:t>
            </a:r>
            <a:r>
              <a:rPr lang="en-US" sz="1800" dirty="0" err="1"/>
              <a:t>samarali</a:t>
            </a:r>
            <a:r>
              <a:rPr lang="en-US" sz="1800" dirty="0"/>
              <a:t> </a:t>
            </a:r>
            <a:r>
              <a:rPr lang="en-US" sz="1800" dirty="0" err="1"/>
              <a:t>usulini</a:t>
            </a:r>
            <a:r>
              <a:rPr lang="en-US" sz="1800" dirty="0"/>
              <a:t> </a:t>
            </a:r>
            <a:r>
              <a:rPr lang="en-US" sz="1800" dirty="0" err="1"/>
              <a:t>yaratish</a:t>
            </a:r>
            <a:r>
              <a:rPr lang="en-US" sz="1800" dirty="0"/>
              <a:t>, </a:t>
            </a:r>
            <a:r>
              <a:rPr lang="en-US" sz="1800" dirty="0" err="1"/>
              <a:t>shuningdek</a:t>
            </a:r>
            <a:r>
              <a:rPr lang="en-US" sz="1800" dirty="0"/>
              <a:t> </a:t>
            </a:r>
            <a:r>
              <a:rPr lang="en-US" sz="1800" dirty="0" err="1"/>
              <a:t>ekspluatatsion</a:t>
            </a:r>
            <a:r>
              <a:rPr lang="en-US" sz="1800" dirty="0"/>
              <a:t> </a:t>
            </a:r>
            <a:r>
              <a:rPr lang="en-US" sz="1800" dirty="0" err="1"/>
              <a:t>ma’lumotlarga</a:t>
            </a:r>
            <a:r>
              <a:rPr lang="en-US" sz="1800" dirty="0"/>
              <a:t> </a:t>
            </a:r>
            <a:r>
              <a:rPr lang="en-US" sz="1800" dirty="0" err="1"/>
              <a:t>mos</a:t>
            </a:r>
            <a:r>
              <a:rPr lang="en-US" sz="1800" dirty="0"/>
              <a:t> </a:t>
            </a:r>
            <a:r>
              <a:rPr lang="en-US" sz="1800" dirty="0" err="1"/>
              <a:t>keluvchi</a:t>
            </a:r>
            <a:r>
              <a:rPr lang="en-US" sz="1800" dirty="0"/>
              <a:t> </a:t>
            </a:r>
            <a:r>
              <a:rPr lang="en-US" sz="1800" dirty="0" err="1"/>
              <a:t>ta’minot</a:t>
            </a:r>
            <a:r>
              <a:rPr lang="en-US" sz="1800" dirty="0"/>
              <a:t> </a:t>
            </a:r>
            <a:r>
              <a:rPr lang="en-US" sz="1800" dirty="0" err="1"/>
              <a:t>tizimi</a:t>
            </a:r>
            <a:r>
              <a:rPr lang="en-US" sz="1800" dirty="0"/>
              <a:t> </a:t>
            </a:r>
            <a:r>
              <a:rPr lang="en-US" sz="1800" dirty="0" err="1"/>
              <a:t>buzilmasligini</a:t>
            </a:r>
            <a:r>
              <a:rPr lang="en-US" sz="1800" dirty="0"/>
              <a:t> </a:t>
            </a:r>
            <a:r>
              <a:rPr lang="en-US" sz="1800" dirty="0" err="1"/>
              <a:t>limitlovchi</a:t>
            </a:r>
            <a:r>
              <a:rPr lang="en-US" sz="1800" dirty="0"/>
              <a:t> </a:t>
            </a:r>
            <a:r>
              <a:rPr lang="en-US" sz="1800" dirty="0" err="1"/>
              <a:t>elementlar</a:t>
            </a:r>
            <a:r>
              <a:rPr lang="en-US" sz="1800" dirty="0"/>
              <a:t> </a:t>
            </a:r>
            <a:r>
              <a:rPr lang="en-US" sz="1800" dirty="0" err="1"/>
              <a:t>nazariy</a:t>
            </a:r>
            <a:r>
              <a:rPr lang="en-US" sz="1800" dirty="0"/>
              <a:t> </a:t>
            </a:r>
            <a:r>
              <a:rPr lang="en-US" sz="1800" dirty="0" err="1"/>
              <a:t>aniqlanganligi</a:t>
            </a:r>
            <a:r>
              <a:rPr lang="en-US" sz="1800" dirty="0"/>
              <a:t>, </a:t>
            </a:r>
            <a:r>
              <a:rPr lang="en-US" sz="1800" dirty="0" err="1"/>
              <a:t>eksprimental</a:t>
            </a:r>
            <a:r>
              <a:rPr lang="en-US" sz="1800" dirty="0"/>
              <a:t> </a:t>
            </a:r>
            <a:r>
              <a:rPr lang="en-US" sz="1800" dirty="0" err="1"/>
              <a:t>tadqiqotlar</a:t>
            </a:r>
            <a:r>
              <a:rPr lang="en-US" sz="1800" dirty="0"/>
              <a:t> </a:t>
            </a:r>
            <a:r>
              <a:rPr lang="en-US" sz="1800" dirty="0" err="1"/>
              <a:t>o’tkazish</a:t>
            </a:r>
            <a:r>
              <a:rPr lang="en-US" sz="1800" dirty="0"/>
              <a:t> </a:t>
            </a:r>
            <a:r>
              <a:rPr lang="en-US" sz="1800" dirty="0" err="1"/>
              <a:t>usulini</a:t>
            </a:r>
            <a:r>
              <a:rPr lang="en-US" sz="1800" dirty="0"/>
              <a:t> </a:t>
            </a:r>
            <a:r>
              <a:rPr lang="en-US" sz="1800" dirty="0" err="1"/>
              <a:t>ishlab</a:t>
            </a:r>
            <a:r>
              <a:rPr lang="en-US" sz="1800" dirty="0"/>
              <a:t> </a:t>
            </a:r>
            <a:r>
              <a:rPr lang="en-US" sz="1800" dirty="0" err="1"/>
              <a:t>chiqilganligi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izohlanadi</a:t>
            </a:r>
            <a:r>
              <a:rPr lang="en-US" sz="1800" dirty="0"/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/>
              <a:t>Olingan</a:t>
            </a:r>
            <a:r>
              <a:rPr lang="en-US" sz="1800" dirty="0"/>
              <a:t> </a:t>
            </a:r>
            <a:r>
              <a:rPr lang="en-US" sz="1800" dirty="0" err="1"/>
              <a:t>natijalarning</a:t>
            </a:r>
            <a:r>
              <a:rPr lang="en-US" sz="1800" dirty="0"/>
              <a:t> </a:t>
            </a:r>
            <a:r>
              <a:rPr lang="en-US" sz="1800" dirty="0" err="1"/>
              <a:t>amaliy</a:t>
            </a:r>
            <a:r>
              <a:rPr lang="en-US" sz="1800" dirty="0"/>
              <a:t> </a:t>
            </a:r>
            <a:r>
              <a:rPr lang="en-US" sz="1800" dirty="0" err="1"/>
              <a:t>ahamiyati</a:t>
            </a:r>
            <a:r>
              <a:rPr lang="en-US" sz="1800" dirty="0"/>
              <a:t> </a:t>
            </a:r>
            <a:r>
              <a:rPr lang="en-US" sz="1800" dirty="0" err="1"/>
              <a:t>tadqiqotlar</a:t>
            </a:r>
            <a:r>
              <a:rPr lang="en-US" sz="1800" dirty="0"/>
              <a:t> </a:t>
            </a:r>
            <a:r>
              <a:rPr lang="en-US" sz="1800" dirty="0" err="1"/>
              <a:t>natijasida</a:t>
            </a:r>
            <a:r>
              <a:rPr lang="en-US" sz="1800" dirty="0"/>
              <a:t> </a:t>
            </a:r>
            <a:r>
              <a:rPr lang="en-US" sz="1800" dirty="0" err="1"/>
              <a:t>ishonchlilik</a:t>
            </a:r>
            <a:r>
              <a:rPr lang="en-US" sz="1800" dirty="0"/>
              <a:t> </a:t>
            </a:r>
            <a:r>
              <a:rPr lang="en-US" sz="1800" dirty="0" err="1"/>
              <a:t>ko’rsatkichlarini</a:t>
            </a:r>
            <a:r>
              <a:rPr lang="en-US" sz="1800" dirty="0"/>
              <a:t> </a:t>
            </a:r>
            <a:r>
              <a:rPr lang="en-US" sz="1800" dirty="0" err="1"/>
              <a:t>miqdoriy</a:t>
            </a:r>
            <a:r>
              <a:rPr lang="en-US" sz="1800" dirty="0"/>
              <a:t> </a:t>
            </a:r>
            <a:r>
              <a:rPr lang="en-US" sz="1800" dirty="0" err="1"/>
              <a:t>qiymatlarini</a:t>
            </a:r>
            <a:r>
              <a:rPr lang="en-US" sz="1800" dirty="0"/>
              <a:t> </a:t>
            </a:r>
            <a:r>
              <a:rPr lang="en-US" sz="1800" dirty="0" err="1"/>
              <a:t>yuqori</a:t>
            </a:r>
            <a:r>
              <a:rPr lang="en-US" sz="1800" dirty="0"/>
              <a:t> </a:t>
            </a:r>
            <a:r>
              <a:rPr lang="en-US" sz="1800" dirty="0" err="1"/>
              <a:t>samarali</a:t>
            </a:r>
            <a:r>
              <a:rPr lang="en-US" sz="1800" dirty="0"/>
              <a:t> </a:t>
            </a:r>
            <a:r>
              <a:rPr lang="en-US" sz="1800" dirty="0" err="1"/>
              <a:t>aniqlash</a:t>
            </a:r>
            <a:r>
              <a:rPr lang="en-US" sz="1800" dirty="0"/>
              <a:t> </a:t>
            </a:r>
            <a:r>
              <a:rPr lang="en-US" sz="1800" dirty="0" err="1"/>
              <a:t>usullari</a:t>
            </a:r>
            <a:r>
              <a:rPr lang="en-US" sz="1800" dirty="0"/>
              <a:t>, </a:t>
            </a:r>
            <a:r>
              <a:rPr lang="en-US" sz="1800" dirty="0" err="1"/>
              <a:t>olingan</a:t>
            </a:r>
            <a:r>
              <a:rPr lang="en-US" sz="1800" dirty="0"/>
              <a:t> </a:t>
            </a:r>
            <a:r>
              <a:rPr lang="en-US" sz="1800" dirty="0" err="1"/>
              <a:t>natijalar</a:t>
            </a:r>
            <a:r>
              <a:rPr lang="en-US" sz="1800" dirty="0"/>
              <a:t> </a:t>
            </a:r>
            <a:r>
              <a:rPr lang="en-US" sz="1800" dirty="0" err="1"/>
              <a:t>asosida</a:t>
            </a:r>
            <a:r>
              <a:rPr lang="en-US" sz="1800" dirty="0"/>
              <a:t> </a:t>
            </a:r>
            <a:r>
              <a:rPr lang="en-US" sz="1800" dirty="0" err="1"/>
              <a:t>xizmat</a:t>
            </a:r>
            <a:r>
              <a:rPr lang="en-US" sz="1800" dirty="0"/>
              <a:t> </a:t>
            </a:r>
            <a:r>
              <a:rPr lang="en-US" sz="1800" dirty="0" err="1"/>
              <a:t>ko’rsatish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ta’mirlash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mehnat</a:t>
            </a:r>
            <a:r>
              <a:rPr lang="en-US" sz="1800" dirty="0"/>
              <a:t> </a:t>
            </a:r>
            <a:r>
              <a:rPr lang="en-US" sz="1800" dirty="0" err="1"/>
              <a:t>sarfi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kerakli</a:t>
            </a:r>
            <a:r>
              <a:rPr lang="en-US" sz="1800" dirty="0"/>
              <a:t> </a:t>
            </a:r>
            <a:r>
              <a:rPr lang="en-US" sz="1800" dirty="0" err="1"/>
              <a:t>ehtiyot</a:t>
            </a:r>
            <a:r>
              <a:rPr lang="en-US" sz="1800" dirty="0"/>
              <a:t> </a:t>
            </a:r>
            <a:r>
              <a:rPr lang="en-US" sz="1800" dirty="0" err="1"/>
              <a:t>qismlar</a:t>
            </a:r>
            <a:r>
              <a:rPr lang="en-US" sz="1800" dirty="0"/>
              <a:t> </a:t>
            </a:r>
            <a:r>
              <a:rPr lang="en-US" sz="1800" dirty="0" err="1"/>
              <a:t>miqdorini</a:t>
            </a:r>
            <a:r>
              <a:rPr lang="en-US" sz="1800" dirty="0"/>
              <a:t>  </a:t>
            </a:r>
            <a:r>
              <a:rPr lang="en-US" sz="1800" dirty="0" err="1"/>
              <a:t>oldindan</a:t>
            </a:r>
            <a:r>
              <a:rPr lang="en-US" sz="1800" dirty="0"/>
              <a:t> </a:t>
            </a:r>
            <a:r>
              <a:rPr lang="en-US" sz="1800" dirty="0" err="1"/>
              <a:t>prognozlash</a:t>
            </a:r>
            <a:r>
              <a:rPr lang="en-US" sz="1800" dirty="0"/>
              <a:t>, </a:t>
            </a:r>
            <a:r>
              <a:rPr lang="en-US" sz="1800" dirty="0" err="1"/>
              <a:t>ta’minot</a:t>
            </a:r>
            <a:r>
              <a:rPr lang="en-US" sz="1800" dirty="0"/>
              <a:t> </a:t>
            </a:r>
            <a:r>
              <a:rPr lang="en-US" sz="1800" dirty="0" err="1"/>
              <a:t>tizimi</a:t>
            </a:r>
            <a:r>
              <a:rPr lang="en-US" sz="1800" dirty="0"/>
              <a:t> </a:t>
            </a:r>
            <a:r>
              <a:rPr lang="en-US" sz="1800" dirty="0" err="1"/>
              <a:t>ishdan</a:t>
            </a:r>
            <a:r>
              <a:rPr lang="en-US" sz="1800" dirty="0"/>
              <a:t> </a:t>
            </a:r>
            <a:r>
              <a:rPr lang="en-US" sz="1800" dirty="0" err="1"/>
              <a:t>chiqmasdan</a:t>
            </a:r>
            <a:r>
              <a:rPr lang="en-US" sz="1800" dirty="0"/>
              <a:t> </a:t>
            </a:r>
            <a:r>
              <a:rPr lang="en-US" sz="1800" dirty="0" err="1"/>
              <a:t>ishlash</a:t>
            </a:r>
            <a:r>
              <a:rPr lang="en-US" sz="1800" dirty="0"/>
              <a:t> </a:t>
            </a:r>
            <a:r>
              <a:rPr lang="en-US" sz="1800" dirty="0" err="1"/>
              <a:t>muddatini</a:t>
            </a:r>
            <a:r>
              <a:rPr lang="en-US" sz="1800" dirty="0"/>
              <a:t> </a:t>
            </a:r>
            <a:r>
              <a:rPr lang="en-US" sz="1800" dirty="0" err="1"/>
              <a:t>oshirib</a:t>
            </a:r>
            <a:r>
              <a:rPr lang="en-US" sz="1800" dirty="0"/>
              <a:t>, </a:t>
            </a:r>
            <a:r>
              <a:rPr lang="en-US" sz="1800" dirty="0" err="1"/>
              <a:t>ortiqcha</a:t>
            </a:r>
            <a:r>
              <a:rPr lang="en-US" sz="1800" dirty="0"/>
              <a:t> </a:t>
            </a:r>
            <a:r>
              <a:rPr lang="en-US" sz="1800" dirty="0" err="1"/>
              <a:t>sarf-xarajatlarni</a:t>
            </a:r>
            <a:r>
              <a:rPr lang="en-US" sz="1800" dirty="0"/>
              <a:t> </a:t>
            </a:r>
            <a:r>
              <a:rPr lang="en-US" sz="1800" dirty="0" err="1"/>
              <a:t>kamaytiruvchi</a:t>
            </a:r>
            <a:r>
              <a:rPr lang="en-US" sz="1800" dirty="0"/>
              <a:t> </a:t>
            </a:r>
            <a:r>
              <a:rPr lang="en-US" sz="1800" dirty="0" err="1"/>
              <a:t>injektorli</a:t>
            </a:r>
            <a:r>
              <a:rPr lang="en-US" sz="1800" dirty="0"/>
              <a:t> </a:t>
            </a:r>
            <a:r>
              <a:rPr lang="en-US" sz="1800" dirty="0" err="1"/>
              <a:t>ta’minot</a:t>
            </a:r>
            <a:r>
              <a:rPr lang="en-US" sz="1800" dirty="0"/>
              <a:t> </a:t>
            </a:r>
            <a:r>
              <a:rPr lang="en-US" sz="1800" dirty="0" err="1"/>
              <a:t>tizimi</a:t>
            </a:r>
            <a:r>
              <a:rPr lang="en-US" sz="1800" dirty="0"/>
              <a:t> </a:t>
            </a:r>
            <a:r>
              <a:rPr lang="en-US" sz="1800" dirty="0" err="1"/>
              <a:t>ishonchliligi</a:t>
            </a:r>
            <a:r>
              <a:rPr lang="en-US" sz="1800" dirty="0"/>
              <a:t> </a:t>
            </a:r>
            <a:r>
              <a:rPr lang="en-US" sz="1800" dirty="0" err="1"/>
              <a:t>limitlovchi</a:t>
            </a:r>
            <a:r>
              <a:rPr lang="en-US" sz="1800" dirty="0"/>
              <a:t> </a:t>
            </a:r>
            <a:r>
              <a:rPr lang="en-US" sz="1800" dirty="0" err="1"/>
              <a:t>elementlarga</a:t>
            </a:r>
            <a:r>
              <a:rPr lang="en-US" sz="1800" dirty="0"/>
              <a:t> </a:t>
            </a:r>
            <a:r>
              <a:rPr lang="en-US" sz="1800" dirty="0" err="1"/>
              <a:t>texnik</a:t>
            </a:r>
            <a:r>
              <a:rPr lang="en-US" sz="1800" dirty="0"/>
              <a:t> </a:t>
            </a:r>
            <a:r>
              <a:rPr lang="en-US" sz="1800" dirty="0" err="1"/>
              <a:t>xizmat</a:t>
            </a:r>
            <a:r>
              <a:rPr lang="en-US" sz="1800" dirty="0"/>
              <a:t> </a:t>
            </a:r>
            <a:r>
              <a:rPr lang="en-US" sz="1800" dirty="0" err="1"/>
              <a:t>ko’rsatish</a:t>
            </a:r>
            <a:r>
              <a:rPr lang="en-US" sz="1800" dirty="0"/>
              <a:t> </a:t>
            </a:r>
            <a:r>
              <a:rPr lang="en-US" sz="1800" dirty="0" err="1"/>
              <a:t>muddatlari</a:t>
            </a:r>
            <a:r>
              <a:rPr lang="en-US" sz="1800" dirty="0"/>
              <a:t> </a:t>
            </a:r>
            <a:r>
              <a:rPr lang="en-US" sz="1800" dirty="0" err="1"/>
              <a:t>butun</a:t>
            </a:r>
            <a:r>
              <a:rPr lang="en-US" sz="1800" dirty="0"/>
              <a:t> </a:t>
            </a:r>
            <a:r>
              <a:rPr lang="en-US" sz="1800" dirty="0" err="1"/>
              <a:t>tizimning</a:t>
            </a:r>
            <a:r>
              <a:rPr lang="en-US" sz="1800" dirty="0"/>
              <a:t> </a:t>
            </a:r>
            <a:r>
              <a:rPr lang="en-US" sz="1800" dirty="0" err="1"/>
              <a:t>ekspluatatsion</a:t>
            </a:r>
            <a:r>
              <a:rPr lang="en-US" sz="1800" dirty="0"/>
              <a:t> </a:t>
            </a:r>
            <a:r>
              <a:rPr lang="en-US" sz="1800" dirty="0" err="1"/>
              <a:t>ishonchliligini</a:t>
            </a:r>
            <a:r>
              <a:rPr lang="en-US" sz="1800" dirty="0"/>
              <a:t> </a:t>
            </a:r>
            <a:r>
              <a:rPr lang="en-US" sz="1800" dirty="0" err="1"/>
              <a:t>oshirish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izohlanadi</a:t>
            </a:r>
            <a:r>
              <a:rPr lang="en-US" sz="1800" dirty="0"/>
              <a:t>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/>
              <a:t>Tadqiqot</a:t>
            </a:r>
            <a:r>
              <a:rPr lang="en-US" sz="1800" dirty="0"/>
              <a:t> </a:t>
            </a:r>
            <a:r>
              <a:rPr lang="en-US" sz="1800" dirty="0" err="1"/>
              <a:t>natijalarining</a:t>
            </a:r>
            <a:r>
              <a:rPr lang="en-US" sz="1800" dirty="0"/>
              <a:t> </a:t>
            </a:r>
            <a:r>
              <a:rPr lang="en-US" sz="1800" dirty="0" err="1"/>
              <a:t>joriy</a:t>
            </a:r>
            <a:r>
              <a:rPr lang="en-US" sz="1800" dirty="0"/>
              <a:t> </a:t>
            </a:r>
            <a:r>
              <a:rPr lang="en-US" sz="1800" dirty="0" err="1"/>
              <a:t>qilinishi</a:t>
            </a:r>
            <a:r>
              <a:rPr lang="en-US" sz="1800" dirty="0"/>
              <a:t>. </a:t>
            </a:r>
            <a:r>
              <a:rPr lang="en-US" sz="1800" dirty="0" err="1"/>
              <a:t>Injektorli</a:t>
            </a:r>
            <a:r>
              <a:rPr lang="en-US" sz="1800" dirty="0"/>
              <a:t> </a:t>
            </a:r>
            <a:r>
              <a:rPr lang="en-US" sz="1800" dirty="0" err="1"/>
              <a:t>ta’minot</a:t>
            </a:r>
            <a:r>
              <a:rPr lang="en-US" sz="1800" dirty="0"/>
              <a:t> </a:t>
            </a:r>
            <a:r>
              <a:rPr lang="en-US" sz="1800" dirty="0" err="1"/>
              <a:t>tizimi</a:t>
            </a:r>
            <a:r>
              <a:rPr lang="en-US" sz="1800" dirty="0"/>
              <a:t> </a:t>
            </a:r>
            <a:r>
              <a:rPr lang="en-US" sz="1800" dirty="0" err="1"/>
              <a:t>eksplutatsion</a:t>
            </a:r>
            <a:r>
              <a:rPr lang="en-US" sz="1800" dirty="0"/>
              <a:t> </a:t>
            </a:r>
            <a:r>
              <a:rPr lang="en-US" sz="1800" dirty="0" err="1"/>
              <a:t>ishonchliligini</a:t>
            </a:r>
            <a:r>
              <a:rPr lang="en-US" sz="1800" dirty="0"/>
              <a:t> </a:t>
            </a:r>
            <a:r>
              <a:rPr lang="en-US" sz="1800" dirty="0" err="1"/>
              <a:t>oshirish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olingan</a:t>
            </a:r>
            <a:r>
              <a:rPr lang="en-US" sz="1800" dirty="0"/>
              <a:t> </a:t>
            </a:r>
            <a:r>
              <a:rPr lang="en-US" sz="1800" dirty="0" err="1"/>
              <a:t>natijalar</a:t>
            </a:r>
            <a:r>
              <a:rPr lang="en-US" sz="1800" dirty="0"/>
              <a:t> </a:t>
            </a:r>
            <a:r>
              <a:rPr lang="en-US" sz="1800" dirty="0" err="1"/>
              <a:t>asosida</a:t>
            </a:r>
            <a:r>
              <a:rPr lang="en-US" sz="1800" dirty="0"/>
              <a:t>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/>
              <a:t>avtomobillar</a:t>
            </a:r>
            <a:r>
              <a:rPr lang="en-US" sz="1800" dirty="0"/>
              <a:t> </a:t>
            </a:r>
            <a:r>
              <a:rPr lang="en-US" sz="1800" dirty="0" err="1"/>
              <a:t>benzinli</a:t>
            </a:r>
            <a:r>
              <a:rPr lang="en-US" sz="1800" dirty="0"/>
              <a:t> </a:t>
            </a:r>
            <a:r>
              <a:rPr lang="en-US" sz="1800" dirty="0" err="1"/>
              <a:t>dvigatellari</a:t>
            </a:r>
            <a:r>
              <a:rPr lang="en-US" sz="1800" dirty="0"/>
              <a:t> </a:t>
            </a:r>
            <a:r>
              <a:rPr lang="en-US" sz="1800" dirty="0" err="1"/>
              <a:t>injektorli</a:t>
            </a:r>
            <a:r>
              <a:rPr lang="en-US" sz="1800" dirty="0"/>
              <a:t> </a:t>
            </a:r>
            <a:r>
              <a:rPr lang="en-US" sz="1800" dirty="0" err="1"/>
              <a:t>ta’minot</a:t>
            </a:r>
            <a:r>
              <a:rPr lang="en-US" sz="1800" dirty="0"/>
              <a:t> </a:t>
            </a:r>
            <a:r>
              <a:rPr lang="en-US" sz="1800" dirty="0" err="1"/>
              <a:t>tizimi</a:t>
            </a:r>
            <a:r>
              <a:rPr lang="en-US" sz="1800" dirty="0"/>
              <a:t> </a:t>
            </a:r>
            <a:r>
              <a:rPr lang="en-US" sz="1800" dirty="0" err="1"/>
              <a:t>ekspluatatsion</a:t>
            </a:r>
            <a:r>
              <a:rPr lang="en-US" sz="1800" dirty="0"/>
              <a:t> </a:t>
            </a:r>
            <a:r>
              <a:rPr lang="en-US" sz="1800" dirty="0" err="1"/>
              <a:t>ishonchliligini</a:t>
            </a:r>
            <a:r>
              <a:rPr lang="en-US" sz="1800" dirty="0"/>
              <a:t> </a:t>
            </a:r>
            <a:r>
              <a:rPr lang="en-US" sz="1800" dirty="0" err="1"/>
              <a:t>oshirish</a:t>
            </a:r>
            <a:r>
              <a:rPr lang="en-US" sz="1800" dirty="0"/>
              <a:t> </a:t>
            </a:r>
            <a:r>
              <a:rPr lang="en-US" sz="1800" dirty="0" err="1"/>
              <a:t>usuli</a:t>
            </a:r>
            <a:r>
              <a:rPr lang="en-US" sz="1800" dirty="0"/>
              <a:t> “</a:t>
            </a:r>
            <a:r>
              <a:rPr lang="en-US" sz="1800" dirty="0" err="1"/>
              <a:t>O’zavtosanoat</a:t>
            </a:r>
            <a:r>
              <a:rPr lang="en-US" sz="1800" dirty="0"/>
              <a:t>” AJ </a:t>
            </a:r>
            <a:r>
              <a:rPr lang="en-US" sz="1800" dirty="0" err="1"/>
              <a:t>korxonalariga</a:t>
            </a:r>
            <a:r>
              <a:rPr lang="en-US" sz="1800" dirty="0"/>
              <a:t> </a:t>
            </a:r>
            <a:r>
              <a:rPr lang="en-US" sz="1800" dirty="0" err="1"/>
              <a:t>joriy</a:t>
            </a:r>
            <a:r>
              <a:rPr lang="en-US" sz="1800" dirty="0"/>
              <a:t> </a:t>
            </a:r>
            <a:r>
              <a:rPr lang="en-US" sz="1800" dirty="0" err="1"/>
              <a:t>etilgan</a:t>
            </a:r>
            <a:r>
              <a:rPr lang="en-US" sz="1800" dirty="0"/>
              <a:t> (“</a:t>
            </a:r>
            <a:r>
              <a:rPr lang="en-US" sz="1800" dirty="0" err="1"/>
              <a:t>O’zavtosanoat</a:t>
            </a:r>
            <a:r>
              <a:rPr lang="en-US" sz="1800" dirty="0"/>
              <a:t>” AJ </a:t>
            </a:r>
            <a:r>
              <a:rPr lang="en-US" sz="1800" dirty="0" err="1"/>
              <a:t>ning</a:t>
            </a:r>
            <a:r>
              <a:rPr lang="en-US" sz="1800" dirty="0"/>
              <a:t> 2017 </a:t>
            </a:r>
            <a:r>
              <a:rPr lang="en-US" sz="1800" dirty="0" err="1"/>
              <a:t>yil</a:t>
            </a:r>
            <a:r>
              <a:rPr lang="en-US" sz="1800" dirty="0"/>
              <a:t> 6 </a:t>
            </a:r>
            <a:r>
              <a:rPr lang="en-US" sz="1800" dirty="0" err="1"/>
              <a:t>noyabrdagi</a:t>
            </a:r>
            <a:r>
              <a:rPr lang="en-US" sz="1800" dirty="0"/>
              <a:t> 45/01-25-3631-son </a:t>
            </a:r>
            <a:r>
              <a:rPr lang="en-US" sz="1800" dirty="0" err="1"/>
              <a:t>ma’lumotnomasi</a:t>
            </a:r>
            <a:r>
              <a:rPr lang="en-US" sz="1800" dirty="0"/>
              <a:t>). </a:t>
            </a:r>
            <a:r>
              <a:rPr lang="en-US" sz="1800" dirty="0" err="1"/>
              <a:t>Ilmiy-tadqiqot</a:t>
            </a:r>
            <a:r>
              <a:rPr lang="en-US" sz="1800" dirty="0"/>
              <a:t> </a:t>
            </a:r>
            <a:r>
              <a:rPr lang="en-US" sz="1800" dirty="0" err="1"/>
              <a:t>natijasida</a:t>
            </a:r>
            <a:r>
              <a:rPr lang="en-US" sz="1800" dirty="0"/>
              <a:t> </a:t>
            </a:r>
            <a:r>
              <a:rPr lang="en-US" sz="1800" dirty="0" err="1"/>
              <a:t>aniqlangan</a:t>
            </a:r>
            <a:r>
              <a:rPr lang="en-US" sz="1800" dirty="0"/>
              <a:t> </a:t>
            </a:r>
            <a:r>
              <a:rPr lang="en-US" sz="1800" dirty="0" err="1"/>
              <a:t>texnik</a:t>
            </a:r>
            <a:r>
              <a:rPr lang="en-US" sz="1800" dirty="0"/>
              <a:t> </a:t>
            </a:r>
            <a:r>
              <a:rPr lang="en-US" sz="1800" dirty="0" err="1"/>
              <a:t>xizmat</a:t>
            </a:r>
            <a:r>
              <a:rPr lang="en-US" sz="1800" dirty="0"/>
              <a:t> </a:t>
            </a:r>
            <a:r>
              <a:rPr lang="en-US" sz="1800" dirty="0" err="1"/>
              <a:t>ko’rsatish</a:t>
            </a:r>
            <a:r>
              <a:rPr lang="en-US" sz="1800" dirty="0"/>
              <a:t> </a:t>
            </a:r>
            <a:r>
              <a:rPr lang="en-US" sz="1800" dirty="0" err="1"/>
              <a:t>muddatidan</a:t>
            </a:r>
            <a:r>
              <a:rPr lang="en-US" sz="1800" dirty="0"/>
              <a:t> </a:t>
            </a:r>
            <a:r>
              <a:rPr lang="en-US" sz="1800" dirty="0" err="1"/>
              <a:t>foydalanilganda</a:t>
            </a:r>
            <a:r>
              <a:rPr lang="en-US" sz="1800" dirty="0"/>
              <a:t>  </a:t>
            </a:r>
            <a:r>
              <a:rPr lang="en-US" sz="1800" dirty="0" err="1"/>
              <a:t>injektorlarni</a:t>
            </a:r>
            <a:r>
              <a:rPr lang="en-US" sz="1800" dirty="0"/>
              <a:t> 12-17% </a:t>
            </a:r>
            <a:r>
              <a:rPr lang="en-US" sz="1800" dirty="0" err="1"/>
              <a:t>ga</a:t>
            </a:r>
            <a:r>
              <a:rPr lang="en-US" sz="1800" dirty="0"/>
              <a:t>, </a:t>
            </a:r>
            <a:r>
              <a:rPr lang="en-US" sz="1800" dirty="0" err="1"/>
              <a:t>yonilg’i</a:t>
            </a:r>
            <a:r>
              <a:rPr lang="en-US" sz="1800" dirty="0"/>
              <a:t> </a:t>
            </a:r>
            <a:r>
              <a:rPr lang="en-US" sz="1800" dirty="0" err="1"/>
              <a:t>nasoslari</a:t>
            </a:r>
            <a:r>
              <a:rPr lang="en-US" sz="1800" dirty="0"/>
              <a:t> 21-28% </a:t>
            </a:r>
            <a:r>
              <a:rPr lang="en-US" sz="1800" dirty="0" err="1"/>
              <a:t>ga</a:t>
            </a:r>
            <a:r>
              <a:rPr lang="en-US" sz="1800" dirty="0"/>
              <a:t>  </a:t>
            </a:r>
            <a:r>
              <a:rPr lang="en-US" sz="1800" dirty="0" err="1"/>
              <a:t>buzilmasdan</a:t>
            </a:r>
            <a:r>
              <a:rPr lang="en-US" sz="1800" dirty="0"/>
              <a:t> </a:t>
            </a:r>
            <a:r>
              <a:rPr lang="en-US" sz="1800" dirty="0" err="1"/>
              <a:t>ishlashini</a:t>
            </a:r>
            <a:r>
              <a:rPr lang="en-US" sz="1800" dirty="0"/>
              <a:t> </a:t>
            </a:r>
            <a:r>
              <a:rPr lang="en-US" sz="1800" dirty="0" err="1"/>
              <a:t>oshirish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ehtiyot</a:t>
            </a:r>
            <a:r>
              <a:rPr lang="en-US" sz="1800" dirty="0"/>
              <a:t> </a:t>
            </a:r>
            <a:r>
              <a:rPr lang="en-US" sz="1800" dirty="0" err="1"/>
              <a:t>qismlarga</a:t>
            </a:r>
            <a:r>
              <a:rPr lang="en-US" sz="1800" dirty="0"/>
              <a:t> </a:t>
            </a:r>
            <a:r>
              <a:rPr lang="en-US" sz="1800" dirty="0" err="1"/>
              <a:t>bo’lgan</a:t>
            </a:r>
            <a:r>
              <a:rPr lang="en-US" sz="1800" dirty="0"/>
              <a:t> </a:t>
            </a:r>
            <a:r>
              <a:rPr lang="en-US" sz="1800" dirty="0" err="1"/>
              <a:t>talabni</a:t>
            </a:r>
            <a:r>
              <a:rPr lang="en-US" sz="1800" dirty="0"/>
              <a:t> </a:t>
            </a:r>
            <a:r>
              <a:rPr lang="en-US" sz="1800" dirty="0" err="1"/>
              <a:t>ikki</a:t>
            </a:r>
            <a:r>
              <a:rPr lang="en-US" sz="1800" dirty="0"/>
              <a:t> </a:t>
            </a:r>
            <a:r>
              <a:rPr lang="en-US" sz="1800" dirty="0" err="1"/>
              <a:t>barobarga</a:t>
            </a:r>
            <a:r>
              <a:rPr lang="en-US" sz="1800" dirty="0"/>
              <a:t> </a:t>
            </a:r>
            <a:r>
              <a:rPr lang="en-US" sz="1800" dirty="0" err="1"/>
              <a:t>kamaytirish</a:t>
            </a:r>
            <a:r>
              <a:rPr lang="en-US" sz="1800" dirty="0"/>
              <a:t>, </a:t>
            </a:r>
            <a:r>
              <a:rPr lang="en-US" sz="1800" dirty="0" err="1"/>
              <a:t>avtomobillar</a:t>
            </a:r>
            <a:r>
              <a:rPr lang="en-US" sz="1800" dirty="0"/>
              <a:t> </a:t>
            </a:r>
            <a:r>
              <a:rPr lang="en-US" sz="1800" dirty="0" err="1"/>
              <a:t>yonilg’i</a:t>
            </a:r>
            <a:r>
              <a:rPr lang="en-US" sz="1800" dirty="0"/>
              <a:t> </a:t>
            </a:r>
            <a:r>
              <a:rPr lang="en-US" sz="1800" dirty="0" err="1"/>
              <a:t>ta’minot</a:t>
            </a:r>
            <a:r>
              <a:rPr lang="en-US" sz="1800" dirty="0"/>
              <a:t> </a:t>
            </a:r>
            <a:r>
              <a:rPr lang="en-US" sz="1800" dirty="0" err="1"/>
              <a:t>tizimi</a:t>
            </a:r>
            <a:r>
              <a:rPr lang="en-US" sz="1800" dirty="0"/>
              <a:t> </a:t>
            </a:r>
            <a:r>
              <a:rPr lang="en-US" sz="1800" dirty="0" err="1"/>
              <a:t>umumiy</a:t>
            </a:r>
            <a:r>
              <a:rPr lang="en-US" sz="1800" dirty="0"/>
              <a:t> </a:t>
            </a:r>
            <a:r>
              <a:rPr lang="en-US" sz="1800" dirty="0" err="1"/>
              <a:t>xizmat</a:t>
            </a:r>
            <a:r>
              <a:rPr lang="en-US" sz="1800" dirty="0"/>
              <a:t> </a:t>
            </a:r>
            <a:r>
              <a:rPr lang="en-US" sz="1800" dirty="0" err="1"/>
              <a:t>muddatini</a:t>
            </a:r>
            <a:r>
              <a:rPr lang="en-US" sz="1800" dirty="0"/>
              <a:t> 19 % </a:t>
            </a:r>
            <a:r>
              <a:rPr lang="en-US" sz="1800" dirty="0" err="1"/>
              <a:t>oshirish</a:t>
            </a:r>
            <a:r>
              <a:rPr lang="en-US" sz="1800" dirty="0"/>
              <a:t> </a:t>
            </a:r>
            <a:r>
              <a:rPr lang="en-US" sz="1800" dirty="0" err="1"/>
              <a:t>imkonini</a:t>
            </a:r>
            <a:r>
              <a:rPr lang="en-US" sz="1800" dirty="0"/>
              <a:t> </a:t>
            </a:r>
            <a:r>
              <a:rPr lang="en-US" sz="1800" dirty="0" err="1"/>
              <a:t>bergan</a:t>
            </a:r>
            <a:r>
              <a:rPr lang="en-US" sz="1800" dirty="0"/>
              <a:t>;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7956935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61950" y="323850"/>
            <a:ext cx="11068050" cy="5050735"/>
          </a:xfrm>
        </p:spPr>
        <p:txBody>
          <a:bodyPr/>
          <a:lstStyle/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err="1"/>
              <a:t>Tadqiqot</a:t>
            </a:r>
            <a:r>
              <a:rPr lang="en-US" sz="2400" dirty="0"/>
              <a:t> </a:t>
            </a:r>
            <a:r>
              <a:rPr lang="en-US" sz="2400" dirty="0" err="1"/>
              <a:t>natijalarining</a:t>
            </a:r>
            <a:r>
              <a:rPr lang="en-US" sz="2400" dirty="0"/>
              <a:t> </a:t>
            </a:r>
            <a:r>
              <a:rPr lang="en-US" sz="2400" dirty="0" err="1"/>
              <a:t>aprobatsiyasi</a:t>
            </a:r>
            <a:r>
              <a:rPr lang="en-US" sz="2400" dirty="0"/>
              <a:t>. </a:t>
            </a:r>
            <a:r>
              <a:rPr lang="en-US" sz="2400" dirty="0" err="1"/>
              <a:t>Mazkur</a:t>
            </a:r>
            <a:r>
              <a:rPr lang="en-US" sz="2400" dirty="0"/>
              <a:t> </a:t>
            </a:r>
            <a:r>
              <a:rPr lang="en-US" sz="2400" dirty="0" err="1"/>
              <a:t>dissertatsiya</a:t>
            </a:r>
            <a:r>
              <a:rPr lang="en-US" sz="2400" dirty="0"/>
              <a:t> </a:t>
            </a:r>
            <a:r>
              <a:rPr lang="en-US" sz="2400" dirty="0" err="1"/>
              <a:t>tadqiqot</a:t>
            </a:r>
            <a:r>
              <a:rPr lang="en-US" sz="2400" dirty="0"/>
              <a:t> </a:t>
            </a:r>
            <a:r>
              <a:rPr lang="en-US" sz="2400" dirty="0" err="1"/>
              <a:t>natijalari</a:t>
            </a:r>
            <a:r>
              <a:rPr lang="en-US" sz="2400" dirty="0"/>
              <a:t> </a:t>
            </a:r>
            <a:r>
              <a:rPr lang="en-US" sz="2400" dirty="0" err="1"/>
              <a:t>halqaro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respublika</a:t>
            </a:r>
            <a:r>
              <a:rPr lang="en-US" sz="2400" dirty="0"/>
              <a:t> </a:t>
            </a:r>
            <a:r>
              <a:rPr lang="en-US" sz="2400" dirty="0" err="1"/>
              <a:t>miqyosidagi</a:t>
            </a:r>
            <a:r>
              <a:rPr lang="en-US" sz="2400" dirty="0"/>
              <a:t> 11 ta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ilmiy-texnik</a:t>
            </a:r>
            <a:r>
              <a:rPr lang="en-US" sz="2400" dirty="0"/>
              <a:t> </a:t>
            </a:r>
            <a:r>
              <a:rPr lang="en-US" sz="2400" dirty="0" err="1"/>
              <a:t>anjuman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seminarlarda</a:t>
            </a:r>
            <a:r>
              <a:rPr lang="en-US" sz="2400" dirty="0"/>
              <a:t>, </a:t>
            </a:r>
            <a:r>
              <a:rPr lang="en-US" sz="2400" dirty="0" err="1"/>
              <a:t>jumladan</a:t>
            </a:r>
            <a:r>
              <a:rPr lang="en-US" sz="2400" dirty="0"/>
              <a:t> 4 ta </a:t>
            </a:r>
            <a:r>
              <a:rPr lang="en-US" sz="2400" dirty="0" err="1"/>
              <a:t>halqaro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4 ta </a:t>
            </a:r>
            <a:r>
              <a:rPr lang="en-US" sz="2400" dirty="0" err="1"/>
              <a:t>xorijiy</a:t>
            </a:r>
            <a:r>
              <a:rPr lang="en-US" sz="2400" dirty="0"/>
              <a:t> </a:t>
            </a:r>
            <a:r>
              <a:rPr lang="en-US" sz="2400" dirty="0" err="1"/>
              <a:t>anjumanlarda</a:t>
            </a:r>
            <a:r>
              <a:rPr lang="en-US" sz="2400" dirty="0"/>
              <a:t> </a:t>
            </a:r>
            <a:r>
              <a:rPr lang="en-US" sz="2400" dirty="0" err="1"/>
              <a:t>ma’ruza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muhokamadan</a:t>
            </a:r>
            <a:r>
              <a:rPr lang="en-US" sz="2400" dirty="0"/>
              <a:t> </a:t>
            </a:r>
            <a:r>
              <a:rPr lang="en-US" sz="2400" dirty="0" err="1"/>
              <a:t>o’tkazilgan</a:t>
            </a:r>
            <a:r>
              <a:rPr lang="en-US" sz="2400" dirty="0"/>
              <a:t>. 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err="1"/>
              <a:t>Tadqiqot</a:t>
            </a:r>
            <a:r>
              <a:rPr lang="en-US" sz="2400" dirty="0"/>
              <a:t> </a:t>
            </a:r>
            <a:r>
              <a:rPr lang="en-US" sz="2400" dirty="0" err="1"/>
              <a:t>natijalarining</a:t>
            </a:r>
            <a:r>
              <a:rPr lang="en-US" sz="2400" dirty="0"/>
              <a:t> </a:t>
            </a:r>
            <a:r>
              <a:rPr lang="en-US" sz="2400" dirty="0" err="1"/>
              <a:t>e’lon</a:t>
            </a:r>
            <a:r>
              <a:rPr lang="en-US" sz="2400" dirty="0"/>
              <a:t> </a:t>
            </a:r>
            <a:r>
              <a:rPr lang="en-US" sz="2400" dirty="0" err="1"/>
              <a:t>qilinganligi</a:t>
            </a:r>
            <a:r>
              <a:rPr lang="en-US" sz="2400" dirty="0"/>
              <a:t>. </a:t>
            </a:r>
            <a:r>
              <a:rPr lang="en-US" sz="2400" dirty="0" err="1"/>
              <a:t>Dissertatsiya</a:t>
            </a:r>
            <a:r>
              <a:rPr lang="en-US" sz="2400" dirty="0"/>
              <a:t> </a:t>
            </a:r>
            <a:r>
              <a:rPr lang="en-US" sz="2400" dirty="0" err="1"/>
              <a:t>mavzusi</a:t>
            </a:r>
            <a:r>
              <a:rPr lang="en-US" sz="2400" dirty="0"/>
              <a:t> </a:t>
            </a:r>
            <a:r>
              <a:rPr lang="en-US" sz="2400" dirty="0" err="1"/>
              <a:t>bo’yicha</a:t>
            </a:r>
            <a:r>
              <a:rPr lang="en-US" sz="2400" dirty="0"/>
              <a:t> </a:t>
            </a:r>
            <a:r>
              <a:rPr lang="en-US" sz="2400" dirty="0" err="1"/>
              <a:t>jami</a:t>
            </a:r>
            <a:r>
              <a:rPr lang="en-US" sz="2400" dirty="0"/>
              <a:t> 24 ta chop </a:t>
            </a:r>
            <a:r>
              <a:rPr lang="en-US" sz="2400" dirty="0" err="1"/>
              <a:t>etilgan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chop </a:t>
            </a:r>
            <a:r>
              <a:rPr lang="en-US" sz="2400" dirty="0" err="1"/>
              <a:t>etilgan</a:t>
            </a:r>
            <a:r>
              <a:rPr lang="en-US" sz="2400" dirty="0"/>
              <a:t>, </a:t>
            </a:r>
            <a:r>
              <a:rPr lang="en-US" sz="2400" dirty="0" err="1"/>
              <a:t>shulardan</a:t>
            </a:r>
            <a:r>
              <a:rPr lang="en-US" sz="2400" dirty="0"/>
              <a:t>, </a:t>
            </a:r>
            <a:r>
              <a:rPr lang="en-US" sz="2400" dirty="0" err="1"/>
              <a:t>O’zbekiston</a:t>
            </a:r>
            <a:r>
              <a:rPr lang="en-US" sz="2400" dirty="0"/>
              <a:t> </a:t>
            </a:r>
            <a:r>
              <a:rPr lang="en-US" sz="2400" dirty="0" err="1"/>
              <a:t>Respublikasi</a:t>
            </a:r>
            <a:r>
              <a:rPr lang="en-US" sz="2400" dirty="0"/>
              <a:t> </a:t>
            </a:r>
            <a:r>
              <a:rPr lang="en-US" sz="2400" dirty="0" err="1"/>
              <a:t>Oliy</a:t>
            </a:r>
            <a:r>
              <a:rPr lang="en-US" sz="2400" dirty="0"/>
              <a:t> </a:t>
            </a:r>
            <a:r>
              <a:rPr lang="en-US" sz="2400" dirty="0" err="1"/>
              <a:t>attestatsiya</a:t>
            </a:r>
            <a:r>
              <a:rPr lang="en-US" sz="2400" dirty="0"/>
              <a:t> </a:t>
            </a:r>
            <a:r>
              <a:rPr lang="en-US" sz="2400" dirty="0" err="1"/>
              <a:t>komissiyasining</a:t>
            </a:r>
            <a:r>
              <a:rPr lang="en-US" sz="2400" dirty="0"/>
              <a:t> </a:t>
            </a:r>
            <a:r>
              <a:rPr lang="en-US" sz="2400" dirty="0" err="1"/>
              <a:t>falsafa</a:t>
            </a:r>
            <a:r>
              <a:rPr lang="en-US" sz="2400" dirty="0"/>
              <a:t> </a:t>
            </a:r>
            <a:r>
              <a:rPr lang="en-US" sz="2400" dirty="0" err="1"/>
              <a:t>doktori</a:t>
            </a:r>
            <a:r>
              <a:rPr lang="en-US" sz="2400" dirty="0"/>
              <a:t> (PhD) </a:t>
            </a:r>
            <a:r>
              <a:rPr lang="en-US" sz="2400" dirty="0" err="1"/>
              <a:t>dissertatsiyalari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natijalarini</a:t>
            </a:r>
            <a:r>
              <a:rPr lang="en-US" sz="2400" dirty="0"/>
              <a:t> chop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tavsiya</a:t>
            </a:r>
            <a:r>
              <a:rPr lang="en-US" sz="2400" dirty="0"/>
              <a:t> </a:t>
            </a:r>
            <a:r>
              <a:rPr lang="en-US" sz="2400" dirty="0" err="1"/>
              <a:t>etilgan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nashrlarda</a:t>
            </a:r>
            <a:r>
              <a:rPr lang="en-US" sz="2400" dirty="0"/>
              <a:t> 8 ta </a:t>
            </a:r>
            <a:r>
              <a:rPr lang="en-US" sz="2400" dirty="0" err="1"/>
              <a:t>maqola</a:t>
            </a:r>
            <a:r>
              <a:rPr lang="en-US" sz="2400" dirty="0"/>
              <a:t>, </a:t>
            </a:r>
            <a:r>
              <a:rPr lang="en-US" sz="2400" dirty="0" err="1"/>
              <a:t>jumladan</a:t>
            </a:r>
            <a:r>
              <a:rPr lang="en-US" sz="2400" dirty="0"/>
              <a:t>, 6 </a:t>
            </a:r>
            <a:r>
              <a:rPr lang="en-US" sz="2400" dirty="0" err="1"/>
              <a:t>tasi</a:t>
            </a:r>
            <a:r>
              <a:rPr lang="en-US" sz="2400" dirty="0"/>
              <a:t> </a:t>
            </a:r>
            <a:r>
              <a:rPr lang="en-US" sz="2400" dirty="0" err="1"/>
              <a:t>respublika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2 </a:t>
            </a:r>
            <a:r>
              <a:rPr lang="en-US" sz="2400" dirty="0" err="1"/>
              <a:t>tasi</a:t>
            </a:r>
            <a:r>
              <a:rPr lang="en-US" sz="2400" dirty="0"/>
              <a:t> </a:t>
            </a:r>
            <a:r>
              <a:rPr lang="en-US" sz="2400" dirty="0" err="1"/>
              <a:t>xorijiy</a:t>
            </a:r>
            <a:r>
              <a:rPr lang="en-US" sz="2400" dirty="0"/>
              <a:t> </a:t>
            </a:r>
            <a:r>
              <a:rPr lang="en-US" sz="2400" dirty="0" err="1"/>
              <a:t>jurnallarda</a:t>
            </a:r>
            <a:r>
              <a:rPr lang="en-US" sz="2400" dirty="0"/>
              <a:t> </a:t>
            </a:r>
            <a:r>
              <a:rPr lang="en-US" sz="2400" dirty="0" err="1"/>
              <a:t>nashr</a:t>
            </a:r>
            <a:r>
              <a:rPr lang="en-US" sz="2400" dirty="0"/>
              <a:t> </a:t>
            </a:r>
            <a:r>
              <a:rPr lang="en-US" sz="2400" dirty="0" err="1"/>
              <a:t>etilgan</a:t>
            </a:r>
            <a:r>
              <a:rPr lang="en-US" sz="2400" dirty="0"/>
              <a:t>, 1 ta </a:t>
            </a:r>
            <a:r>
              <a:rPr lang="en-US" sz="2400" dirty="0" err="1"/>
              <a:t>kompyuter</a:t>
            </a:r>
            <a:r>
              <a:rPr lang="en-US" sz="2400" dirty="0"/>
              <a:t> </a:t>
            </a:r>
            <a:r>
              <a:rPr lang="en-US" sz="2400" dirty="0" err="1"/>
              <a:t>dasturi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mualliflik</a:t>
            </a:r>
            <a:r>
              <a:rPr lang="en-US" sz="2400" dirty="0"/>
              <a:t> </a:t>
            </a:r>
            <a:r>
              <a:rPr lang="en-US" sz="2400" dirty="0" err="1"/>
              <a:t>guvohnomasi</a:t>
            </a:r>
            <a:r>
              <a:rPr lang="en-US" sz="2400" dirty="0"/>
              <a:t> </a:t>
            </a:r>
            <a:r>
              <a:rPr lang="en-US" sz="2400" dirty="0" err="1"/>
              <a:t>olingan</a:t>
            </a:r>
            <a:r>
              <a:rPr lang="en-US" sz="2400" dirty="0"/>
              <a:t>.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err="1"/>
              <a:t>Dissertatsiyaning</a:t>
            </a:r>
            <a:r>
              <a:rPr lang="en-US" sz="2400" dirty="0"/>
              <a:t> </a:t>
            </a:r>
            <a:r>
              <a:rPr lang="en-US" sz="2400" dirty="0" err="1"/>
              <a:t>tuzilishi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hajmi</a:t>
            </a:r>
            <a:r>
              <a:rPr lang="en-US" sz="2400" dirty="0"/>
              <a:t>. </a:t>
            </a:r>
            <a:r>
              <a:rPr lang="en-US" sz="2400" dirty="0" err="1"/>
              <a:t>Dissertatsiya</a:t>
            </a:r>
            <a:r>
              <a:rPr lang="en-US" sz="2400" dirty="0"/>
              <a:t> </a:t>
            </a:r>
            <a:r>
              <a:rPr lang="en-US" sz="2400" dirty="0" err="1"/>
              <a:t>tarkibi</a:t>
            </a:r>
            <a:r>
              <a:rPr lang="en-US" sz="2400" dirty="0"/>
              <a:t> </a:t>
            </a:r>
            <a:r>
              <a:rPr lang="en-US" sz="2400" dirty="0" err="1"/>
              <a:t>kirish</a:t>
            </a:r>
            <a:r>
              <a:rPr lang="en-US" sz="2400" dirty="0"/>
              <a:t>, </a:t>
            </a:r>
            <a:r>
              <a:rPr lang="en-US" sz="2400" dirty="0" err="1"/>
              <a:t>to’rtta</a:t>
            </a:r>
            <a:r>
              <a:rPr lang="en-US" sz="2400" dirty="0"/>
              <a:t> bob, </a:t>
            </a:r>
            <a:r>
              <a:rPr lang="en-US" sz="2400" dirty="0" err="1"/>
              <a:t>xulosa</a:t>
            </a:r>
            <a:r>
              <a:rPr lang="en-US" sz="2400" dirty="0"/>
              <a:t>, </a:t>
            </a:r>
            <a:r>
              <a:rPr lang="en-US" sz="2400" dirty="0" err="1"/>
              <a:t>foydalanilgan</a:t>
            </a:r>
            <a:r>
              <a:rPr lang="en-US" sz="2400" dirty="0"/>
              <a:t> </a:t>
            </a:r>
            <a:r>
              <a:rPr lang="en-US" sz="2400" dirty="0" err="1"/>
              <a:t>adabiyotlar</a:t>
            </a:r>
            <a:r>
              <a:rPr lang="en-US" sz="2400" dirty="0"/>
              <a:t> </a:t>
            </a:r>
            <a:r>
              <a:rPr lang="en-US" sz="2400" dirty="0" err="1"/>
              <a:t>ro’yxati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ilovalardan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. </a:t>
            </a:r>
            <a:r>
              <a:rPr lang="en-US" sz="2400" dirty="0" err="1"/>
              <a:t>Dissertatsiyaning</a:t>
            </a:r>
            <a:r>
              <a:rPr lang="en-US" sz="2400" dirty="0"/>
              <a:t> </a:t>
            </a:r>
            <a:r>
              <a:rPr lang="en-US" sz="2400" dirty="0" err="1"/>
              <a:t>hajmi</a:t>
            </a:r>
            <a:r>
              <a:rPr lang="en-US" sz="2400" dirty="0"/>
              <a:t> 121 </a:t>
            </a:r>
            <a:r>
              <a:rPr lang="en-US" sz="2400" dirty="0" err="1"/>
              <a:t>betni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etgan</a:t>
            </a:r>
            <a:r>
              <a:rPr lang="en-US" sz="2400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4398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4"/>
            <a:ext cx="10394707" cy="515156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sz="2400" dirty="0" err="1"/>
              <a:t>Nazorat</a:t>
            </a:r>
            <a:r>
              <a:rPr lang="en-US" sz="2400" dirty="0"/>
              <a:t> </a:t>
            </a:r>
            <a:r>
              <a:rPr lang="en-US" sz="2400" dirty="0" err="1"/>
              <a:t>savollari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r>
              <a:rPr lang="en-US" sz="2400" dirty="0"/>
              <a:t>1)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tadqiqotlar</a:t>
            </a:r>
            <a:r>
              <a:rPr lang="en-US" sz="2400" dirty="0"/>
              <a:t> </a:t>
            </a:r>
            <a:r>
              <a:rPr lang="en-US" sz="2400" dirty="0" err="1"/>
              <a:t>algoritmi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tuzilgan</a:t>
            </a:r>
            <a:r>
              <a:rPr lang="en-US" sz="2400" dirty="0"/>
              <a:t>?</a:t>
            </a:r>
          </a:p>
          <a:p>
            <a:pPr marL="0" indent="0">
              <a:buNone/>
            </a:pPr>
            <a:r>
              <a:rPr lang="en-US" sz="2400" dirty="0"/>
              <a:t>2) </a:t>
            </a:r>
            <a:r>
              <a:rPr lang="en-US" sz="2400" dirty="0" err="1"/>
              <a:t>Ob’ektni</a:t>
            </a:r>
            <a:r>
              <a:rPr lang="en-US" sz="2400" dirty="0"/>
              <a:t> </a:t>
            </a:r>
            <a:r>
              <a:rPr lang="en-US" sz="2400" dirty="0" err="1"/>
              <a:t>tanlashdagi</a:t>
            </a:r>
            <a:r>
              <a:rPr lang="en-US" sz="2400" dirty="0"/>
              <a:t> </a:t>
            </a:r>
            <a:r>
              <a:rPr lang="en-US" sz="2400" dirty="0" err="1"/>
              <a:t>cheklashlar</a:t>
            </a:r>
            <a:r>
              <a:rPr lang="en-US" sz="2400" dirty="0"/>
              <a:t> </a:t>
            </a:r>
            <a:r>
              <a:rPr lang="en-US" sz="2400" dirty="0" err="1"/>
              <a:t>nimalardan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?</a:t>
            </a:r>
          </a:p>
          <a:p>
            <a:pPr marL="0" indent="0">
              <a:buNone/>
            </a:pPr>
            <a:r>
              <a:rPr lang="en-US" sz="2400" dirty="0"/>
              <a:t>3) </a:t>
            </a:r>
            <a:r>
              <a:rPr lang="en-US" sz="2400" dirty="0" err="1"/>
              <a:t>Taxlil</a:t>
            </a:r>
            <a:r>
              <a:rPr lang="en-US" sz="2400" dirty="0"/>
              <a:t>, </a:t>
            </a:r>
            <a:r>
              <a:rPr lang="en-US" sz="2400" dirty="0" err="1"/>
              <a:t>sintez</a:t>
            </a:r>
            <a:r>
              <a:rPr lang="en-US" sz="2400" dirty="0"/>
              <a:t>, </a:t>
            </a:r>
            <a:r>
              <a:rPr lang="en-US" sz="2400" dirty="0" err="1"/>
              <a:t>korreksiya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barqarorlik</a:t>
            </a:r>
            <a:r>
              <a:rPr lang="en-US" sz="2400" dirty="0"/>
              <a:t> </a:t>
            </a:r>
            <a:r>
              <a:rPr lang="en-US" sz="2400" dirty="0" err="1"/>
              <a:t>vazifalari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?</a:t>
            </a:r>
          </a:p>
          <a:p>
            <a:pPr marL="0" indent="0">
              <a:buNone/>
            </a:pPr>
            <a:r>
              <a:rPr lang="en-US" sz="2400" dirty="0"/>
              <a:t>4) Model </a:t>
            </a:r>
            <a:r>
              <a:rPr lang="en-US" sz="2400" dirty="0" err="1"/>
              <a:t>nima</a:t>
            </a:r>
            <a:r>
              <a:rPr lang="en-US" sz="2400" dirty="0"/>
              <a:t>?</a:t>
            </a:r>
          </a:p>
          <a:p>
            <a:pPr marL="0" indent="0">
              <a:buNone/>
            </a:pPr>
            <a:r>
              <a:rPr lang="en-US" sz="2400" dirty="0"/>
              <a:t>5) </a:t>
            </a:r>
            <a:r>
              <a:rPr lang="en-US" sz="2400" dirty="0" err="1"/>
              <a:t>Vazifani</a:t>
            </a:r>
            <a:r>
              <a:rPr lang="en-US" sz="2400" dirty="0"/>
              <a:t> </a:t>
            </a:r>
            <a:r>
              <a:rPr lang="en-US" sz="2400" dirty="0" err="1"/>
              <a:t>qo`yish</a:t>
            </a:r>
            <a:r>
              <a:rPr lang="en-US" sz="2400" dirty="0"/>
              <a:t> (</a:t>
            </a:r>
            <a:r>
              <a:rPr lang="en-US" sz="2400" dirty="0" err="1"/>
              <a:t>ifodalash</a:t>
            </a:r>
            <a:r>
              <a:rPr lang="en-US" sz="2400" dirty="0"/>
              <a:t>)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r>
              <a:rPr lang="en-US" sz="2400" dirty="0"/>
              <a:t>6) </a:t>
            </a:r>
            <a:r>
              <a:rPr lang="en-US" sz="2400" dirty="0" err="1"/>
              <a:t>Eksperimental</a:t>
            </a:r>
            <a:r>
              <a:rPr lang="en-US" sz="2400" dirty="0"/>
              <a:t> </a:t>
            </a:r>
            <a:r>
              <a:rPr lang="en-US" sz="2400" dirty="0" err="1"/>
              <a:t>tadqiqotlarni</a:t>
            </a:r>
            <a:r>
              <a:rPr lang="en-US" sz="2400" dirty="0"/>
              <a:t> </a:t>
            </a:r>
            <a:r>
              <a:rPr lang="en-US" sz="2400" dirty="0" err="1"/>
              <a:t>o‘tkazilishiga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sabablar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?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12873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2424" y="256044"/>
            <a:ext cx="1088707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/>
              <a:t>FOYDALANILGAN ADABIYOTLAR:</a:t>
            </a:r>
          </a:p>
          <a:p>
            <a:pPr algn="ctr"/>
            <a:r>
              <a:rPr lang="en-US" sz="2200" dirty="0" smtClean="0"/>
              <a:t>REFERENCES:</a:t>
            </a:r>
          </a:p>
          <a:p>
            <a:r>
              <a:rPr lang="en-US" sz="2200" dirty="0" smtClean="0"/>
              <a:t>1. KLAUS HINKELMANN, OCKAR KEMPTHORNE. DESIGN AND ANALYSIS OF EXPERIMENTS. VOLUME 1. INTRODUCTION TO EXPERIMENTAL DESIGN. WILEY, 2008.</a:t>
            </a:r>
          </a:p>
          <a:p>
            <a:r>
              <a:rPr lang="en-US" sz="2200" dirty="0" smtClean="0"/>
              <a:t>2.  KLAUS HINKELMANN, OCKAR KEMPTHORNE. ADVANCED EXPERIMENTAL DESIGN. VOLUME 2. INTRODUCTION TO EXPERIMENTAL DESIGN. WILEY, 2005.</a:t>
            </a:r>
          </a:p>
          <a:p>
            <a:r>
              <a:rPr lang="en-US" sz="2200" dirty="0" smtClean="0"/>
              <a:t>3. </a:t>
            </a:r>
            <a:r>
              <a:rPr lang="ru-RU" sz="2200" dirty="0" smtClean="0"/>
              <a:t>МАХКАМОВ К.Х. МАШИНАЛАР ПУХТАЛИГИ. ЎКУВ КУЛЛАНМА. ТОШКЕНТ, ТОШДТУ, 1999. 96 Б.</a:t>
            </a:r>
          </a:p>
          <a:p>
            <a:r>
              <a:rPr lang="ru-RU" sz="2200" dirty="0" smtClean="0"/>
              <a:t>4. ОСНОВЫ НАУЧНЫХ ИССЛЕДОВАНИЙ. ПОД. РЕД. КРУТИКОВА В.И. И ПОПОВА В.В. -МОСКВА: "ВЫСШАЯ ШКОЛА", 1989.</a:t>
            </a:r>
          </a:p>
          <a:p>
            <a:r>
              <a:rPr lang="ru-RU" sz="2200" dirty="0" smtClean="0"/>
              <a:t>5. РАШИДОВ Н.Р., ЗАКИН Х.Я. ОСНОВЫ НАУЧНОГО ИССЛЕДОВАНИЯ. -ТАШКЕНТ: ЎКИТУВЧИ, 1979. -184 С.</a:t>
            </a:r>
          </a:p>
          <a:p>
            <a:r>
              <a:rPr lang="ru-RU" sz="2200" dirty="0" smtClean="0"/>
              <a:t>6. БОРОДИН В.Л.,  ВОЩИНИН П.А., ИВАНОВ А.З. И ДР. СТАТИСТИЧЕСКИЕ МЕТОДЫ В ИНЖЕНЕРНЫХ ИССЛЕДОВАНИЯХ. -МОСКВА: ВЫСШАЯ ШКОЛА, 1983.</a:t>
            </a:r>
          </a:p>
          <a:p>
            <a:r>
              <a:rPr lang="ru-RU" sz="2200" dirty="0" smtClean="0"/>
              <a:t>7. ЕРМАКОВ С.М., МИХАЙЛОВ Г.А. СТАТИСТИЧЕСКОЕ МОДЕЛИРОВАНИЕ. - МОСКВА: НАУКА, 1982. 286 С.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4974487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182</TotalTime>
  <Words>3412</Words>
  <Application>Microsoft Office PowerPoint</Application>
  <PresentationFormat>Широкоэкранный</PresentationFormat>
  <Paragraphs>129</Paragraphs>
  <Slides>35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35</vt:i4>
      </vt:variant>
    </vt:vector>
  </HeadingPairs>
  <TitlesOfParts>
    <vt:vector size="42" baseType="lpstr">
      <vt:lpstr>Arial</vt:lpstr>
      <vt:lpstr>Calibri</vt:lpstr>
      <vt:lpstr>Impact</vt:lpstr>
      <vt:lpstr>Times New Roman</vt:lpstr>
      <vt:lpstr>Главное мероприятие</vt:lpstr>
      <vt:lpstr>Точечный рисунок</vt:lpstr>
      <vt:lpstr>Уравнение</vt:lpstr>
      <vt:lpstr>1-MAVZU:  “Eksperimentni rejalashtirish va statistik taxlil” fanining umumiy asoslari.</vt:lpstr>
      <vt:lpstr>1-MAVZU: “Eksperimentni rejalashtirish va statistik taxlil” fanining umumiy asoslari.</vt:lpstr>
      <vt:lpstr>1. Dastlabki tushunchalar</vt:lpstr>
      <vt:lpstr>2. Ilmiy izlanishlarning algoritmi</vt:lpstr>
      <vt:lpstr>Презентация PowerPoint</vt:lpstr>
      <vt:lpstr>3. Tadqiqotlarni o‘tkazish bosqichlarining mazmuni va amalga oshirish yo‘llari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4. RESPUBLIKAMIZDA AVTOSANOAT MAJMUINI YANADA RIVOJLANTIRISHDA ILM-FANNING ALOHIDA O‘RNI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1-MAVZU:  “Eksperimentni rejalashtirish va statistik taxlil” fanining umumiy asoslari.</dc:title>
  <dc:creator>Пользователь Windows</dc:creator>
  <cp:lastModifiedBy>Пользователь Windows</cp:lastModifiedBy>
  <cp:revision>17</cp:revision>
  <dcterms:created xsi:type="dcterms:W3CDTF">2021-03-23T03:40:31Z</dcterms:created>
  <dcterms:modified xsi:type="dcterms:W3CDTF">2021-04-14T04:39:06Z</dcterms:modified>
</cp:coreProperties>
</file>