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79" r:id="rId5"/>
    <p:sldId id="284" r:id="rId6"/>
    <p:sldId id="280" r:id="rId7"/>
    <p:sldId id="261" r:id="rId8"/>
    <p:sldId id="285" r:id="rId9"/>
    <p:sldId id="262" r:id="rId10"/>
    <p:sldId id="264" r:id="rId11"/>
    <p:sldId id="298" r:id="rId12"/>
    <p:sldId id="299" r:id="rId13"/>
    <p:sldId id="300" r:id="rId14"/>
    <p:sldId id="301" r:id="rId15"/>
    <p:sldId id="302" r:id="rId16"/>
    <p:sldId id="303" r:id="rId17"/>
    <p:sldId id="304" r:id="rId18"/>
    <p:sldId id="305" r:id="rId19"/>
    <p:sldId id="308" r:id="rId20"/>
    <p:sldId id="307" r:id="rId21"/>
    <p:sldId id="306" r:id="rId22"/>
    <p:sldId id="312" r:id="rId23"/>
    <p:sldId id="311" r:id="rId24"/>
    <p:sldId id="310" r:id="rId25"/>
    <p:sldId id="281" r:id="rId26"/>
    <p:sldId id="267" r:id="rId27"/>
    <p:sldId id="269" r:id="rId28"/>
    <p:sldId id="265" r:id="rId29"/>
    <p:sldId id="282" r:id="rId30"/>
    <p:sldId id="276" r:id="rId31"/>
    <p:sldId id="291" r:id="rId32"/>
    <p:sldId id="313" r:id="rId33"/>
    <p:sldId id="292" r:id="rId34"/>
    <p:sldId id="293" r:id="rId35"/>
    <p:sldId id="277" r:id="rId36"/>
    <p:sldId id="294" r:id="rId37"/>
    <p:sldId id="295" r:id="rId38"/>
    <p:sldId id="314" r:id="rId3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572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2AC3-6A0B-4169-B1EA-E3AE8B351BDD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B9363-8B87-41B7-9F8E-64519CBB8F34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5746-5284-4951-9F37-7AE924EDBCB7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98B29-7265-4A65-A2A4-6703C057B7C1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86C4-3AB5-4E0C-86CA-FB108C350AA9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dirty="0"/>
              <a:t>4/14/2021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7.w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10.wmf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hyperlink" Target="https://yjsckiiox7udm6vmagms67jxxe-jj2cvlaia66be-ru-m-wikipedia-org.translate.goog/wiki/%D0%9D%D0%BE%D1%80%D0%BC%D0%B0%D0%BB%D1%8C%D0%BD%D0%BE%D0%B5_%D1%80%D0%B0%D1%81%D0%BF%D1%80%D0%B5%D0%B4%D0%B5%D0%BB%D0%B5%D0%BD%D0%B8%D0%B5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https://yjsckiiox7udm6vmagms67jxxe-jj2cvlaia66be-ru-m-wikipedia-org.translate.goog/wiki/%D0%9F%D1%80%D0%BE%D0%B2%D0%B5%D1%80%D0%BA%D0%B0_%D1%81%D1%82%D0%B0%D1%82%D0%B8%D1%81%D1%82%D0%B8%D1%87%D0%B5%D1%81%D0%BA%D0%B8%D1%85_%D0%B3%D0%B8%D0%BF%D0%BE%D1%82%D0%B5%D0%B7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4-MAVZU: EKSPERIMENT NATIJALARINING XATOLIKLARI</a:t>
            </a:r>
            <a:endParaRPr lang="ru-RU" sz="6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2000" dirty="0" smtClean="0">
                <a:solidFill>
                  <a:schemeClr val="tx1"/>
                </a:solidFill>
              </a:rPr>
              <a:t>Lecture 4. </a:t>
            </a:r>
            <a:r>
              <a:rPr lang="en-US" sz="2000" dirty="0">
                <a:solidFill>
                  <a:schemeClr val="tx1"/>
                </a:solidFill>
              </a:rPr>
              <a:t>Error of experiment results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21387261">
            <a:off x="825492" y="4485099"/>
            <a:ext cx="992047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Ma’ruza</a:t>
            </a:r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maqsadi</a:t>
            </a:r>
            <a:r>
              <a:rPr lang="en-US" sz="20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2000" b="1" i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Ekspriment</a:t>
            </a:r>
            <a:r>
              <a:rPr lang="en-US" sz="20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</a:t>
            </a:r>
            <a:r>
              <a:rPr lang="en-US" sz="2000" b="1" i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`tkazish</a:t>
            </a:r>
            <a:r>
              <a:rPr lang="en-US" sz="2000" b="1" i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jarayonida</a:t>
            </a:r>
            <a:r>
              <a:rPr lang="en-US" sz="2000" b="1" i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olingan</a:t>
            </a:r>
            <a:r>
              <a:rPr lang="en-US" sz="2000" b="1" i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natijalar</a:t>
            </a:r>
            <a:r>
              <a:rPr lang="en-US" sz="2000" b="1" i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xatoliklari</a:t>
            </a:r>
            <a:r>
              <a:rPr lang="en-US" sz="2000" b="1" i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b="1" i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turlari</a:t>
            </a:r>
            <a:r>
              <a:rPr lang="en-US" sz="2000" b="1" i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b="1" i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o`lchash</a:t>
            </a:r>
            <a:r>
              <a:rPr lang="en-US" sz="2000" b="1" i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olib</a:t>
            </a:r>
            <a:r>
              <a:rPr lang="en-US" sz="2000" b="1" i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boorish </a:t>
            </a:r>
            <a:r>
              <a:rPr lang="en-US" sz="2000" b="1" i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bosqichlari</a:t>
            </a:r>
            <a:r>
              <a:rPr lang="en-US" sz="2000" b="1" i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to`g`risida</a:t>
            </a:r>
            <a:r>
              <a:rPr lang="en-US" sz="2000" b="1" i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tasavvur</a:t>
            </a:r>
            <a:r>
              <a:rPr lang="en-US" sz="2000" b="1" i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i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shakllantirish</a:t>
            </a:r>
            <a:endParaRPr lang="ru-RU" sz="2000" i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00157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447675"/>
            <a:ext cx="10396882" cy="742950"/>
          </a:xfrm>
        </p:spPr>
        <p:txBody>
          <a:bodyPr>
            <a:noAutofit/>
          </a:bodyPr>
          <a:lstStyle/>
          <a:p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4-MAVZU: EKSPERIMENT NATIJALARINING XATOLIKLARI</a:t>
            </a:r>
            <a:endParaRPr lang="ru-RU" sz="2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1190625"/>
            <a:ext cx="10394707" cy="4429125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spcAft>
                <a:spcPts val="0"/>
              </a:spcAft>
              <a:buNone/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REJA:</a:t>
            </a:r>
            <a:endParaRPr lang="ru-RU" sz="1800" dirty="0">
              <a:latin typeface="Peterburg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O`lcham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o`lcham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endParaRPr lang="ru-RU" dirty="0">
              <a:latin typeface="Peterburg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O`lchash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xatolari</a:t>
            </a:r>
            <a:endParaRPr lang="ru-RU" dirty="0">
              <a:latin typeface="Peterburg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O`lchov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vositalarining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aniqligi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Peterburg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Dastlabki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tajribani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o`tkazish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Peterburg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Tajribaning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keskin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ajralgan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natijalarini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tashlab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yuborish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Peterburg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800" dirty="0">
              <a:latin typeface="Peterburg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iboralar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latin typeface="Peterburg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i="1" cap="none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o`lcham</a:t>
            </a:r>
            <a:r>
              <a:rPr lang="en-US" i="1" cap="none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i="1" cap="none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o`lcham</a:t>
            </a:r>
            <a:r>
              <a:rPr lang="en-US" i="1" cap="none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cap="none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r>
              <a:rPr lang="en-US" i="1" cap="none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i="1" cap="none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o`lchash</a:t>
            </a:r>
            <a:r>
              <a:rPr lang="en-US" i="1" cap="none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cap="none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xatolari</a:t>
            </a:r>
            <a:r>
              <a:rPr lang="en-US" i="1" cap="none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i="1" cap="none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o`lchov</a:t>
            </a:r>
            <a:r>
              <a:rPr lang="en-US" i="1" cap="none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cap="none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asbobi</a:t>
            </a:r>
            <a:r>
              <a:rPr lang="en-US" i="1" cap="none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i="1" cap="none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i="1" cap="none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i="1" cap="none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absolyut</a:t>
            </a:r>
            <a:r>
              <a:rPr lang="en-US" i="1" cap="none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cap="none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</a:t>
            </a:r>
            <a:r>
              <a:rPr lang="en-US" i="1" cap="none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i="1" cap="none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nisbiy</a:t>
            </a:r>
            <a:r>
              <a:rPr lang="en-US" i="1" cap="none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cap="none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</a:t>
            </a:r>
            <a:r>
              <a:rPr lang="en-US" i="1" cap="none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i="1" cap="none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tarirovkalash</a:t>
            </a:r>
            <a:r>
              <a:rPr lang="en-US" i="1" cap="none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i="1" cap="none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tasodifiy</a:t>
            </a:r>
            <a:r>
              <a:rPr lang="en-US" i="1" cap="none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cap="none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</a:t>
            </a:r>
            <a:r>
              <a:rPr lang="en-US" i="1" cap="none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i="1" cap="none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i="1" cap="none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cap="none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ko`rsatkichi</a:t>
            </a:r>
            <a:r>
              <a:rPr lang="en-US" i="1" cap="none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i="1" cap="none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smirnov</a:t>
            </a:r>
            <a:r>
              <a:rPr lang="en-US" i="1" cap="none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-grabs </a:t>
            </a:r>
            <a:r>
              <a:rPr lang="en-US" i="1" cap="none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mezoni</a:t>
            </a:r>
            <a:endParaRPr lang="ru-RU" cap="none" dirty="0" smtClean="0">
              <a:latin typeface="Peterburg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ctr">
              <a:buNone/>
              <a:tabLst>
                <a:tab pos="266700" algn="l"/>
              </a:tabLst>
            </a:pPr>
            <a:endParaRPr lang="ru-RU" i="1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49870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235131"/>
            <a:ext cx="10396882" cy="926919"/>
          </a:xfrm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</a:pPr>
            <a:r>
              <a:rPr lang="en-US" sz="3600" b="1" dirty="0">
                <a:ea typeface="Calibri" panose="020F0502020204030204" pitchFamily="34" charset="0"/>
              </a:rPr>
              <a:t>1. </a:t>
            </a:r>
            <a:r>
              <a:rPr lang="en-US" sz="3600" b="1" dirty="0"/>
              <a:t>O`LCHAM VA O`LCHAM TURLARI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1" y="1247775"/>
            <a:ext cx="10639696" cy="4147185"/>
          </a:xfrm>
        </p:spPr>
        <p:txBody>
          <a:bodyPr>
            <a:noAutofit/>
          </a:bodyPr>
          <a:lstStyle/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  <a:tabLst>
                <a:tab pos="361950" algn="l"/>
              </a:tabLst>
            </a:pPr>
            <a:r>
              <a:rPr lang="en-US" sz="2600" dirty="0" err="1"/>
              <a:t>Ilmiy-tadqiqot</a:t>
            </a:r>
            <a:r>
              <a:rPr lang="en-US" sz="2600" dirty="0"/>
              <a:t> </a:t>
            </a:r>
            <a:r>
              <a:rPr lang="en-US" sz="2600" dirty="0" err="1"/>
              <a:t>ishlarining</a:t>
            </a:r>
            <a:r>
              <a:rPr lang="en-US" sz="2600" dirty="0"/>
              <a:t> </a:t>
            </a:r>
            <a:r>
              <a:rPr lang="en-US" sz="2600" dirty="0" err="1"/>
              <a:t>natijalari</a:t>
            </a:r>
            <a:r>
              <a:rPr lang="en-US" sz="2600" dirty="0"/>
              <a:t> </a:t>
            </a:r>
            <a:r>
              <a:rPr lang="en-US" sz="2600" dirty="0" err="1"/>
              <a:t>eng</a:t>
            </a:r>
            <a:r>
              <a:rPr lang="en-US" sz="2600" dirty="0"/>
              <a:t> </a:t>
            </a:r>
            <a:r>
              <a:rPr lang="en-US" sz="2600" dirty="0" err="1"/>
              <a:t>avvalo</a:t>
            </a:r>
            <a:r>
              <a:rPr lang="en-US" sz="2600" dirty="0"/>
              <a:t> </a:t>
            </a:r>
            <a:r>
              <a:rPr lang="en-US" sz="2600" dirty="0" err="1"/>
              <a:t>tajribalarni</a:t>
            </a:r>
            <a:r>
              <a:rPr lang="en-US" sz="2600" dirty="0"/>
              <a:t> </a:t>
            </a:r>
            <a:r>
              <a:rPr lang="en-US" sz="2600" dirty="0" err="1"/>
              <a:t>to`g’ri</a:t>
            </a:r>
            <a:r>
              <a:rPr lang="en-US" sz="2600" dirty="0"/>
              <a:t> </a:t>
            </a:r>
            <a:r>
              <a:rPr lang="en-US" sz="2600" dirty="0" err="1"/>
              <a:t>o`tkazishga</a:t>
            </a:r>
            <a:r>
              <a:rPr lang="en-US" sz="2600" dirty="0"/>
              <a:t> </a:t>
            </a:r>
            <a:r>
              <a:rPr lang="en-US" sz="2600" dirty="0" err="1"/>
              <a:t>bog’liq</a:t>
            </a:r>
            <a:r>
              <a:rPr lang="en-US" sz="2600" dirty="0"/>
              <a:t>. </a:t>
            </a:r>
            <a:r>
              <a:rPr lang="en-US" sz="2600" dirty="0" err="1"/>
              <a:t>O`lcham</a:t>
            </a:r>
            <a:r>
              <a:rPr lang="en-US" sz="2600" dirty="0"/>
              <a:t>, </a:t>
            </a: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vositalari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o`lchovlar</a:t>
            </a:r>
            <a:r>
              <a:rPr lang="en-US" sz="2600" dirty="0"/>
              <a:t> </a:t>
            </a:r>
            <a:r>
              <a:rPr lang="en-US" sz="2600" dirty="0" err="1"/>
              <a:t>to`g’risidagi</a:t>
            </a:r>
            <a:r>
              <a:rPr lang="en-US" sz="2600" dirty="0"/>
              <a:t> </a:t>
            </a:r>
            <a:r>
              <a:rPr lang="en-US" sz="2600" dirty="0" err="1"/>
              <a:t>qisqacha</a:t>
            </a:r>
            <a:r>
              <a:rPr lang="en-US" sz="2600" dirty="0"/>
              <a:t> </a:t>
            </a:r>
            <a:r>
              <a:rPr lang="en-US" sz="2600" dirty="0" err="1"/>
              <a:t>ma’lumotlarni</a:t>
            </a:r>
            <a:r>
              <a:rPr lang="en-US" sz="2600" dirty="0"/>
              <a:t> </a:t>
            </a:r>
            <a:r>
              <a:rPr lang="en-US" sz="2600" dirty="0" err="1"/>
              <a:t>ko`ramiz</a:t>
            </a:r>
            <a:r>
              <a:rPr lang="en-US" sz="2600" dirty="0"/>
              <a:t>.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  <a:tabLst>
                <a:tab pos="361950" algn="l"/>
              </a:tabLst>
            </a:pPr>
            <a:r>
              <a:rPr lang="en-US" sz="2600" dirty="0" err="1"/>
              <a:t>O`lcham</a:t>
            </a:r>
            <a:r>
              <a:rPr lang="en-US" sz="2600" dirty="0"/>
              <a:t>. </a:t>
            </a:r>
            <a:r>
              <a:rPr lang="en-US" sz="2600" dirty="0" err="1"/>
              <a:t>O`lcham</a:t>
            </a:r>
            <a:r>
              <a:rPr lang="en-US" sz="2600" dirty="0"/>
              <a:t> – </a:t>
            </a:r>
            <a:r>
              <a:rPr lang="en-US" sz="2600" dirty="0" err="1"/>
              <a:t>bu</a:t>
            </a:r>
            <a:r>
              <a:rPr lang="en-US" sz="2600" dirty="0"/>
              <a:t> </a:t>
            </a:r>
            <a:r>
              <a:rPr lang="en-US" sz="2600" dirty="0" err="1"/>
              <a:t>biron-bir</a:t>
            </a:r>
            <a:r>
              <a:rPr lang="en-US" sz="2600" dirty="0"/>
              <a:t> </a:t>
            </a: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birligi</a:t>
            </a:r>
            <a:r>
              <a:rPr lang="en-US" sz="2600" dirty="0"/>
              <a:t> </a:t>
            </a:r>
            <a:r>
              <a:rPr lang="en-US" sz="2600" dirty="0" err="1"/>
              <a:t>yoki</a:t>
            </a:r>
            <a:r>
              <a:rPr lang="en-US" sz="2600" dirty="0"/>
              <a:t> </a:t>
            </a:r>
            <a:r>
              <a:rPr lang="en-US" sz="2600" dirty="0" err="1"/>
              <a:t>kattalikni</a:t>
            </a:r>
            <a:r>
              <a:rPr lang="en-US" sz="2600" dirty="0"/>
              <a:t> </a:t>
            </a:r>
            <a:r>
              <a:rPr lang="en-US" sz="2600" dirty="0" err="1"/>
              <a:t>aniq</a:t>
            </a:r>
            <a:r>
              <a:rPr lang="en-US" sz="2600" dirty="0"/>
              <a:t> </a:t>
            </a:r>
            <a:r>
              <a:rPr lang="en-US" sz="2600" dirty="0" err="1"/>
              <a:t>ifodalash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xizmat</a:t>
            </a:r>
            <a:r>
              <a:rPr lang="en-US" sz="2600" dirty="0"/>
              <a:t> </a:t>
            </a:r>
            <a:r>
              <a:rPr lang="en-US" sz="2600" dirty="0" err="1"/>
              <a:t>qiluvchi</a:t>
            </a:r>
            <a:r>
              <a:rPr lang="en-US" sz="2600" dirty="0"/>
              <a:t> </a:t>
            </a:r>
            <a:r>
              <a:rPr lang="en-US" sz="2600" dirty="0" err="1"/>
              <a:t>predmet</a:t>
            </a:r>
            <a:r>
              <a:rPr lang="en-US" sz="2600" dirty="0"/>
              <a:t> </a:t>
            </a:r>
            <a:r>
              <a:rPr lang="en-US" sz="2600" dirty="0" err="1"/>
              <a:t>yoki</a:t>
            </a:r>
            <a:r>
              <a:rPr lang="en-US" sz="2600" dirty="0"/>
              <a:t> </a:t>
            </a:r>
            <a:r>
              <a:rPr lang="en-US" sz="2600" dirty="0" err="1"/>
              <a:t>moslamadir</a:t>
            </a:r>
            <a:r>
              <a:rPr lang="en-US" sz="2600" dirty="0"/>
              <a:t>. </a:t>
            </a:r>
            <a:r>
              <a:rPr lang="en-US" sz="2600" dirty="0" err="1"/>
              <a:t>Hozirgi</a:t>
            </a:r>
            <a:r>
              <a:rPr lang="en-US" sz="2600" dirty="0"/>
              <a:t> </a:t>
            </a:r>
            <a:r>
              <a:rPr lang="en-US" sz="2600" dirty="0" err="1"/>
              <a:t>paytda</a:t>
            </a:r>
            <a:r>
              <a:rPr lang="en-US" sz="2600" dirty="0"/>
              <a:t> </a:t>
            </a:r>
            <a:r>
              <a:rPr lang="en-US" sz="2600" dirty="0" err="1"/>
              <a:t>turli</a:t>
            </a:r>
            <a:r>
              <a:rPr lang="en-US" sz="2600" dirty="0"/>
              <a:t> </a:t>
            </a:r>
            <a:r>
              <a:rPr lang="en-US" sz="2600" dirty="0" err="1"/>
              <a:t>xil</a:t>
            </a:r>
            <a:r>
              <a:rPr lang="en-US" sz="2600" dirty="0"/>
              <a:t> </a:t>
            </a:r>
            <a:r>
              <a:rPr lang="en-US" sz="2600" dirty="0" err="1"/>
              <a:t>o`lchamlarni</a:t>
            </a:r>
            <a:r>
              <a:rPr lang="en-US" sz="2600" dirty="0"/>
              <a:t> </a:t>
            </a:r>
            <a:r>
              <a:rPr lang="en-US" sz="2600" dirty="0" err="1"/>
              <a:t>uchratish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. </a:t>
            </a:r>
            <a:r>
              <a:rPr lang="en-US" sz="2600" dirty="0" err="1"/>
              <a:t>Ayrim</a:t>
            </a:r>
            <a:r>
              <a:rPr lang="en-US" sz="2600" dirty="0"/>
              <a:t> </a:t>
            </a:r>
            <a:r>
              <a:rPr lang="en-US" sz="2600" dirty="0" err="1"/>
              <a:t>hollarda</a:t>
            </a:r>
            <a:r>
              <a:rPr lang="en-US" sz="2600" dirty="0"/>
              <a:t> </a:t>
            </a: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birligini</a:t>
            </a:r>
            <a:r>
              <a:rPr lang="en-US" sz="2600" dirty="0"/>
              <a:t> </a:t>
            </a:r>
            <a:r>
              <a:rPr lang="en-US" sz="2600" dirty="0" err="1"/>
              <a:t>ifodalash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turli</a:t>
            </a:r>
            <a:r>
              <a:rPr lang="en-US" sz="2600" dirty="0"/>
              <a:t> </a:t>
            </a:r>
            <a:r>
              <a:rPr lang="en-US" sz="2600" dirty="0" err="1"/>
              <a:t>moddalarning</a:t>
            </a:r>
            <a:r>
              <a:rPr lang="en-US" sz="2600" dirty="0"/>
              <a:t> </a:t>
            </a:r>
            <a:r>
              <a:rPr lang="en-US" sz="2600" dirty="0" err="1"/>
              <a:t>ma’lum</a:t>
            </a:r>
            <a:r>
              <a:rPr lang="en-US" sz="2600" dirty="0"/>
              <a:t> </a:t>
            </a:r>
            <a:r>
              <a:rPr lang="en-US" sz="2600" dirty="0" err="1"/>
              <a:t>xossalaridan</a:t>
            </a:r>
            <a:r>
              <a:rPr lang="en-US" sz="2600" dirty="0"/>
              <a:t> </a:t>
            </a:r>
            <a:r>
              <a:rPr lang="en-US" sz="2600" dirty="0" err="1"/>
              <a:t>foydalaniladi</a:t>
            </a:r>
            <a:r>
              <a:rPr lang="en-US" sz="2600" dirty="0"/>
              <a:t>. </a:t>
            </a:r>
            <a:r>
              <a:rPr lang="en-US" sz="2600" dirty="0" err="1"/>
              <a:t>Masalan</a:t>
            </a:r>
            <a:r>
              <a:rPr lang="en-US" sz="2600" dirty="0"/>
              <a:t>, </a:t>
            </a:r>
            <a:r>
              <a:rPr lang="en-US" sz="2600" dirty="0" err="1"/>
              <a:t>suvning</a:t>
            </a:r>
            <a:r>
              <a:rPr lang="en-US" sz="2600" dirty="0"/>
              <a:t> </a:t>
            </a:r>
            <a:r>
              <a:rPr lang="en-US" sz="2600" dirty="0" err="1"/>
              <a:t>aniq</a:t>
            </a:r>
            <a:r>
              <a:rPr lang="en-US" sz="2600" dirty="0"/>
              <a:t> tem-</a:t>
            </a:r>
            <a:r>
              <a:rPr lang="en-US" sz="2600" dirty="0" err="1"/>
              <a:t>peraturada</a:t>
            </a:r>
            <a:r>
              <a:rPr lang="en-US" sz="2600" dirty="0"/>
              <a:t> </a:t>
            </a:r>
            <a:r>
              <a:rPr lang="en-US" sz="2600" dirty="0" err="1"/>
              <a:t>muzlashi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qaynashi</a:t>
            </a:r>
            <a:r>
              <a:rPr lang="en-US" sz="2600" dirty="0"/>
              <a:t> </a:t>
            </a:r>
            <a:r>
              <a:rPr lang="en-US" sz="2600" dirty="0" err="1"/>
              <a:t>temperaturaning</a:t>
            </a:r>
            <a:r>
              <a:rPr lang="en-US" sz="2600" dirty="0"/>
              <a:t> 00 </a:t>
            </a:r>
            <a:r>
              <a:rPr lang="en-US" sz="2600" dirty="0" err="1"/>
              <a:t>dan</a:t>
            </a:r>
            <a:r>
              <a:rPr lang="en-US" sz="2600" dirty="0"/>
              <a:t> 1000S </a:t>
            </a:r>
            <a:r>
              <a:rPr lang="en-US" sz="2600" dirty="0" err="1"/>
              <a:t>gacha</a:t>
            </a:r>
            <a:r>
              <a:rPr lang="en-US" sz="2600" dirty="0"/>
              <a:t> </a:t>
            </a:r>
            <a:r>
              <a:rPr lang="en-US" sz="2600" dirty="0" err="1"/>
              <a:t>bo`lgan</a:t>
            </a:r>
            <a:r>
              <a:rPr lang="en-US" sz="2600" dirty="0"/>
              <a:t> </a:t>
            </a:r>
            <a:r>
              <a:rPr lang="en-US" sz="2600" dirty="0" err="1"/>
              <a:t>nuqtalarini</a:t>
            </a:r>
            <a:r>
              <a:rPr lang="en-US" sz="2600" dirty="0"/>
              <a:t> </a:t>
            </a:r>
            <a:r>
              <a:rPr lang="en-US" sz="2600" dirty="0" err="1"/>
              <a:t>ifodalash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xizmat</a:t>
            </a:r>
            <a:r>
              <a:rPr lang="en-US" sz="2600" dirty="0"/>
              <a:t> </a:t>
            </a:r>
            <a:r>
              <a:rPr lang="en-US" sz="2600" dirty="0" err="1"/>
              <a:t>qiladi</a:t>
            </a:r>
            <a:r>
              <a:rPr lang="en-US" sz="26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36020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22514" y="404950"/>
            <a:ext cx="10972800" cy="4969636"/>
          </a:xfrm>
        </p:spPr>
        <p:txBody>
          <a:bodyPr>
            <a:noAutofit/>
          </a:bodyPr>
          <a:lstStyle/>
          <a:p>
            <a:pPr marL="0" indent="447675" algn="just">
              <a:spcBef>
                <a:spcPts val="0"/>
              </a:spcBef>
              <a:buNone/>
              <a:tabLst>
                <a:tab pos="447675" algn="l"/>
              </a:tabLst>
            </a:pP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asbobi</a:t>
            </a:r>
            <a:r>
              <a:rPr lang="en-US" sz="2600" dirty="0"/>
              <a:t> – </a:t>
            </a:r>
            <a:r>
              <a:rPr lang="en-US" sz="2600" dirty="0" err="1"/>
              <a:t>bu</a:t>
            </a:r>
            <a:r>
              <a:rPr lang="en-US" sz="2600" dirty="0"/>
              <a:t> </a:t>
            </a:r>
            <a:r>
              <a:rPr lang="en-US" sz="2600" dirty="0" err="1"/>
              <a:t>turli</a:t>
            </a:r>
            <a:r>
              <a:rPr lang="en-US" sz="2600" dirty="0"/>
              <a:t> </a:t>
            </a:r>
            <a:r>
              <a:rPr lang="en-US" sz="2600" dirty="0" err="1"/>
              <a:t>qismlardan</a:t>
            </a:r>
            <a:r>
              <a:rPr lang="en-US" sz="2600" dirty="0"/>
              <a:t> </a:t>
            </a:r>
            <a:r>
              <a:rPr lang="en-US" sz="2600" dirty="0" err="1"/>
              <a:t>tarkib</a:t>
            </a:r>
            <a:r>
              <a:rPr lang="en-US" sz="2600" dirty="0"/>
              <a:t> </a:t>
            </a:r>
            <a:r>
              <a:rPr lang="en-US" sz="2600" dirty="0" err="1"/>
              <a:t>topgan</a:t>
            </a:r>
            <a:r>
              <a:rPr lang="en-US" sz="2600" dirty="0"/>
              <a:t> </a:t>
            </a:r>
            <a:r>
              <a:rPr lang="en-US" sz="2600" dirty="0" err="1"/>
              <a:t>maxsus</a:t>
            </a:r>
            <a:r>
              <a:rPr lang="en-US" sz="2600" dirty="0"/>
              <a:t> </a:t>
            </a:r>
            <a:r>
              <a:rPr lang="en-US" sz="2600" dirty="0" err="1"/>
              <a:t>qurilmadir</a:t>
            </a:r>
            <a:r>
              <a:rPr lang="en-US" sz="2600" dirty="0"/>
              <a:t>. Bu </a:t>
            </a:r>
            <a:r>
              <a:rPr lang="en-US" sz="2600" dirty="0" err="1"/>
              <a:t>qismlar</a:t>
            </a:r>
            <a:r>
              <a:rPr lang="en-US" sz="2600" dirty="0"/>
              <a:t> </a:t>
            </a:r>
            <a:r>
              <a:rPr lang="en-US" sz="2600" dirty="0" err="1"/>
              <a:t>o`lchanayotgan</a:t>
            </a:r>
            <a:r>
              <a:rPr lang="en-US" sz="2600" dirty="0"/>
              <a:t> </a:t>
            </a:r>
            <a:r>
              <a:rPr lang="en-US" sz="2600" dirty="0" err="1"/>
              <a:t>kattalikni</a:t>
            </a:r>
            <a:r>
              <a:rPr lang="en-US" sz="2600" dirty="0"/>
              <a:t> </a:t>
            </a:r>
            <a:r>
              <a:rPr lang="en-US" sz="2600" dirty="0" err="1"/>
              <a:t>yoki</a:t>
            </a:r>
            <a:r>
              <a:rPr lang="en-US" sz="2600" dirty="0"/>
              <a:t> u </a:t>
            </a:r>
            <a:r>
              <a:rPr lang="en-US" sz="2600" dirty="0" err="1"/>
              <a:t>bilan</a:t>
            </a:r>
            <a:r>
              <a:rPr lang="en-US" sz="2600" dirty="0"/>
              <a:t> </a:t>
            </a:r>
            <a:r>
              <a:rPr lang="en-US" sz="2600" dirty="0" err="1"/>
              <a:t>bog’liq</a:t>
            </a:r>
            <a:r>
              <a:rPr lang="en-US" sz="2600" dirty="0"/>
              <a:t> </a:t>
            </a:r>
            <a:r>
              <a:rPr lang="en-US" sz="2600" dirty="0" err="1"/>
              <a:t>bo`lgan</a:t>
            </a:r>
            <a:r>
              <a:rPr lang="en-US" sz="2600" dirty="0"/>
              <a:t> </a:t>
            </a:r>
            <a:r>
              <a:rPr lang="en-US" sz="2600" dirty="0" err="1"/>
              <a:t>tabiiy</a:t>
            </a:r>
            <a:r>
              <a:rPr lang="en-US" sz="2600" dirty="0"/>
              <a:t> </a:t>
            </a:r>
            <a:r>
              <a:rPr lang="en-US" sz="2600" dirty="0" err="1"/>
              <a:t>hodisani</a:t>
            </a:r>
            <a:r>
              <a:rPr lang="en-US" sz="2600" dirty="0"/>
              <a:t> </a:t>
            </a:r>
            <a:r>
              <a:rPr lang="en-US" sz="2600" dirty="0" err="1"/>
              <a:t>qa-bul</a:t>
            </a:r>
            <a:r>
              <a:rPr lang="en-US" sz="2600" dirty="0"/>
              <a:t> </a:t>
            </a:r>
            <a:r>
              <a:rPr lang="en-US" sz="2600" dirty="0" err="1"/>
              <a:t>qiladi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qabul</a:t>
            </a:r>
            <a:r>
              <a:rPr lang="en-US" sz="2600" dirty="0"/>
              <a:t> </a:t>
            </a:r>
            <a:r>
              <a:rPr lang="en-US" sz="2600" dirty="0" err="1"/>
              <a:t>qilingan</a:t>
            </a:r>
            <a:r>
              <a:rPr lang="en-US" sz="2600" dirty="0"/>
              <a:t> </a:t>
            </a:r>
            <a:r>
              <a:rPr lang="en-US" sz="2600" dirty="0" err="1"/>
              <a:t>signalni</a:t>
            </a:r>
            <a:r>
              <a:rPr lang="en-US" sz="2600" dirty="0"/>
              <a:t> </a:t>
            </a:r>
            <a:r>
              <a:rPr lang="en-US" sz="2600" dirty="0" err="1"/>
              <a:t>kuzatuvchi</a:t>
            </a:r>
            <a:r>
              <a:rPr lang="en-US" sz="2600" dirty="0"/>
              <a:t> </a:t>
            </a:r>
            <a:r>
              <a:rPr lang="en-US" sz="2600" dirty="0" err="1"/>
              <a:t>qayd</a:t>
            </a:r>
            <a:r>
              <a:rPr lang="en-US" sz="2600" dirty="0"/>
              <a:t> </a:t>
            </a:r>
            <a:r>
              <a:rPr lang="en-US" sz="2600" dirty="0" err="1"/>
              <a:t>qila</a:t>
            </a:r>
            <a:r>
              <a:rPr lang="en-US" sz="2600" dirty="0"/>
              <a:t> </a:t>
            </a:r>
            <a:r>
              <a:rPr lang="en-US" sz="2600" dirty="0" err="1"/>
              <a:t>oladigan</a:t>
            </a:r>
            <a:r>
              <a:rPr lang="en-US" sz="2600" dirty="0"/>
              <a:t> </a:t>
            </a:r>
            <a:r>
              <a:rPr lang="en-US" sz="2600" dirty="0" err="1"/>
              <a:t>ko`rinishga</a:t>
            </a:r>
            <a:r>
              <a:rPr lang="en-US" sz="2600" dirty="0"/>
              <a:t> </a:t>
            </a:r>
            <a:r>
              <a:rPr lang="en-US" sz="2600" dirty="0" err="1"/>
              <a:t>keltiradi</a:t>
            </a:r>
            <a:r>
              <a:rPr lang="en-US" sz="2600" dirty="0"/>
              <a:t>. </a:t>
            </a: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asboblari</a:t>
            </a:r>
            <a:r>
              <a:rPr lang="en-US" sz="2600" dirty="0"/>
              <a:t> </a:t>
            </a:r>
            <a:r>
              <a:rPr lang="en-US" sz="2600" dirty="0" err="1"/>
              <a:t>qo`shimcha</a:t>
            </a:r>
            <a:r>
              <a:rPr lang="en-US" sz="2600" dirty="0"/>
              <a:t> </a:t>
            </a:r>
            <a:r>
              <a:rPr lang="en-US" sz="2600" dirty="0" err="1"/>
              <a:t>funktsiyalar</a:t>
            </a:r>
            <a:r>
              <a:rPr lang="en-US" sz="2600" dirty="0"/>
              <a:t> </a:t>
            </a:r>
            <a:r>
              <a:rPr lang="en-US" sz="2600" dirty="0" err="1"/>
              <a:t>bajaruvchi</a:t>
            </a:r>
            <a:r>
              <a:rPr lang="en-US" sz="2600" dirty="0"/>
              <a:t> </a:t>
            </a:r>
            <a:r>
              <a:rPr lang="en-US" sz="2600" dirty="0" err="1"/>
              <a:t>moslamalar</a:t>
            </a:r>
            <a:r>
              <a:rPr lang="en-US" sz="2600" dirty="0"/>
              <a:t> </a:t>
            </a:r>
            <a:r>
              <a:rPr lang="en-US" sz="2600" dirty="0" err="1"/>
              <a:t>bilan</a:t>
            </a:r>
            <a:r>
              <a:rPr lang="en-US" sz="2600" dirty="0"/>
              <a:t> </a:t>
            </a:r>
            <a:r>
              <a:rPr lang="en-US" sz="2600" dirty="0" err="1"/>
              <a:t>jihozlangan</a:t>
            </a:r>
            <a:r>
              <a:rPr lang="en-US" sz="2600" dirty="0"/>
              <a:t> </a:t>
            </a:r>
            <a:r>
              <a:rPr lang="en-US" sz="2600" dirty="0" err="1"/>
              <a:t>bo`lishi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. </a:t>
            </a:r>
            <a:r>
              <a:rPr lang="en-US" sz="2600" dirty="0" err="1"/>
              <a:t>Masalan</a:t>
            </a:r>
            <a:r>
              <a:rPr lang="en-US" sz="2600" dirty="0"/>
              <a:t>, </a:t>
            </a:r>
            <a:r>
              <a:rPr lang="en-US" sz="2600" dirty="0" err="1"/>
              <a:t>sozlash</a:t>
            </a:r>
            <a:r>
              <a:rPr lang="en-US" sz="2600" dirty="0"/>
              <a:t>, </a:t>
            </a:r>
            <a:r>
              <a:rPr lang="en-US" sz="2600" dirty="0" err="1"/>
              <a:t>signalizatsiya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boshqa</a:t>
            </a:r>
            <a:r>
              <a:rPr lang="en-US" sz="2600" dirty="0"/>
              <a:t> </a:t>
            </a:r>
            <a:r>
              <a:rPr lang="en-US" sz="2600" dirty="0" err="1"/>
              <a:t>funktsiya</a:t>
            </a:r>
            <a:r>
              <a:rPr lang="en-US" sz="2600" dirty="0"/>
              <a:t>-li </a:t>
            </a: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asboblari</a:t>
            </a:r>
            <a:r>
              <a:rPr lang="en-US" sz="2600" dirty="0"/>
              <a:t> </a:t>
            </a:r>
            <a:r>
              <a:rPr lang="en-US" sz="2600" dirty="0" err="1"/>
              <a:t>mavjud</a:t>
            </a:r>
            <a:r>
              <a:rPr lang="en-US" sz="2600" dirty="0"/>
              <a:t>.	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26125067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22514" y="404950"/>
            <a:ext cx="10972800" cy="4969636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None/>
              <a:tabLst>
                <a:tab pos="447675" algn="l"/>
              </a:tabLst>
            </a:pPr>
            <a:r>
              <a:rPr lang="en-US" sz="2400" dirty="0"/>
              <a:t>	</a:t>
            </a:r>
            <a:r>
              <a:rPr lang="en-US" sz="2400" dirty="0" err="1"/>
              <a:t>O`lchov</a:t>
            </a:r>
            <a:r>
              <a:rPr lang="en-US" sz="2400" dirty="0"/>
              <a:t> </a:t>
            </a:r>
            <a:r>
              <a:rPr lang="en-US" sz="2400" dirty="0" err="1"/>
              <a:t>turlari</a:t>
            </a:r>
            <a:r>
              <a:rPr lang="en-US" sz="2400" dirty="0"/>
              <a:t>. </a:t>
            </a:r>
            <a:r>
              <a:rPr lang="en-US" sz="2400" dirty="0" err="1"/>
              <a:t>O`lchovlar</a:t>
            </a:r>
            <a:r>
              <a:rPr lang="en-US" sz="2400" dirty="0"/>
              <a:t> </a:t>
            </a:r>
            <a:r>
              <a:rPr lang="en-US" sz="2400" dirty="0" err="1"/>
              <a:t>laboratoriyaviy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texnik</a:t>
            </a:r>
            <a:r>
              <a:rPr lang="en-US" sz="2400" dirty="0"/>
              <a:t> </a:t>
            </a:r>
            <a:r>
              <a:rPr lang="en-US" sz="2400" dirty="0" err="1"/>
              <a:t>turlarga</a:t>
            </a:r>
            <a:r>
              <a:rPr lang="en-US" sz="2400" dirty="0"/>
              <a:t> </a:t>
            </a:r>
            <a:r>
              <a:rPr lang="en-US" sz="2400" dirty="0" err="1"/>
              <a:t>bo`linadi</a:t>
            </a:r>
            <a:r>
              <a:rPr lang="en-US" sz="2400" dirty="0"/>
              <a:t>. </a:t>
            </a:r>
            <a:r>
              <a:rPr lang="en-US" sz="2400" dirty="0" err="1"/>
              <a:t>Farqi</a:t>
            </a:r>
            <a:r>
              <a:rPr lang="en-US" sz="2400" dirty="0"/>
              <a:t> </a:t>
            </a:r>
            <a:r>
              <a:rPr lang="en-US" sz="2400" dirty="0" err="1"/>
              <a:t>shundaki</a:t>
            </a:r>
            <a:r>
              <a:rPr lang="en-US" sz="2400" dirty="0"/>
              <a:t>, </a:t>
            </a:r>
            <a:r>
              <a:rPr lang="en-US" sz="2400" dirty="0" err="1"/>
              <a:t>laboratoriya</a:t>
            </a:r>
            <a:r>
              <a:rPr lang="en-US" sz="2400" dirty="0"/>
              <a:t> </a:t>
            </a:r>
            <a:r>
              <a:rPr lang="en-US" sz="2400" dirty="0" err="1"/>
              <a:t>o`lchovlarida</a:t>
            </a:r>
            <a:r>
              <a:rPr lang="en-US" sz="2400" dirty="0"/>
              <a:t> </a:t>
            </a:r>
            <a:r>
              <a:rPr lang="en-US" sz="2400" dirty="0" err="1"/>
              <a:t>o`lchov</a:t>
            </a:r>
            <a:r>
              <a:rPr lang="en-US" sz="2400" dirty="0"/>
              <a:t> </a:t>
            </a:r>
            <a:r>
              <a:rPr lang="en-US" sz="2400" dirty="0" err="1"/>
              <a:t>xatosi</a:t>
            </a:r>
            <a:r>
              <a:rPr lang="en-US" sz="2400" dirty="0"/>
              <a:t> </a:t>
            </a:r>
            <a:r>
              <a:rPr lang="en-US" sz="2400" dirty="0" err="1"/>
              <a:t>hisobga</a:t>
            </a:r>
            <a:r>
              <a:rPr lang="en-US" sz="2400" dirty="0"/>
              <a:t> </a:t>
            </a:r>
            <a:r>
              <a:rPr lang="en-US" sz="2400" dirty="0" err="1"/>
              <a:t>olinadi</a:t>
            </a:r>
            <a:r>
              <a:rPr lang="en-US" sz="2400" dirty="0"/>
              <a:t>. </a:t>
            </a:r>
            <a:r>
              <a:rPr lang="en-US" sz="2400" dirty="0" err="1"/>
              <a:t>Bundan</a:t>
            </a:r>
            <a:r>
              <a:rPr lang="en-US" sz="2400" dirty="0"/>
              <a:t> </a:t>
            </a:r>
            <a:r>
              <a:rPr lang="en-US" sz="2400" dirty="0" err="1"/>
              <a:t>tashqari</a:t>
            </a:r>
            <a:r>
              <a:rPr lang="en-US" sz="2400" dirty="0"/>
              <a:t>, </a:t>
            </a:r>
            <a:r>
              <a:rPr lang="en-US" sz="2400" dirty="0" err="1"/>
              <a:t>o`lchov</a:t>
            </a:r>
            <a:r>
              <a:rPr lang="en-US" sz="2400" dirty="0"/>
              <a:t> </a:t>
            </a:r>
            <a:r>
              <a:rPr lang="en-US" sz="2400" dirty="0" err="1"/>
              <a:t>to`g’ridan-to`g’ri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vositali</a:t>
            </a:r>
            <a:r>
              <a:rPr lang="en-US" sz="2400" dirty="0"/>
              <a:t> </a:t>
            </a:r>
            <a:r>
              <a:rPr lang="en-US" sz="2400" dirty="0" err="1"/>
              <a:t>bo`lishi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. </a:t>
            </a:r>
          </a:p>
          <a:p>
            <a:pPr marL="0" indent="0" algn="just">
              <a:spcBef>
                <a:spcPts val="0"/>
              </a:spcBef>
              <a:buNone/>
              <a:tabLst>
                <a:tab pos="447675" algn="l"/>
              </a:tabLst>
            </a:pPr>
            <a:r>
              <a:rPr lang="en-US" sz="2400" dirty="0" err="1"/>
              <a:t>To`g’ridan-to`g’ri</a:t>
            </a:r>
            <a:r>
              <a:rPr lang="en-US" sz="2400" dirty="0"/>
              <a:t> </a:t>
            </a:r>
            <a:r>
              <a:rPr lang="en-US" sz="2400" dirty="0" err="1"/>
              <a:t>o`lchovda</a:t>
            </a:r>
            <a:r>
              <a:rPr lang="en-US" sz="2400" dirty="0"/>
              <a:t> </a:t>
            </a:r>
            <a:r>
              <a:rPr lang="en-US" sz="2400" dirty="0" err="1"/>
              <a:t>o`lchanayotgan</a:t>
            </a:r>
            <a:r>
              <a:rPr lang="en-US" sz="2400" dirty="0"/>
              <a:t> </a:t>
            </a:r>
            <a:r>
              <a:rPr lang="en-US" sz="2400" dirty="0" err="1"/>
              <a:t>kattalik</a:t>
            </a:r>
            <a:r>
              <a:rPr lang="en-US" sz="2400" dirty="0"/>
              <a:t> </a:t>
            </a:r>
            <a:r>
              <a:rPr lang="en-US" sz="2400" dirty="0" err="1"/>
              <a:t>o`lcham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o`lchov</a:t>
            </a:r>
            <a:r>
              <a:rPr lang="en-US" sz="2400" dirty="0"/>
              <a:t> as-</a:t>
            </a:r>
            <a:r>
              <a:rPr lang="en-US" sz="2400" dirty="0" err="1"/>
              <a:t>bobining</a:t>
            </a:r>
            <a:r>
              <a:rPr lang="en-US" sz="2400" dirty="0"/>
              <a:t> </a:t>
            </a:r>
            <a:r>
              <a:rPr lang="en-US" sz="2400" dirty="0" err="1"/>
              <a:t>ko`rsatmasi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(</a:t>
            </a:r>
            <a:r>
              <a:rPr lang="en-US" sz="2400" dirty="0" err="1"/>
              <a:t>shkalasi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)  </a:t>
            </a:r>
            <a:r>
              <a:rPr lang="en-US" sz="2400" dirty="0" err="1"/>
              <a:t>solishtiriladi</a:t>
            </a:r>
            <a:r>
              <a:rPr lang="en-US" sz="2400" dirty="0"/>
              <a:t>. </a:t>
            </a:r>
          </a:p>
          <a:p>
            <a:pPr marL="0" indent="0" algn="just">
              <a:spcBef>
                <a:spcPts val="0"/>
              </a:spcBef>
              <a:buNone/>
              <a:tabLst>
                <a:tab pos="447675" algn="l"/>
              </a:tabLst>
            </a:pPr>
            <a:r>
              <a:rPr lang="en-US" sz="2400" dirty="0" err="1"/>
              <a:t>Vositali</a:t>
            </a:r>
            <a:r>
              <a:rPr lang="en-US" sz="2400" dirty="0"/>
              <a:t> </a:t>
            </a:r>
            <a:r>
              <a:rPr lang="en-US" sz="2400" dirty="0" err="1"/>
              <a:t>o`lchovda</a:t>
            </a:r>
            <a:r>
              <a:rPr lang="en-US" sz="2400" dirty="0"/>
              <a:t> </a:t>
            </a:r>
            <a:r>
              <a:rPr lang="en-US" sz="2400" dirty="0" err="1"/>
              <a:t>esa</a:t>
            </a:r>
            <a:r>
              <a:rPr lang="en-US" sz="2400" dirty="0"/>
              <a:t> </a:t>
            </a:r>
            <a:r>
              <a:rPr lang="en-US" sz="2400" dirty="0" err="1"/>
              <a:t>o`lchanayotgan</a:t>
            </a:r>
            <a:r>
              <a:rPr lang="en-US" sz="2400" dirty="0"/>
              <a:t> </a:t>
            </a:r>
            <a:r>
              <a:rPr lang="en-US" sz="2400" dirty="0" err="1"/>
              <a:t>omil</a:t>
            </a:r>
            <a:r>
              <a:rPr lang="en-US" sz="2400" dirty="0"/>
              <a:t> </a:t>
            </a:r>
            <a:r>
              <a:rPr lang="en-US" sz="2400" dirty="0" err="1"/>
              <a:t>unga</a:t>
            </a:r>
            <a:r>
              <a:rPr lang="en-US" sz="2400" dirty="0"/>
              <a:t> </a:t>
            </a:r>
            <a:r>
              <a:rPr lang="en-US" sz="2400" dirty="0" err="1"/>
              <a:t>bog’liq</a:t>
            </a:r>
            <a:r>
              <a:rPr lang="en-US" sz="2400" dirty="0"/>
              <a:t> </a:t>
            </a:r>
            <a:r>
              <a:rPr lang="en-US" sz="2400" dirty="0" err="1"/>
              <a:t>bo`lgan</a:t>
            </a:r>
            <a:r>
              <a:rPr lang="en-US" sz="2400" dirty="0"/>
              <a:t> </a:t>
            </a:r>
            <a:r>
              <a:rPr lang="en-US" sz="2400" dirty="0" err="1"/>
              <a:t>boshqa</a:t>
            </a:r>
            <a:r>
              <a:rPr lang="en-US" sz="2400" dirty="0"/>
              <a:t> </a:t>
            </a:r>
            <a:r>
              <a:rPr lang="en-US" sz="2400" dirty="0" err="1"/>
              <a:t>omilni</a:t>
            </a:r>
            <a:r>
              <a:rPr lang="en-US" sz="2400" dirty="0"/>
              <a:t> </a:t>
            </a:r>
            <a:r>
              <a:rPr lang="en-US" sz="2400" dirty="0" err="1"/>
              <a:t>aniqlash</a:t>
            </a:r>
            <a:r>
              <a:rPr lang="en-US" sz="2400" dirty="0"/>
              <a:t> </a:t>
            </a:r>
            <a:r>
              <a:rPr lang="en-US" sz="2400" dirty="0" err="1"/>
              <a:t>orqali</a:t>
            </a:r>
            <a:r>
              <a:rPr lang="en-US" sz="2400" dirty="0"/>
              <a:t> </a:t>
            </a:r>
            <a:r>
              <a:rPr lang="en-US" sz="2400" dirty="0" err="1"/>
              <a:t>aniqlanadi</a:t>
            </a:r>
            <a:r>
              <a:rPr lang="en-US" sz="2400" dirty="0"/>
              <a:t>. </a:t>
            </a:r>
            <a:r>
              <a:rPr lang="en-US" sz="2400" dirty="0" err="1"/>
              <a:t>Masalan</a:t>
            </a:r>
            <a:r>
              <a:rPr lang="en-US" sz="2400" dirty="0"/>
              <a:t>, </a:t>
            </a:r>
            <a:r>
              <a:rPr lang="en-US" sz="2400" dirty="0" err="1"/>
              <a:t>materiallar</a:t>
            </a:r>
            <a:r>
              <a:rPr lang="en-US" sz="2400" dirty="0"/>
              <a:t> </a:t>
            </a:r>
            <a:r>
              <a:rPr lang="en-US" sz="2400" dirty="0" err="1"/>
              <a:t>namligini</a:t>
            </a:r>
            <a:r>
              <a:rPr lang="en-US" sz="2400" dirty="0"/>
              <a:t> </a:t>
            </a:r>
            <a:r>
              <a:rPr lang="en-US" sz="2400" dirty="0" err="1"/>
              <a:t>elektropsixro-metrda</a:t>
            </a:r>
            <a:r>
              <a:rPr lang="en-US" sz="2400" dirty="0"/>
              <a:t> </a:t>
            </a:r>
            <a:r>
              <a:rPr lang="en-US" sz="2400" dirty="0" err="1"/>
              <a:t>o`lchaganda</a:t>
            </a:r>
            <a:r>
              <a:rPr lang="en-US" sz="2400" dirty="0"/>
              <a:t> </a:t>
            </a:r>
            <a:r>
              <a:rPr lang="en-US" sz="2400" dirty="0" err="1"/>
              <a:t>namlikka</a:t>
            </a:r>
            <a:r>
              <a:rPr lang="en-US" sz="2400" dirty="0"/>
              <a:t> </a:t>
            </a:r>
            <a:r>
              <a:rPr lang="en-US" sz="2400" dirty="0" err="1"/>
              <a:t>bog’liq</a:t>
            </a:r>
            <a:r>
              <a:rPr lang="en-US" sz="2400" dirty="0"/>
              <a:t> </a:t>
            </a:r>
            <a:r>
              <a:rPr lang="en-US" sz="2400" dirty="0" err="1"/>
              <a:t>bo`lgan</a:t>
            </a:r>
            <a:r>
              <a:rPr lang="en-US" sz="2400" dirty="0"/>
              <a:t> </a:t>
            </a:r>
            <a:r>
              <a:rPr lang="en-US" sz="2400" dirty="0" err="1"/>
              <a:t>kondensatorning</a:t>
            </a:r>
            <a:r>
              <a:rPr lang="en-US" sz="2400" dirty="0"/>
              <a:t> </a:t>
            </a:r>
            <a:r>
              <a:rPr lang="en-US" sz="2400" dirty="0" err="1"/>
              <a:t>sig’imi</a:t>
            </a:r>
            <a:r>
              <a:rPr lang="en-US" sz="2400" dirty="0"/>
              <a:t> </a:t>
            </a:r>
            <a:r>
              <a:rPr lang="en-US" sz="2400" dirty="0" err="1"/>
              <a:t>o`lchanadi</a:t>
            </a:r>
            <a:r>
              <a:rPr lang="en-US" sz="24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3662242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408215"/>
            <a:ext cx="10396882" cy="906235"/>
          </a:xfrm>
        </p:spPr>
        <p:txBody>
          <a:bodyPr>
            <a:normAutofit/>
          </a:bodyPr>
          <a:lstStyle/>
          <a:p>
            <a:pPr lvl="0" algn="ctr"/>
            <a:r>
              <a:rPr lang="en-US" sz="4000" b="1" dirty="0" smtClean="0"/>
              <a:t> </a:t>
            </a:r>
            <a:r>
              <a:rPr lang="en-US" sz="4000" b="1" dirty="0"/>
              <a:t>2.	O`LCHASH XATOLARI 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09897" y="1133475"/>
            <a:ext cx="10272786" cy="4196172"/>
          </a:xfrm>
        </p:spPr>
        <p:txBody>
          <a:bodyPr>
            <a:noAutofit/>
          </a:bodyPr>
          <a:lstStyle/>
          <a:p>
            <a:pPr marL="0" indent="447675" algn="just">
              <a:spcBef>
                <a:spcPts val="0"/>
              </a:spcBef>
              <a:buNone/>
            </a:pPr>
            <a:r>
              <a:rPr lang="en-US" sz="2400" dirty="0" err="1"/>
              <a:t>Alohida</a:t>
            </a:r>
            <a:r>
              <a:rPr lang="en-US" sz="2400" dirty="0"/>
              <a:t> </a:t>
            </a:r>
            <a:r>
              <a:rPr lang="en-US" sz="2400" dirty="0" err="1"/>
              <a:t>o`lchash</a:t>
            </a:r>
            <a:r>
              <a:rPr lang="en-US" sz="2400" dirty="0"/>
              <a:t> </a:t>
            </a:r>
            <a:r>
              <a:rPr lang="en-US" sz="2400" dirty="0" err="1"/>
              <a:t>xatoligini</a:t>
            </a:r>
            <a:r>
              <a:rPr lang="en-US" sz="2400" dirty="0"/>
              <a:t> </a:t>
            </a:r>
            <a:r>
              <a:rPr lang="en-US" sz="2400" dirty="0" err="1"/>
              <a:t>iloji</a:t>
            </a:r>
            <a:r>
              <a:rPr lang="en-US" sz="2400" dirty="0"/>
              <a:t> </a:t>
            </a:r>
            <a:r>
              <a:rPr lang="en-US" sz="2400" dirty="0" err="1"/>
              <a:t>boricha</a:t>
            </a:r>
            <a:r>
              <a:rPr lang="en-US" sz="2400" dirty="0"/>
              <a:t> </a:t>
            </a:r>
            <a:r>
              <a:rPr lang="en-US" sz="2400" dirty="0" err="1"/>
              <a:t>kamaytirish</a:t>
            </a:r>
            <a:r>
              <a:rPr lang="en-US" sz="2400" dirty="0"/>
              <a:t> </a:t>
            </a:r>
            <a:r>
              <a:rPr lang="en-US" sz="2400" dirty="0" err="1"/>
              <a:t>kerak</a:t>
            </a:r>
            <a:r>
              <a:rPr lang="en-US" sz="2400" dirty="0"/>
              <a:t>. </a:t>
            </a:r>
            <a:r>
              <a:rPr lang="en-US" sz="2400" dirty="0" err="1"/>
              <a:t>SHu</a:t>
            </a:r>
            <a:r>
              <a:rPr lang="en-US" sz="2400" dirty="0"/>
              <a:t> </a:t>
            </a:r>
            <a:r>
              <a:rPr lang="en-US" sz="2400" dirty="0" err="1"/>
              <a:t>maqsadda</a:t>
            </a:r>
            <a:r>
              <a:rPr lang="en-US" sz="2400" dirty="0"/>
              <a:t> </a:t>
            </a:r>
            <a:r>
              <a:rPr lang="en-US" sz="2400" dirty="0" err="1"/>
              <a:t>o`lchash</a:t>
            </a:r>
            <a:r>
              <a:rPr lang="en-US" sz="2400" dirty="0"/>
              <a:t> </a:t>
            </a:r>
            <a:r>
              <a:rPr lang="en-US" sz="2400" dirty="0" err="1"/>
              <a:t>xatoligining</a:t>
            </a:r>
            <a:r>
              <a:rPr lang="en-US" sz="2400" dirty="0"/>
              <a:t> </a:t>
            </a:r>
            <a:r>
              <a:rPr lang="en-US" sz="2400" dirty="0" err="1"/>
              <a:t>tavsifini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juda</a:t>
            </a:r>
            <a:r>
              <a:rPr lang="en-US" sz="2400" dirty="0"/>
              <a:t> </a:t>
            </a:r>
            <a:r>
              <a:rPr lang="en-US" sz="2400" dirty="0" err="1"/>
              <a:t>bo`lmaganda</a:t>
            </a:r>
            <a:r>
              <a:rPr lang="en-US" sz="2400" dirty="0"/>
              <a:t> </a:t>
            </a:r>
            <a:r>
              <a:rPr lang="en-US" sz="2400" dirty="0" err="1"/>
              <a:t>o`lchash</a:t>
            </a:r>
            <a:r>
              <a:rPr lang="en-US" sz="2400" dirty="0"/>
              <a:t> </a:t>
            </a:r>
            <a:r>
              <a:rPr lang="en-US" sz="2400" dirty="0" err="1"/>
              <a:t>natijasining</a:t>
            </a:r>
            <a:r>
              <a:rPr lang="en-US" sz="2400" dirty="0"/>
              <a:t> </a:t>
            </a:r>
            <a:r>
              <a:rPr lang="en-US" sz="2400" dirty="0" err="1"/>
              <a:t>xatoligi</a:t>
            </a:r>
            <a:r>
              <a:rPr lang="en-US" sz="2400" dirty="0"/>
              <a:t> </a:t>
            </a:r>
            <a:r>
              <a:rPr lang="en-US" sz="2400" dirty="0" err="1"/>
              <a:t>miqdoriga</a:t>
            </a:r>
            <a:r>
              <a:rPr lang="en-US" sz="2400" dirty="0"/>
              <a:t> </a:t>
            </a:r>
            <a:r>
              <a:rPr lang="en-US" sz="2400" dirty="0" err="1"/>
              <a:t>ta’sir</a:t>
            </a:r>
            <a:r>
              <a:rPr lang="en-US" sz="2400" dirty="0"/>
              <a:t> </a:t>
            </a:r>
            <a:r>
              <a:rPr lang="en-US" sz="2400" dirty="0" err="1"/>
              <a:t>ko`rsatayotgan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omillar</a:t>
            </a:r>
            <a:r>
              <a:rPr lang="en-US" sz="2400" dirty="0"/>
              <a:t> </a:t>
            </a:r>
            <a:r>
              <a:rPr lang="en-US" sz="2400" dirty="0" err="1"/>
              <a:t>ro`yxatini</a:t>
            </a:r>
            <a:r>
              <a:rPr lang="en-US" sz="2400" dirty="0"/>
              <a:t> </a:t>
            </a:r>
            <a:r>
              <a:rPr lang="en-US" sz="2400" dirty="0" err="1"/>
              <a:t>bilish</a:t>
            </a:r>
            <a:r>
              <a:rPr lang="en-US" sz="2400" dirty="0"/>
              <a:t> </a:t>
            </a:r>
            <a:r>
              <a:rPr lang="en-US" sz="2400" dirty="0" err="1"/>
              <a:t>zarur</a:t>
            </a:r>
            <a:r>
              <a:rPr lang="en-US" sz="2400" dirty="0"/>
              <a:t>.</a:t>
            </a:r>
          </a:p>
          <a:p>
            <a:pPr marL="0" indent="447675" algn="just">
              <a:spcBef>
                <a:spcPts val="0"/>
              </a:spcBef>
              <a:buNone/>
            </a:pPr>
            <a:r>
              <a:rPr lang="en-US" sz="2400" dirty="0" err="1"/>
              <a:t>Qandaydir</a:t>
            </a:r>
            <a:r>
              <a:rPr lang="en-US" sz="2400" dirty="0"/>
              <a:t> </a:t>
            </a:r>
            <a:r>
              <a:rPr lang="en-US" sz="2400" dirty="0" err="1"/>
              <a:t>kattalikni</a:t>
            </a:r>
            <a:r>
              <a:rPr lang="en-US" sz="2400" dirty="0"/>
              <a:t> </a:t>
            </a:r>
            <a:r>
              <a:rPr lang="en-US" sz="2400" dirty="0" err="1"/>
              <a:t>o`lchash</a:t>
            </a:r>
            <a:r>
              <a:rPr lang="en-US" sz="2400" dirty="0"/>
              <a:t> </a:t>
            </a:r>
            <a:r>
              <a:rPr lang="en-US" sz="2400" dirty="0" err="1"/>
              <a:t>deganda</a:t>
            </a:r>
            <a:r>
              <a:rPr lang="en-US" sz="2400" dirty="0"/>
              <a:t> </a:t>
            </a:r>
            <a:r>
              <a:rPr lang="en-US" sz="2400" dirty="0" err="1"/>
              <a:t>uni</a:t>
            </a:r>
            <a:r>
              <a:rPr lang="en-US" sz="2400" dirty="0"/>
              <a:t> </a:t>
            </a:r>
            <a:r>
              <a:rPr lang="en-US" sz="2400" dirty="0" err="1"/>
              <a:t>boshqa</a:t>
            </a:r>
            <a:r>
              <a:rPr lang="en-US" sz="2400" dirty="0"/>
              <a:t> u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jinsli</a:t>
            </a:r>
            <a:r>
              <a:rPr lang="en-US" sz="2400" dirty="0"/>
              <a:t> </a:t>
            </a:r>
            <a:r>
              <a:rPr lang="en-US" sz="2400" dirty="0" err="1"/>
              <a:t>o`lchov</a:t>
            </a:r>
            <a:r>
              <a:rPr lang="en-US" sz="2400" dirty="0"/>
              <a:t> </a:t>
            </a:r>
            <a:r>
              <a:rPr lang="en-US" sz="2400" dirty="0" err="1"/>
              <a:t>birligi</a:t>
            </a:r>
            <a:r>
              <a:rPr lang="en-US" sz="2400" dirty="0"/>
              <a:t> </a:t>
            </a:r>
            <a:r>
              <a:rPr lang="en-US" sz="2400" dirty="0" err="1"/>
              <a:t>sifatida</a:t>
            </a:r>
            <a:r>
              <a:rPr lang="en-US" sz="2400" dirty="0"/>
              <a:t> </a:t>
            </a:r>
            <a:r>
              <a:rPr lang="en-US" sz="2400" dirty="0" err="1"/>
              <a:t>qabul</a:t>
            </a:r>
            <a:r>
              <a:rPr lang="en-US" sz="2400" dirty="0"/>
              <a:t> </a:t>
            </a:r>
            <a:r>
              <a:rPr lang="en-US" sz="2400" dirty="0" err="1"/>
              <a:t>qilingan</a:t>
            </a:r>
            <a:r>
              <a:rPr lang="en-US" sz="2400" dirty="0"/>
              <a:t> </a:t>
            </a:r>
            <a:r>
              <a:rPr lang="en-US" sz="2400" dirty="0" err="1"/>
              <a:t>kattalik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taqqoslash</a:t>
            </a:r>
            <a:r>
              <a:rPr lang="en-US" sz="2400" dirty="0"/>
              <a:t> </a:t>
            </a:r>
            <a:r>
              <a:rPr lang="en-US" sz="2400" dirty="0" err="1"/>
              <a:t>jarayoni</a:t>
            </a:r>
            <a:r>
              <a:rPr lang="en-US" sz="2400" dirty="0"/>
              <a:t> </a:t>
            </a:r>
            <a:r>
              <a:rPr lang="en-US" sz="2400" dirty="0" err="1"/>
              <a:t>tushuniladi</a:t>
            </a:r>
            <a:r>
              <a:rPr lang="en-US" sz="2400" dirty="0"/>
              <a:t>. </a:t>
            </a:r>
            <a:r>
              <a:rPr lang="en-US" sz="2400" dirty="0" err="1"/>
              <a:t>Masa-lan</a:t>
            </a:r>
            <a:r>
              <a:rPr lang="en-US" sz="2400" dirty="0"/>
              <a:t>, </a:t>
            </a:r>
            <a:r>
              <a:rPr lang="en-US" sz="2400" dirty="0" err="1"/>
              <a:t>yeyilishni</a:t>
            </a:r>
            <a:r>
              <a:rPr lang="en-US" sz="2400" dirty="0"/>
              <a:t> </a:t>
            </a:r>
            <a:r>
              <a:rPr lang="en-US" sz="2400" dirty="0" err="1"/>
              <a:t>o`lchashda</a:t>
            </a:r>
            <a:r>
              <a:rPr lang="en-US" sz="2400" dirty="0"/>
              <a:t> </a:t>
            </a:r>
            <a:r>
              <a:rPr lang="en-US" sz="2400" dirty="0" err="1"/>
              <a:t>diametr</a:t>
            </a:r>
            <a:r>
              <a:rPr lang="en-US" sz="2400" dirty="0"/>
              <a:t>, </a:t>
            </a:r>
            <a:r>
              <a:rPr lang="en-US" sz="2400" dirty="0" err="1"/>
              <a:t>qalinlik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boshqa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chiziqli</a:t>
            </a:r>
            <a:r>
              <a:rPr lang="en-US" sz="2400" dirty="0"/>
              <a:t> </a:t>
            </a:r>
            <a:r>
              <a:rPr lang="en-US" sz="2400" dirty="0" err="1"/>
              <a:t>o`lchamni</a:t>
            </a:r>
            <a:r>
              <a:rPr lang="en-US" sz="2400" dirty="0"/>
              <a:t> (</a:t>
            </a:r>
            <a:r>
              <a:rPr lang="en-US" sz="2400" dirty="0" err="1"/>
              <a:t>shu</a:t>
            </a:r>
            <a:r>
              <a:rPr lang="en-US" sz="2400" dirty="0"/>
              <a:t> </a:t>
            </a:r>
            <a:r>
              <a:rPr lang="en-US" sz="2400" dirty="0" err="1"/>
              <a:t>jumladan</a:t>
            </a:r>
            <a:r>
              <a:rPr lang="en-US" sz="2400" dirty="0"/>
              <a:t> </a:t>
            </a:r>
            <a:r>
              <a:rPr lang="en-US" sz="2400" dirty="0" err="1"/>
              <a:t>aylana</a:t>
            </a:r>
            <a:r>
              <a:rPr lang="en-US" sz="2400" dirty="0"/>
              <a:t> </a:t>
            </a:r>
            <a:r>
              <a:rPr lang="en-US" sz="2400" dirty="0" err="1"/>
              <a:t>uzunligini</a:t>
            </a:r>
            <a:r>
              <a:rPr lang="en-US" sz="2400" dirty="0"/>
              <a:t> ham) </a:t>
            </a:r>
            <a:r>
              <a:rPr lang="en-US" sz="2400" dirty="0" err="1"/>
              <a:t>kamayishi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ko`payishi</a:t>
            </a:r>
            <a:r>
              <a:rPr lang="en-US" sz="2400" dirty="0"/>
              <a:t> </a:t>
            </a:r>
            <a:r>
              <a:rPr lang="en-US" sz="2400" dirty="0" err="1"/>
              <a:t>qabul</a:t>
            </a:r>
            <a:r>
              <a:rPr lang="en-US" sz="2400" dirty="0"/>
              <a:t> </a:t>
            </a:r>
            <a:r>
              <a:rPr lang="en-US" sz="2400" dirty="0" err="1"/>
              <a:t>qilingan</a:t>
            </a:r>
            <a:r>
              <a:rPr lang="en-US" sz="2400" dirty="0"/>
              <a:t> </a:t>
            </a:r>
            <a:r>
              <a:rPr lang="en-US" sz="2400" dirty="0" err="1"/>
              <a:t>milli-metr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mikrometr</a:t>
            </a:r>
            <a:r>
              <a:rPr lang="en-US" sz="2400" dirty="0"/>
              <a:t> </a:t>
            </a:r>
            <a:r>
              <a:rPr lang="en-US" sz="2400" dirty="0" err="1"/>
              <a:t>o`lchov</a:t>
            </a:r>
            <a:r>
              <a:rPr lang="en-US" sz="2400" dirty="0"/>
              <a:t> </a:t>
            </a:r>
            <a:r>
              <a:rPr lang="en-US" sz="2400" dirty="0" err="1"/>
              <a:t>birligidan</a:t>
            </a:r>
            <a:r>
              <a:rPr lang="en-US" sz="2400" dirty="0"/>
              <a:t> </a:t>
            </a:r>
            <a:r>
              <a:rPr lang="en-US" sz="2400" dirty="0" err="1"/>
              <a:t>necha</a:t>
            </a:r>
            <a:r>
              <a:rPr lang="en-US" sz="2400" dirty="0"/>
              <a:t> </a:t>
            </a:r>
            <a:r>
              <a:rPr lang="en-US" sz="2400" dirty="0" err="1"/>
              <a:t>marta</a:t>
            </a:r>
            <a:r>
              <a:rPr lang="en-US" sz="2400" dirty="0"/>
              <a:t> </a:t>
            </a:r>
            <a:r>
              <a:rPr lang="en-US" sz="2400" dirty="0" err="1"/>
              <a:t>katta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kichik</a:t>
            </a:r>
            <a:r>
              <a:rPr lang="en-US" sz="2400" dirty="0"/>
              <a:t> </a:t>
            </a:r>
            <a:r>
              <a:rPr lang="en-US" sz="2400" dirty="0" err="1"/>
              <a:t>ekanini</a:t>
            </a:r>
            <a:r>
              <a:rPr lang="en-US" sz="2400" dirty="0"/>
              <a:t> </a:t>
            </a:r>
            <a:r>
              <a:rPr lang="en-US" sz="2400" dirty="0" err="1"/>
              <a:t>bild-iradigan</a:t>
            </a:r>
            <a:r>
              <a:rPr lang="en-US" sz="2400" dirty="0"/>
              <a:t> </a:t>
            </a:r>
            <a:r>
              <a:rPr lang="en-US" sz="2400" dirty="0" err="1"/>
              <a:t>operatsiya</a:t>
            </a:r>
            <a:r>
              <a:rPr lang="en-US" sz="2400" dirty="0"/>
              <a:t> </a:t>
            </a:r>
            <a:r>
              <a:rPr lang="en-US" sz="2400" dirty="0" err="1"/>
              <a:t>bajariladi</a:t>
            </a:r>
            <a:r>
              <a:rPr lang="en-US" sz="2400" dirty="0"/>
              <a:t>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4738750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90575" y="391885"/>
            <a:ext cx="10334625" cy="5081451"/>
          </a:xfrm>
        </p:spPr>
        <p:txBody>
          <a:bodyPr>
            <a:noAutofit/>
          </a:bodyPr>
          <a:lstStyle/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  <a:tabLst>
                <a:tab pos="447675" algn="l"/>
              </a:tabLst>
            </a:pP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natijasi</a:t>
            </a:r>
            <a:r>
              <a:rPr lang="en-US" sz="2600" dirty="0"/>
              <a:t> </a:t>
            </a:r>
            <a:r>
              <a:rPr lang="en-US" sz="2600" dirty="0" err="1"/>
              <a:t>mutlaq</a:t>
            </a:r>
            <a:r>
              <a:rPr lang="en-US" sz="2600" dirty="0"/>
              <a:t> </a:t>
            </a:r>
            <a:r>
              <a:rPr lang="en-US" sz="2600" dirty="0" err="1"/>
              <a:t>aniq</a:t>
            </a:r>
            <a:r>
              <a:rPr lang="en-US" sz="2600" dirty="0"/>
              <a:t> </a:t>
            </a:r>
            <a:r>
              <a:rPr lang="en-US" sz="2600" dirty="0" err="1"/>
              <a:t>bo`lishi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 </a:t>
            </a:r>
            <a:r>
              <a:rPr lang="en-US" sz="2600" dirty="0" err="1"/>
              <a:t>emasligi</a:t>
            </a:r>
            <a:r>
              <a:rPr lang="en-US" sz="2600" dirty="0"/>
              <a:t> </a:t>
            </a:r>
            <a:r>
              <a:rPr lang="en-US" sz="2600" dirty="0" err="1"/>
              <a:t>sababli</a:t>
            </a:r>
            <a:r>
              <a:rPr lang="en-US" sz="2600" dirty="0"/>
              <a:t>, </a:t>
            </a:r>
            <a:r>
              <a:rPr lang="en-US" sz="2600" dirty="0" err="1"/>
              <a:t>tajriba</a:t>
            </a:r>
            <a:r>
              <a:rPr lang="en-US" sz="2600" dirty="0"/>
              <a:t> </a:t>
            </a:r>
            <a:r>
              <a:rPr lang="en-US" sz="2600" dirty="0" err="1"/>
              <a:t>xatoliklari</a:t>
            </a:r>
            <a:r>
              <a:rPr lang="en-US" sz="2600" dirty="0"/>
              <a:t> </a:t>
            </a:r>
            <a:r>
              <a:rPr lang="en-US" sz="2600" dirty="0" err="1"/>
              <a:t>tavsifini</a:t>
            </a:r>
            <a:r>
              <a:rPr lang="en-US" sz="2600" dirty="0"/>
              <a:t>, </a:t>
            </a:r>
            <a:r>
              <a:rPr lang="en-US" sz="2600" dirty="0" err="1"/>
              <a:t>tasnifini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o`lchash</a:t>
            </a:r>
            <a:r>
              <a:rPr lang="en-US" sz="2600" dirty="0"/>
              <a:t> </a:t>
            </a:r>
            <a:r>
              <a:rPr lang="en-US" sz="2600" dirty="0" err="1"/>
              <a:t>natijasiga</a:t>
            </a:r>
            <a:r>
              <a:rPr lang="en-US" sz="2600" dirty="0"/>
              <a:t> </a:t>
            </a:r>
            <a:r>
              <a:rPr lang="en-US" sz="2600" dirty="0" err="1"/>
              <a:t>ta’sir</a:t>
            </a:r>
            <a:r>
              <a:rPr lang="en-US" sz="2600" dirty="0"/>
              <a:t> </a:t>
            </a:r>
            <a:r>
              <a:rPr lang="en-US" sz="2600" dirty="0" err="1"/>
              <a:t>ko`rsatuvchi</a:t>
            </a:r>
            <a:r>
              <a:rPr lang="en-US" sz="2600" dirty="0"/>
              <a:t> </a:t>
            </a:r>
            <a:r>
              <a:rPr lang="en-US" sz="2600" dirty="0" err="1"/>
              <a:t>asosiy</a:t>
            </a:r>
            <a:r>
              <a:rPr lang="en-US" sz="2600" dirty="0"/>
              <a:t> </a:t>
            </a:r>
            <a:r>
              <a:rPr lang="en-US" sz="2600" dirty="0" err="1"/>
              <a:t>omillarni</a:t>
            </a:r>
            <a:r>
              <a:rPr lang="en-US" sz="2600" dirty="0"/>
              <a:t> </a:t>
            </a:r>
            <a:r>
              <a:rPr lang="en-US" sz="2600" dirty="0" err="1"/>
              <a:t>bilish</a:t>
            </a:r>
            <a:r>
              <a:rPr lang="en-US" sz="2600" dirty="0"/>
              <a:t> </a:t>
            </a:r>
            <a:r>
              <a:rPr lang="en-US" sz="2600" dirty="0" err="1"/>
              <a:t>kerak</a:t>
            </a:r>
            <a:r>
              <a:rPr lang="en-US" sz="2600" dirty="0"/>
              <a:t> </a:t>
            </a:r>
            <a:r>
              <a:rPr lang="en-US" sz="2600" dirty="0" err="1"/>
              <a:t>bo`ladi</a:t>
            </a:r>
            <a:r>
              <a:rPr lang="en-US" sz="2600" dirty="0"/>
              <a:t>.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  <a:tabLst>
                <a:tab pos="447675" algn="l"/>
              </a:tabLst>
            </a:pPr>
            <a:r>
              <a:rPr lang="en-US" sz="2600" dirty="0" err="1"/>
              <a:t>Xatolik</a:t>
            </a:r>
            <a:r>
              <a:rPr lang="en-US" sz="2600" dirty="0"/>
              <a:t> </a:t>
            </a:r>
            <a:r>
              <a:rPr lang="en-US" sz="2600" dirty="0" err="1"/>
              <a:t>kattaligi</a:t>
            </a:r>
            <a:r>
              <a:rPr lang="en-US" sz="2600" dirty="0"/>
              <a:t>  </a:t>
            </a:r>
            <a:r>
              <a:rPr lang="en-US" sz="2600" dirty="0" err="1"/>
              <a:t>o`lchashdagi</a:t>
            </a:r>
            <a:r>
              <a:rPr lang="en-US" sz="2600" dirty="0"/>
              <a:t> </a:t>
            </a:r>
            <a:r>
              <a:rPr lang="en-US" sz="2600" dirty="0" err="1"/>
              <a:t>omillar</a:t>
            </a:r>
            <a:r>
              <a:rPr lang="en-US" sz="2600" dirty="0"/>
              <a:t> </a:t>
            </a:r>
            <a:r>
              <a:rPr lang="en-US" sz="2600" dirty="0" err="1"/>
              <a:t>to`plami</a:t>
            </a:r>
            <a:r>
              <a:rPr lang="en-US" sz="2600" dirty="0"/>
              <a:t> </a:t>
            </a:r>
            <a:r>
              <a:rPr lang="en-US" sz="2600" dirty="0" err="1"/>
              <a:t>doimiyligining</a:t>
            </a:r>
            <a:r>
              <a:rPr lang="en-US" sz="2600" dirty="0"/>
              <a:t> </a:t>
            </a:r>
            <a:r>
              <a:rPr lang="en-US" sz="2600" dirty="0" err="1"/>
              <a:t>ehtimoli</a:t>
            </a:r>
            <a:r>
              <a:rPr lang="en-US" sz="2600" dirty="0"/>
              <a:t> </a:t>
            </a:r>
            <a:r>
              <a:rPr lang="en-US" sz="2600" dirty="0" err="1"/>
              <a:t>bilan</a:t>
            </a:r>
            <a:r>
              <a:rPr lang="en-US" sz="2600" dirty="0"/>
              <a:t> </a:t>
            </a:r>
            <a:r>
              <a:rPr lang="en-US" sz="2600" dirty="0" err="1"/>
              <a:t>aniqlanuvchi</a:t>
            </a:r>
            <a:r>
              <a:rPr lang="en-US" sz="2600" dirty="0"/>
              <a:t> </a:t>
            </a:r>
            <a:r>
              <a:rPr lang="en-US" sz="2600" dirty="0" err="1"/>
              <a:t>o`lchash</a:t>
            </a:r>
            <a:r>
              <a:rPr lang="en-US" sz="2600" dirty="0"/>
              <a:t> </a:t>
            </a:r>
            <a:r>
              <a:rPr lang="en-US" sz="2600" dirty="0" err="1"/>
              <a:t>sharoitiga</a:t>
            </a:r>
            <a:r>
              <a:rPr lang="en-US" sz="2600" dirty="0"/>
              <a:t> </a:t>
            </a:r>
            <a:r>
              <a:rPr lang="en-US" sz="2600" dirty="0" err="1"/>
              <a:t>bog’liq</a:t>
            </a:r>
            <a:r>
              <a:rPr lang="en-US" sz="2600" dirty="0"/>
              <a:t>. </a:t>
            </a:r>
            <a:r>
              <a:rPr lang="en-US" sz="2600" dirty="0" err="1"/>
              <a:t>Omillar</a:t>
            </a:r>
            <a:r>
              <a:rPr lang="en-US" sz="2600" dirty="0"/>
              <a:t> </a:t>
            </a:r>
            <a:r>
              <a:rPr lang="en-US" sz="2600" dirty="0" err="1"/>
              <a:t>to`plamiga</a:t>
            </a:r>
            <a:r>
              <a:rPr lang="en-US" sz="2600" dirty="0"/>
              <a:t>: </a:t>
            </a:r>
            <a:r>
              <a:rPr lang="en-US" sz="2600" dirty="0" err="1"/>
              <a:t>o`lchashni</a:t>
            </a:r>
            <a:r>
              <a:rPr lang="en-US" sz="2600" dirty="0"/>
              <a:t> </a:t>
            </a:r>
            <a:r>
              <a:rPr lang="en-US" sz="2600" dirty="0" err="1"/>
              <a:t>ba-jaruvchi</a:t>
            </a:r>
            <a:r>
              <a:rPr lang="en-US" sz="2600" dirty="0"/>
              <a:t>; </a:t>
            </a:r>
            <a:r>
              <a:rPr lang="en-US" sz="2600" dirty="0" err="1"/>
              <a:t>kuzatish</a:t>
            </a:r>
            <a:r>
              <a:rPr lang="en-US" sz="2600" dirty="0"/>
              <a:t> </a:t>
            </a:r>
            <a:r>
              <a:rPr lang="en-US" sz="2600" dirty="0" err="1"/>
              <a:t>ob’ekti</a:t>
            </a:r>
            <a:r>
              <a:rPr lang="en-US" sz="2600" dirty="0"/>
              <a:t>; </a:t>
            </a:r>
            <a:r>
              <a:rPr lang="en-US" sz="2600" dirty="0" err="1"/>
              <a:t>o`lchashda</a:t>
            </a:r>
            <a:r>
              <a:rPr lang="en-US" sz="2600" dirty="0"/>
              <a:t> </a:t>
            </a:r>
            <a:r>
              <a:rPr lang="en-US" sz="2600" dirty="0" err="1"/>
              <a:t>ishlatilayotgan</a:t>
            </a:r>
            <a:r>
              <a:rPr lang="en-US" sz="2600" dirty="0"/>
              <a:t> </a:t>
            </a:r>
            <a:r>
              <a:rPr lang="en-US" sz="2600" dirty="0" err="1"/>
              <a:t>asbob</a:t>
            </a:r>
            <a:r>
              <a:rPr lang="en-US" sz="2600" dirty="0"/>
              <a:t>; </a:t>
            </a:r>
            <a:r>
              <a:rPr lang="en-US" sz="2600" dirty="0" err="1"/>
              <a:t>tashqi</a:t>
            </a:r>
            <a:r>
              <a:rPr lang="en-US" sz="2600" dirty="0"/>
              <a:t> </a:t>
            </a:r>
            <a:r>
              <a:rPr lang="en-US" sz="2600" dirty="0" err="1"/>
              <a:t>muhit</a:t>
            </a:r>
            <a:r>
              <a:rPr lang="en-US" sz="2600" dirty="0"/>
              <a:t> </a:t>
            </a:r>
            <a:r>
              <a:rPr lang="en-US" sz="2600" dirty="0" err="1"/>
              <a:t>kiradi</a:t>
            </a:r>
            <a:r>
              <a:rPr lang="en-US" sz="2600" dirty="0"/>
              <a:t>. </a:t>
            </a:r>
            <a:r>
              <a:rPr lang="en-US" sz="2600" dirty="0" err="1"/>
              <a:t>O`lchanayotgan</a:t>
            </a:r>
            <a:r>
              <a:rPr lang="en-US" sz="2600" dirty="0"/>
              <a:t> </a:t>
            </a:r>
            <a:r>
              <a:rPr lang="en-US" sz="2600" dirty="0" err="1"/>
              <a:t>kattalik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birligi</a:t>
            </a:r>
            <a:r>
              <a:rPr lang="en-US" sz="2600" dirty="0"/>
              <a:t> </a:t>
            </a:r>
            <a:r>
              <a:rPr lang="en-US" sz="2600" dirty="0" err="1"/>
              <a:t>deyarli</a:t>
            </a:r>
            <a:r>
              <a:rPr lang="en-US" sz="2600" dirty="0"/>
              <a:t> </a:t>
            </a:r>
            <a:r>
              <a:rPr lang="en-US" sz="2600" dirty="0" err="1"/>
              <a:t>har</a:t>
            </a:r>
            <a:r>
              <a:rPr lang="en-US" sz="2600" dirty="0"/>
              <a:t> </a:t>
            </a:r>
            <a:r>
              <a:rPr lang="en-US" sz="2600" dirty="0" err="1"/>
              <a:t>doim</a:t>
            </a:r>
            <a:r>
              <a:rPr lang="en-US" sz="2600" dirty="0"/>
              <a:t> </a:t>
            </a:r>
            <a:r>
              <a:rPr lang="en-US" sz="2600" dirty="0" err="1"/>
              <a:t>barobar</a:t>
            </a:r>
            <a:r>
              <a:rPr lang="en-US" sz="2600" dirty="0"/>
              <a:t> </a:t>
            </a:r>
            <a:r>
              <a:rPr lang="en-US" sz="2600" dirty="0" err="1"/>
              <a:t>bo`lmagan</a:t>
            </a:r>
            <a:r>
              <a:rPr lang="en-US" sz="2600" dirty="0"/>
              <a:t> </a:t>
            </a:r>
            <a:r>
              <a:rPr lang="en-US" sz="2600" dirty="0" err="1"/>
              <a:t>kat-taliklarda</a:t>
            </a:r>
            <a:r>
              <a:rPr lang="en-US" sz="2600" dirty="0"/>
              <a:t> </a:t>
            </a:r>
            <a:r>
              <a:rPr lang="en-US" sz="2600" dirty="0" err="1"/>
              <a:t>bo`lgani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, </a:t>
            </a: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birligining</a:t>
            </a:r>
            <a:r>
              <a:rPr lang="en-US" sz="2600" dirty="0"/>
              <a:t> </a:t>
            </a:r>
            <a:r>
              <a:rPr lang="en-US" sz="2600" dirty="0" err="1"/>
              <a:t>qandaydir</a:t>
            </a:r>
            <a:r>
              <a:rPr lang="en-US" sz="2600" dirty="0"/>
              <a:t> </a:t>
            </a:r>
            <a:r>
              <a:rPr lang="en-US" sz="2600" dirty="0" err="1"/>
              <a:t>ulushlarini</a:t>
            </a:r>
            <a:r>
              <a:rPr lang="en-US" sz="2600" dirty="0"/>
              <a:t> </a:t>
            </a:r>
            <a:r>
              <a:rPr lang="en-US" sz="2600" dirty="0" err="1"/>
              <a:t>aniqlash</a:t>
            </a:r>
            <a:r>
              <a:rPr lang="en-US" sz="2600" dirty="0"/>
              <a:t> </a:t>
            </a:r>
            <a:r>
              <a:rPr lang="en-US" sz="2600" dirty="0" err="1"/>
              <a:t>zaruri-yati</a:t>
            </a:r>
            <a:r>
              <a:rPr lang="en-US" sz="2600" dirty="0"/>
              <a:t> </a:t>
            </a:r>
            <a:r>
              <a:rPr lang="en-US" sz="2600" dirty="0" err="1"/>
              <a:t>kelib</a:t>
            </a:r>
            <a:r>
              <a:rPr lang="en-US" sz="2600" dirty="0"/>
              <a:t> </a:t>
            </a:r>
            <a:r>
              <a:rPr lang="en-US" sz="2600" dirty="0" err="1"/>
              <a:t>chiqadi</a:t>
            </a:r>
            <a:r>
              <a:rPr lang="en-US" sz="2600" dirty="0"/>
              <a:t>. </a:t>
            </a:r>
            <a:r>
              <a:rPr lang="en-US" sz="2600" dirty="0" err="1"/>
              <a:t>O`lchovlar</a:t>
            </a:r>
            <a:r>
              <a:rPr lang="en-US" sz="2600" dirty="0"/>
              <a:t> </a:t>
            </a:r>
            <a:r>
              <a:rPr lang="en-US" sz="2600" dirty="0" err="1"/>
              <a:t>eng</a:t>
            </a:r>
            <a:r>
              <a:rPr lang="en-US" sz="2600" dirty="0"/>
              <a:t> </a:t>
            </a:r>
            <a:r>
              <a:rPr lang="en-US" sz="2600" dirty="0" err="1"/>
              <a:t>takomillashgan</a:t>
            </a:r>
            <a:r>
              <a:rPr lang="en-US" sz="2600" dirty="0"/>
              <a:t> </a:t>
            </a:r>
            <a:r>
              <a:rPr lang="en-US" sz="2600" dirty="0" err="1"/>
              <a:t>asboblarda</a:t>
            </a:r>
            <a:r>
              <a:rPr lang="en-US" sz="2600" dirty="0"/>
              <a:t> </a:t>
            </a:r>
            <a:r>
              <a:rPr lang="en-US" sz="2600" dirty="0" err="1"/>
              <a:t>juda</a:t>
            </a:r>
            <a:r>
              <a:rPr lang="en-US" sz="2600" dirty="0"/>
              <a:t> </a:t>
            </a:r>
            <a:r>
              <a:rPr lang="en-US" sz="2600" dirty="0" err="1"/>
              <a:t>diqqat</a:t>
            </a:r>
            <a:r>
              <a:rPr lang="en-US" sz="2600" dirty="0"/>
              <a:t> </a:t>
            </a:r>
            <a:r>
              <a:rPr lang="en-US" sz="2600" dirty="0" err="1"/>
              <a:t>bilan</a:t>
            </a:r>
            <a:r>
              <a:rPr lang="en-US" sz="2600" dirty="0"/>
              <a:t> </a:t>
            </a:r>
            <a:r>
              <a:rPr lang="en-US" sz="2600" dirty="0" err="1"/>
              <a:t>sinchiklab</a:t>
            </a:r>
            <a:r>
              <a:rPr lang="en-US" sz="2600" dirty="0"/>
              <a:t> </a:t>
            </a:r>
            <a:r>
              <a:rPr lang="en-US" sz="2600" dirty="0" err="1"/>
              <a:t>bajarilganda</a:t>
            </a:r>
            <a:r>
              <a:rPr lang="en-US" sz="2600" dirty="0"/>
              <a:t> ham </a:t>
            </a:r>
            <a:r>
              <a:rPr lang="en-US" sz="2600" dirty="0" err="1"/>
              <a:t>albatta</a:t>
            </a:r>
            <a:r>
              <a:rPr lang="en-US" sz="2600" dirty="0"/>
              <a:t> </a:t>
            </a:r>
            <a:r>
              <a:rPr lang="en-US" sz="2600" dirty="0" err="1"/>
              <a:t>xatoliklar</a:t>
            </a:r>
            <a:r>
              <a:rPr lang="en-US" sz="2600" dirty="0"/>
              <a:t> </a:t>
            </a:r>
            <a:r>
              <a:rPr lang="en-US" sz="2600" dirty="0" err="1"/>
              <a:t>kuzatiladi</a:t>
            </a:r>
            <a:r>
              <a:rPr lang="en-US" sz="2600" dirty="0" smtClean="0"/>
              <a:t>.</a:t>
            </a:r>
            <a:r>
              <a:rPr lang="en-US" sz="24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432563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228600"/>
            <a:ext cx="10394707" cy="5145985"/>
          </a:xfrm>
        </p:spPr>
        <p:txBody>
          <a:bodyPr>
            <a:normAutofit fontScale="92500"/>
          </a:bodyPr>
          <a:lstStyle/>
          <a:p>
            <a:pPr marL="0" indent="361950">
              <a:spcBef>
                <a:spcPts val="0"/>
              </a:spcBef>
              <a:buNone/>
            </a:pPr>
            <a:r>
              <a:rPr lang="en-US" sz="2600" dirty="0" err="1"/>
              <a:t>Har</a:t>
            </a:r>
            <a:r>
              <a:rPr lang="en-US" sz="2600" dirty="0"/>
              <a:t> </a:t>
            </a:r>
            <a:r>
              <a:rPr lang="en-US" sz="2600" dirty="0" err="1"/>
              <a:t>qanday</a:t>
            </a:r>
            <a:r>
              <a:rPr lang="en-US" sz="2600" dirty="0"/>
              <a:t> </a:t>
            </a:r>
            <a:r>
              <a:rPr lang="en-US" sz="2600" dirty="0" err="1"/>
              <a:t>o`lchov</a:t>
            </a:r>
            <a:r>
              <a:rPr lang="en-US" sz="2600" dirty="0"/>
              <a:t>, </a:t>
            </a:r>
            <a:r>
              <a:rPr lang="en-US" sz="2600" dirty="0" err="1"/>
              <a:t>qanchalik</a:t>
            </a:r>
            <a:r>
              <a:rPr lang="en-US" sz="2600" dirty="0"/>
              <a:t> </a:t>
            </a:r>
            <a:r>
              <a:rPr lang="en-US" sz="2600" dirty="0" err="1"/>
              <a:t>aniq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puxta</a:t>
            </a:r>
            <a:r>
              <a:rPr lang="en-US" sz="2600" dirty="0"/>
              <a:t> </a:t>
            </a:r>
            <a:r>
              <a:rPr lang="en-US" sz="2600" dirty="0" err="1"/>
              <a:t>o`tkazilishidan</a:t>
            </a:r>
            <a:r>
              <a:rPr lang="en-US" sz="2600" dirty="0"/>
              <a:t> </a:t>
            </a:r>
            <a:r>
              <a:rPr lang="en-US" sz="2600" dirty="0" err="1"/>
              <a:t>qat’iy</a:t>
            </a:r>
            <a:r>
              <a:rPr lang="en-US" sz="2600" dirty="0"/>
              <a:t> </a:t>
            </a:r>
            <a:r>
              <a:rPr lang="en-US" sz="2600" dirty="0" err="1"/>
              <a:t>nazar</a:t>
            </a:r>
            <a:r>
              <a:rPr lang="en-US" sz="2600" dirty="0"/>
              <a:t>, </a:t>
            </a:r>
            <a:r>
              <a:rPr lang="en-US" sz="2600" dirty="0" err="1"/>
              <a:t>ma’lum</a:t>
            </a:r>
            <a:r>
              <a:rPr lang="en-US" sz="2600" dirty="0"/>
              <a:t> </a:t>
            </a:r>
            <a:r>
              <a:rPr lang="en-US" sz="2600" dirty="0" err="1"/>
              <a:t>darajada</a:t>
            </a:r>
            <a:r>
              <a:rPr lang="en-US" sz="2600" dirty="0"/>
              <a:t> </a:t>
            </a:r>
            <a:r>
              <a:rPr lang="en-US" sz="2600" dirty="0" err="1"/>
              <a:t>xatoga</a:t>
            </a:r>
            <a:r>
              <a:rPr lang="en-US" sz="2600" dirty="0"/>
              <a:t> </a:t>
            </a:r>
            <a:r>
              <a:rPr lang="en-US" sz="2600" dirty="0" err="1"/>
              <a:t>ega</a:t>
            </a:r>
            <a:r>
              <a:rPr lang="en-US" sz="2600" dirty="0"/>
              <a:t> </a:t>
            </a:r>
            <a:r>
              <a:rPr lang="en-US" sz="2600" dirty="0" err="1"/>
              <a:t>bo`ladi</a:t>
            </a:r>
            <a:r>
              <a:rPr lang="en-US" sz="2600" dirty="0"/>
              <a:t>. </a:t>
            </a:r>
            <a:r>
              <a:rPr lang="en-US" sz="2600" dirty="0" err="1"/>
              <a:t>SHu</a:t>
            </a:r>
            <a:r>
              <a:rPr lang="en-US" sz="2600" dirty="0"/>
              <a:t> </a:t>
            </a:r>
            <a:r>
              <a:rPr lang="en-US" sz="2600" dirty="0" err="1"/>
              <a:t>sababli</a:t>
            </a:r>
            <a:r>
              <a:rPr lang="en-US" sz="2600" dirty="0"/>
              <a:t> </a:t>
            </a: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natijasi</a:t>
            </a:r>
            <a:r>
              <a:rPr lang="en-US" sz="2600" dirty="0"/>
              <a:t> </a:t>
            </a:r>
            <a:r>
              <a:rPr lang="en-US" sz="2600" dirty="0" err="1"/>
              <a:t>haqiqiy</a:t>
            </a:r>
            <a:r>
              <a:rPr lang="en-US" sz="2600" dirty="0"/>
              <a:t> </a:t>
            </a:r>
            <a:r>
              <a:rPr lang="en-US" sz="2600" dirty="0" err="1"/>
              <a:t>kattalik</a:t>
            </a:r>
            <a:r>
              <a:rPr lang="en-US" sz="2600" dirty="0"/>
              <a:t> </a:t>
            </a:r>
            <a:r>
              <a:rPr lang="en-US" sz="2600" dirty="0" err="1"/>
              <a:t>emas</a:t>
            </a:r>
            <a:r>
              <a:rPr lang="en-US" sz="2600" dirty="0"/>
              <a:t> </a:t>
            </a:r>
            <a:r>
              <a:rPr lang="en-US" sz="2600" dirty="0" err="1"/>
              <a:t>uning</a:t>
            </a:r>
            <a:r>
              <a:rPr lang="en-US" sz="2600" dirty="0"/>
              <a:t> </a:t>
            </a:r>
            <a:r>
              <a:rPr lang="en-US" sz="2600" dirty="0" err="1"/>
              <a:t>yaqin</a:t>
            </a:r>
            <a:r>
              <a:rPr lang="en-US" sz="2600" dirty="0"/>
              <a:t> </a:t>
            </a:r>
            <a:r>
              <a:rPr lang="en-US" sz="2600" dirty="0" err="1"/>
              <a:t>qiymati</a:t>
            </a:r>
            <a:r>
              <a:rPr lang="en-US" sz="2600" dirty="0"/>
              <a:t> </a:t>
            </a:r>
            <a:r>
              <a:rPr lang="en-US" sz="2600" dirty="0" err="1"/>
              <a:t>hisoblanadi</a:t>
            </a:r>
            <a:r>
              <a:rPr lang="en-US" sz="2600" dirty="0"/>
              <a:t>. </a:t>
            </a:r>
            <a:r>
              <a:rPr lang="en-US" sz="2600" dirty="0" err="1"/>
              <a:t>Haqiqiy</a:t>
            </a:r>
            <a:r>
              <a:rPr lang="en-US" sz="2600" dirty="0"/>
              <a:t> </a:t>
            </a:r>
            <a:r>
              <a:rPr lang="en-US" sz="2600" dirty="0" err="1"/>
              <a:t>kattalikni</a:t>
            </a:r>
            <a:r>
              <a:rPr lang="en-US" sz="2600" dirty="0"/>
              <a:t> </a:t>
            </a:r>
            <a:r>
              <a:rPr lang="en-US" sz="2600" dirty="0" err="1"/>
              <a:t>bilish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xatolari</a:t>
            </a:r>
            <a:r>
              <a:rPr lang="en-US" sz="2600" dirty="0"/>
              <a:t> </a:t>
            </a:r>
            <a:r>
              <a:rPr lang="en-US" sz="2600" dirty="0" err="1"/>
              <a:t>aniqlanadi</a:t>
            </a:r>
            <a:r>
              <a:rPr lang="en-US" sz="2600" dirty="0"/>
              <a:t>.</a:t>
            </a:r>
          </a:p>
          <a:p>
            <a:pPr marL="0" indent="361950">
              <a:spcBef>
                <a:spcPts val="0"/>
              </a:spcBef>
              <a:buNone/>
            </a:pPr>
            <a:r>
              <a:rPr lang="en-US" sz="2600" dirty="0" err="1"/>
              <a:t>Absolyut</a:t>
            </a:r>
            <a:r>
              <a:rPr lang="en-US" sz="2600" dirty="0"/>
              <a:t> </a:t>
            </a:r>
            <a:r>
              <a:rPr lang="en-US" sz="2600" dirty="0" err="1"/>
              <a:t>xato</a:t>
            </a:r>
            <a:r>
              <a:rPr lang="en-US" sz="2600" dirty="0"/>
              <a:t>. </a:t>
            </a:r>
            <a:r>
              <a:rPr lang="en-US" sz="2600" dirty="0" err="1"/>
              <a:t>Absolyut</a:t>
            </a:r>
            <a:r>
              <a:rPr lang="en-US" sz="2600" dirty="0"/>
              <a:t> </a:t>
            </a:r>
            <a:r>
              <a:rPr lang="en-US" sz="2600" dirty="0" err="1"/>
              <a:t>xato</a:t>
            </a:r>
            <a:r>
              <a:rPr lang="en-US" sz="2600" dirty="0"/>
              <a:t> (a) </a:t>
            </a:r>
            <a:r>
              <a:rPr lang="en-US" sz="2600" dirty="0" err="1"/>
              <a:t>haqiqiy</a:t>
            </a:r>
            <a:r>
              <a:rPr lang="en-US" sz="2600" dirty="0"/>
              <a:t> </a:t>
            </a:r>
            <a:r>
              <a:rPr lang="en-US" sz="2600" dirty="0" err="1"/>
              <a:t>kattalik</a:t>
            </a:r>
            <a:r>
              <a:rPr lang="en-US" sz="2600" dirty="0"/>
              <a:t> </a:t>
            </a:r>
            <a:r>
              <a:rPr lang="en-US" sz="2600" dirty="0" err="1"/>
              <a:t>yoki</a:t>
            </a:r>
            <a:r>
              <a:rPr lang="en-US" sz="2600" dirty="0"/>
              <a:t> </a:t>
            </a:r>
            <a:r>
              <a:rPr lang="en-US" sz="2600" dirty="0" err="1"/>
              <a:t>aniq</a:t>
            </a:r>
            <a:r>
              <a:rPr lang="en-US" sz="2600" dirty="0"/>
              <a:t> </a:t>
            </a:r>
            <a:r>
              <a:rPr lang="en-US" sz="2600" dirty="0" err="1"/>
              <a:t>qiymat</a:t>
            </a:r>
            <a:r>
              <a:rPr lang="en-US" sz="2600" dirty="0"/>
              <a:t> (A)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ya-qin</a:t>
            </a:r>
            <a:r>
              <a:rPr lang="en-US" sz="2600" dirty="0"/>
              <a:t> </a:t>
            </a:r>
            <a:r>
              <a:rPr lang="en-US" sz="2600" dirty="0" err="1"/>
              <a:t>qiymat</a:t>
            </a:r>
            <a:r>
              <a:rPr lang="en-US" sz="2600" dirty="0"/>
              <a:t> (Y) </a:t>
            </a:r>
            <a:r>
              <a:rPr lang="en-US" sz="2600" dirty="0" err="1"/>
              <a:t>o`rtasidagi</a:t>
            </a:r>
            <a:r>
              <a:rPr lang="en-US" sz="2600" dirty="0"/>
              <a:t> </a:t>
            </a:r>
            <a:r>
              <a:rPr lang="en-US" sz="2600" dirty="0" err="1"/>
              <a:t>farqqa</a:t>
            </a:r>
            <a:r>
              <a:rPr lang="en-US" sz="2600" dirty="0"/>
              <a:t> </a:t>
            </a:r>
            <a:r>
              <a:rPr lang="en-US" sz="2600" dirty="0" err="1"/>
              <a:t>teng</a:t>
            </a:r>
            <a:r>
              <a:rPr lang="en-US" sz="2600" dirty="0"/>
              <a:t>.</a:t>
            </a:r>
          </a:p>
          <a:p>
            <a:pPr marL="0" indent="361950">
              <a:spcBef>
                <a:spcPts val="0"/>
              </a:spcBef>
              <a:buNone/>
            </a:pPr>
            <a:r>
              <a:rPr lang="en-US" sz="2600" cap="none" dirty="0" smtClean="0"/>
              <a:t>a</a:t>
            </a:r>
            <a:r>
              <a:rPr lang="en-US" sz="2600" dirty="0" smtClean="0"/>
              <a:t> </a:t>
            </a:r>
            <a:r>
              <a:rPr lang="en-US" sz="2600" dirty="0"/>
              <a:t>= A – Y				      (1.1)</a:t>
            </a:r>
          </a:p>
          <a:p>
            <a:pPr marL="0" indent="361950">
              <a:spcBef>
                <a:spcPts val="0"/>
              </a:spcBef>
              <a:buNone/>
            </a:pPr>
            <a:r>
              <a:rPr lang="en-US" sz="2600" dirty="0" err="1"/>
              <a:t>Aniq</a:t>
            </a:r>
            <a:r>
              <a:rPr lang="en-US" sz="2600" dirty="0"/>
              <a:t> </a:t>
            </a:r>
            <a:r>
              <a:rPr lang="en-US" sz="2600" dirty="0" err="1"/>
              <a:t>qiymatning</a:t>
            </a:r>
            <a:r>
              <a:rPr lang="en-US" sz="2600" dirty="0"/>
              <a:t> </a:t>
            </a:r>
            <a:r>
              <a:rPr lang="en-US" sz="2600" dirty="0" err="1"/>
              <a:t>noma’lumligi</a:t>
            </a:r>
            <a:r>
              <a:rPr lang="en-US" sz="2600" dirty="0"/>
              <a:t> </a:t>
            </a:r>
            <a:r>
              <a:rPr lang="en-US" sz="2600" dirty="0" err="1"/>
              <a:t>sababli</a:t>
            </a:r>
            <a:r>
              <a:rPr lang="en-US" sz="2600" dirty="0"/>
              <a:t> </a:t>
            </a:r>
            <a:r>
              <a:rPr lang="en-US" sz="2600" dirty="0" err="1"/>
              <a:t>absolyut</a:t>
            </a:r>
            <a:r>
              <a:rPr lang="en-US" sz="2600" dirty="0"/>
              <a:t> </a:t>
            </a:r>
            <a:r>
              <a:rPr lang="en-US" sz="2600" dirty="0" err="1"/>
              <a:t>xato</a:t>
            </a:r>
            <a:r>
              <a:rPr lang="en-US" sz="2600" dirty="0"/>
              <a:t> ham </a:t>
            </a:r>
            <a:r>
              <a:rPr lang="en-US" sz="2600" dirty="0" err="1"/>
              <a:t>noma’lumdir</a:t>
            </a:r>
            <a:r>
              <a:rPr lang="en-US" sz="2600" dirty="0"/>
              <a:t>. Bun-</a:t>
            </a:r>
            <a:r>
              <a:rPr lang="en-US" sz="2600" dirty="0" err="1"/>
              <a:t>dan</a:t>
            </a:r>
            <a:r>
              <a:rPr lang="en-US" sz="2600" dirty="0"/>
              <a:t> </a:t>
            </a:r>
            <a:r>
              <a:rPr lang="en-US" sz="2600" dirty="0" err="1"/>
              <a:t>tashqari</a:t>
            </a:r>
            <a:r>
              <a:rPr lang="en-US" sz="2600" dirty="0"/>
              <a:t>, </a:t>
            </a:r>
            <a:r>
              <a:rPr lang="en-US" sz="2600" dirty="0" err="1"/>
              <a:t>uning</a:t>
            </a:r>
            <a:r>
              <a:rPr lang="en-US" sz="2600" dirty="0"/>
              <a:t> </a:t>
            </a:r>
            <a:r>
              <a:rPr lang="en-US" sz="2600" dirty="0" err="1"/>
              <a:t>musbat</a:t>
            </a:r>
            <a:r>
              <a:rPr lang="en-US" sz="2600" dirty="0"/>
              <a:t> </a:t>
            </a:r>
            <a:r>
              <a:rPr lang="en-US" sz="2600" dirty="0" err="1"/>
              <a:t>yoki</a:t>
            </a:r>
            <a:r>
              <a:rPr lang="en-US" sz="2600" dirty="0"/>
              <a:t> </a:t>
            </a:r>
            <a:r>
              <a:rPr lang="en-US" sz="2600" dirty="0" err="1"/>
              <a:t>manfiyligi</a:t>
            </a:r>
            <a:r>
              <a:rPr lang="en-US" sz="2600" dirty="0"/>
              <a:t> ham </a:t>
            </a:r>
            <a:r>
              <a:rPr lang="en-US" sz="2600" dirty="0" err="1"/>
              <a:t>noma’lum</a:t>
            </a:r>
            <a:r>
              <a:rPr lang="en-US" sz="2600" dirty="0"/>
              <a:t>. </a:t>
            </a:r>
            <a:r>
              <a:rPr lang="en-US" sz="2600" dirty="0" err="1"/>
              <a:t>SHuning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(1.1) formula </a:t>
            </a:r>
            <a:r>
              <a:rPr lang="en-US" sz="2600" dirty="0" err="1"/>
              <a:t>quyidagi</a:t>
            </a:r>
            <a:r>
              <a:rPr lang="en-US" sz="2600" dirty="0"/>
              <a:t> </a:t>
            </a:r>
            <a:r>
              <a:rPr lang="en-US" sz="2600" dirty="0" err="1"/>
              <a:t>ko`rinishga</a:t>
            </a:r>
            <a:r>
              <a:rPr lang="en-US" sz="2600" dirty="0"/>
              <a:t> </a:t>
            </a:r>
            <a:r>
              <a:rPr lang="en-US" sz="2600" dirty="0" err="1"/>
              <a:t>keltirilgan</a:t>
            </a:r>
            <a:r>
              <a:rPr lang="en-US" sz="2600" dirty="0"/>
              <a:t>:</a:t>
            </a:r>
          </a:p>
          <a:p>
            <a:pPr marL="0" indent="361950">
              <a:spcBef>
                <a:spcPts val="0"/>
              </a:spcBef>
              <a:buNone/>
            </a:pPr>
            <a:r>
              <a:rPr lang="en-US" sz="2600" cap="none" dirty="0" smtClean="0"/>
              <a:t>a </a:t>
            </a:r>
            <a:r>
              <a:rPr lang="en-US" sz="2600" dirty="0" smtClean="0"/>
              <a:t>= </a:t>
            </a:r>
            <a:r>
              <a:rPr lang="en-US" sz="2600" dirty="0" err="1" smtClean="0"/>
              <a:t>Y±a</a:t>
            </a:r>
            <a:r>
              <a:rPr lang="en-US" sz="2600" dirty="0" smtClean="0"/>
              <a:t> </a:t>
            </a:r>
            <a:r>
              <a:rPr lang="en-US" sz="2600" dirty="0"/>
              <a:t>			(1.2</a:t>
            </a:r>
            <a:r>
              <a:rPr lang="en-US" sz="2600" dirty="0" smtClean="0"/>
              <a:t>)</a:t>
            </a:r>
            <a:endParaRPr lang="ru-RU" sz="26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/>
        </p:nvGraphicFramePr>
        <p:xfrm>
          <a:off x="0" y="0"/>
          <a:ext cx="139700" cy="152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name="Уравнение" r:id="rId3" imgW="139639" imgH="152334" progId="Equation.3">
                  <p:embed/>
                </p:oleObj>
              </mc:Choice>
              <mc:Fallback>
                <p:oleObj name="Уравнение" r:id="rId3" imgW="139639" imgH="152334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39700" cy="152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439182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326571"/>
            <a:ext cx="10394707" cy="5107578"/>
          </a:xfrm>
        </p:spPr>
        <p:txBody>
          <a:bodyPr>
            <a:noAutofit/>
          </a:bodyPr>
          <a:lstStyle/>
          <a:p>
            <a:pPr marL="0" indent="447675" algn="just">
              <a:spcBef>
                <a:spcPts val="0"/>
              </a:spcBef>
              <a:buNone/>
            </a:pPr>
            <a:r>
              <a:rPr lang="en-US" sz="2600" dirty="0" err="1"/>
              <a:t>Aniq</a:t>
            </a:r>
            <a:r>
              <a:rPr lang="en-US" sz="2600" dirty="0"/>
              <a:t> </a:t>
            </a:r>
            <a:r>
              <a:rPr lang="en-US" sz="2600" dirty="0" err="1"/>
              <a:t>qiymatni</a:t>
            </a:r>
            <a:r>
              <a:rPr lang="en-US" sz="2600" dirty="0"/>
              <a:t> </a:t>
            </a:r>
            <a:r>
              <a:rPr lang="en-US" sz="2600" dirty="0" err="1"/>
              <a:t>hisoblash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absolyut</a:t>
            </a:r>
            <a:r>
              <a:rPr lang="en-US" sz="2600" dirty="0"/>
              <a:t> </a:t>
            </a:r>
            <a:r>
              <a:rPr lang="en-US" sz="2600" dirty="0" err="1"/>
              <a:t>xatoning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 </a:t>
            </a:r>
            <a:r>
              <a:rPr lang="en-US" sz="2600" dirty="0" err="1"/>
              <a:t>bo`lgan</a:t>
            </a:r>
            <a:r>
              <a:rPr lang="en-US" sz="2600" dirty="0"/>
              <a:t> </a:t>
            </a:r>
            <a:r>
              <a:rPr lang="en-US" sz="2600" dirty="0" err="1"/>
              <a:t>maksimal</a:t>
            </a:r>
            <a:r>
              <a:rPr lang="en-US" sz="2600" dirty="0"/>
              <a:t> </a:t>
            </a:r>
            <a:r>
              <a:rPr lang="en-US" sz="2600" dirty="0" err="1"/>
              <a:t>qiymati</a:t>
            </a:r>
            <a:r>
              <a:rPr lang="en-US" sz="2600" dirty="0"/>
              <a:t> (am) </a:t>
            </a:r>
            <a:r>
              <a:rPr lang="en-US" sz="2600" dirty="0" err="1"/>
              <a:t>qabul</a:t>
            </a:r>
            <a:r>
              <a:rPr lang="en-US" sz="2600" dirty="0"/>
              <a:t> </a:t>
            </a:r>
            <a:r>
              <a:rPr lang="en-US" sz="2600" dirty="0" err="1"/>
              <a:t>qilingan</a:t>
            </a:r>
            <a:r>
              <a:rPr lang="en-US" sz="2600" dirty="0"/>
              <a:t>. Bu </a:t>
            </a:r>
            <a:r>
              <a:rPr lang="en-US" sz="2600" dirty="0" err="1"/>
              <a:t>qiymat</a:t>
            </a:r>
            <a:r>
              <a:rPr lang="en-US" sz="2600" dirty="0"/>
              <a:t> </a:t>
            </a:r>
            <a:r>
              <a:rPr lang="en-US" sz="2600" dirty="0" err="1"/>
              <a:t>har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yoki</a:t>
            </a:r>
            <a:r>
              <a:rPr lang="en-US" sz="2600" dirty="0"/>
              <a:t> </a:t>
            </a: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asbobi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norma</a:t>
            </a:r>
            <a:r>
              <a:rPr lang="en-US" sz="2600" dirty="0"/>
              <a:t> </a:t>
            </a:r>
            <a:r>
              <a:rPr lang="en-US" sz="2600" dirty="0" err="1"/>
              <a:t>bo`yicha</a:t>
            </a:r>
            <a:r>
              <a:rPr lang="en-US" sz="2600" dirty="0"/>
              <a:t> </a:t>
            </a:r>
            <a:r>
              <a:rPr lang="en-US" sz="2600" dirty="0" err="1"/>
              <a:t>ruxsat</a:t>
            </a:r>
            <a:r>
              <a:rPr lang="en-US" sz="2600" dirty="0"/>
              <a:t> </a:t>
            </a:r>
            <a:r>
              <a:rPr lang="en-US" sz="2600" dirty="0" err="1"/>
              <a:t>etilgan</a:t>
            </a:r>
            <a:r>
              <a:rPr lang="en-US" sz="2600" dirty="0"/>
              <a:t> </a:t>
            </a:r>
            <a:r>
              <a:rPr lang="en-US" sz="2600" dirty="0" err="1"/>
              <a:t>eng</a:t>
            </a:r>
            <a:r>
              <a:rPr lang="en-US" sz="2600" dirty="0"/>
              <a:t> </a:t>
            </a:r>
            <a:r>
              <a:rPr lang="en-US" sz="2600" dirty="0" err="1"/>
              <a:t>katta</a:t>
            </a:r>
            <a:r>
              <a:rPr lang="en-US" sz="2600" dirty="0"/>
              <a:t> </a:t>
            </a:r>
            <a:r>
              <a:rPr lang="en-US" sz="2600" dirty="0" err="1"/>
              <a:t>xatodir</a:t>
            </a:r>
            <a:r>
              <a:rPr lang="en-US" sz="2600" dirty="0"/>
              <a:t>. Bu </a:t>
            </a:r>
            <a:r>
              <a:rPr lang="en-US" sz="2600" dirty="0" err="1"/>
              <a:t>qiymat</a:t>
            </a:r>
            <a:r>
              <a:rPr lang="en-US" sz="2600" dirty="0"/>
              <a:t> </a:t>
            </a:r>
            <a:r>
              <a:rPr lang="en-US" sz="2600" dirty="0" err="1"/>
              <a:t>shkalaning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bo`limi</a:t>
            </a:r>
            <a:r>
              <a:rPr lang="en-US" sz="2600" dirty="0"/>
              <a:t>, </a:t>
            </a:r>
            <a:r>
              <a:rPr lang="en-US" sz="2600" dirty="0" err="1"/>
              <a:t>ayrim</a:t>
            </a:r>
            <a:r>
              <a:rPr lang="en-US" sz="2600" dirty="0"/>
              <a:t> </a:t>
            </a:r>
            <a:r>
              <a:rPr lang="en-US" sz="2600" dirty="0" err="1"/>
              <a:t>hollarda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bo`limning</a:t>
            </a:r>
            <a:r>
              <a:rPr lang="en-US" sz="2600" dirty="0"/>
              <a:t> </a:t>
            </a:r>
            <a:r>
              <a:rPr lang="en-US" sz="2600" dirty="0" err="1"/>
              <a:t>yarmiga</a:t>
            </a:r>
            <a:r>
              <a:rPr lang="en-US" sz="2600" dirty="0"/>
              <a:t> </a:t>
            </a:r>
            <a:r>
              <a:rPr lang="en-US" sz="2600" dirty="0" err="1"/>
              <a:t>teng</a:t>
            </a:r>
            <a:r>
              <a:rPr lang="en-US" sz="2600" dirty="0"/>
              <a:t>.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bo`lim</a:t>
            </a:r>
            <a:r>
              <a:rPr lang="en-US" sz="2600" dirty="0"/>
              <a:t>  </a:t>
            </a:r>
            <a:r>
              <a:rPr lang="en-US" sz="2600" dirty="0" err="1"/>
              <a:t>shkalaning</a:t>
            </a:r>
            <a:r>
              <a:rPr lang="en-US" sz="2600" dirty="0"/>
              <a:t> </a:t>
            </a:r>
            <a:r>
              <a:rPr lang="en-US" sz="2600" dirty="0" err="1"/>
              <a:t>yonma</a:t>
            </a:r>
            <a:r>
              <a:rPr lang="en-US" sz="2600" dirty="0"/>
              <a:t>-yon </a:t>
            </a:r>
            <a:r>
              <a:rPr lang="en-US" sz="2600" dirty="0" err="1"/>
              <a:t>turgan</a:t>
            </a:r>
            <a:r>
              <a:rPr lang="en-US" sz="2600" dirty="0"/>
              <a:t> </a:t>
            </a:r>
            <a:r>
              <a:rPr lang="en-US" sz="2600" dirty="0" err="1"/>
              <a:t>ikki</a:t>
            </a:r>
            <a:r>
              <a:rPr lang="en-US" sz="2600" dirty="0"/>
              <a:t> </a:t>
            </a:r>
            <a:r>
              <a:rPr lang="en-US" sz="2600" dirty="0" err="1"/>
              <a:t>chiziqchasi</a:t>
            </a:r>
            <a:r>
              <a:rPr lang="en-US" sz="2600" dirty="0"/>
              <a:t> </a:t>
            </a:r>
            <a:r>
              <a:rPr lang="en-US" sz="2600" dirty="0" err="1"/>
              <a:t>orasidagi</a:t>
            </a:r>
            <a:r>
              <a:rPr lang="en-US" sz="2600" dirty="0"/>
              <a:t> </a:t>
            </a:r>
            <a:r>
              <a:rPr lang="en-US" sz="2600" dirty="0" err="1"/>
              <a:t>masofaga</a:t>
            </a:r>
            <a:r>
              <a:rPr lang="en-US" sz="2600" dirty="0"/>
              <a:t> </a:t>
            </a:r>
            <a:r>
              <a:rPr lang="en-US" sz="2600" dirty="0" err="1"/>
              <a:t>teng</a:t>
            </a:r>
            <a:r>
              <a:rPr lang="en-US" sz="2600" dirty="0"/>
              <a:t>.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bo`lim</a:t>
            </a:r>
            <a:r>
              <a:rPr lang="en-US" sz="2600" dirty="0"/>
              <a:t> </a:t>
            </a:r>
            <a:r>
              <a:rPr lang="en-US" sz="2600" dirty="0" err="1"/>
              <a:t>bahosi</a:t>
            </a:r>
            <a:r>
              <a:rPr lang="en-US" sz="2600" dirty="0"/>
              <a:t>  </a:t>
            </a:r>
            <a:r>
              <a:rPr lang="en-US" sz="2600" dirty="0" err="1"/>
              <a:t>esa</a:t>
            </a:r>
            <a:r>
              <a:rPr lang="en-US" sz="2600" dirty="0"/>
              <a:t> </a:t>
            </a:r>
            <a:r>
              <a:rPr lang="en-US" sz="2600" dirty="0" err="1"/>
              <a:t>uning</a:t>
            </a:r>
            <a:r>
              <a:rPr lang="en-US" sz="2600" dirty="0"/>
              <a:t> </a:t>
            </a: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birligida</a:t>
            </a:r>
            <a:r>
              <a:rPr lang="en-US" sz="2600" dirty="0"/>
              <a:t> </a:t>
            </a:r>
            <a:r>
              <a:rPr lang="en-US" sz="2600" dirty="0" err="1"/>
              <a:t>ifodalangan</a:t>
            </a:r>
            <a:r>
              <a:rPr lang="en-US" sz="2600" dirty="0"/>
              <a:t> </a:t>
            </a:r>
            <a:r>
              <a:rPr lang="en-US" sz="2600" dirty="0" err="1"/>
              <a:t>qiymatidir</a:t>
            </a:r>
            <a:r>
              <a:rPr lang="en-US" sz="2600" dirty="0"/>
              <a:t>.</a:t>
            </a:r>
          </a:p>
          <a:p>
            <a:pPr marL="0" indent="447675" algn="just">
              <a:spcBef>
                <a:spcPts val="0"/>
              </a:spcBef>
              <a:buNone/>
            </a:pPr>
            <a:r>
              <a:rPr lang="en-US" sz="2600" dirty="0" err="1"/>
              <a:t>Yuqorida</a:t>
            </a:r>
            <a:r>
              <a:rPr lang="en-US" sz="2600" dirty="0"/>
              <a:t> </a:t>
            </a:r>
            <a:r>
              <a:rPr lang="en-US" sz="2600" dirty="0" err="1"/>
              <a:t>aytilganidek</a:t>
            </a:r>
            <a:r>
              <a:rPr lang="en-US" sz="2600" dirty="0"/>
              <a:t>, </a:t>
            </a:r>
            <a:r>
              <a:rPr lang="en-US" sz="2600" dirty="0" err="1"/>
              <a:t>mutlaq</a:t>
            </a:r>
            <a:r>
              <a:rPr lang="en-US" sz="2600" dirty="0"/>
              <a:t> </a:t>
            </a:r>
            <a:r>
              <a:rPr lang="en-US" sz="2600" dirty="0" err="1"/>
              <a:t>xato</a:t>
            </a:r>
            <a:r>
              <a:rPr lang="en-US" sz="2600" dirty="0"/>
              <a:t> </a:t>
            </a:r>
            <a:r>
              <a:rPr lang="en-US" sz="2600" dirty="0" err="1"/>
              <a:t>noma’lum</a:t>
            </a:r>
            <a:r>
              <a:rPr lang="en-US" sz="2600" dirty="0"/>
              <a:t>, </a:t>
            </a:r>
            <a:r>
              <a:rPr lang="en-US" sz="2600" dirty="0" err="1"/>
              <a:t>lekin</a:t>
            </a:r>
            <a:r>
              <a:rPr lang="en-US" sz="2600" dirty="0"/>
              <a:t> </a:t>
            </a:r>
            <a:r>
              <a:rPr lang="en-US" sz="2600" dirty="0" err="1"/>
              <a:t>to`g’ri</a:t>
            </a:r>
            <a:r>
              <a:rPr lang="en-US" sz="2600" dirty="0"/>
              <a:t> </a:t>
            </a:r>
            <a:r>
              <a:rPr lang="en-US" sz="2600" dirty="0" err="1"/>
              <a:t>o`tkazilgan</a:t>
            </a:r>
            <a:r>
              <a:rPr lang="en-US" sz="2600" dirty="0"/>
              <a:t> </a:t>
            </a:r>
            <a:r>
              <a:rPr lang="en-US" sz="2600" dirty="0" err="1"/>
              <a:t>o`lchovda</a:t>
            </a:r>
            <a:r>
              <a:rPr lang="en-US" sz="2600" dirty="0"/>
              <a:t> </a:t>
            </a:r>
            <a:r>
              <a:rPr lang="en-US" sz="2600" dirty="0" err="1"/>
              <a:t>uning</a:t>
            </a:r>
            <a:r>
              <a:rPr lang="en-US" sz="2600" dirty="0"/>
              <a:t> </a:t>
            </a:r>
            <a:r>
              <a:rPr lang="en-US" sz="2600" dirty="0" err="1"/>
              <a:t>qiymati</a:t>
            </a:r>
            <a:r>
              <a:rPr lang="en-US" sz="2600" dirty="0"/>
              <a:t> </a:t>
            </a:r>
            <a:r>
              <a:rPr lang="en-US" sz="2600" dirty="0" err="1"/>
              <a:t>maksimal</a:t>
            </a:r>
            <a:r>
              <a:rPr lang="en-US" sz="2600" dirty="0"/>
              <a:t> </a:t>
            </a:r>
            <a:r>
              <a:rPr lang="en-US" sz="2600" dirty="0" err="1"/>
              <a:t>mutlaq</a:t>
            </a:r>
            <a:r>
              <a:rPr lang="en-US" sz="2600" dirty="0"/>
              <a:t> </a:t>
            </a:r>
            <a:r>
              <a:rPr lang="en-US" sz="2600" dirty="0" err="1"/>
              <a:t>xato</a:t>
            </a:r>
            <a:r>
              <a:rPr lang="en-US" sz="2600" dirty="0"/>
              <a:t> </a:t>
            </a:r>
            <a:r>
              <a:rPr lang="en-US" sz="2600" dirty="0" err="1"/>
              <a:t>qiymatidan</a:t>
            </a:r>
            <a:r>
              <a:rPr lang="en-US" sz="2600" dirty="0"/>
              <a:t> </a:t>
            </a:r>
            <a:r>
              <a:rPr lang="en-US" sz="2600" dirty="0" err="1"/>
              <a:t>katta</a:t>
            </a:r>
            <a:r>
              <a:rPr lang="en-US" sz="2600" dirty="0"/>
              <a:t> </a:t>
            </a:r>
            <a:r>
              <a:rPr lang="en-US" sz="2600" dirty="0" err="1"/>
              <a:t>bo`lishi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 </a:t>
            </a:r>
            <a:r>
              <a:rPr lang="en-US" sz="2600" dirty="0" err="1"/>
              <a:t>emas</a:t>
            </a:r>
            <a:endParaRPr lang="en-US" sz="2600" dirty="0"/>
          </a:p>
          <a:p>
            <a:pPr marL="0" indent="447675" algn="just">
              <a:spcBef>
                <a:spcPts val="0"/>
              </a:spcBef>
              <a:buNone/>
            </a:pPr>
            <a:r>
              <a:rPr lang="en-US" sz="2600" cap="none" dirty="0" smtClean="0"/>
              <a:t>a</a:t>
            </a:r>
            <a:r>
              <a:rPr lang="en-US" sz="2600" dirty="0" smtClean="0"/>
              <a:t> </a:t>
            </a:r>
            <a:r>
              <a:rPr lang="en-US" sz="2600" dirty="0"/>
              <a:t>&lt; </a:t>
            </a:r>
            <a:r>
              <a:rPr lang="en-US" sz="2600" cap="none" dirty="0" smtClean="0"/>
              <a:t>a</a:t>
            </a:r>
            <a:r>
              <a:rPr lang="en-US" sz="2600" baseline="-25000" dirty="0" smtClean="0"/>
              <a:t>m</a:t>
            </a:r>
            <a:r>
              <a:rPr lang="en-US" sz="2600" dirty="0"/>
              <a:t>		    	         (1.3</a:t>
            </a:r>
            <a:r>
              <a:rPr lang="en-US" sz="2600" dirty="0" smtClean="0"/>
              <a:t>)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663050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2775" y="278780"/>
            <a:ext cx="10394707" cy="5288349"/>
          </a:xfrm>
        </p:spPr>
        <p:txBody>
          <a:bodyPr>
            <a:normAutofit/>
          </a:bodyPr>
          <a:lstStyle/>
          <a:p>
            <a:pPr marL="0" indent="447675" algn="just">
              <a:spcBef>
                <a:spcPts val="0"/>
              </a:spcBef>
              <a:buNone/>
            </a:pPr>
            <a:r>
              <a:rPr lang="en-US" sz="2600" dirty="0" err="1"/>
              <a:t>Sinov</a:t>
            </a:r>
            <a:r>
              <a:rPr lang="en-US" sz="2600" dirty="0"/>
              <a:t> </a:t>
            </a:r>
            <a:r>
              <a:rPr lang="en-US" sz="2600" dirty="0" err="1"/>
              <a:t>natijalarini</a:t>
            </a:r>
            <a:r>
              <a:rPr lang="en-US" sz="2600" dirty="0"/>
              <a:t> </a:t>
            </a:r>
            <a:r>
              <a:rPr lang="en-US" sz="2600" dirty="0" err="1"/>
              <a:t>aniqlashda</a:t>
            </a:r>
            <a:r>
              <a:rPr lang="en-US" sz="2600" dirty="0"/>
              <a:t> </a:t>
            </a:r>
            <a:r>
              <a:rPr lang="en-US" sz="2600" dirty="0" err="1"/>
              <a:t>bu</a:t>
            </a:r>
            <a:r>
              <a:rPr lang="en-US" sz="2600" dirty="0"/>
              <a:t> </a:t>
            </a:r>
            <a:r>
              <a:rPr lang="en-US" sz="2600" dirty="0" err="1"/>
              <a:t>ikki</a:t>
            </a:r>
            <a:r>
              <a:rPr lang="en-US" sz="2600" dirty="0"/>
              <a:t> </a:t>
            </a:r>
            <a:r>
              <a:rPr lang="en-US" sz="2600" dirty="0" err="1"/>
              <a:t>qiymat</a:t>
            </a:r>
            <a:r>
              <a:rPr lang="en-US" sz="2600" dirty="0"/>
              <a:t> </a:t>
            </a:r>
            <a:r>
              <a:rPr lang="en-US" sz="2600" dirty="0" err="1"/>
              <a:t>o`zaro</a:t>
            </a:r>
            <a:r>
              <a:rPr lang="en-US" sz="2600" dirty="0"/>
              <a:t> </a:t>
            </a:r>
            <a:r>
              <a:rPr lang="en-US" sz="2600" dirty="0" err="1"/>
              <a:t>teng</a:t>
            </a:r>
            <a:r>
              <a:rPr lang="en-US" sz="2600" dirty="0"/>
              <a:t> </a:t>
            </a:r>
            <a:r>
              <a:rPr lang="en-US" sz="2600" dirty="0" err="1"/>
              <a:t>qilib</a:t>
            </a:r>
            <a:r>
              <a:rPr lang="en-US" sz="2600" dirty="0"/>
              <a:t> </a:t>
            </a:r>
            <a:r>
              <a:rPr lang="en-US" sz="2600" dirty="0" err="1"/>
              <a:t>olinadi</a:t>
            </a:r>
            <a:r>
              <a:rPr lang="en-US" sz="2600" dirty="0"/>
              <a:t>.</a:t>
            </a:r>
          </a:p>
          <a:p>
            <a:pPr marL="0" indent="447675" algn="just">
              <a:spcBef>
                <a:spcPts val="0"/>
              </a:spcBef>
              <a:buNone/>
            </a:pPr>
            <a:r>
              <a:rPr lang="en-US" sz="2600" cap="none" dirty="0" smtClean="0"/>
              <a:t>a</a:t>
            </a:r>
            <a:r>
              <a:rPr lang="en-US" sz="2600" dirty="0" smtClean="0"/>
              <a:t> </a:t>
            </a:r>
            <a:r>
              <a:rPr lang="en-US" sz="2600" dirty="0"/>
              <a:t>=  </a:t>
            </a:r>
            <a:r>
              <a:rPr lang="en-US" sz="2600" dirty="0" smtClean="0"/>
              <a:t>±</a:t>
            </a:r>
            <a:r>
              <a:rPr lang="en-US" sz="2600" cap="none" dirty="0" smtClean="0"/>
              <a:t>a</a:t>
            </a:r>
            <a:r>
              <a:rPr lang="en-US" sz="2600" baseline="-25000" dirty="0" smtClean="0"/>
              <a:t>m</a:t>
            </a:r>
            <a:r>
              <a:rPr lang="en-US" sz="2600" dirty="0" smtClean="0"/>
              <a:t> </a:t>
            </a:r>
            <a:r>
              <a:rPr lang="en-US" sz="2600" dirty="0"/>
              <a:t>		        	  (1.4)</a:t>
            </a:r>
          </a:p>
          <a:p>
            <a:pPr marL="0" indent="447675" algn="just">
              <a:spcBef>
                <a:spcPts val="0"/>
              </a:spcBef>
              <a:buNone/>
            </a:pPr>
            <a:r>
              <a:rPr lang="en-US" sz="2600" dirty="0" err="1"/>
              <a:t>o`z</a:t>
            </a:r>
            <a:r>
              <a:rPr lang="en-US" sz="2600" dirty="0"/>
              <a:t> </a:t>
            </a:r>
            <a:r>
              <a:rPr lang="en-US" sz="2600" dirty="0" err="1"/>
              <a:t>navbatida</a:t>
            </a:r>
            <a:r>
              <a:rPr lang="en-US" sz="2600" dirty="0"/>
              <a:t> 		</a:t>
            </a:r>
            <a:r>
              <a:rPr lang="en-US" sz="2600" cap="none" dirty="0" smtClean="0"/>
              <a:t>a</a:t>
            </a:r>
            <a:r>
              <a:rPr lang="en-US" sz="2600" baseline="-25000" dirty="0" smtClean="0"/>
              <a:t>m</a:t>
            </a:r>
            <a:r>
              <a:rPr lang="en-US" sz="2600" dirty="0" smtClean="0"/>
              <a:t>  </a:t>
            </a:r>
            <a:r>
              <a:rPr lang="en-US" sz="2600" dirty="0"/>
              <a:t>= </a:t>
            </a:r>
            <a:r>
              <a:rPr lang="en-US" sz="2600" cap="none" dirty="0" smtClean="0"/>
              <a:t>s</a:t>
            </a:r>
            <a:r>
              <a:rPr lang="en-US" sz="2600" dirty="0"/>
              <a:t>	                  (1.5)</a:t>
            </a:r>
          </a:p>
          <a:p>
            <a:pPr marL="0" indent="447675" algn="just">
              <a:spcBef>
                <a:spcPts val="0"/>
              </a:spcBef>
              <a:buNone/>
            </a:pPr>
            <a:r>
              <a:rPr lang="en-US" sz="2600" dirty="0" err="1"/>
              <a:t>bu</a:t>
            </a:r>
            <a:r>
              <a:rPr lang="en-US" sz="2600" dirty="0"/>
              <a:t> </a:t>
            </a:r>
            <a:r>
              <a:rPr lang="en-US" sz="2600" dirty="0" err="1"/>
              <a:t>yerda</a:t>
            </a:r>
            <a:r>
              <a:rPr lang="en-US" sz="2600" dirty="0"/>
              <a:t>:  </a:t>
            </a:r>
            <a:r>
              <a:rPr lang="en-US" sz="2600" cap="none" dirty="0" smtClean="0"/>
              <a:t>s</a:t>
            </a:r>
            <a:r>
              <a:rPr lang="en-US" sz="2600" dirty="0" smtClean="0"/>
              <a:t> </a:t>
            </a:r>
            <a:r>
              <a:rPr lang="en-US" sz="2600" dirty="0"/>
              <a:t>–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bo`lim</a:t>
            </a:r>
            <a:r>
              <a:rPr lang="en-US" sz="2600" dirty="0"/>
              <a:t> </a:t>
            </a:r>
            <a:r>
              <a:rPr lang="en-US" sz="2600" dirty="0" err="1"/>
              <a:t>bahosi</a:t>
            </a:r>
            <a:r>
              <a:rPr lang="en-US" sz="2600" dirty="0"/>
              <a:t>.</a:t>
            </a:r>
          </a:p>
          <a:p>
            <a:pPr marL="0" indent="447675" algn="just">
              <a:spcBef>
                <a:spcPts val="0"/>
              </a:spcBef>
              <a:buNone/>
            </a:pPr>
            <a:r>
              <a:rPr lang="en-US" sz="2600" dirty="0" err="1"/>
              <a:t>Maksimal</a:t>
            </a:r>
            <a:r>
              <a:rPr lang="en-US" sz="2600" dirty="0"/>
              <a:t> </a:t>
            </a:r>
            <a:r>
              <a:rPr lang="en-US" sz="2600" dirty="0" err="1"/>
              <a:t>absolyut</a:t>
            </a:r>
            <a:r>
              <a:rPr lang="en-US" sz="2600" dirty="0"/>
              <a:t> </a:t>
            </a:r>
            <a:r>
              <a:rPr lang="en-US" sz="2600" dirty="0" err="1"/>
              <a:t>xato</a:t>
            </a:r>
            <a:r>
              <a:rPr lang="en-US" sz="2600" dirty="0"/>
              <a:t> </a:t>
            </a:r>
            <a:r>
              <a:rPr lang="en-US" sz="2600" cap="none" dirty="0" smtClean="0"/>
              <a:t>a</a:t>
            </a:r>
            <a:r>
              <a:rPr lang="en-US" sz="2600" baseline="-25000" dirty="0" smtClean="0"/>
              <a:t>m</a:t>
            </a:r>
            <a:r>
              <a:rPr lang="en-US" sz="2600" dirty="0" smtClean="0"/>
              <a:t> </a:t>
            </a:r>
            <a:r>
              <a:rPr lang="en-US" sz="2600" dirty="0" err="1"/>
              <a:t>yordamida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turdagi</a:t>
            </a:r>
            <a:r>
              <a:rPr lang="en-US" sz="2600" dirty="0"/>
              <a:t> </a:t>
            </a: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asboblarining</a:t>
            </a:r>
            <a:r>
              <a:rPr lang="en-US" sz="2600" dirty="0"/>
              <a:t> </a:t>
            </a:r>
            <a:r>
              <a:rPr lang="en-US" sz="2600" dirty="0" err="1"/>
              <a:t>aniqligini</a:t>
            </a:r>
            <a:r>
              <a:rPr lang="en-US" sz="2600" dirty="0"/>
              <a:t> </a:t>
            </a:r>
            <a:r>
              <a:rPr lang="en-US" sz="2600" dirty="0" err="1"/>
              <a:t>taqqoslash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. </a:t>
            </a:r>
            <a:r>
              <a:rPr lang="en-US" sz="2600" dirty="0" err="1"/>
              <a:t>Turli</a:t>
            </a:r>
            <a:r>
              <a:rPr lang="en-US" sz="2600" dirty="0"/>
              <a:t> </a:t>
            </a:r>
            <a:r>
              <a:rPr lang="en-US" sz="2600" dirty="0" err="1"/>
              <a:t>asboblarning</a:t>
            </a:r>
            <a:r>
              <a:rPr lang="en-US" sz="2600" dirty="0"/>
              <a:t> </a:t>
            </a:r>
            <a:r>
              <a:rPr lang="en-US" sz="2600" dirty="0" err="1"/>
              <a:t>aniqligini</a:t>
            </a:r>
            <a:r>
              <a:rPr lang="en-US" sz="2600" dirty="0"/>
              <a:t> </a:t>
            </a:r>
            <a:r>
              <a:rPr lang="en-US" sz="2600" dirty="0" err="1"/>
              <a:t>taqqoslash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nisbiy</a:t>
            </a:r>
            <a:r>
              <a:rPr lang="en-US" sz="2600" dirty="0"/>
              <a:t> </a:t>
            </a:r>
            <a:r>
              <a:rPr lang="en-US" sz="2600" dirty="0" err="1"/>
              <a:t>xatodan</a:t>
            </a:r>
            <a:r>
              <a:rPr lang="en-US" sz="2600" dirty="0"/>
              <a:t> </a:t>
            </a:r>
            <a:r>
              <a:rPr lang="en-US" sz="2600" dirty="0" err="1"/>
              <a:t>foydalanish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.</a:t>
            </a:r>
          </a:p>
          <a:p>
            <a:pPr marL="0" indent="447675" algn="just">
              <a:spcBef>
                <a:spcPts val="0"/>
              </a:spcBef>
              <a:buNone/>
            </a:pPr>
            <a:endParaRPr lang="ru-RU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58683" y="4998417"/>
            <a:ext cx="3009341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95612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58683" y="4998417"/>
            <a:ext cx="3009341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6" name="Объект 25"/>
          <p:cNvSpPr>
            <a:spLocks noGrp="1"/>
          </p:cNvSpPr>
          <p:nvPr>
            <p:ph sz="quarter" idx="13"/>
          </p:nvPr>
        </p:nvSpPr>
        <p:spPr>
          <a:xfrm>
            <a:off x="685800" y="369651"/>
            <a:ext cx="10394707" cy="5004935"/>
          </a:xfrm>
        </p:spPr>
        <p:txBody>
          <a:bodyPr>
            <a:noAutofit/>
          </a:bodyPr>
          <a:lstStyle/>
          <a:p>
            <a:pPr marL="0" indent="447675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600" dirty="0" err="1"/>
              <a:t>Nisbiy</a:t>
            </a:r>
            <a:r>
              <a:rPr lang="en-US" sz="2600" dirty="0"/>
              <a:t> </a:t>
            </a:r>
            <a:r>
              <a:rPr lang="en-US" sz="2600" dirty="0" err="1"/>
              <a:t>xato</a:t>
            </a:r>
            <a:r>
              <a:rPr lang="en-US" sz="2600" dirty="0"/>
              <a:t>. </a:t>
            </a:r>
            <a:r>
              <a:rPr lang="en-US" sz="2600" dirty="0" err="1"/>
              <a:t>Nisbiy</a:t>
            </a:r>
            <a:r>
              <a:rPr lang="en-US" sz="2600" dirty="0"/>
              <a:t> </a:t>
            </a:r>
            <a:r>
              <a:rPr lang="en-US" sz="2600" dirty="0" err="1"/>
              <a:t>xato</a:t>
            </a:r>
            <a:r>
              <a:rPr lang="en-US" sz="2600" dirty="0"/>
              <a:t> </a:t>
            </a:r>
            <a:r>
              <a:rPr lang="en-US" sz="2600" dirty="0" err="1"/>
              <a:t>absolyut</a:t>
            </a:r>
            <a:r>
              <a:rPr lang="en-US" sz="2600" dirty="0"/>
              <a:t> </a:t>
            </a:r>
            <a:r>
              <a:rPr lang="en-US" sz="2600" dirty="0" err="1"/>
              <a:t>xatoning</a:t>
            </a:r>
            <a:r>
              <a:rPr lang="en-US" sz="2600" dirty="0"/>
              <a:t> </a:t>
            </a:r>
            <a:r>
              <a:rPr lang="en-US" sz="2600" dirty="0" err="1"/>
              <a:t>aniq</a:t>
            </a:r>
            <a:r>
              <a:rPr lang="en-US" sz="2600" dirty="0"/>
              <a:t> </a:t>
            </a:r>
            <a:r>
              <a:rPr lang="en-US" sz="2600" dirty="0" err="1"/>
              <a:t>qiymatga</a:t>
            </a:r>
            <a:r>
              <a:rPr lang="en-US" sz="2600" dirty="0"/>
              <a:t> </a:t>
            </a:r>
            <a:r>
              <a:rPr lang="en-US" sz="2600" dirty="0" err="1"/>
              <a:t>nisbatiga</a:t>
            </a:r>
            <a:r>
              <a:rPr lang="en-US" sz="2600" dirty="0"/>
              <a:t> </a:t>
            </a:r>
            <a:r>
              <a:rPr lang="en-US" sz="2600" dirty="0" err="1"/>
              <a:t>teng</a:t>
            </a:r>
            <a:endParaRPr lang="en-US" sz="2600" dirty="0"/>
          </a:p>
          <a:p>
            <a:pPr marL="0" indent="447675"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600" dirty="0"/>
              <a:t> </a:t>
            </a:r>
            <a:r>
              <a:rPr lang="el-GR" sz="2600" cap="none" dirty="0" smtClean="0"/>
              <a:t>δ</a:t>
            </a:r>
            <a:r>
              <a:rPr lang="en-US" sz="2600" dirty="0" smtClean="0"/>
              <a:t>= </a:t>
            </a:r>
            <a:r>
              <a:rPr lang="en-US" sz="2600" cap="none" dirty="0" smtClean="0"/>
              <a:t>a</a:t>
            </a:r>
            <a:r>
              <a:rPr lang="en-US" sz="2600" dirty="0" smtClean="0"/>
              <a:t>/A</a:t>
            </a:r>
            <a:r>
              <a:rPr lang="en-US" sz="2600" dirty="0"/>
              <a:t>		      (1.6)</a:t>
            </a:r>
          </a:p>
          <a:p>
            <a:pPr marL="0" indent="447675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600" dirty="0" err="1"/>
              <a:t>Aniq</a:t>
            </a:r>
            <a:r>
              <a:rPr lang="en-US" sz="2600" dirty="0"/>
              <a:t> </a:t>
            </a:r>
            <a:r>
              <a:rPr lang="en-US" sz="2600" dirty="0" err="1"/>
              <a:t>qiymat</a:t>
            </a:r>
            <a:r>
              <a:rPr lang="en-US" sz="2600" dirty="0"/>
              <a:t>  </a:t>
            </a:r>
            <a:r>
              <a:rPr lang="en-US" sz="2600" dirty="0" err="1"/>
              <a:t>noma’lum</a:t>
            </a:r>
            <a:r>
              <a:rPr lang="en-US" sz="2600" dirty="0"/>
              <a:t> </a:t>
            </a:r>
            <a:r>
              <a:rPr lang="en-US" sz="2600" dirty="0" err="1"/>
              <a:t>bo`lganligi</a:t>
            </a:r>
            <a:r>
              <a:rPr lang="en-US" sz="2600" dirty="0"/>
              <a:t> </a:t>
            </a:r>
            <a:r>
              <a:rPr lang="en-US" sz="2600" dirty="0" err="1"/>
              <a:t>tufayli</a:t>
            </a:r>
            <a:r>
              <a:rPr lang="en-US" sz="2600" dirty="0"/>
              <a:t> </a:t>
            </a:r>
            <a:r>
              <a:rPr lang="en-US" sz="2600" dirty="0" err="1"/>
              <a:t>nisbiy</a:t>
            </a:r>
            <a:r>
              <a:rPr lang="en-US" sz="2600" dirty="0"/>
              <a:t> </a:t>
            </a:r>
            <a:r>
              <a:rPr lang="en-US" sz="2600" dirty="0" err="1"/>
              <a:t>xato</a:t>
            </a:r>
            <a:r>
              <a:rPr lang="en-US" sz="2600" dirty="0"/>
              <a:t> ham </a:t>
            </a:r>
            <a:r>
              <a:rPr lang="en-US" sz="2600" dirty="0" err="1"/>
              <a:t>noma’lum</a:t>
            </a:r>
            <a:r>
              <a:rPr lang="en-US" sz="2600" dirty="0"/>
              <a:t> </a:t>
            </a:r>
            <a:r>
              <a:rPr lang="en-US" sz="2600" dirty="0" err="1"/>
              <a:t>hisoblanadi</a:t>
            </a:r>
            <a:r>
              <a:rPr lang="en-US" sz="2600" dirty="0"/>
              <a:t>. </a:t>
            </a:r>
            <a:r>
              <a:rPr lang="en-US" sz="2600" dirty="0" err="1"/>
              <a:t>SHuning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hisob-kitoblarda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 </a:t>
            </a:r>
            <a:r>
              <a:rPr lang="en-US" sz="2600" dirty="0" err="1"/>
              <a:t>bo`lgan</a:t>
            </a:r>
            <a:r>
              <a:rPr lang="en-US" sz="2600" dirty="0"/>
              <a:t> </a:t>
            </a:r>
            <a:r>
              <a:rPr lang="en-US" sz="2600" dirty="0" err="1"/>
              <a:t>maksimal</a:t>
            </a:r>
            <a:r>
              <a:rPr lang="en-US" sz="2600" dirty="0"/>
              <a:t> </a:t>
            </a:r>
            <a:r>
              <a:rPr lang="en-US" sz="2600" dirty="0" err="1"/>
              <a:t>nisbiy</a:t>
            </a:r>
            <a:r>
              <a:rPr lang="en-US" sz="2600" dirty="0"/>
              <a:t> </a:t>
            </a:r>
            <a:r>
              <a:rPr lang="en-US" sz="2600" dirty="0" err="1"/>
              <a:t>xato</a:t>
            </a:r>
            <a:r>
              <a:rPr lang="en-US" sz="2600" dirty="0"/>
              <a:t> </a:t>
            </a:r>
            <a:r>
              <a:rPr lang="en-US" sz="2600" dirty="0" err="1"/>
              <a:t>qo`llanadi</a:t>
            </a:r>
            <a:r>
              <a:rPr lang="en-US" sz="2600" dirty="0"/>
              <a:t>:</a:t>
            </a:r>
          </a:p>
          <a:p>
            <a:pPr marL="0" indent="447675"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el-GR" sz="2600" dirty="0"/>
              <a:t> </a:t>
            </a:r>
            <a:r>
              <a:rPr lang="el-GR" sz="2600" cap="none" dirty="0" smtClean="0"/>
              <a:t>δ</a:t>
            </a:r>
            <a:r>
              <a:rPr lang="en-US" sz="2600" cap="none" dirty="0" smtClean="0"/>
              <a:t> </a:t>
            </a:r>
            <a:r>
              <a:rPr lang="en-US" sz="2600" baseline="-25000" dirty="0" smtClean="0"/>
              <a:t>m</a:t>
            </a:r>
            <a:r>
              <a:rPr lang="en-US" sz="2600" dirty="0" smtClean="0"/>
              <a:t> </a:t>
            </a:r>
            <a:r>
              <a:rPr lang="en-US" sz="2600" dirty="0"/>
              <a:t>= </a:t>
            </a:r>
            <a:r>
              <a:rPr lang="en-US" sz="2600" cap="none" dirty="0" smtClean="0"/>
              <a:t>a</a:t>
            </a:r>
            <a:r>
              <a:rPr lang="en-US" sz="2600" baseline="-25000" dirty="0" smtClean="0"/>
              <a:t>m</a:t>
            </a:r>
            <a:r>
              <a:rPr lang="en-US" sz="2600" dirty="0" smtClean="0"/>
              <a:t>/Y</a:t>
            </a:r>
            <a:r>
              <a:rPr lang="en-US" sz="2600" dirty="0"/>
              <a:t>		</a:t>
            </a:r>
            <a:r>
              <a:rPr lang="en-US" sz="2600" dirty="0" smtClean="0"/>
              <a:t>       </a:t>
            </a:r>
            <a:r>
              <a:rPr lang="en-US" sz="2600" dirty="0"/>
              <a:t>(1.7)</a:t>
            </a:r>
          </a:p>
          <a:p>
            <a:pPr marL="0" indent="447675"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el-GR" sz="2600" cap="none" dirty="0">
                <a:solidFill>
                  <a:prstClr val="black"/>
                </a:solidFill>
              </a:rPr>
              <a:t>δ</a:t>
            </a:r>
            <a:r>
              <a:rPr lang="en-US" sz="2600" cap="none" dirty="0">
                <a:solidFill>
                  <a:prstClr val="black"/>
                </a:solidFill>
              </a:rPr>
              <a:t> </a:t>
            </a:r>
            <a:r>
              <a:rPr lang="en-US" sz="2600" baseline="-25000" dirty="0">
                <a:solidFill>
                  <a:prstClr val="black"/>
                </a:solidFill>
              </a:rPr>
              <a:t>m </a:t>
            </a:r>
            <a:r>
              <a:rPr lang="en-US" sz="2600" dirty="0" smtClean="0"/>
              <a:t>= </a:t>
            </a:r>
            <a:r>
              <a:rPr lang="en-US" sz="2600" cap="none" dirty="0" smtClean="0"/>
              <a:t>a</a:t>
            </a:r>
            <a:r>
              <a:rPr lang="en-US" sz="2600" baseline="-25000" dirty="0" smtClean="0"/>
              <a:t>m</a:t>
            </a:r>
            <a:r>
              <a:rPr lang="en-US" sz="2600" dirty="0" smtClean="0"/>
              <a:t>100/Y</a:t>
            </a:r>
            <a:r>
              <a:rPr lang="en-US" sz="2600" dirty="0"/>
              <a:t>,  %		</a:t>
            </a:r>
            <a:r>
              <a:rPr lang="en-US" sz="2600" dirty="0" smtClean="0"/>
              <a:t>(</a:t>
            </a:r>
            <a:r>
              <a:rPr lang="en-US" sz="2600" dirty="0"/>
              <a:t>1.8)</a:t>
            </a:r>
          </a:p>
          <a:p>
            <a:pPr marL="0" indent="447675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600" dirty="0" err="1"/>
              <a:t>SHkalali</a:t>
            </a:r>
            <a:r>
              <a:rPr lang="en-US" sz="2600" dirty="0"/>
              <a:t> </a:t>
            </a:r>
            <a:r>
              <a:rPr lang="en-US" sz="2600" dirty="0" err="1"/>
              <a:t>asboblar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bu</a:t>
            </a:r>
            <a:r>
              <a:rPr lang="en-US" sz="2600" dirty="0"/>
              <a:t> </a:t>
            </a:r>
            <a:r>
              <a:rPr lang="en-US" sz="2600" dirty="0" err="1"/>
              <a:t>formulani</a:t>
            </a:r>
            <a:r>
              <a:rPr lang="en-US" sz="2600" dirty="0"/>
              <a:t> </a:t>
            </a:r>
            <a:r>
              <a:rPr lang="en-US" sz="2600" dirty="0" err="1"/>
              <a:t>quyidagi</a:t>
            </a:r>
            <a:r>
              <a:rPr lang="en-US" sz="2600" dirty="0"/>
              <a:t> </a:t>
            </a:r>
            <a:r>
              <a:rPr lang="en-US" sz="2600" dirty="0" err="1"/>
              <a:t>ko`rinishga</a:t>
            </a:r>
            <a:r>
              <a:rPr lang="en-US" sz="2600" dirty="0"/>
              <a:t> </a:t>
            </a:r>
            <a:r>
              <a:rPr lang="en-US" sz="2600" dirty="0" err="1"/>
              <a:t>keltirish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:</a:t>
            </a:r>
          </a:p>
          <a:p>
            <a:pPr marL="0" indent="447675"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600" dirty="0"/>
              <a:t> </a:t>
            </a:r>
            <a:r>
              <a:rPr lang="el-GR" sz="2600" cap="none" dirty="0">
                <a:solidFill>
                  <a:prstClr val="black"/>
                </a:solidFill>
              </a:rPr>
              <a:t>δ</a:t>
            </a:r>
            <a:r>
              <a:rPr lang="en-US" sz="2600" cap="none" dirty="0">
                <a:solidFill>
                  <a:prstClr val="black"/>
                </a:solidFill>
              </a:rPr>
              <a:t> </a:t>
            </a:r>
            <a:r>
              <a:rPr lang="en-US" sz="2600" baseline="-25000" dirty="0">
                <a:solidFill>
                  <a:prstClr val="black"/>
                </a:solidFill>
              </a:rPr>
              <a:t>m</a:t>
            </a:r>
            <a:r>
              <a:rPr lang="en-US" sz="2600" dirty="0" smtClean="0"/>
              <a:t> </a:t>
            </a:r>
            <a:r>
              <a:rPr lang="en-US" sz="2600" dirty="0"/>
              <a:t>= </a:t>
            </a:r>
            <a:r>
              <a:rPr lang="en-US" sz="2600" cap="none" dirty="0" smtClean="0"/>
              <a:t>s</a:t>
            </a:r>
            <a:r>
              <a:rPr lang="en-US" sz="2600" dirty="0" smtClean="0"/>
              <a:t>100/Y</a:t>
            </a:r>
            <a:r>
              <a:rPr lang="en-US" sz="2600" dirty="0"/>
              <a:t>,  %	        	(1.9)</a:t>
            </a:r>
          </a:p>
          <a:p>
            <a:pPr marL="0" indent="447675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600" dirty="0"/>
              <a:t>Y – </a:t>
            </a:r>
            <a:r>
              <a:rPr lang="en-US" sz="2600" dirty="0" err="1"/>
              <a:t>o`lchanayotgan</a:t>
            </a:r>
            <a:r>
              <a:rPr lang="en-US" sz="2600" dirty="0"/>
              <a:t> </a:t>
            </a:r>
            <a:r>
              <a:rPr lang="en-US" sz="2600" dirty="0" err="1"/>
              <a:t>kattalikning</a:t>
            </a:r>
            <a:r>
              <a:rPr lang="en-US" sz="2600" dirty="0"/>
              <a:t> </a:t>
            </a:r>
            <a:r>
              <a:rPr lang="en-US" sz="2600" dirty="0" err="1"/>
              <a:t>yaqin</a:t>
            </a:r>
            <a:r>
              <a:rPr lang="en-US" sz="2600" dirty="0"/>
              <a:t> </a:t>
            </a:r>
            <a:r>
              <a:rPr lang="en-US" sz="2600" dirty="0" err="1"/>
              <a:t>qiymati</a:t>
            </a:r>
            <a:r>
              <a:rPr lang="en-US" sz="2600" dirty="0" smtClean="0"/>
              <a:t>.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36786517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2775" y="126460"/>
            <a:ext cx="10394707" cy="5440669"/>
          </a:xfrm>
        </p:spPr>
        <p:txBody>
          <a:bodyPr>
            <a:noAutofit/>
          </a:bodyPr>
          <a:lstStyle/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/>
              <a:t>Bu formula </a:t>
            </a:r>
            <a:r>
              <a:rPr lang="en-US" sz="2600" dirty="0" err="1"/>
              <a:t>yordamida</a:t>
            </a:r>
            <a:r>
              <a:rPr lang="en-US" sz="2600" dirty="0"/>
              <a:t> </a:t>
            </a:r>
            <a:r>
              <a:rPr lang="en-US" sz="2600" dirty="0" err="1"/>
              <a:t>turli</a:t>
            </a:r>
            <a:r>
              <a:rPr lang="en-US" sz="2600" dirty="0"/>
              <a:t> </a:t>
            </a:r>
            <a:r>
              <a:rPr lang="en-US" sz="2600" dirty="0" err="1"/>
              <a:t>o`lchovlarning</a:t>
            </a:r>
            <a:r>
              <a:rPr lang="en-US" sz="2600" dirty="0"/>
              <a:t> </a:t>
            </a:r>
            <a:r>
              <a:rPr lang="en-US" sz="2600" dirty="0" err="1"/>
              <a:t>sifatini</a:t>
            </a:r>
            <a:r>
              <a:rPr lang="en-US" sz="2600" dirty="0"/>
              <a:t> </a:t>
            </a:r>
            <a:r>
              <a:rPr lang="en-US" sz="2600" dirty="0" err="1"/>
              <a:t>taqqoslash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. El-</a:t>
            </a:r>
            <a:r>
              <a:rPr lang="en-US" sz="2600" dirty="0" err="1"/>
              <a:t>ektrik</a:t>
            </a:r>
            <a:r>
              <a:rPr lang="en-US" sz="2600" dirty="0"/>
              <a:t> </a:t>
            </a: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asboblarining</a:t>
            </a:r>
            <a:r>
              <a:rPr lang="en-US" sz="2600" dirty="0"/>
              <a:t> </a:t>
            </a:r>
            <a:r>
              <a:rPr lang="en-US" sz="2600" dirty="0" err="1"/>
              <a:t>xatoliklarini</a:t>
            </a:r>
            <a:r>
              <a:rPr lang="en-US" sz="2600" dirty="0"/>
              <a:t> </a:t>
            </a:r>
            <a:r>
              <a:rPr lang="en-US" sz="2600" dirty="0" err="1"/>
              <a:t>aniqlashda</a:t>
            </a:r>
            <a:r>
              <a:rPr lang="en-US" sz="2600" dirty="0"/>
              <a:t> </a:t>
            </a:r>
            <a:r>
              <a:rPr lang="en-US" sz="2600" dirty="0" err="1"/>
              <a:t>keltirilgan</a:t>
            </a:r>
            <a:r>
              <a:rPr lang="en-US" sz="2600" dirty="0"/>
              <a:t> </a:t>
            </a:r>
            <a:r>
              <a:rPr lang="en-US" sz="2600" dirty="0" err="1"/>
              <a:t>nisbiy</a:t>
            </a:r>
            <a:r>
              <a:rPr lang="en-US" sz="2600" dirty="0"/>
              <a:t> </a:t>
            </a:r>
            <a:r>
              <a:rPr lang="en-US" sz="2600" dirty="0" err="1"/>
              <a:t>xatodan</a:t>
            </a:r>
            <a:r>
              <a:rPr lang="en-US" sz="2600" dirty="0"/>
              <a:t>  </a:t>
            </a:r>
            <a:r>
              <a:rPr lang="en-US" sz="2600" dirty="0" err="1"/>
              <a:t>foydalaniladi</a:t>
            </a:r>
            <a:r>
              <a:rPr lang="en-US" sz="2600" dirty="0"/>
              <a:t>: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/>
              <a:t> </a:t>
            </a:r>
            <a:r>
              <a:rPr lang="el-GR" sz="2600" cap="none" dirty="0">
                <a:solidFill>
                  <a:prstClr val="black"/>
                </a:solidFill>
              </a:rPr>
              <a:t>δ </a:t>
            </a:r>
            <a:r>
              <a:rPr lang="en-US" sz="2600" baseline="-25000" dirty="0" smtClean="0"/>
              <a:t>k</a:t>
            </a:r>
            <a:r>
              <a:rPr lang="en-US" sz="2600" dirty="0" smtClean="0"/>
              <a:t> </a:t>
            </a:r>
            <a:r>
              <a:rPr lang="en-US" sz="2600" dirty="0"/>
              <a:t>= </a:t>
            </a:r>
            <a:r>
              <a:rPr lang="en-US" sz="2600" cap="none" dirty="0" smtClean="0"/>
              <a:t>a</a:t>
            </a:r>
            <a:r>
              <a:rPr lang="en-US" sz="2600" baseline="-25000" dirty="0" smtClean="0"/>
              <a:t>m</a:t>
            </a:r>
            <a:r>
              <a:rPr lang="en-US" sz="2600" dirty="0" smtClean="0"/>
              <a:t> </a:t>
            </a:r>
            <a:r>
              <a:rPr lang="en-US" sz="2600" dirty="0"/>
              <a:t>100/Z,  %			(1.10)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/>
              <a:t>Z – </a:t>
            </a:r>
            <a:r>
              <a:rPr lang="en-US" sz="2600" dirty="0" err="1"/>
              <a:t>shkala</a:t>
            </a:r>
            <a:r>
              <a:rPr lang="en-US" sz="2600" dirty="0"/>
              <a:t> </a:t>
            </a:r>
            <a:r>
              <a:rPr lang="en-US" sz="2600" dirty="0" err="1"/>
              <a:t>diapazoni</a:t>
            </a:r>
            <a:r>
              <a:rPr lang="en-US" sz="2600" dirty="0"/>
              <a:t>,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/>
              <a:t>Z = </a:t>
            </a:r>
            <a:r>
              <a:rPr lang="en-US" sz="2600" dirty="0" err="1"/>
              <a:t>Y</a:t>
            </a:r>
            <a:r>
              <a:rPr lang="en-US" sz="2600" baseline="-25000" dirty="0" err="1"/>
              <a:t>max</a:t>
            </a:r>
            <a:r>
              <a:rPr lang="en-US" sz="2600" dirty="0"/>
              <a:t> – 0  (</a:t>
            </a:r>
            <a:r>
              <a:rPr lang="en-US" sz="2600" dirty="0" err="1"/>
              <a:t>Y</a:t>
            </a:r>
            <a:r>
              <a:rPr lang="en-US" sz="2600" baseline="-25000" dirty="0" err="1"/>
              <a:t>max</a:t>
            </a:r>
            <a:r>
              <a:rPr lang="en-US" sz="2600" dirty="0"/>
              <a:t> </a:t>
            </a:r>
            <a:r>
              <a:rPr lang="en-US" sz="2600" dirty="0" err="1"/>
              <a:t>gacha</a:t>
            </a:r>
            <a:r>
              <a:rPr lang="en-US" sz="2600" dirty="0"/>
              <a:t> </a:t>
            </a:r>
            <a:r>
              <a:rPr lang="en-US" sz="2600" dirty="0" err="1"/>
              <a:t>bo`lgan</a:t>
            </a:r>
            <a:r>
              <a:rPr lang="en-US" sz="2600" dirty="0"/>
              <a:t> </a:t>
            </a:r>
            <a:r>
              <a:rPr lang="en-US" sz="2600" dirty="0" err="1"/>
              <a:t>shkalali</a:t>
            </a:r>
            <a:r>
              <a:rPr lang="en-US" sz="2600" dirty="0"/>
              <a:t> </a:t>
            </a:r>
            <a:r>
              <a:rPr lang="en-US" sz="2600" dirty="0" err="1"/>
              <a:t>asboblar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).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/>
              <a:t>Z = </a:t>
            </a:r>
            <a:r>
              <a:rPr lang="en-US" sz="2600" dirty="0" err="1"/>
              <a:t>Y</a:t>
            </a:r>
            <a:r>
              <a:rPr lang="en-US" sz="2600" baseline="-25000" dirty="0" err="1"/>
              <a:t>max</a:t>
            </a:r>
            <a:r>
              <a:rPr lang="en-US" sz="2600" dirty="0"/>
              <a:t> + </a:t>
            </a:r>
            <a:r>
              <a:rPr lang="en-US" sz="2600" dirty="0" err="1"/>
              <a:t>Y</a:t>
            </a:r>
            <a:r>
              <a:rPr lang="en-US" sz="2600" baseline="-25000" dirty="0" err="1"/>
              <a:t>max</a:t>
            </a:r>
            <a:r>
              <a:rPr lang="en-US" sz="2600" dirty="0"/>
              <a:t> (</a:t>
            </a:r>
            <a:r>
              <a:rPr lang="en-US" sz="2600" dirty="0" err="1"/>
              <a:t>ikki</a:t>
            </a:r>
            <a:r>
              <a:rPr lang="en-US" sz="2600" dirty="0"/>
              <a:t> </a:t>
            </a:r>
            <a:r>
              <a:rPr lang="en-US" sz="2600" dirty="0" err="1"/>
              <a:t>tomonlama</a:t>
            </a:r>
            <a:r>
              <a:rPr lang="en-US" sz="2600" dirty="0"/>
              <a:t> </a:t>
            </a:r>
            <a:r>
              <a:rPr lang="en-US" sz="2600" dirty="0" err="1"/>
              <a:t>Y</a:t>
            </a:r>
            <a:r>
              <a:rPr lang="en-US" sz="2600" baseline="-25000" dirty="0" err="1"/>
              <a:t>max</a:t>
            </a:r>
            <a:r>
              <a:rPr lang="en-US" sz="2600" dirty="0"/>
              <a:t> – 0 – </a:t>
            </a:r>
            <a:r>
              <a:rPr lang="en-US" sz="2600" dirty="0" err="1"/>
              <a:t>Y</a:t>
            </a:r>
            <a:r>
              <a:rPr lang="en-US" sz="2600" baseline="-25000" dirty="0" err="1"/>
              <a:t>max</a:t>
            </a:r>
            <a:r>
              <a:rPr lang="en-US" sz="2600" dirty="0"/>
              <a:t> </a:t>
            </a:r>
            <a:r>
              <a:rPr lang="en-US" sz="2600" dirty="0" err="1"/>
              <a:t>shkalali</a:t>
            </a:r>
            <a:r>
              <a:rPr lang="en-US" sz="2600" dirty="0"/>
              <a:t> </a:t>
            </a:r>
            <a:r>
              <a:rPr lang="en-US" sz="2600" dirty="0" err="1"/>
              <a:t>asboblar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) 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/>
              <a:t>Z = </a:t>
            </a:r>
            <a:r>
              <a:rPr lang="en-US" sz="2600" dirty="0" err="1"/>
              <a:t>Y</a:t>
            </a:r>
            <a:r>
              <a:rPr lang="en-US" sz="2600" baseline="-25000" dirty="0" err="1"/>
              <a:t>max</a:t>
            </a:r>
            <a:r>
              <a:rPr lang="en-US" sz="2600" dirty="0"/>
              <a:t> – </a:t>
            </a:r>
            <a:r>
              <a:rPr lang="en-US" sz="2600" dirty="0" err="1"/>
              <a:t>Y</a:t>
            </a:r>
            <a:r>
              <a:rPr lang="en-US" sz="2600" baseline="-25000" dirty="0" err="1"/>
              <a:t>min</a:t>
            </a:r>
            <a:r>
              <a:rPr lang="en-US" sz="2600" dirty="0"/>
              <a:t>  (</a:t>
            </a:r>
            <a:r>
              <a:rPr lang="en-US" sz="2600" dirty="0" err="1"/>
              <a:t>Y</a:t>
            </a:r>
            <a:r>
              <a:rPr lang="en-US" sz="2600" baseline="-25000" dirty="0" err="1"/>
              <a:t>min</a:t>
            </a:r>
            <a:r>
              <a:rPr lang="en-US" sz="2600" dirty="0"/>
              <a:t>  </a:t>
            </a:r>
            <a:r>
              <a:rPr lang="en-US" sz="2600" dirty="0" err="1"/>
              <a:t>dan</a:t>
            </a:r>
            <a:r>
              <a:rPr lang="en-US" sz="2600" dirty="0"/>
              <a:t> </a:t>
            </a:r>
            <a:r>
              <a:rPr lang="en-US" sz="2600" dirty="0" err="1"/>
              <a:t>Y</a:t>
            </a:r>
            <a:r>
              <a:rPr lang="en-US" sz="2600" baseline="-25000" dirty="0" err="1"/>
              <a:t>max</a:t>
            </a:r>
            <a:r>
              <a:rPr lang="en-US" sz="2600" dirty="0"/>
              <a:t> </a:t>
            </a:r>
            <a:r>
              <a:rPr lang="en-US" sz="2600" dirty="0" err="1"/>
              <a:t>gacha</a:t>
            </a:r>
            <a:r>
              <a:rPr lang="en-US" sz="2600" dirty="0"/>
              <a:t> </a:t>
            </a:r>
            <a:r>
              <a:rPr lang="en-US" sz="2600" dirty="0" err="1"/>
              <a:t>bo`lgan</a:t>
            </a:r>
            <a:r>
              <a:rPr lang="en-US" sz="2600" dirty="0"/>
              <a:t> </a:t>
            </a:r>
            <a:r>
              <a:rPr lang="en-US" sz="2600" dirty="0" err="1"/>
              <a:t>nolsiz</a:t>
            </a:r>
            <a:r>
              <a:rPr lang="en-US" sz="2600" dirty="0"/>
              <a:t> </a:t>
            </a:r>
            <a:r>
              <a:rPr lang="en-US" sz="2600" dirty="0" err="1"/>
              <a:t>shkalali</a:t>
            </a:r>
            <a:r>
              <a:rPr lang="en-US" sz="2600" dirty="0"/>
              <a:t> </a:t>
            </a:r>
            <a:r>
              <a:rPr lang="en-US" sz="2600" dirty="0" err="1"/>
              <a:t>asboblar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)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/>
              <a:t>Normal </a:t>
            </a:r>
            <a:r>
              <a:rPr lang="en-US" sz="2600" dirty="0" err="1"/>
              <a:t>sharoitda</a:t>
            </a:r>
            <a:r>
              <a:rPr lang="en-US" sz="2600" dirty="0"/>
              <a:t> </a:t>
            </a:r>
            <a:r>
              <a:rPr lang="en-US" sz="2600" dirty="0" err="1"/>
              <a:t>ishlayotgan</a:t>
            </a:r>
            <a:r>
              <a:rPr lang="en-US" sz="2600" dirty="0"/>
              <a:t> </a:t>
            </a:r>
            <a:r>
              <a:rPr lang="en-US" sz="2600" dirty="0" err="1"/>
              <a:t>elektrik</a:t>
            </a:r>
            <a:r>
              <a:rPr lang="en-US" sz="2600" dirty="0"/>
              <a:t> </a:t>
            </a: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asboblarida</a:t>
            </a:r>
            <a:r>
              <a:rPr lang="en-US" sz="2600" dirty="0"/>
              <a:t> </a:t>
            </a:r>
            <a:r>
              <a:rPr lang="en-US" sz="2600" dirty="0" err="1"/>
              <a:t>kuzatiladigan</a:t>
            </a:r>
            <a:r>
              <a:rPr lang="en-US" sz="2600" dirty="0"/>
              <a:t> </a:t>
            </a:r>
            <a:r>
              <a:rPr lang="en-US" sz="2600" dirty="0" err="1"/>
              <a:t>xato</a:t>
            </a:r>
            <a:r>
              <a:rPr lang="en-US" sz="2600" dirty="0"/>
              <a:t> – </a:t>
            </a:r>
            <a:r>
              <a:rPr lang="en-US" sz="2600" dirty="0" err="1"/>
              <a:t>asosiy</a:t>
            </a:r>
            <a:r>
              <a:rPr lang="en-US" sz="2600" dirty="0"/>
              <a:t> </a:t>
            </a:r>
            <a:r>
              <a:rPr lang="en-US" sz="2600" dirty="0" err="1"/>
              <a:t>xato</a:t>
            </a:r>
            <a:r>
              <a:rPr lang="en-US" sz="2600" dirty="0"/>
              <a:t> </a:t>
            </a:r>
            <a:r>
              <a:rPr lang="en-US" sz="2600" dirty="0" err="1"/>
              <a:t>hisoblanadi</a:t>
            </a:r>
            <a:r>
              <a:rPr lang="en-US" sz="2600" dirty="0"/>
              <a:t>. Bu normal </a:t>
            </a:r>
            <a:r>
              <a:rPr lang="en-US" sz="2600" dirty="0" err="1"/>
              <a:t>sharoitlar</a:t>
            </a:r>
            <a:r>
              <a:rPr lang="en-US" sz="2600" dirty="0"/>
              <a:t> </a:t>
            </a:r>
            <a:r>
              <a:rPr lang="en-US" sz="2600" dirty="0" err="1"/>
              <a:t>asbob</a:t>
            </a:r>
            <a:r>
              <a:rPr lang="en-US" sz="2600" dirty="0"/>
              <a:t> </a:t>
            </a:r>
            <a:r>
              <a:rPr lang="en-US" sz="2600" dirty="0" err="1"/>
              <a:t>shkalasida</a:t>
            </a:r>
            <a:r>
              <a:rPr lang="en-US" sz="2600" dirty="0"/>
              <a:t> </a:t>
            </a:r>
            <a:r>
              <a:rPr lang="en-US" sz="2600" dirty="0" err="1"/>
              <a:t>ko`rsatilgan</a:t>
            </a:r>
            <a:r>
              <a:rPr lang="en-US" sz="2600" dirty="0"/>
              <a:t> </a:t>
            </a:r>
            <a:r>
              <a:rPr lang="en-US" sz="2600" dirty="0" err="1"/>
              <a:t>bo`lishi</a:t>
            </a:r>
            <a:r>
              <a:rPr lang="en-US" sz="2600" dirty="0"/>
              <a:t> </a:t>
            </a:r>
            <a:r>
              <a:rPr lang="en-US" sz="2600" dirty="0" err="1"/>
              <a:t>kerak</a:t>
            </a:r>
            <a:r>
              <a:rPr lang="en-US" sz="2600" dirty="0"/>
              <a:t>. Agar normal </a:t>
            </a:r>
            <a:r>
              <a:rPr lang="en-US" sz="2600" dirty="0" err="1"/>
              <a:t>sharoitdan</a:t>
            </a:r>
            <a:r>
              <a:rPr lang="en-US" sz="2600" dirty="0"/>
              <a:t> </a:t>
            </a:r>
            <a:r>
              <a:rPr lang="en-US" sz="2600" dirty="0" err="1"/>
              <a:t>chetlansa</a:t>
            </a:r>
            <a:r>
              <a:rPr lang="en-US" sz="2600" dirty="0"/>
              <a:t> </a:t>
            </a:r>
            <a:r>
              <a:rPr lang="en-US" sz="2600" dirty="0" err="1"/>
              <a:t>asboblarda</a:t>
            </a:r>
            <a:r>
              <a:rPr lang="en-US" sz="2600" dirty="0"/>
              <a:t> </a:t>
            </a:r>
            <a:r>
              <a:rPr lang="en-US" sz="2600" dirty="0" err="1"/>
              <a:t>qo`shimcha</a:t>
            </a:r>
            <a:r>
              <a:rPr lang="en-US" sz="2600" dirty="0"/>
              <a:t> </a:t>
            </a:r>
            <a:r>
              <a:rPr lang="en-US" sz="2600" dirty="0" err="1"/>
              <a:t>xato</a:t>
            </a:r>
            <a:r>
              <a:rPr lang="en-US" sz="2600" dirty="0"/>
              <a:t> </a:t>
            </a:r>
            <a:r>
              <a:rPr lang="en-US" sz="2600" dirty="0" err="1"/>
              <a:t>kuza-tiladi</a:t>
            </a:r>
            <a:r>
              <a:rPr lang="en-US" sz="2600" dirty="0" smtClean="0"/>
              <a:t>.</a:t>
            </a:r>
            <a:endParaRPr lang="ru-RU" sz="2600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58683" y="4998417"/>
            <a:ext cx="3009341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887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2775" y="126460"/>
            <a:ext cx="10394707" cy="5440669"/>
          </a:xfrm>
        </p:spPr>
        <p:txBody>
          <a:bodyPr>
            <a:noAutofit/>
          </a:bodyPr>
          <a:lstStyle/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/>
              <a:t>Qulay</a:t>
            </a:r>
            <a:r>
              <a:rPr lang="en-US" sz="2600" dirty="0"/>
              <a:t> </a:t>
            </a:r>
            <a:r>
              <a:rPr lang="en-US" sz="2600" dirty="0" err="1"/>
              <a:t>bo`lishi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nisbiy</a:t>
            </a:r>
            <a:r>
              <a:rPr lang="en-US" sz="2600" dirty="0"/>
              <a:t> </a:t>
            </a:r>
            <a:r>
              <a:rPr lang="en-US" sz="2600" dirty="0" err="1"/>
              <a:t>xatolik</a:t>
            </a:r>
            <a:r>
              <a:rPr lang="en-US" sz="2600" dirty="0"/>
              <a:t> </a:t>
            </a:r>
            <a:r>
              <a:rPr lang="en-US" sz="2600" dirty="0" err="1"/>
              <a:t>foizlarda</a:t>
            </a:r>
            <a:r>
              <a:rPr lang="en-US" sz="2600" dirty="0"/>
              <a:t> </a:t>
            </a:r>
            <a:r>
              <a:rPr lang="en-US" sz="2600" dirty="0" err="1"/>
              <a:t>ifodalanadi</a:t>
            </a:r>
            <a:r>
              <a:rPr lang="en-US" sz="2600" dirty="0"/>
              <a:t>. Agar </a:t>
            </a:r>
            <a:r>
              <a:rPr lang="en-US" sz="2600" dirty="0" err="1"/>
              <a:t>o`lchanayotgan</a:t>
            </a:r>
            <a:r>
              <a:rPr lang="en-US" sz="2600" dirty="0"/>
              <a:t> </a:t>
            </a:r>
            <a:r>
              <a:rPr lang="en-US" sz="2600" dirty="0" err="1"/>
              <a:t>kattalik</a:t>
            </a:r>
            <a:r>
              <a:rPr lang="en-US" sz="2600" dirty="0"/>
              <a:t> x </a:t>
            </a:r>
            <a:r>
              <a:rPr lang="en-US" sz="2600" dirty="0" err="1"/>
              <a:t>bo`lsa</a:t>
            </a:r>
            <a:r>
              <a:rPr lang="en-US" sz="2600" dirty="0"/>
              <a:t>, </a:t>
            </a:r>
            <a:r>
              <a:rPr lang="en-US" sz="2600" dirty="0" err="1"/>
              <a:t>unda</a:t>
            </a:r>
            <a:r>
              <a:rPr lang="en-US" sz="2600" dirty="0"/>
              <a:t> </a:t>
            </a:r>
            <a:r>
              <a:rPr lang="en-US" sz="2600" dirty="0" err="1"/>
              <a:t>xatolikning</a:t>
            </a:r>
            <a:r>
              <a:rPr lang="en-US" sz="2600" dirty="0"/>
              <a:t> </a:t>
            </a:r>
            <a:r>
              <a:rPr lang="en-US" sz="2600" dirty="0" err="1"/>
              <a:t>mutlaq</a:t>
            </a:r>
            <a:r>
              <a:rPr lang="en-US" sz="2600" dirty="0"/>
              <a:t> </a:t>
            </a:r>
            <a:r>
              <a:rPr lang="en-US" sz="2600" dirty="0" err="1"/>
              <a:t>kattaligi</a:t>
            </a:r>
            <a:r>
              <a:rPr lang="en-US" sz="2600" dirty="0"/>
              <a:t> </a:t>
            </a:r>
            <a:r>
              <a:rPr lang="el-GR" sz="2600" dirty="0" smtClean="0"/>
              <a:t>Δ</a:t>
            </a:r>
            <a:r>
              <a:rPr lang="en-US" sz="2600" cap="none" dirty="0" smtClean="0"/>
              <a:t>x</a:t>
            </a:r>
            <a:r>
              <a:rPr lang="en-US" sz="2600" dirty="0" smtClean="0"/>
              <a:t>, </a:t>
            </a:r>
            <a:r>
              <a:rPr lang="en-US" sz="2600" dirty="0" err="1"/>
              <a:t>nisbiy</a:t>
            </a:r>
            <a:r>
              <a:rPr lang="en-US" sz="2600" dirty="0"/>
              <a:t> </a:t>
            </a:r>
            <a:r>
              <a:rPr lang="en-US" sz="2600" dirty="0" err="1"/>
              <a:t>xatolik</a:t>
            </a:r>
            <a:r>
              <a:rPr lang="en-US" sz="2600" dirty="0"/>
              <a:t> </a:t>
            </a:r>
            <a:r>
              <a:rPr lang="en-US" sz="2600" dirty="0" err="1"/>
              <a:t>esa</a:t>
            </a:r>
            <a:r>
              <a:rPr lang="en-US" sz="2600" dirty="0"/>
              <a:t> </a:t>
            </a:r>
            <a:endParaRPr lang="en-US" sz="2600" dirty="0" smtClean="0"/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endParaRPr lang="en-US" sz="2600" dirty="0"/>
          </a:p>
          <a:p>
            <a:pPr marL="0" indent="447675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/>
              <a:t>   </a:t>
            </a:r>
            <a:r>
              <a:rPr lang="en-US" sz="2600" dirty="0" err="1"/>
              <a:t>bo`ladi</a:t>
            </a:r>
            <a:r>
              <a:rPr lang="en-US" sz="2600" dirty="0"/>
              <a:t>.         (1.11)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/>
              <a:t>O`lchash</a:t>
            </a:r>
            <a:r>
              <a:rPr lang="en-US" sz="2600" dirty="0"/>
              <a:t> </a:t>
            </a:r>
            <a:r>
              <a:rPr lang="en-US" sz="2600" dirty="0" err="1"/>
              <a:t>xatoligining</a:t>
            </a:r>
            <a:r>
              <a:rPr lang="en-US" sz="2600" dirty="0"/>
              <a:t> </a:t>
            </a:r>
            <a:r>
              <a:rPr lang="en-US" sz="2600" dirty="0" err="1"/>
              <a:t>kattaligini</a:t>
            </a:r>
            <a:r>
              <a:rPr lang="en-US" sz="2600" dirty="0"/>
              <a:t> </a:t>
            </a:r>
            <a:r>
              <a:rPr lang="en-US" sz="2600" dirty="0" err="1"/>
              <a:t>umum</a:t>
            </a:r>
            <a:r>
              <a:rPr lang="en-US" sz="2600" dirty="0"/>
              <a:t> </a:t>
            </a:r>
            <a:r>
              <a:rPr lang="en-US" sz="2600" dirty="0" err="1"/>
              <a:t>qabul</a:t>
            </a:r>
            <a:r>
              <a:rPr lang="en-US" sz="2600" dirty="0"/>
              <a:t> </a:t>
            </a:r>
            <a:r>
              <a:rPr lang="en-US" sz="2600" dirty="0" err="1"/>
              <a:t>qilingan</a:t>
            </a:r>
            <a:r>
              <a:rPr lang="en-US" sz="2600" dirty="0"/>
              <a:t> etalon (</a:t>
            </a:r>
            <a:r>
              <a:rPr lang="en-US" sz="2600" dirty="0" err="1"/>
              <a:t>bizning</a:t>
            </a:r>
            <a:r>
              <a:rPr lang="en-US" sz="2600" dirty="0"/>
              <a:t> </a:t>
            </a:r>
            <a:r>
              <a:rPr lang="en-US" sz="2600" dirty="0" err="1"/>
              <a:t>holda</a:t>
            </a:r>
            <a:r>
              <a:rPr lang="en-US" sz="2600" dirty="0"/>
              <a:t>, </a:t>
            </a:r>
            <a:r>
              <a:rPr lang="en-US" sz="2600" dirty="0" err="1"/>
              <a:t>metr</a:t>
            </a:r>
            <a:r>
              <a:rPr lang="en-US" sz="2600" dirty="0"/>
              <a:t>) </a:t>
            </a:r>
            <a:r>
              <a:rPr lang="en-US" sz="2600" dirty="0" err="1"/>
              <a:t>yoki</a:t>
            </a:r>
            <a:r>
              <a:rPr lang="en-US" sz="2600" dirty="0"/>
              <a:t> </a:t>
            </a:r>
            <a:r>
              <a:rPr lang="en-US" sz="2600" dirty="0" err="1"/>
              <a:t>o`lchanayotgan</a:t>
            </a:r>
            <a:r>
              <a:rPr lang="en-US" sz="2600" dirty="0"/>
              <a:t> </a:t>
            </a:r>
            <a:r>
              <a:rPr lang="en-US" sz="2600" dirty="0" err="1"/>
              <a:t>kattalik</a:t>
            </a:r>
            <a:r>
              <a:rPr lang="en-US" sz="2600" dirty="0"/>
              <a:t> </a:t>
            </a:r>
            <a:r>
              <a:rPr lang="en-US" sz="2600" dirty="0" err="1"/>
              <a:t>bilan</a:t>
            </a:r>
            <a:r>
              <a:rPr lang="en-US" sz="2600" dirty="0"/>
              <a:t> </a:t>
            </a:r>
            <a:r>
              <a:rPr lang="en-US" sz="2600" dirty="0" err="1"/>
              <a:t>taqqoslab</a:t>
            </a:r>
            <a:r>
              <a:rPr lang="en-US" sz="2600" dirty="0"/>
              <a:t> </a:t>
            </a:r>
            <a:r>
              <a:rPr lang="en-US" sz="2600" dirty="0" err="1"/>
              <a:t>aniqlash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. </a:t>
            </a:r>
            <a:r>
              <a:rPr lang="en-US" sz="2600" dirty="0" err="1"/>
              <a:t>Ikkinchi</a:t>
            </a:r>
            <a:r>
              <a:rPr lang="en-US" sz="2600" dirty="0"/>
              <a:t> </a:t>
            </a:r>
            <a:r>
              <a:rPr lang="en-US" sz="2600" dirty="0" err="1"/>
              <a:t>holda</a:t>
            </a:r>
            <a:r>
              <a:rPr lang="en-US" sz="2600" dirty="0"/>
              <a:t> etalon </a:t>
            </a:r>
            <a:r>
              <a:rPr lang="en-US" sz="2600" dirty="0" err="1"/>
              <a:t>vazifasini</a:t>
            </a:r>
            <a:r>
              <a:rPr lang="en-US" sz="2600" dirty="0"/>
              <a:t> </a:t>
            </a:r>
            <a:r>
              <a:rPr lang="en-US" sz="2600" dirty="0" err="1"/>
              <a:t>o`lchanayotgan</a:t>
            </a:r>
            <a:r>
              <a:rPr lang="en-US" sz="2600" dirty="0"/>
              <a:t> </a:t>
            </a:r>
            <a:r>
              <a:rPr lang="en-US" sz="2600" dirty="0" err="1"/>
              <a:t>kattalikning</a:t>
            </a:r>
            <a:r>
              <a:rPr lang="en-US" sz="2600" dirty="0"/>
              <a:t> </a:t>
            </a:r>
            <a:r>
              <a:rPr lang="en-US" sz="2600" dirty="0" err="1"/>
              <a:t>o`zi</a:t>
            </a:r>
            <a:r>
              <a:rPr lang="en-US" sz="2600" dirty="0"/>
              <a:t> </a:t>
            </a:r>
            <a:r>
              <a:rPr lang="en-US" sz="2600" dirty="0" err="1"/>
              <a:t>bajaradi</a:t>
            </a:r>
            <a:r>
              <a:rPr lang="en-US" sz="2600" dirty="0"/>
              <a:t>. </a:t>
            </a:r>
            <a:r>
              <a:rPr lang="en-US" sz="2600" dirty="0" err="1"/>
              <a:t>Masalan</a:t>
            </a:r>
            <a:r>
              <a:rPr lang="en-US" sz="2600" dirty="0"/>
              <a:t>, </a:t>
            </a:r>
            <a:r>
              <a:rPr lang="en-US" sz="2600" dirty="0" err="1"/>
              <a:t>valning</a:t>
            </a:r>
            <a:r>
              <a:rPr lang="en-US" sz="2600" dirty="0"/>
              <a:t> </a:t>
            </a:r>
            <a:r>
              <a:rPr lang="en-US" sz="2600" dirty="0" err="1"/>
              <a:t>yeyilishini</a:t>
            </a:r>
            <a:r>
              <a:rPr lang="en-US" sz="2600" dirty="0"/>
              <a:t> 0,01 mm </a:t>
            </a:r>
            <a:r>
              <a:rPr lang="en-US" sz="2600" dirty="0" err="1"/>
              <a:t>aniqlikka</a:t>
            </a:r>
            <a:r>
              <a:rPr lang="en-US" sz="2600" dirty="0"/>
              <a:t> </a:t>
            </a:r>
            <a:r>
              <a:rPr lang="en-US" sz="2600" dirty="0" err="1"/>
              <a:t>ega</a:t>
            </a:r>
            <a:r>
              <a:rPr lang="en-US" sz="2600" dirty="0"/>
              <a:t> </a:t>
            </a:r>
            <a:r>
              <a:rPr lang="en-US" sz="2600" dirty="0" err="1"/>
              <a:t>bo`lgan</a:t>
            </a:r>
            <a:r>
              <a:rPr lang="en-US" sz="2600" dirty="0"/>
              <a:t> </a:t>
            </a:r>
            <a:r>
              <a:rPr lang="en-US" sz="2600" dirty="0" err="1"/>
              <a:t>mikrometr</a:t>
            </a:r>
            <a:r>
              <a:rPr lang="en-US" sz="2600" dirty="0"/>
              <a:t> </a:t>
            </a:r>
            <a:r>
              <a:rPr lang="en-US" sz="2600" dirty="0" err="1"/>
              <a:t>bilan</a:t>
            </a:r>
            <a:r>
              <a:rPr lang="en-US" sz="2600" dirty="0"/>
              <a:t> </a:t>
            </a:r>
            <a:r>
              <a:rPr lang="en-US" sz="2600" dirty="0" err="1"/>
              <a:t>o`lchandi</a:t>
            </a:r>
            <a:r>
              <a:rPr lang="en-US" sz="2600" dirty="0"/>
              <a:t>. Ana </a:t>
            </a:r>
            <a:r>
              <a:rPr lang="en-US" sz="2600" dirty="0" err="1"/>
              <a:t>shu</a:t>
            </a:r>
            <a:r>
              <a:rPr lang="en-US" sz="2600" dirty="0"/>
              <a:t> </a:t>
            </a:r>
            <a:r>
              <a:rPr lang="en-US" sz="2600" dirty="0" err="1"/>
              <a:t>kat-talikni</a:t>
            </a:r>
            <a:r>
              <a:rPr lang="en-US" sz="2600" dirty="0"/>
              <a:t> </a:t>
            </a:r>
            <a:r>
              <a:rPr lang="en-US" sz="2600" dirty="0" err="1"/>
              <a:t>mutlaq</a:t>
            </a:r>
            <a:r>
              <a:rPr lang="en-US" sz="2600" dirty="0"/>
              <a:t> </a:t>
            </a:r>
            <a:r>
              <a:rPr lang="en-US" sz="2600" dirty="0" err="1"/>
              <a:t>xatolik</a:t>
            </a:r>
            <a:r>
              <a:rPr lang="en-US" sz="2600" dirty="0"/>
              <a:t> </a:t>
            </a:r>
            <a:r>
              <a:rPr lang="en-US" sz="2600" dirty="0" err="1"/>
              <a:t>deyiladi</a:t>
            </a:r>
            <a:r>
              <a:rPr lang="en-US" sz="2600" dirty="0"/>
              <a:t>. U </a:t>
            </a:r>
            <a:r>
              <a:rPr lang="en-US" sz="2600" dirty="0" err="1"/>
              <a:t>yeyilishning</a:t>
            </a:r>
            <a:r>
              <a:rPr lang="en-US" sz="2600" dirty="0"/>
              <a:t> </a:t>
            </a:r>
            <a:r>
              <a:rPr lang="en-US" sz="2600" dirty="0" err="1"/>
              <a:t>har</a:t>
            </a:r>
            <a:r>
              <a:rPr lang="en-US" sz="2600" dirty="0"/>
              <a:t> </a:t>
            </a:r>
            <a:r>
              <a:rPr lang="en-US" sz="2600" dirty="0" err="1"/>
              <a:t>qanday</a:t>
            </a:r>
            <a:r>
              <a:rPr lang="en-US" sz="2600" dirty="0"/>
              <a:t> </a:t>
            </a:r>
            <a:r>
              <a:rPr lang="en-US" sz="2600" dirty="0" err="1"/>
              <a:t>kattaligida</a:t>
            </a:r>
            <a:r>
              <a:rPr lang="en-US" sz="2600" dirty="0"/>
              <a:t> ham (0,03 mm </a:t>
            </a:r>
            <a:r>
              <a:rPr lang="en-US" sz="2600" dirty="0" err="1"/>
              <a:t>va</a:t>
            </a:r>
            <a:r>
              <a:rPr lang="en-US" sz="2600" dirty="0"/>
              <a:t> 0,30 mm)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xil</a:t>
            </a:r>
            <a:r>
              <a:rPr lang="en-US" sz="2600" dirty="0"/>
              <a:t> </a:t>
            </a:r>
            <a:r>
              <a:rPr lang="en-US" sz="2600" dirty="0" err="1"/>
              <a:t>bo`ladi</a:t>
            </a:r>
            <a:r>
              <a:rPr lang="en-US" sz="2600" dirty="0"/>
              <a:t>. </a:t>
            </a:r>
            <a:endParaRPr lang="ru-RU" sz="2600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58683" y="4998417"/>
            <a:ext cx="3009341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0888313"/>
              </p:ext>
            </p:extLst>
          </p:nvPr>
        </p:nvGraphicFramePr>
        <p:xfrm>
          <a:off x="4659074" y="1438037"/>
          <a:ext cx="2539394" cy="10340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8" name="Уравнение" r:id="rId3" imgW="952087" imgH="393529" progId="Equation.3">
                  <p:embed/>
                </p:oleObj>
              </mc:Choice>
              <mc:Fallback>
                <p:oleObj name="Уравнение" r:id="rId3" imgW="952087" imgH="393529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9074" y="1438037"/>
                        <a:ext cx="2539394" cy="103408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417271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2775" y="126460"/>
            <a:ext cx="10394707" cy="5440669"/>
          </a:xfrm>
        </p:spPr>
        <p:txBody>
          <a:bodyPr>
            <a:noAutofit/>
          </a:bodyPr>
          <a:lstStyle/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/>
              <a:t>Agar </a:t>
            </a: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birligi</a:t>
            </a:r>
            <a:r>
              <a:rPr lang="en-US" sz="2600" dirty="0"/>
              <a:t> </a:t>
            </a:r>
            <a:r>
              <a:rPr lang="en-US" sz="2600" dirty="0" err="1"/>
              <a:t>qilib</a:t>
            </a:r>
            <a:r>
              <a:rPr lang="en-US" sz="2600" dirty="0"/>
              <a:t> </a:t>
            </a:r>
            <a:r>
              <a:rPr lang="en-US" sz="2600" dirty="0" err="1"/>
              <a:t>o`lchanayotgan</a:t>
            </a:r>
            <a:r>
              <a:rPr lang="en-US" sz="2600" dirty="0"/>
              <a:t> </a:t>
            </a:r>
            <a:r>
              <a:rPr lang="en-US" sz="2600" dirty="0" err="1"/>
              <a:t>kattalikning</a:t>
            </a:r>
            <a:r>
              <a:rPr lang="en-US" sz="2600" dirty="0"/>
              <a:t> </a:t>
            </a:r>
            <a:r>
              <a:rPr lang="en-US" sz="2600" dirty="0" err="1"/>
              <a:t>o`zi</a:t>
            </a:r>
            <a:r>
              <a:rPr lang="en-US" sz="2600" dirty="0"/>
              <a:t> </a:t>
            </a:r>
            <a:r>
              <a:rPr lang="en-US" sz="2600" dirty="0" err="1"/>
              <a:t>qabul</a:t>
            </a:r>
            <a:r>
              <a:rPr lang="en-US" sz="2600" dirty="0"/>
              <a:t> </a:t>
            </a:r>
            <a:r>
              <a:rPr lang="en-US" sz="2600" dirty="0" err="1"/>
              <a:t>qilinsa</a:t>
            </a:r>
            <a:r>
              <a:rPr lang="en-US" sz="2600" dirty="0"/>
              <a:t>, </a:t>
            </a:r>
            <a:r>
              <a:rPr lang="en-US" sz="2600" dirty="0" err="1"/>
              <a:t>unda</a:t>
            </a:r>
            <a:r>
              <a:rPr lang="en-US" sz="2600" dirty="0"/>
              <a:t> </a:t>
            </a:r>
            <a:r>
              <a:rPr lang="en-US" sz="2600" dirty="0" err="1"/>
              <a:t>nisbiy</a:t>
            </a:r>
            <a:r>
              <a:rPr lang="en-US" sz="2600" dirty="0"/>
              <a:t> </a:t>
            </a:r>
            <a:r>
              <a:rPr lang="en-US" sz="2600" dirty="0" err="1"/>
              <a:t>xatolik</a:t>
            </a:r>
            <a:r>
              <a:rPr lang="en-US" sz="2600" dirty="0"/>
              <a:t> </a:t>
            </a:r>
            <a:r>
              <a:rPr lang="en-US" sz="2600" dirty="0" err="1"/>
              <a:t>haqida</a:t>
            </a:r>
            <a:r>
              <a:rPr lang="en-US" sz="2600" dirty="0"/>
              <a:t> </a:t>
            </a:r>
            <a:r>
              <a:rPr lang="en-US" sz="2600" dirty="0" err="1"/>
              <a:t>so`z</a:t>
            </a:r>
            <a:r>
              <a:rPr lang="en-US" sz="2600" dirty="0"/>
              <a:t> </a:t>
            </a:r>
            <a:r>
              <a:rPr lang="en-US" sz="2600" dirty="0" err="1"/>
              <a:t>yuritiladi</a:t>
            </a:r>
            <a:r>
              <a:rPr lang="en-US" sz="2600" dirty="0"/>
              <a:t>. </a:t>
            </a:r>
            <a:r>
              <a:rPr lang="en-US" sz="2600" dirty="0" err="1"/>
              <a:t>Yeyilish</a:t>
            </a:r>
            <a:r>
              <a:rPr lang="en-US" sz="2600" dirty="0"/>
              <a:t> </a:t>
            </a:r>
            <a:r>
              <a:rPr lang="en-US" sz="2600" dirty="0" err="1"/>
              <a:t>kattaligi</a:t>
            </a:r>
            <a:r>
              <a:rPr lang="en-US" sz="2600" dirty="0"/>
              <a:t> 0,03 mm  </a:t>
            </a:r>
            <a:r>
              <a:rPr lang="en-US" sz="2600" dirty="0" err="1"/>
              <a:t>bo`lganda</a:t>
            </a:r>
            <a:r>
              <a:rPr lang="en-US" sz="2600" dirty="0"/>
              <a:t> </a:t>
            </a:r>
            <a:r>
              <a:rPr lang="en-US" sz="2600" dirty="0" err="1"/>
              <a:t>nisbiy</a:t>
            </a:r>
            <a:r>
              <a:rPr lang="en-US" sz="2600" dirty="0"/>
              <a:t> </a:t>
            </a:r>
            <a:r>
              <a:rPr lang="en-US" sz="2600" dirty="0" err="1"/>
              <a:t>xatolik</a:t>
            </a:r>
            <a:r>
              <a:rPr lang="en-US" sz="2600" dirty="0"/>
              <a:t> 0,33 </a:t>
            </a:r>
            <a:r>
              <a:rPr lang="en-US" sz="2600" dirty="0" err="1"/>
              <a:t>bo`ladi</a:t>
            </a:r>
            <a:r>
              <a:rPr lang="en-US" sz="2600" dirty="0"/>
              <a:t>, </a:t>
            </a:r>
            <a:r>
              <a:rPr lang="en-US" sz="2600" dirty="0" err="1"/>
              <a:t>yeyilish</a:t>
            </a:r>
            <a:r>
              <a:rPr lang="en-US" sz="2600" dirty="0"/>
              <a:t> 0,30 </a:t>
            </a:r>
            <a:r>
              <a:rPr lang="en-US" sz="2600" dirty="0" err="1"/>
              <a:t>bo`lganda</a:t>
            </a:r>
            <a:r>
              <a:rPr lang="en-US" sz="2600" dirty="0"/>
              <a:t> </a:t>
            </a:r>
            <a:r>
              <a:rPr lang="en-US" sz="2600" dirty="0" err="1"/>
              <a:t>esa</a:t>
            </a:r>
            <a:r>
              <a:rPr lang="en-US" sz="2600" dirty="0"/>
              <a:t> </a:t>
            </a:r>
            <a:r>
              <a:rPr lang="en-US" sz="2600" dirty="0" err="1"/>
              <a:t>nisbiy</a:t>
            </a:r>
            <a:r>
              <a:rPr lang="en-US" sz="2600" dirty="0"/>
              <a:t> </a:t>
            </a:r>
            <a:r>
              <a:rPr lang="en-US" sz="2600" dirty="0" err="1"/>
              <a:t>xatolik</a:t>
            </a:r>
            <a:r>
              <a:rPr lang="en-US" sz="2600" dirty="0"/>
              <a:t> 0,033;  </a:t>
            </a:r>
            <a:r>
              <a:rPr lang="en-US" sz="2600" dirty="0" err="1"/>
              <a:t>ya’ni</a:t>
            </a:r>
            <a:r>
              <a:rPr lang="en-US" sz="2600" dirty="0"/>
              <a:t> 10 </a:t>
            </a:r>
            <a:r>
              <a:rPr lang="en-US" sz="2600" dirty="0" err="1"/>
              <a:t>marta</a:t>
            </a:r>
            <a:r>
              <a:rPr lang="en-US" sz="2600" dirty="0"/>
              <a:t> </a:t>
            </a:r>
            <a:r>
              <a:rPr lang="en-US" sz="2600" dirty="0" err="1"/>
              <a:t>kam</a:t>
            </a:r>
            <a:r>
              <a:rPr lang="en-US" sz="2600" dirty="0"/>
              <a:t> </a:t>
            </a:r>
            <a:r>
              <a:rPr lang="en-US" sz="2600" dirty="0" err="1"/>
              <a:t>bo`ladi</a:t>
            </a:r>
            <a:r>
              <a:rPr lang="en-US" sz="2600" dirty="0"/>
              <a:t>.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/>
              <a:t>Keltirilgan</a:t>
            </a:r>
            <a:r>
              <a:rPr lang="en-US" sz="2600" dirty="0"/>
              <a:t> </a:t>
            </a:r>
            <a:r>
              <a:rPr lang="en-US" sz="2600" dirty="0" err="1"/>
              <a:t>misoldan</a:t>
            </a:r>
            <a:r>
              <a:rPr lang="en-US" sz="2600" dirty="0"/>
              <a:t> </a:t>
            </a:r>
            <a:r>
              <a:rPr lang="en-US" sz="2600" dirty="0" err="1"/>
              <a:t>ko`rinib</a:t>
            </a:r>
            <a:r>
              <a:rPr lang="en-US" sz="2600" dirty="0"/>
              <a:t> </a:t>
            </a:r>
            <a:r>
              <a:rPr lang="en-US" sz="2600" dirty="0" err="1"/>
              <a:t>turibdiki</a:t>
            </a:r>
            <a:r>
              <a:rPr lang="en-US" sz="2600" dirty="0"/>
              <a:t>, </a:t>
            </a:r>
            <a:r>
              <a:rPr lang="en-US" sz="2600" dirty="0" err="1"/>
              <a:t>o`lchashning</a:t>
            </a:r>
            <a:r>
              <a:rPr lang="en-US" sz="2600" dirty="0"/>
              <a:t> </a:t>
            </a:r>
            <a:r>
              <a:rPr lang="en-US" sz="2600" dirty="0" err="1"/>
              <a:t>mutlaq</a:t>
            </a:r>
            <a:r>
              <a:rPr lang="en-US" sz="2600" dirty="0"/>
              <a:t> </a:t>
            </a:r>
            <a:r>
              <a:rPr lang="en-US" sz="2600" dirty="0" err="1"/>
              <a:t>xatoligini</a:t>
            </a:r>
            <a:r>
              <a:rPr lang="en-US" sz="2600" dirty="0"/>
              <a:t> (0,01 mm) </a:t>
            </a:r>
            <a:r>
              <a:rPr lang="en-US" sz="2600" dirty="0" err="1"/>
              <a:t>ko`rsatish</a:t>
            </a:r>
            <a:r>
              <a:rPr lang="en-US" sz="2600" dirty="0"/>
              <a:t>, agar </a:t>
            </a:r>
            <a:r>
              <a:rPr lang="en-US" sz="2600" dirty="0" err="1"/>
              <a:t>xatolik</a:t>
            </a:r>
            <a:r>
              <a:rPr lang="en-US" sz="2600" dirty="0"/>
              <a:t> </a:t>
            </a:r>
            <a:r>
              <a:rPr lang="en-US" sz="2600" dirty="0" err="1"/>
              <a:t>kattaligini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o`lchanayotgan</a:t>
            </a:r>
            <a:r>
              <a:rPr lang="en-US" sz="2600" dirty="0"/>
              <a:t> </a:t>
            </a:r>
            <a:r>
              <a:rPr lang="en-US" sz="2600" dirty="0" err="1"/>
              <a:t>kattalikning</a:t>
            </a:r>
            <a:r>
              <a:rPr lang="en-US" sz="2600" dirty="0"/>
              <a:t> </a:t>
            </a:r>
            <a:r>
              <a:rPr lang="en-US" sz="2600" dirty="0" err="1"/>
              <a:t>o`zini</a:t>
            </a:r>
            <a:r>
              <a:rPr lang="en-US" sz="2600" dirty="0"/>
              <a:t> </a:t>
            </a:r>
            <a:r>
              <a:rPr lang="en-US" sz="2600" dirty="0" err="1"/>
              <a:t>taqqoslanmasa</a:t>
            </a:r>
            <a:r>
              <a:rPr lang="en-US" sz="2600" dirty="0"/>
              <a:t>  </a:t>
            </a:r>
            <a:r>
              <a:rPr lang="en-US" sz="2600" dirty="0" err="1"/>
              <a:t>aniqlik</a:t>
            </a:r>
            <a:r>
              <a:rPr lang="en-US" sz="2600" dirty="0"/>
              <a:t> </a:t>
            </a:r>
            <a:r>
              <a:rPr lang="en-US" sz="2600" dirty="0" err="1"/>
              <a:t>to`g’risida</a:t>
            </a:r>
            <a:r>
              <a:rPr lang="en-US" sz="2600" dirty="0"/>
              <a:t> </a:t>
            </a:r>
            <a:r>
              <a:rPr lang="en-US" sz="2600" dirty="0" err="1"/>
              <a:t>juda</a:t>
            </a:r>
            <a:r>
              <a:rPr lang="en-US" sz="2600" dirty="0"/>
              <a:t> </a:t>
            </a:r>
            <a:r>
              <a:rPr lang="en-US" sz="2600" dirty="0" err="1"/>
              <a:t>kam</a:t>
            </a:r>
            <a:r>
              <a:rPr lang="en-US" sz="2600" dirty="0"/>
              <a:t> </a:t>
            </a:r>
            <a:r>
              <a:rPr lang="en-US" sz="2600" dirty="0" err="1"/>
              <a:t>bildiradi</a:t>
            </a:r>
            <a:r>
              <a:rPr lang="en-US" sz="2600" dirty="0"/>
              <a:t>. </a:t>
            </a:r>
            <a:r>
              <a:rPr lang="en-US" sz="2600" dirty="0" err="1"/>
              <a:t>SHu</a:t>
            </a:r>
            <a:r>
              <a:rPr lang="en-US" sz="2600" dirty="0"/>
              <a:t> </a:t>
            </a:r>
            <a:r>
              <a:rPr lang="en-US" sz="2600" dirty="0" err="1"/>
              <a:t>nuqtai</a:t>
            </a:r>
            <a:r>
              <a:rPr lang="en-US" sz="2600" dirty="0"/>
              <a:t> </a:t>
            </a:r>
            <a:r>
              <a:rPr lang="en-US" sz="2600" dirty="0" err="1"/>
              <a:t>nazardan</a:t>
            </a:r>
            <a:r>
              <a:rPr lang="en-US" sz="2600" dirty="0"/>
              <a:t>, </a:t>
            </a:r>
            <a:r>
              <a:rPr lang="en-US" sz="2600" dirty="0" err="1"/>
              <a:t>xatolikning</a:t>
            </a:r>
            <a:r>
              <a:rPr lang="en-US" sz="2600" dirty="0"/>
              <a:t> </a:t>
            </a:r>
            <a:r>
              <a:rPr lang="en-US" sz="2600" dirty="0" err="1"/>
              <a:t>nisbiy</a:t>
            </a:r>
            <a:r>
              <a:rPr lang="en-US" sz="2600" dirty="0"/>
              <a:t> </a:t>
            </a:r>
            <a:r>
              <a:rPr lang="en-US" sz="2600" dirty="0" err="1"/>
              <a:t>kattaligi</a:t>
            </a:r>
            <a:r>
              <a:rPr lang="en-US" sz="2600" dirty="0"/>
              <a:t> </a:t>
            </a:r>
            <a:r>
              <a:rPr lang="en-US" sz="2600" dirty="0" err="1"/>
              <a:t>o`lchash</a:t>
            </a:r>
            <a:r>
              <a:rPr lang="en-US" sz="2600" dirty="0"/>
              <a:t> </a:t>
            </a:r>
            <a:r>
              <a:rPr lang="en-US" sz="2600" dirty="0" err="1"/>
              <a:t>aniqligi</a:t>
            </a:r>
            <a:r>
              <a:rPr lang="en-US" sz="2600" dirty="0"/>
              <a:t> </a:t>
            </a:r>
            <a:r>
              <a:rPr lang="en-US" sz="2600" dirty="0" err="1"/>
              <a:t>to`g’risida</a:t>
            </a:r>
            <a:r>
              <a:rPr lang="en-US" sz="2600" dirty="0"/>
              <a:t> </a:t>
            </a:r>
            <a:r>
              <a:rPr lang="en-US" sz="2600" dirty="0" err="1"/>
              <a:t>batafsilroq</a:t>
            </a:r>
            <a:r>
              <a:rPr lang="en-US" sz="2600" dirty="0"/>
              <a:t> </a:t>
            </a:r>
            <a:r>
              <a:rPr lang="en-US" sz="2600" dirty="0" err="1"/>
              <a:t>tushuncha</a:t>
            </a:r>
            <a:r>
              <a:rPr lang="en-US" sz="2600" dirty="0"/>
              <a:t> be-</a:t>
            </a:r>
            <a:r>
              <a:rPr lang="en-US" sz="2600" dirty="0" err="1"/>
              <a:t>radi</a:t>
            </a:r>
            <a:r>
              <a:rPr lang="en-US" sz="2600" dirty="0"/>
              <a:t>.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/>
              <a:t>Qandaydir</a:t>
            </a:r>
            <a:r>
              <a:rPr lang="en-US" sz="2600" dirty="0"/>
              <a:t> </a:t>
            </a:r>
            <a:r>
              <a:rPr lang="en-US" sz="2600" dirty="0" err="1"/>
              <a:t>kattalikni</a:t>
            </a:r>
            <a:r>
              <a:rPr lang="en-US" sz="2600" dirty="0"/>
              <a:t> </a:t>
            </a:r>
            <a:r>
              <a:rPr lang="en-US" sz="2600" dirty="0" err="1"/>
              <a:t>o`lchashda</a:t>
            </a:r>
            <a:r>
              <a:rPr lang="en-US" sz="2600" dirty="0"/>
              <a:t> </a:t>
            </a:r>
            <a:r>
              <a:rPr lang="en-US" sz="2600" dirty="0" err="1"/>
              <a:t>mutlaq</a:t>
            </a:r>
            <a:r>
              <a:rPr lang="en-US" sz="2600" dirty="0"/>
              <a:t> </a:t>
            </a:r>
            <a:r>
              <a:rPr lang="en-US" sz="2600" dirty="0" err="1"/>
              <a:t>xatolik</a:t>
            </a:r>
            <a:r>
              <a:rPr lang="en-US" sz="2600" dirty="0"/>
              <a:t> </a:t>
            </a: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asbobining</a:t>
            </a:r>
            <a:r>
              <a:rPr lang="en-US" sz="2600" dirty="0"/>
              <a:t> </a:t>
            </a:r>
            <a:r>
              <a:rPr lang="en-US" sz="2600" dirty="0" err="1"/>
              <a:t>xatoligi-dan</a:t>
            </a:r>
            <a:r>
              <a:rPr lang="en-US" sz="2600" dirty="0"/>
              <a:t> </a:t>
            </a:r>
            <a:r>
              <a:rPr lang="en-US" sz="2600" dirty="0" err="1"/>
              <a:t>kichik</a:t>
            </a:r>
            <a:r>
              <a:rPr lang="en-US" sz="2600" dirty="0"/>
              <a:t> </a:t>
            </a:r>
            <a:r>
              <a:rPr lang="en-US" sz="2600" dirty="0" err="1"/>
              <a:t>bo`lishi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 </a:t>
            </a:r>
            <a:r>
              <a:rPr lang="en-US" sz="2600" dirty="0" err="1"/>
              <a:t>emas</a:t>
            </a:r>
            <a:r>
              <a:rPr lang="en-US" sz="2600" dirty="0"/>
              <a:t>. </a:t>
            </a:r>
            <a:r>
              <a:rPr lang="en-US" sz="2600" dirty="0" err="1"/>
              <a:t>Masalan</a:t>
            </a:r>
            <a:r>
              <a:rPr lang="en-US" sz="2600" dirty="0"/>
              <a:t>, </a:t>
            </a:r>
            <a:r>
              <a:rPr lang="en-US" sz="2600" dirty="0" err="1"/>
              <a:t>mikrometr</a:t>
            </a:r>
            <a:r>
              <a:rPr lang="en-US" sz="2600" dirty="0"/>
              <a:t> </a:t>
            </a:r>
            <a:r>
              <a:rPr lang="en-US" sz="2600" dirty="0" err="1"/>
              <a:t>aniqligi</a:t>
            </a:r>
            <a:r>
              <a:rPr lang="en-US" sz="2600" dirty="0"/>
              <a:t> 0,01 mm  </a:t>
            </a:r>
            <a:r>
              <a:rPr lang="en-US" sz="2600" dirty="0" err="1"/>
              <a:t>bo`lsa</a:t>
            </a:r>
            <a:r>
              <a:rPr lang="en-US" sz="2600" dirty="0"/>
              <a:t>, </a:t>
            </a:r>
            <a:r>
              <a:rPr lang="en-US" sz="2600" dirty="0" err="1"/>
              <a:t>yeyilish</a:t>
            </a:r>
            <a:r>
              <a:rPr lang="en-US" sz="2600" dirty="0"/>
              <a:t> 0,01 </a:t>
            </a:r>
            <a:r>
              <a:rPr lang="en-US" sz="2600" dirty="0" err="1"/>
              <a:t>mmdan</a:t>
            </a:r>
            <a:r>
              <a:rPr lang="en-US" sz="2600" dirty="0"/>
              <a:t> </a:t>
            </a:r>
            <a:r>
              <a:rPr lang="en-US" sz="2600" dirty="0" err="1"/>
              <a:t>katta</a:t>
            </a:r>
            <a:r>
              <a:rPr lang="en-US" sz="2600" dirty="0"/>
              <a:t> </a:t>
            </a:r>
            <a:r>
              <a:rPr lang="en-US" sz="2600" dirty="0" err="1"/>
              <a:t>xatolik</a:t>
            </a:r>
            <a:r>
              <a:rPr lang="en-US" sz="2600" dirty="0"/>
              <a:t> </a:t>
            </a:r>
            <a:r>
              <a:rPr lang="en-US" sz="2600" dirty="0" err="1"/>
              <a:t>bilan</a:t>
            </a:r>
            <a:r>
              <a:rPr lang="en-US" sz="2600" dirty="0"/>
              <a:t> </a:t>
            </a:r>
            <a:r>
              <a:rPr lang="en-US" sz="2600" dirty="0" err="1"/>
              <a:t>aniqlanadi</a:t>
            </a:r>
            <a:r>
              <a:rPr lang="en-US" sz="2600" dirty="0" smtClean="0"/>
              <a:t>.</a:t>
            </a:r>
            <a:endParaRPr lang="ru-RU" sz="2600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58683" y="4998417"/>
            <a:ext cx="3009341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82536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2775" y="126460"/>
            <a:ext cx="10394707" cy="5440669"/>
          </a:xfrm>
        </p:spPr>
        <p:txBody>
          <a:bodyPr>
            <a:noAutofit/>
          </a:bodyPr>
          <a:lstStyle/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/>
              <a:t> </a:t>
            </a:r>
            <a:r>
              <a:rPr lang="en-US" sz="2600" dirty="0" err="1"/>
              <a:t>Xatolik</a:t>
            </a:r>
            <a:r>
              <a:rPr lang="en-US" sz="2600" dirty="0"/>
              <a:t> </a:t>
            </a:r>
            <a:r>
              <a:rPr lang="en-US" sz="2600" dirty="0" err="1"/>
              <a:t>kattaligi</a:t>
            </a:r>
            <a:r>
              <a:rPr lang="en-US" sz="2600" dirty="0"/>
              <a:t> </a:t>
            </a:r>
            <a:r>
              <a:rPr lang="en-US" sz="2600" dirty="0" err="1"/>
              <a:t>yeyilishni</a:t>
            </a:r>
            <a:r>
              <a:rPr lang="en-US" sz="2600" dirty="0"/>
              <a:t> </a:t>
            </a:r>
            <a:r>
              <a:rPr lang="en-US" sz="2600" dirty="0" err="1"/>
              <a:t>baholash</a:t>
            </a:r>
            <a:r>
              <a:rPr lang="en-US" sz="2600" dirty="0"/>
              <a:t> </a:t>
            </a:r>
            <a:r>
              <a:rPr lang="en-US" sz="2600" dirty="0" err="1"/>
              <a:t>aniqligini</a:t>
            </a:r>
            <a:r>
              <a:rPr lang="en-US" sz="2600" dirty="0"/>
              <a:t> </a:t>
            </a:r>
            <a:r>
              <a:rPr lang="en-US" sz="2600" dirty="0" err="1"/>
              <a:t>bildiradi</a:t>
            </a:r>
            <a:r>
              <a:rPr lang="en-US" sz="2600" dirty="0"/>
              <a:t>. </a:t>
            </a:r>
            <a:r>
              <a:rPr lang="en-US" sz="2600" dirty="0" err="1"/>
              <a:t>Demak</a:t>
            </a:r>
            <a:r>
              <a:rPr lang="en-US" sz="2600" dirty="0"/>
              <a:t>, </a:t>
            </a:r>
            <a:r>
              <a:rPr lang="en-US" sz="2600" dirty="0" err="1"/>
              <a:t>faqat</a:t>
            </a:r>
            <a:r>
              <a:rPr lang="en-US" sz="2600" dirty="0"/>
              <a:t> </a:t>
            </a:r>
            <a:r>
              <a:rPr lang="en-US" sz="2600" dirty="0" err="1"/>
              <a:t>kattal-ikni</a:t>
            </a:r>
            <a:r>
              <a:rPr lang="en-US" sz="2600" dirty="0"/>
              <a:t> </a:t>
            </a:r>
            <a:r>
              <a:rPr lang="en-US" sz="2600" dirty="0" err="1"/>
              <a:t>qiymatini</a:t>
            </a:r>
            <a:r>
              <a:rPr lang="en-US" sz="2600" dirty="0"/>
              <a:t> </a:t>
            </a:r>
            <a:r>
              <a:rPr lang="en-US" sz="2600" dirty="0" err="1"/>
              <a:t>o`zini</a:t>
            </a:r>
            <a:r>
              <a:rPr lang="en-US" sz="2600" dirty="0"/>
              <a:t> </a:t>
            </a:r>
            <a:r>
              <a:rPr lang="en-US" sz="2600" dirty="0" err="1"/>
              <a:t>topish</a:t>
            </a:r>
            <a:r>
              <a:rPr lang="en-US" sz="2600" dirty="0"/>
              <a:t> </a:t>
            </a:r>
            <a:r>
              <a:rPr lang="en-US" sz="2600" dirty="0" err="1"/>
              <a:t>emas</a:t>
            </a:r>
            <a:r>
              <a:rPr lang="en-US" sz="2600" dirty="0"/>
              <a:t>, </a:t>
            </a:r>
            <a:r>
              <a:rPr lang="en-US" sz="2600" dirty="0" err="1"/>
              <a:t>shuningdek</a:t>
            </a:r>
            <a:r>
              <a:rPr lang="en-US" sz="2600" dirty="0"/>
              <a:t>, </a:t>
            </a:r>
            <a:r>
              <a:rPr lang="en-US" sz="2600" dirty="0" err="1"/>
              <a:t>o`lchashda</a:t>
            </a:r>
            <a:r>
              <a:rPr lang="en-US" sz="2600" dirty="0"/>
              <a:t> </a:t>
            </a:r>
            <a:r>
              <a:rPr lang="en-US" sz="2600" dirty="0" err="1"/>
              <a:t>yo`l</a:t>
            </a:r>
            <a:r>
              <a:rPr lang="en-US" sz="2600" dirty="0"/>
              <a:t> </a:t>
            </a:r>
            <a:r>
              <a:rPr lang="en-US" sz="2600" dirty="0" err="1"/>
              <a:t>qo`yilgan</a:t>
            </a:r>
            <a:r>
              <a:rPr lang="en-US" sz="2600" dirty="0"/>
              <a:t> </a:t>
            </a:r>
            <a:r>
              <a:rPr lang="en-US" sz="2600" dirty="0" err="1"/>
              <a:t>xatolikni</a:t>
            </a:r>
            <a:r>
              <a:rPr lang="en-US" sz="2600" dirty="0"/>
              <a:t> </a:t>
            </a:r>
            <a:r>
              <a:rPr lang="en-US" sz="2600" dirty="0" err="1"/>
              <a:t>baholash</a:t>
            </a:r>
            <a:r>
              <a:rPr lang="en-US" sz="2600" dirty="0"/>
              <a:t> ham </a:t>
            </a:r>
            <a:r>
              <a:rPr lang="en-US" sz="2600" dirty="0" err="1"/>
              <a:t>o`lchash</a:t>
            </a:r>
            <a:r>
              <a:rPr lang="en-US" sz="2600" dirty="0"/>
              <a:t> </a:t>
            </a:r>
            <a:r>
              <a:rPr lang="en-US" sz="2600" dirty="0" err="1"/>
              <a:t>vazifasiga</a:t>
            </a:r>
            <a:r>
              <a:rPr lang="en-US" sz="2600" dirty="0"/>
              <a:t> </a:t>
            </a:r>
            <a:r>
              <a:rPr lang="en-US" sz="2600" dirty="0" err="1"/>
              <a:t>kiradi</a:t>
            </a:r>
            <a:r>
              <a:rPr lang="en-US" sz="2600" dirty="0"/>
              <a:t>.  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/>
              <a:t>Xatolikni</a:t>
            </a:r>
            <a:r>
              <a:rPr lang="en-US" sz="2600" dirty="0"/>
              <a:t> </a:t>
            </a:r>
            <a:r>
              <a:rPr lang="en-US" sz="2600" dirty="0" err="1"/>
              <a:t>kamaytirish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birligi</a:t>
            </a:r>
            <a:r>
              <a:rPr lang="en-US" sz="2600" dirty="0"/>
              <a:t> </a:t>
            </a:r>
            <a:r>
              <a:rPr lang="en-US" sz="2600" dirty="0" err="1"/>
              <a:t>yetarli</a:t>
            </a:r>
            <a:r>
              <a:rPr lang="en-US" sz="2600" dirty="0"/>
              <a:t> </a:t>
            </a:r>
            <a:r>
              <a:rPr lang="en-US" sz="2600" dirty="0" err="1"/>
              <a:t>darajada</a:t>
            </a:r>
            <a:r>
              <a:rPr lang="en-US" sz="2600" dirty="0"/>
              <a:t> </a:t>
            </a:r>
            <a:r>
              <a:rPr lang="en-US" sz="2600" dirty="0" err="1"/>
              <a:t>aniq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o`lchash</a:t>
            </a:r>
            <a:r>
              <a:rPr lang="en-US" sz="2600" dirty="0"/>
              <a:t> </a:t>
            </a:r>
            <a:r>
              <a:rPr lang="en-US" sz="2600" dirty="0" err="1"/>
              <a:t>jarayonida</a:t>
            </a:r>
            <a:r>
              <a:rPr lang="en-US" sz="2600" dirty="0"/>
              <a:t> </a:t>
            </a:r>
            <a:r>
              <a:rPr lang="en-US" sz="2600" dirty="0" err="1"/>
              <a:t>o`zgarmay</a:t>
            </a:r>
            <a:r>
              <a:rPr lang="en-US" sz="2600" dirty="0"/>
              <a:t> </a:t>
            </a:r>
            <a:r>
              <a:rPr lang="en-US" sz="2600" dirty="0" err="1"/>
              <a:t>qolishi</a:t>
            </a:r>
            <a:r>
              <a:rPr lang="en-US" sz="2600" dirty="0"/>
              <a:t> </a:t>
            </a:r>
            <a:r>
              <a:rPr lang="en-US" sz="2600" dirty="0" err="1"/>
              <a:t>kerak</a:t>
            </a:r>
            <a:r>
              <a:rPr lang="en-US" sz="2600" dirty="0"/>
              <a:t>. </a:t>
            </a:r>
            <a:r>
              <a:rPr lang="en-US" sz="2600" dirty="0" err="1"/>
              <a:t>Bunga</a:t>
            </a:r>
            <a:r>
              <a:rPr lang="en-US" sz="2600" dirty="0"/>
              <a:t> </a:t>
            </a: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birligini</a:t>
            </a:r>
            <a:r>
              <a:rPr lang="en-US" sz="2600" dirty="0"/>
              <a:t> </a:t>
            </a:r>
            <a:r>
              <a:rPr lang="en-US" sz="2600" dirty="0" err="1"/>
              <a:t>o`lchashdan</a:t>
            </a:r>
            <a:r>
              <a:rPr lang="en-US" sz="2600" dirty="0"/>
              <a:t> </a:t>
            </a:r>
            <a:r>
              <a:rPr lang="en-US" sz="2600" dirty="0" err="1"/>
              <a:t>oldin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keyin</a:t>
            </a:r>
            <a:r>
              <a:rPr lang="en-US" sz="2600" dirty="0"/>
              <a:t> etalon </a:t>
            </a:r>
            <a:r>
              <a:rPr lang="en-US" sz="2600" dirty="0" err="1"/>
              <a:t>bilan</a:t>
            </a:r>
            <a:r>
              <a:rPr lang="en-US" sz="2600" dirty="0"/>
              <a:t> </a:t>
            </a:r>
            <a:r>
              <a:rPr lang="en-US" sz="2600" dirty="0" err="1"/>
              <a:t>taqqoslash</a:t>
            </a:r>
            <a:r>
              <a:rPr lang="en-US" sz="2600" dirty="0"/>
              <a:t> </a:t>
            </a:r>
            <a:r>
              <a:rPr lang="en-US" sz="2600" dirty="0" err="1"/>
              <a:t>natijasida</a:t>
            </a:r>
            <a:r>
              <a:rPr lang="en-US" sz="2600" dirty="0"/>
              <a:t> </a:t>
            </a:r>
            <a:r>
              <a:rPr lang="en-US" sz="2600" dirty="0" err="1"/>
              <a:t>erishiladi</a:t>
            </a:r>
            <a:r>
              <a:rPr lang="en-US" sz="2600" dirty="0"/>
              <a:t>. </a:t>
            </a: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ob’ekti</a:t>
            </a:r>
            <a:r>
              <a:rPr lang="en-US" sz="2600" dirty="0"/>
              <a:t> ham </a:t>
            </a:r>
            <a:r>
              <a:rPr lang="en-US" sz="2600" dirty="0" err="1"/>
              <a:t>o`lchash</a:t>
            </a:r>
            <a:r>
              <a:rPr lang="en-US" sz="2600" dirty="0"/>
              <a:t> </a:t>
            </a:r>
            <a:r>
              <a:rPr lang="en-US" sz="2600" dirty="0" err="1"/>
              <a:t>vaqtida</a:t>
            </a:r>
            <a:r>
              <a:rPr lang="en-US" sz="2600" dirty="0"/>
              <a:t> </a:t>
            </a:r>
            <a:r>
              <a:rPr lang="en-US" sz="2600" dirty="0" err="1"/>
              <a:t>o`zgarmasligi</a:t>
            </a:r>
            <a:r>
              <a:rPr lang="en-US" sz="2600" dirty="0"/>
              <a:t> </a:t>
            </a:r>
            <a:r>
              <a:rPr lang="en-US" sz="2600" dirty="0" err="1"/>
              <a:t>lozim</a:t>
            </a:r>
            <a:r>
              <a:rPr lang="en-US" sz="2600" dirty="0"/>
              <a:t>. </a:t>
            </a:r>
            <a:r>
              <a:rPr lang="en-US" sz="2600" dirty="0" err="1"/>
              <a:t>Umuman</a:t>
            </a:r>
            <a:r>
              <a:rPr lang="en-US" sz="2600" dirty="0"/>
              <a:t> </a:t>
            </a:r>
            <a:r>
              <a:rPr lang="en-US" sz="2600" dirty="0" err="1"/>
              <a:t>barcha</a:t>
            </a:r>
            <a:r>
              <a:rPr lang="en-US" sz="2600" dirty="0"/>
              <a:t> </a:t>
            </a: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asboblarini</a:t>
            </a:r>
            <a:r>
              <a:rPr lang="en-US" sz="2600" dirty="0"/>
              <a:t> </a:t>
            </a:r>
            <a:r>
              <a:rPr lang="en-US" sz="2600" dirty="0" err="1"/>
              <a:t>tajribadan</a:t>
            </a:r>
            <a:r>
              <a:rPr lang="en-US" sz="2600" dirty="0"/>
              <a:t> </a:t>
            </a:r>
            <a:r>
              <a:rPr lang="en-US" sz="2600" dirty="0" err="1"/>
              <a:t>oldin</a:t>
            </a:r>
            <a:r>
              <a:rPr lang="en-US" sz="2600" dirty="0"/>
              <a:t> </a:t>
            </a:r>
            <a:r>
              <a:rPr lang="en-US" sz="2600" dirty="0" err="1"/>
              <a:t>darajalash</a:t>
            </a:r>
            <a:r>
              <a:rPr lang="en-US" sz="2600" dirty="0"/>
              <a:t> (</a:t>
            </a:r>
            <a:r>
              <a:rPr lang="en-US" sz="2600" dirty="0" err="1"/>
              <a:t>tarirovkalash</a:t>
            </a:r>
            <a:r>
              <a:rPr lang="en-US" sz="2600" dirty="0"/>
              <a:t>) </a:t>
            </a:r>
            <a:r>
              <a:rPr lang="en-US" sz="2600" dirty="0" err="1"/>
              <a:t>lozim</a:t>
            </a:r>
            <a:r>
              <a:rPr lang="en-US" sz="2600" dirty="0"/>
              <a:t>. </a:t>
            </a:r>
            <a:r>
              <a:rPr lang="en-US" sz="2600" dirty="0" err="1"/>
              <a:t>Xatolikning</a:t>
            </a:r>
            <a:r>
              <a:rPr lang="en-US" sz="2600" dirty="0"/>
              <a:t> </a:t>
            </a:r>
            <a:r>
              <a:rPr lang="en-US" sz="2600" dirty="0" err="1"/>
              <a:t>kattaligi</a:t>
            </a:r>
            <a:r>
              <a:rPr lang="en-US" sz="2600" dirty="0"/>
              <a:t> </a:t>
            </a:r>
            <a:r>
              <a:rPr lang="en-US" sz="2600" dirty="0" err="1"/>
              <a:t>o`lchashni</a:t>
            </a:r>
            <a:r>
              <a:rPr lang="en-US" sz="2600" dirty="0"/>
              <a:t> </a:t>
            </a:r>
            <a:r>
              <a:rPr lang="en-US" sz="2600" dirty="0" err="1"/>
              <a:t>o`tkazish</a:t>
            </a:r>
            <a:r>
              <a:rPr lang="en-US" sz="2600" dirty="0"/>
              <a:t> </a:t>
            </a:r>
            <a:r>
              <a:rPr lang="en-US" sz="2600" dirty="0" err="1"/>
              <a:t>sha-roitini</a:t>
            </a:r>
            <a:r>
              <a:rPr lang="en-US" sz="2600" dirty="0"/>
              <a:t> </a:t>
            </a:r>
            <a:r>
              <a:rPr lang="en-US" sz="2600" dirty="0" err="1"/>
              <a:t>doimiylik</a:t>
            </a:r>
            <a:r>
              <a:rPr lang="en-US" sz="2600" dirty="0"/>
              <a:t> (</a:t>
            </a:r>
            <a:r>
              <a:rPr lang="en-US" sz="2600" dirty="0" err="1"/>
              <a:t>o`zgarmaslik</a:t>
            </a:r>
            <a:r>
              <a:rPr lang="en-US" sz="2600" dirty="0"/>
              <a:t>) </a:t>
            </a:r>
            <a:r>
              <a:rPr lang="en-US" sz="2600" dirty="0" err="1"/>
              <a:t>darajasi</a:t>
            </a:r>
            <a:r>
              <a:rPr lang="en-US" sz="2600" dirty="0"/>
              <a:t>, </a:t>
            </a:r>
            <a:r>
              <a:rPr lang="en-US" sz="2600" dirty="0" err="1"/>
              <a:t>kuzatuvchining</a:t>
            </a:r>
            <a:r>
              <a:rPr lang="en-US" sz="2600" dirty="0"/>
              <a:t> </a:t>
            </a:r>
            <a:r>
              <a:rPr lang="en-US" sz="2600" dirty="0" err="1"/>
              <a:t>malakasi</a:t>
            </a:r>
            <a:r>
              <a:rPr lang="en-US" sz="2600" dirty="0"/>
              <a:t>, </a:t>
            </a:r>
            <a:r>
              <a:rPr lang="en-US" sz="2600" dirty="0" err="1"/>
              <a:t>o`lchov</a:t>
            </a:r>
            <a:r>
              <a:rPr lang="en-US" sz="2600" dirty="0"/>
              <a:t> as-</a:t>
            </a:r>
            <a:r>
              <a:rPr lang="en-US" sz="2600" dirty="0" err="1"/>
              <a:t>bobining</a:t>
            </a:r>
            <a:r>
              <a:rPr lang="en-US" sz="2600" dirty="0"/>
              <a:t> </a:t>
            </a:r>
            <a:r>
              <a:rPr lang="en-US" sz="2600" dirty="0" err="1"/>
              <a:t>ahvoli</a:t>
            </a:r>
            <a:r>
              <a:rPr lang="en-US" sz="2600" dirty="0"/>
              <a:t>, </a:t>
            </a:r>
            <a:r>
              <a:rPr lang="en-US" sz="2600" dirty="0" err="1"/>
              <a:t>o`lchash</a:t>
            </a:r>
            <a:r>
              <a:rPr lang="en-US" sz="2600" dirty="0"/>
              <a:t> </a:t>
            </a:r>
            <a:r>
              <a:rPr lang="en-US" sz="2600" dirty="0" err="1"/>
              <a:t>ob’ekti</a:t>
            </a:r>
            <a:r>
              <a:rPr lang="en-US" sz="2600" dirty="0"/>
              <a:t> </a:t>
            </a:r>
            <a:r>
              <a:rPr lang="en-US" sz="2600" dirty="0" err="1"/>
              <a:t>geometrik</a:t>
            </a:r>
            <a:r>
              <a:rPr lang="en-US" sz="2600" dirty="0"/>
              <a:t> </a:t>
            </a:r>
            <a:r>
              <a:rPr lang="en-US" sz="2600" dirty="0" err="1"/>
              <a:t>shaklining</a:t>
            </a:r>
            <a:r>
              <a:rPr lang="en-US" sz="2600" dirty="0"/>
              <a:t> </a:t>
            </a:r>
            <a:r>
              <a:rPr lang="en-US" sz="2600" dirty="0" err="1"/>
              <a:t>to`g’riligi</a:t>
            </a:r>
            <a:r>
              <a:rPr lang="en-US" sz="2600" dirty="0"/>
              <a:t>, </a:t>
            </a:r>
            <a:r>
              <a:rPr lang="en-US" sz="2600" dirty="0" err="1"/>
              <a:t>unda</a:t>
            </a:r>
            <a:r>
              <a:rPr lang="en-US" sz="2600" dirty="0"/>
              <a:t> </a:t>
            </a:r>
            <a:r>
              <a:rPr lang="en-US" sz="2600" dirty="0" err="1"/>
              <a:t>bo`lgan</a:t>
            </a:r>
            <a:r>
              <a:rPr lang="en-US" sz="2600" dirty="0"/>
              <a:t> </a:t>
            </a:r>
            <a:r>
              <a:rPr lang="en-US" sz="2600" dirty="0" err="1"/>
              <a:t>moy</a:t>
            </a:r>
            <a:r>
              <a:rPr lang="en-US" sz="2600" dirty="0"/>
              <a:t>, </a:t>
            </a:r>
            <a:r>
              <a:rPr lang="en-US" sz="2600" dirty="0" err="1"/>
              <a:t>chang</a:t>
            </a:r>
            <a:r>
              <a:rPr lang="en-US" sz="2600" dirty="0"/>
              <a:t> </a:t>
            </a:r>
            <a:r>
              <a:rPr lang="en-US" sz="2600" dirty="0" err="1"/>
              <a:t>miqdori</a:t>
            </a:r>
            <a:r>
              <a:rPr lang="en-US" sz="2600" dirty="0"/>
              <a:t>, </a:t>
            </a:r>
            <a:r>
              <a:rPr lang="en-US" sz="2600" dirty="0" err="1"/>
              <a:t>atrof-muhitning</a:t>
            </a:r>
            <a:r>
              <a:rPr lang="en-US" sz="2600" dirty="0"/>
              <a:t> </a:t>
            </a:r>
            <a:r>
              <a:rPr lang="en-US" sz="2600" dirty="0" err="1"/>
              <a:t>temperaturasi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shunga</a:t>
            </a:r>
            <a:r>
              <a:rPr lang="en-US" sz="2600" dirty="0"/>
              <a:t> </a:t>
            </a:r>
            <a:r>
              <a:rPr lang="en-US" sz="2600" dirty="0" err="1"/>
              <a:t>o`xshash</a:t>
            </a:r>
            <a:r>
              <a:rPr lang="en-US" sz="2600" dirty="0"/>
              <a:t> </a:t>
            </a:r>
            <a:r>
              <a:rPr lang="en-US" sz="2600" dirty="0" err="1"/>
              <a:t>omillarga</a:t>
            </a:r>
            <a:r>
              <a:rPr lang="en-US" sz="2600" dirty="0"/>
              <a:t> </a:t>
            </a:r>
            <a:r>
              <a:rPr lang="en-US" sz="2600" dirty="0" err="1"/>
              <a:t>bog’liq</a:t>
            </a:r>
            <a:r>
              <a:rPr lang="en-US" sz="2600" dirty="0"/>
              <a:t> </a:t>
            </a:r>
            <a:r>
              <a:rPr lang="en-US" sz="2600" dirty="0" err="1"/>
              <a:t>bo`ladi</a:t>
            </a:r>
            <a:r>
              <a:rPr lang="en-US" sz="2600" dirty="0" smtClean="0"/>
              <a:t>.</a:t>
            </a:r>
            <a:endParaRPr lang="en-US" sz="2600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58683" y="4998417"/>
            <a:ext cx="3009341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67722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2775" y="466928"/>
            <a:ext cx="10394707" cy="5100201"/>
          </a:xfrm>
        </p:spPr>
        <p:txBody>
          <a:bodyPr>
            <a:noAutofit/>
          </a:bodyPr>
          <a:lstStyle/>
          <a:p>
            <a:pPr marL="0" indent="447675" algn="just">
              <a:spcBef>
                <a:spcPts val="0"/>
              </a:spcBef>
              <a:buNone/>
            </a:pPr>
            <a:r>
              <a:rPr lang="en-US" sz="2600" dirty="0" err="1"/>
              <a:t>Tasodifiy</a:t>
            </a:r>
            <a:r>
              <a:rPr lang="en-US" sz="2600" dirty="0"/>
              <a:t> </a:t>
            </a:r>
            <a:r>
              <a:rPr lang="en-US" sz="2600" dirty="0" err="1"/>
              <a:t>xatoliklar</a:t>
            </a:r>
            <a:r>
              <a:rPr lang="en-US" sz="2600" dirty="0"/>
              <a:t> </a:t>
            </a:r>
            <a:r>
              <a:rPr lang="en-US" sz="2600" dirty="0" err="1"/>
              <a:t>o`rtacha</a:t>
            </a:r>
            <a:r>
              <a:rPr lang="en-US" sz="2600" dirty="0"/>
              <a:t> </a:t>
            </a:r>
            <a:r>
              <a:rPr lang="en-US" sz="2600" dirty="0" err="1"/>
              <a:t>qiymati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xil</a:t>
            </a:r>
            <a:r>
              <a:rPr lang="en-US" sz="2600" dirty="0"/>
              <a:t> </a:t>
            </a:r>
            <a:r>
              <a:rPr lang="en-US" sz="2600" dirty="0" err="1"/>
              <a:t>o`lchovlar</a:t>
            </a:r>
            <a:r>
              <a:rPr lang="en-US" sz="2600" dirty="0"/>
              <a:t> </a:t>
            </a:r>
            <a:r>
              <a:rPr lang="en-US" sz="2600" dirty="0" err="1"/>
              <a:t>sonini</a:t>
            </a:r>
            <a:r>
              <a:rPr lang="en-US" sz="2600" dirty="0"/>
              <a:t> </a:t>
            </a:r>
            <a:r>
              <a:rPr lang="en-US" sz="2600" dirty="0" err="1"/>
              <a:t>cheksiz</a:t>
            </a:r>
            <a:r>
              <a:rPr lang="en-US" sz="2600" dirty="0"/>
              <a:t> </a:t>
            </a:r>
            <a:r>
              <a:rPr lang="en-US" sz="2600" dirty="0" err="1"/>
              <a:t>oshirib</a:t>
            </a:r>
            <a:r>
              <a:rPr lang="en-US" sz="2600" dirty="0"/>
              <a:t> </a:t>
            </a:r>
            <a:r>
              <a:rPr lang="en-US" sz="2600" dirty="0" err="1"/>
              <a:t>borganda</a:t>
            </a:r>
            <a:r>
              <a:rPr lang="en-US" sz="2600" dirty="0"/>
              <a:t> </a:t>
            </a:r>
            <a:r>
              <a:rPr lang="en-US" sz="2600" dirty="0" err="1"/>
              <a:t>nolga</a:t>
            </a:r>
            <a:r>
              <a:rPr lang="en-US" sz="2600" dirty="0"/>
              <a:t> </a:t>
            </a:r>
            <a:r>
              <a:rPr lang="en-US" sz="2600" dirty="0" err="1"/>
              <a:t>intiladi</a:t>
            </a:r>
            <a:r>
              <a:rPr lang="en-US" sz="2600" dirty="0"/>
              <a:t>.</a:t>
            </a:r>
          </a:p>
          <a:p>
            <a:pPr marL="0" indent="447675" algn="just">
              <a:spcBef>
                <a:spcPts val="0"/>
              </a:spcBef>
              <a:buNone/>
            </a:pPr>
            <a:r>
              <a:rPr lang="en-US" sz="2600" dirty="0" err="1"/>
              <a:t>Hamma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xil</a:t>
            </a:r>
            <a:r>
              <a:rPr lang="en-US" sz="2600" dirty="0"/>
              <a:t> </a:t>
            </a:r>
            <a:r>
              <a:rPr lang="en-US" sz="2600" dirty="0" err="1"/>
              <a:t>o`lchovlarda</a:t>
            </a:r>
            <a:r>
              <a:rPr lang="en-US" sz="2600" dirty="0"/>
              <a:t> </a:t>
            </a:r>
            <a:r>
              <a:rPr lang="en-US" sz="2600" dirty="0" err="1"/>
              <a:t>kattaligi</a:t>
            </a:r>
            <a:r>
              <a:rPr lang="en-US" sz="2600" dirty="0"/>
              <a:t> </a:t>
            </a:r>
            <a:r>
              <a:rPr lang="en-US" sz="2600" dirty="0" err="1"/>
              <a:t>o`zgarmaydigan</a:t>
            </a:r>
            <a:r>
              <a:rPr lang="en-US" sz="2600" dirty="0"/>
              <a:t> </a:t>
            </a:r>
            <a:r>
              <a:rPr lang="en-US" sz="2600" dirty="0" err="1"/>
              <a:t>xatoliklarning</a:t>
            </a:r>
            <a:r>
              <a:rPr lang="en-US" sz="2600" dirty="0"/>
              <a:t> </a:t>
            </a:r>
            <a:r>
              <a:rPr lang="en-US" sz="2600" dirty="0" err="1"/>
              <a:t>boshqa</a:t>
            </a:r>
            <a:r>
              <a:rPr lang="en-US" sz="2600" dirty="0"/>
              <a:t> </a:t>
            </a:r>
            <a:r>
              <a:rPr lang="en-US" sz="2600" dirty="0" err="1"/>
              <a:t>turini</a:t>
            </a:r>
            <a:r>
              <a:rPr lang="en-US" sz="2600" dirty="0"/>
              <a:t> </a:t>
            </a:r>
            <a:r>
              <a:rPr lang="en-US" sz="2600" dirty="0" err="1"/>
              <a:t>muntazam</a:t>
            </a:r>
            <a:r>
              <a:rPr lang="en-US" sz="2600" dirty="0"/>
              <a:t> </a:t>
            </a:r>
            <a:r>
              <a:rPr lang="en-US" sz="2600" dirty="0" err="1"/>
              <a:t>xatoliklar</a:t>
            </a:r>
            <a:r>
              <a:rPr lang="en-US" sz="2600" dirty="0"/>
              <a:t> </a:t>
            </a:r>
            <a:r>
              <a:rPr lang="en-US" sz="2600" dirty="0" err="1"/>
              <a:t>deyiladi</a:t>
            </a:r>
            <a:r>
              <a:rPr lang="en-US" sz="2600" dirty="0"/>
              <a:t>. </a:t>
            </a:r>
            <a:r>
              <a:rPr lang="en-US" sz="2600" dirty="0" err="1"/>
              <a:t>Muntazam</a:t>
            </a:r>
            <a:r>
              <a:rPr lang="en-US" sz="2600" dirty="0"/>
              <a:t> </a:t>
            </a:r>
            <a:r>
              <a:rPr lang="en-US" sz="2600" dirty="0" err="1"/>
              <a:t>xatolikning</a:t>
            </a:r>
            <a:r>
              <a:rPr lang="en-US" sz="2600" dirty="0"/>
              <a:t> </a:t>
            </a:r>
            <a:r>
              <a:rPr lang="en-US" sz="2600" dirty="0" err="1"/>
              <a:t>o`rtacha</a:t>
            </a:r>
            <a:r>
              <a:rPr lang="en-US" sz="2600" dirty="0"/>
              <a:t> </a:t>
            </a:r>
            <a:r>
              <a:rPr lang="en-US" sz="2600" dirty="0" err="1"/>
              <a:t>qiymati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xil</a:t>
            </a:r>
            <a:r>
              <a:rPr lang="en-US" sz="2600" dirty="0"/>
              <a:t> </a:t>
            </a:r>
            <a:r>
              <a:rPr lang="en-US" sz="2600" dirty="0" err="1"/>
              <a:t>o`lchovlar</a:t>
            </a:r>
            <a:r>
              <a:rPr lang="en-US" sz="2600" dirty="0"/>
              <a:t> </a:t>
            </a:r>
            <a:r>
              <a:rPr lang="en-US" sz="2600" dirty="0" err="1"/>
              <a:t>sonini</a:t>
            </a:r>
            <a:r>
              <a:rPr lang="en-US" sz="2600" dirty="0"/>
              <a:t> </a:t>
            </a:r>
            <a:r>
              <a:rPr lang="en-US" sz="2600" dirty="0" err="1"/>
              <a:t>cheksiz</a:t>
            </a:r>
            <a:r>
              <a:rPr lang="en-US" sz="2600" dirty="0"/>
              <a:t> </a:t>
            </a:r>
            <a:r>
              <a:rPr lang="en-US" sz="2600" dirty="0" err="1"/>
              <a:t>oshirib</a:t>
            </a:r>
            <a:r>
              <a:rPr lang="en-US" sz="2600" dirty="0"/>
              <a:t> </a:t>
            </a:r>
            <a:r>
              <a:rPr lang="en-US" sz="2600" dirty="0" err="1"/>
              <a:t>borilganda</a:t>
            </a:r>
            <a:r>
              <a:rPr lang="en-US" sz="2600" dirty="0"/>
              <a:t> </a:t>
            </a:r>
            <a:r>
              <a:rPr lang="en-US" sz="2600" dirty="0" err="1"/>
              <a:t>noldan</a:t>
            </a:r>
            <a:r>
              <a:rPr lang="en-US" sz="2600" dirty="0"/>
              <a:t> </a:t>
            </a:r>
            <a:r>
              <a:rPr lang="en-US" sz="2600" dirty="0" err="1"/>
              <a:t>farq</a:t>
            </a:r>
            <a:r>
              <a:rPr lang="en-US" sz="2600" dirty="0"/>
              <a:t> </a:t>
            </a:r>
            <a:r>
              <a:rPr lang="en-US" sz="2600" dirty="0" err="1"/>
              <a:t>qiluvchi</a:t>
            </a:r>
            <a:r>
              <a:rPr lang="en-US" sz="2600" dirty="0"/>
              <a:t> </a:t>
            </a:r>
            <a:r>
              <a:rPr lang="en-US" sz="2600" dirty="0" err="1"/>
              <a:t>qandaydir</a:t>
            </a:r>
            <a:r>
              <a:rPr lang="en-US" sz="2600" dirty="0"/>
              <a:t> </a:t>
            </a:r>
            <a:r>
              <a:rPr lang="en-US" sz="2600" dirty="0" err="1"/>
              <a:t>chega</a:t>
            </a:r>
            <a:r>
              <a:rPr lang="en-US" sz="2600" dirty="0"/>
              <a:t>-raga </a:t>
            </a:r>
            <a:r>
              <a:rPr lang="en-US" sz="2600" dirty="0" err="1"/>
              <a:t>intiladi</a:t>
            </a:r>
            <a:r>
              <a:rPr lang="en-US" sz="2600" dirty="0"/>
              <a:t>. Agar </a:t>
            </a:r>
            <a:r>
              <a:rPr lang="en-US" sz="2600" dirty="0" err="1"/>
              <a:t>muntazam</a:t>
            </a:r>
            <a:r>
              <a:rPr lang="en-US" sz="2600" dirty="0"/>
              <a:t> </a:t>
            </a:r>
            <a:r>
              <a:rPr lang="en-US" sz="2600" dirty="0" err="1"/>
              <a:t>xatoliklarning</a:t>
            </a:r>
            <a:r>
              <a:rPr lang="en-US" sz="2600" dirty="0"/>
              <a:t> </a:t>
            </a:r>
            <a:r>
              <a:rPr lang="en-US" sz="2600" dirty="0" err="1"/>
              <a:t>o`zgarish</a:t>
            </a:r>
            <a:r>
              <a:rPr lang="en-US" sz="2600" dirty="0"/>
              <a:t> </a:t>
            </a:r>
            <a:r>
              <a:rPr lang="en-US" sz="2600" dirty="0" err="1"/>
              <a:t>qonuni</a:t>
            </a:r>
            <a:r>
              <a:rPr lang="en-US" sz="2600" dirty="0"/>
              <a:t> </a:t>
            </a:r>
            <a:r>
              <a:rPr lang="en-US" sz="2600" dirty="0" err="1"/>
              <a:t>ma’lum</a:t>
            </a:r>
            <a:r>
              <a:rPr lang="en-US" sz="2600" dirty="0"/>
              <a:t> </a:t>
            </a:r>
            <a:r>
              <a:rPr lang="en-US" sz="2600" dirty="0" err="1"/>
              <a:t>bo`lsa</a:t>
            </a:r>
            <a:r>
              <a:rPr lang="en-US" sz="2600" dirty="0"/>
              <a:t>, </a:t>
            </a:r>
            <a:r>
              <a:rPr lang="en-US" sz="2600" dirty="0" err="1"/>
              <a:t>maxsus</a:t>
            </a:r>
            <a:r>
              <a:rPr lang="en-US" sz="2600" dirty="0"/>
              <a:t> </a:t>
            </a:r>
            <a:r>
              <a:rPr lang="en-US" sz="2600" dirty="0" err="1"/>
              <a:t>o`lchash</a:t>
            </a:r>
            <a:r>
              <a:rPr lang="en-US" sz="2600" dirty="0"/>
              <a:t> </a:t>
            </a:r>
            <a:r>
              <a:rPr lang="en-US" sz="2600" dirty="0" err="1"/>
              <a:t>usullarini</a:t>
            </a:r>
            <a:r>
              <a:rPr lang="en-US" sz="2600" dirty="0"/>
              <a:t> </a:t>
            </a:r>
            <a:r>
              <a:rPr lang="en-US" sz="2600" dirty="0" err="1"/>
              <a:t>qo`llash</a:t>
            </a:r>
            <a:r>
              <a:rPr lang="en-US" sz="2600" dirty="0"/>
              <a:t> </a:t>
            </a:r>
            <a:r>
              <a:rPr lang="en-US" sz="2600" dirty="0" err="1"/>
              <a:t>natijasida</a:t>
            </a:r>
            <a:r>
              <a:rPr lang="en-US" sz="2600" dirty="0"/>
              <a:t> </a:t>
            </a:r>
            <a:r>
              <a:rPr lang="en-US" sz="2600" dirty="0" err="1"/>
              <a:t>ular</a:t>
            </a:r>
            <a:r>
              <a:rPr lang="en-US" sz="2600" dirty="0"/>
              <a:t> </a:t>
            </a:r>
            <a:r>
              <a:rPr lang="en-US" sz="2600" dirty="0" err="1"/>
              <a:t>yo`qotiladi</a:t>
            </a:r>
            <a:r>
              <a:rPr lang="en-US" sz="2600" dirty="0"/>
              <a:t>. </a:t>
            </a:r>
            <a:r>
              <a:rPr lang="en-US" sz="2600" dirty="0" err="1"/>
              <a:t>Bunday</a:t>
            </a:r>
            <a:r>
              <a:rPr lang="en-US" sz="2600" dirty="0"/>
              <a:t> </a:t>
            </a:r>
            <a:r>
              <a:rPr lang="en-US" sz="2600" dirty="0" err="1"/>
              <a:t>xatoliklar</a:t>
            </a:r>
            <a:r>
              <a:rPr lang="en-US" sz="2600" dirty="0"/>
              <a:t> </a:t>
            </a:r>
            <a:r>
              <a:rPr lang="en-US" sz="2600" dirty="0" err="1"/>
              <a:t>yo`qotiladigan</a:t>
            </a:r>
            <a:r>
              <a:rPr lang="en-US" sz="2600" dirty="0"/>
              <a:t> </a:t>
            </a:r>
            <a:r>
              <a:rPr lang="en-US" sz="2600" dirty="0" err="1"/>
              <a:t>muntazam</a:t>
            </a:r>
            <a:r>
              <a:rPr lang="en-US" sz="2600" dirty="0"/>
              <a:t> </a:t>
            </a:r>
            <a:r>
              <a:rPr lang="en-US" sz="2600" dirty="0" err="1"/>
              <a:t>xatoliklar</a:t>
            </a:r>
            <a:r>
              <a:rPr lang="en-US" sz="2600" dirty="0"/>
              <a:t> deb </a:t>
            </a:r>
            <a:r>
              <a:rPr lang="en-US" sz="2600" dirty="0" err="1"/>
              <a:t>ataladi</a:t>
            </a:r>
            <a:r>
              <a:rPr lang="en-US" sz="2600" dirty="0"/>
              <a:t> (</a:t>
            </a:r>
            <a:r>
              <a:rPr lang="en-US" sz="2600" dirty="0" err="1"/>
              <a:t>masalan</a:t>
            </a:r>
            <a:r>
              <a:rPr lang="en-US" sz="2600" dirty="0"/>
              <a:t>, </a:t>
            </a:r>
            <a:r>
              <a:rPr lang="en-US" sz="2600" dirty="0" err="1"/>
              <a:t>muhit</a:t>
            </a:r>
            <a:r>
              <a:rPr lang="en-US" sz="2600" dirty="0"/>
              <a:t> </a:t>
            </a:r>
            <a:r>
              <a:rPr lang="en-US" sz="2600" dirty="0" err="1"/>
              <a:t>temperaturasining</a:t>
            </a:r>
            <a:r>
              <a:rPr lang="en-US" sz="2600" dirty="0"/>
              <a:t> </a:t>
            </a:r>
            <a:r>
              <a:rPr lang="en-US" sz="2600" dirty="0" err="1"/>
              <a:t>ta’siri</a:t>
            </a:r>
            <a:r>
              <a:rPr lang="en-US" sz="2600" dirty="0"/>
              <a:t>). </a:t>
            </a:r>
            <a:endParaRPr lang="ru-RU" sz="2600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58683" y="4998417"/>
            <a:ext cx="3009341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61604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2775" y="554477"/>
            <a:ext cx="10394707" cy="5012652"/>
          </a:xfrm>
        </p:spPr>
        <p:txBody>
          <a:bodyPr>
            <a:noAutofit/>
          </a:bodyPr>
          <a:lstStyle/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/>
              <a:t>Biroq</a:t>
            </a:r>
            <a:r>
              <a:rPr lang="en-US" sz="2600" dirty="0"/>
              <a:t> </a:t>
            </a:r>
            <a:r>
              <a:rPr lang="en-US" sz="2600" dirty="0" err="1"/>
              <a:t>muntazam</a:t>
            </a:r>
            <a:r>
              <a:rPr lang="en-US" sz="2600" dirty="0"/>
              <a:t> </a:t>
            </a:r>
            <a:r>
              <a:rPr lang="en-US" sz="2600" dirty="0" err="1"/>
              <a:t>xatoliklarni</a:t>
            </a:r>
            <a:r>
              <a:rPr lang="en-US" sz="2600" dirty="0"/>
              <a:t> </a:t>
            </a:r>
            <a:r>
              <a:rPr lang="en-US" sz="2600" dirty="0" err="1"/>
              <a:t>to`liq</a:t>
            </a:r>
            <a:r>
              <a:rPr lang="en-US" sz="2600" dirty="0"/>
              <a:t> </a:t>
            </a:r>
            <a:r>
              <a:rPr lang="en-US" sz="2600" dirty="0" err="1"/>
              <a:t>yo`qotish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 </a:t>
            </a:r>
            <a:r>
              <a:rPr lang="en-US" sz="2600" dirty="0" err="1"/>
              <a:t>emas</a:t>
            </a:r>
            <a:r>
              <a:rPr lang="en-US" sz="2600" dirty="0"/>
              <a:t>, </a:t>
            </a:r>
            <a:r>
              <a:rPr lang="en-US" sz="2600" dirty="0" err="1"/>
              <a:t>shuning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o`lchovlar</a:t>
            </a:r>
            <a:r>
              <a:rPr lang="en-US" sz="2600" dirty="0"/>
              <a:t> </a:t>
            </a:r>
            <a:r>
              <a:rPr lang="en-US" sz="2600" dirty="0" err="1"/>
              <a:t>qoldiq</a:t>
            </a:r>
            <a:r>
              <a:rPr lang="en-US" sz="2600" dirty="0"/>
              <a:t> </a:t>
            </a:r>
            <a:r>
              <a:rPr lang="en-US" sz="2600" dirty="0" err="1"/>
              <a:t>muntazam</a:t>
            </a:r>
            <a:r>
              <a:rPr lang="en-US" sz="2600" dirty="0"/>
              <a:t> </a:t>
            </a:r>
            <a:r>
              <a:rPr lang="en-US" sz="2600" dirty="0" err="1"/>
              <a:t>xatoliklarga</a:t>
            </a:r>
            <a:r>
              <a:rPr lang="en-US" sz="2600" dirty="0"/>
              <a:t> </a:t>
            </a:r>
            <a:r>
              <a:rPr lang="en-US" sz="2600" dirty="0" err="1"/>
              <a:t>ega</a:t>
            </a:r>
            <a:r>
              <a:rPr lang="en-US" sz="2600" dirty="0"/>
              <a:t> </a:t>
            </a:r>
            <a:r>
              <a:rPr lang="en-US" sz="2600" dirty="0" err="1"/>
              <a:t>bo`ladi</a:t>
            </a:r>
            <a:r>
              <a:rPr lang="en-US" sz="2600" dirty="0"/>
              <a:t>. </a:t>
            </a:r>
            <a:r>
              <a:rPr lang="en-US" sz="2600" dirty="0" err="1"/>
              <a:t>O`lchashlarda</a:t>
            </a:r>
            <a:r>
              <a:rPr lang="en-US" sz="2600" dirty="0"/>
              <a:t> </a:t>
            </a:r>
            <a:r>
              <a:rPr lang="en-US" sz="2600" dirty="0" err="1"/>
              <a:t>ulardan</a:t>
            </a:r>
            <a:r>
              <a:rPr lang="en-US" sz="2600" dirty="0"/>
              <a:t> </a:t>
            </a:r>
            <a:r>
              <a:rPr lang="en-US" sz="2600" dirty="0" err="1"/>
              <a:t>tabiati</a:t>
            </a:r>
            <a:r>
              <a:rPr lang="en-US" sz="2600" dirty="0"/>
              <a:t> </a:t>
            </a:r>
            <a:r>
              <a:rPr lang="en-US" sz="2600" dirty="0" err="1"/>
              <a:t>ma’lum</a:t>
            </a:r>
            <a:r>
              <a:rPr lang="en-US" sz="2600" dirty="0"/>
              <a:t> </a:t>
            </a:r>
            <a:r>
              <a:rPr lang="en-US" sz="2600" dirty="0" err="1"/>
              <a:t>bo`lgan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kattaligi</a:t>
            </a:r>
            <a:r>
              <a:rPr lang="en-US" sz="2600" dirty="0"/>
              <a:t> </a:t>
            </a:r>
            <a:r>
              <a:rPr lang="en-US" sz="2600" dirty="0" err="1"/>
              <a:t>yetarli</a:t>
            </a:r>
            <a:r>
              <a:rPr lang="en-US" sz="2600" dirty="0"/>
              <a:t> </a:t>
            </a:r>
            <a:r>
              <a:rPr lang="en-US" sz="2600" dirty="0" err="1"/>
              <a:t>darajada</a:t>
            </a:r>
            <a:r>
              <a:rPr lang="en-US" sz="2600" dirty="0"/>
              <a:t> </a:t>
            </a:r>
            <a:r>
              <a:rPr lang="en-US" sz="2600" dirty="0" err="1"/>
              <a:t>aniqlanishi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 </a:t>
            </a:r>
            <a:r>
              <a:rPr lang="en-US" sz="2600" dirty="0" err="1"/>
              <a:t>bo`lganlarini</a:t>
            </a:r>
            <a:r>
              <a:rPr lang="en-US" sz="2600" dirty="0"/>
              <a:t>: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/>
              <a:t>•	</a:t>
            </a:r>
            <a:r>
              <a:rPr lang="en-US" sz="2600" dirty="0" err="1"/>
              <a:t>Kelib</a:t>
            </a:r>
            <a:r>
              <a:rPr lang="en-US" sz="2600" dirty="0"/>
              <a:t> </a:t>
            </a:r>
            <a:r>
              <a:rPr lang="en-US" sz="2600" dirty="0" err="1"/>
              <a:t>chiqishi</a:t>
            </a:r>
            <a:r>
              <a:rPr lang="en-US" sz="2600" dirty="0"/>
              <a:t> </a:t>
            </a:r>
            <a:r>
              <a:rPr lang="en-US" sz="2600" dirty="0" err="1"/>
              <a:t>ma’lum</a:t>
            </a:r>
            <a:r>
              <a:rPr lang="en-US" sz="2600" dirty="0"/>
              <a:t>, </a:t>
            </a:r>
            <a:r>
              <a:rPr lang="en-US" sz="2600" dirty="0" err="1"/>
              <a:t>biroq</a:t>
            </a:r>
            <a:r>
              <a:rPr lang="en-US" sz="2600" dirty="0"/>
              <a:t> </a:t>
            </a:r>
            <a:r>
              <a:rPr lang="en-US" sz="2600" dirty="0" err="1"/>
              <a:t>kattaligi</a:t>
            </a:r>
            <a:r>
              <a:rPr lang="en-US" sz="2600" dirty="0"/>
              <a:t> </a:t>
            </a:r>
            <a:r>
              <a:rPr lang="en-US" sz="2600" dirty="0" err="1"/>
              <a:t>noma’lum</a:t>
            </a:r>
            <a:r>
              <a:rPr lang="en-US" sz="2600" dirty="0"/>
              <a:t> (</a:t>
            </a:r>
            <a:r>
              <a:rPr lang="en-US" sz="2600" dirty="0" err="1"/>
              <a:t>masalan</a:t>
            </a:r>
            <a:r>
              <a:rPr lang="en-US" sz="2600" dirty="0"/>
              <a:t>, </a:t>
            </a:r>
            <a:r>
              <a:rPr lang="en-US" sz="2600" dirty="0" err="1"/>
              <a:t>o`lchash</a:t>
            </a:r>
            <a:r>
              <a:rPr lang="en-US" sz="2600" dirty="0"/>
              <a:t> as-</a:t>
            </a:r>
            <a:r>
              <a:rPr lang="en-US" sz="2600" dirty="0" err="1"/>
              <a:t>bobining</a:t>
            </a:r>
            <a:r>
              <a:rPr lang="en-US" sz="2600" dirty="0"/>
              <a:t> </a:t>
            </a:r>
            <a:r>
              <a:rPr lang="en-US" sz="2600" dirty="0" err="1"/>
              <a:t>xatoligi</a:t>
            </a:r>
            <a:r>
              <a:rPr lang="en-US" sz="2600" dirty="0"/>
              <a:t>, </a:t>
            </a:r>
            <a:r>
              <a:rPr lang="en-US" sz="2600" dirty="0" err="1"/>
              <a:t>xususan</a:t>
            </a:r>
            <a:r>
              <a:rPr lang="en-US" sz="2600" dirty="0"/>
              <a:t>, </a:t>
            </a:r>
            <a:r>
              <a:rPr lang="en-US" sz="2600" dirty="0" err="1"/>
              <a:t>o`lchash</a:t>
            </a:r>
            <a:r>
              <a:rPr lang="en-US" sz="2600" dirty="0"/>
              <a:t> </a:t>
            </a:r>
            <a:r>
              <a:rPr lang="en-US" sz="2600" dirty="0" err="1"/>
              <a:t>chizg’ichi</a:t>
            </a:r>
            <a:r>
              <a:rPr lang="en-US" sz="2600" dirty="0"/>
              <a:t>);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/>
              <a:t>•	</a:t>
            </a:r>
            <a:r>
              <a:rPr lang="en-US" sz="2600" dirty="0" err="1"/>
              <a:t>Kattaligi</a:t>
            </a:r>
            <a:r>
              <a:rPr lang="en-US" sz="2600" dirty="0"/>
              <a:t> </a:t>
            </a:r>
            <a:r>
              <a:rPr lang="en-US" sz="2600" dirty="0" err="1"/>
              <a:t>anchagina</a:t>
            </a:r>
            <a:r>
              <a:rPr lang="en-US" sz="2600" dirty="0"/>
              <a:t> </a:t>
            </a:r>
            <a:r>
              <a:rPr lang="en-US" sz="2600" dirty="0" err="1"/>
              <a:t>bo`lsa</a:t>
            </a:r>
            <a:r>
              <a:rPr lang="en-US" sz="2600" dirty="0"/>
              <a:t> ham </a:t>
            </a:r>
            <a:r>
              <a:rPr lang="en-US" sz="2600" dirty="0" err="1"/>
              <a:t>mavjudligi</a:t>
            </a:r>
            <a:r>
              <a:rPr lang="en-US" sz="2600" dirty="0"/>
              <a:t> </a:t>
            </a:r>
            <a:r>
              <a:rPr lang="en-US" sz="2600" dirty="0" err="1"/>
              <a:t>haqida</a:t>
            </a:r>
            <a:r>
              <a:rPr lang="en-US" sz="2600" dirty="0"/>
              <a:t> </a:t>
            </a:r>
            <a:r>
              <a:rPr lang="en-US" sz="2600" dirty="0" err="1"/>
              <a:t>axborot</a:t>
            </a:r>
            <a:r>
              <a:rPr lang="en-US" sz="2600" dirty="0"/>
              <a:t> </a:t>
            </a:r>
            <a:r>
              <a:rPr lang="en-US" sz="2600" dirty="0" err="1"/>
              <a:t>bo`lmagan</a:t>
            </a:r>
            <a:r>
              <a:rPr lang="en-US" sz="2600" dirty="0"/>
              <a:t>, </a:t>
            </a:r>
            <a:r>
              <a:rPr lang="en-US" sz="2600" dirty="0" err="1"/>
              <a:t>o`lchanayotgan</a:t>
            </a:r>
            <a:r>
              <a:rPr lang="en-US" sz="2600" dirty="0"/>
              <a:t> </a:t>
            </a:r>
            <a:r>
              <a:rPr lang="en-US" sz="2600" dirty="0" err="1"/>
              <a:t>ob’ektning</a:t>
            </a:r>
            <a:r>
              <a:rPr lang="en-US" sz="2600" dirty="0"/>
              <a:t> </a:t>
            </a:r>
            <a:r>
              <a:rPr lang="en-US" sz="2600" dirty="0" err="1"/>
              <a:t>xossalari</a:t>
            </a:r>
            <a:r>
              <a:rPr lang="en-US" sz="2600" dirty="0"/>
              <a:t> </a:t>
            </a:r>
            <a:r>
              <a:rPr lang="en-US" sz="2600" dirty="0" err="1"/>
              <a:t>bilan</a:t>
            </a:r>
            <a:r>
              <a:rPr lang="en-US" sz="2600" dirty="0"/>
              <a:t> </a:t>
            </a:r>
            <a:r>
              <a:rPr lang="en-US" sz="2600" dirty="0" err="1"/>
              <a:t>bog’liq</a:t>
            </a:r>
            <a:r>
              <a:rPr lang="en-US" sz="2600" dirty="0"/>
              <a:t> (</a:t>
            </a:r>
            <a:r>
              <a:rPr lang="en-US" sz="2600" dirty="0" err="1"/>
              <a:t>masalan</a:t>
            </a:r>
            <a:r>
              <a:rPr lang="en-US" sz="2600" dirty="0"/>
              <a:t>, </a:t>
            </a:r>
            <a:r>
              <a:rPr lang="en-US" sz="2600" dirty="0" err="1"/>
              <a:t>namuna</a:t>
            </a:r>
            <a:r>
              <a:rPr lang="en-US" sz="2600" dirty="0"/>
              <a:t> </a:t>
            </a:r>
            <a:r>
              <a:rPr lang="en-US" sz="2600" dirty="0" err="1"/>
              <a:t>bo`yicha</a:t>
            </a:r>
            <a:r>
              <a:rPr lang="en-US" sz="2600" dirty="0"/>
              <a:t> </a:t>
            </a:r>
            <a:r>
              <a:rPr lang="en-US" sz="2600" dirty="0" err="1"/>
              <a:t>metall</a:t>
            </a:r>
            <a:r>
              <a:rPr lang="en-US" sz="2600" dirty="0"/>
              <a:t> </a:t>
            </a:r>
            <a:r>
              <a:rPr lang="en-US" sz="2600" dirty="0" err="1"/>
              <a:t>zichligini</a:t>
            </a:r>
            <a:r>
              <a:rPr lang="en-US" sz="2600" dirty="0"/>
              <a:t> </a:t>
            </a:r>
            <a:r>
              <a:rPr lang="en-US" sz="2600" dirty="0" err="1"/>
              <a:t>aniqlashda</a:t>
            </a:r>
            <a:r>
              <a:rPr lang="en-US" sz="2600" dirty="0"/>
              <a:t> </a:t>
            </a:r>
            <a:r>
              <a:rPr lang="en-US" sz="2600" dirty="0" err="1"/>
              <a:t>uning</a:t>
            </a:r>
            <a:r>
              <a:rPr lang="en-US" sz="2600" dirty="0"/>
              <a:t> </a:t>
            </a:r>
            <a:r>
              <a:rPr lang="en-US" sz="2600" dirty="0" err="1"/>
              <a:t>ichida</a:t>
            </a:r>
            <a:r>
              <a:rPr lang="en-US" sz="2600" dirty="0"/>
              <a:t> </a:t>
            </a:r>
            <a:r>
              <a:rPr lang="en-US" sz="2600" dirty="0" err="1"/>
              <a:t>havo</a:t>
            </a:r>
            <a:r>
              <a:rPr lang="en-US" sz="2600" dirty="0"/>
              <a:t> </a:t>
            </a:r>
            <a:r>
              <a:rPr lang="en-US" sz="2600" dirty="0" err="1"/>
              <a:t>pufakchasi</a:t>
            </a:r>
            <a:r>
              <a:rPr lang="en-US" sz="2600" dirty="0"/>
              <a:t> </a:t>
            </a:r>
            <a:r>
              <a:rPr lang="en-US" sz="2600" dirty="0" err="1"/>
              <a:t>bor</a:t>
            </a:r>
            <a:r>
              <a:rPr lang="en-US" sz="2600" dirty="0"/>
              <a:t> </a:t>
            </a:r>
            <a:r>
              <a:rPr lang="en-US" sz="2600" dirty="0" err="1"/>
              <a:t>bo`lsa</a:t>
            </a:r>
            <a:r>
              <a:rPr lang="en-US" sz="2600" dirty="0"/>
              <a:t>, </a:t>
            </a:r>
            <a:r>
              <a:rPr lang="en-US" sz="2600" dirty="0" err="1"/>
              <a:t>xatolik</a:t>
            </a:r>
            <a:r>
              <a:rPr lang="en-US" sz="2600" dirty="0"/>
              <a:t> </a:t>
            </a:r>
            <a:r>
              <a:rPr lang="en-US" sz="2600" dirty="0" err="1"/>
              <a:t>katta</a:t>
            </a:r>
            <a:r>
              <a:rPr lang="en-US" sz="2600" dirty="0"/>
              <a:t> </a:t>
            </a:r>
            <a:r>
              <a:rPr lang="en-US" sz="2600" dirty="0" err="1"/>
              <a:t>bo`lishi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); </a:t>
            </a:r>
            <a:r>
              <a:rPr lang="en-US" sz="2600" dirty="0" err="1"/>
              <a:t>hisobga</a:t>
            </a:r>
            <a:r>
              <a:rPr lang="en-US" sz="2600" dirty="0"/>
              <a:t> </a:t>
            </a:r>
            <a:r>
              <a:rPr lang="en-US" sz="2600" dirty="0" err="1"/>
              <a:t>olish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yo`qotishga</a:t>
            </a:r>
            <a:r>
              <a:rPr lang="en-US" sz="2600" dirty="0"/>
              <a:t> </a:t>
            </a:r>
            <a:r>
              <a:rPr lang="en-US" sz="2600" dirty="0" err="1"/>
              <a:t>harakat</a:t>
            </a:r>
            <a:r>
              <a:rPr lang="en-US" sz="2600" dirty="0"/>
              <a:t> </a:t>
            </a:r>
            <a:r>
              <a:rPr lang="en-US" sz="2600" dirty="0" err="1" smtClean="0"/>
              <a:t>qilinadi</a:t>
            </a:r>
            <a:endParaRPr lang="ru-RU" sz="2600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58683" y="4998417"/>
            <a:ext cx="3009341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85824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1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388" y="303361"/>
            <a:ext cx="10330774" cy="4717915"/>
          </a:xfrm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58683" y="4998417"/>
            <a:ext cx="3009341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717596" y="5150955"/>
            <a:ext cx="74621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/>
              <a:t>1-rasm. </a:t>
            </a:r>
            <a:r>
              <a:rPr lang="en-US" sz="2400" dirty="0" err="1"/>
              <a:t>Tajriba</a:t>
            </a:r>
            <a:r>
              <a:rPr lang="en-US" sz="2400" dirty="0"/>
              <a:t> </a:t>
            </a:r>
            <a:r>
              <a:rPr lang="en-US" sz="2400" dirty="0" err="1"/>
              <a:t>natijalari</a:t>
            </a:r>
            <a:r>
              <a:rPr lang="en-US" sz="2400" dirty="0"/>
              <a:t> </a:t>
            </a:r>
            <a:r>
              <a:rPr lang="en-US" sz="2400" dirty="0" err="1"/>
              <a:t>xatoliklarini</a:t>
            </a:r>
            <a:r>
              <a:rPr lang="en-US" sz="2400" dirty="0"/>
              <a:t>  </a:t>
            </a:r>
            <a:r>
              <a:rPr lang="en-US" sz="2400" dirty="0" err="1"/>
              <a:t>tasniflovchi</a:t>
            </a:r>
            <a:r>
              <a:rPr lang="en-US" sz="2400" dirty="0"/>
              <a:t> </a:t>
            </a:r>
            <a:r>
              <a:rPr lang="en-US" sz="2400" dirty="0" err="1"/>
              <a:t>sxema</a:t>
            </a:r>
            <a:r>
              <a:rPr lang="en-US" sz="2400" dirty="0"/>
              <a:t>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7212737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2775" y="554477"/>
            <a:ext cx="10394707" cy="5012652"/>
          </a:xfrm>
        </p:spPr>
        <p:txBody>
          <a:bodyPr>
            <a:noAutofit/>
          </a:bodyPr>
          <a:lstStyle/>
          <a:p>
            <a:pPr marL="0" indent="447675" algn="just">
              <a:lnSpc>
                <a:spcPct val="130000"/>
              </a:lnSpc>
              <a:spcBef>
                <a:spcPts val="0"/>
              </a:spcBef>
              <a:buNone/>
            </a:pPr>
            <a:r>
              <a:rPr lang="en-US" sz="2600" dirty="0" err="1"/>
              <a:t>Bunday</a:t>
            </a:r>
            <a:r>
              <a:rPr lang="en-US" sz="2600" dirty="0"/>
              <a:t> </a:t>
            </a:r>
            <a:r>
              <a:rPr lang="en-US" sz="2600" dirty="0" err="1"/>
              <a:t>xatoliklar</a:t>
            </a:r>
            <a:r>
              <a:rPr lang="en-US" sz="2600" dirty="0"/>
              <a:t> </a:t>
            </a:r>
            <a:r>
              <a:rPr lang="en-US" sz="2600" dirty="0" err="1"/>
              <a:t>bo`lmasligiga</a:t>
            </a:r>
            <a:r>
              <a:rPr lang="en-US" sz="2600" dirty="0"/>
              <a:t> </a:t>
            </a:r>
            <a:r>
              <a:rPr lang="en-US" sz="2600" dirty="0" err="1"/>
              <a:t>ishonch</a:t>
            </a:r>
            <a:r>
              <a:rPr lang="en-US" sz="2600" dirty="0"/>
              <a:t> </a:t>
            </a:r>
            <a:r>
              <a:rPr lang="en-US" sz="2600" dirty="0" err="1"/>
              <a:t>hosil</a:t>
            </a:r>
            <a:r>
              <a:rPr lang="en-US" sz="2600" dirty="0"/>
              <a:t> </a:t>
            </a:r>
            <a:r>
              <a:rPr lang="en-US" sz="2600" dirty="0" err="1"/>
              <a:t>qilishning</a:t>
            </a:r>
            <a:r>
              <a:rPr lang="en-US" sz="2600" dirty="0"/>
              <a:t> </a:t>
            </a:r>
            <a:r>
              <a:rPr lang="en-US" sz="2600" dirty="0" err="1"/>
              <a:t>yaqqol</a:t>
            </a:r>
            <a:r>
              <a:rPr lang="en-US" sz="2600" dirty="0"/>
              <a:t> </a:t>
            </a:r>
            <a:r>
              <a:rPr lang="en-US" sz="2600" dirty="0" err="1"/>
              <a:t>usullaridan</a:t>
            </a:r>
            <a:r>
              <a:rPr lang="en-US" sz="2600" dirty="0"/>
              <a:t> </a:t>
            </a:r>
            <a:r>
              <a:rPr lang="en-US" sz="2600" dirty="0" err="1"/>
              <a:t>biri</a:t>
            </a:r>
            <a:r>
              <a:rPr lang="en-US" sz="2600" dirty="0"/>
              <a:t> – </a:t>
            </a:r>
            <a:r>
              <a:rPr lang="en-US" sz="2600" dirty="0" err="1"/>
              <a:t>bizni</a:t>
            </a:r>
            <a:r>
              <a:rPr lang="en-US" sz="2600" dirty="0"/>
              <a:t> </a:t>
            </a:r>
            <a:r>
              <a:rPr lang="en-US" sz="2600" dirty="0" err="1"/>
              <a:t>qiziqtirayotgan</a:t>
            </a:r>
            <a:r>
              <a:rPr lang="en-US" sz="2600" dirty="0"/>
              <a:t> </a:t>
            </a:r>
            <a:r>
              <a:rPr lang="en-US" sz="2600" dirty="0" err="1"/>
              <a:t>kattalikni</a:t>
            </a:r>
            <a:r>
              <a:rPr lang="en-US" sz="2600" dirty="0"/>
              <a:t> </a:t>
            </a:r>
            <a:r>
              <a:rPr lang="en-US" sz="2600" dirty="0" err="1"/>
              <a:t>boshqa</a:t>
            </a:r>
            <a:r>
              <a:rPr lang="en-US" sz="2600" dirty="0"/>
              <a:t> </a:t>
            </a:r>
            <a:r>
              <a:rPr lang="en-US" sz="2600" dirty="0" err="1"/>
              <a:t>usul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boshqa</a:t>
            </a:r>
            <a:r>
              <a:rPr lang="en-US" sz="2600" dirty="0"/>
              <a:t> </a:t>
            </a:r>
            <a:r>
              <a:rPr lang="en-US" sz="2600" dirty="0" err="1"/>
              <a:t>sharoitlarda</a:t>
            </a:r>
            <a:r>
              <a:rPr lang="en-US" sz="2600" dirty="0"/>
              <a:t> </a:t>
            </a:r>
            <a:r>
              <a:rPr lang="en-US" sz="2600" dirty="0" err="1"/>
              <a:t>o`lchab</a:t>
            </a:r>
            <a:r>
              <a:rPr lang="en-US" sz="2600" dirty="0"/>
              <a:t> </a:t>
            </a:r>
            <a:r>
              <a:rPr lang="en-US" sz="2600" dirty="0" err="1"/>
              <a:t>ko`rishdir</a:t>
            </a:r>
            <a:r>
              <a:rPr lang="en-US" sz="2600" dirty="0"/>
              <a:t>.</a:t>
            </a:r>
          </a:p>
          <a:p>
            <a:pPr marL="0" indent="447675" algn="just">
              <a:lnSpc>
                <a:spcPct val="130000"/>
              </a:lnSpc>
              <a:spcBef>
                <a:spcPts val="0"/>
              </a:spcBef>
              <a:buNone/>
            </a:pPr>
            <a:r>
              <a:rPr lang="en-US" sz="2600" dirty="0"/>
              <a:t> </a:t>
            </a:r>
            <a:r>
              <a:rPr lang="en-US" sz="2600" dirty="0" err="1"/>
              <a:t>Tajribadagi</a:t>
            </a:r>
            <a:r>
              <a:rPr lang="en-US" sz="2600" dirty="0"/>
              <a:t> </a:t>
            </a:r>
            <a:r>
              <a:rPr lang="en-US" sz="2600" dirty="0" err="1"/>
              <a:t>xatoliklar</a:t>
            </a:r>
            <a:r>
              <a:rPr lang="en-US" sz="2600" dirty="0"/>
              <a:t> </a:t>
            </a:r>
            <a:r>
              <a:rPr lang="en-US" sz="2600" dirty="0" err="1"/>
              <a:t>turli</a:t>
            </a:r>
            <a:r>
              <a:rPr lang="en-US" sz="2600" dirty="0"/>
              <a:t> </a:t>
            </a:r>
            <a:r>
              <a:rPr lang="en-US" sz="2600" dirty="0" err="1"/>
              <a:t>kelib</a:t>
            </a:r>
            <a:r>
              <a:rPr lang="en-US" sz="2600" dirty="0"/>
              <a:t> </a:t>
            </a:r>
            <a:r>
              <a:rPr lang="en-US" sz="2600" dirty="0" err="1"/>
              <a:t>chiqishga</a:t>
            </a:r>
            <a:r>
              <a:rPr lang="en-US" sz="2600" dirty="0"/>
              <a:t> </a:t>
            </a:r>
            <a:r>
              <a:rPr lang="en-US" sz="2600" dirty="0" err="1"/>
              <a:t>ega</a:t>
            </a:r>
            <a:r>
              <a:rPr lang="en-US" sz="2600" dirty="0"/>
              <a:t> </a:t>
            </a:r>
            <a:r>
              <a:rPr lang="en-US" sz="2600" dirty="0" err="1"/>
              <a:t>oddiy</a:t>
            </a:r>
            <a:r>
              <a:rPr lang="en-US" sz="2600" dirty="0"/>
              <a:t> </a:t>
            </a:r>
            <a:r>
              <a:rPr lang="en-US" sz="2600" dirty="0" err="1"/>
              <a:t>xatolarning</a:t>
            </a:r>
            <a:r>
              <a:rPr lang="en-US" sz="2600" dirty="0"/>
              <a:t> </a:t>
            </a:r>
            <a:r>
              <a:rPr lang="en-US" sz="2600" dirty="0" err="1"/>
              <a:t>yig’indisidir</a:t>
            </a:r>
            <a:r>
              <a:rPr lang="en-US" sz="2600" dirty="0"/>
              <a:t>. </a:t>
            </a:r>
            <a:r>
              <a:rPr lang="en-US" sz="2600" dirty="0" err="1"/>
              <a:t>Ularning</a:t>
            </a:r>
            <a:r>
              <a:rPr lang="en-US" sz="2600" dirty="0"/>
              <a:t> </a:t>
            </a:r>
            <a:r>
              <a:rPr lang="en-US" sz="2600" dirty="0" err="1"/>
              <a:t>paydo</a:t>
            </a:r>
            <a:r>
              <a:rPr lang="en-US" sz="2600" dirty="0"/>
              <a:t> </a:t>
            </a:r>
            <a:r>
              <a:rPr lang="en-US" sz="2600" dirty="0" err="1"/>
              <a:t>bo`lish</a:t>
            </a:r>
            <a:r>
              <a:rPr lang="en-US" sz="2600" dirty="0"/>
              <a:t> </a:t>
            </a:r>
            <a:r>
              <a:rPr lang="en-US" sz="2600" dirty="0" err="1"/>
              <a:t>manbai</a:t>
            </a:r>
            <a:r>
              <a:rPr lang="en-US" sz="2600" dirty="0"/>
              <a:t> (</a:t>
            </a:r>
            <a:r>
              <a:rPr lang="en-US" sz="2600" dirty="0" err="1"/>
              <a:t>o`lchash</a:t>
            </a:r>
            <a:r>
              <a:rPr lang="en-US" sz="2600" dirty="0"/>
              <a:t> </a:t>
            </a:r>
            <a:r>
              <a:rPr lang="en-US" sz="2600" dirty="0" err="1"/>
              <a:t>ob’ekti</a:t>
            </a:r>
            <a:r>
              <a:rPr lang="en-US" sz="2600" dirty="0"/>
              <a:t>, </a:t>
            </a:r>
            <a:r>
              <a:rPr lang="en-US" sz="2600" dirty="0" err="1"/>
              <a:t>kuzatuvchi</a:t>
            </a:r>
            <a:r>
              <a:rPr lang="en-US" sz="2600" dirty="0"/>
              <a:t>, as-</a:t>
            </a:r>
            <a:r>
              <a:rPr lang="en-US" sz="2600" dirty="0" err="1"/>
              <a:t>boblar</a:t>
            </a:r>
            <a:r>
              <a:rPr lang="en-US" sz="2600" dirty="0"/>
              <a:t> </a:t>
            </a:r>
            <a:r>
              <a:rPr lang="en-US" sz="2600" dirty="0" err="1"/>
              <a:t>yoki</a:t>
            </a:r>
            <a:r>
              <a:rPr lang="en-US" sz="2600" dirty="0"/>
              <a:t> </a:t>
            </a:r>
            <a:r>
              <a:rPr lang="en-US" sz="2600" dirty="0" err="1"/>
              <a:t>tashqi</a:t>
            </a:r>
            <a:r>
              <a:rPr lang="en-US" sz="2600" dirty="0"/>
              <a:t> </a:t>
            </a:r>
            <a:r>
              <a:rPr lang="en-US" sz="2600" dirty="0" err="1"/>
              <a:t>muhit</a:t>
            </a:r>
            <a:r>
              <a:rPr lang="en-US" sz="2600" dirty="0"/>
              <a:t>)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xatoliklar</a:t>
            </a:r>
            <a:r>
              <a:rPr lang="en-US" sz="2600" dirty="0"/>
              <a:t> </a:t>
            </a:r>
            <a:r>
              <a:rPr lang="en-US" sz="2600" dirty="0" err="1"/>
              <a:t>turiga</a:t>
            </a:r>
            <a:r>
              <a:rPr lang="en-US" sz="2600" dirty="0"/>
              <a:t> (</a:t>
            </a:r>
            <a:r>
              <a:rPr lang="en-US" sz="2600" dirty="0" err="1"/>
              <a:t>qo`pol</a:t>
            </a:r>
            <a:r>
              <a:rPr lang="en-US" sz="2600" dirty="0"/>
              <a:t>, </a:t>
            </a:r>
            <a:r>
              <a:rPr lang="en-US" sz="2600" dirty="0" err="1"/>
              <a:t>muntazam</a:t>
            </a:r>
            <a:r>
              <a:rPr lang="en-US" sz="2600" dirty="0"/>
              <a:t> </a:t>
            </a:r>
            <a:r>
              <a:rPr lang="en-US" sz="2600" dirty="0" err="1"/>
              <a:t>yoki</a:t>
            </a:r>
            <a:r>
              <a:rPr lang="en-US" sz="2600" dirty="0"/>
              <a:t> </a:t>
            </a:r>
            <a:r>
              <a:rPr lang="en-US" sz="2600" dirty="0" err="1"/>
              <a:t>tasodifiy</a:t>
            </a:r>
            <a:r>
              <a:rPr lang="en-US" sz="2600" dirty="0"/>
              <a:t>) </a:t>
            </a:r>
            <a:r>
              <a:rPr lang="en-US" sz="2600" dirty="0" err="1"/>
              <a:t>bog’liq</a:t>
            </a:r>
            <a:r>
              <a:rPr lang="en-US" sz="2600" dirty="0"/>
              <a:t> </a:t>
            </a:r>
            <a:r>
              <a:rPr lang="en-US" sz="2600" dirty="0" err="1"/>
              <a:t>holda</a:t>
            </a:r>
            <a:r>
              <a:rPr lang="en-US" sz="2600" dirty="0"/>
              <a:t> </a:t>
            </a:r>
            <a:r>
              <a:rPr lang="en-US" sz="2600" dirty="0" err="1"/>
              <a:t>tajriba</a:t>
            </a:r>
            <a:r>
              <a:rPr lang="en-US" sz="2600" dirty="0"/>
              <a:t> </a:t>
            </a:r>
            <a:r>
              <a:rPr lang="en-US" sz="2600" dirty="0" err="1"/>
              <a:t>natijalarining</a:t>
            </a:r>
            <a:r>
              <a:rPr lang="en-US" sz="2600" dirty="0"/>
              <a:t> </a:t>
            </a:r>
            <a:r>
              <a:rPr lang="en-US" sz="2600" dirty="0" err="1"/>
              <a:t>xatoliklari</a:t>
            </a:r>
            <a:r>
              <a:rPr lang="en-US" sz="2600" dirty="0"/>
              <a:t> </a:t>
            </a:r>
            <a:r>
              <a:rPr lang="en-US" sz="2600" dirty="0" err="1"/>
              <a:t>tasnifini</a:t>
            </a:r>
            <a:r>
              <a:rPr lang="en-US" sz="2600" dirty="0"/>
              <a:t> </a:t>
            </a:r>
            <a:r>
              <a:rPr lang="en-US" sz="2600" dirty="0" err="1"/>
              <a:t>berishi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 (1-rasm</a:t>
            </a:r>
            <a:r>
              <a:rPr lang="en-US" sz="2600" dirty="0" smtClean="0"/>
              <a:t>).</a:t>
            </a:r>
            <a:endParaRPr lang="ru-RU" sz="2600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58683" y="4998417"/>
            <a:ext cx="3009341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34117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2775" y="554477"/>
            <a:ext cx="10394707" cy="5012652"/>
          </a:xfrm>
        </p:spPr>
        <p:txBody>
          <a:bodyPr>
            <a:noAutofit/>
          </a:bodyPr>
          <a:lstStyle/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/>
              <a:t>Muntazam</a:t>
            </a:r>
            <a:r>
              <a:rPr lang="en-US" sz="2600" dirty="0"/>
              <a:t> </a:t>
            </a:r>
            <a:r>
              <a:rPr lang="en-US" sz="2600" dirty="0" err="1"/>
              <a:t>xatoliklar</a:t>
            </a:r>
            <a:r>
              <a:rPr lang="en-US" sz="2600" dirty="0"/>
              <a:t>  </a:t>
            </a:r>
            <a:r>
              <a:rPr lang="en-US" sz="2600" dirty="0" err="1"/>
              <a:t>qiymati</a:t>
            </a:r>
            <a:r>
              <a:rPr lang="en-US" sz="2600" dirty="0"/>
              <a:t> </a:t>
            </a:r>
            <a:r>
              <a:rPr lang="en-US" sz="2600" dirty="0" err="1"/>
              <a:t>bo`yicha</a:t>
            </a:r>
            <a:r>
              <a:rPr lang="en-US" sz="2600" dirty="0"/>
              <a:t> </a:t>
            </a:r>
            <a:r>
              <a:rPr lang="en-US" sz="2600" dirty="0" err="1"/>
              <a:t>har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o`lchashda</a:t>
            </a:r>
            <a:r>
              <a:rPr lang="en-US" sz="2600" dirty="0"/>
              <a:t> </a:t>
            </a:r>
            <a:r>
              <a:rPr lang="en-US" sz="2600" dirty="0" err="1"/>
              <a:t>doimiy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uning</a:t>
            </a:r>
            <a:r>
              <a:rPr lang="en-US" sz="2600" dirty="0"/>
              <a:t> </a:t>
            </a:r>
            <a:r>
              <a:rPr lang="en-US" sz="2600" dirty="0" err="1"/>
              <a:t>doimiy</a:t>
            </a:r>
            <a:r>
              <a:rPr lang="en-US" sz="2600" dirty="0"/>
              <a:t> </a:t>
            </a:r>
            <a:r>
              <a:rPr lang="en-US" sz="2600" dirty="0" err="1"/>
              <a:t>miqdoriga</a:t>
            </a:r>
            <a:r>
              <a:rPr lang="en-US" sz="2600" dirty="0"/>
              <a:t> </a:t>
            </a:r>
            <a:r>
              <a:rPr lang="en-US" sz="2600" dirty="0" err="1"/>
              <a:t>bog’liq</a:t>
            </a:r>
            <a:r>
              <a:rPr lang="en-US" sz="2600" dirty="0"/>
              <a:t> </a:t>
            </a:r>
            <a:r>
              <a:rPr lang="en-US" sz="2600" dirty="0" err="1"/>
              <a:t>emas</a:t>
            </a:r>
            <a:r>
              <a:rPr lang="en-US" sz="2600" dirty="0"/>
              <a:t>. </a:t>
            </a:r>
            <a:r>
              <a:rPr lang="en-US" sz="2600" dirty="0" err="1"/>
              <a:t>Tasodifiy</a:t>
            </a:r>
            <a:r>
              <a:rPr lang="en-US" sz="2600" dirty="0"/>
              <a:t> </a:t>
            </a:r>
            <a:r>
              <a:rPr lang="en-US" sz="2600" dirty="0" err="1"/>
              <a:t>xatolik</a:t>
            </a:r>
            <a:r>
              <a:rPr lang="en-US" sz="2600" dirty="0"/>
              <a:t> </a:t>
            </a:r>
            <a:r>
              <a:rPr lang="en-US" sz="2600" dirty="0" err="1"/>
              <a:t>qiymati</a:t>
            </a:r>
            <a:r>
              <a:rPr lang="en-US" sz="2600" dirty="0"/>
              <a:t> </a:t>
            </a:r>
            <a:r>
              <a:rPr lang="en-US" sz="2600" dirty="0" err="1"/>
              <a:t>har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o`lchashda</a:t>
            </a:r>
            <a:r>
              <a:rPr lang="en-US" sz="2600" dirty="0"/>
              <a:t> </a:t>
            </a:r>
            <a:r>
              <a:rPr lang="en-US" sz="2600" dirty="0" err="1"/>
              <a:t>har</a:t>
            </a:r>
            <a:r>
              <a:rPr lang="en-US" sz="2600" dirty="0"/>
              <a:t> </a:t>
            </a:r>
            <a:r>
              <a:rPr lang="en-US" sz="2600" dirty="0" err="1"/>
              <a:t>xil</a:t>
            </a:r>
            <a:r>
              <a:rPr lang="en-US" sz="2600" dirty="0"/>
              <a:t> </a:t>
            </a:r>
            <a:r>
              <a:rPr lang="en-US" sz="2600" dirty="0" err="1"/>
              <a:t>bo`lib</a:t>
            </a:r>
            <a:r>
              <a:rPr lang="en-US" sz="2600" dirty="0"/>
              <a:t>, </a:t>
            </a:r>
            <a:r>
              <a:rPr lang="en-US" sz="2600" dirty="0" err="1"/>
              <a:t>shuning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o`lchash</a:t>
            </a:r>
            <a:r>
              <a:rPr lang="en-US" sz="2600" dirty="0"/>
              <a:t> </a:t>
            </a:r>
            <a:r>
              <a:rPr lang="en-US" sz="2600" dirty="0" err="1"/>
              <a:t>natijasi</a:t>
            </a:r>
            <a:r>
              <a:rPr lang="en-US" sz="2600" dirty="0"/>
              <a:t> </a:t>
            </a:r>
            <a:r>
              <a:rPr lang="en-US" sz="2600" dirty="0" err="1"/>
              <a:t>aniqligi</a:t>
            </a:r>
            <a:r>
              <a:rPr lang="en-US" sz="2600" dirty="0"/>
              <a:t> </a:t>
            </a:r>
            <a:r>
              <a:rPr lang="en-US" sz="2600" dirty="0" err="1"/>
              <a:t>o`lchovlar</a:t>
            </a:r>
            <a:r>
              <a:rPr lang="en-US" sz="2600" dirty="0"/>
              <a:t> </a:t>
            </a:r>
            <a:r>
              <a:rPr lang="en-US" sz="2600" dirty="0" err="1"/>
              <a:t>soni</a:t>
            </a:r>
            <a:r>
              <a:rPr lang="en-US" sz="2600" dirty="0"/>
              <a:t> </a:t>
            </a:r>
            <a:r>
              <a:rPr lang="en-US" sz="2600" dirty="0" err="1"/>
              <a:t>oshishi</a:t>
            </a:r>
            <a:r>
              <a:rPr lang="en-US" sz="2600" dirty="0"/>
              <a:t> </a:t>
            </a:r>
            <a:r>
              <a:rPr lang="en-US" sz="2600" dirty="0" err="1"/>
              <a:t>bilan</a:t>
            </a:r>
            <a:r>
              <a:rPr lang="en-US" sz="2600" dirty="0"/>
              <a:t> </a:t>
            </a:r>
            <a:r>
              <a:rPr lang="en-US" sz="2600" dirty="0" err="1"/>
              <a:t>ortib</a:t>
            </a:r>
            <a:r>
              <a:rPr lang="en-US" sz="2600" dirty="0"/>
              <a:t> </a:t>
            </a:r>
            <a:r>
              <a:rPr lang="en-US" sz="2600" dirty="0" err="1"/>
              <a:t>boradi</a:t>
            </a:r>
            <a:r>
              <a:rPr lang="en-US" sz="2600" dirty="0"/>
              <a:t>. </a:t>
            </a:r>
            <a:r>
              <a:rPr lang="en-US" sz="2600" dirty="0" err="1"/>
              <a:t>Ushbu</a:t>
            </a:r>
            <a:r>
              <a:rPr lang="en-US" sz="2600" dirty="0"/>
              <a:t> </a:t>
            </a:r>
            <a:r>
              <a:rPr lang="en-US" sz="2600" dirty="0" err="1"/>
              <a:t>xulosaga</a:t>
            </a:r>
            <a:r>
              <a:rPr lang="en-US" sz="2600" dirty="0"/>
              <a:t> </a:t>
            </a:r>
            <a:r>
              <a:rPr lang="en-US" sz="2600" dirty="0" err="1"/>
              <a:t>ikki</a:t>
            </a:r>
            <a:r>
              <a:rPr lang="en-US" sz="2600" dirty="0"/>
              <a:t> </a:t>
            </a:r>
            <a:r>
              <a:rPr lang="en-US" sz="2600" dirty="0" err="1"/>
              <a:t>qoida</a:t>
            </a:r>
            <a:r>
              <a:rPr lang="en-US" sz="2600" dirty="0"/>
              <a:t> </a:t>
            </a:r>
            <a:r>
              <a:rPr lang="en-US" sz="2600" dirty="0" err="1"/>
              <a:t>asosida</a:t>
            </a:r>
            <a:r>
              <a:rPr lang="en-US" sz="2600" dirty="0"/>
              <a:t> </a:t>
            </a:r>
            <a:r>
              <a:rPr lang="en-US" sz="2600" dirty="0" err="1"/>
              <a:t>kelish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: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/>
              <a:t>1. Agar </a:t>
            </a:r>
            <a:r>
              <a:rPr lang="en-US" sz="2600" dirty="0" err="1"/>
              <a:t>muntazam</a:t>
            </a:r>
            <a:r>
              <a:rPr lang="en-US" sz="2600" dirty="0"/>
              <a:t> </a:t>
            </a:r>
            <a:r>
              <a:rPr lang="en-US" sz="2600" dirty="0" err="1"/>
              <a:t>xatoliklar</a:t>
            </a:r>
            <a:r>
              <a:rPr lang="en-US" sz="2600" dirty="0"/>
              <a:t> </a:t>
            </a:r>
            <a:r>
              <a:rPr lang="en-US" sz="2600" dirty="0" err="1"/>
              <a:t>aniqlovchi</a:t>
            </a:r>
            <a:r>
              <a:rPr lang="en-US" sz="2600" dirty="0"/>
              <a:t>  </a:t>
            </a:r>
            <a:r>
              <a:rPr lang="en-US" sz="2600" dirty="0" err="1"/>
              <a:t>bo`lsa</a:t>
            </a:r>
            <a:r>
              <a:rPr lang="en-US" sz="2600" dirty="0"/>
              <a:t>,  </a:t>
            </a:r>
            <a:r>
              <a:rPr lang="en-US" sz="2600" dirty="0" err="1"/>
              <a:t>ya’ni</a:t>
            </a:r>
            <a:r>
              <a:rPr lang="en-US" sz="2600" dirty="0"/>
              <a:t>  </a:t>
            </a:r>
            <a:r>
              <a:rPr lang="en-US" sz="2600" dirty="0" err="1"/>
              <a:t>uning</a:t>
            </a:r>
            <a:r>
              <a:rPr lang="en-US" sz="2600" dirty="0"/>
              <a:t> </a:t>
            </a:r>
            <a:r>
              <a:rPr lang="en-US" sz="2600" dirty="0" err="1"/>
              <a:t>qiymati</a:t>
            </a:r>
            <a:r>
              <a:rPr lang="en-US" sz="2600" dirty="0"/>
              <a:t> </a:t>
            </a:r>
            <a:r>
              <a:rPr lang="en-US" sz="2600" dirty="0" err="1"/>
              <a:t>tasodi-fiy</a:t>
            </a:r>
            <a:r>
              <a:rPr lang="en-US" sz="2600" dirty="0"/>
              <a:t>  </a:t>
            </a:r>
            <a:r>
              <a:rPr lang="en-US" sz="2600" dirty="0" err="1"/>
              <a:t>xatolik</a:t>
            </a:r>
            <a:r>
              <a:rPr lang="en-US" sz="2600" dirty="0"/>
              <a:t>  </a:t>
            </a:r>
            <a:r>
              <a:rPr lang="en-US" sz="2600" dirty="0" err="1"/>
              <a:t>qiymatidan</a:t>
            </a:r>
            <a:r>
              <a:rPr lang="en-US" sz="2600" dirty="0"/>
              <a:t>  </a:t>
            </a:r>
            <a:r>
              <a:rPr lang="en-US" sz="2600" dirty="0" err="1"/>
              <a:t>haqiqatan</a:t>
            </a:r>
            <a:r>
              <a:rPr lang="en-US" sz="2600" dirty="0"/>
              <a:t> </a:t>
            </a:r>
            <a:r>
              <a:rPr lang="en-US" sz="2600" dirty="0" err="1"/>
              <a:t>katta</a:t>
            </a:r>
            <a:r>
              <a:rPr lang="en-US" sz="2600" dirty="0"/>
              <a:t> </a:t>
            </a:r>
            <a:r>
              <a:rPr lang="en-US" sz="2600" dirty="0" err="1"/>
              <a:t>bo`lsa</a:t>
            </a:r>
            <a:r>
              <a:rPr lang="en-US" sz="2600" dirty="0"/>
              <a:t>, </a:t>
            </a:r>
            <a:r>
              <a:rPr lang="en-US" sz="2600" dirty="0" err="1"/>
              <a:t>unda</a:t>
            </a:r>
            <a:r>
              <a:rPr lang="en-US" sz="2600" dirty="0"/>
              <a:t> </a:t>
            </a:r>
            <a:r>
              <a:rPr lang="en-US" sz="2600" dirty="0" err="1"/>
              <a:t>o`lchovni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marta</a:t>
            </a:r>
            <a:r>
              <a:rPr lang="en-US" sz="2600" dirty="0"/>
              <a:t> </a:t>
            </a:r>
            <a:r>
              <a:rPr lang="en-US" sz="2600" dirty="0" err="1"/>
              <a:t>o`tkazish</a:t>
            </a:r>
            <a:r>
              <a:rPr lang="en-US" sz="2600" dirty="0"/>
              <a:t> </a:t>
            </a:r>
            <a:r>
              <a:rPr lang="en-US" sz="2600" dirty="0" err="1"/>
              <a:t>kifoya</a:t>
            </a:r>
            <a:r>
              <a:rPr lang="en-US" sz="2600" dirty="0"/>
              <a:t>.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/>
              <a:t> 2. Agar </a:t>
            </a:r>
            <a:r>
              <a:rPr lang="en-US" sz="2600" dirty="0" err="1"/>
              <a:t>tasodifiy</a:t>
            </a:r>
            <a:r>
              <a:rPr lang="en-US" sz="2600" dirty="0"/>
              <a:t> </a:t>
            </a:r>
            <a:r>
              <a:rPr lang="en-US" sz="2600" dirty="0" err="1"/>
              <a:t>xatolik</a:t>
            </a:r>
            <a:r>
              <a:rPr lang="en-US" sz="2600" dirty="0"/>
              <a:t> </a:t>
            </a:r>
            <a:r>
              <a:rPr lang="en-US" sz="2600" dirty="0" err="1"/>
              <a:t>aniqlovchi</a:t>
            </a:r>
            <a:r>
              <a:rPr lang="en-US" sz="2600" dirty="0"/>
              <a:t> </a:t>
            </a:r>
            <a:r>
              <a:rPr lang="en-US" sz="2600" dirty="0" err="1"/>
              <a:t>bo`lsa</a:t>
            </a:r>
            <a:r>
              <a:rPr lang="en-US" sz="2600" dirty="0"/>
              <a:t>,  </a:t>
            </a:r>
            <a:r>
              <a:rPr lang="en-US" sz="2600" dirty="0" err="1"/>
              <a:t>o`lchashlarni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necha</a:t>
            </a:r>
            <a:r>
              <a:rPr lang="en-US" sz="2600" dirty="0"/>
              <a:t> </a:t>
            </a:r>
            <a:r>
              <a:rPr lang="en-US" sz="2600" dirty="0" err="1"/>
              <a:t>marta</a:t>
            </a:r>
            <a:r>
              <a:rPr lang="en-US" sz="2600" dirty="0"/>
              <a:t> </a:t>
            </a:r>
            <a:r>
              <a:rPr lang="en-US" sz="2600" dirty="0" err="1"/>
              <a:t>o`tkazish</a:t>
            </a:r>
            <a:r>
              <a:rPr lang="en-US" sz="2600" dirty="0"/>
              <a:t> </a:t>
            </a:r>
            <a:r>
              <a:rPr lang="en-US" sz="2600" dirty="0" err="1"/>
              <a:t>kerak</a:t>
            </a:r>
            <a:r>
              <a:rPr lang="en-US" sz="2600" dirty="0"/>
              <a:t>. </a:t>
            </a:r>
            <a:r>
              <a:rPr lang="en-US" sz="2600" dirty="0" err="1"/>
              <a:t>O`lchashlar</a:t>
            </a:r>
            <a:r>
              <a:rPr lang="en-US" sz="2600" dirty="0"/>
              <a:t> </a:t>
            </a:r>
            <a:r>
              <a:rPr lang="en-US" sz="2600" dirty="0" err="1"/>
              <a:t>miqdorini</a:t>
            </a:r>
            <a:r>
              <a:rPr lang="en-US" sz="2600" dirty="0"/>
              <a:t> </a:t>
            </a:r>
            <a:r>
              <a:rPr lang="en-US" sz="2600" dirty="0" err="1"/>
              <a:t>shunday</a:t>
            </a:r>
            <a:r>
              <a:rPr lang="en-US" sz="2600" dirty="0"/>
              <a:t> </a:t>
            </a:r>
            <a:r>
              <a:rPr lang="en-US" sz="2600" dirty="0" err="1"/>
              <a:t>olish</a:t>
            </a:r>
            <a:r>
              <a:rPr lang="en-US" sz="2600" dirty="0"/>
              <a:t>  </a:t>
            </a:r>
            <a:r>
              <a:rPr lang="en-US" sz="2600" dirty="0" err="1"/>
              <a:t>kerakki</a:t>
            </a:r>
            <a:r>
              <a:rPr lang="en-US" sz="2600" dirty="0"/>
              <a:t>, </a:t>
            </a:r>
            <a:r>
              <a:rPr lang="en-US" sz="2600" dirty="0" err="1"/>
              <a:t>bunda</a:t>
            </a:r>
            <a:r>
              <a:rPr lang="en-US" sz="2600" dirty="0"/>
              <a:t>  </a:t>
            </a:r>
            <a:r>
              <a:rPr lang="en-US" sz="2600" dirty="0" err="1"/>
              <a:t>tasodifiy</a:t>
            </a:r>
            <a:r>
              <a:rPr lang="en-US" sz="2600" dirty="0"/>
              <a:t> </a:t>
            </a:r>
            <a:r>
              <a:rPr lang="en-US" sz="2600" dirty="0" err="1"/>
              <a:t>xatolikning</a:t>
            </a:r>
            <a:r>
              <a:rPr lang="en-US" sz="2600" dirty="0"/>
              <a:t> </a:t>
            </a:r>
            <a:r>
              <a:rPr lang="en-US" sz="2600" dirty="0" err="1"/>
              <a:t>o`rtacha</a:t>
            </a:r>
            <a:r>
              <a:rPr lang="en-US" sz="2600" dirty="0"/>
              <a:t> </a:t>
            </a:r>
            <a:r>
              <a:rPr lang="en-US" sz="2600" dirty="0" err="1"/>
              <a:t>arifmetigi</a:t>
            </a:r>
            <a:r>
              <a:rPr lang="en-US" sz="2600" dirty="0"/>
              <a:t> </a:t>
            </a:r>
            <a:r>
              <a:rPr lang="en-US" sz="2600" dirty="0" err="1"/>
              <a:t>muntazam</a:t>
            </a:r>
            <a:r>
              <a:rPr lang="en-US" sz="2600" dirty="0"/>
              <a:t> </a:t>
            </a:r>
            <a:r>
              <a:rPr lang="en-US" sz="2600" dirty="0" err="1"/>
              <a:t>xatoliklardan</a:t>
            </a:r>
            <a:r>
              <a:rPr lang="en-US" sz="2600" dirty="0"/>
              <a:t> </a:t>
            </a:r>
            <a:r>
              <a:rPr lang="en-US" sz="2600" dirty="0" err="1"/>
              <a:t>kichik</a:t>
            </a:r>
            <a:r>
              <a:rPr lang="en-US" sz="2600" dirty="0"/>
              <a:t> </a:t>
            </a:r>
            <a:r>
              <a:rPr lang="en-US" sz="2600" dirty="0" err="1"/>
              <a:t>bo`lishi</a:t>
            </a:r>
            <a:r>
              <a:rPr lang="en-US" sz="2600" dirty="0"/>
              <a:t> </a:t>
            </a:r>
            <a:r>
              <a:rPr lang="en-US" sz="2600" dirty="0" err="1"/>
              <a:t>zarur</a:t>
            </a:r>
            <a:r>
              <a:rPr lang="en-US" sz="2600" dirty="0" smtClean="0"/>
              <a:t>.</a:t>
            </a:r>
            <a:endParaRPr lang="ru-RU" sz="2600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58683" y="4998417"/>
            <a:ext cx="3009341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64609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2775" y="554477"/>
            <a:ext cx="10394707" cy="5012652"/>
          </a:xfrm>
        </p:spPr>
        <p:txBody>
          <a:bodyPr>
            <a:noAutofit/>
          </a:bodyPr>
          <a:lstStyle/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/>
              <a:t>O`lchash</a:t>
            </a:r>
            <a:r>
              <a:rPr lang="en-US" sz="2600" dirty="0"/>
              <a:t> </a:t>
            </a:r>
            <a:r>
              <a:rPr lang="en-US" sz="2600" dirty="0" err="1"/>
              <a:t>natijasining</a:t>
            </a:r>
            <a:r>
              <a:rPr lang="en-US" sz="2600" dirty="0"/>
              <a:t>  </a:t>
            </a:r>
            <a:r>
              <a:rPr lang="en-US" sz="2600" dirty="0" err="1"/>
              <a:t>xulosaviy</a:t>
            </a:r>
            <a:r>
              <a:rPr lang="en-US" sz="2600" dirty="0"/>
              <a:t> </a:t>
            </a:r>
            <a:r>
              <a:rPr lang="en-US" sz="2600" dirty="0" err="1"/>
              <a:t>xatoligini</a:t>
            </a:r>
            <a:r>
              <a:rPr lang="en-US" sz="2600" dirty="0"/>
              <a:t> </a:t>
            </a:r>
            <a:r>
              <a:rPr lang="en-US" sz="2600" dirty="0" err="1"/>
              <a:t>muntazam</a:t>
            </a:r>
            <a:r>
              <a:rPr lang="en-US" sz="2600" dirty="0"/>
              <a:t> </a:t>
            </a:r>
            <a:r>
              <a:rPr lang="en-US" sz="2600" dirty="0" err="1"/>
              <a:t>xatoliklar</a:t>
            </a:r>
            <a:r>
              <a:rPr lang="en-US" sz="2600" dirty="0"/>
              <a:t> </a:t>
            </a:r>
            <a:r>
              <a:rPr lang="en-US" sz="2600" dirty="0" err="1"/>
              <a:t>aniqlaydi</a:t>
            </a:r>
            <a:r>
              <a:rPr lang="en-US" sz="2600" dirty="0"/>
              <a:t>. </a:t>
            </a:r>
            <a:r>
              <a:rPr lang="en-US" sz="2600" dirty="0" err="1"/>
              <a:t>SHun</a:t>
            </a:r>
            <a:r>
              <a:rPr lang="en-US" sz="2600" dirty="0"/>
              <a:t>-day </a:t>
            </a:r>
            <a:r>
              <a:rPr lang="en-US" sz="2600" dirty="0" err="1"/>
              <a:t>qilib</a:t>
            </a:r>
            <a:r>
              <a:rPr lang="en-US" sz="2600" dirty="0"/>
              <a:t>,  </a:t>
            </a:r>
            <a:r>
              <a:rPr lang="en-US" sz="2600" dirty="0" err="1"/>
              <a:t>o`lchashlarning</a:t>
            </a:r>
            <a:r>
              <a:rPr lang="en-US" sz="2600" dirty="0"/>
              <a:t> </a:t>
            </a:r>
            <a:r>
              <a:rPr lang="en-US" sz="2600" dirty="0" err="1"/>
              <a:t>kerakli</a:t>
            </a:r>
            <a:r>
              <a:rPr lang="en-US" sz="2600" dirty="0"/>
              <a:t> </a:t>
            </a:r>
            <a:r>
              <a:rPr lang="en-US" sz="2600" dirty="0" err="1"/>
              <a:t>miqdori</a:t>
            </a:r>
            <a:r>
              <a:rPr lang="en-US" sz="2600" dirty="0"/>
              <a:t> </a:t>
            </a:r>
            <a:r>
              <a:rPr lang="en-US" sz="2600" dirty="0" err="1"/>
              <a:t>muntazam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 </a:t>
            </a:r>
            <a:r>
              <a:rPr lang="en-US" sz="2600" dirty="0" err="1"/>
              <a:t>tasodifiy</a:t>
            </a:r>
            <a:r>
              <a:rPr lang="en-US" sz="2600" dirty="0"/>
              <a:t> </a:t>
            </a:r>
            <a:r>
              <a:rPr lang="en-US" sz="2600" dirty="0" err="1"/>
              <a:t>xatoliklar</a:t>
            </a:r>
            <a:r>
              <a:rPr lang="en-US" sz="2600" dirty="0"/>
              <a:t> </a:t>
            </a:r>
            <a:r>
              <a:rPr lang="en-US" sz="2600" dirty="0" err="1"/>
              <a:t>qiymatining</a:t>
            </a:r>
            <a:r>
              <a:rPr lang="en-US" sz="2600" dirty="0"/>
              <a:t> </a:t>
            </a:r>
            <a:r>
              <a:rPr lang="en-US" sz="2600" dirty="0" err="1"/>
              <a:t>nisbatidan</a:t>
            </a:r>
            <a:r>
              <a:rPr lang="en-US" sz="2600" dirty="0"/>
              <a:t> </a:t>
            </a:r>
            <a:r>
              <a:rPr lang="en-US" sz="2600" dirty="0" err="1"/>
              <a:t>aniqlanadi</a:t>
            </a:r>
            <a:r>
              <a:rPr lang="en-US" sz="2600" dirty="0"/>
              <a:t>.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/>
              <a:t>O`lchash</a:t>
            </a:r>
            <a:r>
              <a:rPr lang="en-US" sz="2600" dirty="0"/>
              <a:t> </a:t>
            </a:r>
            <a:r>
              <a:rPr lang="en-US" sz="2600" dirty="0" err="1"/>
              <a:t>aniqligining</a:t>
            </a:r>
            <a:r>
              <a:rPr lang="en-US" sz="2600" dirty="0"/>
              <a:t>  </a:t>
            </a:r>
            <a:r>
              <a:rPr lang="en-US" sz="2600" dirty="0" err="1"/>
              <a:t>oshishi</a:t>
            </a:r>
            <a:r>
              <a:rPr lang="en-US" sz="2600" dirty="0"/>
              <a:t> </a:t>
            </a:r>
            <a:r>
              <a:rPr lang="en-US" sz="2600" dirty="0" err="1"/>
              <a:t>nuqtai</a:t>
            </a:r>
            <a:r>
              <a:rPr lang="en-US" sz="2600" dirty="0"/>
              <a:t> </a:t>
            </a:r>
            <a:r>
              <a:rPr lang="en-US" sz="2600" dirty="0" err="1"/>
              <a:t>nazaridan</a:t>
            </a:r>
            <a:r>
              <a:rPr lang="en-US" sz="2600" dirty="0"/>
              <a:t> </a:t>
            </a:r>
            <a:r>
              <a:rPr lang="en-US" sz="2600" dirty="0" err="1"/>
              <a:t>muntazam</a:t>
            </a:r>
            <a:r>
              <a:rPr lang="en-US" sz="2600" dirty="0"/>
              <a:t> </a:t>
            </a:r>
            <a:r>
              <a:rPr lang="en-US" sz="2600" dirty="0" err="1"/>
              <a:t>xatoliklarni</a:t>
            </a:r>
            <a:r>
              <a:rPr lang="en-US" sz="2600" dirty="0"/>
              <a:t> </a:t>
            </a:r>
            <a:r>
              <a:rPr lang="en-US" sz="2600" dirty="0" err="1"/>
              <a:t>tasodi-fiy</a:t>
            </a:r>
            <a:r>
              <a:rPr lang="en-US" sz="2600" dirty="0"/>
              <a:t> </a:t>
            </a:r>
            <a:r>
              <a:rPr lang="en-US" sz="2600" dirty="0" err="1"/>
              <a:t>xatoliklar</a:t>
            </a:r>
            <a:r>
              <a:rPr lang="en-US" sz="2600" dirty="0"/>
              <a:t> </a:t>
            </a:r>
            <a:r>
              <a:rPr lang="en-US" sz="2600" dirty="0" err="1"/>
              <a:t>qiymatidan</a:t>
            </a:r>
            <a:r>
              <a:rPr lang="en-US" sz="2600" dirty="0"/>
              <a:t>  </a:t>
            </a:r>
            <a:r>
              <a:rPr lang="en-US" sz="2600" dirty="0" err="1"/>
              <a:t>katta</a:t>
            </a:r>
            <a:r>
              <a:rPr lang="en-US" sz="2600" dirty="0"/>
              <a:t>  </a:t>
            </a:r>
            <a:r>
              <a:rPr lang="en-US" sz="2600" dirty="0" err="1"/>
              <a:t>bo`lishiga</a:t>
            </a:r>
            <a:r>
              <a:rPr lang="en-US" sz="2600" dirty="0"/>
              <a:t>  </a:t>
            </a:r>
            <a:r>
              <a:rPr lang="en-US" sz="2600" dirty="0" err="1"/>
              <a:t>erishish</a:t>
            </a:r>
            <a:r>
              <a:rPr lang="en-US" sz="2600" dirty="0"/>
              <a:t> </a:t>
            </a:r>
            <a:r>
              <a:rPr lang="en-US" sz="2600" dirty="0" err="1"/>
              <a:t>lozim</a:t>
            </a:r>
            <a:r>
              <a:rPr lang="en-US" sz="2600" dirty="0"/>
              <a:t>. Bu  </a:t>
            </a:r>
            <a:r>
              <a:rPr lang="en-US" sz="2600" dirty="0" err="1"/>
              <a:t>esa</a:t>
            </a:r>
            <a:r>
              <a:rPr lang="en-US" sz="2600" dirty="0"/>
              <a:t>  </a:t>
            </a:r>
            <a:r>
              <a:rPr lang="en-US" sz="2600" dirty="0" err="1"/>
              <a:t>o`lchashlar</a:t>
            </a:r>
            <a:r>
              <a:rPr lang="en-US" sz="2600" dirty="0"/>
              <a:t>  mi-</a:t>
            </a:r>
            <a:r>
              <a:rPr lang="en-US" sz="2600" dirty="0" err="1"/>
              <a:t>qdorini</a:t>
            </a:r>
            <a:r>
              <a:rPr lang="en-US" sz="2600" dirty="0"/>
              <a:t> </a:t>
            </a:r>
            <a:r>
              <a:rPr lang="en-US" sz="2600" dirty="0" err="1"/>
              <a:t>kamaytiradi</a:t>
            </a:r>
            <a:r>
              <a:rPr lang="en-US" sz="2600" dirty="0"/>
              <a:t>,  </a:t>
            </a:r>
            <a:r>
              <a:rPr lang="en-US" sz="2600" dirty="0" err="1"/>
              <a:t>jumladan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martagacha</a:t>
            </a:r>
            <a:r>
              <a:rPr lang="en-US" sz="2600" dirty="0"/>
              <a:t> </a:t>
            </a:r>
            <a:r>
              <a:rPr lang="en-US" sz="2600" dirty="0" err="1"/>
              <a:t>olib</a:t>
            </a:r>
            <a:r>
              <a:rPr lang="en-US" sz="2600" dirty="0"/>
              <a:t> </a:t>
            </a:r>
            <a:r>
              <a:rPr lang="en-US" sz="2600" dirty="0" err="1"/>
              <a:t>keladi</a:t>
            </a:r>
            <a:r>
              <a:rPr lang="en-US" sz="2600" dirty="0"/>
              <a:t>. </a:t>
            </a:r>
            <a:r>
              <a:rPr lang="en-US" sz="2600" dirty="0" err="1"/>
              <a:t>Ushbu</a:t>
            </a:r>
            <a:r>
              <a:rPr lang="en-US" sz="2600" dirty="0"/>
              <a:t> </a:t>
            </a:r>
            <a:r>
              <a:rPr lang="en-US" sz="2600" dirty="0" err="1"/>
              <a:t>maqsadga</a:t>
            </a:r>
            <a:r>
              <a:rPr lang="en-US" sz="2600" dirty="0"/>
              <a:t> </a:t>
            </a:r>
            <a:r>
              <a:rPr lang="en-US" sz="2600" dirty="0" err="1"/>
              <a:t>o`lchash</a:t>
            </a:r>
            <a:r>
              <a:rPr lang="en-US" sz="2600" dirty="0"/>
              <a:t> </a:t>
            </a:r>
            <a:r>
              <a:rPr lang="en-US" sz="2600" dirty="0" err="1"/>
              <a:t>uslubi</a:t>
            </a:r>
            <a:r>
              <a:rPr lang="en-US" sz="2600" dirty="0"/>
              <a:t> </a:t>
            </a:r>
            <a:r>
              <a:rPr lang="en-US" sz="2600" dirty="0" err="1"/>
              <a:t>bo`ysunishi</a:t>
            </a:r>
            <a:r>
              <a:rPr lang="en-US" sz="2600" dirty="0"/>
              <a:t> </a:t>
            </a:r>
            <a:r>
              <a:rPr lang="en-US" sz="2600" dirty="0" err="1"/>
              <a:t>zarur</a:t>
            </a:r>
            <a:r>
              <a:rPr lang="en-US" sz="2600" dirty="0"/>
              <a:t>.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 smtClean="0"/>
              <a:t>O`lchovlar</a:t>
            </a:r>
            <a:r>
              <a:rPr lang="en-US" sz="2600" dirty="0" smtClean="0"/>
              <a:t> </a:t>
            </a:r>
            <a:r>
              <a:rPr lang="en-US" sz="2600" dirty="0" err="1" smtClean="0"/>
              <a:t>soni</a:t>
            </a:r>
            <a:r>
              <a:rPr lang="en-US" sz="2600" dirty="0" smtClean="0"/>
              <a:t> </a:t>
            </a:r>
            <a:r>
              <a:rPr lang="en-US" sz="2600" dirty="0" err="1" smtClean="0"/>
              <a:t>oshishi</a:t>
            </a:r>
            <a:r>
              <a:rPr lang="en-US" sz="2600" dirty="0" smtClean="0"/>
              <a:t> </a:t>
            </a:r>
            <a:r>
              <a:rPr lang="en-US" sz="2600" dirty="0" err="1" smtClean="0"/>
              <a:t>bilan</a:t>
            </a:r>
            <a:r>
              <a:rPr lang="en-US" sz="2600" dirty="0" smtClean="0"/>
              <a:t> </a:t>
            </a:r>
            <a:r>
              <a:rPr lang="en-US" sz="2600" dirty="0" err="1" smtClean="0"/>
              <a:t>tasodifiy</a:t>
            </a:r>
            <a:r>
              <a:rPr lang="en-US" sz="2600" dirty="0" smtClean="0"/>
              <a:t> </a:t>
            </a:r>
            <a:r>
              <a:rPr lang="en-US" sz="2600" dirty="0" err="1" smtClean="0"/>
              <a:t>xatoliklarning</a:t>
            </a:r>
            <a:r>
              <a:rPr lang="en-US" sz="2600" dirty="0" smtClean="0"/>
              <a:t> </a:t>
            </a:r>
            <a:r>
              <a:rPr lang="en-US" sz="2600" dirty="0" err="1" smtClean="0"/>
              <a:t>o`rtacha</a:t>
            </a:r>
            <a:r>
              <a:rPr lang="en-US" sz="2600" dirty="0" smtClean="0"/>
              <a:t> </a:t>
            </a:r>
            <a:r>
              <a:rPr lang="en-US" sz="2600" dirty="0" err="1" smtClean="0"/>
              <a:t>qiymati</a:t>
            </a:r>
            <a:r>
              <a:rPr lang="en-US" sz="2600" dirty="0" smtClean="0"/>
              <a:t> </a:t>
            </a:r>
            <a:r>
              <a:rPr lang="en-US" sz="2600" dirty="0" err="1" smtClean="0"/>
              <a:t>ehtimolga</a:t>
            </a:r>
            <a:r>
              <a:rPr lang="en-US" sz="2600" dirty="0" smtClean="0"/>
              <a:t>  </a:t>
            </a:r>
            <a:r>
              <a:rPr lang="en-US" sz="2600" dirty="0" err="1" smtClean="0"/>
              <a:t>ko`ra</a:t>
            </a:r>
            <a:r>
              <a:rPr lang="en-US" sz="2600" dirty="0" smtClean="0"/>
              <a:t>  </a:t>
            </a:r>
            <a:r>
              <a:rPr lang="en-US" sz="2600" dirty="0" err="1" smtClean="0"/>
              <a:t>matematik</a:t>
            </a:r>
            <a:r>
              <a:rPr lang="en-US" sz="2600" dirty="0" smtClean="0"/>
              <a:t> </a:t>
            </a:r>
            <a:r>
              <a:rPr lang="en-US" sz="2600" dirty="0" err="1" smtClean="0"/>
              <a:t>kutilma</a:t>
            </a:r>
            <a:r>
              <a:rPr lang="en-US" sz="2600" dirty="0" smtClean="0"/>
              <a:t> </a:t>
            </a:r>
            <a:r>
              <a:rPr lang="en-US" sz="2600" dirty="0" err="1" smtClean="0"/>
              <a:t>bilan</a:t>
            </a:r>
            <a:r>
              <a:rPr lang="en-US" sz="2600" dirty="0" smtClean="0"/>
              <a:t> </a:t>
            </a:r>
            <a:r>
              <a:rPr lang="en-US" sz="2600" dirty="0" err="1" smtClean="0"/>
              <a:t>mos</a:t>
            </a:r>
            <a:r>
              <a:rPr lang="en-US" sz="2600" dirty="0" smtClean="0"/>
              <a:t> </a:t>
            </a:r>
            <a:r>
              <a:rPr lang="en-US" sz="2600" dirty="0" err="1" smtClean="0"/>
              <a:t>kelib</a:t>
            </a:r>
            <a:r>
              <a:rPr lang="en-US" sz="2600" dirty="0" smtClean="0"/>
              <a:t>, u </a:t>
            </a:r>
            <a:r>
              <a:rPr lang="en-US" sz="2600" dirty="0" err="1" smtClean="0"/>
              <a:t>tasodifiylikdan</a:t>
            </a:r>
            <a:r>
              <a:rPr lang="en-US" sz="2600" dirty="0" smtClean="0"/>
              <a:t> </a:t>
            </a:r>
            <a:r>
              <a:rPr lang="en-US" sz="2600" dirty="0" err="1" smtClean="0"/>
              <a:t>holi</a:t>
            </a:r>
            <a:r>
              <a:rPr lang="en-US" sz="2600" dirty="0" smtClean="0"/>
              <a:t> </a:t>
            </a:r>
            <a:r>
              <a:rPr lang="en-US" sz="2600" dirty="0" err="1" smtClean="0"/>
              <a:t>bo`lib</a:t>
            </a:r>
            <a:r>
              <a:rPr lang="en-US" sz="2600" dirty="0" smtClean="0"/>
              <a:t> </a:t>
            </a:r>
            <a:r>
              <a:rPr lang="en-US" sz="2600" dirty="0" err="1" smtClean="0"/>
              <a:t>boradi</a:t>
            </a:r>
            <a:r>
              <a:rPr lang="en-US" sz="2600" dirty="0" smtClean="0"/>
              <a:t>. </a:t>
            </a:r>
            <a:endParaRPr lang="ru-RU" sz="2600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58683" y="4998417"/>
            <a:ext cx="3009341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08844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2775" y="554477"/>
            <a:ext cx="10394707" cy="5012652"/>
          </a:xfrm>
        </p:spPr>
        <p:txBody>
          <a:bodyPr>
            <a:noAutofit/>
          </a:bodyPr>
          <a:lstStyle/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/>
              <a:t>O`lchovlar</a:t>
            </a:r>
            <a:r>
              <a:rPr lang="en-US" sz="2600" dirty="0"/>
              <a:t> </a:t>
            </a:r>
            <a:r>
              <a:rPr lang="en-US" sz="2600" dirty="0" err="1"/>
              <a:t>miqdori</a:t>
            </a:r>
            <a:r>
              <a:rPr lang="en-US" sz="2600" dirty="0"/>
              <a:t>  </a:t>
            </a:r>
            <a:r>
              <a:rPr lang="en-US" sz="2600" dirty="0" err="1"/>
              <a:t>ortishi</a:t>
            </a:r>
            <a:r>
              <a:rPr lang="en-US" sz="2600" dirty="0"/>
              <a:t>  </a:t>
            </a:r>
            <a:r>
              <a:rPr lang="en-US" sz="2600" dirty="0" err="1"/>
              <a:t>bilan</a:t>
            </a:r>
            <a:r>
              <a:rPr lang="en-US" sz="2600" dirty="0"/>
              <a:t> </a:t>
            </a:r>
            <a:r>
              <a:rPr lang="en-US" sz="2600" dirty="0" err="1"/>
              <a:t>tasodifiy</a:t>
            </a:r>
            <a:r>
              <a:rPr lang="en-US" sz="2600" dirty="0"/>
              <a:t> </a:t>
            </a:r>
            <a:r>
              <a:rPr lang="en-US" sz="2600" dirty="0" err="1"/>
              <a:t>xatoliklar</a:t>
            </a:r>
            <a:r>
              <a:rPr lang="en-US" sz="2600" dirty="0"/>
              <a:t> </a:t>
            </a:r>
            <a:r>
              <a:rPr lang="en-US" sz="2600" dirty="0" err="1"/>
              <a:t>qiymati</a:t>
            </a:r>
            <a:r>
              <a:rPr lang="en-US" sz="2600" dirty="0"/>
              <a:t> </a:t>
            </a:r>
            <a:r>
              <a:rPr lang="en-US" sz="2600" dirty="0" err="1"/>
              <a:t>muntazam</a:t>
            </a:r>
            <a:r>
              <a:rPr lang="en-US" sz="2600" dirty="0"/>
              <a:t> </a:t>
            </a:r>
            <a:r>
              <a:rPr lang="en-US" sz="2600" dirty="0" err="1"/>
              <a:t>xatoliklar</a:t>
            </a:r>
            <a:r>
              <a:rPr lang="en-US" sz="2600" dirty="0"/>
              <a:t> </a:t>
            </a:r>
            <a:r>
              <a:rPr lang="en-US" sz="2600" dirty="0" err="1"/>
              <a:t>qiymatiga</a:t>
            </a:r>
            <a:r>
              <a:rPr lang="en-US" sz="2600" dirty="0"/>
              <a:t> </a:t>
            </a:r>
            <a:r>
              <a:rPr lang="en-US" sz="2600" dirty="0" err="1"/>
              <a:t>yaqinlashib</a:t>
            </a:r>
            <a:r>
              <a:rPr lang="en-US" sz="2600" dirty="0"/>
              <a:t> </a:t>
            </a:r>
            <a:r>
              <a:rPr lang="en-US" sz="2600" dirty="0" err="1"/>
              <a:t>boradi</a:t>
            </a:r>
            <a:r>
              <a:rPr lang="en-US" sz="2600" dirty="0"/>
              <a:t>, </a:t>
            </a:r>
            <a:r>
              <a:rPr lang="en-US" sz="2600" dirty="0" err="1"/>
              <a:t>lekin</a:t>
            </a:r>
            <a:r>
              <a:rPr lang="en-US" sz="2600" dirty="0"/>
              <a:t> </a:t>
            </a:r>
            <a:r>
              <a:rPr lang="en-US" sz="2600" dirty="0" err="1"/>
              <a:t>hech</a:t>
            </a:r>
            <a:r>
              <a:rPr lang="en-US" sz="2600" dirty="0"/>
              <a:t> </a:t>
            </a:r>
            <a:r>
              <a:rPr lang="en-US" sz="2600" dirty="0" err="1"/>
              <a:t>qachon</a:t>
            </a:r>
            <a:r>
              <a:rPr lang="en-US" sz="2600" dirty="0"/>
              <a:t> </a:t>
            </a:r>
            <a:r>
              <a:rPr lang="en-US" sz="2600" dirty="0" err="1"/>
              <a:t>undan</a:t>
            </a:r>
            <a:r>
              <a:rPr lang="en-US" sz="2600" dirty="0"/>
              <a:t> </a:t>
            </a:r>
            <a:r>
              <a:rPr lang="en-US" sz="2600" dirty="0" err="1"/>
              <a:t>kichik</a:t>
            </a:r>
            <a:r>
              <a:rPr lang="en-US" sz="2600" dirty="0"/>
              <a:t> </a:t>
            </a:r>
            <a:r>
              <a:rPr lang="en-US" sz="2600" dirty="0" err="1"/>
              <a:t>bo`lmaydi</a:t>
            </a:r>
            <a:r>
              <a:rPr lang="en-US" sz="2600" dirty="0"/>
              <a:t>. Bu </a:t>
            </a:r>
            <a:r>
              <a:rPr lang="en-US" sz="2600" dirty="0" err="1"/>
              <a:t>yerda</a:t>
            </a:r>
            <a:r>
              <a:rPr lang="en-US" sz="2600" dirty="0"/>
              <a:t> </a:t>
            </a:r>
            <a:r>
              <a:rPr lang="en-US" sz="2600" dirty="0" err="1"/>
              <a:t>ushbu</a:t>
            </a:r>
            <a:r>
              <a:rPr lang="en-US" sz="2600" dirty="0"/>
              <a:t> </a:t>
            </a:r>
            <a:r>
              <a:rPr lang="en-US" sz="2600" dirty="0" err="1"/>
              <a:t>qoida</a:t>
            </a:r>
            <a:r>
              <a:rPr lang="en-US" sz="2600" dirty="0"/>
              <a:t> </a:t>
            </a:r>
            <a:r>
              <a:rPr lang="en-US" sz="2600" dirty="0" err="1"/>
              <a:t>namoyon</a:t>
            </a:r>
            <a:r>
              <a:rPr lang="en-US" sz="2600" dirty="0"/>
              <a:t> </a:t>
            </a:r>
            <a:r>
              <a:rPr lang="en-US" sz="2600" dirty="0" err="1"/>
              <a:t>bo`ladi</a:t>
            </a:r>
            <a:r>
              <a:rPr lang="en-US" sz="2600" dirty="0"/>
              <a:t>: </a:t>
            </a:r>
            <a:r>
              <a:rPr lang="en-US" sz="2600" dirty="0" err="1"/>
              <a:t>xatolikni</a:t>
            </a:r>
            <a:r>
              <a:rPr lang="en-US" sz="2600" dirty="0"/>
              <a:t> </a:t>
            </a: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asbobi</a:t>
            </a:r>
            <a:r>
              <a:rPr lang="en-US" sz="2600" dirty="0"/>
              <a:t> </a:t>
            </a:r>
            <a:r>
              <a:rPr lang="en-US" sz="2600" dirty="0" err="1"/>
              <a:t>xatoligidan</a:t>
            </a:r>
            <a:r>
              <a:rPr lang="en-US" sz="2600" dirty="0"/>
              <a:t> </a:t>
            </a:r>
            <a:r>
              <a:rPr lang="en-US" sz="2600" dirty="0" err="1"/>
              <a:t>kichik</a:t>
            </a:r>
            <a:r>
              <a:rPr lang="en-US" sz="2600" dirty="0"/>
              <a:t> </a:t>
            </a:r>
            <a:r>
              <a:rPr lang="en-US" sz="2600" dirty="0" err="1"/>
              <a:t>qiymatga</a:t>
            </a:r>
            <a:r>
              <a:rPr lang="en-US" sz="2600" dirty="0"/>
              <a:t> </a:t>
            </a:r>
            <a:r>
              <a:rPr lang="en-US" sz="2600" dirty="0" err="1"/>
              <a:t>kichraytirish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 </a:t>
            </a:r>
            <a:r>
              <a:rPr lang="en-US" sz="2600" dirty="0" err="1"/>
              <a:t>emas</a:t>
            </a:r>
            <a:r>
              <a:rPr lang="en-US" sz="2600" dirty="0"/>
              <a:t>. 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/>
              <a:t>Xatoliklarni</a:t>
            </a:r>
            <a:r>
              <a:rPr lang="en-US" sz="2600" dirty="0"/>
              <a:t> </a:t>
            </a:r>
            <a:r>
              <a:rPr lang="en-US" sz="2600" dirty="0" err="1"/>
              <a:t>ruxsat</a:t>
            </a:r>
            <a:r>
              <a:rPr lang="en-US" sz="2600" dirty="0"/>
              <a:t> </a:t>
            </a:r>
            <a:r>
              <a:rPr lang="en-US" sz="2600" dirty="0" err="1"/>
              <a:t>etilgan</a:t>
            </a:r>
            <a:r>
              <a:rPr lang="en-US" sz="2600" dirty="0"/>
              <a:t> </a:t>
            </a:r>
            <a:r>
              <a:rPr lang="en-US" sz="2600" dirty="0" err="1"/>
              <a:t>chegaralardan</a:t>
            </a:r>
            <a:r>
              <a:rPr lang="en-US" sz="2600" dirty="0"/>
              <a:t> </a:t>
            </a:r>
            <a:r>
              <a:rPr lang="en-US" sz="2600" dirty="0" err="1"/>
              <a:t>oshib</a:t>
            </a:r>
            <a:r>
              <a:rPr lang="en-US" sz="2600" dirty="0"/>
              <a:t> </a:t>
            </a:r>
            <a:r>
              <a:rPr lang="en-US" sz="2600" dirty="0" err="1"/>
              <a:t>ketmasligi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,  </a:t>
            </a:r>
            <a:r>
              <a:rPr lang="en-US" sz="2600" dirty="0" err="1"/>
              <a:t>o`lchashlarni</a:t>
            </a:r>
            <a:r>
              <a:rPr lang="en-US" sz="2600" dirty="0"/>
              <a:t> </a:t>
            </a:r>
            <a:r>
              <a:rPr lang="en-US" sz="2600" dirty="0" err="1"/>
              <a:t>natijalari</a:t>
            </a:r>
            <a:r>
              <a:rPr lang="en-US" sz="2600" dirty="0"/>
              <a:t> </a:t>
            </a:r>
            <a:r>
              <a:rPr lang="en-US" sz="2600" dirty="0" err="1"/>
              <a:t>ruxsat</a:t>
            </a:r>
            <a:r>
              <a:rPr lang="en-US" sz="2600" dirty="0"/>
              <a:t> </a:t>
            </a:r>
            <a:r>
              <a:rPr lang="en-US" sz="2600" dirty="0" err="1"/>
              <a:t>etilgan</a:t>
            </a:r>
            <a:r>
              <a:rPr lang="en-US" sz="2600" dirty="0"/>
              <a:t> </a:t>
            </a:r>
            <a:r>
              <a:rPr lang="en-US" sz="2600" dirty="0" err="1"/>
              <a:t>chegaradan</a:t>
            </a:r>
            <a:r>
              <a:rPr lang="en-US" sz="2600" dirty="0"/>
              <a:t> </a:t>
            </a:r>
            <a:r>
              <a:rPr lang="en-US" sz="2600" dirty="0" err="1"/>
              <a:t>oshmagan</a:t>
            </a:r>
            <a:r>
              <a:rPr lang="en-US" sz="2600" dirty="0"/>
              <a:t> </a:t>
            </a:r>
            <a:r>
              <a:rPr lang="en-US" sz="2600" dirty="0" err="1"/>
              <a:t>xatoliklardan</a:t>
            </a:r>
            <a:r>
              <a:rPr lang="en-US" sz="2600" dirty="0"/>
              <a:t> </a:t>
            </a:r>
            <a:r>
              <a:rPr lang="en-US" sz="2600" dirty="0" err="1"/>
              <a:t>iborat</a:t>
            </a:r>
            <a:r>
              <a:rPr lang="en-US" sz="2600" dirty="0"/>
              <a:t> </a:t>
            </a:r>
            <a:r>
              <a:rPr lang="en-US" sz="2600" dirty="0" err="1"/>
              <a:t>bo`ladigan</a:t>
            </a:r>
            <a:r>
              <a:rPr lang="en-US" sz="2600" dirty="0"/>
              <a:t> </a:t>
            </a:r>
            <a:r>
              <a:rPr lang="en-US" sz="2600" dirty="0" err="1"/>
              <a:t>qilib</a:t>
            </a:r>
            <a:r>
              <a:rPr lang="en-US" sz="2600" dirty="0"/>
              <a:t> </a:t>
            </a:r>
            <a:r>
              <a:rPr lang="en-US" sz="2600" dirty="0" err="1"/>
              <a:t>tashkil</a:t>
            </a:r>
            <a:r>
              <a:rPr lang="en-US" sz="2600" dirty="0"/>
              <a:t> </a:t>
            </a:r>
            <a:r>
              <a:rPr lang="en-US" sz="2600" dirty="0" err="1"/>
              <a:t>etish</a:t>
            </a:r>
            <a:r>
              <a:rPr lang="en-US" sz="2600" dirty="0"/>
              <a:t> </a:t>
            </a:r>
            <a:r>
              <a:rPr lang="en-US" sz="2600" dirty="0" err="1"/>
              <a:t>kerak</a:t>
            </a:r>
            <a:r>
              <a:rPr lang="en-US" sz="2600" dirty="0"/>
              <a:t>. </a:t>
            </a:r>
            <a:r>
              <a:rPr lang="en-US" sz="2600" dirty="0" err="1"/>
              <a:t>O`lchovlarning</a:t>
            </a:r>
            <a:r>
              <a:rPr lang="en-US" sz="2600" dirty="0"/>
              <a:t> </a:t>
            </a:r>
            <a:r>
              <a:rPr lang="en-US" sz="2600" dirty="0" err="1"/>
              <a:t>olingan</a:t>
            </a:r>
            <a:r>
              <a:rPr lang="en-US" sz="2600" dirty="0"/>
              <a:t> </a:t>
            </a:r>
            <a:r>
              <a:rPr lang="en-US" sz="2600" dirty="0" err="1"/>
              <a:t>natijalari</a:t>
            </a:r>
            <a:r>
              <a:rPr lang="en-US" sz="2600" dirty="0"/>
              <a:t> </a:t>
            </a:r>
            <a:r>
              <a:rPr lang="en-US" sz="2600" dirty="0" err="1"/>
              <a:t>aniqligi</a:t>
            </a:r>
            <a:r>
              <a:rPr lang="en-US" sz="2600" dirty="0"/>
              <a:t> </a:t>
            </a:r>
            <a:r>
              <a:rPr lang="en-US" sz="2600" dirty="0" err="1"/>
              <a:t>baholanishi</a:t>
            </a:r>
            <a:r>
              <a:rPr lang="en-US" sz="2600" dirty="0"/>
              <a:t> (</a:t>
            </a:r>
            <a:r>
              <a:rPr lang="en-US" sz="2600" dirty="0" err="1"/>
              <a:t>o`lchash</a:t>
            </a:r>
            <a:r>
              <a:rPr lang="en-US" sz="2600" dirty="0"/>
              <a:t>  </a:t>
            </a:r>
            <a:r>
              <a:rPr lang="en-US" sz="2600" dirty="0" err="1"/>
              <a:t>natijalaridan</a:t>
            </a:r>
            <a:r>
              <a:rPr lang="en-US" sz="2600" dirty="0"/>
              <a:t> </a:t>
            </a:r>
            <a:r>
              <a:rPr lang="en-US" sz="2600" dirty="0" err="1"/>
              <a:t>ishonchliroq</a:t>
            </a:r>
            <a:r>
              <a:rPr lang="en-US" sz="2600" dirty="0"/>
              <a:t> </a:t>
            </a:r>
            <a:r>
              <a:rPr lang="en-US" sz="2600" dirty="0" err="1"/>
              <a:t>qiymatni</a:t>
            </a:r>
            <a:r>
              <a:rPr lang="en-US" sz="2600" dirty="0"/>
              <a:t> </a:t>
            </a:r>
            <a:r>
              <a:rPr lang="en-US" sz="2600" dirty="0" err="1"/>
              <a:t>topish</a:t>
            </a:r>
            <a:r>
              <a:rPr lang="en-US" sz="2600" dirty="0"/>
              <a:t>) </a:t>
            </a:r>
            <a:r>
              <a:rPr lang="en-US" sz="2600" dirty="0" err="1"/>
              <a:t>lozim</a:t>
            </a:r>
            <a:r>
              <a:rPr lang="en-US" sz="2600" dirty="0"/>
              <a:t>. </a:t>
            </a:r>
            <a:r>
              <a:rPr lang="en-US" sz="2600" dirty="0" err="1"/>
              <a:t>Buning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xatoliklarning</a:t>
            </a:r>
            <a:r>
              <a:rPr lang="en-US" sz="2600" dirty="0"/>
              <a:t> </a:t>
            </a:r>
            <a:r>
              <a:rPr lang="en-US" sz="2600" dirty="0" err="1"/>
              <a:t>kelib</a:t>
            </a:r>
            <a:r>
              <a:rPr lang="en-US" sz="2600" dirty="0"/>
              <a:t>  </a:t>
            </a:r>
            <a:r>
              <a:rPr lang="en-US" sz="2600" dirty="0" err="1"/>
              <a:t>chiqish</a:t>
            </a:r>
            <a:r>
              <a:rPr lang="en-US" sz="2600" dirty="0"/>
              <a:t>  </a:t>
            </a:r>
            <a:r>
              <a:rPr lang="en-US" sz="2600" dirty="0" err="1"/>
              <a:t>va</a:t>
            </a:r>
            <a:r>
              <a:rPr lang="en-US" sz="2600" dirty="0"/>
              <a:t>  </a:t>
            </a:r>
            <a:r>
              <a:rPr lang="en-US" sz="2600" dirty="0" err="1"/>
              <a:t>yig’ilish</a:t>
            </a:r>
            <a:r>
              <a:rPr lang="en-US" sz="2600" dirty="0"/>
              <a:t> </a:t>
            </a:r>
            <a:r>
              <a:rPr lang="en-US" sz="2600" dirty="0" err="1"/>
              <a:t>qonuniyatlarini</a:t>
            </a:r>
            <a:r>
              <a:rPr lang="en-US" sz="2600" dirty="0"/>
              <a:t> </a:t>
            </a:r>
            <a:r>
              <a:rPr lang="en-US" sz="2600" dirty="0" err="1"/>
              <a:t>o`rnatish</a:t>
            </a:r>
            <a:r>
              <a:rPr lang="en-US" sz="2600" dirty="0"/>
              <a:t>, </a:t>
            </a: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aniqligini</a:t>
            </a:r>
            <a:r>
              <a:rPr lang="en-US" sz="2600" dirty="0"/>
              <a:t> </a:t>
            </a:r>
            <a:r>
              <a:rPr lang="en-US" sz="2600" dirty="0" err="1"/>
              <a:t>baholashni</a:t>
            </a:r>
            <a:r>
              <a:rPr lang="en-US" sz="2600" dirty="0"/>
              <a:t> </a:t>
            </a:r>
            <a:r>
              <a:rPr lang="en-US" sz="2600" dirty="0" err="1"/>
              <a:t>amalga</a:t>
            </a:r>
            <a:r>
              <a:rPr lang="en-US" sz="2600" dirty="0"/>
              <a:t> </a:t>
            </a:r>
            <a:r>
              <a:rPr lang="en-US" sz="2600" dirty="0" err="1"/>
              <a:t>oshirish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uning</a:t>
            </a:r>
            <a:r>
              <a:rPr lang="en-US" sz="2600" dirty="0"/>
              <a:t> </a:t>
            </a:r>
            <a:r>
              <a:rPr lang="en-US" sz="2600" dirty="0" err="1"/>
              <a:t>oshish</a:t>
            </a:r>
            <a:r>
              <a:rPr lang="en-US" sz="2600" dirty="0"/>
              <a:t> </a:t>
            </a:r>
            <a:r>
              <a:rPr lang="en-US" sz="2600" dirty="0" err="1"/>
              <a:t>yo`lini</a:t>
            </a:r>
            <a:r>
              <a:rPr lang="en-US" sz="2600" dirty="0"/>
              <a:t> </a:t>
            </a:r>
            <a:r>
              <a:rPr lang="en-US" sz="2600" dirty="0" err="1"/>
              <a:t>belgilash</a:t>
            </a:r>
            <a:r>
              <a:rPr lang="en-US" sz="2600" dirty="0"/>
              <a:t> </a:t>
            </a:r>
            <a:r>
              <a:rPr lang="en-US" sz="2600" dirty="0" err="1"/>
              <a:t>zarur</a:t>
            </a:r>
            <a:r>
              <a:rPr lang="en-US" sz="2600" dirty="0"/>
              <a:t>. </a:t>
            </a:r>
            <a:endParaRPr lang="ru-RU" sz="2600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58683" y="4998417"/>
            <a:ext cx="3009341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99647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2775" y="214009"/>
            <a:ext cx="10394707" cy="5353120"/>
          </a:xfrm>
        </p:spPr>
        <p:txBody>
          <a:bodyPr>
            <a:noAutofit/>
          </a:bodyPr>
          <a:lstStyle/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/>
              <a:t>Birinchi</a:t>
            </a:r>
            <a:r>
              <a:rPr lang="en-US" sz="2600" dirty="0"/>
              <a:t> </a:t>
            </a:r>
            <a:r>
              <a:rPr lang="en-US" sz="2600" dirty="0" err="1"/>
              <a:t>nav-batda</a:t>
            </a:r>
            <a:r>
              <a:rPr lang="en-US" sz="2600" dirty="0"/>
              <a:t> </a:t>
            </a: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natijalarining</a:t>
            </a:r>
            <a:r>
              <a:rPr lang="en-US" sz="2600" dirty="0"/>
              <a:t> </a:t>
            </a:r>
            <a:r>
              <a:rPr lang="en-US" sz="2600" dirty="0" err="1"/>
              <a:t>tasodifiy</a:t>
            </a:r>
            <a:r>
              <a:rPr lang="en-US" sz="2600" dirty="0"/>
              <a:t> </a:t>
            </a:r>
            <a:r>
              <a:rPr lang="en-US" sz="2600" dirty="0" err="1"/>
              <a:t>xatoliklari</a:t>
            </a:r>
            <a:r>
              <a:rPr lang="en-US" sz="2600" dirty="0"/>
              <a:t> </a:t>
            </a:r>
            <a:r>
              <a:rPr lang="en-US" sz="2600" dirty="0" err="1"/>
              <a:t>qiymatini</a:t>
            </a:r>
            <a:r>
              <a:rPr lang="en-US" sz="2600" dirty="0"/>
              <a:t> </a:t>
            </a:r>
            <a:r>
              <a:rPr lang="en-US" sz="2600" dirty="0" err="1"/>
              <a:t>tashqi</a:t>
            </a:r>
            <a:r>
              <a:rPr lang="en-US" sz="2600" dirty="0"/>
              <a:t> </a:t>
            </a:r>
            <a:r>
              <a:rPr lang="en-US" sz="2600" dirty="0" err="1"/>
              <a:t>sha-roitlar</a:t>
            </a:r>
            <a:r>
              <a:rPr lang="en-US" sz="2600" dirty="0"/>
              <a:t> </a:t>
            </a:r>
            <a:r>
              <a:rPr lang="en-US" sz="2600" dirty="0" err="1"/>
              <a:t>doimiyligidan</a:t>
            </a:r>
            <a:r>
              <a:rPr lang="en-US" sz="2600" dirty="0"/>
              <a:t> (</a:t>
            </a:r>
            <a:r>
              <a:rPr lang="en-US" sz="2600" dirty="0" err="1"/>
              <a:t>tashqi</a:t>
            </a:r>
            <a:r>
              <a:rPr lang="en-US" sz="2600" dirty="0"/>
              <a:t>  </a:t>
            </a:r>
            <a:r>
              <a:rPr lang="en-US" sz="2600" dirty="0" err="1"/>
              <a:t>sharoitlar</a:t>
            </a:r>
            <a:r>
              <a:rPr lang="en-US" sz="2600" dirty="0"/>
              <a:t>  </a:t>
            </a:r>
            <a:r>
              <a:rPr lang="en-US" sz="2600" dirty="0" err="1"/>
              <a:t>doimiyligi</a:t>
            </a:r>
            <a:r>
              <a:rPr lang="en-US" sz="2600" dirty="0"/>
              <a:t>  </a:t>
            </a:r>
            <a:r>
              <a:rPr lang="en-US" sz="2600" dirty="0" err="1"/>
              <a:t>tushunchasi</a:t>
            </a:r>
            <a:r>
              <a:rPr lang="en-US" sz="2600" dirty="0"/>
              <a:t>  </a:t>
            </a:r>
            <a:r>
              <a:rPr lang="en-US" sz="2600" dirty="0" err="1"/>
              <a:t>ostida</a:t>
            </a:r>
            <a:r>
              <a:rPr lang="en-US" sz="2600" dirty="0"/>
              <a:t> </a:t>
            </a:r>
            <a:r>
              <a:rPr lang="en-US" sz="2600" dirty="0" err="1"/>
              <a:t>absolyut</a:t>
            </a:r>
            <a:r>
              <a:rPr lang="en-US" sz="2600" dirty="0"/>
              <a:t> </a:t>
            </a:r>
            <a:r>
              <a:rPr lang="en-US" sz="2600" dirty="0" err="1"/>
              <a:t>doimiylik</a:t>
            </a:r>
            <a:r>
              <a:rPr lang="en-US" sz="2600" dirty="0"/>
              <a:t> </a:t>
            </a:r>
            <a:r>
              <a:rPr lang="en-US" sz="2600" dirty="0" err="1"/>
              <a:t>emas</a:t>
            </a:r>
            <a:r>
              <a:rPr lang="en-US" sz="2600" dirty="0"/>
              <a:t>,  </a:t>
            </a:r>
            <a:r>
              <a:rPr lang="en-US" sz="2600" dirty="0" err="1"/>
              <a:t>balki</a:t>
            </a:r>
            <a:r>
              <a:rPr lang="en-US" sz="2600" dirty="0"/>
              <a:t> etalon  </a:t>
            </a:r>
            <a:r>
              <a:rPr lang="en-US" sz="2600" dirty="0" err="1"/>
              <a:t>va</a:t>
            </a:r>
            <a:r>
              <a:rPr lang="en-US" sz="2600" dirty="0"/>
              <a:t>  </a:t>
            </a:r>
            <a:r>
              <a:rPr lang="en-US" sz="2600" dirty="0" err="1"/>
              <a:t>o`lchanadigan</a:t>
            </a:r>
            <a:r>
              <a:rPr lang="en-US" sz="2600" dirty="0"/>
              <a:t>  </a:t>
            </a:r>
            <a:r>
              <a:rPr lang="en-US" sz="2600" dirty="0" err="1"/>
              <a:t>ob’ekt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sharoitlarning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xilligi</a:t>
            </a:r>
            <a:r>
              <a:rPr lang="en-US" sz="2600" dirty="0"/>
              <a:t> </a:t>
            </a:r>
            <a:r>
              <a:rPr lang="en-US" sz="2600" dirty="0" err="1"/>
              <a:t>tushuniladi</a:t>
            </a:r>
            <a:r>
              <a:rPr lang="en-US" sz="2600" dirty="0"/>
              <a:t>): </a:t>
            </a:r>
            <a:r>
              <a:rPr lang="en-US" sz="2600" dirty="0" err="1"/>
              <a:t>qolgan</a:t>
            </a:r>
            <a:r>
              <a:rPr lang="en-US" sz="2600" dirty="0"/>
              <a:t> </a:t>
            </a:r>
            <a:r>
              <a:rPr lang="en-US" sz="2600" dirty="0" err="1"/>
              <a:t>omillarning</a:t>
            </a:r>
            <a:r>
              <a:rPr lang="en-US" sz="2600" dirty="0"/>
              <a:t> (</a:t>
            </a:r>
            <a:r>
              <a:rPr lang="en-US" sz="2600" dirty="0" err="1"/>
              <a:t>o`lchash</a:t>
            </a:r>
            <a:r>
              <a:rPr lang="en-US" sz="2600" dirty="0"/>
              <a:t> </a:t>
            </a:r>
            <a:r>
              <a:rPr lang="en-US" sz="2600" dirty="0" err="1"/>
              <a:t>ob’ekti</a:t>
            </a:r>
            <a:r>
              <a:rPr lang="en-US" sz="2600" dirty="0"/>
              <a:t>, </a:t>
            </a:r>
            <a:r>
              <a:rPr lang="en-US" sz="2600" dirty="0" err="1"/>
              <a:t>kuzatuvchi</a:t>
            </a:r>
            <a:r>
              <a:rPr lang="en-US" sz="2600" dirty="0"/>
              <a:t>, </a:t>
            </a:r>
            <a:r>
              <a:rPr lang="en-US" sz="2600" dirty="0" err="1"/>
              <a:t>asbob</a:t>
            </a:r>
            <a:r>
              <a:rPr lang="en-US" sz="2600" dirty="0"/>
              <a:t> </a:t>
            </a:r>
            <a:r>
              <a:rPr lang="en-US" sz="2600" dirty="0" err="1"/>
              <a:t>hola-tlari</a:t>
            </a:r>
            <a:r>
              <a:rPr lang="en-US" sz="2600" dirty="0"/>
              <a:t>) </a:t>
            </a:r>
            <a:r>
              <a:rPr lang="en-US" sz="2600" dirty="0" err="1"/>
              <a:t>doimiymasligidan</a:t>
            </a:r>
            <a:r>
              <a:rPr lang="en-US" sz="2600" dirty="0"/>
              <a:t> </a:t>
            </a:r>
            <a:r>
              <a:rPr lang="en-US" sz="2600" dirty="0" err="1"/>
              <a:t>kelib</a:t>
            </a:r>
            <a:r>
              <a:rPr lang="en-US" sz="2600" dirty="0"/>
              <a:t> </a:t>
            </a:r>
            <a:r>
              <a:rPr lang="en-US" sz="2600" dirty="0" err="1"/>
              <a:t>chiqqan</a:t>
            </a:r>
            <a:r>
              <a:rPr lang="en-US" sz="2600" dirty="0"/>
              <a:t> </a:t>
            </a:r>
            <a:r>
              <a:rPr lang="en-US" sz="2600" dirty="0" err="1"/>
              <a:t>holda</a:t>
            </a:r>
            <a:r>
              <a:rPr lang="en-US" sz="2600" dirty="0"/>
              <a:t> </a:t>
            </a:r>
            <a:r>
              <a:rPr lang="en-US" sz="2600" dirty="0" err="1"/>
              <a:t>kamaytirish</a:t>
            </a:r>
            <a:r>
              <a:rPr lang="en-US" sz="2600" dirty="0"/>
              <a:t> </a:t>
            </a:r>
            <a:r>
              <a:rPr lang="en-US" sz="2600" dirty="0" err="1"/>
              <a:t>lozim</a:t>
            </a:r>
            <a:r>
              <a:rPr lang="en-US" sz="2600" dirty="0"/>
              <a:t>.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/>
              <a:t>Tashqi</a:t>
            </a:r>
            <a:r>
              <a:rPr lang="en-US" sz="2600" dirty="0"/>
              <a:t> </a:t>
            </a:r>
            <a:r>
              <a:rPr lang="en-US" sz="2600" dirty="0" err="1"/>
              <a:t>sharoitlarning</a:t>
            </a:r>
            <a:r>
              <a:rPr lang="en-US" sz="2600" dirty="0"/>
              <a:t> </a:t>
            </a:r>
            <a:r>
              <a:rPr lang="en-US" sz="2600" dirty="0" err="1"/>
              <a:t>o`zgarishi</a:t>
            </a:r>
            <a:r>
              <a:rPr lang="en-US" sz="2600" dirty="0"/>
              <a:t>  </a:t>
            </a:r>
            <a:r>
              <a:rPr lang="en-US" sz="2600" dirty="0" err="1"/>
              <a:t>o`lchovlar</a:t>
            </a:r>
            <a:r>
              <a:rPr lang="en-US" sz="2600" dirty="0"/>
              <a:t>  </a:t>
            </a:r>
            <a:r>
              <a:rPr lang="en-US" sz="2600" dirty="0" err="1"/>
              <a:t>xatoligiga</a:t>
            </a:r>
            <a:r>
              <a:rPr lang="en-US" sz="2600" dirty="0"/>
              <a:t>,  </a:t>
            </a:r>
            <a:r>
              <a:rPr lang="en-US" sz="2600" dirty="0" err="1"/>
              <a:t>ayniqsa</a:t>
            </a:r>
            <a:r>
              <a:rPr lang="en-US" sz="2600" dirty="0"/>
              <a:t> </a:t>
            </a:r>
            <a:r>
              <a:rPr lang="en-US" sz="2600" dirty="0" err="1"/>
              <a:t>ketma-ket</a:t>
            </a:r>
            <a:r>
              <a:rPr lang="en-US" sz="2600" dirty="0"/>
              <a:t>  </a:t>
            </a:r>
            <a:r>
              <a:rPr lang="en-US" sz="2600" dirty="0" err="1"/>
              <a:t>sinovlar</a:t>
            </a:r>
            <a:r>
              <a:rPr lang="en-US" sz="2600" dirty="0"/>
              <a:t>  </a:t>
            </a:r>
            <a:r>
              <a:rPr lang="en-US" sz="2600" dirty="0" err="1"/>
              <a:t>uslubi</a:t>
            </a:r>
            <a:r>
              <a:rPr lang="en-US" sz="2600" dirty="0"/>
              <a:t>  </a:t>
            </a:r>
            <a:r>
              <a:rPr lang="en-US" sz="2600" dirty="0" err="1"/>
              <a:t>bo`yicha</a:t>
            </a:r>
            <a:r>
              <a:rPr lang="en-US" sz="2600" dirty="0"/>
              <a:t>  </a:t>
            </a:r>
            <a:r>
              <a:rPr lang="en-US" sz="2600" dirty="0" err="1"/>
              <a:t>kuzatilganda</a:t>
            </a:r>
            <a:r>
              <a:rPr lang="en-US" sz="2600" dirty="0"/>
              <a:t>  </a:t>
            </a:r>
            <a:r>
              <a:rPr lang="en-US" sz="2600" dirty="0" err="1"/>
              <a:t>katta</a:t>
            </a:r>
            <a:r>
              <a:rPr lang="en-US" sz="2600" dirty="0"/>
              <a:t> </a:t>
            </a:r>
            <a:r>
              <a:rPr lang="en-US" sz="2600" dirty="0" err="1"/>
              <a:t>ta’sir</a:t>
            </a:r>
            <a:r>
              <a:rPr lang="en-US" sz="2600" dirty="0"/>
              <a:t> </a:t>
            </a:r>
            <a:r>
              <a:rPr lang="en-US" sz="2600" dirty="0" err="1"/>
              <a:t>ko`rsatadi</a:t>
            </a:r>
            <a:r>
              <a:rPr lang="en-US" sz="2600" dirty="0"/>
              <a:t>. </a:t>
            </a:r>
            <a:r>
              <a:rPr lang="en-US" sz="2600" dirty="0" err="1"/>
              <a:t>Avtomobilni</a:t>
            </a:r>
            <a:r>
              <a:rPr lang="en-US" sz="2600" dirty="0"/>
              <a:t> </a:t>
            </a:r>
            <a:r>
              <a:rPr lang="en-US" sz="2600" dirty="0" err="1"/>
              <a:t>yoki</a:t>
            </a:r>
            <a:r>
              <a:rPr lang="en-US" sz="2600" dirty="0"/>
              <a:t> </a:t>
            </a:r>
            <a:r>
              <a:rPr lang="en-US" sz="2600" dirty="0" err="1"/>
              <a:t>traktorni</a:t>
            </a:r>
            <a:r>
              <a:rPr lang="en-US" sz="2600" dirty="0"/>
              <a:t> </a:t>
            </a:r>
            <a:r>
              <a:rPr lang="en-US" sz="2600" dirty="0" err="1"/>
              <a:t>ishlatish</a:t>
            </a:r>
            <a:r>
              <a:rPr lang="en-US" sz="2600" dirty="0"/>
              <a:t> </a:t>
            </a:r>
            <a:r>
              <a:rPr lang="en-US" sz="2600" dirty="0" err="1"/>
              <a:t>jarayonida</a:t>
            </a:r>
            <a:r>
              <a:rPr lang="en-US" sz="2600" dirty="0"/>
              <a:t> </a:t>
            </a:r>
            <a:r>
              <a:rPr lang="en-US" sz="2600" dirty="0" err="1"/>
              <a:t>foydalanish</a:t>
            </a:r>
            <a:r>
              <a:rPr lang="en-US" sz="2600" dirty="0"/>
              <a:t> </a:t>
            </a:r>
            <a:r>
              <a:rPr lang="en-US" sz="2600" dirty="0" err="1"/>
              <a:t>sharoitlarini</a:t>
            </a:r>
            <a:r>
              <a:rPr lang="en-US" sz="2600" dirty="0"/>
              <a:t>  </a:t>
            </a:r>
            <a:r>
              <a:rPr lang="en-US" sz="2600" dirty="0" err="1"/>
              <a:t>shartli</a:t>
            </a:r>
            <a:r>
              <a:rPr lang="en-US" sz="2600" dirty="0"/>
              <a:t>  </a:t>
            </a:r>
            <a:r>
              <a:rPr lang="en-US" sz="2600" dirty="0" err="1"/>
              <a:t>ravishda</a:t>
            </a:r>
            <a:r>
              <a:rPr lang="en-US" sz="2600" dirty="0"/>
              <a:t> </a:t>
            </a:r>
            <a:r>
              <a:rPr lang="en-US" sz="2600" dirty="0" err="1"/>
              <a:t>doimiy</a:t>
            </a:r>
            <a:r>
              <a:rPr lang="en-US" sz="2600" dirty="0"/>
              <a:t> deb </a:t>
            </a:r>
            <a:r>
              <a:rPr lang="en-US" sz="2600" dirty="0" err="1"/>
              <a:t>qabul</a:t>
            </a:r>
            <a:r>
              <a:rPr lang="en-US" sz="2600" dirty="0"/>
              <a:t> </a:t>
            </a:r>
            <a:r>
              <a:rPr lang="en-US" sz="2600" dirty="0" err="1"/>
              <a:t>qilinadi</a:t>
            </a:r>
            <a:r>
              <a:rPr lang="en-US" sz="2600" dirty="0"/>
              <a:t>. </a:t>
            </a:r>
            <a:r>
              <a:rPr lang="en-US" sz="2600" dirty="0" err="1"/>
              <a:t>Ekspluatatsion</a:t>
            </a:r>
            <a:r>
              <a:rPr lang="en-US" sz="2600" dirty="0"/>
              <a:t> </a:t>
            </a:r>
            <a:r>
              <a:rPr lang="en-US" sz="2600" dirty="0" err="1"/>
              <a:t>omillardan</a:t>
            </a:r>
            <a:r>
              <a:rPr lang="en-US" sz="2600" dirty="0"/>
              <a:t>, </a:t>
            </a:r>
            <a:r>
              <a:rPr lang="en-US" sz="2600" dirty="0" err="1"/>
              <a:t>asosan</a:t>
            </a:r>
            <a:r>
              <a:rPr lang="en-US" sz="2600" dirty="0"/>
              <a:t> </a:t>
            </a:r>
            <a:r>
              <a:rPr lang="en-US" sz="2600" dirty="0" err="1"/>
              <a:t>temperatura</a:t>
            </a:r>
            <a:r>
              <a:rPr lang="en-US" sz="2600" dirty="0"/>
              <a:t>, </a:t>
            </a:r>
            <a:r>
              <a:rPr lang="en-US" sz="2600" dirty="0" err="1"/>
              <a:t>yuklanish</a:t>
            </a:r>
            <a:r>
              <a:rPr lang="en-US" sz="2600" dirty="0"/>
              <a:t> (</a:t>
            </a:r>
            <a:r>
              <a:rPr lang="en-US" sz="2600" dirty="0" err="1"/>
              <a:t>tirsakli</a:t>
            </a:r>
            <a:r>
              <a:rPr lang="en-US" sz="2600" dirty="0"/>
              <a:t>   </a:t>
            </a:r>
            <a:r>
              <a:rPr lang="en-US" sz="2600" dirty="0" err="1"/>
              <a:t>val</a:t>
            </a:r>
            <a:r>
              <a:rPr lang="en-US" sz="2600" dirty="0"/>
              <a:t>   </a:t>
            </a:r>
            <a:r>
              <a:rPr lang="en-US" sz="2600" dirty="0" err="1"/>
              <a:t>aylanish</a:t>
            </a:r>
            <a:r>
              <a:rPr lang="en-US" sz="2600" dirty="0"/>
              <a:t>   </a:t>
            </a:r>
            <a:r>
              <a:rPr lang="en-US" sz="2600" dirty="0" err="1"/>
              <a:t>chastotasi</a:t>
            </a:r>
            <a:r>
              <a:rPr lang="en-US" sz="2600" dirty="0"/>
              <a:t>,   </a:t>
            </a:r>
            <a:r>
              <a:rPr lang="en-US" sz="2600" dirty="0" err="1"/>
              <a:t>drossel</a:t>
            </a:r>
            <a:r>
              <a:rPr lang="en-US" sz="2600" dirty="0"/>
              <a:t>  </a:t>
            </a:r>
            <a:r>
              <a:rPr lang="en-US" sz="2600" dirty="0" err="1"/>
              <a:t>to`siqchasi</a:t>
            </a:r>
            <a:r>
              <a:rPr lang="en-US" sz="2600" dirty="0"/>
              <a:t> </a:t>
            </a:r>
            <a:r>
              <a:rPr lang="en-US" sz="2600" dirty="0" err="1"/>
              <a:t>ochiqligi</a:t>
            </a:r>
            <a:r>
              <a:rPr lang="en-US" sz="2600" dirty="0"/>
              <a:t>), motor </a:t>
            </a:r>
            <a:r>
              <a:rPr lang="en-US" sz="2600" dirty="0" err="1"/>
              <a:t>ish</a:t>
            </a:r>
            <a:r>
              <a:rPr lang="en-US" sz="2600" dirty="0"/>
              <a:t> </a:t>
            </a:r>
            <a:r>
              <a:rPr lang="en-US" sz="2600" dirty="0" err="1"/>
              <a:t>rejimlari</a:t>
            </a:r>
            <a:r>
              <a:rPr lang="en-US" sz="2600" dirty="0"/>
              <a:t>, </a:t>
            </a:r>
            <a:r>
              <a:rPr lang="en-US" sz="2600" dirty="0" err="1"/>
              <a:t>o`t</a:t>
            </a:r>
            <a:r>
              <a:rPr lang="en-US" sz="2600" dirty="0"/>
              <a:t> </a:t>
            </a:r>
            <a:r>
              <a:rPr lang="en-US" sz="2600" dirty="0" err="1"/>
              <a:t>olish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oziqlantirish</a:t>
            </a:r>
            <a:r>
              <a:rPr lang="en-US" sz="2600" dirty="0"/>
              <a:t> </a:t>
            </a:r>
            <a:r>
              <a:rPr lang="en-US" sz="2600" dirty="0" err="1"/>
              <a:t>tizimi</a:t>
            </a:r>
            <a:r>
              <a:rPr lang="en-US" sz="2600" dirty="0"/>
              <a:t> </a:t>
            </a:r>
            <a:r>
              <a:rPr lang="en-US" sz="2600" dirty="0" err="1"/>
              <a:t>rostlanganligi</a:t>
            </a:r>
            <a:r>
              <a:rPr lang="en-US" sz="2600" dirty="0"/>
              <a:t> </a:t>
            </a:r>
            <a:r>
              <a:rPr lang="en-US" sz="2600" dirty="0" err="1"/>
              <a:t>o`zgarib</a:t>
            </a:r>
            <a:r>
              <a:rPr lang="en-US" sz="2600" dirty="0"/>
              <a:t> </a:t>
            </a:r>
            <a:r>
              <a:rPr lang="en-US" sz="2600" dirty="0" err="1"/>
              <a:t>turadi</a:t>
            </a:r>
            <a:r>
              <a:rPr lang="en-US" sz="2600" dirty="0"/>
              <a:t>. </a:t>
            </a:r>
            <a:endParaRPr lang="ru-RU" sz="2600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58683" y="4998417"/>
            <a:ext cx="3009341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92178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2775" y="554477"/>
            <a:ext cx="10394707" cy="5012652"/>
          </a:xfrm>
        </p:spPr>
        <p:txBody>
          <a:bodyPr>
            <a:noAutofit/>
          </a:bodyPr>
          <a:lstStyle/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/>
              <a:t>Tajribadan</a:t>
            </a:r>
            <a:r>
              <a:rPr lang="en-US" sz="2600" dirty="0"/>
              <a:t> </a:t>
            </a:r>
            <a:r>
              <a:rPr lang="en-US" sz="2600" dirty="0" err="1"/>
              <a:t>oldin</a:t>
            </a:r>
            <a:r>
              <a:rPr lang="en-US" sz="2600" dirty="0"/>
              <a:t> </a:t>
            </a: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natijalarini</a:t>
            </a:r>
            <a:r>
              <a:rPr lang="en-US" sz="2600" dirty="0"/>
              <a:t> </a:t>
            </a:r>
            <a:r>
              <a:rPr lang="en-US" sz="2600" dirty="0" err="1"/>
              <a:t>yig’ish</a:t>
            </a:r>
            <a:r>
              <a:rPr lang="en-US" sz="2600" dirty="0"/>
              <a:t> </a:t>
            </a:r>
            <a:r>
              <a:rPr lang="en-US" sz="2600" dirty="0" err="1"/>
              <a:t>uslubini</a:t>
            </a:r>
            <a:r>
              <a:rPr lang="en-US" sz="2600" dirty="0"/>
              <a:t>, 1-o`lchashgacha </a:t>
            </a:r>
            <a:r>
              <a:rPr lang="en-US" sz="2600" dirty="0" err="1"/>
              <a:t>bo`lgan</a:t>
            </a:r>
            <a:r>
              <a:rPr lang="en-US" sz="2600" dirty="0"/>
              <a:t> </a:t>
            </a:r>
            <a:r>
              <a:rPr lang="en-US" sz="2600" dirty="0" err="1"/>
              <a:t>bosib</a:t>
            </a:r>
            <a:r>
              <a:rPr lang="en-US" sz="2600" dirty="0"/>
              <a:t> </a:t>
            </a:r>
            <a:r>
              <a:rPr lang="en-US" sz="2600" dirty="0" err="1"/>
              <a:t>o`tilgan</a:t>
            </a:r>
            <a:r>
              <a:rPr lang="en-US" sz="2600" dirty="0"/>
              <a:t> </a:t>
            </a:r>
            <a:r>
              <a:rPr lang="en-US" sz="2600" dirty="0" err="1"/>
              <a:t>yo`lni</a:t>
            </a:r>
            <a:r>
              <a:rPr lang="en-US" sz="2600" dirty="0"/>
              <a:t>, </a:t>
            </a:r>
            <a:r>
              <a:rPr lang="en-US" sz="2600" dirty="0" err="1"/>
              <a:t>ketma-ket</a:t>
            </a:r>
            <a:r>
              <a:rPr lang="en-US" sz="2600" dirty="0"/>
              <a:t> </a:t>
            </a:r>
            <a:r>
              <a:rPr lang="en-US" sz="2600" dirty="0" err="1"/>
              <a:t>o`lchovlar</a:t>
            </a:r>
            <a:r>
              <a:rPr lang="en-US" sz="2600" dirty="0"/>
              <a:t> </a:t>
            </a:r>
            <a:r>
              <a:rPr lang="en-US" sz="2600" dirty="0" err="1"/>
              <a:t>davriyligini</a:t>
            </a:r>
            <a:r>
              <a:rPr lang="en-US" sz="2600" dirty="0"/>
              <a:t>, </a:t>
            </a:r>
            <a:r>
              <a:rPr lang="en-US" sz="2600" dirty="0" err="1"/>
              <a:t>detallarning</a:t>
            </a:r>
            <a:r>
              <a:rPr lang="en-US" sz="2600" dirty="0"/>
              <a:t> </a:t>
            </a:r>
            <a:r>
              <a:rPr lang="en-US" sz="2600" dirty="0" err="1"/>
              <a:t>yeyilishini</a:t>
            </a:r>
            <a:r>
              <a:rPr lang="en-US" sz="2600" dirty="0"/>
              <a:t> </a:t>
            </a:r>
            <a:r>
              <a:rPr lang="en-US" sz="2600" dirty="0" err="1"/>
              <a:t>o`lchashni</a:t>
            </a:r>
            <a:r>
              <a:rPr lang="en-US" sz="2600" dirty="0"/>
              <a:t>,  </a:t>
            </a:r>
            <a:r>
              <a:rPr lang="en-US" sz="2600" dirty="0" err="1"/>
              <a:t>natijalarni</a:t>
            </a:r>
            <a:r>
              <a:rPr lang="en-US" sz="2600" dirty="0"/>
              <a:t> </a:t>
            </a:r>
            <a:r>
              <a:rPr lang="en-US" sz="2600" dirty="0" err="1"/>
              <a:t>qayta</a:t>
            </a:r>
            <a:r>
              <a:rPr lang="en-US" sz="2600" dirty="0"/>
              <a:t> </a:t>
            </a:r>
            <a:r>
              <a:rPr lang="en-US" sz="2600" dirty="0" err="1"/>
              <a:t>ishlashni</a:t>
            </a:r>
            <a:r>
              <a:rPr lang="en-US" sz="2600" dirty="0"/>
              <a:t>, </a:t>
            </a:r>
            <a:r>
              <a:rPr lang="en-US" sz="2600" dirty="0" err="1"/>
              <a:t>shuningdek</a:t>
            </a:r>
            <a:r>
              <a:rPr lang="en-US" sz="2600" dirty="0"/>
              <a:t>, </a:t>
            </a:r>
            <a:r>
              <a:rPr lang="en-US" sz="2600" dirty="0" err="1"/>
              <a:t>sharoitlar</a:t>
            </a:r>
            <a:r>
              <a:rPr lang="en-US" sz="2600" dirty="0"/>
              <a:t> </a:t>
            </a:r>
            <a:r>
              <a:rPr lang="en-US" sz="2600" dirty="0" err="1"/>
              <a:t>doimiyligini</a:t>
            </a:r>
            <a:r>
              <a:rPr lang="en-US" sz="2600" dirty="0"/>
              <a:t> </a:t>
            </a:r>
            <a:r>
              <a:rPr lang="en-US" sz="2600" dirty="0" err="1"/>
              <a:t>asoslash</a:t>
            </a:r>
            <a:r>
              <a:rPr lang="en-US" sz="2600" dirty="0"/>
              <a:t> </a:t>
            </a:r>
            <a:r>
              <a:rPr lang="en-US" sz="2600" dirty="0" err="1"/>
              <a:t>zarur</a:t>
            </a:r>
            <a:r>
              <a:rPr lang="en-US" sz="2600" dirty="0"/>
              <a:t>. </a:t>
            </a:r>
            <a:r>
              <a:rPr lang="en-US" sz="2600" dirty="0" err="1"/>
              <a:t>SHunday</a:t>
            </a:r>
            <a:r>
              <a:rPr lang="en-US" sz="2600" dirty="0"/>
              <a:t> </a:t>
            </a:r>
            <a:r>
              <a:rPr lang="en-US" sz="2600" dirty="0" err="1"/>
              <a:t>qilib</a:t>
            </a:r>
            <a:r>
              <a:rPr lang="en-US" sz="2600" dirty="0"/>
              <a:t>, </a:t>
            </a:r>
            <a:r>
              <a:rPr lang="en-US" sz="2600" dirty="0" err="1"/>
              <a:t>o`lchovlarni</a:t>
            </a:r>
            <a:r>
              <a:rPr lang="en-US" sz="2600" dirty="0"/>
              <a:t> </a:t>
            </a:r>
            <a:r>
              <a:rPr lang="en-US" sz="2600" dirty="0" err="1"/>
              <a:t>o`tkazish</a:t>
            </a:r>
            <a:r>
              <a:rPr lang="en-US" sz="2600" dirty="0"/>
              <a:t> </a:t>
            </a:r>
            <a:r>
              <a:rPr lang="en-US" sz="2600" dirty="0" err="1"/>
              <a:t>tashqi</a:t>
            </a:r>
            <a:r>
              <a:rPr lang="en-US" sz="2600" dirty="0"/>
              <a:t> </a:t>
            </a:r>
            <a:r>
              <a:rPr lang="en-US" sz="2600" dirty="0" err="1"/>
              <a:t>sharoitlarining</a:t>
            </a:r>
            <a:r>
              <a:rPr lang="en-US" sz="2600" dirty="0"/>
              <a:t> </a:t>
            </a:r>
            <a:r>
              <a:rPr lang="en-US" sz="2600" dirty="0" err="1"/>
              <a:t>doimiylik</a:t>
            </a:r>
            <a:r>
              <a:rPr lang="en-US" sz="2600" dirty="0"/>
              <a:t> mi-</a:t>
            </a:r>
            <a:r>
              <a:rPr lang="en-US" sz="2600" dirty="0" err="1"/>
              <a:t>qdori</a:t>
            </a:r>
            <a:r>
              <a:rPr lang="en-US" sz="2600" dirty="0"/>
              <a:t> </a:t>
            </a:r>
            <a:r>
              <a:rPr lang="en-US" sz="2600" dirty="0" err="1"/>
              <a:t>tasodifiy</a:t>
            </a:r>
            <a:r>
              <a:rPr lang="en-US" sz="2600" dirty="0"/>
              <a:t> </a:t>
            </a:r>
            <a:r>
              <a:rPr lang="en-US" sz="2600" dirty="0" err="1"/>
              <a:t>xatoliklar</a:t>
            </a:r>
            <a:r>
              <a:rPr lang="en-US" sz="2600" dirty="0"/>
              <a:t> </a:t>
            </a:r>
            <a:r>
              <a:rPr lang="en-US" sz="2600" dirty="0" err="1"/>
              <a:t>qiymatini</a:t>
            </a:r>
            <a:r>
              <a:rPr lang="en-US" sz="2600" dirty="0"/>
              <a:t> </a:t>
            </a:r>
            <a:r>
              <a:rPr lang="en-US" sz="2600" dirty="0" err="1"/>
              <a:t>aniqlaydi</a:t>
            </a:r>
            <a:r>
              <a:rPr lang="en-US" sz="2600" dirty="0"/>
              <a:t>.</a:t>
            </a:r>
            <a:endParaRPr lang="ru-RU" sz="2600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58683" y="4998417"/>
            <a:ext cx="3009341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429512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39635"/>
            <a:ext cx="10396882" cy="727422"/>
          </a:xfrm>
        </p:spPr>
        <p:txBody>
          <a:bodyPr>
            <a:normAutofit/>
          </a:bodyPr>
          <a:lstStyle/>
          <a:p>
            <a:pPr algn="ctr"/>
            <a:r>
              <a:rPr lang="es-ES" sz="4000" dirty="0" smtClean="0"/>
              <a:t>3</a:t>
            </a:r>
            <a:r>
              <a:rPr lang="es-ES" sz="4000" dirty="0"/>
              <a:t>.	O`LCHOV VOSITALARINING ANIQLIGI.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1266825"/>
            <a:ext cx="10718074" cy="4337141"/>
          </a:xfrm>
        </p:spPr>
        <p:txBody>
          <a:bodyPr>
            <a:normAutofit/>
          </a:bodyPr>
          <a:lstStyle/>
          <a:p>
            <a:pPr marL="0" indent="447675" algn="just">
              <a:buNone/>
            </a:pP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vositalarining</a:t>
            </a:r>
            <a:r>
              <a:rPr lang="en-US" sz="2600" dirty="0"/>
              <a:t> </a:t>
            </a:r>
            <a:r>
              <a:rPr lang="en-US" sz="2600" dirty="0" err="1"/>
              <a:t>aniqligi</a:t>
            </a:r>
            <a:r>
              <a:rPr lang="en-US" sz="2600" dirty="0"/>
              <a:t> </a:t>
            </a:r>
            <a:r>
              <a:rPr lang="en-US" sz="2600" dirty="0" err="1"/>
              <a:t>nisbiy</a:t>
            </a:r>
            <a:r>
              <a:rPr lang="en-US" sz="2600" dirty="0"/>
              <a:t> </a:t>
            </a:r>
            <a:r>
              <a:rPr lang="en-US" sz="2600" dirty="0" err="1"/>
              <a:t>xato</a:t>
            </a:r>
            <a:r>
              <a:rPr lang="en-US" sz="2600" dirty="0"/>
              <a:t> </a:t>
            </a:r>
            <a:r>
              <a:rPr lang="en-US" sz="2600" dirty="0" err="1"/>
              <a:t>bilangina</a:t>
            </a:r>
            <a:r>
              <a:rPr lang="en-US" sz="2600" dirty="0"/>
              <a:t> </a:t>
            </a:r>
            <a:r>
              <a:rPr lang="en-US" sz="2600" dirty="0" err="1"/>
              <a:t>emas</a:t>
            </a:r>
            <a:r>
              <a:rPr lang="en-US" sz="2600" dirty="0"/>
              <a:t> </a:t>
            </a:r>
            <a:r>
              <a:rPr lang="en-US" sz="2600" dirty="0" err="1"/>
              <a:t>aniqlik</a:t>
            </a:r>
            <a:r>
              <a:rPr lang="en-US" sz="2600" dirty="0"/>
              <a:t> </a:t>
            </a:r>
            <a:r>
              <a:rPr lang="en-US" sz="2600" dirty="0" err="1"/>
              <a:t>ko`rsatkichi</a:t>
            </a:r>
            <a:r>
              <a:rPr lang="en-US" sz="2600" dirty="0"/>
              <a:t> </a:t>
            </a:r>
            <a:r>
              <a:rPr lang="en-US" sz="2600" dirty="0" err="1"/>
              <a:t>bilan</a:t>
            </a:r>
            <a:r>
              <a:rPr lang="en-US" sz="2600" dirty="0"/>
              <a:t> ham </a:t>
            </a:r>
            <a:r>
              <a:rPr lang="en-US" sz="2600" dirty="0" err="1"/>
              <a:t>ifodalanadi</a:t>
            </a:r>
            <a:r>
              <a:rPr lang="en-US" sz="2600" dirty="0"/>
              <a:t>. </a:t>
            </a:r>
            <a:r>
              <a:rPr lang="en-US" sz="2600" dirty="0" err="1"/>
              <a:t>Aniqlik</a:t>
            </a:r>
            <a:r>
              <a:rPr lang="en-US" sz="2600" dirty="0"/>
              <a:t> </a:t>
            </a:r>
            <a:r>
              <a:rPr lang="en-US" sz="2600" dirty="0" err="1"/>
              <a:t>ko`rsatkichi</a:t>
            </a:r>
            <a:r>
              <a:rPr lang="en-US" sz="2600" dirty="0"/>
              <a:t> (T) </a:t>
            </a:r>
            <a:r>
              <a:rPr lang="en-US" sz="2600" dirty="0" err="1"/>
              <a:t>nisbiy</a:t>
            </a:r>
            <a:r>
              <a:rPr lang="en-US" sz="2600" dirty="0"/>
              <a:t> </a:t>
            </a:r>
            <a:r>
              <a:rPr lang="en-US" sz="2600" dirty="0" err="1"/>
              <a:t>xatoga</a:t>
            </a:r>
            <a:r>
              <a:rPr lang="en-US" sz="2600" dirty="0"/>
              <a:t> </a:t>
            </a:r>
            <a:r>
              <a:rPr lang="en-US" sz="2600" dirty="0" err="1"/>
              <a:t>teskari</a:t>
            </a:r>
            <a:r>
              <a:rPr lang="en-US" sz="2600" dirty="0"/>
              <a:t> </a:t>
            </a:r>
            <a:r>
              <a:rPr lang="en-US" sz="2600" dirty="0" err="1"/>
              <a:t>proportsionaldir</a:t>
            </a:r>
            <a:r>
              <a:rPr lang="en-US" sz="2600" dirty="0"/>
              <a:t>:</a:t>
            </a:r>
          </a:p>
          <a:p>
            <a:pPr marL="0" indent="447675" algn="ctr">
              <a:buNone/>
            </a:pPr>
            <a:r>
              <a:rPr lang="en-US" sz="2600" dirty="0"/>
              <a:t>T = 1 / </a:t>
            </a:r>
            <a:r>
              <a:rPr lang="el-GR" sz="2600" cap="none" dirty="0" smtClean="0"/>
              <a:t>δ</a:t>
            </a:r>
            <a:r>
              <a:rPr lang="en-US" sz="2600" baseline="-25000" dirty="0" smtClean="0"/>
              <a:t>m</a:t>
            </a:r>
            <a:r>
              <a:rPr lang="en-US" sz="2600" dirty="0" smtClean="0"/>
              <a:t> </a:t>
            </a:r>
            <a:r>
              <a:rPr lang="en-US" sz="2600" dirty="0"/>
              <a:t>= Y / s100			(1.12)</a:t>
            </a:r>
          </a:p>
          <a:p>
            <a:pPr marL="0" indent="447675" algn="just">
              <a:buNone/>
            </a:pP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asboblarining</a:t>
            </a:r>
            <a:r>
              <a:rPr lang="en-US" sz="2600" dirty="0"/>
              <a:t> </a:t>
            </a:r>
            <a:r>
              <a:rPr lang="en-US" sz="2600" dirty="0" err="1"/>
              <a:t>aniqligini</a:t>
            </a:r>
            <a:r>
              <a:rPr lang="en-US" sz="2600" dirty="0"/>
              <a:t> </a:t>
            </a:r>
            <a:r>
              <a:rPr lang="en-US" sz="2600" dirty="0" err="1"/>
              <a:t>hisoblash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aniqlikning</a:t>
            </a:r>
            <a:r>
              <a:rPr lang="en-US" sz="2600" dirty="0"/>
              <a:t> </a:t>
            </a:r>
            <a:r>
              <a:rPr lang="en-US" sz="2600" dirty="0" err="1"/>
              <a:t>maksimal</a:t>
            </a:r>
            <a:r>
              <a:rPr lang="en-US" sz="2600" dirty="0"/>
              <a:t> </a:t>
            </a:r>
            <a:r>
              <a:rPr lang="en-US" sz="2600" dirty="0" err="1"/>
              <a:t>ko`rsatkichi</a:t>
            </a:r>
            <a:r>
              <a:rPr lang="en-US" sz="2600" dirty="0"/>
              <a:t> </a:t>
            </a:r>
            <a:r>
              <a:rPr lang="en-US" sz="2600" dirty="0" err="1"/>
              <a:t>qabul</a:t>
            </a:r>
            <a:r>
              <a:rPr lang="en-US" sz="2600" dirty="0"/>
              <a:t> </a:t>
            </a:r>
            <a:r>
              <a:rPr lang="en-US" sz="2600" dirty="0" err="1"/>
              <a:t>qilingan</a:t>
            </a:r>
            <a:r>
              <a:rPr lang="en-US" sz="2600" dirty="0"/>
              <a:t>:</a:t>
            </a:r>
          </a:p>
          <a:p>
            <a:pPr marL="0" indent="447675" algn="ctr">
              <a:buNone/>
            </a:pPr>
            <a:r>
              <a:rPr lang="en-US" sz="2600" dirty="0"/>
              <a:t>T</a:t>
            </a:r>
            <a:r>
              <a:rPr lang="en-US" sz="2600" baseline="-25000" dirty="0"/>
              <a:t>m</a:t>
            </a:r>
            <a:r>
              <a:rPr lang="en-US" sz="2600" dirty="0"/>
              <a:t> = </a:t>
            </a:r>
            <a:r>
              <a:rPr lang="en-US" sz="2600" dirty="0" err="1"/>
              <a:t>Y</a:t>
            </a:r>
            <a:r>
              <a:rPr lang="en-US" sz="2600" baseline="-25000" dirty="0" err="1"/>
              <a:t>max</a:t>
            </a:r>
            <a:r>
              <a:rPr lang="en-US" sz="2600" dirty="0"/>
              <a:t> / </a:t>
            </a:r>
            <a:r>
              <a:rPr lang="en-US" sz="2600" cap="none" dirty="0" smtClean="0"/>
              <a:t>a</a:t>
            </a:r>
            <a:r>
              <a:rPr lang="en-US" sz="2600" baseline="-25000" dirty="0" smtClean="0"/>
              <a:t>m</a:t>
            </a:r>
            <a:r>
              <a:rPr lang="en-US" sz="2600" dirty="0" smtClean="0"/>
              <a:t>100</a:t>
            </a:r>
            <a:r>
              <a:rPr lang="en-US" sz="2600" dirty="0"/>
              <a:t>				(1.13)</a:t>
            </a:r>
          </a:p>
          <a:p>
            <a:pPr marL="0" indent="447675" algn="just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6572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995188213"/>
              </p:ext>
            </p:extLst>
          </p:nvPr>
        </p:nvGraphicFramePr>
        <p:xfrm>
          <a:off x="1219200" y="848992"/>
          <a:ext cx="9772650" cy="4504057"/>
        </p:xfrm>
        <a:graphic>
          <a:graphicData uri="http://schemas.openxmlformats.org/drawingml/2006/table">
            <a:tbl>
              <a:tblPr/>
              <a:tblGrid>
                <a:gridCol w="1920414"/>
                <a:gridCol w="3208222"/>
                <a:gridCol w="1761133"/>
                <a:gridCol w="2882881"/>
              </a:tblGrid>
              <a:tr h="870352">
                <a:tc>
                  <a:txBody>
                    <a:bodyPr/>
                    <a:lstStyle/>
                    <a:p>
                      <a:pPr indent="-6858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Aniqlik</a:t>
                      </a:r>
                      <a:r>
                        <a:rPr lang="ru-RU" sz="24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dirty="0" err="1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sinfi</a:t>
                      </a:r>
                      <a:endParaRPr lang="ru-RU" sz="24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Aniqlik ko`rsatkichi T</a:t>
                      </a:r>
                      <a:r>
                        <a:rPr lang="ru-RU" sz="2400" baseline="-250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6858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Aniqlik sinfi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Aniqlik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ko`rsatkichi T</a:t>
                      </a:r>
                      <a:r>
                        <a:rPr lang="ru-RU" sz="2400" baseline="-250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374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100000 = 1.0 x10</a:t>
                      </a:r>
                      <a:r>
                        <a:rPr lang="ru-RU" sz="2400" baseline="300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 = 1.0 x10</a:t>
                      </a:r>
                      <a:r>
                        <a:rPr lang="ru-RU" sz="2400" baseline="300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374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50000 = 0.5 x10</a:t>
                      </a:r>
                      <a:r>
                        <a:rPr lang="ru-RU" sz="2400" baseline="300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 = 0.5 x10</a:t>
                      </a:r>
                      <a:r>
                        <a:rPr lang="ru-RU" sz="2400" baseline="300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374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5v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20000 = 0.2 x10</a:t>
                      </a:r>
                      <a:r>
                        <a:rPr lang="ru-RU" sz="2400" baseline="300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2v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 = 0.2 x10</a:t>
                      </a:r>
                      <a:r>
                        <a:rPr lang="ru-RU" sz="2400" baseline="300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374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10000 = 1.0 x10</a:t>
                      </a:r>
                      <a:r>
                        <a:rPr lang="ru-RU" sz="2400" baseline="300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 = 1.0 x10</a:t>
                      </a:r>
                      <a:r>
                        <a:rPr lang="ru-RU" sz="2400" baseline="300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374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5000 = 0.5 x10</a:t>
                      </a:r>
                      <a:r>
                        <a:rPr lang="ru-RU" sz="2400" baseline="300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 = 0.5 x10</a:t>
                      </a:r>
                      <a:r>
                        <a:rPr lang="ru-RU" sz="2400" baseline="300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374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4v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2000 = 0.2 x10</a:t>
                      </a:r>
                      <a:r>
                        <a:rPr lang="ru-RU" sz="2400" baseline="300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1v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 = 0.2 x10</a:t>
                      </a:r>
                      <a:r>
                        <a:rPr lang="ru-RU" sz="2400" baseline="300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374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1000 = 1.0 x10</a:t>
                      </a:r>
                      <a:r>
                        <a:rPr lang="ru-RU" sz="2400" baseline="300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= 1.0 x10</a:t>
                      </a:r>
                      <a:r>
                        <a:rPr lang="ru-RU" sz="2400" baseline="300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374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500 = 0.5 x10</a:t>
                      </a:r>
                      <a:r>
                        <a:rPr lang="ru-RU" sz="2400" baseline="300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0.5 = 0.5 x10</a:t>
                      </a:r>
                      <a:r>
                        <a:rPr lang="ru-RU" sz="2400" baseline="300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374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3v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200 = 0.2 x10</a:t>
                      </a:r>
                      <a:r>
                        <a:rPr lang="ru-RU" sz="2400" baseline="300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4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0v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0.2 = 0.2 x10</a:t>
                      </a:r>
                      <a:r>
                        <a:rPr lang="ru-RU" sz="2400" baseline="300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4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2545974" y="310634"/>
            <a:ext cx="72378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/>
              <a:t>1-jadval. </a:t>
            </a:r>
            <a:r>
              <a:rPr lang="en-US" sz="2400" dirty="0" err="1"/>
              <a:t>Turli</a:t>
            </a:r>
            <a:r>
              <a:rPr lang="en-US" sz="2400" dirty="0"/>
              <a:t> </a:t>
            </a:r>
            <a:r>
              <a:rPr lang="en-US" sz="2400" dirty="0" err="1"/>
              <a:t>sinfdagi</a:t>
            </a:r>
            <a:r>
              <a:rPr lang="en-US" sz="2400" dirty="0"/>
              <a:t> </a:t>
            </a:r>
            <a:r>
              <a:rPr lang="en-US" sz="2400" dirty="0" err="1"/>
              <a:t>asboblarning</a:t>
            </a:r>
            <a:r>
              <a:rPr lang="en-US" sz="2400" dirty="0"/>
              <a:t> </a:t>
            </a:r>
            <a:r>
              <a:rPr lang="en-US" sz="2400" dirty="0" err="1"/>
              <a:t>aniqlik</a:t>
            </a:r>
            <a:r>
              <a:rPr lang="en-US" sz="2400" dirty="0"/>
              <a:t> </a:t>
            </a:r>
            <a:r>
              <a:rPr lang="en-US" sz="2400" dirty="0" err="1"/>
              <a:t>ko`rsatkichi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3389628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223024"/>
            <a:ext cx="10394707" cy="5151561"/>
          </a:xfrm>
        </p:spPr>
        <p:txBody>
          <a:bodyPr>
            <a:noAutofit/>
          </a:bodyPr>
          <a:lstStyle/>
          <a:p>
            <a:pPr marL="0" indent="447675" algn="just">
              <a:lnSpc>
                <a:spcPct val="110000"/>
              </a:lnSpc>
              <a:spcBef>
                <a:spcPts val="0"/>
              </a:spcBef>
              <a:buNone/>
              <a:tabLst>
                <a:tab pos="447675" algn="l"/>
              </a:tabLst>
            </a:pPr>
            <a:r>
              <a:rPr lang="en-US" sz="2600" dirty="0" err="1"/>
              <a:t>Ushbu</a:t>
            </a:r>
            <a:r>
              <a:rPr lang="en-US" sz="2600" dirty="0"/>
              <a:t> </a:t>
            </a:r>
            <a:r>
              <a:rPr lang="en-US" sz="2600" dirty="0" err="1"/>
              <a:t>aniqlikning</a:t>
            </a:r>
            <a:r>
              <a:rPr lang="en-US" sz="2600" dirty="0"/>
              <a:t> </a:t>
            </a:r>
            <a:r>
              <a:rPr lang="en-US" sz="2600" dirty="0" err="1"/>
              <a:t>maksimal</a:t>
            </a:r>
            <a:r>
              <a:rPr lang="en-US" sz="2600" dirty="0"/>
              <a:t> </a:t>
            </a:r>
            <a:r>
              <a:rPr lang="en-US" sz="2600" dirty="0" err="1"/>
              <a:t>ko`rsatkichi</a:t>
            </a:r>
            <a:r>
              <a:rPr lang="en-US" sz="2600" dirty="0"/>
              <a:t> </a:t>
            </a:r>
            <a:r>
              <a:rPr lang="en-US" sz="2600" dirty="0" err="1"/>
              <a:t>asosida</a:t>
            </a:r>
            <a:r>
              <a:rPr lang="en-US" sz="2600" dirty="0"/>
              <a:t>  </a:t>
            </a: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asboblari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aniqlik</a:t>
            </a:r>
            <a:r>
              <a:rPr lang="en-US" sz="2600" dirty="0"/>
              <a:t> </a:t>
            </a:r>
            <a:r>
              <a:rPr lang="en-US" sz="2600" dirty="0" err="1"/>
              <a:t>sinfi</a:t>
            </a:r>
            <a:r>
              <a:rPr lang="en-US" sz="2600" dirty="0"/>
              <a:t> </a:t>
            </a:r>
            <a:r>
              <a:rPr lang="en-US" sz="2600" dirty="0" err="1"/>
              <a:t>ishlab</a:t>
            </a:r>
            <a:r>
              <a:rPr lang="en-US" sz="2600" dirty="0"/>
              <a:t> </a:t>
            </a:r>
            <a:r>
              <a:rPr lang="en-US" sz="2600" dirty="0" err="1"/>
              <a:t>chiqilgan</a:t>
            </a:r>
            <a:r>
              <a:rPr lang="en-US" sz="2600" dirty="0"/>
              <a:t> (1-jadval).</a:t>
            </a:r>
          </a:p>
          <a:p>
            <a:pPr marL="0" indent="447675" algn="just">
              <a:lnSpc>
                <a:spcPct val="110000"/>
              </a:lnSpc>
              <a:spcBef>
                <a:spcPts val="0"/>
              </a:spcBef>
              <a:buNone/>
              <a:tabLst>
                <a:tab pos="447675" algn="l"/>
              </a:tabLst>
            </a:pPr>
            <a:r>
              <a:rPr lang="en-US" sz="2600" dirty="0" err="1"/>
              <a:t>Aniqlik</a:t>
            </a:r>
            <a:r>
              <a:rPr lang="en-US" sz="2600" dirty="0"/>
              <a:t> </a:t>
            </a:r>
            <a:r>
              <a:rPr lang="en-US" sz="2600" dirty="0" err="1"/>
              <a:t>sinfi</a:t>
            </a:r>
            <a:r>
              <a:rPr lang="en-US" sz="2600" dirty="0"/>
              <a:t> </a:t>
            </a:r>
            <a:r>
              <a:rPr lang="en-US" sz="2600" dirty="0" err="1"/>
              <a:t>qanchalik</a:t>
            </a:r>
            <a:r>
              <a:rPr lang="en-US" sz="2600" dirty="0"/>
              <a:t> </a:t>
            </a:r>
            <a:r>
              <a:rPr lang="en-US" sz="2600" dirty="0" err="1"/>
              <a:t>katta</a:t>
            </a:r>
            <a:r>
              <a:rPr lang="en-US" sz="2600" dirty="0"/>
              <a:t> </a:t>
            </a:r>
            <a:r>
              <a:rPr lang="en-US" sz="2600" dirty="0" err="1"/>
              <a:t>bo`lsa</a:t>
            </a:r>
            <a:r>
              <a:rPr lang="en-US" sz="2600" dirty="0"/>
              <a:t> </a:t>
            </a: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asbobining</a:t>
            </a:r>
            <a:r>
              <a:rPr lang="en-US" sz="2600" dirty="0"/>
              <a:t> </a:t>
            </a:r>
            <a:r>
              <a:rPr lang="en-US" sz="2600" dirty="0" err="1"/>
              <a:t>aniqligi</a:t>
            </a:r>
            <a:r>
              <a:rPr lang="en-US" sz="2600" dirty="0"/>
              <a:t> </a:t>
            </a:r>
            <a:r>
              <a:rPr lang="en-US" sz="2600" dirty="0" err="1"/>
              <a:t>shuncha</a:t>
            </a:r>
            <a:r>
              <a:rPr lang="en-US" sz="2600" dirty="0"/>
              <a:t> </a:t>
            </a:r>
            <a:r>
              <a:rPr lang="en-US" sz="2600" dirty="0" err="1"/>
              <a:t>yuqori</a:t>
            </a:r>
            <a:r>
              <a:rPr lang="en-US" sz="2600" dirty="0"/>
              <a:t> </a:t>
            </a:r>
            <a:r>
              <a:rPr lang="en-US" sz="2600" dirty="0" err="1"/>
              <a:t>bo`ladi</a:t>
            </a:r>
            <a:r>
              <a:rPr lang="en-US" sz="2600" dirty="0"/>
              <a:t>. </a:t>
            </a:r>
          </a:p>
          <a:p>
            <a:pPr marL="0" indent="447675" algn="just">
              <a:lnSpc>
                <a:spcPct val="110000"/>
              </a:lnSpc>
              <a:spcBef>
                <a:spcPts val="0"/>
              </a:spcBef>
              <a:buNone/>
              <a:tabLst>
                <a:tab pos="447675" algn="l"/>
              </a:tabLst>
            </a:pP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natijalarini</a:t>
            </a:r>
            <a:r>
              <a:rPr lang="en-US" sz="2600" dirty="0"/>
              <a:t> </a:t>
            </a:r>
            <a:r>
              <a:rPr lang="en-US" sz="2600" dirty="0" err="1"/>
              <a:t>yozish</a:t>
            </a:r>
            <a:r>
              <a:rPr lang="en-US" sz="2600" dirty="0"/>
              <a:t> </a:t>
            </a:r>
            <a:r>
              <a:rPr lang="en-US" sz="2600" dirty="0" err="1"/>
              <a:t>qoidalari</a:t>
            </a:r>
            <a:r>
              <a:rPr lang="en-US" sz="2600" dirty="0"/>
              <a:t>. </a:t>
            </a: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natijalari</a:t>
            </a:r>
            <a:r>
              <a:rPr lang="en-US" sz="2600" dirty="0"/>
              <a:t> </a:t>
            </a:r>
            <a:r>
              <a:rPr lang="en-US" sz="2600" dirty="0" err="1"/>
              <a:t>odatda</a:t>
            </a:r>
            <a:r>
              <a:rPr lang="en-US" sz="2600" dirty="0"/>
              <a:t> </a:t>
            </a:r>
            <a:r>
              <a:rPr lang="en-US" sz="2600" dirty="0" err="1"/>
              <a:t>shkalaning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bo`lim</a:t>
            </a:r>
            <a:r>
              <a:rPr lang="en-US" sz="2600" dirty="0"/>
              <a:t> </a:t>
            </a:r>
            <a:r>
              <a:rPr lang="en-US" sz="2600" dirty="0" err="1"/>
              <a:t>bahosiga</a:t>
            </a:r>
            <a:r>
              <a:rPr lang="en-US" sz="2600" dirty="0"/>
              <a:t> </a:t>
            </a:r>
            <a:r>
              <a:rPr lang="en-US" sz="2600" dirty="0" err="1"/>
              <a:t>teng</a:t>
            </a:r>
            <a:r>
              <a:rPr lang="en-US" sz="2600" dirty="0"/>
              <a:t> </a:t>
            </a:r>
            <a:r>
              <a:rPr lang="en-US" sz="2600" dirty="0" err="1"/>
              <a:t>bo`lgan</a:t>
            </a:r>
            <a:r>
              <a:rPr lang="en-US" sz="2600" dirty="0"/>
              <a:t> </a:t>
            </a:r>
            <a:r>
              <a:rPr lang="en-US" sz="2600" dirty="0" err="1"/>
              <a:t>aniqlikda</a:t>
            </a:r>
            <a:r>
              <a:rPr lang="en-US" sz="2600" dirty="0"/>
              <a:t> </a:t>
            </a:r>
            <a:r>
              <a:rPr lang="en-US" sz="2600" dirty="0" err="1"/>
              <a:t>yoziladi</a:t>
            </a:r>
            <a:r>
              <a:rPr lang="en-US" sz="2600" dirty="0"/>
              <a:t>.</a:t>
            </a:r>
          </a:p>
          <a:p>
            <a:pPr marL="0" indent="447675" algn="just">
              <a:lnSpc>
                <a:spcPct val="110000"/>
              </a:lnSpc>
              <a:spcBef>
                <a:spcPts val="0"/>
              </a:spcBef>
              <a:buNone/>
              <a:tabLst>
                <a:tab pos="447675" algn="l"/>
              </a:tabLst>
            </a:pPr>
            <a:r>
              <a:rPr lang="en-US" sz="2600" dirty="0" err="1"/>
              <a:t>Masalan</a:t>
            </a:r>
            <a:r>
              <a:rPr lang="en-US" sz="2600" dirty="0"/>
              <a:t>,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bo`lim</a:t>
            </a:r>
            <a:r>
              <a:rPr lang="en-US" sz="2600" dirty="0"/>
              <a:t> </a:t>
            </a:r>
            <a:r>
              <a:rPr lang="en-US" sz="2600" dirty="0" err="1"/>
              <a:t>bahosi</a:t>
            </a:r>
            <a:r>
              <a:rPr lang="en-US" sz="2600" dirty="0"/>
              <a:t> s = 0,01 mm </a:t>
            </a:r>
            <a:r>
              <a:rPr lang="en-US" sz="2600" dirty="0" err="1"/>
              <a:t>bo`lgan</a:t>
            </a:r>
            <a:r>
              <a:rPr lang="en-US" sz="2600" dirty="0"/>
              <a:t> </a:t>
            </a:r>
            <a:r>
              <a:rPr lang="en-US" sz="2600" dirty="0" err="1"/>
              <a:t>qalinlikni</a:t>
            </a:r>
            <a:r>
              <a:rPr lang="en-US" sz="2600" dirty="0"/>
              <a:t> </a:t>
            </a:r>
            <a:r>
              <a:rPr lang="en-US" sz="2600" dirty="0" err="1"/>
              <a:t>o`lchash</a:t>
            </a:r>
            <a:r>
              <a:rPr lang="en-US" sz="2600" dirty="0"/>
              <a:t> </a:t>
            </a:r>
            <a:r>
              <a:rPr lang="en-US" sz="2600" dirty="0" err="1"/>
              <a:t>asbobida</a:t>
            </a:r>
            <a:r>
              <a:rPr lang="en-US" sz="2600" dirty="0"/>
              <a:t> </a:t>
            </a:r>
            <a:r>
              <a:rPr lang="en-US" sz="2600" dirty="0" err="1"/>
              <a:t>namuna</a:t>
            </a:r>
            <a:r>
              <a:rPr lang="en-US" sz="2600" dirty="0"/>
              <a:t> </a:t>
            </a:r>
            <a:r>
              <a:rPr lang="en-US" sz="2600" dirty="0" err="1"/>
              <a:t>o`lchanganda</a:t>
            </a:r>
            <a:r>
              <a:rPr lang="en-US" sz="2600" dirty="0"/>
              <a:t> </a:t>
            </a:r>
            <a:r>
              <a:rPr lang="en-US" sz="2600" dirty="0" err="1"/>
              <a:t>quyidagi</a:t>
            </a:r>
            <a:r>
              <a:rPr lang="en-US" sz="2600" dirty="0"/>
              <a:t> </a:t>
            </a:r>
            <a:r>
              <a:rPr lang="en-US" sz="2600" dirty="0" err="1"/>
              <a:t>natijalar</a:t>
            </a:r>
            <a:r>
              <a:rPr lang="en-US" sz="2600" dirty="0"/>
              <a:t> </a:t>
            </a:r>
            <a:r>
              <a:rPr lang="en-US" sz="2600" dirty="0" err="1"/>
              <a:t>olindi</a:t>
            </a:r>
            <a:r>
              <a:rPr lang="en-US" sz="2600" dirty="0"/>
              <a:t>: 0,61, 0,59, 0,6, 0,57, 0,62 mm. Bu </a:t>
            </a:r>
            <a:r>
              <a:rPr lang="en-US" sz="2600" dirty="0" err="1"/>
              <a:t>natijalar</a:t>
            </a:r>
            <a:r>
              <a:rPr lang="en-US" sz="2600" dirty="0"/>
              <a:t> </a:t>
            </a:r>
            <a:r>
              <a:rPr lang="en-US" sz="2600" dirty="0" err="1"/>
              <a:t>to`plamida</a:t>
            </a:r>
            <a:r>
              <a:rPr lang="en-US" sz="2600" dirty="0"/>
              <a:t> 0,6 </a:t>
            </a:r>
            <a:r>
              <a:rPr lang="en-US" sz="2600" dirty="0" err="1"/>
              <a:t>dan</a:t>
            </a:r>
            <a:r>
              <a:rPr lang="en-US" sz="2600" dirty="0"/>
              <a:t> </a:t>
            </a:r>
            <a:r>
              <a:rPr lang="en-US" sz="2600" dirty="0" err="1"/>
              <a:t>tashqari</a:t>
            </a:r>
            <a:r>
              <a:rPr lang="en-US" sz="2600" dirty="0"/>
              <a:t> </a:t>
            </a:r>
            <a:r>
              <a:rPr lang="en-US" sz="2600" dirty="0" err="1"/>
              <a:t>barcha</a:t>
            </a:r>
            <a:r>
              <a:rPr lang="en-US" sz="2600" dirty="0"/>
              <a:t> </a:t>
            </a:r>
            <a:r>
              <a:rPr lang="en-US" sz="2600" dirty="0" err="1"/>
              <a:t>natijalar</a:t>
            </a:r>
            <a:r>
              <a:rPr lang="en-US" sz="2600" dirty="0"/>
              <a:t> </a:t>
            </a:r>
            <a:r>
              <a:rPr lang="en-US" sz="2600" dirty="0" err="1"/>
              <a:t>to`g’ri</a:t>
            </a:r>
            <a:r>
              <a:rPr lang="en-US" sz="2600" dirty="0"/>
              <a:t> </a:t>
            </a:r>
            <a:r>
              <a:rPr lang="en-US" sz="2600" dirty="0" err="1"/>
              <a:t>yozilgan</a:t>
            </a:r>
            <a:r>
              <a:rPr lang="en-US" sz="2600" dirty="0"/>
              <a:t>. 0,6 </a:t>
            </a:r>
            <a:r>
              <a:rPr lang="en-US" sz="2600" dirty="0" err="1"/>
              <a:t>soni</a:t>
            </a:r>
            <a:r>
              <a:rPr lang="en-US" sz="2600" dirty="0"/>
              <a:t> </a:t>
            </a:r>
            <a:r>
              <a:rPr lang="en-US" sz="2600" dirty="0" err="1"/>
              <a:t>aslida</a:t>
            </a:r>
            <a:r>
              <a:rPr lang="en-US" sz="2600" dirty="0"/>
              <a:t> 0,60 </a:t>
            </a:r>
            <a:r>
              <a:rPr lang="en-US" sz="2600" dirty="0" err="1"/>
              <a:t>holida</a:t>
            </a:r>
            <a:r>
              <a:rPr lang="en-US" sz="2600" dirty="0"/>
              <a:t> </a:t>
            </a:r>
            <a:r>
              <a:rPr lang="en-US" sz="2600" dirty="0" err="1"/>
              <a:t>yozilsa</a:t>
            </a:r>
            <a:r>
              <a:rPr lang="en-US" sz="2600" dirty="0"/>
              <a:t> </a:t>
            </a:r>
            <a:r>
              <a:rPr lang="en-US" sz="2600" dirty="0" err="1"/>
              <a:t>to`g’ri</a:t>
            </a:r>
            <a:r>
              <a:rPr lang="en-US" sz="2600" dirty="0"/>
              <a:t> </a:t>
            </a:r>
            <a:r>
              <a:rPr lang="en-US" sz="2600" dirty="0" err="1"/>
              <a:t>yozilgan</a:t>
            </a:r>
            <a:r>
              <a:rPr lang="en-US" sz="2600" dirty="0"/>
              <a:t> </a:t>
            </a:r>
            <a:r>
              <a:rPr lang="en-US" sz="2600" dirty="0" err="1"/>
              <a:t>bo`ladi</a:t>
            </a:r>
            <a:r>
              <a:rPr lang="en-US" sz="2600" dirty="0"/>
              <a:t>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5123615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223024"/>
            <a:ext cx="10525125" cy="5237250"/>
          </a:xfrm>
        </p:spPr>
        <p:txBody>
          <a:bodyPr>
            <a:noAutofit/>
          </a:bodyPr>
          <a:lstStyle/>
          <a:p>
            <a:pPr marL="0" indent="447675" algn="just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2600" dirty="0" err="1"/>
              <a:t>Masalan</a:t>
            </a:r>
            <a:r>
              <a:rPr lang="en-US" sz="2600" dirty="0"/>
              <a:t>, </a:t>
            </a:r>
            <a:r>
              <a:rPr lang="en-US" sz="2600" dirty="0" err="1"/>
              <a:t>mikroskopda</a:t>
            </a:r>
            <a:r>
              <a:rPr lang="en-US" sz="2600" dirty="0"/>
              <a:t> </a:t>
            </a:r>
            <a:r>
              <a:rPr lang="en-US" sz="2600" dirty="0" err="1"/>
              <a:t>namunaning</a:t>
            </a:r>
            <a:r>
              <a:rPr lang="en-US" sz="2600" dirty="0"/>
              <a:t> </a:t>
            </a:r>
            <a:r>
              <a:rPr lang="en-US" sz="2600" dirty="0" err="1"/>
              <a:t>ko`ndalang</a:t>
            </a:r>
            <a:r>
              <a:rPr lang="en-US" sz="2600" dirty="0"/>
              <a:t> </a:t>
            </a:r>
            <a:r>
              <a:rPr lang="en-US" sz="2600" dirty="0" err="1"/>
              <a:t>kesimi</a:t>
            </a:r>
            <a:r>
              <a:rPr lang="en-US" sz="2600" dirty="0"/>
              <a:t> </a:t>
            </a:r>
            <a:r>
              <a:rPr lang="en-US" sz="2600" dirty="0" err="1"/>
              <a:t>aniqlandi</a:t>
            </a:r>
            <a:r>
              <a:rPr lang="en-US" sz="2600" dirty="0"/>
              <a:t> d=0,2 mm. Agar s=2 </a:t>
            </a:r>
            <a:r>
              <a:rPr lang="en-US" sz="2600" dirty="0" err="1"/>
              <a:t>mkm</a:t>
            </a:r>
            <a:r>
              <a:rPr lang="en-US" sz="2600" dirty="0"/>
              <a:t> </a:t>
            </a:r>
            <a:r>
              <a:rPr lang="en-US" sz="2600" dirty="0" err="1"/>
              <a:t>bo`lsa</a:t>
            </a:r>
            <a:r>
              <a:rPr lang="en-US" sz="2600" dirty="0"/>
              <a:t>, u </a:t>
            </a:r>
            <a:r>
              <a:rPr lang="en-US" sz="2600" dirty="0" err="1"/>
              <a:t>holda</a:t>
            </a:r>
            <a:r>
              <a:rPr lang="en-US" sz="2600" dirty="0"/>
              <a:t> </a:t>
            </a:r>
            <a:r>
              <a:rPr lang="en-US" sz="2600" dirty="0" err="1"/>
              <a:t>natija</a:t>
            </a:r>
            <a:r>
              <a:rPr lang="en-US" sz="2600" dirty="0"/>
              <a:t> d=200 </a:t>
            </a:r>
            <a:r>
              <a:rPr lang="en-US" sz="2600" dirty="0" err="1"/>
              <a:t>mkm</a:t>
            </a:r>
            <a:r>
              <a:rPr lang="en-US" sz="2600" dirty="0"/>
              <a:t> deb </a:t>
            </a:r>
            <a:r>
              <a:rPr lang="en-US" sz="2600" dirty="0" err="1"/>
              <a:t>yozilishi</a:t>
            </a:r>
            <a:r>
              <a:rPr lang="en-US" sz="2600" dirty="0"/>
              <a:t> </a:t>
            </a:r>
            <a:r>
              <a:rPr lang="en-US" sz="2600" dirty="0" err="1"/>
              <a:t>kerak</a:t>
            </a:r>
            <a:r>
              <a:rPr lang="en-US" sz="2600" dirty="0"/>
              <a:t>. Agar s=0,01 mm </a:t>
            </a:r>
            <a:r>
              <a:rPr lang="en-US" sz="2600" dirty="0" err="1"/>
              <a:t>bo`lsa</a:t>
            </a:r>
            <a:r>
              <a:rPr lang="en-US" sz="2600" dirty="0"/>
              <a:t>, </a:t>
            </a:r>
            <a:r>
              <a:rPr lang="en-US" sz="2600" dirty="0" err="1"/>
              <a:t>xuddi</a:t>
            </a:r>
            <a:r>
              <a:rPr lang="en-US" sz="2600" dirty="0"/>
              <a:t> </a:t>
            </a:r>
            <a:r>
              <a:rPr lang="en-US" sz="2600" dirty="0" err="1"/>
              <a:t>shu</a:t>
            </a:r>
            <a:r>
              <a:rPr lang="en-US" sz="2600" dirty="0"/>
              <a:t> </a:t>
            </a:r>
            <a:r>
              <a:rPr lang="en-US" sz="2600" dirty="0" err="1"/>
              <a:t>natija</a:t>
            </a:r>
            <a:r>
              <a:rPr lang="en-US" sz="2600" dirty="0"/>
              <a:t> d=0,20 mm deb </a:t>
            </a:r>
            <a:r>
              <a:rPr lang="en-US" sz="2600" dirty="0" err="1"/>
              <a:t>yozilsa</a:t>
            </a:r>
            <a:r>
              <a:rPr lang="en-US" sz="2600" dirty="0"/>
              <a:t> </a:t>
            </a:r>
            <a:r>
              <a:rPr lang="en-US" sz="2600" dirty="0" err="1"/>
              <a:t>to`g’ri</a:t>
            </a:r>
            <a:r>
              <a:rPr lang="en-US" sz="2600" dirty="0"/>
              <a:t> </a:t>
            </a:r>
            <a:r>
              <a:rPr lang="en-US" sz="2600" dirty="0" err="1"/>
              <a:t>bo`ladi</a:t>
            </a:r>
            <a:r>
              <a:rPr lang="en-US" sz="2600" dirty="0"/>
              <a:t>. </a:t>
            </a:r>
            <a:r>
              <a:rPr lang="en-US" sz="2600" dirty="0" err="1"/>
              <a:t>Xuddi</a:t>
            </a:r>
            <a:r>
              <a:rPr lang="en-US" sz="2600" dirty="0"/>
              <a:t> </a:t>
            </a:r>
            <a:r>
              <a:rPr lang="en-US" sz="2600" dirty="0" err="1"/>
              <a:t>shu</a:t>
            </a:r>
            <a:r>
              <a:rPr lang="en-US" sz="2600" dirty="0"/>
              <a:t> </a:t>
            </a:r>
            <a:r>
              <a:rPr lang="en-US" sz="2600" dirty="0" err="1"/>
              <a:t>na-tijani</a:t>
            </a:r>
            <a:r>
              <a:rPr lang="en-US" sz="2600" dirty="0"/>
              <a:t> s=0,1 mm </a:t>
            </a:r>
            <a:r>
              <a:rPr lang="en-US" sz="2600" dirty="0" err="1"/>
              <a:t>mikroskopda</a:t>
            </a:r>
            <a:r>
              <a:rPr lang="en-US" sz="2600" dirty="0"/>
              <a:t> d=0,2 mm </a:t>
            </a:r>
            <a:r>
              <a:rPr lang="en-US" sz="2600" dirty="0" err="1"/>
              <a:t>ko`rinishida</a:t>
            </a:r>
            <a:r>
              <a:rPr lang="en-US" sz="2600" dirty="0"/>
              <a:t> </a:t>
            </a:r>
            <a:r>
              <a:rPr lang="en-US" sz="2600" dirty="0" err="1"/>
              <a:t>yozish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.</a:t>
            </a:r>
          </a:p>
          <a:p>
            <a:pPr marL="0" indent="447675" algn="just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natijasi</a:t>
            </a:r>
            <a:r>
              <a:rPr lang="en-US" sz="2600" dirty="0"/>
              <a:t> </a:t>
            </a:r>
            <a:r>
              <a:rPr lang="en-US" sz="2600" dirty="0" err="1"/>
              <a:t>yana</a:t>
            </a:r>
            <a:r>
              <a:rPr lang="en-US" sz="2600" dirty="0"/>
              <a:t> </a:t>
            </a:r>
            <a:r>
              <a:rPr lang="en-US" sz="2600" dirty="0" err="1"/>
              <a:t>quyidagi</a:t>
            </a:r>
            <a:r>
              <a:rPr lang="en-US" sz="2600" dirty="0"/>
              <a:t> </a:t>
            </a:r>
            <a:r>
              <a:rPr lang="en-US" sz="2600" dirty="0" err="1"/>
              <a:t>ko`rinishda</a:t>
            </a:r>
            <a:r>
              <a:rPr lang="en-US" sz="2600" dirty="0"/>
              <a:t> </a:t>
            </a:r>
            <a:r>
              <a:rPr lang="en-US" sz="2600" dirty="0" err="1"/>
              <a:t>yozilishi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. </a:t>
            </a:r>
            <a:r>
              <a:rPr lang="en-US" sz="2600" dirty="0" err="1"/>
              <a:t>Masalan</a:t>
            </a:r>
            <a:r>
              <a:rPr lang="en-US" sz="2600" dirty="0"/>
              <a:t>, as-</a:t>
            </a:r>
            <a:r>
              <a:rPr lang="en-US" sz="2600" dirty="0" err="1"/>
              <a:t>bobning</a:t>
            </a:r>
            <a:r>
              <a:rPr lang="en-US" sz="2600" dirty="0"/>
              <a:t> </a:t>
            </a:r>
            <a:r>
              <a:rPr lang="en-US" sz="2600" dirty="0" err="1"/>
              <a:t>xatosi</a:t>
            </a:r>
            <a:r>
              <a:rPr lang="en-US" sz="2600" dirty="0"/>
              <a:t> 10 </a:t>
            </a:r>
            <a:r>
              <a:rPr lang="en-US" sz="2600" dirty="0" err="1"/>
              <a:t>ga</a:t>
            </a:r>
            <a:r>
              <a:rPr lang="en-US" sz="2600" dirty="0"/>
              <a:t> </a:t>
            </a:r>
            <a:r>
              <a:rPr lang="en-US" sz="2600" dirty="0" err="1"/>
              <a:t>teng</a:t>
            </a:r>
            <a:r>
              <a:rPr lang="en-US" sz="2600" dirty="0"/>
              <a:t> </a:t>
            </a:r>
            <a:r>
              <a:rPr lang="en-US" sz="2600" dirty="0" err="1"/>
              <a:t>bo`lsa</a:t>
            </a:r>
            <a:r>
              <a:rPr lang="en-US" sz="2600" dirty="0"/>
              <a:t>, 500 </a:t>
            </a:r>
            <a:r>
              <a:rPr lang="en-US" sz="2600" dirty="0" err="1"/>
              <a:t>ga</a:t>
            </a:r>
            <a:r>
              <a:rPr lang="en-US" sz="2600" dirty="0"/>
              <a:t> </a:t>
            </a:r>
            <a:r>
              <a:rPr lang="en-US" sz="2600" dirty="0" err="1"/>
              <a:t>teng</a:t>
            </a:r>
            <a:r>
              <a:rPr lang="en-US" sz="2600" dirty="0"/>
              <a:t> </a:t>
            </a:r>
            <a:r>
              <a:rPr lang="en-US" sz="2600" dirty="0" err="1"/>
              <a:t>bo`lgan</a:t>
            </a:r>
            <a:r>
              <a:rPr lang="en-US" sz="2600" dirty="0"/>
              <a:t> </a:t>
            </a:r>
            <a:r>
              <a:rPr lang="en-US" sz="2600" dirty="0" err="1"/>
              <a:t>natijani</a:t>
            </a:r>
            <a:r>
              <a:rPr lang="en-US" sz="2600" dirty="0"/>
              <a:t> 50x10 </a:t>
            </a:r>
            <a:r>
              <a:rPr lang="en-US" sz="2600" dirty="0" err="1"/>
              <a:t>ko`rinishida</a:t>
            </a:r>
            <a:r>
              <a:rPr lang="en-US" sz="2600" dirty="0"/>
              <a:t>, agar </a:t>
            </a:r>
            <a:r>
              <a:rPr lang="en-US" sz="2600" dirty="0" err="1"/>
              <a:t>xato</a:t>
            </a:r>
            <a:r>
              <a:rPr lang="en-US" sz="2600" dirty="0"/>
              <a:t> 100 </a:t>
            </a:r>
            <a:r>
              <a:rPr lang="en-US" sz="2600" dirty="0" err="1"/>
              <a:t>ga</a:t>
            </a:r>
            <a:r>
              <a:rPr lang="en-US" sz="2600" dirty="0"/>
              <a:t> </a:t>
            </a:r>
            <a:r>
              <a:rPr lang="en-US" sz="2600" dirty="0" err="1"/>
              <a:t>teng</a:t>
            </a:r>
            <a:r>
              <a:rPr lang="en-US" sz="2600" dirty="0"/>
              <a:t> </a:t>
            </a:r>
            <a:r>
              <a:rPr lang="en-US" sz="2600" dirty="0" err="1"/>
              <a:t>bo`lsa</a:t>
            </a:r>
            <a:r>
              <a:rPr lang="en-US" sz="2600" dirty="0"/>
              <a:t>, </a:t>
            </a:r>
            <a:r>
              <a:rPr lang="en-US" sz="2600" dirty="0" err="1"/>
              <a:t>natijani</a:t>
            </a:r>
            <a:r>
              <a:rPr lang="en-US" sz="2600" dirty="0"/>
              <a:t> 5x10</a:t>
            </a:r>
            <a:r>
              <a:rPr lang="en-US" sz="2600" baseline="30000" dirty="0"/>
              <a:t>2</a:t>
            </a:r>
            <a:r>
              <a:rPr lang="en-US" sz="2600" dirty="0"/>
              <a:t> </a:t>
            </a:r>
            <a:r>
              <a:rPr lang="en-US" sz="2600" dirty="0" err="1"/>
              <a:t>ko`rinishida</a:t>
            </a:r>
            <a:r>
              <a:rPr lang="en-US" sz="2600" dirty="0"/>
              <a:t> </a:t>
            </a:r>
            <a:r>
              <a:rPr lang="en-US" sz="2600" dirty="0" err="1"/>
              <a:t>yozish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.</a:t>
            </a:r>
          </a:p>
          <a:p>
            <a:pPr marL="0" indent="447675" algn="just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2600" dirty="0" err="1"/>
              <a:t>Yuqoridagi</a:t>
            </a:r>
            <a:r>
              <a:rPr lang="en-US" sz="2600" dirty="0"/>
              <a:t> </a:t>
            </a:r>
            <a:r>
              <a:rPr lang="en-US" sz="2600" dirty="0" err="1"/>
              <a:t>misollar</a:t>
            </a:r>
            <a:r>
              <a:rPr lang="en-US" sz="2600" dirty="0"/>
              <a:t> </a:t>
            </a:r>
            <a:r>
              <a:rPr lang="en-US" sz="2600" dirty="0" err="1"/>
              <a:t>yordamida</a:t>
            </a:r>
            <a:r>
              <a:rPr lang="en-US" sz="2600" dirty="0"/>
              <a:t> </a:t>
            </a:r>
            <a:r>
              <a:rPr lang="en-US" sz="2600" dirty="0" err="1"/>
              <a:t>shunday</a:t>
            </a:r>
            <a:r>
              <a:rPr lang="en-US" sz="2600" dirty="0"/>
              <a:t> </a:t>
            </a:r>
            <a:r>
              <a:rPr lang="en-US" sz="2600" dirty="0" err="1"/>
              <a:t>xulosa</a:t>
            </a:r>
            <a:r>
              <a:rPr lang="en-US" sz="2600" dirty="0"/>
              <a:t> </a:t>
            </a:r>
            <a:r>
              <a:rPr lang="en-US" sz="2600" dirty="0" err="1"/>
              <a:t>qilish</a:t>
            </a:r>
            <a:r>
              <a:rPr lang="en-US" sz="2600" dirty="0"/>
              <a:t> </a:t>
            </a:r>
            <a:r>
              <a:rPr lang="en-US" sz="2600" dirty="0" err="1"/>
              <a:t>mumkinki</a:t>
            </a:r>
            <a:r>
              <a:rPr lang="en-US" sz="2600" dirty="0"/>
              <a:t>, </a:t>
            </a: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na-tijalari</a:t>
            </a:r>
            <a:r>
              <a:rPr lang="en-US" sz="2600" dirty="0"/>
              <a:t> </a:t>
            </a:r>
            <a:r>
              <a:rPr lang="en-US" sz="2600" dirty="0" err="1"/>
              <a:t>yozilganda</a:t>
            </a:r>
            <a:r>
              <a:rPr lang="en-US" sz="2600" dirty="0"/>
              <a:t> </a:t>
            </a:r>
            <a:r>
              <a:rPr lang="en-US" sz="2600" dirty="0" err="1"/>
              <a:t>o`lchov</a:t>
            </a:r>
            <a:r>
              <a:rPr lang="en-US" sz="2600" dirty="0"/>
              <a:t> </a:t>
            </a:r>
            <a:r>
              <a:rPr lang="en-US" sz="2600" dirty="0" err="1"/>
              <a:t>asbobining</a:t>
            </a:r>
            <a:r>
              <a:rPr lang="en-US" sz="2600" dirty="0"/>
              <a:t> </a:t>
            </a:r>
            <a:r>
              <a:rPr lang="en-US" sz="2600" dirty="0" err="1"/>
              <a:t>xatosi</a:t>
            </a:r>
            <a:r>
              <a:rPr lang="en-US" sz="2600" dirty="0"/>
              <a:t> </a:t>
            </a:r>
            <a:r>
              <a:rPr lang="en-US" sz="2600" dirty="0" err="1"/>
              <a:t>ko`rinib</a:t>
            </a:r>
            <a:r>
              <a:rPr lang="en-US" sz="2600" dirty="0"/>
              <a:t> </a:t>
            </a:r>
            <a:r>
              <a:rPr lang="en-US" sz="2600" dirty="0" err="1"/>
              <a:t>turishi</a:t>
            </a:r>
            <a:r>
              <a:rPr lang="en-US" sz="2600" dirty="0"/>
              <a:t> </a:t>
            </a:r>
            <a:r>
              <a:rPr lang="en-US" sz="2600" dirty="0" err="1"/>
              <a:t>kerak</a:t>
            </a:r>
            <a:r>
              <a:rPr lang="en-US" sz="2600" dirty="0" smtClean="0"/>
              <a:t>.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60934161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625" y="542108"/>
            <a:ext cx="10396882" cy="115196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400" dirty="0" smtClean="0"/>
              <a:t>4</a:t>
            </a:r>
            <a:r>
              <a:rPr lang="en-US" sz="4400" dirty="0"/>
              <a:t>.	DASTLABKI TAJRIBANI TAYYORLASH VA UNI O`TKAZISH. 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1694074"/>
            <a:ext cx="10394707" cy="3792326"/>
          </a:xfrm>
        </p:spPr>
        <p:txBody>
          <a:bodyPr>
            <a:noAutofit/>
          </a:bodyPr>
          <a:lstStyle/>
          <a:p>
            <a:pPr marL="0" indent="447675" algn="just">
              <a:buNone/>
            </a:pPr>
            <a:r>
              <a:rPr lang="en-US" sz="2600" dirty="0" err="1"/>
              <a:t>Dastlabki</a:t>
            </a:r>
            <a:r>
              <a:rPr lang="en-US" sz="2600" dirty="0"/>
              <a:t> </a:t>
            </a:r>
            <a:r>
              <a:rPr lang="en-US" sz="2600" dirty="0" err="1"/>
              <a:t>tajribani</a:t>
            </a:r>
            <a:r>
              <a:rPr lang="en-US" sz="2600" dirty="0"/>
              <a:t> </a:t>
            </a:r>
            <a:r>
              <a:rPr lang="en-US" sz="2600" dirty="0" err="1"/>
              <a:t>tayyorlash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uni</a:t>
            </a:r>
            <a:r>
              <a:rPr lang="en-US" sz="2600" dirty="0"/>
              <a:t> </a:t>
            </a:r>
            <a:r>
              <a:rPr lang="en-US" sz="2600" dirty="0" err="1"/>
              <a:t>o`tkazish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necha</a:t>
            </a:r>
            <a:r>
              <a:rPr lang="en-US" sz="2600" dirty="0"/>
              <a:t> </a:t>
            </a:r>
            <a:r>
              <a:rPr lang="en-US" sz="2600" dirty="0" err="1"/>
              <a:t>texnik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tashkiliy</a:t>
            </a:r>
            <a:r>
              <a:rPr lang="en-US" sz="2600" dirty="0"/>
              <a:t> </a:t>
            </a:r>
            <a:r>
              <a:rPr lang="en-US" sz="2600" dirty="0" err="1"/>
              <a:t>tadbirlarni</a:t>
            </a:r>
            <a:r>
              <a:rPr lang="en-US" sz="2600" dirty="0"/>
              <a:t> </a:t>
            </a:r>
            <a:r>
              <a:rPr lang="en-US" sz="2600" dirty="0" err="1"/>
              <a:t>o`z</a:t>
            </a:r>
            <a:r>
              <a:rPr lang="en-US" sz="2600" dirty="0"/>
              <a:t> </a:t>
            </a:r>
            <a:r>
              <a:rPr lang="en-US" sz="2600" dirty="0" err="1"/>
              <a:t>ichiga</a:t>
            </a:r>
            <a:r>
              <a:rPr lang="en-US" sz="2600" dirty="0"/>
              <a:t> </a:t>
            </a:r>
            <a:r>
              <a:rPr lang="en-US" sz="2600" dirty="0" err="1"/>
              <a:t>oladi</a:t>
            </a:r>
            <a:r>
              <a:rPr lang="en-US" sz="2600" dirty="0"/>
              <a:t>. </a:t>
            </a:r>
            <a:r>
              <a:rPr lang="en-US" sz="2600" dirty="0" err="1"/>
              <a:t>Tadbirlar</a:t>
            </a:r>
            <a:r>
              <a:rPr lang="en-US" sz="2600" dirty="0"/>
              <a:t> </a:t>
            </a:r>
            <a:r>
              <a:rPr lang="en-US" sz="2600" dirty="0" err="1"/>
              <a:t>qancha</a:t>
            </a:r>
            <a:r>
              <a:rPr lang="en-US" sz="2600" dirty="0"/>
              <a:t> </a:t>
            </a:r>
            <a:r>
              <a:rPr lang="en-US" sz="2600" dirty="0" err="1"/>
              <a:t>puxta</a:t>
            </a:r>
            <a:r>
              <a:rPr lang="en-US" sz="2600" dirty="0"/>
              <a:t> </a:t>
            </a:r>
            <a:r>
              <a:rPr lang="en-US" sz="2600" dirty="0" err="1"/>
              <a:t>ishlab</a:t>
            </a:r>
            <a:r>
              <a:rPr lang="en-US" sz="2600" dirty="0"/>
              <a:t> </a:t>
            </a:r>
            <a:r>
              <a:rPr lang="en-US" sz="2600" dirty="0" err="1"/>
              <a:t>chiqilgan</a:t>
            </a:r>
            <a:r>
              <a:rPr lang="en-US" sz="2600" dirty="0"/>
              <a:t> </a:t>
            </a:r>
            <a:r>
              <a:rPr lang="en-US" sz="2600" dirty="0" err="1"/>
              <a:t>bo`lsa</a:t>
            </a:r>
            <a:r>
              <a:rPr lang="en-US" sz="2600" dirty="0"/>
              <a:t> </a:t>
            </a:r>
            <a:r>
              <a:rPr lang="en-US" sz="2600" dirty="0" err="1"/>
              <a:t>tajriba</a:t>
            </a:r>
            <a:r>
              <a:rPr lang="en-US" sz="2600" dirty="0"/>
              <a:t> </a:t>
            </a:r>
            <a:r>
              <a:rPr lang="en-US" sz="2600" dirty="0" err="1"/>
              <a:t>shuncha</a:t>
            </a:r>
            <a:r>
              <a:rPr lang="en-US" sz="2600" dirty="0"/>
              <a:t> </a:t>
            </a:r>
            <a:r>
              <a:rPr lang="en-US" sz="2600" dirty="0" err="1"/>
              <a:t>muvaffaqiyatli</a:t>
            </a:r>
            <a:r>
              <a:rPr lang="en-US" sz="2600" dirty="0"/>
              <a:t> </a:t>
            </a:r>
            <a:r>
              <a:rPr lang="en-US" sz="2600" dirty="0" err="1"/>
              <a:t>o`tkaziladi</a:t>
            </a:r>
            <a:r>
              <a:rPr lang="en-US" sz="2600" dirty="0"/>
              <a:t>.</a:t>
            </a:r>
          </a:p>
          <a:p>
            <a:pPr marL="0" indent="447675" algn="just">
              <a:buNone/>
            </a:pPr>
            <a:r>
              <a:rPr lang="en-US" sz="2600" dirty="0" err="1"/>
              <a:t>Tajriba</a:t>
            </a:r>
            <a:r>
              <a:rPr lang="en-US" sz="2600" dirty="0"/>
              <a:t> </a:t>
            </a:r>
            <a:r>
              <a:rPr lang="en-US" sz="2600" dirty="0" err="1"/>
              <a:t>o`tkazishdan</a:t>
            </a:r>
            <a:r>
              <a:rPr lang="en-US" sz="2600" dirty="0"/>
              <a:t> </a:t>
            </a:r>
            <a:r>
              <a:rPr lang="en-US" sz="2600" dirty="0" err="1"/>
              <a:t>oldin</a:t>
            </a:r>
            <a:r>
              <a:rPr lang="en-US" sz="2600" dirty="0"/>
              <a:t> </a:t>
            </a:r>
            <a:r>
              <a:rPr lang="en-US" sz="2600" dirty="0" err="1"/>
              <a:t>tadqiqotchi</a:t>
            </a:r>
            <a:r>
              <a:rPr lang="en-US" sz="2600" dirty="0"/>
              <a:t> </a:t>
            </a:r>
            <a:r>
              <a:rPr lang="en-US" sz="2600" dirty="0" err="1"/>
              <a:t>materiallarning</a:t>
            </a:r>
            <a:r>
              <a:rPr lang="en-US" sz="2600" dirty="0"/>
              <a:t> </a:t>
            </a:r>
            <a:r>
              <a:rPr lang="en-US" sz="2600" dirty="0" err="1"/>
              <a:t>xossalarini</a:t>
            </a:r>
            <a:r>
              <a:rPr lang="en-US" sz="2600" dirty="0"/>
              <a:t> </a:t>
            </a:r>
            <a:r>
              <a:rPr lang="en-US" sz="2600" dirty="0" err="1"/>
              <a:t>tekshirishi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ularni</a:t>
            </a:r>
            <a:r>
              <a:rPr lang="en-US" sz="2600" dirty="0"/>
              <a:t> </a:t>
            </a:r>
            <a:r>
              <a:rPr lang="en-US" sz="2600" dirty="0" err="1"/>
              <a:t>tadqiqot</a:t>
            </a:r>
            <a:r>
              <a:rPr lang="en-US" sz="2600" dirty="0"/>
              <a:t> </a:t>
            </a:r>
            <a:r>
              <a:rPr lang="en-US" sz="2600" dirty="0" err="1"/>
              <a:t>maqsadlariga</a:t>
            </a:r>
            <a:r>
              <a:rPr lang="en-US" sz="2600" dirty="0"/>
              <a:t> </a:t>
            </a:r>
            <a:r>
              <a:rPr lang="en-US" sz="2600" dirty="0" err="1"/>
              <a:t>mosligini</a:t>
            </a:r>
            <a:r>
              <a:rPr lang="en-US" sz="2600" dirty="0"/>
              <a:t> </a:t>
            </a:r>
            <a:r>
              <a:rPr lang="en-US" sz="2600" dirty="0" err="1"/>
              <a:t>aniqlashi</a:t>
            </a:r>
            <a:r>
              <a:rPr lang="en-US" sz="2600" dirty="0"/>
              <a:t> </a:t>
            </a:r>
            <a:r>
              <a:rPr lang="en-US" sz="2600" dirty="0" err="1"/>
              <a:t>lozim</a:t>
            </a:r>
            <a:r>
              <a:rPr lang="en-US" sz="2600" dirty="0"/>
              <a:t>. </a:t>
            </a:r>
            <a:r>
              <a:rPr lang="en-US" sz="2600" dirty="0" err="1"/>
              <a:t>Bundan</a:t>
            </a:r>
            <a:r>
              <a:rPr lang="en-US" sz="2600" dirty="0"/>
              <a:t> </a:t>
            </a:r>
            <a:r>
              <a:rPr lang="en-US" sz="2600" dirty="0" err="1"/>
              <a:t>tashqari</a:t>
            </a:r>
            <a:r>
              <a:rPr lang="en-US" sz="2600" dirty="0"/>
              <a:t>, </a:t>
            </a:r>
            <a:r>
              <a:rPr lang="en-US" sz="2600" dirty="0" err="1"/>
              <a:t>tadqiqotchi</a:t>
            </a:r>
            <a:r>
              <a:rPr lang="en-US" sz="2600" dirty="0"/>
              <a:t> </a:t>
            </a:r>
            <a:r>
              <a:rPr lang="en-US" sz="2600" dirty="0" err="1"/>
              <a:t>dastgoh</a:t>
            </a:r>
            <a:r>
              <a:rPr lang="en-US" sz="2600" dirty="0"/>
              <a:t>, </a:t>
            </a:r>
            <a:r>
              <a:rPr lang="en-US" sz="2600" dirty="0" err="1"/>
              <a:t>stend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asboblarning</a:t>
            </a:r>
            <a:r>
              <a:rPr lang="en-US" sz="2600" dirty="0"/>
              <a:t> </a:t>
            </a:r>
            <a:r>
              <a:rPr lang="en-US" sz="2600" dirty="0" err="1"/>
              <a:t>holatini</a:t>
            </a:r>
            <a:r>
              <a:rPr lang="en-US" sz="2600" dirty="0"/>
              <a:t> </a:t>
            </a:r>
            <a:r>
              <a:rPr lang="en-US" sz="2600" dirty="0" err="1"/>
              <a:t>tekshirishi</a:t>
            </a:r>
            <a:r>
              <a:rPr lang="en-US" sz="2600" dirty="0"/>
              <a:t> </a:t>
            </a:r>
            <a:r>
              <a:rPr lang="en-US" sz="2600" dirty="0" err="1"/>
              <a:t>lozim</a:t>
            </a:r>
            <a:r>
              <a:rPr lang="en-US" sz="2600" dirty="0"/>
              <a:t>. </a:t>
            </a:r>
            <a:r>
              <a:rPr lang="en-US" sz="2600" dirty="0" err="1"/>
              <a:t>Tajriba</a:t>
            </a:r>
            <a:r>
              <a:rPr lang="en-US" sz="2600" dirty="0"/>
              <a:t> </a:t>
            </a:r>
            <a:r>
              <a:rPr lang="en-US" sz="2600" dirty="0" err="1"/>
              <a:t>yax-shi</a:t>
            </a:r>
            <a:r>
              <a:rPr lang="en-US" sz="2600" dirty="0"/>
              <a:t> </a:t>
            </a:r>
            <a:r>
              <a:rPr lang="en-US" sz="2600" dirty="0" err="1"/>
              <a:t>ish</a:t>
            </a:r>
            <a:r>
              <a:rPr lang="en-US" sz="2600" dirty="0"/>
              <a:t> </a:t>
            </a:r>
            <a:r>
              <a:rPr lang="en-US" sz="2600" dirty="0" err="1"/>
              <a:t>holatida</a:t>
            </a:r>
            <a:r>
              <a:rPr lang="en-US" sz="2600" dirty="0"/>
              <a:t> </a:t>
            </a:r>
            <a:r>
              <a:rPr lang="en-US" sz="2600" dirty="0" err="1"/>
              <a:t>bo`lgan</a:t>
            </a:r>
            <a:r>
              <a:rPr lang="en-US" sz="2600" dirty="0"/>
              <a:t> </a:t>
            </a:r>
            <a:r>
              <a:rPr lang="en-US" sz="2600" dirty="0" err="1"/>
              <a:t>vositalarda</a:t>
            </a:r>
            <a:r>
              <a:rPr lang="en-US" sz="2600" dirty="0"/>
              <a:t> </a:t>
            </a:r>
            <a:r>
              <a:rPr lang="en-US" sz="2600" dirty="0" err="1"/>
              <a:t>o`tkazilishi</a:t>
            </a:r>
            <a:r>
              <a:rPr lang="en-US" sz="2600" dirty="0"/>
              <a:t> </a:t>
            </a:r>
            <a:r>
              <a:rPr lang="en-US" sz="2600" dirty="0" err="1"/>
              <a:t>shart</a:t>
            </a:r>
            <a:r>
              <a:rPr lang="en-US" sz="2600" dirty="0" smtClean="0"/>
              <a:t>.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211492271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28650" y="587829"/>
            <a:ext cx="10544175" cy="4911634"/>
          </a:xfrm>
        </p:spPr>
        <p:txBody>
          <a:bodyPr>
            <a:noAutofit/>
          </a:bodyPr>
          <a:lstStyle/>
          <a:p>
            <a:pPr marL="0" indent="54292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/>
              <a:t>Agar </a:t>
            </a:r>
            <a:r>
              <a:rPr lang="en-US" sz="2600" dirty="0" err="1"/>
              <a:t>tajriba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yangi</a:t>
            </a:r>
            <a:r>
              <a:rPr lang="en-US" sz="2600" dirty="0"/>
              <a:t> </a:t>
            </a:r>
            <a:r>
              <a:rPr lang="en-US" sz="2600" dirty="0" err="1"/>
              <a:t>usul</a:t>
            </a:r>
            <a:r>
              <a:rPr lang="en-US" sz="2600" dirty="0"/>
              <a:t> </a:t>
            </a:r>
            <a:r>
              <a:rPr lang="en-US" sz="2600" dirty="0" err="1"/>
              <a:t>yoki</a:t>
            </a:r>
            <a:r>
              <a:rPr lang="en-US" sz="2600" dirty="0"/>
              <a:t> </a:t>
            </a:r>
            <a:r>
              <a:rPr lang="en-US" sz="2600" dirty="0" err="1"/>
              <a:t>vosita</a:t>
            </a:r>
            <a:r>
              <a:rPr lang="en-US" sz="2600" dirty="0"/>
              <a:t> </a:t>
            </a:r>
            <a:r>
              <a:rPr lang="en-US" sz="2600" dirty="0" err="1"/>
              <a:t>qo`llanadigan</a:t>
            </a:r>
            <a:r>
              <a:rPr lang="en-US" sz="2600" dirty="0"/>
              <a:t> </a:t>
            </a:r>
            <a:r>
              <a:rPr lang="en-US" sz="2600" dirty="0" err="1"/>
              <a:t>bo`lsa</a:t>
            </a:r>
            <a:r>
              <a:rPr lang="en-US" sz="2600" dirty="0"/>
              <a:t>, u </a:t>
            </a:r>
            <a:r>
              <a:rPr lang="en-US" sz="2600" dirty="0" err="1"/>
              <a:t>holda</a:t>
            </a:r>
            <a:r>
              <a:rPr lang="en-US" sz="2600" dirty="0"/>
              <a:t> </a:t>
            </a:r>
            <a:r>
              <a:rPr lang="en-US" sz="2600" dirty="0" err="1"/>
              <a:t>avval</a:t>
            </a:r>
            <a:r>
              <a:rPr lang="en-US" sz="2600" dirty="0"/>
              <a:t> </a:t>
            </a:r>
            <a:r>
              <a:rPr lang="en-US" sz="2600" dirty="0" err="1"/>
              <a:t>ma’lum</a:t>
            </a:r>
            <a:r>
              <a:rPr lang="en-US" sz="2600" dirty="0"/>
              <a:t> </a:t>
            </a:r>
            <a:r>
              <a:rPr lang="en-US" sz="2600" dirty="0" err="1"/>
              <a:t>vaqt</a:t>
            </a:r>
            <a:r>
              <a:rPr lang="en-US" sz="2600" dirty="0"/>
              <a:t> </a:t>
            </a:r>
            <a:r>
              <a:rPr lang="en-US" sz="2600" dirty="0" err="1"/>
              <a:t>sinovlar</a:t>
            </a:r>
            <a:r>
              <a:rPr lang="en-US" sz="2600" dirty="0"/>
              <a:t> </a:t>
            </a:r>
            <a:r>
              <a:rPr lang="en-US" sz="2600" dirty="0" err="1"/>
              <a:t>o`tkaziladi</a:t>
            </a:r>
            <a:r>
              <a:rPr lang="en-US" sz="2600" dirty="0"/>
              <a:t>. </a:t>
            </a:r>
            <a:r>
              <a:rPr lang="en-US" sz="2600" dirty="0" err="1"/>
              <a:t>Bunda</a:t>
            </a:r>
            <a:r>
              <a:rPr lang="en-US" sz="2600" dirty="0"/>
              <a:t> </a:t>
            </a:r>
            <a:r>
              <a:rPr lang="en-US" sz="2600" dirty="0" err="1"/>
              <a:t>tadqiqotchi</a:t>
            </a:r>
            <a:r>
              <a:rPr lang="en-US" sz="2600" dirty="0"/>
              <a:t> </a:t>
            </a:r>
            <a:r>
              <a:rPr lang="en-US" sz="2600" dirty="0" err="1"/>
              <a:t>yangi</a:t>
            </a:r>
            <a:r>
              <a:rPr lang="en-US" sz="2600" dirty="0"/>
              <a:t> </a:t>
            </a:r>
            <a:r>
              <a:rPr lang="en-US" sz="2600" dirty="0" err="1"/>
              <a:t>usul</a:t>
            </a:r>
            <a:r>
              <a:rPr lang="en-US" sz="2600" dirty="0"/>
              <a:t> </a:t>
            </a:r>
            <a:r>
              <a:rPr lang="en-US" sz="2600" dirty="0" err="1"/>
              <a:t>yoki</a:t>
            </a:r>
            <a:r>
              <a:rPr lang="en-US" sz="2600" dirty="0"/>
              <a:t> </a:t>
            </a:r>
            <a:r>
              <a:rPr lang="en-US" sz="2600" dirty="0" err="1"/>
              <a:t>vositani</a:t>
            </a:r>
            <a:r>
              <a:rPr lang="en-US" sz="2600" dirty="0"/>
              <a:t> </a:t>
            </a:r>
            <a:r>
              <a:rPr lang="en-US" sz="2600" dirty="0" err="1"/>
              <a:t>o`zlashtiradi</a:t>
            </a:r>
            <a:r>
              <a:rPr lang="en-US" sz="2600" dirty="0"/>
              <a:t>, </a:t>
            </a:r>
            <a:r>
              <a:rPr lang="en-US" sz="2600" dirty="0" err="1"/>
              <a:t>ishlashni</a:t>
            </a:r>
            <a:r>
              <a:rPr lang="en-US" sz="2600" dirty="0"/>
              <a:t> </a:t>
            </a:r>
            <a:r>
              <a:rPr lang="en-US" sz="2600" dirty="0" err="1"/>
              <a:t>o`rganadi</a:t>
            </a:r>
            <a:r>
              <a:rPr lang="en-US" sz="2600" dirty="0"/>
              <a:t> </a:t>
            </a:r>
            <a:r>
              <a:rPr lang="en-US" sz="2600" dirty="0" err="1"/>
              <a:t>hamda</a:t>
            </a:r>
            <a:r>
              <a:rPr lang="en-US" sz="2600" dirty="0"/>
              <a:t> </a:t>
            </a:r>
            <a:r>
              <a:rPr lang="en-US" sz="2600" dirty="0" err="1"/>
              <a:t>uning</a:t>
            </a:r>
            <a:r>
              <a:rPr lang="en-US" sz="2600" dirty="0"/>
              <a:t> </a:t>
            </a:r>
            <a:r>
              <a:rPr lang="en-US" sz="2600" dirty="0" err="1"/>
              <a:t>tuzilishi</a:t>
            </a:r>
            <a:r>
              <a:rPr lang="en-US" sz="2600" dirty="0"/>
              <a:t>, </a:t>
            </a:r>
            <a:r>
              <a:rPr lang="en-US" sz="2600" dirty="0" err="1"/>
              <a:t>imkoniyatlari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xatolikla-rini</a:t>
            </a:r>
            <a:r>
              <a:rPr lang="en-US" sz="2600" dirty="0"/>
              <a:t> </a:t>
            </a:r>
            <a:r>
              <a:rPr lang="en-US" sz="2600" dirty="0" err="1"/>
              <a:t>o`rganadi</a:t>
            </a:r>
            <a:r>
              <a:rPr lang="en-US" sz="2600" dirty="0"/>
              <a:t>. Bu </a:t>
            </a:r>
            <a:r>
              <a:rPr lang="en-US" sz="2600" dirty="0" err="1"/>
              <a:t>sinovlar</a:t>
            </a:r>
            <a:r>
              <a:rPr lang="en-US" sz="2600" dirty="0"/>
              <a:t> </a:t>
            </a:r>
            <a:r>
              <a:rPr lang="en-US" sz="2600" dirty="0" err="1"/>
              <a:t>o`tkazilgach</a:t>
            </a:r>
            <a:r>
              <a:rPr lang="en-US" sz="2600" dirty="0"/>
              <a:t>, agar </a:t>
            </a:r>
            <a:r>
              <a:rPr lang="en-US" sz="2600" dirty="0" err="1"/>
              <a:t>zarur</a:t>
            </a:r>
            <a:r>
              <a:rPr lang="en-US" sz="2600" dirty="0"/>
              <a:t> </a:t>
            </a:r>
            <a:r>
              <a:rPr lang="en-US" sz="2600" dirty="0" err="1"/>
              <a:t>bo`lsa</a:t>
            </a:r>
            <a:r>
              <a:rPr lang="en-US" sz="2600" dirty="0"/>
              <a:t>, </a:t>
            </a:r>
            <a:r>
              <a:rPr lang="en-US" sz="2600" dirty="0" err="1"/>
              <a:t>tajriba</a:t>
            </a:r>
            <a:r>
              <a:rPr lang="en-US" sz="2600" dirty="0"/>
              <a:t> </a:t>
            </a:r>
            <a:r>
              <a:rPr lang="en-US" sz="2600" dirty="0" err="1"/>
              <a:t>metodikasiga</a:t>
            </a:r>
            <a:r>
              <a:rPr lang="en-US" sz="2600" dirty="0"/>
              <a:t> </a:t>
            </a:r>
            <a:r>
              <a:rPr lang="en-US" sz="2600" dirty="0" err="1"/>
              <a:t>o`zgartirish</a:t>
            </a:r>
            <a:r>
              <a:rPr lang="en-US" sz="2600" dirty="0"/>
              <a:t> </a:t>
            </a:r>
            <a:r>
              <a:rPr lang="en-US" sz="2600" dirty="0" err="1"/>
              <a:t>kiritiladi</a:t>
            </a:r>
            <a:r>
              <a:rPr lang="en-US" sz="2600" dirty="0"/>
              <a:t>. </a:t>
            </a:r>
          </a:p>
          <a:p>
            <a:pPr marL="0" indent="54292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/>
              <a:t>Tajriba</a:t>
            </a:r>
            <a:r>
              <a:rPr lang="en-US" sz="2600" dirty="0"/>
              <a:t> </a:t>
            </a:r>
            <a:r>
              <a:rPr lang="en-US" sz="2600" dirty="0" err="1"/>
              <a:t>o`tkazishdan</a:t>
            </a:r>
            <a:r>
              <a:rPr lang="en-US" sz="2600" dirty="0"/>
              <a:t> </a:t>
            </a:r>
            <a:r>
              <a:rPr lang="en-US" sz="2600" dirty="0" err="1"/>
              <a:t>oldin</a:t>
            </a:r>
            <a:r>
              <a:rPr lang="en-US" sz="2600" dirty="0"/>
              <a:t> </a:t>
            </a:r>
            <a:r>
              <a:rPr lang="en-US" sz="2600" dirty="0" err="1"/>
              <a:t>uning</a:t>
            </a:r>
            <a:r>
              <a:rPr lang="en-US" sz="2600" dirty="0"/>
              <a:t> </a:t>
            </a:r>
            <a:r>
              <a:rPr lang="en-US" sz="2600" dirty="0" err="1"/>
              <a:t>rejasi</a:t>
            </a:r>
            <a:r>
              <a:rPr lang="en-US" sz="2600" dirty="0"/>
              <a:t> (</a:t>
            </a:r>
            <a:r>
              <a:rPr lang="en-US" sz="2600" dirty="0" err="1"/>
              <a:t>matritsasi</a:t>
            </a:r>
            <a:r>
              <a:rPr lang="en-US" sz="2600" dirty="0"/>
              <a:t>) </a:t>
            </a:r>
            <a:r>
              <a:rPr lang="en-US" sz="2600" dirty="0" err="1"/>
              <a:t>ishlab</a:t>
            </a:r>
            <a:r>
              <a:rPr lang="en-US" sz="2600" dirty="0"/>
              <a:t> </a:t>
            </a:r>
            <a:r>
              <a:rPr lang="en-US" sz="2600" dirty="0" err="1"/>
              <a:t>chiqiladi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tajriba</a:t>
            </a:r>
            <a:r>
              <a:rPr lang="en-US" sz="2600" dirty="0"/>
              <a:t> </a:t>
            </a:r>
            <a:r>
              <a:rPr lang="en-US" sz="2600" dirty="0" err="1"/>
              <a:t>faqat</a:t>
            </a:r>
            <a:r>
              <a:rPr lang="en-US" sz="2600" dirty="0"/>
              <a:t> </a:t>
            </a:r>
            <a:r>
              <a:rPr lang="en-US" sz="2600" dirty="0" err="1"/>
              <a:t>shu</a:t>
            </a:r>
            <a:r>
              <a:rPr lang="en-US" sz="2600" dirty="0"/>
              <a:t> </a:t>
            </a:r>
            <a:r>
              <a:rPr lang="en-US" sz="2600" dirty="0" err="1"/>
              <a:t>reja</a:t>
            </a:r>
            <a:r>
              <a:rPr lang="en-US" sz="2600" dirty="0"/>
              <a:t> </a:t>
            </a:r>
            <a:r>
              <a:rPr lang="en-US" sz="2600" dirty="0" err="1"/>
              <a:t>asosida</a:t>
            </a:r>
            <a:r>
              <a:rPr lang="en-US" sz="2600" dirty="0"/>
              <a:t> </a:t>
            </a:r>
            <a:r>
              <a:rPr lang="en-US" sz="2600" dirty="0" err="1"/>
              <a:t>amalga</a:t>
            </a:r>
            <a:r>
              <a:rPr lang="en-US" sz="2600" dirty="0"/>
              <a:t> </a:t>
            </a:r>
            <a:r>
              <a:rPr lang="en-US" sz="2600" dirty="0" err="1"/>
              <a:t>oshiriladi</a:t>
            </a:r>
            <a:r>
              <a:rPr lang="en-US" sz="2600" dirty="0"/>
              <a:t>. </a:t>
            </a:r>
            <a:r>
              <a:rPr lang="en-US" sz="2600" dirty="0" err="1"/>
              <a:t>Matritsada</a:t>
            </a:r>
            <a:r>
              <a:rPr lang="en-US" sz="2600" dirty="0"/>
              <a:t> </a:t>
            </a:r>
            <a:r>
              <a:rPr lang="en-US" sz="2600" dirty="0" err="1"/>
              <a:t>belgilangan</a:t>
            </a:r>
            <a:r>
              <a:rPr lang="en-US" sz="2600" dirty="0"/>
              <a:t> </a:t>
            </a:r>
            <a:r>
              <a:rPr lang="en-US" sz="2600" dirty="0" err="1"/>
              <a:t>bir</a:t>
            </a:r>
            <a:r>
              <a:rPr lang="en-US" sz="2600" dirty="0"/>
              <a:t> </a:t>
            </a:r>
            <a:r>
              <a:rPr lang="en-US" sz="2600" dirty="0" err="1"/>
              <a:t>seriya</a:t>
            </a:r>
            <a:r>
              <a:rPr lang="en-US" sz="2600" dirty="0"/>
              <a:t> </a:t>
            </a:r>
            <a:r>
              <a:rPr lang="en-US" sz="2600" dirty="0" err="1"/>
              <a:t>sinovlar</a:t>
            </a:r>
            <a:r>
              <a:rPr lang="en-US" sz="2600" dirty="0"/>
              <a:t> </a:t>
            </a:r>
            <a:r>
              <a:rPr lang="en-US" sz="2600" dirty="0" err="1"/>
              <a:t>o`tkazilib</a:t>
            </a:r>
            <a:r>
              <a:rPr lang="en-US" sz="2600" dirty="0"/>
              <a:t> </a:t>
            </a:r>
            <a:r>
              <a:rPr lang="en-US" sz="2600" dirty="0" err="1"/>
              <a:t>bo`lingach</a:t>
            </a:r>
            <a:r>
              <a:rPr lang="en-US" sz="2600" dirty="0"/>
              <a:t>, </a:t>
            </a:r>
            <a:r>
              <a:rPr lang="en-US" sz="2600" dirty="0" err="1"/>
              <a:t>olingan</a:t>
            </a:r>
            <a:r>
              <a:rPr lang="en-US" sz="2600" dirty="0"/>
              <a:t> </a:t>
            </a:r>
            <a:r>
              <a:rPr lang="en-US" sz="2600" dirty="0" err="1"/>
              <a:t>natijalar</a:t>
            </a:r>
            <a:r>
              <a:rPr lang="en-US" sz="2600" dirty="0"/>
              <a:t> </a:t>
            </a:r>
            <a:r>
              <a:rPr lang="en-US" sz="2600" dirty="0" err="1"/>
              <a:t>tahlil</a:t>
            </a:r>
            <a:r>
              <a:rPr lang="en-US" sz="2600" dirty="0"/>
              <a:t> </a:t>
            </a:r>
            <a:r>
              <a:rPr lang="en-US" sz="2600" dirty="0" err="1"/>
              <a:t>qilinadi</a:t>
            </a:r>
            <a:r>
              <a:rPr lang="en-US" sz="2600" dirty="0"/>
              <a:t>. </a:t>
            </a:r>
            <a:r>
              <a:rPr lang="en-US" sz="2600" dirty="0" err="1"/>
              <a:t>So`ngra</a:t>
            </a:r>
            <a:r>
              <a:rPr lang="en-US" sz="2600" dirty="0"/>
              <a:t>, agar </a:t>
            </a:r>
            <a:r>
              <a:rPr lang="en-US" sz="2600" dirty="0" err="1"/>
              <a:t>zarur</a:t>
            </a:r>
            <a:r>
              <a:rPr lang="en-US" sz="2600" dirty="0"/>
              <a:t> </a:t>
            </a:r>
            <a:r>
              <a:rPr lang="en-US" sz="2600" dirty="0" err="1"/>
              <a:t>bo`lsa</a:t>
            </a:r>
            <a:r>
              <a:rPr lang="en-US" sz="2600" dirty="0"/>
              <a:t>, </a:t>
            </a:r>
            <a:r>
              <a:rPr lang="en-US" sz="2600" dirty="0" err="1"/>
              <a:t>rejaga</a:t>
            </a:r>
            <a:r>
              <a:rPr lang="en-US" sz="2600" dirty="0"/>
              <a:t> </a:t>
            </a:r>
            <a:r>
              <a:rPr lang="en-US" sz="2600" dirty="0" err="1"/>
              <a:t>o`zgartirish</a:t>
            </a:r>
            <a:r>
              <a:rPr lang="en-US" sz="2600" dirty="0"/>
              <a:t> </a:t>
            </a:r>
            <a:r>
              <a:rPr lang="en-US" sz="2600" dirty="0" err="1"/>
              <a:t>kiritiladi</a:t>
            </a:r>
            <a:r>
              <a:rPr lang="en-US" sz="2600" dirty="0"/>
              <a:t>. </a:t>
            </a:r>
            <a:r>
              <a:rPr lang="en-US" sz="2600" dirty="0" err="1"/>
              <a:t>Tajriba</a:t>
            </a:r>
            <a:r>
              <a:rPr lang="en-US" sz="2600" dirty="0"/>
              <a:t> </a:t>
            </a:r>
            <a:r>
              <a:rPr lang="en-US" sz="2600" dirty="0" err="1"/>
              <a:t>rejasini</a:t>
            </a:r>
            <a:r>
              <a:rPr lang="en-US" sz="2600" dirty="0"/>
              <a:t> </a:t>
            </a:r>
            <a:r>
              <a:rPr lang="en-US" sz="2600" dirty="0" err="1"/>
              <a:t>tuzish</a:t>
            </a:r>
            <a:r>
              <a:rPr lang="en-US" sz="2600" dirty="0"/>
              <a:t> </a:t>
            </a:r>
            <a:r>
              <a:rPr lang="en-US" sz="2600" dirty="0" err="1"/>
              <a:t>keyinroq</a:t>
            </a:r>
            <a:r>
              <a:rPr lang="en-US" sz="2600" dirty="0"/>
              <a:t> </a:t>
            </a:r>
            <a:r>
              <a:rPr lang="en-US" sz="2600" dirty="0" err="1"/>
              <a:t>batafsil</a:t>
            </a:r>
            <a:r>
              <a:rPr lang="en-US" sz="2600" dirty="0"/>
              <a:t> </a:t>
            </a:r>
            <a:r>
              <a:rPr lang="en-US" sz="2600" dirty="0" err="1"/>
              <a:t>ko`rib</a:t>
            </a:r>
            <a:r>
              <a:rPr lang="en-US" sz="2600" dirty="0"/>
              <a:t> </a:t>
            </a:r>
            <a:r>
              <a:rPr lang="en-US" sz="2600" dirty="0" err="1" smtClean="0"/>
              <a:t>chiqiladi</a:t>
            </a:r>
            <a:r>
              <a:rPr lang="en-US" sz="2600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3865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28650" y="587829"/>
            <a:ext cx="10544175" cy="4911634"/>
          </a:xfrm>
        </p:spPr>
        <p:txBody>
          <a:bodyPr>
            <a:noAutofit/>
          </a:bodyPr>
          <a:lstStyle/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 err="1"/>
              <a:t>Dastlabki</a:t>
            </a:r>
            <a:r>
              <a:rPr lang="en-US" sz="2400" dirty="0"/>
              <a:t> </a:t>
            </a:r>
            <a:r>
              <a:rPr lang="en-US" sz="2400" dirty="0" err="1"/>
              <a:t>tajriba</a:t>
            </a:r>
            <a:r>
              <a:rPr lang="en-US" sz="2400" dirty="0"/>
              <a:t> </a:t>
            </a:r>
            <a:r>
              <a:rPr lang="en-US" sz="2400" dirty="0" err="1"/>
              <a:t>natijalariga</a:t>
            </a:r>
            <a:r>
              <a:rPr lang="en-US" sz="2400" dirty="0"/>
              <a:t> </a:t>
            </a:r>
            <a:r>
              <a:rPr lang="en-US" sz="2400" dirty="0" err="1"/>
              <a:t>ishlov</a:t>
            </a:r>
            <a:r>
              <a:rPr lang="en-US" sz="2400" dirty="0"/>
              <a:t> </a:t>
            </a:r>
            <a:r>
              <a:rPr lang="en-US" sz="2400" dirty="0" err="1"/>
              <a:t>berish</a:t>
            </a:r>
            <a:r>
              <a:rPr lang="en-US" sz="2400" dirty="0"/>
              <a:t>.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/>
              <a:t> </a:t>
            </a:r>
            <a:r>
              <a:rPr lang="en-US" sz="2400" dirty="0" err="1"/>
              <a:t>Tajriba</a:t>
            </a:r>
            <a:r>
              <a:rPr lang="en-US" sz="2400" dirty="0"/>
              <a:t> </a:t>
            </a:r>
            <a:r>
              <a:rPr lang="en-US" sz="2400" dirty="0" err="1"/>
              <a:t>natijalariga</a:t>
            </a:r>
            <a:r>
              <a:rPr lang="en-US" sz="2400" dirty="0"/>
              <a:t> </a:t>
            </a:r>
            <a:r>
              <a:rPr lang="en-US" sz="2400" dirty="0" err="1"/>
              <a:t>ishlov</a:t>
            </a:r>
            <a:r>
              <a:rPr lang="en-US" sz="2400" dirty="0"/>
              <a:t> </a:t>
            </a:r>
            <a:r>
              <a:rPr lang="en-US" sz="2400" dirty="0" err="1"/>
              <a:t>berish</a:t>
            </a:r>
            <a:r>
              <a:rPr lang="en-US" sz="2400" dirty="0"/>
              <a:t> </a:t>
            </a:r>
            <a:r>
              <a:rPr lang="en-US" sz="2400" dirty="0" err="1"/>
              <a:t>quyidagilarni</a:t>
            </a:r>
            <a:r>
              <a:rPr lang="en-US" sz="2400" dirty="0"/>
              <a:t> </a:t>
            </a:r>
            <a:r>
              <a:rPr lang="en-US" sz="2400" dirty="0" err="1"/>
              <a:t>o`z</a:t>
            </a:r>
            <a:r>
              <a:rPr lang="en-US" sz="2400" dirty="0"/>
              <a:t> </a:t>
            </a:r>
            <a:r>
              <a:rPr lang="en-US" sz="2400" dirty="0" err="1"/>
              <a:t>ichiga</a:t>
            </a:r>
            <a:r>
              <a:rPr lang="en-US" sz="2400" dirty="0"/>
              <a:t> </a:t>
            </a:r>
            <a:r>
              <a:rPr lang="en-US" sz="2400" dirty="0" err="1"/>
              <a:t>oladi</a:t>
            </a:r>
            <a:r>
              <a:rPr lang="en-US" sz="2400" dirty="0"/>
              <a:t>: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/>
              <a:t>1.	</a:t>
            </a:r>
            <a:r>
              <a:rPr lang="en-US" sz="2400" dirty="0" err="1"/>
              <a:t>Keskin</a:t>
            </a:r>
            <a:r>
              <a:rPr lang="en-US" sz="2400" dirty="0"/>
              <a:t> </a:t>
            </a:r>
            <a:r>
              <a:rPr lang="en-US" sz="2400" dirty="0" err="1"/>
              <a:t>ajralgan</a:t>
            </a:r>
            <a:r>
              <a:rPr lang="en-US" sz="2400" dirty="0"/>
              <a:t> </a:t>
            </a:r>
            <a:r>
              <a:rPr lang="en-US" sz="2400" dirty="0" err="1"/>
              <a:t>tajriba</a:t>
            </a:r>
            <a:r>
              <a:rPr lang="en-US" sz="2400" dirty="0"/>
              <a:t> </a:t>
            </a:r>
            <a:r>
              <a:rPr lang="en-US" sz="2400" dirty="0" err="1"/>
              <a:t>natijalarini</a:t>
            </a:r>
            <a:r>
              <a:rPr lang="en-US" sz="2400" dirty="0"/>
              <a:t> </a:t>
            </a:r>
            <a:r>
              <a:rPr lang="en-US" sz="2400" dirty="0" err="1"/>
              <a:t>tashlab</a:t>
            </a:r>
            <a:r>
              <a:rPr lang="en-US" sz="2400" dirty="0"/>
              <a:t> </a:t>
            </a:r>
            <a:r>
              <a:rPr lang="en-US" sz="2400" dirty="0" err="1"/>
              <a:t>yuborish</a:t>
            </a:r>
            <a:r>
              <a:rPr lang="en-US" sz="2400" dirty="0"/>
              <a:t>.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/>
              <a:t>2.	</a:t>
            </a:r>
            <a:r>
              <a:rPr lang="en-US" sz="2400" dirty="0" err="1"/>
              <a:t>Natijalarning</a:t>
            </a:r>
            <a:r>
              <a:rPr lang="en-US" sz="2400" dirty="0"/>
              <a:t> </a:t>
            </a:r>
            <a:r>
              <a:rPr lang="en-US" sz="2400" dirty="0" err="1"/>
              <a:t>tasodifiyligi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bir-biriga</a:t>
            </a:r>
            <a:r>
              <a:rPr lang="en-US" sz="2400" dirty="0"/>
              <a:t> </a:t>
            </a:r>
            <a:r>
              <a:rPr lang="en-US" sz="2400" dirty="0" err="1"/>
              <a:t>bog’liq</a:t>
            </a:r>
            <a:r>
              <a:rPr lang="en-US" sz="2400" dirty="0"/>
              <a:t> </a:t>
            </a:r>
            <a:r>
              <a:rPr lang="en-US" sz="2400" dirty="0" err="1"/>
              <a:t>emasligini</a:t>
            </a:r>
            <a:r>
              <a:rPr lang="en-US" sz="2400" dirty="0"/>
              <a:t> </a:t>
            </a:r>
            <a:r>
              <a:rPr lang="en-US" sz="2400" dirty="0" err="1"/>
              <a:t>statistik</a:t>
            </a:r>
            <a:r>
              <a:rPr lang="en-US" sz="2400" dirty="0"/>
              <a:t> </a:t>
            </a:r>
            <a:r>
              <a:rPr lang="en-US" sz="2400" dirty="0" err="1"/>
              <a:t>tek-shirish</a:t>
            </a:r>
            <a:r>
              <a:rPr lang="en-US" sz="2400" dirty="0"/>
              <a:t>.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/>
              <a:t>3.	</a:t>
            </a:r>
            <a:r>
              <a:rPr lang="en-US" sz="2400" dirty="0" err="1"/>
              <a:t>Tasodifiy</a:t>
            </a:r>
            <a:r>
              <a:rPr lang="en-US" sz="2400" dirty="0"/>
              <a:t> </a:t>
            </a:r>
            <a:r>
              <a:rPr lang="en-US" sz="2400" dirty="0" err="1"/>
              <a:t>qiymatlarning</a:t>
            </a:r>
            <a:r>
              <a:rPr lang="en-US" sz="2400" dirty="0"/>
              <a:t> </a:t>
            </a:r>
            <a:r>
              <a:rPr lang="en-US" sz="2400" dirty="0" err="1"/>
              <a:t>sonli</a:t>
            </a:r>
            <a:r>
              <a:rPr lang="en-US" sz="2400" dirty="0"/>
              <a:t> </a:t>
            </a:r>
            <a:r>
              <a:rPr lang="en-US" sz="2400" dirty="0" err="1"/>
              <a:t>tavsiflarini</a:t>
            </a:r>
            <a:r>
              <a:rPr lang="en-US" sz="2400" dirty="0"/>
              <a:t> (</a:t>
            </a:r>
            <a:r>
              <a:rPr lang="en-US" sz="2400" dirty="0" err="1"/>
              <a:t>o`rtacha</a:t>
            </a:r>
            <a:r>
              <a:rPr lang="en-US" sz="2400" dirty="0"/>
              <a:t> </a:t>
            </a:r>
            <a:r>
              <a:rPr lang="en-US" sz="2400" dirty="0" err="1"/>
              <a:t>qiymat</a:t>
            </a:r>
            <a:r>
              <a:rPr lang="en-US" sz="2400" dirty="0"/>
              <a:t>, </a:t>
            </a:r>
            <a:r>
              <a:rPr lang="en-US" sz="2400" dirty="0" err="1"/>
              <a:t>dispersiya</a:t>
            </a:r>
            <a:r>
              <a:rPr lang="en-US" sz="2400" dirty="0"/>
              <a:t>, </a:t>
            </a:r>
            <a:r>
              <a:rPr lang="en-US" sz="2400" dirty="0" err="1"/>
              <a:t>o`rtacha</a:t>
            </a:r>
            <a:r>
              <a:rPr lang="en-US" sz="2400" dirty="0"/>
              <a:t> </a:t>
            </a:r>
            <a:r>
              <a:rPr lang="en-US" sz="2400" dirty="0" err="1"/>
              <a:t>kvadratik</a:t>
            </a:r>
            <a:r>
              <a:rPr lang="en-US" sz="2400" dirty="0"/>
              <a:t> </a:t>
            </a:r>
            <a:r>
              <a:rPr lang="en-US" sz="2400" dirty="0" err="1"/>
              <a:t>chetlanish</a:t>
            </a:r>
            <a:r>
              <a:rPr lang="en-US" sz="2400" dirty="0"/>
              <a:t>, </a:t>
            </a:r>
            <a:r>
              <a:rPr lang="en-US" sz="2400" dirty="0" err="1"/>
              <a:t>variatsiya</a:t>
            </a:r>
            <a:r>
              <a:rPr lang="en-US" sz="2400" dirty="0"/>
              <a:t> </a:t>
            </a:r>
            <a:r>
              <a:rPr lang="en-US" sz="2400" dirty="0" err="1"/>
              <a:t>koeffitsienti</a:t>
            </a:r>
            <a:r>
              <a:rPr lang="en-US" sz="2400" dirty="0"/>
              <a:t>, </a:t>
            </a:r>
            <a:r>
              <a:rPr lang="en-US" sz="2400" dirty="0" err="1"/>
              <a:t>tasodifiy</a:t>
            </a:r>
            <a:r>
              <a:rPr lang="en-US" sz="2400" dirty="0"/>
              <a:t> </a:t>
            </a:r>
            <a:r>
              <a:rPr lang="en-US" sz="2400" dirty="0" err="1"/>
              <a:t>qiymatlarning</a:t>
            </a:r>
            <a:r>
              <a:rPr lang="en-US" sz="2400" dirty="0"/>
              <a:t> </a:t>
            </a:r>
            <a:r>
              <a:rPr lang="en-US" sz="2400" dirty="0" err="1"/>
              <a:t>taqsimot</a:t>
            </a:r>
            <a:r>
              <a:rPr lang="en-US" sz="2400" dirty="0"/>
              <a:t> </a:t>
            </a:r>
            <a:r>
              <a:rPr lang="en-US" sz="2400" dirty="0" err="1"/>
              <a:t>turi</a:t>
            </a:r>
            <a:r>
              <a:rPr lang="en-US" sz="2400" dirty="0"/>
              <a:t>, </a:t>
            </a:r>
            <a:r>
              <a:rPr lang="en-US" sz="2400" dirty="0" err="1"/>
              <a:t>tavsiflarning</a:t>
            </a:r>
            <a:r>
              <a:rPr lang="en-US" sz="2400" dirty="0"/>
              <a:t> </a:t>
            </a:r>
            <a:r>
              <a:rPr lang="en-US" sz="2400" dirty="0" err="1"/>
              <a:t>aniqligi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ishonchliligi</a:t>
            </a:r>
            <a:r>
              <a:rPr lang="en-US" sz="2400" dirty="0"/>
              <a:t>) </a:t>
            </a:r>
            <a:r>
              <a:rPr lang="en-US" sz="2400" dirty="0" err="1"/>
              <a:t>aniqlash</a:t>
            </a:r>
            <a:r>
              <a:rPr lang="en-US" sz="2400" dirty="0"/>
              <a:t>.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/>
              <a:t>4.	</a:t>
            </a:r>
            <a:r>
              <a:rPr lang="en-US" sz="2400" dirty="0" err="1"/>
              <a:t>Tasodifiy</a:t>
            </a:r>
            <a:r>
              <a:rPr lang="en-US" sz="2400" dirty="0"/>
              <a:t> </a:t>
            </a:r>
            <a:r>
              <a:rPr lang="en-US" sz="2400" dirty="0" err="1"/>
              <a:t>funktsiyaning</a:t>
            </a:r>
            <a:r>
              <a:rPr lang="en-US" sz="2400" dirty="0"/>
              <a:t> </a:t>
            </a:r>
            <a:r>
              <a:rPr lang="en-US" sz="2400" dirty="0" err="1"/>
              <a:t>taqsimot</a:t>
            </a:r>
            <a:r>
              <a:rPr lang="en-US" sz="2400" dirty="0"/>
              <a:t> </a:t>
            </a:r>
            <a:r>
              <a:rPr lang="en-US" sz="2400" dirty="0" err="1"/>
              <a:t>turi</a:t>
            </a:r>
            <a:r>
              <a:rPr lang="en-US" sz="2400" dirty="0"/>
              <a:t>, </a:t>
            </a:r>
            <a:r>
              <a:rPr lang="en-US" sz="2400" dirty="0" err="1"/>
              <a:t>korrelyatsion</a:t>
            </a:r>
            <a:r>
              <a:rPr lang="en-US" sz="2400" dirty="0"/>
              <a:t> </a:t>
            </a:r>
            <a:r>
              <a:rPr lang="en-US" sz="2400" dirty="0" err="1"/>
              <a:t>funktsiya</a:t>
            </a:r>
            <a:r>
              <a:rPr lang="en-US" sz="2400" dirty="0"/>
              <a:t>, </a:t>
            </a:r>
            <a:r>
              <a:rPr lang="en-US" sz="2400" dirty="0" err="1"/>
              <a:t>spektral</a:t>
            </a:r>
            <a:r>
              <a:rPr lang="en-US" sz="2400" dirty="0"/>
              <a:t> </a:t>
            </a:r>
            <a:r>
              <a:rPr lang="en-US" sz="2400" dirty="0" err="1"/>
              <a:t>zi-chlik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notekislik</a:t>
            </a:r>
            <a:r>
              <a:rPr lang="en-US" sz="2400" dirty="0"/>
              <a:t> </a:t>
            </a:r>
            <a:r>
              <a:rPr lang="en-US" sz="2400" dirty="0" err="1"/>
              <a:t>gradienti</a:t>
            </a:r>
            <a:r>
              <a:rPr lang="en-US" sz="2400" dirty="0"/>
              <a:t> </a:t>
            </a:r>
            <a:r>
              <a:rPr lang="en-US" sz="2400" dirty="0" err="1"/>
              <a:t>hamda</a:t>
            </a:r>
            <a:r>
              <a:rPr lang="en-US" sz="2400" dirty="0"/>
              <a:t> </a:t>
            </a:r>
            <a:r>
              <a:rPr lang="en-US" sz="2400" dirty="0" err="1"/>
              <a:t>ushbu</a:t>
            </a:r>
            <a:r>
              <a:rPr lang="en-US" sz="2400" dirty="0"/>
              <a:t> </a:t>
            </a:r>
            <a:r>
              <a:rPr lang="en-US" sz="2400" dirty="0" err="1"/>
              <a:t>tavsiflarning</a:t>
            </a:r>
            <a:r>
              <a:rPr lang="en-US" sz="2400" dirty="0"/>
              <a:t> </a:t>
            </a:r>
            <a:r>
              <a:rPr lang="en-US" sz="2400" dirty="0" err="1"/>
              <a:t>aniqligi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ishonchliligini</a:t>
            </a:r>
            <a:r>
              <a:rPr lang="en-US" sz="2400" dirty="0"/>
              <a:t> </a:t>
            </a:r>
            <a:r>
              <a:rPr lang="en-US" sz="2400" dirty="0" err="1"/>
              <a:t>aniqlash</a:t>
            </a:r>
            <a:r>
              <a:rPr lang="en-US" sz="2400" dirty="0"/>
              <a:t>.</a:t>
            </a: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/>
              <a:t>5.	</a:t>
            </a:r>
            <a:r>
              <a:rPr lang="en-US" sz="2400" dirty="0" err="1"/>
              <a:t>Tajribani</a:t>
            </a:r>
            <a:r>
              <a:rPr lang="en-US" sz="2400" dirty="0"/>
              <a:t> </a:t>
            </a:r>
            <a:r>
              <a:rPr lang="en-US" sz="2400" dirty="0" err="1"/>
              <a:t>qayta</a:t>
            </a:r>
            <a:r>
              <a:rPr lang="en-US" sz="2400" dirty="0"/>
              <a:t> </a:t>
            </a:r>
            <a:r>
              <a:rPr lang="en-US" sz="2400" dirty="0" err="1"/>
              <a:t>o`tkaza</a:t>
            </a:r>
            <a:r>
              <a:rPr lang="en-US" sz="2400" dirty="0"/>
              <a:t> </a:t>
            </a:r>
            <a:r>
              <a:rPr lang="en-US" sz="2400" dirty="0" err="1"/>
              <a:t>olishni</a:t>
            </a:r>
            <a:r>
              <a:rPr lang="en-US" sz="2400" dirty="0"/>
              <a:t> </a:t>
            </a:r>
            <a:r>
              <a:rPr lang="en-US" sz="2400" dirty="0" err="1"/>
              <a:t>tekshirish</a:t>
            </a:r>
            <a:r>
              <a:rPr lang="en-US" sz="2400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261214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90500"/>
            <a:ext cx="10396882" cy="1151965"/>
          </a:xfrm>
        </p:spPr>
        <p:txBody>
          <a:bodyPr>
            <a:noAutofit/>
          </a:bodyPr>
          <a:lstStyle/>
          <a:p>
            <a:pPr algn="ctr"/>
            <a:r>
              <a:rPr lang="en-US" sz="4000" dirty="0"/>
              <a:t>5.	TAJRIBANING KESKIN AJRALGAN NATIJALARINI TASHLAB YUBORISH USULLARI.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1190625"/>
            <a:ext cx="10394707" cy="4448175"/>
          </a:xfrm>
        </p:spPr>
        <p:txBody>
          <a:bodyPr>
            <a:noAutofit/>
          </a:bodyPr>
          <a:lstStyle/>
          <a:p>
            <a:pPr marL="0" indent="447675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Tajriba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o`tkazilgach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natijalar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orasida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boshqalardan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keskin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ajralgan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qiymatlar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bo`lsa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tashlab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yuborish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qoldirish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bo`ladi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ob’ektning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biron-bir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xossasini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ko`rsatuvchi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parametrlar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to`plami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olindi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: Y</a:t>
            </a:r>
            <a:r>
              <a:rPr lang="en-US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Y</a:t>
            </a:r>
            <a:r>
              <a:rPr lang="en-US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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Y</a:t>
            </a:r>
            <a:r>
              <a:rPr lang="en-US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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600" baseline="-25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Y</a:t>
            </a:r>
            <a:r>
              <a:rPr lang="en-US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m-1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600" baseline="-25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 Bu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to`plam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orasida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Y</a:t>
            </a:r>
            <a:r>
              <a:rPr lang="en-US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600" baseline="-25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600" baseline="-25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en-US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600" baseline="-25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max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qiymatlari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boshqalardan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keskin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ajralyapti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hol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tadqiqotchida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shubha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uyg’otishi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natija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chiqishida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biron-bir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xatolik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o`tgan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bo`lishi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sinov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tayyorlangan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namunalar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almashib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ketishi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o`lchov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asbobi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ishdan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chiqishi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ayrim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hollarda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tadqiqotchi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natijani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qayd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vaqtida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adashib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ketishi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6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21343628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28650" y="390525"/>
            <a:ext cx="10544175" cy="5108938"/>
          </a:xfrm>
        </p:spPr>
        <p:txBody>
          <a:bodyPr>
            <a:noAutofit/>
          </a:bodyPr>
          <a:lstStyle/>
          <a:p>
            <a:pPr marL="0" indent="54292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/>
              <a:t>Keskin</a:t>
            </a:r>
            <a:r>
              <a:rPr lang="en-US" sz="2600" dirty="0"/>
              <a:t> </a:t>
            </a:r>
            <a:r>
              <a:rPr lang="en-US" sz="2600" dirty="0" err="1"/>
              <a:t>ajralgan</a:t>
            </a:r>
            <a:r>
              <a:rPr lang="en-US" sz="2600" dirty="0"/>
              <a:t> </a:t>
            </a:r>
            <a:r>
              <a:rPr lang="en-US" sz="2600" dirty="0" err="1"/>
              <a:t>qiymatlar</a:t>
            </a:r>
            <a:r>
              <a:rPr lang="en-US" sz="2600" dirty="0"/>
              <a:t> </a:t>
            </a:r>
            <a:r>
              <a:rPr lang="en-US" sz="2600" dirty="0" err="1"/>
              <a:t>har</a:t>
            </a:r>
            <a:r>
              <a:rPr lang="en-US" sz="2600" dirty="0"/>
              <a:t> </a:t>
            </a:r>
            <a:r>
              <a:rPr lang="en-US" sz="2600" dirty="0" err="1"/>
              <a:t>doim</a:t>
            </a:r>
            <a:r>
              <a:rPr lang="en-US" sz="2600" dirty="0"/>
              <a:t> ham </a:t>
            </a:r>
            <a:r>
              <a:rPr lang="en-US" sz="2600" dirty="0" err="1"/>
              <a:t>xatolik</a:t>
            </a:r>
            <a:r>
              <a:rPr lang="en-US" sz="2600" dirty="0"/>
              <a:t> </a:t>
            </a:r>
            <a:r>
              <a:rPr lang="en-US" sz="2600" dirty="0" err="1"/>
              <a:t>tufayli</a:t>
            </a:r>
            <a:r>
              <a:rPr lang="en-US" sz="2600" dirty="0"/>
              <a:t> </a:t>
            </a:r>
            <a:r>
              <a:rPr lang="en-US" sz="2600" dirty="0" err="1"/>
              <a:t>paydo</a:t>
            </a:r>
            <a:r>
              <a:rPr lang="en-US" sz="2600" dirty="0"/>
              <a:t> </a:t>
            </a:r>
            <a:r>
              <a:rPr lang="en-US" sz="2600" dirty="0" err="1"/>
              <a:t>bo`lmaydi</a:t>
            </a:r>
            <a:r>
              <a:rPr lang="en-US" sz="2600" dirty="0"/>
              <a:t>. Ay-rim </a:t>
            </a:r>
            <a:r>
              <a:rPr lang="en-US" sz="2600" dirty="0" err="1"/>
              <a:t>hollarda</a:t>
            </a:r>
            <a:r>
              <a:rPr lang="en-US" sz="2600" dirty="0"/>
              <a:t> </a:t>
            </a:r>
            <a:r>
              <a:rPr lang="en-US" sz="2600" dirty="0" err="1"/>
              <a:t>hech</a:t>
            </a:r>
            <a:r>
              <a:rPr lang="en-US" sz="2600" dirty="0"/>
              <a:t> </a:t>
            </a:r>
            <a:r>
              <a:rPr lang="en-US" sz="2600" dirty="0" err="1"/>
              <a:t>qanday</a:t>
            </a:r>
            <a:r>
              <a:rPr lang="en-US" sz="2600" dirty="0"/>
              <a:t> </a:t>
            </a:r>
            <a:r>
              <a:rPr lang="en-US" sz="2600" dirty="0" err="1"/>
              <a:t>xatoliksiz</a:t>
            </a:r>
            <a:r>
              <a:rPr lang="en-US" sz="2600" dirty="0"/>
              <a:t> </a:t>
            </a:r>
            <a:r>
              <a:rPr lang="en-US" sz="2600" dirty="0" err="1"/>
              <a:t>keskin</a:t>
            </a:r>
            <a:r>
              <a:rPr lang="en-US" sz="2600" dirty="0"/>
              <a:t> </a:t>
            </a:r>
            <a:r>
              <a:rPr lang="en-US" sz="2600" dirty="0" err="1"/>
              <a:t>ajralgan</a:t>
            </a:r>
            <a:r>
              <a:rPr lang="en-US" sz="2600" dirty="0"/>
              <a:t> </a:t>
            </a:r>
            <a:r>
              <a:rPr lang="en-US" sz="2600" dirty="0" err="1"/>
              <a:t>natijalar</a:t>
            </a:r>
            <a:r>
              <a:rPr lang="en-US" sz="2600" dirty="0"/>
              <a:t> </a:t>
            </a:r>
            <a:r>
              <a:rPr lang="en-US" sz="2600" dirty="0" err="1"/>
              <a:t>olinishi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. </a:t>
            </a:r>
            <a:r>
              <a:rPr lang="en-US" sz="2600" dirty="0" err="1"/>
              <a:t>Bunday</a:t>
            </a:r>
            <a:r>
              <a:rPr lang="en-US" sz="2600" dirty="0"/>
              <a:t> </a:t>
            </a:r>
            <a:r>
              <a:rPr lang="en-US" sz="2600" dirty="0" err="1"/>
              <a:t>qiymatlar</a:t>
            </a:r>
            <a:r>
              <a:rPr lang="en-US" sz="2600" dirty="0"/>
              <a:t> </a:t>
            </a:r>
            <a:r>
              <a:rPr lang="en-US" sz="2600" dirty="0" err="1"/>
              <a:t>tasodifiy</a:t>
            </a:r>
            <a:r>
              <a:rPr lang="en-US" sz="2600" dirty="0"/>
              <a:t> </a:t>
            </a:r>
            <a:r>
              <a:rPr lang="en-US" sz="2600" dirty="0" err="1"/>
              <a:t>qiymatlar</a:t>
            </a:r>
            <a:r>
              <a:rPr lang="en-US" sz="2600" dirty="0"/>
              <a:t> </a:t>
            </a:r>
            <a:r>
              <a:rPr lang="en-US" sz="2600" dirty="0" err="1"/>
              <a:t>to`plamining</a:t>
            </a:r>
            <a:r>
              <a:rPr lang="en-US" sz="2600" dirty="0"/>
              <a:t> </a:t>
            </a:r>
            <a:r>
              <a:rPr lang="en-US" sz="2600" dirty="0" err="1"/>
              <a:t>tushish</a:t>
            </a:r>
            <a:r>
              <a:rPr lang="en-US" sz="2600" dirty="0"/>
              <a:t> </a:t>
            </a:r>
            <a:r>
              <a:rPr lang="en-US" sz="2600" dirty="0" err="1"/>
              <a:t>ehtimoli</a:t>
            </a:r>
            <a:r>
              <a:rPr lang="en-US" sz="2600" dirty="0"/>
              <a:t> </a:t>
            </a:r>
            <a:r>
              <a:rPr lang="en-US" sz="2600" dirty="0" err="1"/>
              <a:t>juda</a:t>
            </a:r>
            <a:r>
              <a:rPr lang="en-US" sz="2600" dirty="0"/>
              <a:t> </a:t>
            </a:r>
            <a:r>
              <a:rPr lang="en-US" sz="2600" dirty="0" err="1"/>
              <a:t>oz</a:t>
            </a:r>
            <a:r>
              <a:rPr lang="en-US" sz="2600" dirty="0"/>
              <a:t>  </a:t>
            </a:r>
            <a:r>
              <a:rPr lang="en-US" sz="2600" dirty="0" err="1"/>
              <a:t>bo`lgan</a:t>
            </a:r>
            <a:r>
              <a:rPr lang="en-US" sz="2600" dirty="0"/>
              <a:t> </a:t>
            </a:r>
            <a:r>
              <a:rPr lang="en-US" sz="2600" dirty="0" err="1"/>
              <a:t>sonlar</a:t>
            </a:r>
            <a:r>
              <a:rPr lang="en-US" sz="2600" dirty="0"/>
              <a:t> </a:t>
            </a:r>
            <a:r>
              <a:rPr lang="en-US" sz="2600" dirty="0" err="1"/>
              <a:t>holos</a:t>
            </a:r>
            <a:r>
              <a:rPr lang="en-US" sz="2600" dirty="0"/>
              <a:t>. Bu </a:t>
            </a:r>
            <a:r>
              <a:rPr lang="en-US" sz="2600" dirty="0" err="1"/>
              <a:t>sonlarni</a:t>
            </a:r>
            <a:r>
              <a:rPr lang="en-US" sz="2600" dirty="0"/>
              <a:t> </a:t>
            </a:r>
            <a:r>
              <a:rPr lang="en-US" sz="2600" dirty="0" err="1"/>
              <a:t>asossiz</a:t>
            </a:r>
            <a:r>
              <a:rPr lang="en-US" sz="2600" dirty="0"/>
              <a:t> </a:t>
            </a:r>
            <a:r>
              <a:rPr lang="en-US" sz="2600" dirty="0" err="1"/>
              <a:t>tashlab</a:t>
            </a:r>
            <a:r>
              <a:rPr lang="en-US" sz="2600" dirty="0"/>
              <a:t> </a:t>
            </a:r>
            <a:r>
              <a:rPr lang="en-US" sz="2600" dirty="0" err="1"/>
              <a:t>yuborish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 </a:t>
            </a:r>
            <a:r>
              <a:rPr lang="en-US" sz="2600" dirty="0" err="1"/>
              <a:t>emas</a:t>
            </a:r>
            <a:r>
              <a:rPr lang="en-US" sz="2600" dirty="0"/>
              <a:t>. </a:t>
            </a:r>
            <a:r>
              <a:rPr lang="en-US" sz="2600" dirty="0" err="1"/>
              <a:t>Keskin</a:t>
            </a:r>
            <a:r>
              <a:rPr lang="en-US" sz="2600" dirty="0"/>
              <a:t> </a:t>
            </a:r>
            <a:r>
              <a:rPr lang="en-US" sz="2600" dirty="0" err="1"/>
              <a:t>ajralgan</a:t>
            </a:r>
            <a:r>
              <a:rPr lang="en-US" sz="2600" dirty="0"/>
              <a:t> </a:t>
            </a:r>
            <a:r>
              <a:rPr lang="en-US" sz="2600" dirty="0" err="1"/>
              <a:t>qiymatlarni</a:t>
            </a:r>
            <a:r>
              <a:rPr lang="en-US" sz="2600" dirty="0"/>
              <a:t> </a:t>
            </a:r>
            <a:r>
              <a:rPr lang="en-US" sz="2600" dirty="0" err="1"/>
              <a:t>tashlab</a:t>
            </a:r>
            <a:r>
              <a:rPr lang="en-US" sz="2600" dirty="0"/>
              <a:t> </a:t>
            </a:r>
            <a:r>
              <a:rPr lang="en-US" sz="2600" dirty="0" err="1"/>
              <a:t>yuborishdan</a:t>
            </a:r>
            <a:r>
              <a:rPr lang="en-US" sz="2600" dirty="0"/>
              <a:t> </a:t>
            </a:r>
            <a:r>
              <a:rPr lang="en-US" sz="2600" dirty="0" err="1"/>
              <a:t>maqsad</a:t>
            </a:r>
            <a:r>
              <a:rPr lang="en-US" sz="2600" dirty="0"/>
              <a:t>, </a:t>
            </a:r>
            <a:r>
              <a:rPr lang="en-US" sz="2600" dirty="0" err="1"/>
              <a:t>tasodifiy</a:t>
            </a:r>
            <a:r>
              <a:rPr lang="en-US" sz="2600" dirty="0"/>
              <a:t> </a:t>
            </a:r>
            <a:r>
              <a:rPr lang="en-US" sz="2600" dirty="0" err="1"/>
              <a:t>qiymatlar</a:t>
            </a:r>
            <a:r>
              <a:rPr lang="en-US" sz="2600" dirty="0"/>
              <a:t> </a:t>
            </a:r>
            <a:r>
              <a:rPr lang="en-US" sz="2600" dirty="0" err="1"/>
              <a:t>sonli</a:t>
            </a:r>
            <a:r>
              <a:rPr lang="en-US" sz="2600" dirty="0"/>
              <a:t> </a:t>
            </a:r>
            <a:r>
              <a:rPr lang="en-US" sz="2600" dirty="0" err="1"/>
              <a:t>tavsi-flarining</a:t>
            </a:r>
            <a:r>
              <a:rPr lang="en-US" sz="2600" dirty="0"/>
              <a:t> </a:t>
            </a:r>
            <a:r>
              <a:rPr lang="en-US" sz="2600" dirty="0" err="1"/>
              <a:t>aniqligini</a:t>
            </a:r>
            <a:r>
              <a:rPr lang="en-US" sz="2600" dirty="0"/>
              <a:t> </a:t>
            </a:r>
            <a:r>
              <a:rPr lang="en-US" sz="2600" dirty="0" err="1"/>
              <a:t>oshirishdir</a:t>
            </a:r>
            <a:r>
              <a:rPr lang="en-US" sz="2600" dirty="0"/>
              <a:t>. </a:t>
            </a:r>
          </a:p>
          <a:p>
            <a:pPr marL="0" indent="542925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err="1"/>
              <a:t>Keskin</a:t>
            </a:r>
            <a:r>
              <a:rPr lang="en-US" sz="2600" dirty="0"/>
              <a:t> </a:t>
            </a:r>
            <a:r>
              <a:rPr lang="en-US" sz="2600" dirty="0" err="1"/>
              <a:t>ajralgan</a:t>
            </a:r>
            <a:r>
              <a:rPr lang="en-US" sz="2600" dirty="0"/>
              <a:t> </a:t>
            </a:r>
            <a:r>
              <a:rPr lang="en-US" sz="2600" dirty="0" err="1"/>
              <a:t>natijalarni</a:t>
            </a:r>
            <a:r>
              <a:rPr lang="en-US" sz="2600" dirty="0"/>
              <a:t> </a:t>
            </a:r>
            <a:r>
              <a:rPr lang="en-US" sz="2600" dirty="0" err="1"/>
              <a:t>tashlab</a:t>
            </a:r>
            <a:r>
              <a:rPr lang="en-US" sz="2600" dirty="0"/>
              <a:t> </a:t>
            </a:r>
            <a:r>
              <a:rPr lang="en-US" sz="2600" dirty="0" err="1"/>
              <a:t>yuborishning</a:t>
            </a:r>
            <a:r>
              <a:rPr lang="en-US" sz="2600" dirty="0"/>
              <a:t> </a:t>
            </a:r>
            <a:r>
              <a:rPr lang="en-US" sz="2600" dirty="0" err="1"/>
              <a:t>ikki</a:t>
            </a:r>
            <a:r>
              <a:rPr lang="en-US" sz="2600" dirty="0"/>
              <a:t> </a:t>
            </a:r>
            <a:r>
              <a:rPr lang="en-US" sz="2600" dirty="0" err="1"/>
              <a:t>usuli</a:t>
            </a:r>
            <a:r>
              <a:rPr lang="en-US" sz="2600" dirty="0"/>
              <a:t> </a:t>
            </a:r>
            <a:r>
              <a:rPr lang="en-US" sz="2600" dirty="0" err="1"/>
              <a:t>mavjud</a:t>
            </a:r>
            <a:r>
              <a:rPr lang="en-US" sz="2600" dirty="0"/>
              <a:t>. </a:t>
            </a:r>
            <a:r>
              <a:rPr lang="en-US" sz="2600" dirty="0" err="1"/>
              <a:t>Birinchi</a:t>
            </a:r>
            <a:r>
              <a:rPr lang="en-US" sz="2600" dirty="0"/>
              <a:t> </a:t>
            </a:r>
            <a:r>
              <a:rPr lang="en-US" sz="2600" dirty="0" err="1"/>
              <a:t>usul</a:t>
            </a:r>
            <a:r>
              <a:rPr lang="en-US" sz="2600" dirty="0"/>
              <a:t> </a:t>
            </a:r>
            <a:r>
              <a:rPr lang="en-US" sz="2600" dirty="0" err="1"/>
              <a:t>eng</a:t>
            </a:r>
            <a:r>
              <a:rPr lang="en-US" sz="2600" dirty="0"/>
              <a:t> </a:t>
            </a:r>
            <a:r>
              <a:rPr lang="en-US" sz="2600" dirty="0" err="1"/>
              <a:t>sodda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ishonchli</a:t>
            </a:r>
            <a:r>
              <a:rPr lang="en-US" sz="2600" dirty="0"/>
              <a:t> </a:t>
            </a:r>
            <a:r>
              <a:rPr lang="en-US" sz="2600" dirty="0" err="1"/>
              <a:t>usul</a:t>
            </a:r>
            <a:r>
              <a:rPr lang="en-US" sz="2600" dirty="0"/>
              <a:t> </a:t>
            </a:r>
            <a:r>
              <a:rPr lang="en-US" sz="2600" dirty="0" err="1"/>
              <a:t>hisoblanadi</a:t>
            </a:r>
            <a:r>
              <a:rPr lang="en-US" sz="2600" dirty="0"/>
              <a:t>. Bu </a:t>
            </a:r>
            <a:r>
              <a:rPr lang="en-US" sz="2600" dirty="0" err="1"/>
              <a:t>usulda</a:t>
            </a:r>
            <a:r>
              <a:rPr lang="en-US" sz="2600" dirty="0"/>
              <a:t> </a:t>
            </a:r>
            <a:r>
              <a:rPr lang="en-US" sz="2600" dirty="0" err="1"/>
              <a:t>keskin</a:t>
            </a:r>
            <a:r>
              <a:rPr lang="en-US" sz="2600" dirty="0"/>
              <a:t> </a:t>
            </a:r>
            <a:r>
              <a:rPr lang="en-US" sz="2600" dirty="0" err="1"/>
              <a:t>ajralgan</a:t>
            </a:r>
            <a:r>
              <a:rPr lang="en-US" sz="2600" dirty="0"/>
              <a:t> </a:t>
            </a:r>
            <a:r>
              <a:rPr lang="en-US" sz="2600" dirty="0" err="1"/>
              <a:t>qiymatlarning</a:t>
            </a:r>
            <a:r>
              <a:rPr lang="en-US" sz="2600" dirty="0"/>
              <a:t> </a:t>
            </a:r>
            <a:r>
              <a:rPr lang="en-US" sz="2600" dirty="0" err="1"/>
              <a:t>kelib</a:t>
            </a:r>
            <a:r>
              <a:rPr lang="en-US" sz="2600" dirty="0"/>
              <a:t> </a:t>
            </a:r>
            <a:r>
              <a:rPr lang="en-US" sz="2600" dirty="0" err="1"/>
              <a:t>chiqish</a:t>
            </a:r>
            <a:r>
              <a:rPr lang="en-US" sz="2600" dirty="0"/>
              <a:t> </a:t>
            </a:r>
            <a:r>
              <a:rPr lang="en-US" sz="2600" dirty="0" err="1"/>
              <a:t>sabablari</a:t>
            </a:r>
            <a:r>
              <a:rPr lang="en-US" sz="2600" dirty="0"/>
              <a:t> </a:t>
            </a:r>
            <a:r>
              <a:rPr lang="en-US" sz="2600" dirty="0" err="1"/>
              <a:t>o`rganiladi</a:t>
            </a:r>
            <a:r>
              <a:rPr lang="en-US" sz="2600" dirty="0"/>
              <a:t>. Agar </a:t>
            </a:r>
            <a:r>
              <a:rPr lang="en-US" sz="2600" dirty="0" err="1"/>
              <a:t>bu</a:t>
            </a:r>
            <a:r>
              <a:rPr lang="en-US" sz="2600" dirty="0"/>
              <a:t> </a:t>
            </a:r>
            <a:r>
              <a:rPr lang="en-US" sz="2600" dirty="0" err="1"/>
              <a:t>qiymatlarning</a:t>
            </a:r>
            <a:r>
              <a:rPr lang="en-US" sz="2600" dirty="0"/>
              <a:t> </a:t>
            </a:r>
            <a:r>
              <a:rPr lang="en-US" sz="2600" dirty="0" err="1"/>
              <a:t>olinish</a:t>
            </a:r>
            <a:r>
              <a:rPr lang="en-US" sz="2600" dirty="0"/>
              <a:t> </a:t>
            </a:r>
            <a:r>
              <a:rPr lang="en-US" sz="2600" dirty="0" err="1"/>
              <a:t>sharoiti</a:t>
            </a:r>
            <a:r>
              <a:rPr lang="en-US" sz="2600" dirty="0"/>
              <a:t> </a:t>
            </a:r>
            <a:r>
              <a:rPr lang="en-US" sz="2600" dirty="0" err="1"/>
              <a:t>boshqalarnikidan</a:t>
            </a:r>
            <a:r>
              <a:rPr lang="en-US" sz="2600" dirty="0"/>
              <a:t> </a:t>
            </a:r>
            <a:r>
              <a:rPr lang="en-US" sz="2600" dirty="0" err="1"/>
              <a:t>farq</a:t>
            </a:r>
            <a:r>
              <a:rPr lang="en-US" sz="2600" dirty="0"/>
              <a:t> </a:t>
            </a:r>
            <a:r>
              <a:rPr lang="en-US" sz="2600" dirty="0" err="1"/>
              <a:t>qilgan</a:t>
            </a:r>
            <a:r>
              <a:rPr lang="en-US" sz="2600" dirty="0"/>
              <a:t> </a:t>
            </a:r>
            <a:r>
              <a:rPr lang="en-US" sz="2600" dirty="0" err="1"/>
              <a:t>bo`lsa</a:t>
            </a:r>
            <a:r>
              <a:rPr lang="en-US" sz="2600" dirty="0"/>
              <a:t> </a:t>
            </a:r>
            <a:r>
              <a:rPr lang="en-US" sz="2600" dirty="0" err="1"/>
              <a:t>bu</a:t>
            </a:r>
            <a:r>
              <a:rPr lang="en-US" sz="2600" dirty="0"/>
              <a:t> </a:t>
            </a:r>
            <a:r>
              <a:rPr lang="en-US" sz="2600" dirty="0" err="1"/>
              <a:t>natijalar</a:t>
            </a:r>
            <a:r>
              <a:rPr lang="en-US" sz="2600" dirty="0"/>
              <a:t> </a:t>
            </a:r>
            <a:r>
              <a:rPr lang="en-US" sz="2600" dirty="0" err="1"/>
              <a:t>tashlab</a:t>
            </a:r>
            <a:r>
              <a:rPr lang="en-US" sz="2600" dirty="0"/>
              <a:t> </a:t>
            </a:r>
            <a:r>
              <a:rPr lang="en-US" sz="2600" dirty="0" err="1"/>
              <a:t>yuboriladi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key-</a:t>
            </a:r>
            <a:r>
              <a:rPr lang="en-US" sz="2600" dirty="0" err="1"/>
              <a:t>ingi</a:t>
            </a:r>
            <a:r>
              <a:rPr lang="en-US" sz="2600" dirty="0"/>
              <a:t> </a:t>
            </a:r>
            <a:r>
              <a:rPr lang="en-US" sz="2600" dirty="0" err="1"/>
              <a:t>hisoblashdan</a:t>
            </a:r>
            <a:r>
              <a:rPr lang="en-US" sz="2600" dirty="0"/>
              <a:t> </a:t>
            </a:r>
            <a:r>
              <a:rPr lang="en-US" sz="2600" dirty="0" err="1"/>
              <a:t>chiqarib</a:t>
            </a:r>
            <a:r>
              <a:rPr lang="en-US" sz="2600" dirty="0"/>
              <a:t> </a:t>
            </a:r>
            <a:r>
              <a:rPr lang="en-US" sz="2600" dirty="0" err="1"/>
              <a:t>tashlanadi</a:t>
            </a:r>
            <a:r>
              <a:rPr lang="en-US" sz="2600" dirty="0" smtClean="0"/>
              <a:t>.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377555874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14350" y="521154"/>
            <a:ext cx="10544175" cy="4911634"/>
          </a:xfrm>
        </p:spPr>
        <p:txBody>
          <a:bodyPr>
            <a:noAutofit/>
          </a:bodyPr>
          <a:lstStyle/>
          <a:p>
            <a:pPr marL="0" indent="542925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400" dirty="0" err="1"/>
              <a:t>Ikkinchi</a:t>
            </a:r>
            <a:r>
              <a:rPr lang="en-US" sz="2400" dirty="0"/>
              <a:t> </a:t>
            </a:r>
            <a:r>
              <a:rPr lang="en-US" sz="2400" dirty="0" err="1"/>
              <a:t>usul</a:t>
            </a:r>
            <a:r>
              <a:rPr lang="en-US" sz="2400" dirty="0"/>
              <a:t> – </a:t>
            </a:r>
            <a:r>
              <a:rPr lang="en-US" sz="2400" dirty="0" err="1"/>
              <a:t>statistik</a:t>
            </a:r>
            <a:r>
              <a:rPr lang="en-US" sz="2400" dirty="0"/>
              <a:t> </a:t>
            </a:r>
            <a:r>
              <a:rPr lang="en-US" sz="2400" dirty="0" err="1"/>
              <a:t>usul</a:t>
            </a:r>
            <a:r>
              <a:rPr lang="en-US" sz="2400" dirty="0"/>
              <a:t> </a:t>
            </a:r>
            <a:r>
              <a:rPr lang="en-US" sz="2400" dirty="0" err="1"/>
              <a:t>bo`lib</a:t>
            </a:r>
            <a:r>
              <a:rPr lang="en-US" sz="2400" dirty="0"/>
              <a:t>,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usul</a:t>
            </a:r>
            <a:r>
              <a:rPr lang="en-US" sz="2400" dirty="0"/>
              <a:t> </a:t>
            </a:r>
            <a:r>
              <a:rPr lang="en-US" sz="2400" dirty="0" err="1"/>
              <a:t>birinchi</a:t>
            </a:r>
            <a:r>
              <a:rPr lang="en-US" sz="2400" dirty="0"/>
              <a:t> </a:t>
            </a:r>
            <a:r>
              <a:rPr lang="en-US" sz="2400" dirty="0" err="1"/>
              <a:t>usulni</a:t>
            </a:r>
            <a:r>
              <a:rPr lang="en-US" sz="2400" dirty="0"/>
              <a:t> </a:t>
            </a:r>
            <a:r>
              <a:rPr lang="en-US" sz="2400" dirty="0" err="1"/>
              <a:t>qo`llash</a:t>
            </a:r>
            <a:r>
              <a:rPr lang="en-US" sz="2400" dirty="0"/>
              <a:t> </a:t>
            </a:r>
            <a:r>
              <a:rPr lang="en-US" sz="2400" dirty="0" err="1"/>
              <a:t>imkoni</a:t>
            </a:r>
            <a:r>
              <a:rPr lang="en-US" sz="2400" dirty="0"/>
              <a:t> </a:t>
            </a:r>
            <a:r>
              <a:rPr lang="en-US" sz="2400" dirty="0" err="1"/>
              <a:t>bo`lmaganda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oshiriladi</a:t>
            </a:r>
            <a:r>
              <a:rPr lang="en-US" sz="2400" dirty="0"/>
              <a:t>. </a:t>
            </a:r>
            <a:r>
              <a:rPr lang="en-US" sz="2400" dirty="0" err="1"/>
              <a:t>Statistik</a:t>
            </a:r>
            <a:r>
              <a:rPr lang="en-US" sz="2400" dirty="0"/>
              <a:t> </a:t>
            </a:r>
            <a:r>
              <a:rPr lang="en-US" sz="2400" dirty="0" err="1"/>
              <a:t>usul</a:t>
            </a:r>
            <a:r>
              <a:rPr lang="en-US" sz="2400" dirty="0"/>
              <a:t> </a:t>
            </a:r>
            <a:r>
              <a:rPr lang="en-US" sz="2400" dirty="0" err="1"/>
              <a:t>quyidagi</a:t>
            </a:r>
            <a:r>
              <a:rPr lang="en-US" sz="2400" dirty="0"/>
              <a:t> </a:t>
            </a:r>
            <a:r>
              <a:rPr lang="en-US" sz="2400" dirty="0" err="1"/>
              <a:t>operatsiyalarni</a:t>
            </a:r>
            <a:r>
              <a:rPr lang="en-US" sz="2400" dirty="0"/>
              <a:t> </a:t>
            </a:r>
            <a:r>
              <a:rPr lang="en-US" sz="2400" dirty="0" err="1"/>
              <a:t>o`z</a:t>
            </a:r>
            <a:r>
              <a:rPr lang="en-US" sz="2400" dirty="0"/>
              <a:t> </a:t>
            </a:r>
            <a:r>
              <a:rPr lang="en-US" sz="2400" dirty="0" err="1"/>
              <a:t>ichiga</a:t>
            </a:r>
            <a:r>
              <a:rPr lang="en-US" sz="2400" dirty="0"/>
              <a:t> </a:t>
            </a:r>
            <a:r>
              <a:rPr lang="en-US" sz="2400" dirty="0" err="1"/>
              <a:t>oladi</a:t>
            </a:r>
            <a:r>
              <a:rPr lang="en-US" sz="2400" dirty="0"/>
              <a:t>:</a:t>
            </a:r>
          </a:p>
          <a:p>
            <a:pPr marL="0" indent="542925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400" dirty="0"/>
              <a:t>1.	</a:t>
            </a:r>
            <a:r>
              <a:rPr lang="en-US" sz="2400" dirty="0" err="1"/>
              <a:t>Tasodifiy</a:t>
            </a:r>
            <a:r>
              <a:rPr lang="en-US" sz="2400" dirty="0"/>
              <a:t> </a:t>
            </a:r>
            <a:r>
              <a:rPr lang="en-US" sz="2400" dirty="0" err="1"/>
              <a:t>to`plamning</a:t>
            </a:r>
            <a:r>
              <a:rPr lang="en-US" sz="2400" dirty="0"/>
              <a:t> </a:t>
            </a:r>
            <a:r>
              <a:rPr lang="en-US" sz="2400" dirty="0" err="1"/>
              <a:t>o`rtacha</a:t>
            </a:r>
            <a:r>
              <a:rPr lang="en-US" sz="2400" dirty="0"/>
              <a:t> </a:t>
            </a:r>
            <a:r>
              <a:rPr lang="en-US" sz="2400" dirty="0" err="1"/>
              <a:t>qiymati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dispersiyasi</a:t>
            </a:r>
            <a:r>
              <a:rPr lang="en-US" sz="2400" dirty="0"/>
              <a:t> </a:t>
            </a:r>
            <a:r>
              <a:rPr lang="en-US" sz="2400" dirty="0" err="1"/>
              <a:t>quyidagi</a:t>
            </a:r>
            <a:r>
              <a:rPr lang="en-US" sz="2400" dirty="0"/>
              <a:t> </a:t>
            </a:r>
            <a:r>
              <a:rPr lang="en-US" sz="2400" dirty="0" err="1"/>
              <a:t>formulalar</a:t>
            </a:r>
            <a:r>
              <a:rPr lang="en-US" sz="2400" dirty="0"/>
              <a:t> </a:t>
            </a:r>
            <a:r>
              <a:rPr lang="en-US" sz="2400" dirty="0" err="1"/>
              <a:t>bo`yicha</a:t>
            </a:r>
            <a:r>
              <a:rPr lang="en-US" sz="2400" dirty="0"/>
              <a:t> </a:t>
            </a:r>
            <a:r>
              <a:rPr lang="en-US" sz="2400" dirty="0" err="1"/>
              <a:t>aniqlanadi</a:t>
            </a:r>
            <a:r>
              <a:rPr lang="en-US" sz="2400" dirty="0"/>
              <a:t>:</a:t>
            </a:r>
          </a:p>
          <a:p>
            <a:pPr marL="0" indent="542925" algn="r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400" dirty="0"/>
              <a:t> 			(1.14)</a:t>
            </a:r>
          </a:p>
          <a:p>
            <a:pPr marL="0" indent="542925" algn="just">
              <a:lnSpc>
                <a:spcPct val="110000"/>
              </a:lnSpc>
              <a:spcBef>
                <a:spcPts val="0"/>
              </a:spcBef>
              <a:buNone/>
            </a:pPr>
            <a:endParaRPr lang="en-US" sz="2400" dirty="0"/>
          </a:p>
          <a:p>
            <a:pPr marL="0" indent="542925" algn="r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400" dirty="0"/>
              <a:t>      	      (1.15)</a:t>
            </a:r>
          </a:p>
          <a:p>
            <a:pPr marL="0" indent="542925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yerda</a:t>
            </a:r>
            <a:r>
              <a:rPr lang="en-US" sz="2400" dirty="0"/>
              <a:t>:  </a:t>
            </a:r>
            <a:r>
              <a:rPr lang="en-US" sz="2400" dirty="0" smtClean="0"/>
              <a:t>    - </a:t>
            </a:r>
            <a:r>
              <a:rPr lang="en-US" sz="2400" dirty="0" err="1"/>
              <a:t>o`rtacha</a:t>
            </a:r>
            <a:r>
              <a:rPr lang="en-US" sz="2400" dirty="0"/>
              <a:t> </a:t>
            </a:r>
            <a:r>
              <a:rPr lang="en-US" sz="2400" dirty="0" err="1"/>
              <a:t>qiymat</a:t>
            </a:r>
            <a:r>
              <a:rPr lang="en-US" sz="2400" dirty="0"/>
              <a:t>;</a:t>
            </a:r>
          </a:p>
          <a:p>
            <a:pPr marL="0" indent="542925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400" dirty="0"/>
              <a:t>m - </a:t>
            </a:r>
            <a:r>
              <a:rPr lang="en-US" sz="2400" dirty="0" err="1"/>
              <a:t>tasodifiy</a:t>
            </a:r>
            <a:r>
              <a:rPr lang="en-US" sz="2400" dirty="0"/>
              <a:t> </a:t>
            </a:r>
            <a:r>
              <a:rPr lang="en-US" sz="2400" dirty="0" err="1"/>
              <a:t>qiymatlar</a:t>
            </a:r>
            <a:r>
              <a:rPr lang="en-US" sz="2400" dirty="0"/>
              <a:t> </a:t>
            </a:r>
            <a:r>
              <a:rPr lang="en-US" sz="2400" dirty="0" err="1"/>
              <a:t>soni</a:t>
            </a:r>
            <a:r>
              <a:rPr lang="en-US" sz="2400" dirty="0"/>
              <a:t>;</a:t>
            </a:r>
          </a:p>
          <a:p>
            <a:pPr marL="0" indent="542925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400" dirty="0"/>
              <a:t>Y</a:t>
            </a:r>
            <a:r>
              <a:rPr lang="en-US" sz="2400" baseline="-25000" dirty="0"/>
              <a:t>i </a:t>
            </a:r>
            <a:r>
              <a:rPr lang="en-US" sz="2400" dirty="0"/>
              <a:t>- </a:t>
            </a:r>
            <a:r>
              <a:rPr lang="en-US" sz="2400" dirty="0" err="1"/>
              <a:t>tasodifiy</a:t>
            </a:r>
            <a:r>
              <a:rPr lang="en-US" sz="2400" dirty="0"/>
              <a:t> </a:t>
            </a:r>
            <a:r>
              <a:rPr lang="en-US" sz="2400" dirty="0" err="1"/>
              <a:t>qiymat</a:t>
            </a:r>
            <a:r>
              <a:rPr lang="en-US" sz="2400" dirty="0"/>
              <a:t>;</a:t>
            </a:r>
          </a:p>
          <a:p>
            <a:pPr marL="0" indent="542925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400" dirty="0"/>
              <a:t>D{Y} - </a:t>
            </a:r>
            <a:r>
              <a:rPr lang="en-US" sz="2400" dirty="0" err="1"/>
              <a:t>to`plamining</a:t>
            </a:r>
            <a:r>
              <a:rPr lang="en-US" sz="2400" dirty="0"/>
              <a:t> </a:t>
            </a:r>
            <a:r>
              <a:rPr lang="en-US" sz="2400" dirty="0" err="1"/>
              <a:t>dispersiyasi</a:t>
            </a:r>
            <a:r>
              <a:rPr lang="en-US" sz="2400" dirty="0" smtClean="0"/>
              <a:t>.</a:t>
            </a:r>
            <a:endParaRPr lang="en-US" sz="24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-114300" y="-666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4504344"/>
              </p:ext>
            </p:extLst>
          </p:nvPr>
        </p:nvGraphicFramePr>
        <p:xfrm>
          <a:off x="5133975" y="2220270"/>
          <a:ext cx="1695450" cy="93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0" name="Уравнение" r:id="rId3" imgW="774364" imgH="431613" progId="Equation.3">
                  <p:embed/>
                </p:oleObj>
              </mc:Choice>
              <mc:Fallback>
                <p:oleObj name="Уравнение" r:id="rId3" imgW="774364" imgH="431613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33975" y="2220270"/>
                        <a:ext cx="1695450" cy="935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69668537"/>
              </p:ext>
            </p:extLst>
          </p:nvPr>
        </p:nvGraphicFramePr>
        <p:xfrm>
          <a:off x="4653755" y="3156070"/>
          <a:ext cx="2884489" cy="7909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1" name="Уравнение" r:id="rId5" imgW="1574800" imgH="431800" progId="Equation.3">
                  <p:embed/>
                </p:oleObj>
              </mc:Choice>
              <mc:Fallback>
                <p:oleObj name="Уравнение" r:id="rId5" imgW="1574800" imgH="4318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3755" y="3156070"/>
                        <a:ext cx="2884489" cy="79090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5365510"/>
              </p:ext>
            </p:extLst>
          </p:nvPr>
        </p:nvGraphicFramePr>
        <p:xfrm>
          <a:off x="2409229" y="3728448"/>
          <a:ext cx="349647" cy="4370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2" name="Уравнение" r:id="rId7" imgW="152334" imgH="190417" progId="Equation.3">
                  <p:embed/>
                </p:oleObj>
              </mc:Choice>
              <mc:Fallback>
                <p:oleObj name="Уравнение" r:id="rId7" imgW="152334" imgH="190417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9229" y="3728448"/>
                        <a:ext cx="349647" cy="43705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1163323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552450" y="714376"/>
            <a:ext cx="1057275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600" dirty="0"/>
              <a:t>2.	Smirnov-Grabs </a:t>
            </a:r>
            <a:r>
              <a:rPr lang="en-US" sz="2600" dirty="0" err="1"/>
              <a:t>mezonining</a:t>
            </a:r>
            <a:r>
              <a:rPr lang="en-US" sz="2600" dirty="0"/>
              <a:t> </a:t>
            </a:r>
            <a:r>
              <a:rPr lang="en-US" sz="2600" dirty="0" err="1"/>
              <a:t>hisobiy</a:t>
            </a:r>
            <a:r>
              <a:rPr lang="en-US" sz="2600" dirty="0"/>
              <a:t> </a:t>
            </a:r>
            <a:r>
              <a:rPr lang="en-US" sz="2600" dirty="0" err="1"/>
              <a:t>qiymati</a:t>
            </a:r>
            <a:r>
              <a:rPr lang="en-US" sz="2600" dirty="0"/>
              <a:t> </a:t>
            </a:r>
            <a:r>
              <a:rPr lang="en-US" sz="2600" dirty="0" err="1"/>
              <a:t>topiladi</a:t>
            </a:r>
            <a:r>
              <a:rPr lang="en-US" sz="2600" dirty="0"/>
              <a:t>. Agar </a:t>
            </a:r>
            <a:r>
              <a:rPr lang="en-US" sz="2600" dirty="0" err="1"/>
              <a:t>keskin</a:t>
            </a:r>
            <a:r>
              <a:rPr lang="en-US" sz="2600" dirty="0"/>
              <a:t> </a:t>
            </a:r>
            <a:r>
              <a:rPr lang="en-US" sz="2600" dirty="0" err="1"/>
              <a:t>ajralgan</a:t>
            </a:r>
            <a:r>
              <a:rPr lang="en-US" sz="2600" dirty="0"/>
              <a:t> </a:t>
            </a:r>
            <a:r>
              <a:rPr lang="en-US" sz="2600" dirty="0" err="1"/>
              <a:t>qiymat</a:t>
            </a:r>
            <a:r>
              <a:rPr lang="en-US" sz="2600" dirty="0"/>
              <a:t> </a:t>
            </a:r>
            <a:r>
              <a:rPr lang="en-US" sz="2600" dirty="0" err="1"/>
              <a:t>to`plamdagi</a:t>
            </a:r>
            <a:r>
              <a:rPr lang="en-US" sz="2600" dirty="0"/>
              <a:t> </a:t>
            </a:r>
            <a:r>
              <a:rPr lang="en-US" sz="2600" dirty="0" err="1"/>
              <a:t>maksimal</a:t>
            </a:r>
            <a:r>
              <a:rPr lang="en-US" sz="2600" dirty="0"/>
              <a:t> </a:t>
            </a:r>
            <a:r>
              <a:rPr lang="en-US" sz="2600" dirty="0" err="1"/>
              <a:t>qiymat</a:t>
            </a:r>
            <a:r>
              <a:rPr lang="en-US" sz="2600" dirty="0"/>
              <a:t> </a:t>
            </a:r>
            <a:r>
              <a:rPr lang="en-US" sz="2600" dirty="0" err="1"/>
              <a:t>bo`lsa</a:t>
            </a:r>
            <a:r>
              <a:rPr lang="en-US" sz="2600" dirty="0"/>
              <a:t>, Smirnov-Grabs </a:t>
            </a:r>
            <a:r>
              <a:rPr lang="en-US" sz="2600" dirty="0" err="1"/>
              <a:t>mezoni</a:t>
            </a:r>
            <a:r>
              <a:rPr lang="en-US" sz="2600" dirty="0"/>
              <a:t> </a:t>
            </a:r>
            <a:r>
              <a:rPr lang="en-US" sz="2600" dirty="0" err="1"/>
              <a:t>quyidagicha</a:t>
            </a:r>
            <a:r>
              <a:rPr lang="en-US" sz="2600" dirty="0"/>
              <a:t> </a:t>
            </a:r>
            <a:r>
              <a:rPr lang="en-US" sz="2600" dirty="0" err="1"/>
              <a:t>hisoblanadi</a:t>
            </a:r>
            <a:r>
              <a:rPr lang="en-US" sz="2600" dirty="0"/>
              <a:t>:</a:t>
            </a:r>
          </a:p>
          <a:p>
            <a:pPr algn="just"/>
            <a:endParaRPr lang="en-US" sz="2600" dirty="0"/>
          </a:p>
          <a:p>
            <a:pPr algn="ctr"/>
            <a:r>
              <a:rPr lang="en-US" sz="2600" dirty="0" err="1"/>
              <a:t>V</a:t>
            </a:r>
            <a:r>
              <a:rPr lang="en-US" sz="2600" baseline="-25000" dirty="0" err="1"/>
              <a:t>Rmax</a:t>
            </a:r>
            <a:r>
              <a:rPr lang="en-US" sz="2600" dirty="0"/>
              <a:t> =  </a:t>
            </a:r>
            <a:r>
              <a:rPr lang="en-US" sz="2600" dirty="0" smtClean="0"/>
              <a:t>                           </a:t>
            </a:r>
            <a:r>
              <a:rPr lang="en-US" sz="2600" dirty="0"/>
              <a:t>	  </a:t>
            </a:r>
            <a:r>
              <a:rPr lang="en-US" sz="2600" dirty="0" smtClean="0"/>
              <a:t>              (</a:t>
            </a:r>
            <a:r>
              <a:rPr lang="en-US" sz="2600" dirty="0"/>
              <a:t>1.16</a:t>
            </a:r>
            <a:r>
              <a:rPr lang="en-US" sz="2600" dirty="0" smtClean="0"/>
              <a:t>)</a:t>
            </a:r>
          </a:p>
          <a:p>
            <a:pPr algn="ctr"/>
            <a:endParaRPr lang="en-US" sz="2600" dirty="0"/>
          </a:p>
          <a:p>
            <a:pPr algn="just"/>
            <a:r>
              <a:rPr lang="en-US" sz="2600" dirty="0"/>
              <a:t>Agar </a:t>
            </a:r>
            <a:r>
              <a:rPr lang="en-US" sz="2600" dirty="0" err="1"/>
              <a:t>keskin</a:t>
            </a:r>
            <a:r>
              <a:rPr lang="en-US" sz="2600" dirty="0"/>
              <a:t> </a:t>
            </a:r>
            <a:r>
              <a:rPr lang="en-US" sz="2600" dirty="0" err="1"/>
              <a:t>ajralgan</a:t>
            </a:r>
            <a:r>
              <a:rPr lang="en-US" sz="2600" dirty="0"/>
              <a:t> </a:t>
            </a:r>
            <a:r>
              <a:rPr lang="en-US" sz="2600" dirty="0" err="1"/>
              <a:t>qiymat</a:t>
            </a:r>
            <a:r>
              <a:rPr lang="en-US" sz="2600" dirty="0"/>
              <a:t> </a:t>
            </a:r>
            <a:r>
              <a:rPr lang="en-US" sz="2600" dirty="0" err="1"/>
              <a:t>to`plamning</a:t>
            </a:r>
            <a:r>
              <a:rPr lang="en-US" sz="2600" dirty="0"/>
              <a:t> minimal </a:t>
            </a:r>
            <a:r>
              <a:rPr lang="en-US" sz="2600" dirty="0" err="1"/>
              <a:t>qiymati</a:t>
            </a:r>
            <a:r>
              <a:rPr lang="en-US" sz="2600" dirty="0"/>
              <a:t> </a:t>
            </a:r>
            <a:r>
              <a:rPr lang="en-US" sz="2600" dirty="0" err="1"/>
              <a:t>bo`lsa</a:t>
            </a:r>
            <a:r>
              <a:rPr lang="en-US" sz="2600" dirty="0"/>
              <a:t>, </a:t>
            </a:r>
            <a:r>
              <a:rPr lang="en-US" sz="2600" dirty="0" err="1"/>
              <a:t>mezon</a:t>
            </a:r>
            <a:r>
              <a:rPr lang="en-US" sz="2600" dirty="0"/>
              <a:t> </a:t>
            </a:r>
            <a:r>
              <a:rPr lang="en-US" sz="2600" dirty="0" err="1"/>
              <a:t>quyidagicha</a:t>
            </a:r>
            <a:r>
              <a:rPr lang="en-US" sz="2600" dirty="0"/>
              <a:t> </a:t>
            </a:r>
            <a:r>
              <a:rPr lang="en-US" sz="2600" dirty="0" err="1"/>
              <a:t>hisoblanadi</a:t>
            </a:r>
            <a:r>
              <a:rPr lang="en-US" sz="2600" dirty="0"/>
              <a:t>:</a:t>
            </a:r>
          </a:p>
          <a:p>
            <a:pPr algn="ctr"/>
            <a:r>
              <a:rPr lang="en-US" sz="2600" dirty="0" err="1"/>
              <a:t>V</a:t>
            </a:r>
            <a:r>
              <a:rPr lang="en-US" sz="2600" baseline="-25000" dirty="0" err="1"/>
              <a:t>Rmin</a:t>
            </a:r>
            <a:r>
              <a:rPr lang="en-US" sz="2600" dirty="0"/>
              <a:t> =  </a:t>
            </a:r>
            <a:r>
              <a:rPr lang="en-US" sz="2600" dirty="0" smtClean="0"/>
              <a:t>                                               (</a:t>
            </a:r>
            <a:r>
              <a:rPr lang="en-US" sz="2600" dirty="0"/>
              <a:t>1.17)   </a:t>
            </a:r>
            <a:endParaRPr lang="en-US" sz="2600" dirty="0" smtClean="0"/>
          </a:p>
          <a:p>
            <a:pPr algn="ctr"/>
            <a:endParaRPr lang="en-US" sz="2600" dirty="0"/>
          </a:p>
          <a:p>
            <a:pPr algn="just"/>
            <a:r>
              <a:rPr lang="en-US" sz="2600" dirty="0" err="1"/>
              <a:t>bu</a:t>
            </a:r>
            <a:r>
              <a:rPr lang="en-US" sz="2600" dirty="0"/>
              <a:t> </a:t>
            </a:r>
            <a:r>
              <a:rPr lang="en-US" sz="2600" dirty="0" err="1"/>
              <a:t>yerda</a:t>
            </a:r>
            <a:r>
              <a:rPr lang="en-US" sz="2600" dirty="0"/>
              <a:t>: </a:t>
            </a:r>
            <a:r>
              <a:rPr lang="en-US" sz="2600" dirty="0" err="1"/>
              <a:t>V</a:t>
            </a:r>
            <a:r>
              <a:rPr lang="en-US" sz="2600" baseline="-25000" dirty="0" err="1"/>
              <a:t>Rmax</a:t>
            </a:r>
            <a:r>
              <a:rPr lang="en-US" sz="2600" dirty="0"/>
              <a:t>, </a:t>
            </a:r>
            <a:r>
              <a:rPr lang="en-US" sz="2600" dirty="0" err="1"/>
              <a:t>V</a:t>
            </a:r>
            <a:r>
              <a:rPr lang="en-US" sz="2600" baseline="-25000" dirty="0" err="1"/>
              <a:t>Rmin</a:t>
            </a:r>
            <a:r>
              <a:rPr lang="en-US" sz="2600" dirty="0"/>
              <a:t> - Smirnov-Grabs </a:t>
            </a:r>
            <a:r>
              <a:rPr lang="en-US" sz="2600" dirty="0" err="1"/>
              <a:t>mezonining</a:t>
            </a:r>
            <a:r>
              <a:rPr lang="en-US" sz="2600" dirty="0"/>
              <a:t> </a:t>
            </a:r>
            <a:r>
              <a:rPr lang="en-US" sz="2600" dirty="0" err="1"/>
              <a:t>hisoblangan</a:t>
            </a:r>
            <a:r>
              <a:rPr lang="en-US" sz="2600" dirty="0"/>
              <a:t> </a:t>
            </a:r>
            <a:r>
              <a:rPr lang="en-US" sz="2600" dirty="0" err="1"/>
              <a:t>qiymatlari</a:t>
            </a:r>
            <a:r>
              <a:rPr lang="en-US" sz="2600" dirty="0"/>
              <a:t>; </a:t>
            </a:r>
          </a:p>
          <a:p>
            <a:pPr algn="just"/>
            <a:r>
              <a:rPr lang="en-US" sz="2600" dirty="0"/>
              <a:t>S{Y} - </a:t>
            </a:r>
            <a:r>
              <a:rPr lang="en-US" sz="2600" dirty="0" err="1"/>
              <a:t>o`rtacha</a:t>
            </a:r>
            <a:r>
              <a:rPr lang="en-US" sz="2600" dirty="0"/>
              <a:t> </a:t>
            </a:r>
            <a:r>
              <a:rPr lang="en-US" sz="2600" dirty="0" err="1"/>
              <a:t>kvadratik</a:t>
            </a:r>
            <a:r>
              <a:rPr lang="en-US" sz="2600" dirty="0"/>
              <a:t> </a:t>
            </a:r>
            <a:r>
              <a:rPr lang="en-US" sz="2600" dirty="0" err="1"/>
              <a:t>xato</a:t>
            </a:r>
            <a:r>
              <a:rPr lang="en-US" sz="2600" dirty="0"/>
              <a:t>;  S{Y} =   </a:t>
            </a: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3206191"/>
              </p:ext>
            </p:extLst>
          </p:nvPr>
        </p:nvGraphicFramePr>
        <p:xfrm>
          <a:off x="4600574" y="1919645"/>
          <a:ext cx="2704862" cy="10997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9" name="Уравнение" r:id="rId3" imgW="1155700" imgH="469900" progId="Equation.3">
                  <p:embed/>
                </p:oleObj>
              </mc:Choice>
              <mc:Fallback>
                <p:oleObj name="Уравнение" r:id="rId3" imgW="1155700" imgH="4699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00574" y="1919645"/>
                        <a:ext cx="2704862" cy="109977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7483872"/>
              </p:ext>
            </p:extLst>
          </p:nvPr>
        </p:nvGraphicFramePr>
        <p:xfrm>
          <a:off x="4508499" y="3590923"/>
          <a:ext cx="2625725" cy="1018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0" name="Уравнение" r:id="rId5" imgW="1181100" imgH="457200" progId="Equation.3">
                  <p:embed/>
                </p:oleObj>
              </mc:Choice>
              <mc:Fallback>
                <p:oleObj name="Уравнение" r:id="rId5" imgW="1181100" imgH="4572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8499" y="3590923"/>
                        <a:ext cx="2625725" cy="10181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6" name="Объект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7111589"/>
              </p:ext>
            </p:extLst>
          </p:nvPr>
        </p:nvGraphicFramePr>
        <p:xfrm>
          <a:off x="5539580" y="5053553"/>
          <a:ext cx="598489" cy="4987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1" name="Уравнение" r:id="rId7" imgW="279279" imgH="215806" progId="Equation.3">
                  <p:embed/>
                </p:oleObj>
              </mc:Choice>
              <mc:Fallback>
                <p:oleObj name="Уравнение" r:id="rId7" imgW="279279" imgH="215806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39580" y="5053553"/>
                        <a:ext cx="598489" cy="49874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8800928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95325" y="371475"/>
            <a:ext cx="10220325" cy="5036547"/>
          </a:xfrm>
        </p:spPr>
        <p:txBody>
          <a:bodyPr>
            <a:noAutofit/>
          </a:bodyPr>
          <a:lstStyle/>
          <a:p>
            <a:pPr marL="0" indent="447675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Hisoblangan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qiymatlar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600" baseline="-25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Rmax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600" baseline="-25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Rmin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topilgach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mezonning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jadvaldagi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solishtiriladi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Agar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600" baseline="-25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Rmax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&gt; V</a:t>
            </a:r>
            <a:r>
              <a:rPr lang="en-US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600" baseline="-25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Rmin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&gt; V</a:t>
            </a:r>
            <a:r>
              <a:rPr lang="en-US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bo`lsa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keskin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ajralgan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600" baseline="-25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Imax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baseline="-25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600" baseline="-250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Imin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tashlab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yuboriladi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keyingi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statistik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ishlovga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kiritilmaydi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47675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Grubbs  "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sinov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statistik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sinov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qo`pol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xato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baholari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bo`ysunishlarini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Faqatgina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değişkenli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ma'lumotlar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normal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tarqatish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. 1950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Frank Grubbs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taklif</a:t>
            </a:r>
            <a:r>
              <a:rPr lang="en-US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uz-Cyrl-UZ" sz="2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600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47675" algn="just" fontAlgn="base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Grubbs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testi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600" dirty="0">
                <a:solidFill>
                  <a:srgbClr val="3366CC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hlinkClick r:id="rId2" tooltip="Oddiy taqsimot"/>
              </a:rPr>
              <a:t>normal </a:t>
            </a:r>
            <a:r>
              <a:rPr lang="en-US" sz="2600" dirty="0" err="1">
                <a:solidFill>
                  <a:srgbClr val="3366CC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hlinkClick r:id="rId2" tooltip="Oddiy taqsimot"/>
              </a:rPr>
              <a:t>taqsimot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taxminiga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asoslanadi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 . 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Grubbs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mezonini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hisoblashdan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oldin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ma'lumotlarni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normal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taqsimot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600" dirty="0" smtClean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383232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95325" y="371475"/>
            <a:ext cx="10220325" cy="5036547"/>
          </a:xfrm>
        </p:spPr>
        <p:txBody>
          <a:bodyPr>
            <a:noAutofit/>
          </a:bodyPr>
          <a:lstStyle/>
          <a:p>
            <a:pPr marL="0" indent="0" algn="just" fontAlgn="base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Grubbsning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mezonlari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takrorlash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bitta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ustunlikni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aniqlaydi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ortiqcha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ma'lumotlar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to`plamidan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o`chiriladi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test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qiymatlar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topilguncha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takrorlanadi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birga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marta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takrorlash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aniqlanish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ehtimolini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o`zgartiradi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mezonni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6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undan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qiymatlarda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qo`llamaslik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vaziyatda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aksariyat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fikrlar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haddan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ko`rsatkich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 fontAlgn="base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Grubbsning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mezonlari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600" dirty="0" err="1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hlinkClick r:id="rId2" tooltip="Statistik gipotezalarni sinovdan o'tkazish"/>
              </a:rPr>
              <a:t>gipotezalar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belgilanadi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 :</a:t>
            </a:r>
            <a:endParaRPr lang="ru-RU" sz="2600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 fontAlgn="base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H </a:t>
            </a:r>
            <a:r>
              <a:rPr lang="en-US" sz="2600" baseline="-250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 :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Ma'lumotlar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bazasida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ortiqcha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ko`rsatkichlar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600" dirty="0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20212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endParaRPr lang="ru-RU" sz="2600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600" dirty="0" smtClean="0">
                <a:latin typeface="+mj-lt"/>
                <a:ea typeface="Times New Roman" panose="02020603050405020304" pitchFamily="18" charset="0"/>
              </a:rPr>
              <a:t>    H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 </a:t>
            </a:r>
            <a:r>
              <a:rPr lang="en-US" sz="2600" baseline="-25000" dirty="0">
                <a:latin typeface="+mj-lt"/>
                <a:ea typeface="Times New Roman" panose="02020603050405020304" pitchFamily="18" charset="0"/>
              </a:rPr>
              <a:t>a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 :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Ma'lumotlar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to`plamida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kamida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bitta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ustunlik</a:t>
            </a:r>
            <a:r>
              <a:rPr lang="en-US" sz="2600" dirty="0"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+mj-lt"/>
                <a:ea typeface="Times New Roman" panose="02020603050405020304" pitchFamily="18" charset="0"/>
              </a:rPr>
              <a:t>mavjud</a:t>
            </a:r>
            <a:endParaRPr lang="ru-RU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0087195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38125" y="96173"/>
            <a:ext cx="11811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/>
              <a:t>FOYDALANILGAN ADABIYOTLAR:</a:t>
            </a:r>
          </a:p>
          <a:p>
            <a:r>
              <a:rPr lang="en-US" sz="2000" dirty="0"/>
              <a:t>REFERENCES:</a:t>
            </a:r>
          </a:p>
          <a:p>
            <a:r>
              <a:rPr lang="en-US" sz="2000" dirty="0"/>
              <a:t>1. Klaus </a:t>
            </a:r>
            <a:r>
              <a:rPr lang="en-US" sz="2000" dirty="0" err="1"/>
              <a:t>Hinkelmann</a:t>
            </a:r>
            <a:r>
              <a:rPr lang="en-US" sz="2000" dirty="0"/>
              <a:t>, </a:t>
            </a:r>
            <a:r>
              <a:rPr lang="en-US" sz="2000" dirty="0" err="1"/>
              <a:t>Ockar</a:t>
            </a:r>
            <a:r>
              <a:rPr lang="en-US" sz="2000" dirty="0"/>
              <a:t> </a:t>
            </a:r>
            <a:r>
              <a:rPr lang="en-US" sz="2000" dirty="0" err="1"/>
              <a:t>Kempthorne</a:t>
            </a:r>
            <a:r>
              <a:rPr lang="en-US" sz="2000" dirty="0"/>
              <a:t>. Design and Analysis of Experiments. Volume 1. Introduction to Experimental Design. Wiley, 2008.</a:t>
            </a:r>
          </a:p>
          <a:p>
            <a:r>
              <a:rPr lang="en-US" sz="2000" dirty="0"/>
              <a:t>2.  Klaus </a:t>
            </a:r>
            <a:r>
              <a:rPr lang="en-US" sz="2000" dirty="0" err="1"/>
              <a:t>Hinkelmann</a:t>
            </a:r>
            <a:r>
              <a:rPr lang="en-US" sz="2000" dirty="0"/>
              <a:t>, </a:t>
            </a:r>
            <a:r>
              <a:rPr lang="en-US" sz="2000" dirty="0" err="1"/>
              <a:t>Ockar</a:t>
            </a:r>
            <a:r>
              <a:rPr lang="en-US" sz="2000" dirty="0"/>
              <a:t> </a:t>
            </a:r>
            <a:r>
              <a:rPr lang="en-US" sz="2000" dirty="0" err="1"/>
              <a:t>Kempthorne</a:t>
            </a:r>
            <a:r>
              <a:rPr lang="en-US" sz="2000" dirty="0"/>
              <a:t>. Advanced Experimental Design. </a:t>
            </a:r>
            <a:r>
              <a:rPr lang="en-US" sz="2000" dirty="0" err="1"/>
              <a:t>Vol-ume</a:t>
            </a:r>
            <a:r>
              <a:rPr lang="en-US" sz="2000" dirty="0"/>
              <a:t> 2. Introduction to Experimental Design. Wiley, 2005.</a:t>
            </a:r>
          </a:p>
          <a:p>
            <a:r>
              <a:rPr lang="en-US" sz="2000" dirty="0"/>
              <a:t>3. </a:t>
            </a:r>
            <a:r>
              <a:rPr lang="ru-RU" sz="2000" dirty="0"/>
              <a:t>Основы научных исследований. Под. ред. Крутикова В.И. и Попова В.В. -Москва: "Высшая школа", 1989.</a:t>
            </a:r>
          </a:p>
          <a:p>
            <a:r>
              <a:rPr lang="ru-RU" sz="2000" dirty="0"/>
              <a:t>4. Рашидов Н.Р., </a:t>
            </a:r>
            <a:r>
              <a:rPr lang="ru-RU" sz="2000" dirty="0" err="1"/>
              <a:t>Закин</a:t>
            </a:r>
            <a:r>
              <a:rPr lang="ru-RU" sz="2000" dirty="0"/>
              <a:t> Х.Я. Основы научного исследования. -Ташкент: </a:t>
            </a:r>
            <a:r>
              <a:rPr lang="ru-RU" sz="2000" dirty="0" err="1"/>
              <a:t>Ўки-тувчи</a:t>
            </a:r>
            <a:r>
              <a:rPr lang="ru-RU" sz="2000" dirty="0"/>
              <a:t>, 1979. -184 с.</a:t>
            </a:r>
          </a:p>
          <a:p>
            <a:r>
              <a:rPr lang="ru-RU" sz="2000" dirty="0"/>
              <a:t>5. </a:t>
            </a:r>
            <a:r>
              <a:rPr lang="ru-RU" sz="2000" dirty="0" err="1"/>
              <a:t>Авдонькин</a:t>
            </a:r>
            <a:r>
              <a:rPr lang="ru-RU" sz="2000" dirty="0"/>
              <a:t> Ф.Н. Теоретические основы технической эксплуатации </a:t>
            </a:r>
            <a:r>
              <a:rPr lang="ru-RU" sz="2000" dirty="0" err="1"/>
              <a:t>автомо-билей</a:t>
            </a:r>
            <a:r>
              <a:rPr lang="ru-RU" sz="2000" dirty="0"/>
              <a:t>. Москва: Транспорт, 1985. -215 с.</a:t>
            </a:r>
          </a:p>
          <a:p>
            <a:r>
              <a:rPr lang="ru-RU" sz="2000" dirty="0"/>
              <a:t>6. Бородин В.Л.,  </a:t>
            </a:r>
            <a:r>
              <a:rPr lang="ru-RU" sz="2000" dirty="0" err="1"/>
              <a:t>Вощинин</a:t>
            </a:r>
            <a:r>
              <a:rPr lang="ru-RU" sz="2000" dirty="0"/>
              <a:t> П.А., Иванов А.З. и др. Статистические методы в инженерных исследованиях. -Москва: Высшая школа, 1983.</a:t>
            </a:r>
          </a:p>
          <a:p>
            <a:r>
              <a:rPr lang="ru-RU" sz="2000" dirty="0"/>
              <a:t>7. </a:t>
            </a:r>
            <a:r>
              <a:rPr lang="ru-RU" sz="2000" dirty="0" err="1"/>
              <a:t>Венцель</a:t>
            </a:r>
            <a:r>
              <a:rPr lang="ru-RU" sz="2000" dirty="0"/>
              <a:t> С.С. Теория вероятностей. - Москва: Наука, 1969.</a:t>
            </a:r>
          </a:p>
          <a:p>
            <a:r>
              <a:rPr lang="ru-RU" sz="2000" dirty="0"/>
              <a:t>8. Волков Е.А. Численные методы. -Москва, 1987. 248 с. </a:t>
            </a:r>
          </a:p>
          <a:p>
            <a:r>
              <a:rPr lang="ru-RU" sz="2000" dirty="0"/>
              <a:t>9. Ермаков С.М., Михайлов Г.А. Статистическое моделирование. - Москва: Наука, 1982. 286 с.</a:t>
            </a:r>
          </a:p>
          <a:p>
            <a:r>
              <a:rPr lang="ru-RU" sz="2000" dirty="0"/>
              <a:t>10. Марчук Г.И. Методы вычислительной математики. -Москва: 1980. - 536 с.</a:t>
            </a:r>
          </a:p>
          <a:p>
            <a:r>
              <a:rPr lang="ru-RU" sz="2000" dirty="0"/>
              <a:t>11. Теория  прогнозирования  и принятия решений.  Под. ред. .</a:t>
            </a:r>
            <a:r>
              <a:rPr lang="ru-RU" sz="2000" dirty="0" err="1"/>
              <a:t>А.Саркисяна</a:t>
            </a:r>
            <a:r>
              <a:rPr lang="ru-RU" sz="2000" dirty="0"/>
              <a:t>.-Москва: Высшая школа, 1977.-351 </a:t>
            </a:r>
            <a:r>
              <a:rPr lang="ru-RU" sz="2000" dirty="0" smtClean="0"/>
              <a:t>с</a:t>
            </a:r>
            <a:r>
              <a:rPr lang="en-US" sz="2000" dirty="0" smtClean="0"/>
              <a:t>,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6314774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ое мероприятие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Главное мероприятие</Template>
  <TotalTime>499</TotalTime>
  <Words>2649</Words>
  <Application>Microsoft Office PowerPoint</Application>
  <PresentationFormat>Широкоэкранный</PresentationFormat>
  <Paragraphs>190</Paragraphs>
  <Slides>38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46" baseType="lpstr">
      <vt:lpstr>Arial</vt:lpstr>
      <vt:lpstr>Calibri</vt:lpstr>
      <vt:lpstr>Impact</vt:lpstr>
      <vt:lpstr>PeterburgUz</vt:lpstr>
      <vt:lpstr>Symbol</vt:lpstr>
      <vt:lpstr>Times New Roman</vt:lpstr>
      <vt:lpstr>Главное мероприятие</vt:lpstr>
      <vt:lpstr>Уравнение</vt:lpstr>
      <vt:lpstr>4-MAVZU: EKSPERIMENT NATIJALARINING XATOLIKLARI</vt:lpstr>
      <vt:lpstr>4-MAVZU: EKSPERIMENT NATIJALARINING XATOLIKLARI</vt:lpstr>
      <vt:lpstr>1. O`LCHAM VA O`LCHAM TURLARI</vt:lpstr>
      <vt:lpstr>Презентация PowerPoint</vt:lpstr>
      <vt:lpstr>Презентация PowerPoint</vt:lpstr>
      <vt:lpstr> 2. O`LCHASH XATOLARI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3. O`LCHOV VOSITALARINING ANIQLIGI.</vt:lpstr>
      <vt:lpstr>Презентация PowerPoint</vt:lpstr>
      <vt:lpstr>Презентация PowerPoint</vt:lpstr>
      <vt:lpstr>Презентация PowerPoint</vt:lpstr>
      <vt:lpstr>4. DASTLABKI TAJRIBANI TAYYORLASH VA UNI O`TKAZISH. </vt:lpstr>
      <vt:lpstr>Презентация PowerPoint</vt:lpstr>
      <vt:lpstr>Презентация PowerPoint</vt:lpstr>
      <vt:lpstr>5. TAJRIBANING KESKIN AJRALGAN NATIJALARINI TASHLAB YUBORISH USULLARI.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1-MAVZU:  “Eksperimentni rejalashtirish va statistik taxlil” fanining umumiy asoslari.</dc:title>
  <dc:creator>Пользователь Windows</dc:creator>
  <cp:lastModifiedBy>Пользователь Windows</cp:lastModifiedBy>
  <cp:revision>45</cp:revision>
  <dcterms:created xsi:type="dcterms:W3CDTF">2021-03-23T03:40:31Z</dcterms:created>
  <dcterms:modified xsi:type="dcterms:W3CDTF">2021-04-14T05:02:19Z</dcterms:modified>
</cp:coreProperties>
</file>