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diagrams/layout9.xml" ContentType="application/vnd.openxmlformats-officedocument.drawingml.diagramLayout+xml"/>
  <Default Extension="rels" ContentType="application/vnd.openxmlformats-package.relationships+xml"/>
  <Default Extension="xml" ContentType="application/xml"/>
  <Override PartName="/ppt/diagrams/layout7.xml" ContentType="application/vnd.openxmlformats-officedocument.drawingml.diagramLayout+xml"/>
  <Override PartName="/ppt/diagrams/data8.xml" ContentType="application/vnd.openxmlformats-officedocument.drawingml.diagramData+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4.xml" ContentType="application/vnd.openxmlformats-officedocument.drawingml.diagramLayout+xml"/>
  <Override PartName="/ppt/diagrams/layout5.xml" ContentType="application/vnd.openxmlformats-officedocument.drawingml.diagramLayout+xml"/>
  <Override PartName="/ppt/diagrams/data6.xml" ContentType="application/vnd.openxmlformats-officedocument.drawingml.diagramData+xml"/>
  <Override PartName="/ppt/diagrams/data7.xml" ContentType="application/vnd.openxmlformats-officedocument.drawingml.diagramData+xml"/>
  <Override PartName="/ppt/diagrams/colors9.xml" ContentType="application/vnd.openxmlformats-officedocument.drawingml.diagramColors+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layout3.xml" ContentType="application/vnd.openxmlformats-officedocument.drawingml.diagramLayout+xml"/>
  <Override PartName="/ppt/diagrams/data4.xml" ContentType="application/vnd.openxmlformats-officedocument.drawingml.diagramData+xml"/>
  <Override PartName="/ppt/diagrams/data5.xml" ContentType="application/vnd.openxmlformats-officedocument.drawingml.diagramData+xml"/>
  <Override PartName="/ppt/diagrams/colors7.xml" ContentType="application/vnd.openxmlformats-officedocument.drawingml.diagramColors+xml"/>
  <Override PartName="/ppt/diagrams/colors8.xml" ContentType="application/vnd.openxmlformats-officedocument.drawingml.diagramColors+xml"/>
  <Override PartName="/ppt/diagrams/layout1.xml" ContentType="application/vnd.openxmlformats-officedocument.drawingml.diagramLayout+xml"/>
  <Override PartName="/ppt/diagrams/data2.xml" ContentType="application/vnd.openxmlformats-officedocument.drawingml.diagramData+xml"/>
  <Override PartName="/ppt/diagrams/data3.xml" ContentType="application/vnd.openxmlformats-officedocument.drawingml.diagramData+xml"/>
  <Override PartName="/ppt/diagrams/colors5.xml" ContentType="application/vnd.openxmlformats-officedocument.drawingml.diagramColors+xml"/>
  <Override PartName="/ppt/diagrams/colors6.xml" ContentType="application/vnd.openxmlformats-officedocument.drawingml.diagramColors+xml"/>
  <Override PartName="/ppt/diagrams/quickStyle8.xml" ContentType="application/vnd.openxmlformats-officedocument.drawingml.diagramStyle+xml"/>
  <Override PartName="/ppt/diagrams/quickStyle9.xml" ContentType="application/vnd.openxmlformats-officedocument.drawingml.diagramStyl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diagrams/colors3.xml" ContentType="application/vnd.openxmlformats-officedocument.drawingml.diagramColors+xml"/>
  <Override PartName="/ppt/diagrams/colors4.xml" ContentType="application/vnd.openxmlformats-officedocument.drawingml.diagramColors+xml"/>
  <Override PartName="/ppt/diagrams/quickStyle6.xml" ContentType="application/vnd.openxmlformats-officedocument.drawingml.diagramStyle+xml"/>
  <Override PartName="/ppt/diagrams/quickStyle7.xml" ContentType="application/vnd.openxmlformats-officedocument.drawingml.diagramStyl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diagrams/colors2.xml" ContentType="application/vnd.openxmlformats-officedocument.drawingml.diagramColors+xml"/>
  <Override PartName="/ppt/diagrams/quickStyle5.xml" ContentType="application/vnd.openxmlformats-officedocument.drawingml.diagramStyl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diagrams/quickStyle3.xml" ContentType="application/vnd.openxmlformats-officedocument.drawingml.diagramStyle+xml"/>
  <Override PartName="/ppt/slides/slide1.xml" ContentType="application/vnd.openxmlformats-officedocument.presentationml.slide+xml"/>
  <Default Extension="jpeg" ContentType="image/jpeg"/>
  <Override PartName="/ppt/slideLayouts/slideLayout3.xml" ContentType="application/vnd.openxmlformats-officedocument.presentationml.slideLayout+xml"/>
  <Override PartName="/ppt/diagrams/quickStyle1.xml" ContentType="application/vnd.openxmlformats-officedocument.drawingml.diagramStyle+xml"/>
  <Override PartName="/ppt/diagrams/layout8.xml" ContentType="application/vnd.openxmlformats-officedocument.drawingml.diagramLayout+xml"/>
  <Override PartName="/ppt/presentation.xml" ContentType="application/vnd.openxmlformats-officedocument.presentationml.presentation.main+xml"/>
  <Override PartName="/ppt/slideLayouts/slideLayout1.xml" ContentType="application/vnd.openxmlformats-officedocument.presentationml.slideLayout+xml"/>
  <Override PartName="/ppt/diagrams/layout6.xml" ContentType="application/vnd.openxmlformats-officedocument.drawingml.diagramLayout+xml"/>
  <Override PartName="/ppt/diagrams/data9.xml" ContentType="application/vnd.openxmlformats-officedocument.drawingml.diagramData+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5" r:id="rId1"/>
  </p:sldMasterIdLst>
  <p:sldIdLst>
    <p:sldId id="256" r:id="rId2"/>
    <p:sldId id="267" r:id="rId3"/>
    <p:sldId id="284" r:id="rId4"/>
    <p:sldId id="298" r:id="rId5"/>
    <p:sldId id="285" r:id="rId6"/>
    <p:sldId id="286" r:id="rId7"/>
    <p:sldId id="287" r:id="rId8"/>
    <p:sldId id="288" r:id="rId9"/>
    <p:sldId id="289" r:id="rId10"/>
    <p:sldId id="290" r:id="rId11"/>
    <p:sldId id="291" r:id="rId12"/>
    <p:sldId id="278" r:id="rId13"/>
  </p:sldIdLst>
  <p:sldSz cx="12192000" cy="6858000"/>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p:cViewPr varScale="1">
        <p:scale>
          <a:sx n="68" d="100"/>
          <a:sy n="68" d="100"/>
        </p:scale>
        <p:origin x="-786" y="-9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F7B290B-0835-462B-AB22-CF906C50844E}"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ru-RU"/>
        </a:p>
      </dgm:t>
    </dgm:pt>
    <dgm:pt modelId="{1FB770D6-6D3D-4BDA-B37D-003A95AFFB76}">
      <dgm:prSet custT="1"/>
      <dgm:spPr>
        <a:solidFill>
          <a:srgbClr val="FFFF00">
            <a:alpha val="90000"/>
          </a:srgbClr>
        </a:solidFill>
      </dgm:spPr>
      <dgm:t>
        <a:bodyPr/>
        <a:lstStyle/>
        <a:p>
          <a:pPr rtl="0"/>
          <a:r>
            <a:rPr lang="uz-Cyrl-UZ" sz="3600" dirty="0" smtClean="0"/>
            <a:t>O’</a:t>
          </a:r>
          <a:r>
            <a:rPr lang="en-US" sz="3600" dirty="0" smtClean="0"/>
            <a:t>ZGARMAS </a:t>
          </a:r>
          <a:r>
            <a:rPr lang="uz-Cyrl-UZ" sz="3600" dirty="0" smtClean="0"/>
            <a:t>TEMPERATURADA SODIR BO’LADIGAN TERMODINAMIK JARAYON </a:t>
          </a:r>
          <a:r>
            <a:rPr lang="uz-Cyrl-UZ" sz="3600" b="1" dirty="0" smtClean="0">
              <a:solidFill>
                <a:srgbClr val="FF0000"/>
              </a:solidFill>
            </a:rPr>
            <a:t>IZOTERMIK JARAYON </a:t>
          </a:r>
          <a:r>
            <a:rPr lang="uz-Cyrl-UZ" sz="3600" dirty="0" smtClean="0"/>
            <a:t>DEYILADI</a:t>
          </a:r>
          <a:endParaRPr lang="ru-RU" sz="3600" b="0" i="0" baseline="0" dirty="0"/>
        </a:p>
      </dgm:t>
    </dgm:pt>
    <dgm:pt modelId="{817A6619-84CE-4142-9FF1-70F84E9DFD3B}" type="parTrans" cxnId="{9F648E72-BEBC-4FB9-83AD-0073DB41F99D}">
      <dgm:prSet/>
      <dgm:spPr/>
      <dgm:t>
        <a:bodyPr/>
        <a:lstStyle/>
        <a:p>
          <a:endParaRPr lang="ru-RU"/>
        </a:p>
      </dgm:t>
    </dgm:pt>
    <dgm:pt modelId="{4FDC25D4-9811-4454-9D5B-71F1A1193878}" type="sibTrans" cxnId="{9F648E72-BEBC-4FB9-83AD-0073DB41F99D}">
      <dgm:prSet/>
      <dgm:spPr/>
      <dgm:t>
        <a:bodyPr/>
        <a:lstStyle/>
        <a:p>
          <a:endParaRPr lang="ru-RU"/>
        </a:p>
      </dgm:t>
    </dgm:pt>
    <dgm:pt modelId="{C7297ED8-6BF0-4598-80D5-3994A56B4926}">
      <dgm:prSet/>
      <dgm:spPr>
        <a:solidFill>
          <a:srgbClr val="92D050"/>
        </a:solidFill>
      </dgm:spPr>
      <dgm:t>
        <a:bodyPr/>
        <a:lstStyle/>
        <a:p>
          <a:pPr rtl="0"/>
          <a:endParaRPr lang="en-US" b="0" i="0" baseline="0" dirty="0">
            <a:latin typeface="Times New Roman" pitchFamily="18" charset="0"/>
            <a:cs typeface="Times New Roman" pitchFamily="18" charset="0"/>
          </a:endParaRPr>
        </a:p>
      </dgm:t>
    </dgm:pt>
    <dgm:pt modelId="{057A35E2-1644-4111-956A-267EAF9A47A7}" type="parTrans" cxnId="{641E8E31-F59C-4D12-AE66-38A24104D377}">
      <dgm:prSet/>
      <dgm:spPr/>
      <dgm:t>
        <a:bodyPr/>
        <a:lstStyle/>
        <a:p>
          <a:endParaRPr lang="ru-RU"/>
        </a:p>
      </dgm:t>
    </dgm:pt>
    <dgm:pt modelId="{2C833B0E-17E6-4536-8E27-05CB50EC0C41}" type="sibTrans" cxnId="{641E8E31-F59C-4D12-AE66-38A24104D377}">
      <dgm:prSet/>
      <dgm:spPr/>
      <dgm:t>
        <a:bodyPr/>
        <a:lstStyle/>
        <a:p>
          <a:endParaRPr lang="ru-RU"/>
        </a:p>
      </dgm:t>
    </dgm:pt>
    <dgm:pt modelId="{CE38F55D-9632-4398-88C5-6A2CE40683F5}" type="pres">
      <dgm:prSet presAssocID="{5F7B290B-0835-462B-AB22-CF906C50844E}" presName="Name0" presStyleCnt="0">
        <dgm:presLayoutVars>
          <dgm:chMax val="7"/>
          <dgm:dir/>
          <dgm:animLvl val="lvl"/>
          <dgm:resizeHandles val="exact"/>
        </dgm:presLayoutVars>
      </dgm:prSet>
      <dgm:spPr/>
      <dgm:t>
        <a:bodyPr/>
        <a:lstStyle/>
        <a:p>
          <a:endParaRPr lang="ru-RU"/>
        </a:p>
      </dgm:t>
    </dgm:pt>
    <dgm:pt modelId="{E6182770-FA28-493E-81EB-DDCE90DC0A66}" type="pres">
      <dgm:prSet presAssocID="{1FB770D6-6D3D-4BDA-B37D-003A95AFFB76}" presName="circle1" presStyleLbl="node1" presStyleIdx="0" presStyleCnt="2" custScaleY="100746" custLinFactNeighborX="-310" custLinFactNeighborY="-174"/>
      <dgm:spPr>
        <a:solidFill>
          <a:srgbClr val="7030A0"/>
        </a:solidFill>
      </dgm:spPr>
    </dgm:pt>
    <dgm:pt modelId="{EB6B02C8-72E2-4CB7-A49D-44D8718A1A6B}" type="pres">
      <dgm:prSet presAssocID="{1FB770D6-6D3D-4BDA-B37D-003A95AFFB76}" presName="space" presStyleCnt="0"/>
      <dgm:spPr/>
    </dgm:pt>
    <dgm:pt modelId="{FA2D6034-5DA5-4ACE-8FF5-097F0D4D9339}" type="pres">
      <dgm:prSet presAssocID="{1FB770D6-6D3D-4BDA-B37D-003A95AFFB76}" presName="rect1" presStyleLbl="alignAcc1" presStyleIdx="0" presStyleCnt="2" custLinFactNeighborX="349"/>
      <dgm:spPr/>
      <dgm:t>
        <a:bodyPr/>
        <a:lstStyle/>
        <a:p>
          <a:endParaRPr lang="ru-RU"/>
        </a:p>
      </dgm:t>
    </dgm:pt>
    <dgm:pt modelId="{A628F69A-D98E-4EE7-B743-CF452AD67D88}" type="pres">
      <dgm:prSet presAssocID="{C7297ED8-6BF0-4598-80D5-3994A56B4926}" presName="vertSpace2" presStyleLbl="node1" presStyleIdx="0" presStyleCnt="2"/>
      <dgm:spPr/>
    </dgm:pt>
    <dgm:pt modelId="{79B76FF2-F9E4-479C-AAF6-B7D07FBC76DD}" type="pres">
      <dgm:prSet presAssocID="{C7297ED8-6BF0-4598-80D5-3994A56B4926}" presName="circle2" presStyleLbl="node1" presStyleIdx="1" presStyleCnt="2" custScaleY="117507" custLinFactNeighborX="2607" custLinFactNeighborY="-652"/>
      <dgm:spPr>
        <a:solidFill>
          <a:srgbClr val="FF0000"/>
        </a:solidFill>
      </dgm:spPr>
    </dgm:pt>
    <dgm:pt modelId="{8032EE7B-A9ED-49BF-8AF7-05ACDEBCBE57}" type="pres">
      <dgm:prSet presAssocID="{C7297ED8-6BF0-4598-80D5-3994A56B4926}" presName="rect2" presStyleLbl="alignAcc1" presStyleIdx="1" presStyleCnt="2" custScaleY="122906" custLinFactNeighborX="-349" custLinFactNeighborY="18250"/>
      <dgm:spPr/>
      <dgm:t>
        <a:bodyPr/>
        <a:lstStyle/>
        <a:p>
          <a:endParaRPr lang="ru-RU"/>
        </a:p>
      </dgm:t>
    </dgm:pt>
    <dgm:pt modelId="{578AA506-A0A3-4CE0-B722-3EE68EE2B497}" type="pres">
      <dgm:prSet presAssocID="{1FB770D6-6D3D-4BDA-B37D-003A95AFFB76}" presName="rect1ParTxNoCh" presStyleLbl="alignAcc1" presStyleIdx="1" presStyleCnt="2">
        <dgm:presLayoutVars>
          <dgm:chMax val="1"/>
          <dgm:bulletEnabled val="1"/>
        </dgm:presLayoutVars>
      </dgm:prSet>
      <dgm:spPr/>
      <dgm:t>
        <a:bodyPr/>
        <a:lstStyle/>
        <a:p>
          <a:endParaRPr lang="ru-RU"/>
        </a:p>
      </dgm:t>
    </dgm:pt>
    <dgm:pt modelId="{AE444D55-5B27-4671-8E7E-E6B49DF0616B}" type="pres">
      <dgm:prSet presAssocID="{C7297ED8-6BF0-4598-80D5-3994A56B4926}" presName="rect2ParTxNoCh" presStyleLbl="alignAcc1" presStyleIdx="1" presStyleCnt="2">
        <dgm:presLayoutVars>
          <dgm:chMax val="1"/>
          <dgm:bulletEnabled val="1"/>
        </dgm:presLayoutVars>
      </dgm:prSet>
      <dgm:spPr/>
      <dgm:t>
        <a:bodyPr/>
        <a:lstStyle/>
        <a:p>
          <a:endParaRPr lang="ru-RU"/>
        </a:p>
      </dgm:t>
    </dgm:pt>
  </dgm:ptLst>
  <dgm:cxnLst>
    <dgm:cxn modelId="{FF6A5EFF-3F20-40EA-AB08-3BB23742CAF0}" type="presOf" srcId="{1FB770D6-6D3D-4BDA-B37D-003A95AFFB76}" destId="{578AA506-A0A3-4CE0-B722-3EE68EE2B497}" srcOrd="1" destOrd="0" presId="urn:microsoft.com/office/officeart/2005/8/layout/target3"/>
    <dgm:cxn modelId="{9F648E72-BEBC-4FB9-83AD-0073DB41F99D}" srcId="{5F7B290B-0835-462B-AB22-CF906C50844E}" destId="{1FB770D6-6D3D-4BDA-B37D-003A95AFFB76}" srcOrd="0" destOrd="0" parTransId="{817A6619-84CE-4142-9FF1-70F84E9DFD3B}" sibTransId="{4FDC25D4-9811-4454-9D5B-71F1A1193878}"/>
    <dgm:cxn modelId="{C5F434D2-F2D6-40E0-A8D4-D059DB12ED80}" type="presOf" srcId="{C7297ED8-6BF0-4598-80D5-3994A56B4926}" destId="{8032EE7B-A9ED-49BF-8AF7-05ACDEBCBE57}" srcOrd="0" destOrd="0" presId="urn:microsoft.com/office/officeart/2005/8/layout/target3"/>
    <dgm:cxn modelId="{70A2445C-1D71-4466-BD34-D851705C94F2}" type="presOf" srcId="{5F7B290B-0835-462B-AB22-CF906C50844E}" destId="{CE38F55D-9632-4398-88C5-6A2CE40683F5}" srcOrd="0" destOrd="0" presId="urn:microsoft.com/office/officeart/2005/8/layout/target3"/>
    <dgm:cxn modelId="{4A0766B4-1E33-4AEA-B55A-E761777BFEF8}" type="presOf" srcId="{C7297ED8-6BF0-4598-80D5-3994A56B4926}" destId="{AE444D55-5B27-4671-8E7E-E6B49DF0616B}" srcOrd="1" destOrd="0" presId="urn:microsoft.com/office/officeart/2005/8/layout/target3"/>
    <dgm:cxn modelId="{641E8E31-F59C-4D12-AE66-38A24104D377}" srcId="{5F7B290B-0835-462B-AB22-CF906C50844E}" destId="{C7297ED8-6BF0-4598-80D5-3994A56B4926}" srcOrd="1" destOrd="0" parTransId="{057A35E2-1644-4111-956A-267EAF9A47A7}" sibTransId="{2C833B0E-17E6-4536-8E27-05CB50EC0C41}"/>
    <dgm:cxn modelId="{6B060297-CF03-45C4-A02A-E6B178F87268}" type="presOf" srcId="{1FB770D6-6D3D-4BDA-B37D-003A95AFFB76}" destId="{FA2D6034-5DA5-4ACE-8FF5-097F0D4D9339}" srcOrd="0" destOrd="0" presId="urn:microsoft.com/office/officeart/2005/8/layout/target3"/>
    <dgm:cxn modelId="{87FDDAF3-9402-43FE-86E7-517C1AD751A3}" type="presParOf" srcId="{CE38F55D-9632-4398-88C5-6A2CE40683F5}" destId="{E6182770-FA28-493E-81EB-DDCE90DC0A66}" srcOrd="0" destOrd="0" presId="urn:microsoft.com/office/officeart/2005/8/layout/target3"/>
    <dgm:cxn modelId="{C926AE96-0B5C-4B90-A194-9435C7C5D275}" type="presParOf" srcId="{CE38F55D-9632-4398-88C5-6A2CE40683F5}" destId="{EB6B02C8-72E2-4CB7-A49D-44D8718A1A6B}" srcOrd="1" destOrd="0" presId="urn:microsoft.com/office/officeart/2005/8/layout/target3"/>
    <dgm:cxn modelId="{1D22586C-B015-42CA-9E72-A5A8C7F3E0DE}" type="presParOf" srcId="{CE38F55D-9632-4398-88C5-6A2CE40683F5}" destId="{FA2D6034-5DA5-4ACE-8FF5-097F0D4D9339}" srcOrd="2" destOrd="0" presId="urn:microsoft.com/office/officeart/2005/8/layout/target3"/>
    <dgm:cxn modelId="{FD97DAF5-852F-47B2-BEB2-250651DD6CB1}" type="presParOf" srcId="{CE38F55D-9632-4398-88C5-6A2CE40683F5}" destId="{A628F69A-D98E-4EE7-B743-CF452AD67D88}" srcOrd="3" destOrd="0" presId="urn:microsoft.com/office/officeart/2005/8/layout/target3"/>
    <dgm:cxn modelId="{4E7C9C76-DB64-4A40-A224-DF49CCAAF829}" type="presParOf" srcId="{CE38F55D-9632-4398-88C5-6A2CE40683F5}" destId="{79B76FF2-F9E4-479C-AAF6-B7D07FBC76DD}" srcOrd="4" destOrd="0" presId="urn:microsoft.com/office/officeart/2005/8/layout/target3"/>
    <dgm:cxn modelId="{A17A2A09-FE80-4A00-9142-616B9A6A6923}" type="presParOf" srcId="{CE38F55D-9632-4398-88C5-6A2CE40683F5}" destId="{8032EE7B-A9ED-49BF-8AF7-05ACDEBCBE57}" srcOrd="5" destOrd="0" presId="urn:microsoft.com/office/officeart/2005/8/layout/target3"/>
    <dgm:cxn modelId="{1184C93F-AC73-4249-9975-0C46BA72B7F5}" type="presParOf" srcId="{CE38F55D-9632-4398-88C5-6A2CE40683F5}" destId="{578AA506-A0A3-4CE0-B722-3EE68EE2B497}" srcOrd="6" destOrd="0" presId="urn:microsoft.com/office/officeart/2005/8/layout/target3"/>
    <dgm:cxn modelId="{24E84E3E-B60B-42F9-9120-1E7162C7BFBE}" type="presParOf" srcId="{CE38F55D-9632-4398-88C5-6A2CE40683F5}" destId="{AE444D55-5B27-4671-8E7E-E6B49DF0616B}" srcOrd="7" destOrd="0" presId="urn:microsoft.com/office/officeart/2005/8/layout/target3"/>
  </dgm:cxnLst>
  <dgm:bg/>
  <dgm:whole/>
</dgm:dataModel>
</file>

<file path=ppt/diagrams/data2.xml><?xml version="1.0" encoding="utf-8"?>
<dgm:dataModel xmlns:dgm="http://schemas.openxmlformats.org/drawingml/2006/diagram" xmlns:a="http://schemas.openxmlformats.org/drawingml/2006/main">
  <dgm:ptLst>
    <dgm:pt modelId="{EEBB7FF0-A0ED-494A-A0E8-8B5052D455A2}"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ru-RU"/>
        </a:p>
      </dgm:t>
    </dgm:pt>
    <dgm:pt modelId="{0B0F1F34-A6EB-4BA9-B391-7B35646F40AE}">
      <dgm:prSet/>
      <dgm:spPr>
        <a:solidFill>
          <a:srgbClr val="FF0000">
            <a:alpha val="90000"/>
          </a:srgbClr>
        </a:solidFill>
      </dgm:spPr>
      <dgm:t>
        <a:bodyPr/>
        <a:lstStyle/>
        <a:p>
          <a:pPr rtl="0"/>
          <a:r>
            <a:rPr lang="en-US" b="0" i="0" baseline="0" dirty="0" err="1" smtClean="0">
              <a:solidFill>
                <a:schemeClr val="bg1"/>
              </a:solidFill>
            </a:rPr>
            <a:t>Texnikada</a:t>
          </a:r>
          <a:r>
            <a:rPr lang="en-US" b="0" i="0" baseline="0" dirty="0" smtClean="0">
              <a:solidFill>
                <a:schemeClr val="bg1"/>
              </a:solidFill>
            </a:rPr>
            <a:t> </a:t>
          </a:r>
          <a:r>
            <a:rPr lang="en-US" b="0" i="0" baseline="0" dirty="0" err="1" smtClean="0">
              <a:solidFill>
                <a:schemeClr val="bg1"/>
              </a:solidFill>
            </a:rPr>
            <a:t>sun’iy</a:t>
          </a:r>
          <a:r>
            <a:rPr lang="en-US" b="0" i="0" baseline="0" dirty="0" smtClean="0">
              <a:solidFill>
                <a:schemeClr val="bg1"/>
              </a:solidFill>
            </a:rPr>
            <a:t> </a:t>
          </a:r>
          <a:r>
            <a:rPr lang="en-US" b="0" i="0" baseline="0" dirty="0" err="1" smtClean="0">
              <a:solidFill>
                <a:schemeClr val="bg1"/>
              </a:solidFill>
            </a:rPr>
            <a:t>sovitish</a:t>
          </a:r>
          <a:r>
            <a:rPr lang="en-US" b="0" i="0" baseline="0" dirty="0" smtClean="0">
              <a:solidFill>
                <a:schemeClr val="bg1"/>
              </a:solidFill>
            </a:rPr>
            <a:t> </a:t>
          </a:r>
          <a:r>
            <a:rPr lang="en-US" b="0" i="0" baseline="0" dirty="0" err="1" smtClean="0">
              <a:solidFill>
                <a:schemeClr val="bg1"/>
              </a:solidFill>
            </a:rPr>
            <a:t>deganda</a:t>
          </a:r>
          <a:r>
            <a:rPr lang="en-US" b="0" i="0" baseline="0" dirty="0" smtClean="0">
              <a:solidFill>
                <a:schemeClr val="bg1"/>
              </a:solidFill>
            </a:rPr>
            <a:t> </a:t>
          </a:r>
          <a:r>
            <a:rPr lang="en-US" b="0" i="0" baseline="0" dirty="0" err="1" smtClean="0">
              <a:solidFill>
                <a:schemeClr val="bg1"/>
              </a:solidFill>
            </a:rPr>
            <a:t>atrof-muhit</a:t>
          </a:r>
          <a:r>
            <a:rPr lang="en-US" b="0" i="0" baseline="0" dirty="0" smtClean="0">
              <a:solidFill>
                <a:schemeClr val="bg1"/>
              </a:solidFill>
            </a:rPr>
            <a:t> </a:t>
          </a:r>
          <a:r>
            <a:rPr lang="en-US" b="0" i="0" baseline="0" dirty="0" err="1" smtClean="0">
              <a:solidFill>
                <a:schemeClr val="bg1"/>
              </a:solidFill>
            </a:rPr>
            <a:t>temperaturasidan</a:t>
          </a:r>
          <a:r>
            <a:rPr lang="en-US" b="0" i="0" baseline="0" dirty="0" smtClean="0">
              <a:solidFill>
                <a:schemeClr val="bg1"/>
              </a:solidFill>
            </a:rPr>
            <a:t> past </a:t>
          </a:r>
          <a:r>
            <a:rPr lang="en-US" b="0" i="0" baseline="0" dirty="0" err="1" smtClean="0">
              <a:solidFill>
                <a:schemeClr val="bg1"/>
              </a:solidFill>
            </a:rPr>
            <a:t>temperatura</a:t>
          </a:r>
          <a:r>
            <a:rPr lang="en-US" b="0" i="0" baseline="0" dirty="0" smtClean="0">
              <a:solidFill>
                <a:schemeClr val="bg1"/>
              </a:solidFill>
            </a:rPr>
            <a:t> </a:t>
          </a:r>
          <a:r>
            <a:rPr lang="en-US" b="0" i="0" baseline="0" dirty="0" err="1" smtClean="0">
              <a:solidFill>
                <a:schemeClr val="bg1"/>
              </a:solidFill>
            </a:rPr>
            <a:t>olish</a:t>
          </a:r>
          <a:r>
            <a:rPr lang="en-US" b="0" i="0" baseline="0" dirty="0" smtClean="0">
              <a:solidFill>
                <a:schemeClr val="bg1"/>
              </a:solidFill>
            </a:rPr>
            <a:t> </a:t>
          </a:r>
          <a:r>
            <a:rPr lang="en-US" b="0" i="0" baseline="0" dirty="0" err="1" smtClean="0">
              <a:solidFill>
                <a:schemeClr val="bg1"/>
              </a:solidFill>
            </a:rPr>
            <a:t>va</a:t>
          </a:r>
          <a:r>
            <a:rPr lang="en-US" b="0" i="0" baseline="0" dirty="0" smtClean="0">
              <a:solidFill>
                <a:schemeClr val="bg1"/>
              </a:solidFill>
            </a:rPr>
            <a:t> </a:t>
          </a:r>
          <a:r>
            <a:rPr lang="en-US" b="0" i="0" baseline="0" dirty="0" err="1" smtClean="0">
              <a:solidFill>
                <a:schemeClr val="bg1"/>
              </a:solidFill>
            </a:rPr>
            <a:t>uni</a:t>
          </a:r>
          <a:r>
            <a:rPr lang="en-US" b="0" i="0" baseline="0" dirty="0" smtClean="0">
              <a:solidFill>
                <a:schemeClr val="bg1"/>
              </a:solidFill>
            </a:rPr>
            <a:t> </a:t>
          </a:r>
          <a:r>
            <a:rPr lang="en-US" b="0" i="0" baseline="0" dirty="0" err="1" smtClean="0">
              <a:solidFill>
                <a:schemeClr val="bg1"/>
              </a:solidFill>
            </a:rPr>
            <a:t>texnologik</a:t>
          </a:r>
          <a:r>
            <a:rPr lang="en-US" b="0" i="0" baseline="0" dirty="0" smtClean="0">
              <a:solidFill>
                <a:schemeClr val="bg1"/>
              </a:solidFill>
            </a:rPr>
            <a:t> </a:t>
          </a:r>
          <a:r>
            <a:rPr lang="en-US" b="0" i="0" baseline="0" dirty="0" err="1" smtClean="0">
              <a:solidFill>
                <a:schemeClr val="bg1"/>
              </a:solidFill>
            </a:rPr>
            <a:t>jarayonda</a:t>
          </a:r>
          <a:r>
            <a:rPr lang="en-US" b="0" i="0" baseline="0" dirty="0" smtClean="0">
              <a:solidFill>
                <a:schemeClr val="bg1"/>
              </a:solidFill>
            </a:rPr>
            <a:t> </a:t>
          </a:r>
          <a:r>
            <a:rPr lang="en-US" b="0" i="0" baseline="0" dirty="0" err="1" smtClean="0">
              <a:solidFill>
                <a:schemeClr val="bg1"/>
              </a:solidFill>
            </a:rPr>
            <a:t>yoki</a:t>
          </a:r>
          <a:r>
            <a:rPr lang="en-US" b="0" i="0" baseline="0" dirty="0" smtClean="0">
              <a:solidFill>
                <a:schemeClr val="bg1"/>
              </a:solidFill>
            </a:rPr>
            <a:t> </a:t>
          </a:r>
          <a:r>
            <a:rPr lang="en-US" b="0" i="0" baseline="0" dirty="0" err="1" smtClean="0">
              <a:solidFill>
                <a:schemeClr val="bg1"/>
              </a:solidFill>
            </a:rPr>
            <a:t>xonalarda</a:t>
          </a:r>
          <a:r>
            <a:rPr lang="en-US" b="0" i="0" baseline="0" dirty="0" smtClean="0">
              <a:solidFill>
                <a:schemeClr val="bg1"/>
              </a:solidFill>
            </a:rPr>
            <a:t> </a:t>
          </a:r>
          <a:r>
            <a:rPr lang="en-US" b="0" i="0" baseline="0" dirty="0" err="1" smtClean="0">
              <a:solidFill>
                <a:schemeClr val="bg1"/>
              </a:solidFill>
            </a:rPr>
            <a:t>saqlash</a:t>
          </a:r>
          <a:r>
            <a:rPr lang="en-US" b="0" i="0" baseline="0" dirty="0" smtClean="0">
              <a:solidFill>
                <a:schemeClr val="bg1"/>
              </a:solidFill>
            </a:rPr>
            <a:t> </a:t>
          </a:r>
          <a:r>
            <a:rPr lang="en-US" b="0" i="0" baseline="0" dirty="0" err="1" smtClean="0">
              <a:solidFill>
                <a:schemeClr val="bg1"/>
              </a:solidFill>
            </a:rPr>
            <a:t>tushuniladi</a:t>
          </a:r>
          <a:r>
            <a:rPr lang="en-US" b="0" i="0" baseline="0" dirty="0" smtClean="0">
              <a:solidFill>
                <a:schemeClr val="bg1"/>
              </a:solidFill>
            </a:rPr>
            <a:t>. </a:t>
          </a:r>
          <a:endParaRPr lang="ru-RU" b="0" i="0" baseline="0" dirty="0">
            <a:solidFill>
              <a:schemeClr val="bg1"/>
            </a:solidFill>
          </a:endParaRPr>
        </a:p>
      </dgm:t>
    </dgm:pt>
    <dgm:pt modelId="{B6D64BE9-1051-4597-BC99-5DB845A3C54E}" type="parTrans" cxnId="{D3D292A6-521E-4649-956D-69208056D2DD}">
      <dgm:prSet/>
      <dgm:spPr/>
      <dgm:t>
        <a:bodyPr/>
        <a:lstStyle/>
        <a:p>
          <a:endParaRPr lang="ru-RU"/>
        </a:p>
      </dgm:t>
    </dgm:pt>
    <dgm:pt modelId="{3B8325C4-8DEE-4C8A-88B7-2D94533055BE}" type="sibTrans" cxnId="{D3D292A6-521E-4649-956D-69208056D2DD}">
      <dgm:prSet/>
      <dgm:spPr/>
      <dgm:t>
        <a:bodyPr/>
        <a:lstStyle/>
        <a:p>
          <a:endParaRPr lang="ru-RU"/>
        </a:p>
      </dgm:t>
    </dgm:pt>
    <dgm:pt modelId="{92C7A2A0-4997-4C2B-9771-15C7401FC8BA}">
      <dgm:prSet/>
      <dgm:spPr>
        <a:scene3d>
          <a:camera prst="orthographicFront"/>
          <a:lightRig rig="threePt" dir="t"/>
        </a:scene3d>
        <a:sp3d>
          <a:bevelT prst="relaxedInset"/>
        </a:sp3d>
      </dgm:spPr>
      <dgm:t>
        <a:bodyPr/>
        <a:lstStyle/>
        <a:p>
          <a:pPr rtl="0"/>
          <a:r>
            <a:rPr lang="en-US" b="0" i="0" baseline="0" dirty="0" err="1" smtClean="0">
              <a:solidFill>
                <a:srgbClr val="FF0000"/>
              </a:solidFill>
            </a:rPr>
            <a:t>Oziq-ovqat</a:t>
          </a:r>
          <a:r>
            <a:rPr lang="en-US" b="0" i="0" baseline="0" dirty="0" smtClean="0">
              <a:solidFill>
                <a:srgbClr val="FF0000"/>
              </a:solidFill>
            </a:rPr>
            <a:t>  </a:t>
          </a:r>
          <a:r>
            <a:rPr lang="en-US" b="0" i="0" baseline="0" dirty="0" err="1" smtClean="0">
              <a:solidFill>
                <a:srgbClr val="FF0000"/>
              </a:solidFill>
            </a:rPr>
            <a:t>mahsulotlarini</a:t>
          </a:r>
          <a:r>
            <a:rPr lang="en-US" b="0" i="0" baseline="0" dirty="0" smtClean="0">
              <a:solidFill>
                <a:srgbClr val="FF0000"/>
              </a:solidFill>
            </a:rPr>
            <a:t>  </a:t>
          </a:r>
          <a:r>
            <a:rPr lang="en-US" b="0" i="0" baseline="0" dirty="0" err="1" smtClean="0">
              <a:solidFill>
                <a:srgbClr val="FF0000"/>
              </a:solidFill>
            </a:rPr>
            <a:t>konservalash</a:t>
          </a:r>
          <a:r>
            <a:rPr lang="en-US" b="0" i="0" baseline="0" dirty="0" smtClean="0">
              <a:solidFill>
                <a:srgbClr val="FF0000"/>
              </a:solidFill>
            </a:rPr>
            <a:t>  </a:t>
          </a:r>
          <a:r>
            <a:rPr lang="en-US" b="0" i="0" baseline="0" dirty="0" err="1" smtClean="0">
              <a:solidFill>
                <a:srgbClr val="FF0000"/>
              </a:solidFill>
            </a:rPr>
            <a:t>uchun</a:t>
          </a:r>
          <a:r>
            <a:rPr lang="en-US" b="0" i="0" baseline="0" dirty="0" smtClean="0">
              <a:solidFill>
                <a:srgbClr val="FF0000"/>
              </a:solidFill>
            </a:rPr>
            <a:t>  </a:t>
          </a:r>
          <a:r>
            <a:rPr lang="en-US" b="0" i="0" baseline="0" dirty="0" err="1" smtClean="0">
              <a:solidFill>
                <a:srgbClr val="FF0000"/>
              </a:solidFill>
            </a:rPr>
            <a:t>sun’iy</a:t>
          </a:r>
          <a:r>
            <a:rPr lang="en-US" b="0" i="0" baseline="0" dirty="0" smtClean="0">
              <a:solidFill>
                <a:srgbClr val="FF0000"/>
              </a:solidFill>
            </a:rPr>
            <a:t> </a:t>
          </a:r>
          <a:r>
            <a:rPr lang="en-US" b="0" i="0" baseline="0" dirty="0" err="1" smtClean="0">
              <a:solidFill>
                <a:srgbClr val="FF0000"/>
              </a:solidFill>
            </a:rPr>
            <a:t>sovitishdan</a:t>
          </a:r>
          <a:r>
            <a:rPr lang="en-US" b="0" i="0" baseline="0" dirty="0" smtClean="0">
              <a:solidFill>
                <a:srgbClr val="FF0000"/>
              </a:solidFill>
            </a:rPr>
            <a:t> 100 </a:t>
          </a:r>
          <a:r>
            <a:rPr lang="en-US" b="0" i="0" baseline="0" dirty="0" err="1" smtClean="0">
              <a:solidFill>
                <a:srgbClr val="FF0000"/>
              </a:solidFill>
            </a:rPr>
            <a:t>yildan</a:t>
          </a:r>
          <a:r>
            <a:rPr lang="en-US" b="0" i="0" baseline="0" dirty="0" smtClean="0">
              <a:solidFill>
                <a:srgbClr val="FF0000"/>
              </a:solidFill>
            </a:rPr>
            <a:t>  </a:t>
          </a:r>
          <a:r>
            <a:rPr lang="en-US" b="0" i="0" baseline="0" dirty="0" err="1" smtClean="0">
              <a:solidFill>
                <a:srgbClr val="FF0000"/>
              </a:solidFill>
            </a:rPr>
            <a:t>ko’proq</a:t>
          </a:r>
          <a:r>
            <a:rPr lang="en-US" b="0" i="0" baseline="0" dirty="0" smtClean="0">
              <a:solidFill>
                <a:srgbClr val="FF0000"/>
              </a:solidFill>
            </a:rPr>
            <a:t>  </a:t>
          </a:r>
          <a:r>
            <a:rPr lang="en-US" b="0" i="0" baseline="0" dirty="0" err="1" smtClean="0">
              <a:solidFill>
                <a:srgbClr val="FF0000"/>
              </a:solidFill>
            </a:rPr>
            <a:t>vaqtdan</a:t>
          </a:r>
          <a:r>
            <a:rPr lang="en-US" b="0" i="0" baseline="0" dirty="0" smtClean="0">
              <a:solidFill>
                <a:srgbClr val="FF0000"/>
              </a:solidFill>
            </a:rPr>
            <a:t>  </a:t>
          </a:r>
          <a:r>
            <a:rPr lang="en-US" b="0" i="0" baseline="0" dirty="0" err="1" smtClean="0">
              <a:solidFill>
                <a:srgbClr val="FF0000"/>
              </a:solidFill>
            </a:rPr>
            <a:t>buyon</a:t>
          </a:r>
          <a:r>
            <a:rPr lang="en-US" b="0" i="0" baseline="0" dirty="0" smtClean="0">
              <a:solidFill>
                <a:srgbClr val="FF0000"/>
              </a:solidFill>
            </a:rPr>
            <a:t>  </a:t>
          </a:r>
          <a:r>
            <a:rPr lang="en-US" b="0" i="0" baseline="0" dirty="0" err="1" smtClean="0">
              <a:solidFill>
                <a:srgbClr val="FF0000"/>
              </a:solidFill>
            </a:rPr>
            <a:t>foydalanilmoqda</a:t>
          </a:r>
          <a:r>
            <a:rPr lang="en-US" b="0" i="0" baseline="0" dirty="0" smtClean="0">
              <a:solidFill>
                <a:srgbClr val="FF0000"/>
              </a:solidFill>
            </a:rPr>
            <a:t>. </a:t>
          </a:r>
          <a:r>
            <a:rPr lang="en-US" b="0" i="0" baseline="0" dirty="0" err="1" smtClean="0">
              <a:solidFill>
                <a:srgbClr val="FF0000"/>
              </a:solidFill>
            </a:rPr>
            <a:t>Dastlabki</a:t>
          </a:r>
          <a:r>
            <a:rPr lang="en-US" b="0" i="0" baseline="0" dirty="0" smtClean="0">
              <a:solidFill>
                <a:srgbClr val="FF0000"/>
              </a:solidFill>
            </a:rPr>
            <a:t> </a:t>
          </a:r>
          <a:r>
            <a:rPr lang="en-US" b="0" i="0" baseline="0" dirty="0" err="1" smtClean="0">
              <a:solidFill>
                <a:srgbClr val="FF0000"/>
              </a:solidFill>
            </a:rPr>
            <a:t>sovitish</a:t>
          </a:r>
          <a:r>
            <a:rPr lang="en-US" b="0" i="0" baseline="0" dirty="0" smtClean="0">
              <a:solidFill>
                <a:srgbClr val="FF0000"/>
              </a:solidFill>
            </a:rPr>
            <a:t> </a:t>
          </a:r>
          <a:r>
            <a:rPr lang="en-US" b="0" i="0" baseline="0" dirty="0" err="1" smtClean="0">
              <a:solidFill>
                <a:srgbClr val="FF0000"/>
              </a:solidFill>
            </a:rPr>
            <a:t>qurilmalari</a:t>
          </a:r>
          <a:r>
            <a:rPr lang="en-US" b="0" i="0" baseline="0" dirty="0" smtClean="0">
              <a:solidFill>
                <a:srgbClr val="FF0000"/>
              </a:solidFill>
            </a:rPr>
            <a:t> </a:t>
          </a:r>
          <a:r>
            <a:rPr lang="en-US" b="0" i="0" baseline="0" dirty="0" err="1" smtClean="0">
              <a:solidFill>
                <a:srgbClr val="FF0000"/>
              </a:solidFill>
            </a:rPr>
            <a:t>ammiakli</a:t>
          </a:r>
          <a:r>
            <a:rPr lang="en-US" b="0" i="0" baseline="0" dirty="0" smtClean="0">
              <a:solidFill>
                <a:srgbClr val="FF0000"/>
              </a:solidFill>
            </a:rPr>
            <a:t> </a:t>
          </a:r>
          <a:r>
            <a:rPr lang="en-US" b="0" i="0" baseline="0" dirty="0" err="1" smtClean="0">
              <a:solidFill>
                <a:srgbClr val="FF0000"/>
              </a:solidFill>
            </a:rPr>
            <a:t>bo’lib</a:t>
          </a:r>
          <a:r>
            <a:rPr lang="en-US" b="0" i="0" baseline="0" dirty="0" smtClean="0">
              <a:solidFill>
                <a:srgbClr val="FF0000"/>
              </a:solidFill>
            </a:rPr>
            <a:t>, 1950 </a:t>
          </a:r>
          <a:r>
            <a:rPr lang="en-US" b="0" i="0" baseline="0" dirty="0" err="1" smtClean="0">
              <a:solidFill>
                <a:srgbClr val="FF0000"/>
              </a:solidFill>
            </a:rPr>
            <a:t>yillarda</a:t>
          </a:r>
          <a:r>
            <a:rPr lang="en-US" b="0" i="0" baseline="0" dirty="0" smtClean="0">
              <a:solidFill>
                <a:srgbClr val="FF0000"/>
              </a:solidFill>
            </a:rPr>
            <a:t> </a:t>
          </a:r>
          <a:r>
            <a:rPr lang="en-US" b="0" i="0" baseline="0" dirty="0" err="1" smtClean="0">
              <a:solidFill>
                <a:srgbClr val="FF0000"/>
              </a:solidFill>
            </a:rPr>
            <a:t>asosan</a:t>
          </a:r>
          <a:r>
            <a:rPr lang="en-US" b="0" i="0" baseline="0" dirty="0" smtClean="0">
              <a:solidFill>
                <a:srgbClr val="FF0000"/>
              </a:solidFill>
            </a:rPr>
            <a:t> </a:t>
          </a:r>
          <a:r>
            <a:rPr lang="en-US" b="0" i="0" baseline="0" dirty="0" err="1" smtClean="0">
              <a:solidFill>
                <a:srgbClr val="FF0000"/>
              </a:solidFill>
            </a:rPr>
            <a:t>ulardan</a:t>
          </a:r>
          <a:r>
            <a:rPr lang="en-US" b="0" i="0" baseline="0" dirty="0" smtClean="0">
              <a:solidFill>
                <a:srgbClr val="FF0000"/>
              </a:solidFill>
            </a:rPr>
            <a:t> </a:t>
          </a:r>
          <a:r>
            <a:rPr lang="en-US" b="0" i="0" baseline="0" dirty="0" err="1" smtClean="0">
              <a:solidFill>
                <a:srgbClr val="FF0000"/>
              </a:solidFill>
            </a:rPr>
            <a:t>foydalanilgan</a:t>
          </a:r>
          <a:r>
            <a:rPr lang="en-US" b="0" i="0" baseline="0" dirty="0" smtClean="0"/>
            <a:t>.</a:t>
          </a:r>
          <a:endParaRPr lang="en-US" b="0" i="0" baseline="0" dirty="0"/>
        </a:p>
      </dgm:t>
    </dgm:pt>
    <dgm:pt modelId="{8B0CB430-9C99-423D-8DC7-DF85FD375AA7}" type="parTrans" cxnId="{C29A7313-736D-49A8-B289-A3C4028C1D4E}">
      <dgm:prSet/>
      <dgm:spPr/>
      <dgm:t>
        <a:bodyPr/>
        <a:lstStyle/>
        <a:p>
          <a:endParaRPr lang="ru-RU"/>
        </a:p>
      </dgm:t>
    </dgm:pt>
    <dgm:pt modelId="{FBDEF4D5-F3AE-4C58-B0BA-45B88E8123C7}" type="sibTrans" cxnId="{C29A7313-736D-49A8-B289-A3C4028C1D4E}">
      <dgm:prSet/>
      <dgm:spPr/>
      <dgm:t>
        <a:bodyPr/>
        <a:lstStyle/>
        <a:p>
          <a:endParaRPr lang="ru-RU"/>
        </a:p>
      </dgm:t>
    </dgm:pt>
    <dgm:pt modelId="{9DF99B1E-2B65-421B-A6CA-207BEB3527B9}" type="pres">
      <dgm:prSet presAssocID="{EEBB7FF0-A0ED-494A-A0E8-8B5052D455A2}" presName="compositeShape" presStyleCnt="0">
        <dgm:presLayoutVars>
          <dgm:dir/>
          <dgm:resizeHandles/>
        </dgm:presLayoutVars>
      </dgm:prSet>
      <dgm:spPr/>
      <dgm:t>
        <a:bodyPr/>
        <a:lstStyle/>
        <a:p>
          <a:endParaRPr lang="ru-RU"/>
        </a:p>
      </dgm:t>
    </dgm:pt>
    <dgm:pt modelId="{1767AA17-204B-4453-BC6B-C111942A74F5}" type="pres">
      <dgm:prSet presAssocID="{EEBB7FF0-A0ED-494A-A0E8-8B5052D455A2}" presName="pyramid" presStyleLbl="node1" presStyleIdx="0" presStyleCnt="1" custScaleX="166003"/>
      <dgm:spPr>
        <a:solidFill>
          <a:srgbClr val="92D050"/>
        </a:solidFill>
      </dgm:spPr>
    </dgm:pt>
    <dgm:pt modelId="{589C3D5D-FE45-4032-9B92-5BC948D65B20}" type="pres">
      <dgm:prSet presAssocID="{EEBB7FF0-A0ED-494A-A0E8-8B5052D455A2}" presName="theList" presStyleCnt="0"/>
      <dgm:spPr/>
    </dgm:pt>
    <dgm:pt modelId="{74AC91BE-037F-4C15-AC22-3CD1BA70D0D7}" type="pres">
      <dgm:prSet presAssocID="{0B0F1F34-A6EB-4BA9-B391-7B35646F40AE}" presName="aNode" presStyleLbl="fgAcc1" presStyleIdx="0" presStyleCnt="2" custScaleX="312261" custLinFactNeighborX="-12310" custLinFactNeighborY="7254">
        <dgm:presLayoutVars>
          <dgm:bulletEnabled val="1"/>
        </dgm:presLayoutVars>
      </dgm:prSet>
      <dgm:spPr/>
      <dgm:t>
        <a:bodyPr/>
        <a:lstStyle/>
        <a:p>
          <a:endParaRPr lang="ru-RU"/>
        </a:p>
      </dgm:t>
    </dgm:pt>
    <dgm:pt modelId="{F88E7D43-F126-4EC8-AC8D-046E0A99E7DC}" type="pres">
      <dgm:prSet presAssocID="{0B0F1F34-A6EB-4BA9-B391-7B35646F40AE}" presName="aSpace" presStyleCnt="0"/>
      <dgm:spPr/>
    </dgm:pt>
    <dgm:pt modelId="{C4E31EFD-411A-45D3-B4A3-A9B6DCFC4015}" type="pres">
      <dgm:prSet presAssocID="{92C7A2A0-4997-4C2B-9771-15C7401FC8BA}" presName="aNode" presStyleLbl="fgAcc1" presStyleIdx="1" presStyleCnt="2" custScaleX="311770" custScaleY="146805" custLinFactNeighborX="-11489" custLinFactNeighborY="-7254">
        <dgm:presLayoutVars>
          <dgm:bulletEnabled val="1"/>
        </dgm:presLayoutVars>
      </dgm:prSet>
      <dgm:spPr/>
      <dgm:t>
        <a:bodyPr/>
        <a:lstStyle/>
        <a:p>
          <a:endParaRPr lang="ru-RU"/>
        </a:p>
      </dgm:t>
    </dgm:pt>
    <dgm:pt modelId="{A843373F-F48C-4784-AB03-9FCB2D340E66}" type="pres">
      <dgm:prSet presAssocID="{92C7A2A0-4997-4C2B-9771-15C7401FC8BA}" presName="aSpace" presStyleCnt="0"/>
      <dgm:spPr/>
    </dgm:pt>
  </dgm:ptLst>
  <dgm:cxnLst>
    <dgm:cxn modelId="{D3D292A6-521E-4649-956D-69208056D2DD}" srcId="{EEBB7FF0-A0ED-494A-A0E8-8B5052D455A2}" destId="{0B0F1F34-A6EB-4BA9-B391-7B35646F40AE}" srcOrd="0" destOrd="0" parTransId="{B6D64BE9-1051-4597-BC99-5DB845A3C54E}" sibTransId="{3B8325C4-8DEE-4C8A-88B7-2D94533055BE}"/>
    <dgm:cxn modelId="{9F7696B4-080A-4ABA-B6C8-CFFBB2551451}" type="presOf" srcId="{92C7A2A0-4997-4C2B-9771-15C7401FC8BA}" destId="{C4E31EFD-411A-45D3-B4A3-A9B6DCFC4015}" srcOrd="0" destOrd="0" presId="urn:microsoft.com/office/officeart/2005/8/layout/pyramid2"/>
    <dgm:cxn modelId="{A1C29910-5F70-4417-BC72-CB494976C379}" type="presOf" srcId="{0B0F1F34-A6EB-4BA9-B391-7B35646F40AE}" destId="{74AC91BE-037F-4C15-AC22-3CD1BA70D0D7}" srcOrd="0" destOrd="0" presId="urn:microsoft.com/office/officeart/2005/8/layout/pyramid2"/>
    <dgm:cxn modelId="{374CB8C1-6AD6-4D17-8562-47D9016ECA86}" type="presOf" srcId="{EEBB7FF0-A0ED-494A-A0E8-8B5052D455A2}" destId="{9DF99B1E-2B65-421B-A6CA-207BEB3527B9}" srcOrd="0" destOrd="0" presId="urn:microsoft.com/office/officeart/2005/8/layout/pyramid2"/>
    <dgm:cxn modelId="{C29A7313-736D-49A8-B289-A3C4028C1D4E}" srcId="{EEBB7FF0-A0ED-494A-A0E8-8B5052D455A2}" destId="{92C7A2A0-4997-4C2B-9771-15C7401FC8BA}" srcOrd="1" destOrd="0" parTransId="{8B0CB430-9C99-423D-8DC7-DF85FD375AA7}" sibTransId="{FBDEF4D5-F3AE-4C58-B0BA-45B88E8123C7}"/>
    <dgm:cxn modelId="{BBDE41F9-CBBE-4E68-A1A9-265CC3DDD9DC}" type="presParOf" srcId="{9DF99B1E-2B65-421B-A6CA-207BEB3527B9}" destId="{1767AA17-204B-4453-BC6B-C111942A74F5}" srcOrd="0" destOrd="0" presId="urn:microsoft.com/office/officeart/2005/8/layout/pyramid2"/>
    <dgm:cxn modelId="{BEA9FEDA-60DA-4B1E-98A5-22F9C76683EA}" type="presParOf" srcId="{9DF99B1E-2B65-421B-A6CA-207BEB3527B9}" destId="{589C3D5D-FE45-4032-9B92-5BC948D65B20}" srcOrd="1" destOrd="0" presId="urn:microsoft.com/office/officeart/2005/8/layout/pyramid2"/>
    <dgm:cxn modelId="{7DB4EC35-E76D-4060-B9FC-787A3F2E87D0}" type="presParOf" srcId="{589C3D5D-FE45-4032-9B92-5BC948D65B20}" destId="{74AC91BE-037F-4C15-AC22-3CD1BA70D0D7}" srcOrd="0" destOrd="0" presId="urn:microsoft.com/office/officeart/2005/8/layout/pyramid2"/>
    <dgm:cxn modelId="{83065513-E54C-4748-A575-69BB5BBE6CE0}" type="presParOf" srcId="{589C3D5D-FE45-4032-9B92-5BC948D65B20}" destId="{F88E7D43-F126-4EC8-AC8D-046E0A99E7DC}" srcOrd="1" destOrd="0" presId="urn:microsoft.com/office/officeart/2005/8/layout/pyramid2"/>
    <dgm:cxn modelId="{7A6AE48E-25DC-497F-B697-D4EC1533456A}" type="presParOf" srcId="{589C3D5D-FE45-4032-9B92-5BC948D65B20}" destId="{C4E31EFD-411A-45D3-B4A3-A9B6DCFC4015}" srcOrd="2" destOrd="0" presId="urn:microsoft.com/office/officeart/2005/8/layout/pyramid2"/>
    <dgm:cxn modelId="{C41065AC-CD9D-46FF-81FA-5060FE441299}" type="presParOf" srcId="{589C3D5D-FE45-4032-9B92-5BC948D65B20}" destId="{A843373F-F48C-4784-AB03-9FCB2D340E66}" srcOrd="3" destOrd="0" presId="urn:microsoft.com/office/officeart/2005/8/layout/pyramid2"/>
  </dgm:cxnLst>
  <dgm:bg/>
  <dgm:whole/>
</dgm:dataModel>
</file>

<file path=ppt/diagrams/data3.xml><?xml version="1.0" encoding="utf-8"?>
<dgm:dataModel xmlns:dgm="http://schemas.openxmlformats.org/drawingml/2006/diagram" xmlns:a="http://schemas.openxmlformats.org/drawingml/2006/main">
  <dgm:ptLst>
    <dgm:pt modelId="{CE17970E-95D6-44E5-8C3B-E14CC16A597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B8C71C62-D14A-4B61-9DB7-3CBB6D9CD6E0}">
      <dgm:prSet/>
      <dgm:spPr>
        <a:solidFill>
          <a:srgbClr val="FFFF00"/>
        </a:solidFill>
        <a:ln>
          <a:solidFill>
            <a:srgbClr val="FF0000"/>
          </a:solidFill>
        </a:ln>
      </dgm:spPr>
      <dgm:t>
        <a:bodyPr/>
        <a:lstStyle/>
        <a:p>
          <a:pPr algn="ctr" rtl="0"/>
          <a:r>
            <a:rPr lang="uz-Cyrl-UZ" b="1" dirty="0" smtClean="0">
              <a:solidFill>
                <a:srgbClr val="7030A0"/>
              </a:solidFill>
            </a:rPr>
            <a:t>IDЕAL GAZ XOLATI IZOTERMIK </a:t>
          </a:r>
          <a:r>
            <a:rPr lang="en-US" b="1" dirty="0" smtClean="0">
              <a:solidFill>
                <a:srgbClr val="7030A0"/>
              </a:solidFill>
            </a:rPr>
            <a:t>O’</a:t>
          </a:r>
          <a:r>
            <a:rPr lang="uz-Cyrl-UZ" b="1" dirty="0" smtClean="0">
              <a:solidFill>
                <a:srgbClr val="7030A0"/>
              </a:solidFill>
            </a:rPr>
            <a:t>ZGARGANDA KЕLTIRILGAN ISSIKLIK, ICHKI ENЕRGIYA </a:t>
          </a:r>
          <a:r>
            <a:rPr lang="en-US" b="1" dirty="0" smtClean="0">
              <a:solidFill>
                <a:srgbClr val="7030A0"/>
              </a:solidFill>
            </a:rPr>
            <a:t>O`</a:t>
          </a:r>
          <a:r>
            <a:rPr lang="uz-Cyrl-UZ" b="1" dirty="0" smtClean="0">
              <a:solidFill>
                <a:srgbClr val="7030A0"/>
              </a:solidFill>
            </a:rPr>
            <a:t>ZGARISHI VA ENTROPIYASI</a:t>
          </a:r>
          <a:endParaRPr lang="ru-RU" dirty="0">
            <a:solidFill>
              <a:srgbClr val="7030A0"/>
            </a:solidFill>
          </a:endParaRPr>
        </a:p>
      </dgm:t>
    </dgm:pt>
    <dgm:pt modelId="{06FA575C-A443-4FBC-990E-7780FB9ABB88}" type="parTrans" cxnId="{18A0625A-B0FB-4861-AD2A-2B32313DE052}">
      <dgm:prSet/>
      <dgm:spPr/>
      <dgm:t>
        <a:bodyPr/>
        <a:lstStyle/>
        <a:p>
          <a:endParaRPr lang="ru-RU"/>
        </a:p>
      </dgm:t>
    </dgm:pt>
    <dgm:pt modelId="{2DFF67EF-094F-4D3E-A58F-8D70EBE1BE7A}" type="sibTrans" cxnId="{18A0625A-B0FB-4861-AD2A-2B32313DE052}">
      <dgm:prSet/>
      <dgm:spPr/>
      <dgm:t>
        <a:bodyPr/>
        <a:lstStyle/>
        <a:p>
          <a:endParaRPr lang="ru-RU"/>
        </a:p>
      </dgm:t>
    </dgm:pt>
    <dgm:pt modelId="{A397AD65-51D9-4E5A-BCE3-95C59B08CF31}" type="pres">
      <dgm:prSet presAssocID="{CE17970E-95D6-44E5-8C3B-E14CC16A5977}" presName="linear" presStyleCnt="0">
        <dgm:presLayoutVars>
          <dgm:animLvl val="lvl"/>
          <dgm:resizeHandles val="exact"/>
        </dgm:presLayoutVars>
      </dgm:prSet>
      <dgm:spPr/>
      <dgm:t>
        <a:bodyPr/>
        <a:lstStyle/>
        <a:p>
          <a:endParaRPr lang="ru-RU"/>
        </a:p>
      </dgm:t>
    </dgm:pt>
    <dgm:pt modelId="{567959DF-371F-4C15-BCC5-02C4DCE254FF}" type="pres">
      <dgm:prSet presAssocID="{B8C71C62-D14A-4B61-9DB7-3CBB6D9CD6E0}" presName="parentText" presStyleLbl="node1" presStyleIdx="0" presStyleCnt="1">
        <dgm:presLayoutVars>
          <dgm:chMax val="0"/>
          <dgm:bulletEnabled val="1"/>
        </dgm:presLayoutVars>
      </dgm:prSet>
      <dgm:spPr/>
      <dgm:t>
        <a:bodyPr/>
        <a:lstStyle/>
        <a:p>
          <a:endParaRPr lang="ru-RU"/>
        </a:p>
      </dgm:t>
    </dgm:pt>
  </dgm:ptLst>
  <dgm:cxnLst>
    <dgm:cxn modelId="{18A0625A-B0FB-4861-AD2A-2B32313DE052}" srcId="{CE17970E-95D6-44E5-8C3B-E14CC16A5977}" destId="{B8C71C62-D14A-4B61-9DB7-3CBB6D9CD6E0}" srcOrd="0" destOrd="0" parTransId="{06FA575C-A443-4FBC-990E-7780FB9ABB88}" sibTransId="{2DFF67EF-094F-4D3E-A58F-8D70EBE1BE7A}"/>
    <dgm:cxn modelId="{3CABF5F9-7D0F-4C9D-B3FC-E3D1995F0964}" type="presOf" srcId="{CE17970E-95D6-44E5-8C3B-E14CC16A5977}" destId="{A397AD65-51D9-4E5A-BCE3-95C59B08CF31}" srcOrd="0" destOrd="0" presId="urn:microsoft.com/office/officeart/2005/8/layout/vList2"/>
    <dgm:cxn modelId="{CE7821B1-1F51-4655-8744-5DFA9282D8D1}" type="presOf" srcId="{B8C71C62-D14A-4B61-9DB7-3CBB6D9CD6E0}" destId="{567959DF-371F-4C15-BCC5-02C4DCE254FF}" srcOrd="0" destOrd="0" presId="urn:microsoft.com/office/officeart/2005/8/layout/vList2"/>
    <dgm:cxn modelId="{882A6C6B-71EC-4B08-8A89-0BA27FFE0914}" type="presParOf" srcId="{A397AD65-51D9-4E5A-BCE3-95C59B08CF31}" destId="{567959DF-371F-4C15-BCC5-02C4DCE254FF}" srcOrd="0" destOrd="0" presId="urn:microsoft.com/office/officeart/2005/8/layout/vList2"/>
  </dgm:cxnLst>
  <dgm:bg/>
  <dgm:whole/>
</dgm:dataModel>
</file>

<file path=ppt/diagrams/data4.xml><?xml version="1.0" encoding="utf-8"?>
<dgm:dataModel xmlns:dgm="http://schemas.openxmlformats.org/drawingml/2006/diagram" xmlns:a="http://schemas.openxmlformats.org/drawingml/2006/main">
  <dgm:ptLst>
    <dgm:pt modelId="{587D9A1B-DB21-4BAE-AF16-361B343DFAD8}" type="doc">
      <dgm:prSet loTypeId="urn:microsoft.com/office/officeart/2005/8/layout/process4" loCatId="list" qsTypeId="urn:microsoft.com/office/officeart/2005/8/quickstyle/3d2" qsCatId="3D" csTypeId="urn:microsoft.com/office/officeart/2005/8/colors/accent1_2" csCatId="accent1" phldr="1"/>
      <dgm:spPr/>
      <dgm:t>
        <a:bodyPr/>
        <a:lstStyle/>
        <a:p>
          <a:endParaRPr lang="ru-RU"/>
        </a:p>
      </dgm:t>
    </dgm:pt>
    <dgm:pt modelId="{633A7C82-C234-4D3D-80C6-F351B4E41151}">
      <dgm:prSet/>
      <dgm:spPr>
        <a:solidFill>
          <a:srgbClr val="92D050"/>
        </a:solidFill>
        <a:ln>
          <a:solidFill>
            <a:srgbClr val="FF0000"/>
          </a:solidFill>
        </a:ln>
      </dgm:spPr>
      <dgm:t>
        <a:bodyPr/>
        <a:lstStyle/>
        <a:p>
          <a:pPr rtl="0"/>
          <a:r>
            <a:rPr lang="uz-Cyrl-UZ" dirty="0" smtClean="0">
              <a:solidFill>
                <a:srgbClr val="7030A0"/>
              </a:solidFill>
            </a:rPr>
            <a:t>IZOTERMIK JARAYONDA GAZNING АДИАБАТИК KENGAYISHIDAGI ENTROPIYASINING O’ZGARISHINI  ANIQ XOLATLAR ORALIG’IDA INTEGRALLAB ANIQLAYMIZ:</a:t>
          </a:r>
          <a:endParaRPr lang="ru-RU" b="1" i="0" baseline="0" dirty="0">
            <a:solidFill>
              <a:srgbClr val="7030A0"/>
            </a:solidFill>
          </a:endParaRPr>
        </a:p>
      </dgm:t>
    </dgm:pt>
    <dgm:pt modelId="{0E2E5520-7DF4-450A-8CE6-99AE3C76B51C}" type="parTrans" cxnId="{2093F0F0-FD30-499B-B20D-D8DDAD6A6E63}">
      <dgm:prSet/>
      <dgm:spPr/>
      <dgm:t>
        <a:bodyPr/>
        <a:lstStyle/>
        <a:p>
          <a:endParaRPr lang="ru-RU"/>
        </a:p>
      </dgm:t>
    </dgm:pt>
    <dgm:pt modelId="{C30D887E-B95F-427F-8CCB-EC44E93EC482}" type="sibTrans" cxnId="{2093F0F0-FD30-499B-B20D-D8DDAD6A6E63}">
      <dgm:prSet/>
      <dgm:spPr/>
      <dgm:t>
        <a:bodyPr/>
        <a:lstStyle/>
        <a:p>
          <a:endParaRPr lang="ru-RU"/>
        </a:p>
      </dgm:t>
    </dgm:pt>
    <dgm:pt modelId="{0F8F417E-3FD6-48A4-B097-3267FC665BA9}">
      <dgm:prSet/>
      <dgm:spPr/>
      <dgm:t>
        <a:bodyPr/>
        <a:lstStyle/>
        <a:p>
          <a:pPr rtl="0"/>
          <a:endParaRPr lang="en-US" b="1" i="0" baseline="0" dirty="0"/>
        </a:p>
      </dgm:t>
    </dgm:pt>
    <dgm:pt modelId="{486D39EB-F02C-447B-8483-5CC786550560}" type="parTrans" cxnId="{323BB05F-AC75-41BC-B20D-9A3CF6499543}">
      <dgm:prSet/>
      <dgm:spPr/>
      <dgm:t>
        <a:bodyPr/>
        <a:lstStyle/>
        <a:p>
          <a:endParaRPr lang="ru-RU"/>
        </a:p>
      </dgm:t>
    </dgm:pt>
    <dgm:pt modelId="{C8033595-4BAC-4BA8-9FD1-AF11D028DF6F}" type="sibTrans" cxnId="{323BB05F-AC75-41BC-B20D-9A3CF6499543}">
      <dgm:prSet/>
      <dgm:spPr/>
      <dgm:t>
        <a:bodyPr/>
        <a:lstStyle/>
        <a:p>
          <a:endParaRPr lang="ru-RU"/>
        </a:p>
      </dgm:t>
    </dgm:pt>
    <dgm:pt modelId="{A6775CBB-8CA0-4F7B-97F6-D2D86A3AC43C}" type="pres">
      <dgm:prSet presAssocID="{587D9A1B-DB21-4BAE-AF16-361B343DFAD8}" presName="Name0" presStyleCnt="0">
        <dgm:presLayoutVars>
          <dgm:dir/>
          <dgm:animLvl val="lvl"/>
          <dgm:resizeHandles val="exact"/>
        </dgm:presLayoutVars>
      </dgm:prSet>
      <dgm:spPr/>
      <dgm:t>
        <a:bodyPr/>
        <a:lstStyle/>
        <a:p>
          <a:endParaRPr lang="ru-RU"/>
        </a:p>
      </dgm:t>
    </dgm:pt>
    <dgm:pt modelId="{46FBFDCF-3DD4-4144-8B59-53F32BF4076B}" type="pres">
      <dgm:prSet presAssocID="{0F8F417E-3FD6-48A4-B097-3267FC665BA9}" presName="boxAndChildren" presStyleCnt="0"/>
      <dgm:spPr/>
      <dgm:t>
        <a:bodyPr/>
        <a:lstStyle/>
        <a:p>
          <a:endParaRPr lang="ru-RU"/>
        </a:p>
      </dgm:t>
    </dgm:pt>
    <dgm:pt modelId="{0B771EE2-8428-4A95-A2E6-58D9E80BAE69}" type="pres">
      <dgm:prSet presAssocID="{0F8F417E-3FD6-48A4-B097-3267FC665BA9}" presName="parentTextBox" presStyleLbl="node1" presStyleIdx="0" presStyleCnt="2"/>
      <dgm:spPr/>
      <dgm:t>
        <a:bodyPr/>
        <a:lstStyle/>
        <a:p>
          <a:endParaRPr lang="ru-RU"/>
        </a:p>
      </dgm:t>
    </dgm:pt>
    <dgm:pt modelId="{AFC7D286-65E4-49BC-B226-1B4BD5296CF9}" type="pres">
      <dgm:prSet presAssocID="{C30D887E-B95F-427F-8CCB-EC44E93EC482}" presName="sp" presStyleCnt="0"/>
      <dgm:spPr/>
      <dgm:t>
        <a:bodyPr/>
        <a:lstStyle/>
        <a:p>
          <a:endParaRPr lang="ru-RU"/>
        </a:p>
      </dgm:t>
    </dgm:pt>
    <dgm:pt modelId="{164C0589-0DB0-4C31-9822-6A69EBAE2328}" type="pres">
      <dgm:prSet presAssocID="{633A7C82-C234-4D3D-80C6-F351B4E41151}" presName="arrowAndChildren" presStyleCnt="0"/>
      <dgm:spPr/>
      <dgm:t>
        <a:bodyPr/>
        <a:lstStyle/>
        <a:p>
          <a:endParaRPr lang="ru-RU"/>
        </a:p>
      </dgm:t>
    </dgm:pt>
    <dgm:pt modelId="{70FCA462-778A-4FC6-A234-647E9D49FBBA}" type="pres">
      <dgm:prSet presAssocID="{633A7C82-C234-4D3D-80C6-F351B4E41151}" presName="parentTextArrow" presStyleLbl="node1" presStyleIdx="1" presStyleCnt="2" custScaleY="34360"/>
      <dgm:spPr/>
      <dgm:t>
        <a:bodyPr/>
        <a:lstStyle/>
        <a:p>
          <a:endParaRPr lang="ru-RU"/>
        </a:p>
      </dgm:t>
    </dgm:pt>
  </dgm:ptLst>
  <dgm:cxnLst>
    <dgm:cxn modelId="{6B66AD0E-9F94-452A-B984-F72BE2EB888A}" type="presOf" srcId="{587D9A1B-DB21-4BAE-AF16-361B343DFAD8}" destId="{A6775CBB-8CA0-4F7B-97F6-D2D86A3AC43C}" srcOrd="0" destOrd="0" presId="urn:microsoft.com/office/officeart/2005/8/layout/process4"/>
    <dgm:cxn modelId="{4D8A78DF-B095-4F41-9146-ADC6E42673A1}" type="presOf" srcId="{633A7C82-C234-4D3D-80C6-F351B4E41151}" destId="{70FCA462-778A-4FC6-A234-647E9D49FBBA}" srcOrd="0" destOrd="0" presId="urn:microsoft.com/office/officeart/2005/8/layout/process4"/>
    <dgm:cxn modelId="{2093F0F0-FD30-499B-B20D-D8DDAD6A6E63}" srcId="{587D9A1B-DB21-4BAE-AF16-361B343DFAD8}" destId="{633A7C82-C234-4D3D-80C6-F351B4E41151}" srcOrd="0" destOrd="0" parTransId="{0E2E5520-7DF4-450A-8CE6-99AE3C76B51C}" sibTransId="{C30D887E-B95F-427F-8CCB-EC44E93EC482}"/>
    <dgm:cxn modelId="{6736F205-5040-4AD4-A5BC-70A73DB8BEB6}" type="presOf" srcId="{0F8F417E-3FD6-48A4-B097-3267FC665BA9}" destId="{0B771EE2-8428-4A95-A2E6-58D9E80BAE69}" srcOrd="0" destOrd="0" presId="urn:microsoft.com/office/officeart/2005/8/layout/process4"/>
    <dgm:cxn modelId="{323BB05F-AC75-41BC-B20D-9A3CF6499543}" srcId="{587D9A1B-DB21-4BAE-AF16-361B343DFAD8}" destId="{0F8F417E-3FD6-48A4-B097-3267FC665BA9}" srcOrd="1" destOrd="0" parTransId="{486D39EB-F02C-447B-8483-5CC786550560}" sibTransId="{C8033595-4BAC-4BA8-9FD1-AF11D028DF6F}"/>
    <dgm:cxn modelId="{BE92551C-1A1D-442F-8A66-8B693654631E}" type="presParOf" srcId="{A6775CBB-8CA0-4F7B-97F6-D2D86A3AC43C}" destId="{46FBFDCF-3DD4-4144-8B59-53F32BF4076B}" srcOrd="0" destOrd="0" presId="urn:microsoft.com/office/officeart/2005/8/layout/process4"/>
    <dgm:cxn modelId="{0272504A-BE04-4444-832A-2C6CBF22FAD7}" type="presParOf" srcId="{46FBFDCF-3DD4-4144-8B59-53F32BF4076B}" destId="{0B771EE2-8428-4A95-A2E6-58D9E80BAE69}" srcOrd="0" destOrd="0" presId="urn:microsoft.com/office/officeart/2005/8/layout/process4"/>
    <dgm:cxn modelId="{AFD77A2C-1A85-4FA1-905D-2709AA8D98AD}" type="presParOf" srcId="{A6775CBB-8CA0-4F7B-97F6-D2D86A3AC43C}" destId="{AFC7D286-65E4-49BC-B226-1B4BD5296CF9}" srcOrd="1" destOrd="0" presId="urn:microsoft.com/office/officeart/2005/8/layout/process4"/>
    <dgm:cxn modelId="{30DC1BD5-57C8-4D88-8FBB-50FAACE11852}" type="presParOf" srcId="{A6775CBB-8CA0-4F7B-97F6-D2D86A3AC43C}" destId="{164C0589-0DB0-4C31-9822-6A69EBAE2328}" srcOrd="2" destOrd="0" presId="urn:microsoft.com/office/officeart/2005/8/layout/process4"/>
    <dgm:cxn modelId="{1E657528-CFB0-472A-B31F-B4212C13567C}" type="presParOf" srcId="{164C0589-0DB0-4C31-9822-6A69EBAE2328}" destId="{70FCA462-778A-4FC6-A234-647E9D49FBBA}" srcOrd="0" destOrd="0" presId="urn:microsoft.com/office/officeart/2005/8/layout/process4"/>
  </dgm:cxnLst>
  <dgm:bg/>
  <dgm:whole/>
</dgm:dataModel>
</file>

<file path=ppt/diagrams/data5.xml><?xml version="1.0" encoding="utf-8"?>
<dgm:dataModel xmlns:dgm="http://schemas.openxmlformats.org/drawingml/2006/diagram" xmlns:a="http://schemas.openxmlformats.org/drawingml/2006/main">
  <dgm:ptLst>
    <dgm:pt modelId="{2B72DB52-B893-4BDA-B97B-A2737B963ED2}" type="doc">
      <dgm:prSet loTypeId="urn:microsoft.com/office/officeart/2005/8/layout/vList5" loCatId="list" qsTypeId="urn:microsoft.com/office/officeart/2005/8/quickstyle/3d1" qsCatId="3D" csTypeId="urn:microsoft.com/office/officeart/2005/8/colors/accent1_2" csCatId="accent1" phldr="1"/>
      <dgm:spPr/>
      <dgm:t>
        <a:bodyPr/>
        <a:lstStyle/>
        <a:p>
          <a:endParaRPr lang="ru-RU"/>
        </a:p>
      </dgm:t>
    </dgm:pt>
    <dgm:pt modelId="{5C7B3065-11CC-49D3-828E-E090F4DEC359}">
      <dgm:prSet/>
      <dgm:spPr>
        <a:solidFill>
          <a:srgbClr val="00B0F0"/>
        </a:solidFill>
        <a:ln>
          <a:solidFill>
            <a:srgbClr val="FF0000"/>
          </a:solidFill>
        </a:ln>
      </dgm:spPr>
      <dgm:t>
        <a:bodyPr/>
        <a:lstStyle/>
        <a:p>
          <a:pPr rtl="0"/>
          <a:r>
            <a:rPr lang="uz-Cyrl-UZ" dirty="0" smtClean="0">
              <a:solidFill>
                <a:schemeClr val="tx1"/>
              </a:solidFill>
            </a:rPr>
            <a:t>Izotermik</a:t>
          </a:r>
          <a:r>
            <a:rPr lang="en-US" dirty="0" smtClean="0">
              <a:solidFill>
                <a:schemeClr val="tx1"/>
              </a:solidFill>
            </a:rPr>
            <a:t> </a:t>
          </a:r>
          <a:r>
            <a:rPr lang="en-US" dirty="0" err="1" smtClean="0">
              <a:solidFill>
                <a:schemeClr val="tx1"/>
              </a:solidFill>
            </a:rPr>
            <a:t>jarayonda</a:t>
          </a:r>
          <a:r>
            <a:rPr lang="en-US" dirty="0" smtClean="0">
              <a:solidFill>
                <a:schemeClr val="tx1"/>
              </a:solidFill>
            </a:rPr>
            <a:t> </a:t>
          </a:r>
          <a:r>
            <a:rPr lang="en-US" dirty="0" err="1" smtClean="0">
              <a:solidFill>
                <a:schemeClr val="tx1"/>
              </a:solidFill>
            </a:rPr>
            <a:t>sistemaning</a:t>
          </a:r>
          <a:r>
            <a:rPr lang="en-US" dirty="0" smtClean="0">
              <a:solidFill>
                <a:schemeClr val="tx1"/>
              </a:solidFill>
            </a:rPr>
            <a:t> </a:t>
          </a:r>
          <a:r>
            <a:rPr lang="en-US" dirty="0" err="1" smtClean="0">
              <a:solidFill>
                <a:schemeClr val="tx1"/>
              </a:solidFill>
            </a:rPr>
            <a:t>bajargan</a:t>
          </a:r>
          <a:r>
            <a:rPr lang="en-US" dirty="0" smtClean="0">
              <a:solidFill>
                <a:schemeClr val="tx1"/>
              </a:solidFill>
            </a:rPr>
            <a:t> </a:t>
          </a:r>
          <a:r>
            <a:rPr lang="en-US" dirty="0" err="1" smtClean="0">
              <a:solidFill>
                <a:schemeClr val="tx1"/>
              </a:solidFill>
            </a:rPr>
            <a:t>ishi</a:t>
          </a:r>
          <a:r>
            <a:rPr lang="en-US" dirty="0" smtClean="0">
              <a:solidFill>
                <a:schemeClr val="tx1"/>
              </a:solidFill>
            </a:rPr>
            <a:t> </a:t>
          </a:r>
          <a:r>
            <a:rPr lang="en-US" dirty="0" err="1" smtClean="0">
              <a:solidFill>
                <a:schemeClr val="tx1"/>
              </a:solidFill>
            </a:rPr>
            <a:t>absalyut</a:t>
          </a:r>
          <a:r>
            <a:rPr lang="en-US" dirty="0" smtClean="0">
              <a:solidFill>
                <a:schemeClr val="tx1"/>
              </a:solidFill>
            </a:rPr>
            <a:t> </a:t>
          </a:r>
          <a:r>
            <a:rPr lang="en-US" dirty="0" err="1" smtClean="0">
              <a:solidFill>
                <a:schemeClr val="tx1"/>
              </a:solidFill>
            </a:rPr>
            <a:t>temperatura</a:t>
          </a:r>
          <a:r>
            <a:rPr lang="en-US" dirty="0" smtClean="0">
              <a:solidFill>
                <a:schemeClr val="tx1"/>
              </a:solidFill>
            </a:rPr>
            <a:t> </a:t>
          </a:r>
          <a:r>
            <a:rPr lang="en-US" dirty="0" err="1" smtClean="0">
              <a:solidFill>
                <a:schemeClr val="tx1"/>
              </a:solidFill>
            </a:rPr>
            <a:t>bilan</a:t>
          </a:r>
          <a:r>
            <a:rPr lang="en-US" dirty="0" smtClean="0">
              <a:solidFill>
                <a:schemeClr val="tx1"/>
              </a:solidFill>
            </a:rPr>
            <a:t> </a:t>
          </a:r>
          <a:r>
            <a:rPr lang="en-US" dirty="0" err="1" smtClean="0">
              <a:solidFill>
                <a:schemeClr val="tx1"/>
              </a:solidFill>
            </a:rPr>
            <a:t>entropiya</a:t>
          </a:r>
          <a:r>
            <a:rPr lang="en-US" dirty="0" smtClean="0">
              <a:solidFill>
                <a:schemeClr val="tx1"/>
              </a:solidFill>
            </a:rPr>
            <a:t> </a:t>
          </a:r>
          <a:r>
            <a:rPr lang="en-US" dirty="0" err="1" smtClean="0">
              <a:solidFill>
                <a:schemeClr val="tx1"/>
              </a:solidFill>
            </a:rPr>
            <a:t>o’zgarishining</a:t>
          </a:r>
          <a:r>
            <a:rPr lang="en-US" dirty="0" smtClean="0">
              <a:solidFill>
                <a:schemeClr val="tx1"/>
              </a:solidFill>
            </a:rPr>
            <a:t> </a:t>
          </a:r>
          <a:r>
            <a:rPr lang="en-US" dirty="0" err="1" smtClean="0">
              <a:solidFill>
                <a:schemeClr val="tx1"/>
              </a:solidFill>
            </a:rPr>
            <a:t>ko’paytmasiga</a:t>
          </a:r>
          <a:r>
            <a:rPr lang="en-US" dirty="0" smtClean="0">
              <a:solidFill>
                <a:schemeClr val="tx1"/>
              </a:solidFill>
            </a:rPr>
            <a:t> </a:t>
          </a:r>
          <a:r>
            <a:rPr lang="en-US" dirty="0" err="1" smtClean="0">
              <a:solidFill>
                <a:schemeClr val="tx1"/>
              </a:solidFill>
            </a:rPr>
            <a:t>teng</a:t>
          </a:r>
          <a:r>
            <a:rPr lang="en-US" dirty="0" smtClean="0">
              <a:solidFill>
                <a:schemeClr val="tx1"/>
              </a:solidFill>
            </a:rPr>
            <a:t> </a:t>
          </a:r>
          <a:r>
            <a:rPr lang="en-US" dirty="0" err="1" smtClean="0">
              <a:solidFill>
                <a:schemeClr val="tx1"/>
              </a:solidFill>
            </a:rPr>
            <a:t>ekan</a:t>
          </a:r>
          <a:r>
            <a:rPr lang="en-US" dirty="0" smtClean="0">
              <a:solidFill>
                <a:schemeClr val="tx1"/>
              </a:solidFill>
            </a:rPr>
            <a:t>.</a:t>
          </a:r>
          <a:endParaRPr lang="ru-RU" dirty="0" smtClean="0">
            <a:solidFill>
              <a:schemeClr val="tx1"/>
            </a:solidFill>
          </a:endParaRPr>
        </a:p>
        <a:p>
          <a:r>
            <a:rPr lang="uz-Cyrl-UZ" dirty="0" smtClean="0">
              <a:solidFill>
                <a:schemeClr val="tx1"/>
              </a:solidFill>
            </a:rPr>
            <a:t>Izotermik</a:t>
          </a:r>
          <a:r>
            <a:rPr lang="en-US" dirty="0" smtClean="0">
              <a:solidFill>
                <a:schemeClr val="tx1"/>
              </a:solidFill>
            </a:rPr>
            <a:t> </a:t>
          </a:r>
          <a:r>
            <a:rPr lang="en-US" dirty="0" err="1" smtClean="0">
              <a:solidFill>
                <a:schemeClr val="tx1"/>
              </a:solidFill>
            </a:rPr>
            <a:t>jarayonda</a:t>
          </a:r>
          <a:r>
            <a:rPr lang="en-US" dirty="0" smtClean="0">
              <a:solidFill>
                <a:schemeClr val="tx1"/>
              </a:solidFill>
            </a:rPr>
            <a:t> </a:t>
          </a:r>
          <a:r>
            <a:rPr lang="en-US" dirty="0" err="1" smtClean="0">
              <a:solidFill>
                <a:schemeClr val="tx1"/>
              </a:solidFill>
            </a:rPr>
            <a:t>entropiyaning</a:t>
          </a:r>
          <a:r>
            <a:rPr lang="en-US" dirty="0" smtClean="0">
              <a:solidFill>
                <a:schemeClr val="tx1"/>
              </a:solidFill>
            </a:rPr>
            <a:t> </a:t>
          </a:r>
          <a:r>
            <a:rPr lang="en-US" dirty="0" err="1" smtClean="0">
              <a:solidFill>
                <a:schemeClr val="tx1"/>
              </a:solidFill>
            </a:rPr>
            <a:t>o’zgarishini</a:t>
          </a:r>
          <a:r>
            <a:rPr lang="en-US" dirty="0" smtClean="0">
              <a:solidFill>
                <a:schemeClr val="tx1"/>
              </a:solidFill>
            </a:rPr>
            <a:t>  </a:t>
          </a:r>
          <a:r>
            <a:rPr lang="en-US" dirty="0" err="1" smtClean="0">
              <a:solidFill>
                <a:schemeClr val="tx1"/>
              </a:solidFill>
            </a:rPr>
            <a:t>quyidagicha</a:t>
          </a:r>
          <a:r>
            <a:rPr lang="en-US" dirty="0" smtClean="0">
              <a:solidFill>
                <a:schemeClr val="tx1"/>
              </a:solidFill>
            </a:rPr>
            <a:t> </a:t>
          </a:r>
          <a:r>
            <a:rPr lang="en-US" dirty="0" err="1" smtClean="0">
              <a:solidFill>
                <a:schemeClr val="tx1"/>
              </a:solidFill>
            </a:rPr>
            <a:t>aniqlaymiz</a:t>
          </a:r>
          <a:r>
            <a:rPr lang="en-US" dirty="0" smtClean="0">
              <a:solidFill>
                <a:schemeClr val="tx1"/>
              </a:solidFill>
            </a:rPr>
            <a:t>:</a:t>
          </a:r>
          <a:endParaRPr lang="ru-RU" b="0" i="0" baseline="0" dirty="0">
            <a:solidFill>
              <a:schemeClr val="tx1"/>
            </a:solidFill>
          </a:endParaRPr>
        </a:p>
      </dgm:t>
    </dgm:pt>
    <dgm:pt modelId="{D66E229D-6FBD-4027-AC69-6CEABB3C7C23}" type="parTrans" cxnId="{A22715A5-9A2F-4BAA-8FDB-1CB0999B5B89}">
      <dgm:prSet/>
      <dgm:spPr/>
      <dgm:t>
        <a:bodyPr/>
        <a:lstStyle/>
        <a:p>
          <a:endParaRPr lang="ru-RU"/>
        </a:p>
      </dgm:t>
    </dgm:pt>
    <dgm:pt modelId="{3BF4768D-F16F-452E-B95D-CC39DB0D0C6C}" type="sibTrans" cxnId="{A22715A5-9A2F-4BAA-8FDB-1CB0999B5B89}">
      <dgm:prSet/>
      <dgm:spPr/>
      <dgm:t>
        <a:bodyPr/>
        <a:lstStyle/>
        <a:p>
          <a:endParaRPr lang="ru-RU"/>
        </a:p>
      </dgm:t>
    </dgm:pt>
    <dgm:pt modelId="{9FBB7819-2E75-4A10-8392-9EEAC0962022}">
      <dgm:prSet/>
      <dgm:spPr>
        <a:solidFill>
          <a:schemeClr val="bg1"/>
        </a:solidFill>
        <a:ln>
          <a:solidFill>
            <a:srgbClr val="FF0000"/>
          </a:solidFill>
        </a:ln>
      </dgm:spPr>
      <dgm:t>
        <a:bodyPr/>
        <a:lstStyle/>
        <a:p>
          <a:pPr rtl="0"/>
          <a:endParaRPr lang="ru-RU" b="0" i="0" baseline="0" dirty="0"/>
        </a:p>
      </dgm:t>
    </dgm:pt>
    <dgm:pt modelId="{6FD54C12-A894-476B-BC91-1277BBE7DE71}" type="parTrans" cxnId="{58B447F5-FD5E-4C70-BA3C-512C33BDFE1B}">
      <dgm:prSet/>
      <dgm:spPr/>
      <dgm:t>
        <a:bodyPr/>
        <a:lstStyle/>
        <a:p>
          <a:endParaRPr lang="ru-RU"/>
        </a:p>
      </dgm:t>
    </dgm:pt>
    <dgm:pt modelId="{A29D466D-CF86-4583-BF98-B9B86EB9E6DE}" type="sibTrans" cxnId="{58B447F5-FD5E-4C70-BA3C-512C33BDFE1B}">
      <dgm:prSet/>
      <dgm:spPr/>
      <dgm:t>
        <a:bodyPr/>
        <a:lstStyle/>
        <a:p>
          <a:endParaRPr lang="ru-RU"/>
        </a:p>
      </dgm:t>
    </dgm:pt>
    <dgm:pt modelId="{15C608C5-379D-4321-A1FF-A65B535E63F8}" type="pres">
      <dgm:prSet presAssocID="{2B72DB52-B893-4BDA-B97B-A2737B963ED2}" presName="Name0" presStyleCnt="0">
        <dgm:presLayoutVars>
          <dgm:dir/>
          <dgm:animLvl val="lvl"/>
          <dgm:resizeHandles val="exact"/>
        </dgm:presLayoutVars>
      </dgm:prSet>
      <dgm:spPr/>
      <dgm:t>
        <a:bodyPr/>
        <a:lstStyle/>
        <a:p>
          <a:endParaRPr lang="ru-RU"/>
        </a:p>
      </dgm:t>
    </dgm:pt>
    <dgm:pt modelId="{0E6DD1AE-F7D3-43D3-BCD4-61CB603A9986}" type="pres">
      <dgm:prSet presAssocID="{5C7B3065-11CC-49D3-828E-E090F4DEC359}" presName="linNode" presStyleCnt="0"/>
      <dgm:spPr/>
    </dgm:pt>
    <dgm:pt modelId="{51244A76-8765-40B7-B8CD-48F678AED2ED}" type="pres">
      <dgm:prSet presAssocID="{5C7B3065-11CC-49D3-828E-E090F4DEC359}" presName="parentText" presStyleLbl="node1" presStyleIdx="0" presStyleCnt="2" custScaleX="214831" custLinFactNeighborX="27472" custLinFactNeighborY="797">
        <dgm:presLayoutVars>
          <dgm:chMax val="1"/>
          <dgm:bulletEnabled val="1"/>
        </dgm:presLayoutVars>
      </dgm:prSet>
      <dgm:spPr/>
      <dgm:t>
        <a:bodyPr/>
        <a:lstStyle/>
        <a:p>
          <a:endParaRPr lang="ru-RU"/>
        </a:p>
      </dgm:t>
    </dgm:pt>
    <dgm:pt modelId="{4927737A-4F99-44E2-8DBD-311D5A89054C}" type="pres">
      <dgm:prSet presAssocID="{3BF4768D-F16F-452E-B95D-CC39DB0D0C6C}" presName="sp" presStyleCnt="0"/>
      <dgm:spPr/>
    </dgm:pt>
    <dgm:pt modelId="{E82A5AEF-BF5F-448B-B44C-E95827571569}" type="pres">
      <dgm:prSet presAssocID="{9FBB7819-2E75-4A10-8392-9EEAC0962022}" presName="linNode" presStyleCnt="0"/>
      <dgm:spPr/>
    </dgm:pt>
    <dgm:pt modelId="{2BACA525-8CD3-421B-B120-B7EF5ADD5507}" type="pres">
      <dgm:prSet presAssocID="{9FBB7819-2E75-4A10-8392-9EEAC0962022}" presName="parentText" presStyleLbl="node1" presStyleIdx="1" presStyleCnt="2" custScaleX="266475">
        <dgm:presLayoutVars>
          <dgm:chMax val="1"/>
          <dgm:bulletEnabled val="1"/>
        </dgm:presLayoutVars>
      </dgm:prSet>
      <dgm:spPr/>
      <dgm:t>
        <a:bodyPr/>
        <a:lstStyle/>
        <a:p>
          <a:endParaRPr lang="ru-RU"/>
        </a:p>
      </dgm:t>
    </dgm:pt>
  </dgm:ptLst>
  <dgm:cxnLst>
    <dgm:cxn modelId="{FA29AE0F-9FE9-4B4C-A8CF-AB25157052D8}" type="presOf" srcId="{2B72DB52-B893-4BDA-B97B-A2737B963ED2}" destId="{15C608C5-379D-4321-A1FF-A65B535E63F8}" srcOrd="0" destOrd="0" presId="urn:microsoft.com/office/officeart/2005/8/layout/vList5"/>
    <dgm:cxn modelId="{D686439C-9D5E-4D02-8EDE-4E13CC0E358A}" type="presOf" srcId="{9FBB7819-2E75-4A10-8392-9EEAC0962022}" destId="{2BACA525-8CD3-421B-B120-B7EF5ADD5507}" srcOrd="0" destOrd="0" presId="urn:microsoft.com/office/officeart/2005/8/layout/vList5"/>
    <dgm:cxn modelId="{B7D99EBD-FF5F-4118-88BE-14D994C2FBA3}" type="presOf" srcId="{5C7B3065-11CC-49D3-828E-E090F4DEC359}" destId="{51244A76-8765-40B7-B8CD-48F678AED2ED}" srcOrd="0" destOrd="0" presId="urn:microsoft.com/office/officeart/2005/8/layout/vList5"/>
    <dgm:cxn modelId="{58B447F5-FD5E-4C70-BA3C-512C33BDFE1B}" srcId="{2B72DB52-B893-4BDA-B97B-A2737B963ED2}" destId="{9FBB7819-2E75-4A10-8392-9EEAC0962022}" srcOrd="1" destOrd="0" parTransId="{6FD54C12-A894-476B-BC91-1277BBE7DE71}" sibTransId="{A29D466D-CF86-4583-BF98-B9B86EB9E6DE}"/>
    <dgm:cxn modelId="{A22715A5-9A2F-4BAA-8FDB-1CB0999B5B89}" srcId="{2B72DB52-B893-4BDA-B97B-A2737B963ED2}" destId="{5C7B3065-11CC-49D3-828E-E090F4DEC359}" srcOrd="0" destOrd="0" parTransId="{D66E229D-6FBD-4027-AC69-6CEABB3C7C23}" sibTransId="{3BF4768D-F16F-452E-B95D-CC39DB0D0C6C}"/>
    <dgm:cxn modelId="{21C2CF1E-17AD-41AB-A4BC-371EC20B4BED}" type="presParOf" srcId="{15C608C5-379D-4321-A1FF-A65B535E63F8}" destId="{0E6DD1AE-F7D3-43D3-BCD4-61CB603A9986}" srcOrd="0" destOrd="0" presId="urn:microsoft.com/office/officeart/2005/8/layout/vList5"/>
    <dgm:cxn modelId="{670D54E5-421B-47D4-A6F0-0317EE8E9EBE}" type="presParOf" srcId="{0E6DD1AE-F7D3-43D3-BCD4-61CB603A9986}" destId="{51244A76-8765-40B7-B8CD-48F678AED2ED}" srcOrd="0" destOrd="0" presId="urn:microsoft.com/office/officeart/2005/8/layout/vList5"/>
    <dgm:cxn modelId="{163B5F62-351B-4EEF-96BA-6174064332B5}" type="presParOf" srcId="{15C608C5-379D-4321-A1FF-A65B535E63F8}" destId="{4927737A-4F99-44E2-8DBD-311D5A89054C}" srcOrd="1" destOrd="0" presId="urn:microsoft.com/office/officeart/2005/8/layout/vList5"/>
    <dgm:cxn modelId="{7E518057-E54F-47FF-B95E-E7C64B6F3E52}" type="presParOf" srcId="{15C608C5-379D-4321-A1FF-A65B535E63F8}" destId="{E82A5AEF-BF5F-448B-B44C-E95827571569}" srcOrd="2" destOrd="0" presId="urn:microsoft.com/office/officeart/2005/8/layout/vList5"/>
    <dgm:cxn modelId="{BA83FF59-ADAC-4538-BEA3-079E9EF080AC}" type="presParOf" srcId="{E82A5AEF-BF5F-448B-B44C-E95827571569}" destId="{2BACA525-8CD3-421B-B120-B7EF5ADD5507}" srcOrd="0" destOrd="0" presId="urn:microsoft.com/office/officeart/2005/8/layout/vList5"/>
  </dgm:cxnLst>
  <dgm:bg/>
  <dgm:whole/>
</dgm:dataModel>
</file>

<file path=ppt/diagrams/data6.xml><?xml version="1.0" encoding="utf-8"?>
<dgm:dataModel xmlns:dgm="http://schemas.openxmlformats.org/drawingml/2006/diagram" xmlns:a="http://schemas.openxmlformats.org/drawingml/2006/main">
  <dgm:ptLst>
    <dgm:pt modelId="{701F48E6-B689-41D4-AD06-77E602145F7F}"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FDEF0A16-38B7-4418-8A65-3D50DA171BDB}">
      <dgm:prSet/>
      <dgm:spPr>
        <a:solidFill>
          <a:srgbClr val="7030A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dgm:spPr>
      <dgm:t>
        <a:bodyPr/>
        <a:lstStyle/>
        <a:p>
          <a:pPr rtl="0"/>
          <a:r>
            <a:rPr lang="uz-Cyrl-UZ" dirty="0" smtClean="0"/>
            <a:t>O’zgarmas temperaturadagi berilgan gaz massasi bosimining hajmiga ko’paytmasi o’zgarmas kattalikdir. Izotermik jarayonning PV, TS koordinatadagi diagrammasi giperboladan iborat</a:t>
          </a:r>
          <a:endParaRPr lang="ru-RU" b="0" i="0" baseline="0" dirty="0"/>
        </a:p>
      </dgm:t>
    </dgm:pt>
    <dgm:pt modelId="{FDC9B52B-246E-412E-A56E-A023658E9E24}" type="parTrans" cxnId="{7CB9E93E-20FB-46A7-832A-EDC89A609900}">
      <dgm:prSet/>
      <dgm:spPr/>
      <dgm:t>
        <a:bodyPr/>
        <a:lstStyle/>
        <a:p>
          <a:endParaRPr lang="ru-RU"/>
        </a:p>
      </dgm:t>
    </dgm:pt>
    <dgm:pt modelId="{E57500BD-BABB-4684-B82C-4BAF406D0DF5}" type="sibTrans" cxnId="{7CB9E93E-20FB-46A7-832A-EDC89A609900}">
      <dgm:prSet/>
      <dgm:spPr/>
      <dgm:t>
        <a:bodyPr/>
        <a:lstStyle/>
        <a:p>
          <a:endParaRPr lang="ru-RU"/>
        </a:p>
      </dgm:t>
    </dgm:pt>
    <dgm:pt modelId="{FA44DB18-04C2-446F-A9A1-E96B78F1E17B}" type="pres">
      <dgm:prSet presAssocID="{701F48E6-B689-41D4-AD06-77E602145F7F}" presName="linear" presStyleCnt="0">
        <dgm:presLayoutVars>
          <dgm:animLvl val="lvl"/>
          <dgm:resizeHandles val="exact"/>
        </dgm:presLayoutVars>
      </dgm:prSet>
      <dgm:spPr/>
      <dgm:t>
        <a:bodyPr/>
        <a:lstStyle/>
        <a:p>
          <a:endParaRPr lang="ru-RU"/>
        </a:p>
      </dgm:t>
    </dgm:pt>
    <dgm:pt modelId="{5B4B393D-524E-40F5-8A32-3BEC6464E5B1}" type="pres">
      <dgm:prSet presAssocID="{FDEF0A16-38B7-4418-8A65-3D50DA171BDB}" presName="parentText" presStyleLbl="node1" presStyleIdx="0" presStyleCnt="1" custLinFactNeighborX="-3857" custLinFactNeighborY="2467">
        <dgm:presLayoutVars>
          <dgm:chMax val="0"/>
          <dgm:bulletEnabled val="1"/>
        </dgm:presLayoutVars>
      </dgm:prSet>
      <dgm:spPr/>
      <dgm:t>
        <a:bodyPr/>
        <a:lstStyle/>
        <a:p>
          <a:endParaRPr lang="ru-RU"/>
        </a:p>
      </dgm:t>
    </dgm:pt>
  </dgm:ptLst>
  <dgm:cxnLst>
    <dgm:cxn modelId="{7CB9E93E-20FB-46A7-832A-EDC89A609900}" srcId="{701F48E6-B689-41D4-AD06-77E602145F7F}" destId="{FDEF0A16-38B7-4418-8A65-3D50DA171BDB}" srcOrd="0" destOrd="0" parTransId="{FDC9B52B-246E-412E-A56E-A023658E9E24}" sibTransId="{E57500BD-BABB-4684-B82C-4BAF406D0DF5}"/>
    <dgm:cxn modelId="{651506E5-806E-45BE-9591-D1FC23A4467B}" type="presOf" srcId="{FDEF0A16-38B7-4418-8A65-3D50DA171BDB}" destId="{5B4B393D-524E-40F5-8A32-3BEC6464E5B1}" srcOrd="0" destOrd="0" presId="urn:microsoft.com/office/officeart/2005/8/layout/vList2"/>
    <dgm:cxn modelId="{F830589C-241A-49E0-A618-45FBCF06C9A9}" type="presOf" srcId="{701F48E6-B689-41D4-AD06-77E602145F7F}" destId="{FA44DB18-04C2-446F-A9A1-E96B78F1E17B}" srcOrd="0" destOrd="0" presId="urn:microsoft.com/office/officeart/2005/8/layout/vList2"/>
    <dgm:cxn modelId="{02911E5B-77E3-433D-BDD4-7B11E41B51D5}" type="presParOf" srcId="{FA44DB18-04C2-446F-A9A1-E96B78F1E17B}" destId="{5B4B393D-524E-40F5-8A32-3BEC6464E5B1}" srcOrd="0" destOrd="0" presId="urn:microsoft.com/office/officeart/2005/8/layout/vList2"/>
  </dgm:cxnLst>
  <dgm:bg/>
  <dgm:whole/>
</dgm:dataModel>
</file>

<file path=ppt/diagrams/data7.xml><?xml version="1.0" encoding="utf-8"?>
<dgm:dataModel xmlns:dgm="http://schemas.openxmlformats.org/drawingml/2006/diagram" xmlns:a="http://schemas.openxmlformats.org/drawingml/2006/main">
  <dgm:ptLst>
    <dgm:pt modelId="{16B3F5A3-3FC2-44B3-96A1-942E73D705CE}" type="doc">
      <dgm:prSet loTypeId="urn:microsoft.com/office/officeart/2005/8/layout/process4" loCatId="list" qsTypeId="urn:microsoft.com/office/officeart/2005/8/quickstyle/simple5" qsCatId="simple" csTypeId="urn:microsoft.com/office/officeart/2005/8/colors/accent1_2" csCatId="accent1" phldr="1"/>
      <dgm:spPr/>
      <dgm:t>
        <a:bodyPr/>
        <a:lstStyle/>
        <a:p>
          <a:endParaRPr lang="ru-RU"/>
        </a:p>
      </dgm:t>
    </dgm:pt>
    <dgm:pt modelId="{7436EBF3-58C8-4A7F-9C85-5B00BB6D3140}">
      <dgm:prSet custT="1"/>
      <dgm:spPr>
        <a:solidFill>
          <a:srgbClr val="FF0000"/>
        </a:solidFill>
      </dgm:spPr>
      <dgm:t>
        <a:bodyPr/>
        <a:lstStyle/>
        <a:p>
          <a:pPr rtl="0"/>
          <a:r>
            <a:rPr lang="uz-Cyrl-UZ" sz="3200" b="1" i="1" baseline="0" dirty="0" smtClean="0"/>
            <a:t>REAL GAZ XOLATINI  JARAYONDA IZOTERMIK O’ZGARISHINING TЕNGLAMASI</a:t>
          </a:r>
          <a:endParaRPr lang="ru-RU" sz="3200" b="0" i="0" baseline="0" dirty="0"/>
        </a:p>
      </dgm:t>
    </dgm:pt>
    <dgm:pt modelId="{D12F5EE7-0FED-4719-8711-08A70934A15F}" type="parTrans" cxnId="{4EB5B865-9EB4-45C8-8F0E-C0BA1381B514}">
      <dgm:prSet/>
      <dgm:spPr/>
      <dgm:t>
        <a:bodyPr/>
        <a:lstStyle/>
        <a:p>
          <a:endParaRPr lang="ru-RU"/>
        </a:p>
      </dgm:t>
    </dgm:pt>
    <dgm:pt modelId="{A47A3BF7-27A4-45A8-B24A-8D3C79B1D795}" type="sibTrans" cxnId="{4EB5B865-9EB4-45C8-8F0E-C0BA1381B514}">
      <dgm:prSet/>
      <dgm:spPr/>
      <dgm:t>
        <a:bodyPr/>
        <a:lstStyle/>
        <a:p>
          <a:endParaRPr lang="ru-RU"/>
        </a:p>
      </dgm:t>
    </dgm:pt>
    <dgm:pt modelId="{E83F3D78-4448-4264-B7B8-45BEA62575DF}">
      <dgm:prSet/>
      <dgm:spPr>
        <a:solidFill>
          <a:srgbClr val="FF0000"/>
        </a:solidFill>
      </dgm:spPr>
      <dgm:t>
        <a:bodyPr/>
        <a:lstStyle/>
        <a:p>
          <a:pPr rtl="0"/>
          <a:r>
            <a:rPr lang="uz-Cyrl-UZ" b="0" i="0" baseline="0" dirty="0" smtClean="0"/>
            <a:t>Suv bug’ining temperaturasi o’zgarmas saqlanishi uchun unga issiqlik beriladi. Lekin, berilgan issiqlik ta’siridan suv bug’ining P,V parametrlari o’zgaradi. Hajm o’zgaruvchan bo’lganligi sababli bosimni bir tekis ushlab bo’lmaydi. Demak suv bug’i ish bajaradi, uning ifodasi termodinamikaning birinchi qonunidan topiladi</a:t>
          </a:r>
          <a:r>
            <a:rPr lang="uz-Cyrl-UZ" b="1" i="0" baseline="0" dirty="0" smtClean="0"/>
            <a:t>:                 </a:t>
          </a:r>
          <a:endParaRPr lang="ru-RU" b="0" i="0" baseline="0" dirty="0"/>
        </a:p>
      </dgm:t>
    </dgm:pt>
    <dgm:pt modelId="{856C9E03-CEED-4A04-A171-FF8DB4214753}" type="parTrans" cxnId="{3CFF9997-C584-4860-8705-B9CB4F61E6D1}">
      <dgm:prSet/>
      <dgm:spPr/>
      <dgm:t>
        <a:bodyPr/>
        <a:lstStyle/>
        <a:p>
          <a:endParaRPr lang="ru-RU"/>
        </a:p>
      </dgm:t>
    </dgm:pt>
    <dgm:pt modelId="{A4644ECA-34C4-49B0-9238-F02A489BD069}" type="sibTrans" cxnId="{3CFF9997-C584-4860-8705-B9CB4F61E6D1}">
      <dgm:prSet/>
      <dgm:spPr/>
      <dgm:t>
        <a:bodyPr/>
        <a:lstStyle/>
        <a:p>
          <a:endParaRPr lang="ru-RU"/>
        </a:p>
      </dgm:t>
    </dgm:pt>
    <dgm:pt modelId="{34CE16C8-ECC8-446C-9716-35CF59055F76}">
      <dgm:prSet custT="1"/>
      <dgm:spPr>
        <a:solidFill>
          <a:srgbClr val="FF0000"/>
        </a:solidFill>
      </dgm:spPr>
      <dgm:t>
        <a:bodyPr/>
        <a:lstStyle/>
        <a:p>
          <a:pPr rtl="0"/>
          <a:r>
            <a:rPr lang="uz-Cyrl-UZ" sz="3600" b="1" i="0" baseline="0" dirty="0" smtClean="0"/>
            <a:t>L=q-du.</a:t>
          </a:r>
          <a:endParaRPr lang="ru-RU" sz="3600" b="0" i="0" baseline="0" dirty="0"/>
        </a:p>
      </dgm:t>
    </dgm:pt>
    <dgm:pt modelId="{4EC56ADE-8B00-4B02-9106-0A2A5A4224A2}" type="parTrans" cxnId="{DA89C61D-EBB4-4D55-A558-E3BF586CA57E}">
      <dgm:prSet/>
      <dgm:spPr/>
      <dgm:t>
        <a:bodyPr/>
        <a:lstStyle/>
        <a:p>
          <a:endParaRPr lang="ru-RU"/>
        </a:p>
      </dgm:t>
    </dgm:pt>
    <dgm:pt modelId="{3E500247-6121-4225-B131-A49D984C360D}" type="sibTrans" cxnId="{DA89C61D-EBB4-4D55-A558-E3BF586CA57E}">
      <dgm:prSet/>
      <dgm:spPr/>
      <dgm:t>
        <a:bodyPr/>
        <a:lstStyle/>
        <a:p>
          <a:endParaRPr lang="ru-RU"/>
        </a:p>
      </dgm:t>
    </dgm:pt>
    <dgm:pt modelId="{CB2A0B33-68D1-4BE3-8375-A1F0F9F9D07D}">
      <dgm:prSet/>
      <dgm:spPr>
        <a:solidFill>
          <a:srgbClr val="FF0000"/>
        </a:solidFill>
      </dgm:spPr>
      <dgm:t>
        <a:bodyPr/>
        <a:lstStyle/>
        <a:p>
          <a:pPr rtl="0"/>
          <a:r>
            <a:rPr lang="uz-Cyrl-UZ" b="0" i="0" baseline="0" dirty="0" smtClean="0"/>
            <a:t>Bu ishning qiymati P,V diagrammadagi a 12 va nuqtalar hosil qilgan yuzaga son qiymati jihatidan teng bo’lsa, issiqlik miqdori esa S</a:t>
          </a:r>
          <a:r>
            <a:rPr lang="uz-Cyrl-UZ" b="0" i="0" baseline="-30000" dirty="0" smtClean="0"/>
            <a:t>1</a:t>
          </a:r>
          <a:r>
            <a:rPr lang="uz-Cyrl-UZ" b="0" i="0" baseline="0" dirty="0" smtClean="0"/>
            <a:t>12S</a:t>
          </a:r>
          <a:r>
            <a:rPr lang="uz-Cyrl-UZ" b="0" i="0" baseline="-30000" dirty="0" smtClean="0"/>
            <a:t>2</a:t>
          </a:r>
          <a:r>
            <a:rPr lang="uz-Cyrl-UZ" b="0" i="0" baseline="0" dirty="0" smtClean="0"/>
            <a:t> nuqtalar bilan chegaralangan yuzaga teng bo’ladi.</a:t>
          </a:r>
          <a:endParaRPr lang="uz-Cyrl-UZ" b="0" i="0" baseline="0" dirty="0"/>
        </a:p>
      </dgm:t>
    </dgm:pt>
    <dgm:pt modelId="{5F16C919-AF29-4B13-9422-1923D06DCD16}" type="parTrans" cxnId="{01F62C3F-2135-46CE-82AF-333C90C6DA69}">
      <dgm:prSet/>
      <dgm:spPr/>
      <dgm:t>
        <a:bodyPr/>
        <a:lstStyle/>
        <a:p>
          <a:endParaRPr lang="ru-RU"/>
        </a:p>
      </dgm:t>
    </dgm:pt>
    <dgm:pt modelId="{AE69D1A6-6067-4E58-9DB4-DA7AC121896D}" type="sibTrans" cxnId="{01F62C3F-2135-46CE-82AF-333C90C6DA69}">
      <dgm:prSet/>
      <dgm:spPr/>
      <dgm:t>
        <a:bodyPr/>
        <a:lstStyle/>
        <a:p>
          <a:endParaRPr lang="ru-RU"/>
        </a:p>
      </dgm:t>
    </dgm:pt>
    <dgm:pt modelId="{39D66DAE-BEE8-4C08-A606-DB3C431B092F}" type="pres">
      <dgm:prSet presAssocID="{16B3F5A3-3FC2-44B3-96A1-942E73D705CE}" presName="Name0" presStyleCnt="0">
        <dgm:presLayoutVars>
          <dgm:dir/>
          <dgm:animLvl val="lvl"/>
          <dgm:resizeHandles val="exact"/>
        </dgm:presLayoutVars>
      </dgm:prSet>
      <dgm:spPr/>
      <dgm:t>
        <a:bodyPr/>
        <a:lstStyle/>
        <a:p>
          <a:endParaRPr lang="ru-RU"/>
        </a:p>
      </dgm:t>
    </dgm:pt>
    <dgm:pt modelId="{6A164FFB-6A09-4AA7-8B29-F006FEBDC6AA}" type="pres">
      <dgm:prSet presAssocID="{CB2A0B33-68D1-4BE3-8375-A1F0F9F9D07D}" presName="boxAndChildren" presStyleCnt="0"/>
      <dgm:spPr/>
    </dgm:pt>
    <dgm:pt modelId="{1188FED7-9905-4B71-B5A1-D046B55ABC1D}" type="pres">
      <dgm:prSet presAssocID="{CB2A0B33-68D1-4BE3-8375-A1F0F9F9D07D}" presName="parentTextBox" presStyleLbl="node1" presStyleIdx="0" presStyleCnt="4"/>
      <dgm:spPr/>
      <dgm:t>
        <a:bodyPr/>
        <a:lstStyle/>
        <a:p>
          <a:endParaRPr lang="ru-RU"/>
        </a:p>
      </dgm:t>
    </dgm:pt>
    <dgm:pt modelId="{4768A09A-3E2E-4961-AA3C-05DBC825A421}" type="pres">
      <dgm:prSet presAssocID="{3E500247-6121-4225-B131-A49D984C360D}" presName="sp" presStyleCnt="0"/>
      <dgm:spPr/>
    </dgm:pt>
    <dgm:pt modelId="{10712496-ACAB-45C1-96E7-C778987210A5}" type="pres">
      <dgm:prSet presAssocID="{34CE16C8-ECC8-446C-9716-35CF59055F76}" presName="arrowAndChildren" presStyleCnt="0"/>
      <dgm:spPr/>
    </dgm:pt>
    <dgm:pt modelId="{AC7E4770-315A-4B45-9200-3BE0EBC74C43}" type="pres">
      <dgm:prSet presAssocID="{34CE16C8-ECC8-446C-9716-35CF59055F76}" presName="parentTextArrow" presStyleLbl="node1" presStyleIdx="1" presStyleCnt="4" custScaleY="59446"/>
      <dgm:spPr/>
      <dgm:t>
        <a:bodyPr/>
        <a:lstStyle/>
        <a:p>
          <a:endParaRPr lang="ru-RU"/>
        </a:p>
      </dgm:t>
    </dgm:pt>
    <dgm:pt modelId="{A2D289D1-2319-4891-B76C-78A610BE197F}" type="pres">
      <dgm:prSet presAssocID="{A4644ECA-34C4-49B0-9238-F02A489BD069}" presName="sp" presStyleCnt="0"/>
      <dgm:spPr/>
    </dgm:pt>
    <dgm:pt modelId="{36DC7505-B2AF-4A65-82D9-AE563CCE1BC1}" type="pres">
      <dgm:prSet presAssocID="{E83F3D78-4448-4264-B7B8-45BEA62575DF}" presName="arrowAndChildren" presStyleCnt="0"/>
      <dgm:spPr/>
    </dgm:pt>
    <dgm:pt modelId="{839C3B92-471D-4250-A1A7-041A55474073}" type="pres">
      <dgm:prSet presAssocID="{E83F3D78-4448-4264-B7B8-45BEA62575DF}" presName="parentTextArrow" presStyleLbl="node1" presStyleIdx="2" presStyleCnt="4" custScaleY="125215"/>
      <dgm:spPr/>
      <dgm:t>
        <a:bodyPr/>
        <a:lstStyle/>
        <a:p>
          <a:endParaRPr lang="ru-RU"/>
        </a:p>
      </dgm:t>
    </dgm:pt>
    <dgm:pt modelId="{B4EB436C-29E2-4434-96A6-976E58FBD0C0}" type="pres">
      <dgm:prSet presAssocID="{A47A3BF7-27A4-45A8-B24A-8D3C79B1D795}" presName="sp" presStyleCnt="0"/>
      <dgm:spPr/>
    </dgm:pt>
    <dgm:pt modelId="{08C556DC-5AA5-48E1-ABE0-48915BE6AE28}" type="pres">
      <dgm:prSet presAssocID="{7436EBF3-58C8-4A7F-9C85-5B00BB6D3140}" presName="arrowAndChildren" presStyleCnt="0"/>
      <dgm:spPr/>
    </dgm:pt>
    <dgm:pt modelId="{5A0BCFF4-CC01-409C-9BF4-A38B93C9D578}" type="pres">
      <dgm:prSet presAssocID="{7436EBF3-58C8-4A7F-9C85-5B00BB6D3140}" presName="parentTextArrow" presStyleLbl="node1" presStyleIdx="3" presStyleCnt="4"/>
      <dgm:spPr/>
      <dgm:t>
        <a:bodyPr/>
        <a:lstStyle/>
        <a:p>
          <a:endParaRPr lang="ru-RU"/>
        </a:p>
      </dgm:t>
    </dgm:pt>
  </dgm:ptLst>
  <dgm:cxnLst>
    <dgm:cxn modelId="{D22ED838-DC58-49AD-BFBA-EB7694276BF5}" type="presOf" srcId="{7436EBF3-58C8-4A7F-9C85-5B00BB6D3140}" destId="{5A0BCFF4-CC01-409C-9BF4-A38B93C9D578}" srcOrd="0" destOrd="0" presId="urn:microsoft.com/office/officeart/2005/8/layout/process4"/>
    <dgm:cxn modelId="{03DE43EA-E97E-49A8-9866-B172E1B77590}" type="presOf" srcId="{E83F3D78-4448-4264-B7B8-45BEA62575DF}" destId="{839C3B92-471D-4250-A1A7-041A55474073}" srcOrd="0" destOrd="0" presId="urn:microsoft.com/office/officeart/2005/8/layout/process4"/>
    <dgm:cxn modelId="{3968EF24-B2C9-4EF8-80E9-871507E41660}" type="presOf" srcId="{34CE16C8-ECC8-446C-9716-35CF59055F76}" destId="{AC7E4770-315A-4B45-9200-3BE0EBC74C43}" srcOrd="0" destOrd="0" presId="urn:microsoft.com/office/officeart/2005/8/layout/process4"/>
    <dgm:cxn modelId="{D029A486-BB1F-4422-8012-3BAF24C9F360}" type="presOf" srcId="{CB2A0B33-68D1-4BE3-8375-A1F0F9F9D07D}" destId="{1188FED7-9905-4B71-B5A1-D046B55ABC1D}" srcOrd="0" destOrd="0" presId="urn:microsoft.com/office/officeart/2005/8/layout/process4"/>
    <dgm:cxn modelId="{DA89C61D-EBB4-4D55-A558-E3BF586CA57E}" srcId="{16B3F5A3-3FC2-44B3-96A1-942E73D705CE}" destId="{34CE16C8-ECC8-446C-9716-35CF59055F76}" srcOrd="2" destOrd="0" parTransId="{4EC56ADE-8B00-4B02-9106-0A2A5A4224A2}" sibTransId="{3E500247-6121-4225-B131-A49D984C360D}"/>
    <dgm:cxn modelId="{3CFF9997-C584-4860-8705-B9CB4F61E6D1}" srcId="{16B3F5A3-3FC2-44B3-96A1-942E73D705CE}" destId="{E83F3D78-4448-4264-B7B8-45BEA62575DF}" srcOrd="1" destOrd="0" parTransId="{856C9E03-CEED-4A04-A171-FF8DB4214753}" sibTransId="{A4644ECA-34C4-49B0-9238-F02A489BD069}"/>
    <dgm:cxn modelId="{4EB5B865-9EB4-45C8-8F0E-C0BA1381B514}" srcId="{16B3F5A3-3FC2-44B3-96A1-942E73D705CE}" destId="{7436EBF3-58C8-4A7F-9C85-5B00BB6D3140}" srcOrd="0" destOrd="0" parTransId="{D12F5EE7-0FED-4719-8711-08A70934A15F}" sibTransId="{A47A3BF7-27A4-45A8-B24A-8D3C79B1D795}"/>
    <dgm:cxn modelId="{DAE325D5-8A7C-43B8-8DBD-4FC2BD79F866}" type="presOf" srcId="{16B3F5A3-3FC2-44B3-96A1-942E73D705CE}" destId="{39D66DAE-BEE8-4C08-A606-DB3C431B092F}" srcOrd="0" destOrd="0" presId="urn:microsoft.com/office/officeart/2005/8/layout/process4"/>
    <dgm:cxn modelId="{01F62C3F-2135-46CE-82AF-333C90C6DA69}" srcId="{16B3F5A3-3FC2-44B3-96A1-942E73D705CE}" destId="{CB2A0B33-68D1-4BE3-8375-A1F0F9F9D07D}" srcOrd="3" destOrd="0" parTransId="{5F16C919-AF29-4B13-9422-1923D06DCD16}" sibTransId="{AE69D1A6-6067-4E58-9DB4-DA7AC121896D}"/>
    <dgm:cxn modelId="{899EC782-8F9F-4477-892A-071485FFF9D9}" type="presParOf" srcId="{39D66DAE-BEE8-4C08-A606-DB3C431B092F}" destId="{6A164FFB-6A09-4AA7-8B29-F006FEBDC6AA}" srcOrd="0" destOrd="0" presId="urn:microsoft.com/office/officeart/2005/8/layout/process4"/>
    <dgm:cxn modelId="{963C6F20-87A4-46F4-B227-B2C3EA2D0D4C}" type="presParOf" srcId="{6A164FFB-6A09-4AA7-8B29-F006FEBDC6AA}" destId="{1188FED7-9905-4B71-B5A1-D046B55ABC1D}" srcOrd="0" destOrd="0" presId="urn:microsoft.com/office/officeart/2005/8/layout/process4"/>
    <dgm:cxn modelId="{32E7D921-B03C-4161-A9E6-21ED8A689C24}" type="presParOf" srcId="{39D66DAE-BEE8-4C08-A606-DB3C431B092F}" destId="{4768A09A-3E2E-4961-AA3C-05DBC825A421}" srcOrd="1" destOrd="0" presId="urn:microsoft.com/office/officeart/2005/8/layout/process4"/>
    <dgm:cxn modelId="{2745A586-23BC-411A-B204-206F8F87A953}" type="presParOf" srcId="{39D66DAE-BEE8-4C08-A606-DB3C431B092F}" destId="{10712496-ACAB-45C1-96E7-C778987210A5}" srcOrd="2" destOrd="0" presId="urn:microsoft.com/office/officeart/2005/8/layout/process4"/>
    <dgm:cxn modelId="{D283229B-8411-4DB7-8B3C-173DF589F6B1}" type="presParOf" srcId="{10712496-ACAB-45C1-96E7-C778987210A5}" destId="{AC7E4770-315A-4B45-9200-3BE0EBC74C43}" srcOrd="0" destOrd="0" presId="urn:microsoft.com/office/officeart/2005/8/layout/process4"/>
    <dgm:cxn modelId="{414EAEA2-4BCB-4AD6-8188-929230A08B2D}" type="presParOf" srcId="{39D66DAE-BEE8-4C08-A606-DB3C431B092F}" destId="{A2D289D1-2319-4891-B76C-78A610BE197F}" srcOrd="3" destOrd="0" presId="urn:microsoft.com/office/officeart/2005/8/layout/process4"/>
    <dgm:cxn modelId="{27343E52-4B08-4FBE-8EA0-183F46315283}" type="presParOf" srcId="{39D66DAE-BEE8-4C08-A606-DB3C431B092F}" destId="{36DC7505-B2AF-4A65-82D9-AE563CCE1BC1}" srcOrd="4" destOrd="0" presId="urn:microsoft.com/office/officeart/2005/8/layout/process4"/>
    <dgm:cxn modelId="{F74A4F08-9378-4286-8C06-EC20F8CE8161}" type="presParOf" srcId="{36DC7505-B2AF-4A65-82D9-AE563CCE1BC1}" destId="{839C3B92-471D-4250-A1A7-041A55474073}" srcOrd="0" destOrd="0" presId="urn:microsoft.com/office/officeart/2005/8/layout/process4"/>
    <dgm:cxn modelId="{F7A540C9-E98D-48A5-8015-84E05772B534}" type="presParOf" srcId="{39D66DAE-BEE8-4C08-A606-DB3C431B092F}" destId="{B4EB436C-29E2-4434-96A6-976E58FBD0C0}" srcOrd="5" destOrd="0" presId="urn:microsoft.com/office/officeart/2005/8/layout/process4"/>
    <dgm:cxn modelId="{CB58C97E-2788-4FB9-9120-8645F81EDCD8}" type="presParOf" srcId="{39D66DAE-BEE8-4C08-A606-DB3C431B092F}" destId="{08C556DC-5AA5-48E1-ABE0-48915BE6AE28}" srcOrd="6" destOrd="0" presId="urn:microsoft.com/office/officeart/2005/8/layout/process4"/>
    <dgm:cxn modelId="{E0005FAA-3FF0-45EA-9C13-6303E56FDD55}" type="presParOf" srcId="{08C556DC-5AA5-48E1-ABE0-48915BE6AE28}" destId="{5A0BCFF4-CC01-409C-9BF4-A38B93C9D578}" srcOrd="0" destOrd="0" presId="urn:microsoft.com/office/officeart/2005/8/layout/process4"/>
  </dgm:cxnLst>
  <dgm:bg>
    <a:solidFill>
      <a:srgbClr val="FFFF00"/>
    </a:solidFill>
  </dgm:bg>
  <dgm:whole/>
</dgm:dataModel>
</file>

<file path=ppt/diagrams/data8.xml><?xml version="1.0" encoding="utf-8"?>
<dgm:dataModel xmlns:dgm="http://schemas.openxmlformats.org/drawingml/2006/diagram" xmlns:a="http://schemas.openxmlformats.org/drawingml/2006/main">
  <dgm:ptLst>
    <dgm:pt modelId="{49F966F7-BD14-43FB-9A38-EF24188B5488}"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ru-RU"/>
        </a:p>
      </dgm:t>
    </dgm:pt>
    <dgm:pt modelId="{69F47635-91B2-4E35-BF31-47E8E3601DEF}">
      <dgm:prSet custT="1"/>
      <dgm:spPr>
        <a:solidFill>
          <a:srgbClr val="7030A0"/>
        </a:solidFill>
      </dgm:spPr>
      <dgm:t>
        <a:bodyPr/>
        <a:lstStyle/>
        <a:p>
          <a:pPr rtl="0"/>
          <a:r>
            <a:rPr lang="uz-Cyrl-UZ" sz="3200" dirty="0" smtClean="0"/>
            <a:t>Demak, suv bug’iga T=const bo’lgan jarayonda keltirilgan issiqlik miqdori uning entropiyasining o’zgarishiga sarflanar ekan.</a:t>
          </a:r>
          <a:endParaRPr lang="ru-RU" sz="2400" b="0" i="0" baseline="0" dirty="0"/>
        </a:p>
      </dgm:t>
    </dgm:pt>
    <dgm:pt modelId="{F69C60E4-1284-4AAF-9F1F-D5F2E48EEE3F}" type="parTrans" cxnId="{11EB94E9-82A8-4E9F-B318-62E2FAC9FC21}">
      <dgm:prSet/>
      <dgm:spPr/>
      <dgm:t>
        <a:bodyPr/>
        <a:lstStyle/>
        <a:p>
          <a:endParaRPr lang="ru-RU"/>
        </a:p>
      </dgm:t>
    </dgm:pt>
    <dgm:pt modelId="{A0EE7C18-13C4-4FD4-BEF9-890C35D434DA}" type="sibTrans" cxnId="{11EB94E9-82A8-4E9F-B318-62E2FAC9FC21}">
      <dgm:prSet/>
      <dgm:spPr/>
      <dgm:t>
        <a:bodyPr/>
        <a:lstStyle/>
        <a:p>
          <a:endParaRPr lang="ru-RU"/>
        </a:p>
      </dgm:t>
    </dgm:pt>
    <dgm:pt modelId="{93636C4B-E7E6-40CF-8700-E0717174D6A7}">
      <dgm:prSet/>
      <dgm:spPr>
        <a:solidFill>
          <a:srgbClr val="FF0000"/>
        </a:solidFill>
      </dgm:spPr>
      <dgm:t>
        <a:bodyPr/>
        <a:lstStyle/>
        <a:p>
          <a:pPr rtl="0"/>
          <a:endParaRPr lang="en-US" b="0" i="0" baseline="0" dirty="0"/>
        </a:p>
      </dgm:t>
    </dgm:pt>
    <dgm:pt modelId="{5628F603-F3F2-4F90-80C8-67D8540F900A}" type="parTrans" cxnId="{9F9A8CBB-5FA0-4460-B6ED-CBB8BD82EBC1}">
      <dgm:prSet/>
      <dgm:spPr/>
      <dgm:t>
        <a:bodyPr/>
        <a:lstStyle/>
        <a:p>
          <a:endParaRPr lang="ru-RU"/>
        </a:p>
      </dgm:t>
    </dgm:pt>
    <dgm:pt modelId="{2FE735CB-DE46-4731-A938-A83C33E54F86}" type="sibTrans" cxnId="{9F9A8CBB-5FA0-4460-B6ED-CBB8BD82EBC1}">
      <dgm:prSet/>
      <dgm:spPr/>
      <dgm:t>
        <a:bodyPr/>
        <a:lstStyle/>
        <a:p>
          <a:endParaRPr lang="ru-RU"/>
        </a:p>
      </dgm:t>
    </dgm:pt>
    <dgm:pt modelId="{E9E6AC42-463A-4746-9244-5637944D9379}" type="pres">
      <dgm:prSet presAssocID="{49F966F7-BD14-43FB-9A38-EF24188B5488}" presName="linearFlow" presStyleCnt="0">
        <dgm:presLayoutVars>
          <dgm:dir/>
          <dgm:resizeHandles val="exact"/>
        </dgm:presLayoutVars>
      </dgm:prSet>
      <dgm:spPr/>
      <dgm:t>
        <a:bodyPr/>
        <a:lstStyle/>
        <a:p>
          <a:endParaRPr lang="ru-RU"/>
        </a:p>
      </dgm:t>
    </dgm:pt>
    <dgm:pt modelId="{06F3D788-D9E3-4B3E-B0C6-8A5A6128B75B}" type="pres">
      <dgm:prSet presAssocID="{69F47635-91B2-4E35-BF31-47E8E3601DEF}" presName="composite" presStyleCnt="0"/>
      <dgm:spPr/>
    </dgm:pt>
    <dgm:pt modelId="{22B25302-F6F1-4AA2-99F5-41A2E4B27B47}" type="pres">
      <dgm:prSet presAssocID="{69F47635-91B2-4E35-BF31-47E8E3601DEF}" presName="imgShp" presStyleLbl="fgImgPlace1" presStyleIdx="0" presStyleCnt="2" custScaleX="46616" custScaleY="45595" custLinFactNeighborX="-81426" custLinFactNeighborY="-2874"/>
      <dgm:spPr/>
    </dgm:pt>
    <dgm:pt modelId="{9E8AE356-2F40-4B64-A709-2F8DCC641EDC}" type="pres">
      <dgm:prSet presAssocID="{69F47635-91B2-4E35-BF31-47E8E3601DEF}" presName="txShp" presStyleLbl="node1" presStyleIdx="0" presStyleCnt="2" custScaleX="133403" custScaleY="186514">
        <dgm:presLayoutVars>
          <dgm:bulletEnabled val="1"/>
        </dgm:presLayoutVars>
      </dgm:prSet>
      <dgm:spPr/>
      <dgm:t>
        <a:bodyPr/>
        <a:lstStyle/>
        <a:p>
          <a:endParaRPr lang="ru-RU"/>
        </a:p>
      </dgm:t>
    </dgm:pt>
    <dgm:pt modelId="{F2ACC172-044E-494C-BEAC-E2E9CC26EC56}" type="pres">
      <dgm:prSet presAssocID="{A0EE7C18-13C4-4FD4-BEF9-890C35D434DA}" presName="spacing" presStyleCnt="0"/>
      <dgm:spPr/>
    </dgm:pt>
    <dgm:pt modelId="{B1333E07-B58D-4B4F-9181-8A1A39057623}" type="pres">
      <dgm:prSet presAssocID="{93636C4B-E7E6-40CF-8700-E0717174D6A7}" presName="composite" presStyleCnt="0"/>
      <dgm:spPr/>
    </dgm:pt>
    <dgm:pt modelId="{E44DEDF6-1B3D-4905-BA80-DAE5729B89F7}" type="pres">
      <dgm:prSet presAssocID="{93636C4B-E7E6-40CF-8700-E0717174D6A7}" presName="imgShp" presStyleLbl="fgImgPlace1" presStyleIdx="1" presStyleCnt="2" custScaleX="55961" custScaleY="57430" custLinFactNeighborX="-62297" custLinFactNeighborY="-779"/>
      <dgm:spPr/>
    </dgm:pt>
    <dgm:pt modelId="{E5986C45-B5D5-48B3-8889-73603A081208}" type="pres">
      <dgm:prSet presAssocID="{93636C4B-E7E6-40CF-8700-E0717174D6A7}" presName="txShp" presStyleLbl="node1" presStyleIdx="1" presStyleCnt="2" custScaleX="132184" custScaleY="191652">
        <dgm:presLayoutVars>
          <dgm:bulletEnabled val="1"/>
        </dgm:presLayoutVars>
      </dgm:prSet>
      <dgm:spPr/>
      <dgm:t>
        <a:bodyPr/>
        <a:lstStyle/>
        <a:p>
          <a:endParaRPr lang="ru-RU"/>
        </a:p>
      </dgm:t>
    </dgm:pt>
  </dgm:ptLst>
  <dgm:cxnLst>
    <dgm:cxn modelId="{BB53B9B8-D1DE-4548-8A97-AA93B19F59D0}" type="presOf" srcId="{93636C4B-E7E6-40CF-8700-E0717174D6A7}" destId="{E5986C45-B5D5-48B3-8889-73603A081208}" srcOrd="0" destOrd="0" presId="urn:microsoft.com/office/officeart/2005/8/layout/vList3"/>
    <dgm:cxn modelId="{9F9A8CBB-5FA0-4460-B6ED-CBB8BD82EBC1}" srcId="{49F966F7-BD14-43FB-9A38-EF24188B5488}" destId="{93636C4B-E7E6-40CF-8700-E0717174D6A7}" srcOrd="1" destOrd="0" parTransId="{5628F603-F3F2-4F90-80C8-67D8540F900A}" sibTransId="{2FE735CB-DE46-4731-A938-A83C33E54F86}"/>
    <dgm:cxn modelId="{2FF2A4A2-62D3-4847-8D8C-6655F7DA23B2}" type="presOf" srcId="{69F47635-91B2-4E35-BF31-47E8E3601DEF}" destId="{9E8AE356-2F40-4B64-A709-2F8DCC641EDC}" srcOrd="0" destOrd="0" presId="urn:microsoft.com/office/officeart/2005/8/layout/vList3"/>
    <dgm:cxn modelId="{11EB94E9-82A8-4E9F-B318-62E2FAC9FC21}" srcId="{49F966F7-BD14-43FB-9A38-EF24188B5488}" destId="{69F47635-91B2-4E35-BF31-47E8E3601DEF}" srcOrd="0" destOrd="0" parTransId="{F69C60E4-1284-4AAF-9F1F-D5F2E48EEE3F}" sibTransId="{A0EE7C18-13C4-4FD4-BEF9-890C35D434DA}"/>
    <dgm:cxn modelId="{C43AE414-2D44-4F88-B44E-60958878E253}" type="presOf" srcId="{49F966F7-BD14-43FB-9A38-EF24188B5488}" destId="{E9E6AC42-463A-4746-9244-5637944D9379}" srcOrd="0" destOrd="0" presId="urn:microsoft.com/office/officeart/2005/8/layout/vList3"/>
    <dgm:cxn modelId="{34E496E8-775E-43E8-8A7E-C094B0122FF0}" type="presParOf" srcId="{E9E6AC42-463A-4746-9244-5637944D9379}" destId="{06F3D788-D9E3-4B3E-B0C6-8A5A6128B75B}" srcOrd="0" destOrd="0" presId="urn:microsoft.com/office/officeart/2005/8/layout/vList3"/>
    <dgm:cxn modelId="{FA834E58-F7FB-46C6-9651-3BB86755AA3F}" type="presParOf" srcId="{06F3D788-D9E3-4B3E-B0C6-8A5A6128B75B}" destId="{22B25302-F6F1-4AA2-99F5-41A2E4B27B47}" srcOrd="0" destOrd="0" presId="urn:microsoft.com/office/officeart/2005/8/layout/vList3"/>
    <dgm:cxn modelId="{59F1D8EB-6B85-482B-9019-3EA79A5CE9CF}" type="presParOf" srcId="{06F3D788-D9E3-4B3E-B0C6-8A5A6128B75B}" destId="{9E8AE356-2F40-4B64-A709-2F8DCC641EDC}" srcOrd="1" destOrd="0" presId="urn:microsoft.com/office/officeart/2005/8/layout/vList3"/>
    <dgm:cxn modelId="{7F7E014D-5B6A-4341-BF9A-DF54A10821C0}" type="presParOf" srcId="{E9E6AC42-463A-4746-9244-5637944D9379}" destId="{F2ACC172-044E-494C-BEAC-E2E9CC26EC56}" srcOrd="1" destOrd="0" presId="urn:microsoft.com/office/officeart/2005/8/layout/vList3"/>
    <dgm:cxn modelId="{56C15533-276E-4FB5-957D-86D5C45668FD}" type="presParOf" srcId="{E9E6AC42-463A-4746-9244-5637944D9379}" destId="{B1333E07-B58D-4B4F-9181-8A1A39057623}" srcOrd="2" destOrd="0" presId="urn:microsoft.com/office/officeart/2005/8/layout/vList3"/>
    <dgm:cxn modelId="{40ED5110-647E-48D2-BACD-C4FDABA2AA7F}" type="presParOf" srcId="{B1333E07-B58D-4B4F-9181-8A1A39057623}" destId="{E44DEDF6-1B3D-4905-BA80-DAE5729B89F7}" srcOrd="0" destOrd="0" presId="urn:microsoft.com/office/officeart/2005/8/layout/vList3"/>
    <dgm:cxn modelId="{599AE946-5D89-4D2A-AF57-4038CDD8A66B}" type="presParOf" srcId="{B1333E07-B58D-4B4F-9181-8A1A39057623}" destId="{E5986C45-B5D5-48B3-8889-73603A081208}" srcOrd="1" destOrd="0" presId="urn:microsoft.com/office/officeart/2005/8/layout/vList3"/>
  </dgm:cxnLst>
  <dgm:bg/>
  <dgm:whole/>
</dgm:dataModel>
</file>

<file path=ppt/diagrams/data9.xml><?xml version="1.0" encoding="utf-8"?>
<dgm:dataModel xmlns:dgm="http://schemas.openxmlformats.org/drawingml/2006/diagram" xmlns:a="http://schemas.openxmlformats.org/drawingml/2006/main">
  <dgm:ptLst>
    <dgm:pt modelId="{967713B6-C6FB-4FB7-96AE-E6A3D084194C}" type="doc">
      <dgm:prSet loTypeId="urn:microsoft.com/office/officeart/2005/8/layout/hList6" loCatId="list" qsTypeId="urn:microsoft.com/office/officeart/2005/8/quickstyle/simple1" qsCatId="simple" csTypeId="urn:microsoft.com/office/officeart/2005/8/colors/accent1_2" csCatId="accent1" phldr="1"/>
      <dgm:spPr/>
      <dgm:t>
        <a:bodyPr/>
        <a:lstStyle/>
        <a:p>
          <a:endParaRPr lang="ru-RU"/>
        </a:p>
      </dgm:t>
    </dgm:pt>
    <dgm:pt modelId="{77E8BCA2-3450-4107-92AD-1C98F7917408}">
      <dgm:prSet custT="1"/>
      <dgm:spPr>
        <a:solidFill>
          <a:srgbClr val="00B050"/>
        </a:solidFill>
      </dgm:spPr>
      <dgm:t>
        <a:bodyPr/>
        <a:lstStyle/>
        <a:p>
          <a:pPr rtl="0"/>
          <a:r>
            <a:rPr lang="en-US" sz="3200" b="0" i="0" baseline="0" dirty="0" smtClean="0"/>
            <a:t> </a:t>
          </a:r>
          <a:endParaRPr lang="ru-RU" sz="3200" b="0" i="0" baseline="0" dirty="0"/>
        </a:p>
      </dgm:t>
    </dgm:pt>
    <dgm:pt modelId="{0CFB258E-64A4-4EAE-B9B6-68010078F0B9}" type="parTrans" cxnId="{696D6AD0-3A86-4864-AC77-2052B3974D79}">
      <dgm:prSet/>
      <dgm:spPr/>
      <dgm:t>
        <a:bodyPr/>
        <a:lstStyle/>
        <a:p>
          <a:endParaRPr lang="ru-RU"/>
        </a:p>
      </dgm:t>
    </dgm:pt>
    <dgm:pt modelId="{0516EDA4-876D-4C32-B32B-DF580C702D48}" type="sibTrans" cxnId="{696D6AD0-3A86-4864-AC77-2052B3974D79}">
      <dgm:prSet/>
      <dgm:spPr/>
      <dgm:t>
        <a:bodyPr/>
        <a:lstStyle/>
        <a:p>
          <a:endParaRPr lang="ru-RU"/>
        </a:p>
      </dgm:t>
    </dgm:pt>
    <dgm:pt modelId="{1D2296E4-C9D4-41D8-8B6B-6D9C673E0AD4}">
      <dgm:prSet custT="1"/>
      <dgm:spPr>
        <a:solidFill>
          <a:srgbClr val="FFFF00"/>
        </a:solidFill>
      </dgm:spPr>
      <dgm:t>
        <a:bodyPr/>
        <a:lstStyle/>
        <a:p>
          <a:pPr rtl="0"/>
          <a:r>
            <a:rPr lang="en-US" sz="2400" b="0" i="0" baseline="0" dirty="0" smtClean="0"/>
            <a:t>	</a:t>
          </a:r>
          <a:endParaRPr lang="ru-RU" sz="2400" b="0" i="0" baseline="0" dirty="0"/>
        </a:p>
      </dgm:t>
    </dgm:pt>
    <dgm:pt modelId="{600A0BBC-2717-40D1-8FED-8700753F6544}" type="parTrans" cxnId="{F63806A3-90FD-40FC-BE31-199A5E3FA77B}">
      <dgm:prSet/>
      <dgm:spPr/>
      <dgm:t>
        <a:bodyPr/>
        <a:lstStyle/>
        <a:p>
          <a:endParaRPr lang="ru-RU"/>
        </a:p>
      </dgm:t>
    </dgm:pt>
    <dgm:pt modelId="{9164B969-E44F-40A1-8E49-0C5CF517F9E9}" type="sibTrans" cxnId="{F63806A3-90FD-40FC-BE31-199A5E3FA77B}">
      <dgm:prSet/>
      <dgm:spPr/>
      <dgm:t>
        <a:bodyPr/>
        <a:lstStyle/>
        <a:p>
          <a:endParaRPr lang="ru-RU"/>
        </a:p>
      </dgm:t>
    </dgm:pt>
    <dgm:pt modelId="{DF1935EA-3758-4557-9BCB-310A54B28FA4}">
      <dgm:prSet/>
      <dgm:spPr>
        <a:solidFill>
          <a:srgbClr val="00B050"/>
        </a:solidFill>
      </dgm:spPr>
      <dgm:t>
        <a:bodyPr/>
        <a:lstStyle/>
        <a:p>
          <a:pPr defTabSz="889000" rtl="0">
            <a:lnSpc>
              <a:spcPct val="90000"/>
            </a:lnSpc>
            <a:spcBef>
              <a:spcPct val="0"/>
            </a:spcBef>
            <a:spcAft>
              <a:spcPct val="35000"/>
            </a:spcAft>
          </a:pPr>
          <a:r>
            <a:rPr lang="en-US" b="0" i="0" baseline="0" dirty="0" smtClean="0"/>
            <a:t> </a:t>
          </a:r>
          <a:endParaRPr lang="ru-RU" b="0" i="0" baseline="0" dirty="0"/>
        </a:p>
      </dgm:t>
    </dgm:pt>
    <dgm:pt modelId="{A1536E6D-3CA9-4782-9915-C5F3534A7ED6}" type="parTrans" cxnId="{B0B63F89-B36D-4755-9A50-B5C4F81F9352}">
      <dgm:prSet/>
      <dgm:spPr/>
      <dgm:t>
        <a:bodyPr/>
        <a:lstStyle/>
        <a:p>
          <a:endParaRPr lang="ru-RU"/>
        </a:p>
      </dgm:t>
    </dgm:pt>
    <dgm:pt modelId="{70BF663A-5CB2-45CD-8A79-48C8F9D285E2}" type="sibTrans" cxnId="{B0B63F89-B36D-4755-9A50-B5C4F81F9352}">
      <dgm:prSet/>
      <dgm:spPr/>
      <dgm:t>
        <a:bodyPr/>
        <a:lstStyle/>
        <a:p>
          <a:endParaRPr lang="ru-RU"/>
        </a:p>
      </dgm:t>
    </dgm:pt>
    <dgm:pt modelId="{6F57EDFE-31D5-4660-83BE-81004D90D263}" type="pres">
      <dgm:prSet presAssocID="{967713B6-C6FB-4FB7-96AE-E6A3D084194C}" presName="Name0" presStyleCnt="0">
        <dgm:presLayoutVars>
          <dgm:dir/>
          <dgm:resizeHandles val="exact"/>
        </dgm:presLayoutVars>
      </dgm:prSet>
      <dgm:spPr/>
      <dgm:t>
        <a:bodyPr/>
        <a:lstStyle/>
        <a:p>
          <a:endParaRPr lang="ru-RU"/>
        </a:p>
      </dgm:t>
    </dgm:pt>
    <dgm:pt modelId="{015010CD-BDE2-4866-BB82-0518771BD667}" type="pres">
      <dgm:prSet presAssocID="{77E8BCA2-3450-4107-92AD-1C98F7917408}" presName="node" presStyleLbl="node1" presStyleIdx="0" presStyleCnt="3" custScaleX="207134">
        <dgm:presLayoutVars>
          <dgm:bulletEnabled val="1"/>
        </dgm:presLayoutVars>
      </dgm:prSet>
      <dgm:spPr/>
      <dgm:t>
        <a:bodyPr/>
        <a:lstStyle/>
        <a:p>
          <a:endParaRPr lang="ru-RU"/>
        </a:p>
      </dgm:t>
    </dgm:pt>
    <dgm:pt modelId="{103C141B-1D26-4EDC-9A41-1B6F2F815C97}" type="pres">
      <dgm:prSet presAssocID="{0516EDA4-876D-4C32-B32B-DF580C702D48}" presName="sibTrans" presStyleCnt="0"/>
      <dgm:spPr/>
    </dgm:pt>
    <dgm:pt modelId="{A9824A1C-0BC7-40BA-88B4-8C43BA339C87}" type="pres">
      <dgm:prSet presAssocID="{1D2296E4-C9D4-41D8-8B6B-6D9C673E0AD4}" presName="node" presStyleLbl="node1" presStyleIdx="1" presStyleCnt="3" custScaleX="198994">
        <dgm:presLayoutVars>
          <dgm:bulletEnabled val="1"/>
        </dgm:presLayoutVars>
      </dgm:prSet>
      <dgm:spPr/>
      <dgm:t>
        <a:bodyPr/>
        <a:lstStyle/>
        <a:p>
          <a:endParaRPr lang="ru-RU"/>
        </a:p>
      </dgm:t>
    </dgm:pt>
    <dgm:pt modelId="{03B3FAB1-2447-471C-ADDF-1FB4EB80BD97}" type="pres">
      <dgm:prSet presAssocID="{9164B969-E44F-40A1-8E49-0C5CF517F9E9}" presName="sibTrans" presStyleCnt="0"/>
      <dgm:spPr/>
    </dgm:pt>
    <dgm:pt modelId="{8F67597D-BCBA-48DB-8ADC-38646BAA9BEF}" type="pres">
      <dgm:prSet presAssocID="{DF1935EA-3758-4557-9BCB-310A54B28FA4}" presName="node" presStyleLbl="node1" presStyleIdx="2" presStyleCnt="3" custScaleX="185667">
        <dgm:presLayoutVars>
          <dgm:bulletEnabled val="1"/>
        </dgm:presLayoutVars>
      </dgm:prSet>
      <dgm:spPr/>
      <dgm:t>
        <a:bodyPr/>
        <a:lstStyle/>
        <a:p>
          <a:endParaRPr lang="ru-RU"/>
        </a:p>
      </dgm:t>
    </dgm:pt>
  </dgm:ptLst>
  <dgm:cxnLst>
    <dgm:cxn modelId="{B0B63F89-B36D-4755-9A50-B5C4F81F9352}" srcId="{967713B6-C6FB-4FB7-96AE-E6A3D084194C}" destId="{DF1935EA-3758-4557-9BCB-310A54B28FA4}" srcOrd="2" destOrd="0" parTransId="{A1536E6D-3CA9-4782-9915-C5F3534A7ED6}" sibTransId="{70BF663A-5CB2-45CD-8A79-48C8F9D285E2}"/>
    <dgm:cxn modelId="{F63806A3-90FD-40FC-BE31-199A5E3FA77B}" srcId="{967713B6-C6FB-4FB7-96AE-E6A3D084194C}" destId="{1D2296E4-C9D4-41D8-8B6B-6D9C673E0AD4}" srcOrd="1" destOrd="0" parTransId="{600A0BBC-2717-40D1-8FED-8700753F6544}" sibTransId="{9164B969-E44F-40A1-8E49-0C5CF517F9E9}"/>
    <dgm:cxn modelId="{0E6B56FF-D118-4B95-87F0-7AE360EC4D7C}" type="presOf" srcId="{1D2296E4-C9D4-41D8-8B6B-6D9C673E0AD4}" destId="{A9824A1C-0BC7-40BA-88B4-8C43BA339C87}" srcOrd="0" destOrd="0" presId="urn:microsoft.com/office/officeart/2005/8/layout/hList6"/>
    <dgm:cxn modelId="{EA017C7C-F8D2-4811-9C5D-1E8FE2C0F083}" type="presOf" srcId="{77E8BCA2-3450-4107-92AD-1C98F7917408}" destId="{015010CD-BDE2-4866-BB82-0518771BD667}" srcOrd="0" destOrd="0" presId="urn:microsoft.com/office/officeart/2005/8/layout/hList6"/>
    <dgm:cxn modelId="{6A09079E-B25C-4B4F-B8FD-3A24A07C96A3}" type="presOf" srcId="{DF1935EA-3758-4557-9BCB-310A54B28FA4}" destId="{8F67597D-BCBA-48DB-8ADC-38646BAA9BEF}" srcOrd="0" destOrd="0" presId="urn:microsoft.com/office/officeart/2005/8/layout/hList6"/>
    <dgm:cxn modelId="{B4A4340C-63BE-4159-8ADE-A1B81E4A886F}" type="presOf" srcId="{967713B6-C6FB-4FB7-96AE-E6A3D084194C}" destId="{6F57EDFE-31D5-4660-83BE-81004D90D263}" srcOrd="0" destOrd="0" presId="urn:microsoft.com/office/officeart/2005/8/layout/hList6"/>
    <dgm:cxn modelId="{696D6AD0-3A86-4864-AC77-2052B3974D79}" srcId="{967713B6-C6FB-4FB7-96AE-E6A3D084194C}" destId="{77E8BCA2-3450-4107-92AD-1C98F7917408}" srcOrd="0" destOrd="0" parTransId="{0CFB258E-64A4-4EAE-B9B6-68010078F0B9}" sibTransId="{0516EDA4-876D-4C32-B32B-DF580C702D48}"/>
    <dgm:cxn modelId="{16EB8718-E202-415C-A536-278E9C51A0B7}" type="presParOf" srcId="{6F57EDFE-31D5-4660-83BE-81004D90D263}" destId="{015010CD-BDE2-4866-BB82-0518771BD667}" srcOrd="0" destOrd="0" presId="urn:microsoft.com/office/officeart/2005/8/layout/hList6"/>
    <dgm:cxn modelId="{6655BF1D-8FFC-4040-864A-68495BB0990C}" type="presParOf" srcId="{6F57EDFE-31D5-4660-83BE-81004D90D263}" destId="{103C141B-1D26-4EDC-9A41-1B6F2F815C97}" srcOrd="1" destOrd="0" presId="urn:microsoft.com/office/officeart/2005/8/layout/hList6"/>
    <dgm:cxn modelId="{43C0484F-5624-4CDB-9906-6094EDFF1A78}" type="presParOf" srcId="{6F57EDFE-31D5-4660-83BE-81004D90D263}" destId="{A9824A1C-0BC7-40BA-88B4-8C43BA339C87}" srcOrd="2" destOrd="0" presId="urn:microsoft.com/office/officeart/2005/8/layout/hList6"/>
    <dgm:cxn modelId="{35CCD439-75E3-47A6-8B01-266FF900EF81}" type="presParOf" srcId="{6F57EDFE-31D5-4660-83BE-81004D90D263}" destId="{03B3FAB1-2447-471C-ADDF-1FB4EB80BD97}" srcOrd="3" destOrd="0" presId="urn:microsoft.com/office/officeart/2005/8/layout/hList6"/>
    <dgm:cxn modelId="{D6EF9AFD-7B32-4CA4-8D81-04AD8CABBECE}" type="presParOf" srcId="{6F57EDFE-31D5-4660-83BE-81004D90D263}" destId="{8F67597D-BCBA-48DB-8ADC-38646BAA9BEF}" srcOrd="4" destOrd="0" presId="urn:microsoft.com/office/officeart/2005/8/layout/hList6"/>
  </dgm:cxnLst>
  <dgm:bg/>
  <dgm:whole/>
</dgm:dataModel>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685800" y="5349903"/>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508000" y="4853412"/>
            <a:ext cx="112776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508000" y="3886200"/>
            <a:ext cx="112776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fld id="{55B318AC-E278-4DD4-84CE-755C75CD06E5}" type="datetimeFigureOut">
              <a:rPr lang="ru-RU" smtClean="0"/>
              <a:pPr>
                <a:defRPr/>
              </a:pPr>
              <a:t>12.11.2018</a:t>
            </a:fld>
            <a:endParaRPr lang="ru-RU"/>
          </a:p>
        </p:txBody>
      </p:sp>
      <p:sp>
        <p:nvSpPr>
          <p:cNvPr id="2" name="Нижний колонтитул 1"/>
          <p:cNvSpPr>
            <a:spLocks noGrp="1"/>
          </p:cNvSpPr>
          <p:nvPr>
            <p:ph type="ftr" sz="quarter" idx="11"/>
          </p:nvPr>
        </p:nvSpPr>
        <p:spPr/>
        <p:txBody>
          <a:bodyPr/>
          <a:lstStyle/>
          <a:p>
            <a:pPr>
              <a:defRPr/>
            </a:pPr>
            <a:endParaRPr lang="ru-RU"/>
          </a:p>
        </p:txBody>
      </p:sp>
      <p:sp>
        <p:nvSpPr>
          <p:cNvPr id="15" name="Номер слайда 14"/>
          <p:cNvSpPr>
            <a:spLocks noGrp="1"/>
          </p:cNvSpPr>
          <p:nvPr>
            <p:ph type="sldNum" sz="quarter" idx="12"/>
          </p:nvPr>
        </p:nvSpPr>
        <p:spPr>
          <a:xfrm>
            <a:off x="10972800" y="6473952"/>
            <a:ext cx="1011936" cy="246888"/>
          </a:xfrm>
        </p:spPr>
        <p:txBody>
          <a:bodyPr/>
          <a:lstStyle/>
          <a:p>
            <a:pPr>
              <a:defRPr/>
            </a:pPr>
            <a:fld id="{D49AAC49-1D6B-4CAB-90BA-68E2407C1C42}" type="slidenum">
              <a:rPr lang="ru-RU" smtClean="0"/>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fld id="{BAD2B964-7780-4F45-9EF0-FDB6AEA18FC8}" type="datetimeFigureOut">
              <a:rPr lang="ru-RU" smtClean="0"/>
              <a:pPr>
                <a:defRPr/>
              </a:pPr>
              <a:t>12.11.2018</a:t>
            </a:fld>
            <a:endParaRPr lang="ru-RU"/>
          </a:p>
        </p:txBody>
      </p:sp>
      <p:sp>
        <p:nvSpPr>
          <p:cNvPr id="19" name="Нижний колонтитул 18"/>
          <p:cNvSpPr>
            <a:spLocks noGrp="1"/>
          </p:cNvSpPr>
          <p:nvPr>
            <p:ph type="ftr" sz="quarter" idx="11"/>
          </p:nvPr>
        </p:nvSpPr>
        <p:spPr>
          <a:xfrm>
            <a:off x="4775200" y="76201"/>
            <a:ext cx="3860800" cy="288925"/>
          </a:xfrm>
        </p:spPr>
        <p:txBody>
          <a:bodyPr/>
          <a:lstStyle/>
          <a:p>
            <a:pPr>
              <a:defRPr/>
            </a:pPr>
            <a:endParaRPr lang="ru-RU"/>
          </a:p>
        </p:txBody>
      </p:sp>
      <p:sp>
        <p:nvSpPr>
          <p:cNvPr id="16" name="Номер слайда 15"/>
          <p:cNvSpPr>
            <a:spLocks noGrp="1"/>
          </p:cNvSpPr>
          <p:nvPr>
            <p:ph type="sldNum" sz="quarter" idx="12"/>
          </p:nvPr>
        </p:nvSpPr>
        <p:spPr>
          <a:xfrm>
            <a:off x="10972800" y="6473952"/>
            <a:ext cx="1011936" cy="246888"/>
          </a:xfrm>
        </p:spPr>
        <p:txBody>
          <a:bodyPr/>
          <a:lstStyle/>
          <a:p>
            <a:pPr>
              <a:defRPr/>
            </a:pPr>
            <a:fld id="{8111C011-A536-4C61-9E0F-BB81A16DF053}" type="slidenum">
              <a:rPr lang="ru-RU" smtClean="0"/>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685800" y="3444903"/>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508000" y="1676400"/>
            <a:ext cx="112776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fld id="{087CE23B-F9BA-4D09-8185-DBB6518172DA}" type="datetimeFigureOut">
              <a:rPr lang="ru-RU" smtClean="0"/>
              <a:pPr>
                <a:defRPr/>
              </a:pPr>
              <a:t>12.11.2018</a:t>
            </a:fld>
            <a:endParaRPr lang="ru-RU"/>
          </a:p>
        </p:txBody>
      </p:sp>
      <p:sp>
        <p:nvSpPr>
          <p:cNvPr id="11" name="Нижний колонтитул 10"/>
          <p:cNvSpPr>
            <a:spLocks noGrp="1"/>
          </p:cNvSpPr>
          <p:nvPr>
            <p:ph type="ftr" sz="quarter" idx="11"/>
          </p:nvPr>
        </p:nvSpPr>
        <p:spPr/>
        <p:txBody>
          <a:bodyPr/>
          <a:lstStyle/>
          <a:p>
            <a:pPr>
              <a:defRPr/>
            </a:pPr>
            <a:endParaRPr lang="ru-RU"/>
          </a:p>
        </p:txBody>
      </p:sp>
      <p:sp>
        <p:nvSpPr>
          <p:cNvPr id="16" name="Номер слайда 15"/>
          <p:cNvSpPr>
            <a:spLocks noGrp="1"/>
          </p:cNvSpPr>
          <p:nvPr>
            <p:ph type="sldNum" sz="quarter" idx="12"/>
          </p:nvPr>
        </p:nvSpPr>
        <p:spPr/>
        <p:txBody>
          <a:bodyPr/>
          <a:lstStyle/>
          <a:p>
            <a:pPr>
              <a:defRPr/>
            </a:pPr>
            <a:fld id="{7F56D8A6-F0B8-4543-9531-C2A4F530E792}" type="slidenum">
              <a:rPr lang="ru-RU" smtClean="0"/>
              <a:pPr>
                <a:defRPr/>
              </a:pPr>
              <a:t>‹#›</a:t>
            </a:fld>
            <a:endParaRPr lang="ru-RU"/>
          </a:p>
        </p:txBody>
      </p:sp>
      <p:sp>
        <p:nvSpPr>
          <p:cNvPr id="8" name="Заголовок 7"/>
          <p:cNvSpPr>
            <a:spLocks noGrp="1"/>
          </p:cNvSpPr>
          <p:nvPr>
            <p:ph type="title"/>
          </p:nvPr>
        </p:nvSpPr>
        <p:spPr>
          <a:xfrm>
            <a:off x="240633" y="2947086"/>
            <a:ext cx="115824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402336" y="457200"/>
            <a:ext cx="115824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406400" y="1600200"/>
            <a:ext cx="5588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6197600" y="1600200"/>
            <a:ext cx="57912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fld id="{19070AB9-72F0-4D41-A8AB-18AD3E4AFFD0}" type="datetimeFigureOut">
              <a:rPr lang="ru-RU" smtClean="0"/>
              <a:pPr>
                <a:defRPr/>
              </a:pPr>
              <a:t>12.11.2018</a:t>
            </a:fld>
            <a:endParaRPr lang="ru-RU"/>
          </a:p>
        </p:txBody>
      </p:sp>
      <p:sp>
        <p:nvSpPr>
          <p:cNvPr id="10" name="Нижний колонтитул 9"/>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D9EC6C2C-C66B-4526-88F1-1C468D1115E9}" type="slidenum">
              <a:rPr lang="ru-RU" smtClean="0"/>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406400" y="5410200"/>
            <a:ext cx="114808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375259" y="666750"/>
            <a:ext cx="57207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6193367" y="666750"/>
            <a:ext cx="5722988"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375259" y="1316038"/>
            <a:ext cx="5720741"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6198307" y="1316038"/>
            <a:ext cx="571804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fld id="{1124E85B-238C-4768-B03E-B4358FF14381}" type="datetimeFigureOut">
              <a:rPr lang="ru-RU" smtClean="0"/>
              <a:pPr>
                <a:defRPr/>
              </a:pPr>
              <a:t>12.11.2018</a:t>
            </a:fld>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10972800" y="6477000"/>
            <a:ext cx="1016000" cy="246888"/>
          </a:xfrm>
        </p:spPr>
        <p:txBody>
          <a:bodyPr/>
          <a:lstStyle/>
          <a:p>
            <a:pPr>
              <a:defRPr/>
            </a:pPr>
            <a:fld id="{D9FEA659-A0EC-4C54-AC23-80D2C899CDC5}" type="slidenum">
              <a:rPr lang="ru-RU" smtClean="0"/>
              <a:pPr>
                <a:defRPr/>
              </a:pPr>
              <a:t>‹#›</a:t>
            </a:fld>
            <a:endParaRPr lang="ru-RU"/>
          </a:p>
        </p:txBody>
      </p:sp>
      <p:sp>
        <p:nvSpPr>
          <p:cNvPr id="11" name="Прямая соединительная линия 10"/>
          <p:cNvSpPr>
            <a:spLocks noChangeShapeType="1"/>
          </p:cNvSpPr>
          <p:nvPr/>
        </p:nvSpPr>
        <p:spPr bwMode="auto">
          <a:xfrm>
            <a:off x="685800" y="6019801"/>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402336" y="457200"/>
            <a:ext cx="115824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fld id="{8D64A0C8-EB2F-4BE9-9F4E-49C786CC214D}" type="datetimeFigureOut">
              <a:rPr lang="ru-RU" smtClean="0"/>
              <a:pPr>
                <a:defRPr/>
              </a:pPr>
              <a:t>12.11.2018</a:t>
            </a:fld>
            <a:endParaRPr lang="ru-RU"/>
          </a:p>
        </p:txBody>
      </p:sp>
      <p:sp>
        <p:nvSpPr>
          <p:cNvPr id="21" name="Нижний колонтитул 20"/>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5B2A19E9-0F43-4554-AE23-26478D8844A1}" type="slidenum">
              <a:rPr lang="ru-RU" smtClean="0"/>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fld id="{2DBC6117-665E-4065-826B-D786553AEE15}" type="datetimeFigureOut">
              <a:rPr lang="ru-RU" smtClean="0"/>
              <a:pPr>
                <a:defRPr/>
              </a:pPr>
              <a:t>12.11.2018</a:t>
            </a:fld>
            <a:endParaRPr lang="ru-RU"/>
          </a:p>
        </p:txBody>
      </p:sp>
      <p:sp>
        <p:nvSpPr>
          <p:cNvPr id="24" name="Нижний колонтитул 23"/>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0BECCCE2-5B19-493E-A9A3-0F13E95D2FC8}" type="slidenum">
              <a:rPr lang="ru-RU" smtClean="0"/>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685800" y="5849118"/>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609600" y="5486400"/>
            <a:ext cx="112776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609601" y="609600"/>
            <a:ext cx="4011084"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4766733" y="609600"/>
            <a:ext cx="7120467"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fld id="{5E1F5E12-7E6C-4CEC-95B8-FB482C37D725}" type="datetimeFigureOut">
              <a:rPr lang="ru-RU" smtClean="0"/>
              <a:pPr>
                <a:defRPr/>
              </a:pPr>
              <a:t>12.11.2018</a:t>
            </a:fld>
            <a:endParaRPr lang="ru-RU"/>
          </a:p>
        </p:txBody>
      </p:sp>
      <p:sp>
        <p:nvSpPr>
          <p:cNvPr id="29" name="Нижний колонтитул 28"/>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A270C05E-15CF-4E3B-A33B-333932826B1B}" type="slidenum">
              <a:rPr lang="ru-RU" smtClean="0"/>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4673600" y="616634"/>
            <a:ext cx="67056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fld id="{5AB23D4A-C346-4EC3-9045-40A3E5013143}" type="datetimeFigureOut">
              <a:rPr lang="ru-RU" smtClean="0"/>
              <a:pPr>
                <a:defRPr/>
              </a:pPr>
              <a:t>12.11.2018</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0012B034-054A-4A5D-946B-7311AAE7FC06}" type="slidenum">
              <a:rPr lang="ru-RU" smtClean="0"/>
              <a:pPr>
                <a:defRPr/>
              </a:pPr>
              <a:t>‹#›</a:t>
            </a:fld>
            <a:endParaRPr lang="ru-RU"/>
          </a:p>
        </p:txBody>
      </p:sp>
      <p:sp>
        <p:nvSpPr>
          <p:cNvPr id="17" name="Заголовок 16"/>
          <p:cNvSpPr>
            <a:spLocks noGrp="1"/>
          </p:cNvSpPr>
          <p:nvPr>
            <p:ph type="title"/>
          </p:nvPr>
        </p:nvSpPr>
        <p:spPr>
          <a:xfrm>
            <a:off x="508000" y="4993760"/>
            <a:ext cx="78232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508000" y="5533218"/>
            <a:ext cx="78232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fld id="{7B6884E5-D772-4287-81F1-01B77B24A710}" type="datetimeFigureOut">
              <a:rPr lang="ru-RU" smtClean="0"/>
              <a:pPr>
                <a:defRPr/>
              </a:pPr>
              <a:t>12.11.2018</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F1E03CB8-68B8-4FC5-81A0-DB2D7B3F8E84}" type="slidenum">
              <a:rPr lang="ru-RU" smtClean="0"/>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9144000" y="549277"/>
            <a:ext cx="2438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609600" y="549277"/>
            <a:ext cx="83312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fld id="{78AF73D6-AB74-4778-BF45-27CFED1497F7}" type="datetimeFigureOut">
              <a:rPr lang="ru-RU" smtClean="0"/>
              <a:pPr>
                <a:defRPr/>
              </a:pPr>
              <a:t>12.11.2018</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57902C13-2514-41B8-9774-64707A77196A}" type="slidenum">
              <a:rPr lang="ru-RU" smtClean="0"/>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685800" y="1050899"/>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406400" y="1554163"/>
            <a:ext cx="115824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8636000" y="76201"/>
            <a:ext cx="33528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fld id="{DFCCE646-B046-4993-AF09-F6DE73EEAF7B}" type="datetimeFigureOut">
              <a:rPr lang="ru-RU" smtClean="0"/>
              <a:pPr>
                <a:defRPr/>
              </a:pPr>
              <a:t>12.11.2018</a:t>
            </a:fld>
            <a:endParaRPr lang="ru-RU"/>
          </a:p>
        </p:txBody>
      </p:sp>
      <p:sp>
        <p:nvSpPr>
          <p:cNvPr id="28" name="Нижний колонтитул 27"/>
          <p:cNvSpPr>
            <a:spLocks noGrp="1"/>
          </p:cNvSpPr>
          <p:nvPr>
            <p:ph type="ftr" sz="quarter" idx="3"/>
          </p:nvPr>
        </p:nvSpPr>
        <p:spPr>
          <a:xfrm>
            <a:off x="4165600" y="76201"/>
            <a:ext cx="44704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10972800" y="6477001"/>
            <a:ext cx="1016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D954958D-1F61-4E93-8760-D6DA66623EC3}" type="slidenum">
              <a:rPr lang="ru-RU" smtClean="0"/>
              <a:pPr>
                <a:defRPr/>
              </a:pPr>
              <a:t>‹#›</a:t>
            </a:fld>
            <a:endParaRPr lang="ru-RU"/>
          </a:p>
        </p:txBody>
      </p:sp>
      <p:sp>
        <p:nvSpPr>
          <p:cNvPr id="10" name="Заголовок 9"/>
          <p:cNvSpPr>
            <a:spLocks noGrp="1"/>
          </p:cNvSpPr>
          <p:nvPr>
            <p:ph type="title"/>
          </p:nvPr>
        </p:nvSpPr>
        <p:spPr>
          <a:xfrm>
            <a:off x="406400" y="457200"/>
            <a:ext cx="115824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685800" y="1050899"/>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685800" y="1057987"/>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diagramLayout" Target="../diagrams/layout2.xml"/><Relationship Id="rId7" Type="http://schemas.openxmlformats.org/officeDocument/2006/relationships/diagramData" Target="../diagrams/data3.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diagramColors" Target="../diagrams/colors2.xml"/><Relationship Id="rId10" Type="http://schemas.openxmlformats.org/officeDocument/2006/relationships/diagramColors" Target="../diagrams/colors3.xml"/><Relationship Id="rId4" Type="http://schemas.openxmlformats.org/officeDocument/2006/relationships/diagramQuickStyle" Target="../diagrams/quickStyle2.xml"/><Relationship Id="rId9"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9.xml"/><Relationship Id="rId7" Type="http://schemas.openxmlformats.org/officeDocument/2006/relationships/image" Target="../media/image17.jpeg"/><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Заголовок 1"/>
          <p:cNvSpPr>
            <a:spLocks noGrp="1"/>
          </p:cNvSpPr>
          <p:nvPr>
            <p:ph type="title"/>
          </p:nvPr>
        </p:nvSpPr>
        <p:spPr>
          <a:xfrm>
            <a:off x="885117" y="919310"/>
            <a:ext cx="10945812" cy="1273175"/>
          </a:xfrm>
        </p:spPr>
        <p:txBody>
          <a:bodyPr>
            <a:normAutofit fontScale="90000"/>
          </a:bodyPr>
          <a:lstStyle/>
          <a:p>
            <a:pPr algn="ctr"/>
            <a:r>
              <a:rPr lang="en-US" sz="4900" dirty="0" err="1" smtClean="0">
                <a:latin typeface="Times New Roman" pitchFamily="18" charset="0"/>
                <a:cs typeface="Times New Roman" pitchFamily="18" charset="0"/>
              </a:rPr>
              <a:t>Ma’ruza</a:t>
            </a:r>
            <a:r>
              <a:rPr lang="en-US" sz="4900" dirty="0" smtClean="0">
                <a:latin typeface="Times New Roman" pitchFamily="18" charset="0"/>
                <a:cs typeface="Times New Roman" pitchFamily="18" charset="0"/>
              </a:rPr>
              <a:t> </a:t>
            </a:r>
            <a:r>
              <a:rPr lang="ru-RU" sz="4900" dirty="0" smtClean="0">
                <a:latin typeface="Times New Roman" pitchFamily="18" charset="0"/>
                <a:cs typeface="Times New Roman" pitchFamily="18" charset="0"/>
              </a:rPr>
              <a:t>№</a:t>
            </a:r>
            <a:r>
              <a:rPr lang="en-US" sz="4900" dirty="0" smtClean="0">
                <a:latin typeface="Times New Roman" pitchFamily="18" charset="0"/>
                <a:cs typeface="Times New Roman" pitchFamily="18" charset="0"/>
              </a:rPr>
              <a:t>7 </a:t>
            </a:r>
            <a:r>
              <a:rPr lang="en-US" sz="4900" smtClean="0">
                <a:latin typeface="Times New Roman" pitchFamily="18" charset="0"/>
                <a:cs typeface="Times New Roman" pitchFamily="18" charset="0"/>
              </a:rPr>
              <a:t/>
            </a:r>
            <a:br>
              <a:rPr lang="en-US" sz="4900" smtClean="0">
                <a:latin typeface="Times New Roman" pitchFamily="18" charset="0"/>
                <a:cs typeface="Times New Roman" pitchFamily="18" charset="0"/>
              </a:rPr>
            </a:br>
            <a:r>
              <a:rPr lang="en-US" sz="4400" smtClean="0"/>
              <a:t>IZOTERMIK </a:t>
            </a:r>
            <a:r>
              <a:rPr lang="ru-RU" sz="4400" dirty="0" smtClean="0"/>
              <a:t>JARAYON</a:t>
            </a:r>
            <a:r>
              <a:rPr lang="en-US" sz="4400" dirty="0" smtClean="0"/>
              <a:t>LAR</a:t>
            </a:r>
            <a:endParaRPr lang="ru-RU" sz="4400" dirty="0" smtClean="0"/>
          </a:p>
        </p:txBody>
      </p:sp>
      <p:sp>
        <p:nvSpPr>
          <p:cNvPr id="18434" name="Объект 2"/>
          <p:cNvSpPr>
            <a:spLocks noGrp="1"/>
          </p:cNvSpPr>
          <p:nvPr>
            <p:ph idx="1"/>
          </p:nvPr>
        </p:nvSpPr>
        <p:spPr>
          <a:xfrm>
            <a:off x="1092200" y="2377440"/>
            <a:ext cx="10412413" cy="3982085"/>
          </a:xfrm>
        </p:spPr>
        <p:txBody>
          <a:bodyPr>
            <a:normAutofit fontScale="85000" lnSpcReduction="10000"/>
          </a:bodyPr>
          <a:lstStyle/>
          <a:p>
            <a:pPr algn="ctr" eaLnBrk="1" hangingPunct="1">
              <a:lnSpc>
                <a:spcPct val="80000"/>
              </a:lnSpc>
              <a:buNone/>
            </a:pPr>
            <a:endParaRPr lang="en-US" sz="2000" dirty="0" smtClean="0">
              <a:latin typeface="Times New Roman" pitchFamily="18" charset="0"/>
              <a:cs typeface="Times New Roman" pitchFamily="18" charset="0"/>
            </a:endParaRPr>
          </a:p>
          <a:p>
            <a:pPr algn="ctr" eaLnBrk="1" hangingPunct="1">
              <a:lnSpc>
                <a:spcPct val="80000"/>
              </a:lnSpc>
              <a:buNone/>
            </a:pPr>
            <a:r>
              <a:rPr lang="en-US" sz="6700" dirty="0" err="1" smtClean="0">
                <a:latin typeface="Times New Roman" pitchFamily="18" charset="0"/>
                <a:cs typeface="Times New Roman" pitchFamily="18" charset="0"/>
              </a:rPr>
              <a:t>Reja</a:t>
            </a:r>
            <a:r>
              <a:rPr lang="en-US" sz="6700" dirty="0" smtClean="0">
                <a:latin typeface="Times New Roman" pitchFamily="18" charset="0"/>
                <a:cs typeface="Times New Roman" pitchFamily="18" charset="0"/>
              </a:rPr>
              <a:t>:</a:t>
            </a:r>
          </a:p>
          <a:p>
            <a:pPr lvl="0"/>
            <a:r>
              <a:rPr lang="uz-Cyrl-UZ" i="1" dirty="0" smtClean="0"/>
              <a:t>Idеal xolatini Izotermik jarayonda </a:t>
            </a:r>
            <a:r>
              <a:rPr lang="en-US" i="1" dirty="0" smtClean="0"/>
              <a:t>o’</a:t>
            </a:r>
            <a:r>
              <a:rPr lang="uz-Cyrl-UZ" i="1" dirty="0" smtClean="0"/>
              <a:t>zgarishining tеnglamasi va bajargan is</a:t>
            </a:r>
            <a:r>
              <a:rPr lang="en-US" i="1" dirty="0" smtClean="0"/>
              <a:t>hi.</a:t>
            </a:r>
            <a:endParaRPr lang="ru-RU" dirty="0" smtClean="0"/>
          </a:p>
          <a:p>
            <a:pPr lvl="0"/>
            <a:r>
              <a:rPr lang="uz-Cyrl-UZ" i="1" dirty="0" smtClean="0"/>
              <a:t>Idеal gaz xolati Izotermik</a:t>
            </a:r>
            <a:r>
              <a:rPr lang="en-US" i="1" dirty="0" smtClean="0"/>
              <a:t> o’</a:t>
            </a:r>
            <a:r>
              <a:rPr lang="uz-Cyrl-UZ" i="1" dirty="0" smtClean="0"/>
              <a:t>zgarganda kеltirilgan issiklik, ichki enеrgiya </a:t>
            </a:r>
            <a:r>
              <a:rPr lang="en-US" i="1" dirty="0" smtClean="0"/>
              <a:t>o`</a:t>
            </a:r>
            <a:r>
              <a:rPr lang="uz-Cyrl-UZ" i="1" dirty="0" smtClean="0"/>
              <a:t>zgarishi va entropiyasi</a:t>
            </a:r>
            <a:endParaRPr lang="ru-RU" dirty="0" smtClean="0"/>
          </a:p>
          <a:p>
            <a:pPr lvl="0"/>
            <a:r>
              <a:rPr lang="uz-Cyrl-UZ" i="1" dirty="0" smtClean="0"/>
              <a:t>Idеal gaz xolati Izotermik jarayonda  </a:t>
            </a:r>
            <a:r>
              <a:rPr lang="en-US" i="1" dirty="0" smtClean="0"/>
              <a:t>o`</a:t>
            </a:r>
            <a:r>
              <a:rPr lang="uz-Cyrl-UZ" i="1" dirty="0" smtClean="0"/>
              <a:t>zgarishini  p-v  va T-s diagrammalarda ifodalanishi.</a:t>
            </a:r>
            <a:endParaRPr lang="ru-RU" dirty="0" smtClean="0"/>
          </a:p>
          <a:p>
            <a:pPr lvl="0"/>
            <a:r>
              <a:rPr lang="uz-Cyrl-UZ" i="1" dirty="0" smtClean="0"/>
              <a:t> Real gaz xolatini  jarayonda Izotermik o’zgarishining tеnglamasi</a:t>
            </a:r>
            <a:endParaRPr lang="ru-RU" dirty="0" smtClean="0"/>
          </a:p>
          <a:p>
            <a:pPr lvl="0">
              <a:buNone/>
            </a:pPr>
            <a:endParaRPr lang="ru-RU" sz="3200" dirty="0" smtClean="0"/>
          </a:p>
          <a:p>
            <a:pPr lvl="0">
              <a:buNone/>
            </a:pPr>
            <a:endParaRPr lang="en-US" sz="5300" dirty="0"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Схема 6"/>
          <p:cNvGraphicFramePr/>
          <p:nvPr/>
        </p:nvGraphicFramePr>
        <p:xfrm>
          <a:off x="609600" y="576776"/>
          <a:ext cx="10653486" cy="51487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6802" name="Rectangle 2"/>
          <p:cNvSpPr>
            <a:spLocks noChangeArrowheads="1"/>
          </p:cNvSpPr>
          <p:nvPr/>
        </p:nvSpPr>
        <p:spPr bwMode="auto">
          <a:xfrm>
            <a:off x="3545059" y="2799471"/>
            <a:ext cx="7357403" cy="206210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uz-Cyrl-UZ"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Sistemaga tashqaridan beriladigan q issiqlik miqdori uning holatini o</a:t>
            </a:r>
            <a:r>
              <a:rPr kumimoji="0" lang="uz-Cyrl-UZ" sz="3200" b="0" i="0"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uz-Cyrl-UZ"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zgartiradi, sistema holatlarining tenglamalarini quyidagicha yozish mumkin:</a:t>
            </a:r>
            <a:endParaRPr kumimoji="0" lang="uz-Cyrl-UZ" sz="3200" b="0" i="0" u="none" strike="noStrike" cap="none" normalizeH="0" baseline="0" dirty="0" smtClean="0">
              <a:ln>
                <a:noFill/>
              </a:ln>
              <a:solidFill>
                <a:schemeClr val="tx1"/>
              </a:solidFill>
              <a:effectLst/>
              <a:latin typeface="Arial" pitchFamily="34" charset="0"/>
              <a:cs typeface="Arial" pitchFamily="34" charset="0"/>
            </a:endParaRPr>
          </a:p>
        </p:txBody>
      </p:sp>
      <p:pic>
        <p:nvPicPr>
          <p:cNvPr id="76801" name="Picture 1"/>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1477086" y="4958860"/>
            <a:ext cx="9417018" cy="527539"/>
          </a:xfrm>
          <a:prstGeom prst="rect">
            <a:avLst/>
          </a:prstGeom>
          <a:noFill/>
        </p:spPr>
      </p:pic>
      <p:sp>
        <p:nvSpPr>
          <p:cNvPr id="76803" name="Rectangle 3"/>
          <p:cNvSpPr>
            <a:spLocks noChangeArrowheads="1"/>
          </p:cNvSpPr>
          <p:nvPr/>
        </p:nvSpPr>
        <p:spPr bwMode="auto">
          <a:xfrm>
            <a:off x="0" y="695325"/>
            <a:ext cx="12192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uz-Cyrl-UZ" sz="1400" b="0" i="0" u="none" strike="noStrike" cap="none" normalizeH="0" baseline="0" smtClean="0">
              <a:ln>
                <a:noFill/>
              </a:ln>
              <a:solidFill>
                <a:schemeClr val="tx1"/>
              </a:solidFill>
              <a:effectLst/>
              <a:latin typeface="Arial"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z-Cyrl-UZ" sz="1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a:t>
            </a:r>
            <a:r>
              <a:rPr kumimoji="0" lang="ru-RU" sz="1100" b="0" i="0" u="none" strike="noStrike" cap="none" normalizeH="0" baseline="0" smtClean="0">
                <a:ln>
                  <a:noFill/>
                </a:ln>
                <a:solidFill>
                  <a:schemeClr val="tx1"/>
                </a:solidFill>
                <a:effectLst/>
                <a:latin typeface="Arial" pitchFamily="34" charset="0"/>
                <a:cs typeface="Arial" pitchFamily="34" charset="0"/>
              </a:rPr>
              <a:t> </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2" name="Picture 4"/>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1477107" y="1005840"/>
            <a:ext cx="885984" cy="330591"/>
          </a:xfrm>
          <a:prstGeom prst="rect">
            <a:avLst/>
          </a:prstGeom>
          <a:noFill/>
        </p:spPr>
      </p:pic>
      <p:pic>
        <p:nvPicPr>
          <p:cNvPr id="94211" name="Picture 3"/>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4881487" y="1778537"/>
            <a:ext cx="1026943" cy="740003"/>
          </a:xfrm>
          <a:prstGeom prst="rect">
            <a:avLst/>
          </a:prstGeom>
          <a:noFill/>
        </p:spPr>
      </p:pic>
      <p:pic>
        <p:nvPicPr>
          <p:cNvPr id="94210" name="Picture 2"/>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2138288" y="2765767"/>
            <a:ext cx="3298990" cy="385396"/>
          </a:xfrm>
          <a:prstGeom prst="rect">
            <a:avLst/>
          </a:prstGeom>
          <a:noFill/>
        </p:spPr>
      </p:pic>
      <p:pic>
        <p:nvPicPr>
          <p:cNvPr id="94209" name="Picture 1"/>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6020972" y="2766752"/>
            <a:ext cx="1561514" cy="371789"/>
          </a:xfrm>
          <a:prstGeom prst="rect">
            <a:avLst/>
          </a:prstGeom>
          <a:noFill/>
        </p:spPr>
      </p:pic>
      <p:sp>
        <p:nvSpPr>
          <p:cNvPr id="94213" name="Rectangle 5"/>
          <p:cNvSpPr>
            <a:spLocks noChangeArrowheads="1"/>
          </p:cNvSpPr>
          <p:nvPr/>
        </p:nvSpPr>
        <p:spPr bwMode="auto">
          <a:xfrm>
            <a:off x="1505242" y="534573"/>
            <a:ext cx="6921305"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T= const bo’lganligi uchun </a:t>
            </a:r>
            <a:endParaRPr kumimoji="0" lang="uz-Cyrl-UZ"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94214" name="Rectangle 6"/>
          <p:cNvSpPr>
            <a:spLocks noChangeArrowheads="1"/>
          </p:cNvSpPr>
          <p:nvPr/>
        </p:nvSpPr>
        <p:spPr bwMode="auto">
          <a:xfrm>
            <a:off x="1885070" y="906338"/>
            <a:ext cx="9045526" cy="110799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l" defTabSz="914400" rtl="0" eaLnBrk="1" fontAlgn="base" latinLnBrk="0" hangingPunct="1">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Boyl-Mariott qonunining ifodasi sistema holat tenglamalarining nisbatidan topiladi</a:t>
            </a:r>
            <a:r>
              <a:rPr kumimoji="0" lang="uz-Cyrl-UZ" sz="14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a:t>
            </a:r>
            <a:endParaRPr kumimoji="0" lang="ru-RU"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94215" name="Rectangle 7"/>
          <p:cNvSpPr>
            <a:spLocks noChangeArrowheads="1"/>
          </p:cNvSpPr>
          <p:nvPr/>
        </p:nvSpPr>
        <p:spPr bwMode="auto">
          <a:xfrm>
            <a:off x="1308295" y="2250829"/>
            <a:ext cx="1758462" cy="8925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r>
            <a:br>
              <a:rPr kumimoji="0" lang="en-US" sz="14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br>
            <a:r>
              <a:rPr kumimoji="0" lang="en-US" sz="14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endParaRPr kumimoji="0" lang="ru-RU"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yoki</a:t>
            </a:r>
            <a:r>
              <a:rPr kumimoji="0" lang="en-US" sz="24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r>
              <a:rPr kumimoji="0" lang="en-US" sz="14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94217" name="Rectangle 9"/>
          <p:cNvSpPr>
            <a:spLocks noChangeArrowheads="1"/>
          </p:cNvSpPr>
          <p:nvPr/>
        </p:nvSpPr>
        <p:spPr bwMode="auto">
          <a:xfrm>
            <a:off x="0" y="1638300"/>
            <a:ext cx="12192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94222" name="Rectangle 14"/>
          <p:cNvSpPr>
            <a:spLocks noChangeArrowheads="1"/>
          </p:cNvSpPr>
          <p:nvPr/>
        </p:nvSpPr>
        <p:spPr bwMode="auto">
          <a:xfrm>
            <a:off x="1209821" y="3348110"/>
            <a:ext cx="10457735"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449263" algn="l" defTabSz="914400" rtl="0" eaLnBrk="1" fontAlgn="base" latinLnBrk="0" hangingPunct="1">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Ihtiyoriy ikkita holat oralig’ida gazning kengayishida bajarilgan ishni aniqlaymiz:</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p:txBody>
      </p:sp>
      <p:pic>
        <p:nvPicPr>
          <p:cNvPr id="94227" name="Picture 19"/>
          <p:cNvPicPr>
            <a:picLocks noChangeAspect="1" noChangeArrowheads="1"/>
          </p:cNvPicPr>
          <p:nvPr/>
        </p:nvPicPr>
        <p:blipFill>
          <a:blip r:embed="rId6"/>
          <a:srcRect l="31247" t="40000" r="40534" b="54038"/>
          <a:stretch>
            <a:fillRect/>
          </a:stretch>
        </p:blipFill>
        <p:spPr bwMode="auto">
          <a:xfrm>
            <a:off x="3052688" y="3981156"/>
            <a:ext cx="6751151" cy="801860"/>
          </a:xfrm>
          <a:prstGeom prst="rect">
            <a:avLst/>
          </a:prstGeom>
          <a:noFill/>
          <a:ln w="9525">
            <a:noFill/>
            <a:miter lim="800000"/>
            <a:headEnd/>
            <a:tailEnd/>
          </a:ln>
          <a:effectLst/>
        </p:spPr>
      </p:pic>
      <p:pic>
        <p:nvPicPr>
          <p:cNvPr id="94231" name="Picture 23"/>
          <p:cNvPicPr>
            <a:picLocks noChangeAspect="1" noChangeArrowheads="1"/>
          </p:cNvPicPr>
          <p:nvPr/>
        </p:nvPicPr>
        <p:blipFill>
          <a:blip r:embed="rId7"/>
          <a:srcRect l="31367" t="36779" r="59659" b="56298"/>
          <a:stretch>
            <a:fillRect/>
          </a:stretch>
        </p:blipFill>
        <p:spPr bwMode="auto">
          <a:xfrm>
            <a:off x="5036233" y="5275385"/>
            <a:ext cx="1941341" cy="842028"/>
          </a:xfrm>
          <a:prstGeom prst="rect">
            <a:avLst/>
          </a:prstGeom>
          <a:noFill/>
          <a:ln w="9525">
            <a:noFill/>
            <a:miter lim="800000"/>
            <a:headEnd/>
            <a:tailEnd/>
          </a:ln>
          <a:effectLst/>
        </p:spPr>
      </p:pic>
      <p:sp>
        <p:nvSpPr>
          <p:cNvPr id="28" name="Rectangle 7"/>
          <p:cNvSpPr>
            <a:spLocks noChangeArrowheads="1"/>
          </p:cNvSpPr>
          <p:nvPr/>
        </p:nvSpPr>
        <p:spPr bwMode="auto">
          <a:xfrm>
            <a:off x="1756117" y="5090159"/>
            <a:ext cx="1758462" cy="8925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r>
            <a:br>
              <a:rPr kumimoji="0" lang="en-US" sz="14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br>
            <a:r>
              <a:rPr kumimoji="0" lang="en-US" sz="14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endParaRPr kumimoji="0" lang="ru-RU"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yoki</a:t>
            </a:r>
            <a:r>
              <a:rPr kumimoji="0" lang="en-US" sz="24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r>
              <a:rPr kumimoji="0" lang="en-US" sz="14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ятно 2 1"/>
          <p:cNvSpPr/>
          <p:nvPr/>
        </p:nvSpPr>
        <p:spPr>
          <a:xfrm>
            <a:off x="1" y="0"/>
            <a:ext cx="12192000" cy="6858000"/>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1378" name="Picture 2"/>
          <p:cNvPicPr>
            <a:picLocks noChangeAspect="1" noChangeArrowheads="1"/>
          </p:cNvPicPr>
          <p:nvPr/>
        </p:nvPicPr>
        <p:blipFill>
          <a:blip r:embed="rId2"/>
          <a:srcRect l="24003" t="44615" r="22586" b="24808"/>
          <a:stretch>
            <a:fillRect/>
          </a:stretch>
        </p:blipFill>
        <p:spPr bwMode="auto">
          <a:xfrm>
            <a:off x="594558" y="1195755"/>
            <a:ext cx="11014203" cy="4586067"/>
          </a:xfrm>
          <a:prstGeom prst="rect">
            <a:avLst/>
          </a:prstGeom>
          <a:noFill/>
          <a:ln w="9525">
            <a:noFill/>
            <a:miter lim="800000"/>
            <a:headEnd/>
            <a:tailEnd/>
          </a:ln>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nvGraphicFramePr>
        <p:xfrm>
          <a:off x="858129" y="887158"/>
          <a:ext cx="10860259" cy="52744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4753" name="Picture 1"/>
          <p:cNvPicPr>
            <a:picLocks noChangeAspect="1" noChangeArrowheads="1"/>
          </p:cNvPicPr>
          <p:nvPr/>
        </p:nvPicPr>
        <p:blipFill>
          <a:blip r:embed="rId6"/>
          <a:srcRect l="23570" t="32115" r="21829" b="19039"/>
          <a:stretch>
            <a:fillRect/>
          </a:stretch>
        </p:blipFill>
        <p:spPr bwMode="auto">
          <a:xfrm>
            <a:off x="1167618" y="1237958"/>
            <a:ext cx="10185009" cy="5122756"/>
          </a:xfrm>
          <a:prstGeom prst="rect">
            <a:avLst/>
          </a:prstGeom>
          <a:noFill/>
          <a:ln w="9525">
            <a:noFill/>
            <a:miter lim="800000"/>
            <a:headEnd/>
            <a:tailEnd/>
          </a:ln>
          <a:effectLst/>
        </p:spPr>
      </p:pic>
      <p:graphicFrame>
        <p:nvGraphicFramePr>
          <p:cNvPr id="5" name="Схема 4"/>
          <p:cNvGraphicFramePr/>
          <p:nvPr/>
        </p:nvGraphicFramePr>
        <p:xfrm>
          <a:off x="1786598" y="168812"/>
          <a:ext cx="9003322" cy="9144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nvGraphicFramePr>
        <p:xfrm>
          <a:off x="333828" y="841829"/>
          <a:ext cx="11567886" cy="529771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3729" name="Picture 1"/>
          <p:cNvPicPr>
            <a:picLocks noChangeAspect="1" noChangeArrowheads="1"/>
          </p:cNvPicPr>
          <p:nvPr/>
        </p:nvPicPr>
        <p:blipFill>
          <a:blip r:embed="rId6"/>
          <a:srcRect l="24003" t="32308" r="39885" b="49615"/>
          <a:stretch>
            <a:fillRect/>
          </a:stretch>
        </p:blipFill>
        <p:spPr bwMode="auto">
          <a:xfrm>
            <a:off x="1385819" y="3080825"/>
            <a:ext cx="9136815" cy="2571439"/>
          </a:xfrm>
          <a:prstGeom prst="rect">
            <a:avLst/>
          </a:prstGeom>
          <a:noFill/>
          <a:ln w="9525">
            <a:noFill/>
            <a:miter lim="800000"/>
            <a:headEnd/>
            <a:tailEnd/>
          </a:ln>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nvGraphicFramePr>
        <p:xfrm>
          <a:off x="418681" y="666094"/>
          <a:ext cx="11379200" cy="54814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1138" name="Rectangle 2"/>
          <p:cNvSpPr>
            <a:spLocks noChangeArrowheads="1"/>
          </p:cNvSpPr>
          <p:nvPr/>
        </p:nvSpPr>
        <p:spPr bwMode="auto">
          <a:xfrm>
            <a:off x="0" y="0"/>
            <a:ext cx="12192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pic>
        <p:nvPicPr>
          <p:cNvPr id="91137" name="Picture 1"/>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2222693" y="4290645"/>
            <a:ext cx="7334849" cy="1153552"/>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nvGraphicFramePr>
        <p:xfrm>
          <a:off x="1195754" y="337625"/>
          <a:ext cx="10213144" cy="18569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Рисунок 5" descr="G:\_\ФерПИ 2018\20181105_134041.jpg"/>
          <p:cNvPicPr/>
          <p:nvPr/>
        </p:nvPicPr>
        <p:blipFill>
          <a:blip r:embed="rId6" cstate="print">
            <a:lum bright="30000" contrast="40000"/>
          </a:blip>
          <a:srcRect l="9695" t="23601" r="17506" b="12398"/>
          <a:stretch>
            <a:fillRect/>
          </a:stretch>
        </p:blipFill>
        <p:spPr bwMode="auto">
          <a:xfrm>
            <a:off x="2639027" y="2474917"/>
            <a:ext cx="7391238" cy="3560123"/>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Схема 7"/>
          <p:cNvGraphicFramePr/>
          <p:nvPr/>
        </p:nvGraphicFramePr>
        <p:xfrm>
          <a:off x="972457" y="275771"/>
          <a:ext cx="10522857" cy="61975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nvGraphicFramePr>
        <p:xfrm>
          <a:off x="0" y="609600"/>
          <a:ext cx="11509829" cy="5994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93185" name="Picture 1"/>
          <p:cNvPicPr>
            <a:picLocks noChangeAspect="1" noChangeArrowheads="1"/>
          </p:cNvPicPr>
          <p:nvPr/>
        </p:nvPicPr>
        <p:blipFill>
          <a:blip r:embed="rId6"/>
          <a:srcRect l="36869" t="43462" r="35236" b="49615"/>
          <a:stretch>
            <a:fillRect/>
          </a:stretch>
        </p:blipFill>
        <p:spPr bwMode="auto">
          <a:xfrm>
            <a:off x="2588455" y="4726744"/>
            <a:ext cx="7359751" cy="1026942"/>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nvGraphicFramePr>
        <p:xfrm>
          <a:off x="365760" y="731520"/>
          <a:ext cx="11465169" cy="49096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Рисунок 3" descr="G:\_\ФерПИ 2018\20181105_134117.jpg"/>
          <p:cNvPicPr/>
          <p:nvPr/>
        </p:nvPicPr>
        <p:blipFill>
          <a:blip r:embed="rId6" cstate="print">
            <a:lum bright="20000" contrast="40000"/>
          </a:blip>
          <a:srcRect t="13139" r="66119" b="24088"/>
          <a:stretch>
            <a:fillRect/>
          </a:stretch>
        </p:blipFill>
        <p:spPr bwMode="auto">
          <a:xfrm>
            <a:off x="961872" y="1857068"/>
            <a:ext cx="2555051" cy="2665562"/>
          </a:xfrm>
          <a:prstGeom prst="rect">
            <a:avLst/>
          </a:prstGeom>
          <a:noFill/>
          <a:ln w="9525">
            <a:noFill/>
            <a:miter lim="800000"/>
            <a:headEnd/>
            <a:tailEnd/>
          </a:ln>
        </p:spPr>
      </p:pic>
      <p:pic>
        <p:nvPicPr>
          <p:cNvPr id="5" name="Рисунок 4" descr="G:\_\ФерПИ 2018\20181105_134117.jpg"/>
          <p:cNvPicPr/>
          <p:nvPr/>
        </p:nvPicPr>
        <p:blipFill>
          <a:blip r:embed="rId6" cstate="print">
            <a:lum bright="20000" contrast="40000"/>
          </a:blip>
          <a:srcRect l="33135" t="13139" r="32486" b="24088"/>
          <a:stretch>
            <a:fillRect/>
          </a:stretch>
        </p:blipFill>
        <p:spPr bwMode="auto">
          <a:xfrm>
            <a:off x="4994031" y="1927407"/>
            <a:ext cx="2592564" cy="2665562"/>
          </a:xfrm>
          <a:prstGeom prst="rect">
            <a:avLst/>
          </a:prstGeom>
          <a:noFill/>
          <a:ln w="9525">
            <a:noFill/>
            <a:miter lim="800000"/>
            <a:headEnd/>
            <a:tailEnd/>
          </a:ln>
        </p:spPr>
      </p:pic>
      <p:pic>
        <p:nvPicPr>
          <p:cNvPr id="6" name="Рисунок 5" descr="G:\_\ФерПИ 2018\20181105_134117.jpg"/>
          <p:cNvPicPr/>
          <p:nvPr/>
        </p:nvPicPr>
        <p:blipFill>
          <a:blip r:embed="rId7" cstate="print">
            <a:lum bright="30000" contrast="20000"/>
          </a:blip>
          <a:srcRect l="66114" t="8759" b="24088"/>
          <a:stretch>
            <a:fillRect/>
          </a:stretch>
        </p:blipFill>
        <p:spPr bwMode="auto">
          <a:xfrm>
            <a:off x="8975401" y="1929803"/>
            <a:ext cx="2456732" cy="2745174"/>
          </a:xfrm>
          <a:prstGeom prst="rect">
            <a:avLst/>
          </a:prstGeom>
          <a:noFill/>
          <a:ln w="9525">
            <a:noFill/>
            <a:miter lim="800000"/>
            <a:headEnd/>
            <a:tailEnd/>
          </a:ln>
        </p:spPr>
      </p:pic>
      <p:sp>
        <p:nvSpPr>
          <p:cNvPr id="7" name="Прямоугольник 6"/>
          <p:cNvSpPr/>
          <p:nvPr/>
        </p:nvSpPr>
        <p:spPr>
          <a:xfrm>
            <a:off x="787791" y="6060049"/>
            <a:ext cx="10663311" cy="461665"/>
          </a:xfrm>
          <a:prstGeom prst="rect">
            <a:avLst/>
          </a:prstGeom>
        </p:spPr>
        <p:txBody>
          <a:bodyPr wrap="square">
            <a:spAutoFit/>
          </a:bodyPr>
          <a:lstStyle/>
          <a:p>
            <a:r>
              <a:rPr lang="en-US" sz="2400" dirty="0" err="1" smtClean="0">
                <a:solidFill>
                  <a:srgbClr val="7030A0"/>
                </a:solidFill>
              </a:rPr>
              <a:t>Suv</a:t>
            </a:r>
            <a:r>
              <a:rPr lang="en-US" sz="2400" dirty="0" smtClean="0">
                <a:solidFill>
                  <a:srgbClr val="7030A0"/>
                </a:solidFill>
              </a:rPr>
              <a:t> </a:t>
            </a:r>
            <a:r>
              <a:rPr lang="en-US" sz="2400" dirty="0" err="1" smtClean="0">
                <a:solidFill>
                  <a:srgbClr val="7030A0"/>
                </a:solidFill>
              </a:rPr>
              <a:t>bug’ining</a:t>
            </a:r>
            <a:r>
              <a:rPr lang="en-US" sz="2400" dirty="0" smtClean="0">
                <a:solidFill>
                  <a:srgbClr val="7030A0"/>
                </a:solidFill>
              </a:rPr>
              <a:t> </a:t>
            </a:r>
            <a:r>
              <a:rPr lang="en-US" sz="2400" dirty="0" err="1" smtClean="0">
                <a:solidFill>
                  <a:srgbClr val="7030A0"/>
                </a:solidFill>
              </a:rPr>
              <a:t>izotermik</a:t>
            </a:r>
            <a:r>
              <a:rPr lang="en-US" sz="2400" dirty="0" smtClean="0">
                <a:solidFill>
                  <a:srgbClr val="7030A0"/>
                </a:solidFill>
              </a:rPr>
              <a:t> </a:t>
            </a:r>
            <a:r>
              <a:rPr lang="en-US" sz="2400" dirty="0" err="1" smtClean="0">
                <a:solidFill>
                  <a:srgbClr val="7030A0"/>
                </a:solidFill>
              </a:rPr>
              <a:t>jarayonidai</a:t>
            </a:r>
            <a:r>
              <a:rPr lang="en-US" sz="2400" dirty="0" smtClean="0">
                <a:solidFill>
                  <a:srgbClr val="7030A0"/>
                </a:solidFill>
              </a:rPr>
              <a:t> PV (a), TS (</a:t>
            </a:r>
            <a:r>
              <a:rPr lang="ru-RU" sz="2400" dirty="0" smtClean="0">
                <a:solidFill>
                  <a:srgbClr val="7030A0"/>
                </a:solidFill>
              </a:rPr>
              <a:t>б</a:t>
            </a:r>
            <a:r>
              <a:rPr lang="en-US" sz="2400" dirty="0" smtClean="0">
                <a:solidFill>
                  <a:srgbClr val="7030A0"/>
                </a:solidFill>
              </a:rPr>
              <a:t>) </a:t>
            </a:r>
            <a:r>
              <a:rPr lang="en-US" sz="2400" dirty="0" err="1" smtClean="0">
                <a:solidFill>
                  <a:srgbClr val="7030A0"/>
                </a:solidFill>
              </a:rPr>
              <a:t>va</a:t>
            </a:r>
            <a:r>
              <a:rPr lang="en-US" sz="2400" dirty="0" smtClean="0">
                <a:solidFill>
                  <a:srgbClr val="7030A0"/>
                </a:solidFill>
              </a:rPr>
              <a:t> </a:t>
            </a:r>
            <a:r>
              <a:rPr lang="en-US" sz="2400" dirty="0" err="1" smtClean="0">
                <a:solidFill>
                  <a:srgbClr val="7030A0"/>
                </a:solidFill>
              </a:rPr>
              <a:t>iS</a:t>
            </a:r>
            <a:r>
              <a:rPr lang="en-US" sz="2400" dirty="0" smtClean="0">
                <a:solidFill>
                  <a:srgbClr val="7030A0"/>
                </a:solidFill>
              </a:rPr>
              <a:t> (</a:t>
            </a:r>
            <a:r>
              <a:rPr lang="ru-RU" sz="2400" dirty="0" smtClean="0">
                <a:solidFill>
                  <a:srgbClr val="7030A0"/>
                </a:solidFill>
              </a:rPr>
              <a:t>в</a:t>
            </a:r>
            <a:r>
              <a:rPr lang="en-US" sz="2400" dirty="0" smtClean="0">
                <a:solidFill>
                  <a:srgbClr val="7030A0"/>
                </a:solidFill>
              </a:rPr>
              <a:t>) </a:t>
            </a:r>
            <a:r>
              <a:rPr lang="en-US" sz="2400" dirty="0" err="1" smtClean="0">
                <a:solidFill>
                  <a:srgbClr val="7030A0"/>
                </a:solidFill>
              </a:rPr>
              <a:t>diagrammalari</a:t>
            </a:r>
            <a:endParaRPr lang="ru-RU" sz="2400" dirty="0">
              <a:solidFill>
                <a:srgbClr val="7030A0"/>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вал 1"/>
          <p:cNvSpPr/>
          <p:nvPr/>
        </p:nvSpPr>
        <p:spPr>
          <a:xfrm>
            <a:off x="894522" y="775252"/>
            <a:ext cx="10575235" cy="5446643"/>
          </a:xfrm>
          <a:prstGeom prst="ellips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extrusionH="57150">
              <a:bevelT w="57150" h="38100" prst="hardEdge"/>
            </a:sp3d>
          </a:bodyPr>
          <a:lstStyle/>
          <a:p>
            <a:pPr algn="ctr" fontAlgn="auto">
              <a:spcBef>
                <a:spcPts val="0"/>
              </a:spcBef>
              <a:spcAft>
                <a:spcPts val="0"/>
              </a:spcAft>
              <a:defRPr/>
            </a:pP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228600">
                    <a:schemeClr val="accent2">
                      <a:satMod val="175000"/>
                      <a:alpha val="40000"/>
                    </a:schemeClr>
                  </a:glow>
                  <a:innerShdw blurRad="177800">
                    <a:schemeClr val="accent3">
                      <a:lumMod val="50000"/>
                    </a:schemeClr>
                  </a:innerShdw>
                </a:effectLst>
                <a:latin typeface="Times New Roman" panose="02020603050405020304" pitchFamily="18" charset="0"/>
                <a:cs typeface="Times New Roman" panose="02020603050405020304" pitchFamily="18" charset="0"/>
              </a:rPr>
              <a:t>E’TIBORINGIZ UCHUN RAXMAT!  </a:t>
            </a:r>
            <a:endParaRPr lang="en-US" sz="5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228600">
                  <a:schemeClr val="accent2">
                    <a:satMod val="175000"/>
                    <a:alpha val="40000"/>
                  </a:schemeClr>
                </a:glow>
                <a:innerShdw blurRad="177800">
                  <a:schemeClr val="accent3">
                    <a:lumMod val="50000"/>
                  </a:schemeClr>
                </a:innerShdw>
              </a:effectLst>
              <a:latin typeface="Times New Roman" panose="02020603050405020304" pitchFamily="18" charset="0"/>
              <a:cs typeface="Times New Roman" panose="02020603050405020304" pitchFamily="18" charset="0"/>
            </a:endParaRPr>
          </a:p>
          <a:p>
            <a:pPr algn="ctr" fontAlgn="auto">
              <a:spcBef>
                <a:spcPts val="0"/>
              </a:spcBef>
              <a:spcAft>
                <a:spcPts val="0"/>
              </a:spcAft>
              <a:defRPr/>
            </a:pPr>
            <a:endParaRPr lang="ru-RU" sz="5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228600">
                  <a:schemeClr val="accent2">
                    <a:satMod val="175000"/>
                    <a:alpha val="40000"/>
                  </a:schemeClr>
                </a:glow>
                <a:innerShdw blurRad="177800">
                  <a:schemeClr val="accent3">
                    <a:lumMod val="50000"/>
                  </a:schemeClr>
                </a:innerShdw>
              </a:effectLst>
              <a:latin typeface="Times New Roman" panose="02020603050405020304" pitchFamily="18" charset="0"/>
              <a:cs typeface="Times New Roman" panose="02020603050405020304"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501</TotalTime>
  <Words>340</Words>
  <Application>Microsoft Office PowerPoint</Application>
  <PresentationFormat>Произвольный</PresentationFormat>
  <Paragraphs>35</Paragraphs>
  <Slides>12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12</vt:i4>
      </vt:variant>
    </vt:vector>
  </HeadingPairs>
  <TitlesOfParts>
    <vt:vector size="13" baseType="lpstr">
      <vt:lpstr>Трек</vt:lpstr>
      <vt:lpstr>Ma’ruza №7  IZOTERMIK JARAYONLAR</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Ma’ruza №2 KINEMATIK JUFTLAR VA ULARNING TURLARI </dc:title>
  <dc:creator>Admin</dc:creator>
  <cp:lastModifiedBy>Asus</cp:lastModifiedBy>
  <cp:revision>66</cp:revision>
  <dcterms:created xsi:type="dcterms:W3CDTF">2016-11-02T09:43:45Z</dcterms:created>
  <dcterms:modified xsi:type="dcterms:W3CDTF">2018-11-12T18:38:48Z</dcterms:modified>
</cp:coreProperties>
</file>