
<file path=[Content_Types].xml><?xml version="1.0" encoding="utf-8"?>
<Types xmlns="http://schemas.openxmlformats.org/package/2006/content-types"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quickStyle15.xml" ContentType="application/vnd.openxmlformats-officedocument.drawingml.diagramStyl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5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colors16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Default Extension="png" ContentType="image/png"/>
  <Default Extension="bin" ContentType="application/vnd.openxmlformats-officedocument.oleObject"/>
  <Override PartName="/ppt/diagrams/colors12.xml" ContentType="application/vnd.openxmlformats-officedocument.drawingml.diagramColors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quickStyle16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Default Extension="vml" ContentType="application/vnd.openxmlformats-officedocument.vmlDrawing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Default Extension="wmf" ContentType="image/x-wmf"/>
  <Override PartName="/ppt/diagrams/data11.xml" ContentType="application/vnd.openxmlformats-officedocument.drawingml.diagramData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6">
  <p:sldMasterIdLst>
    <p:sldMasterId id="2147483705" r:id="rId1"/>
  </p:sldMasterIdLst>
  <p:sldIdLst>
    <p:sldId id="256" r:id="rId2"/>
    <p:sldId id="324" r:id="rId3"/>
    <p:sldId id="284" r:id="rId4"/>
    <p:sldId id="310" r:id="rId5"/>
    <p:sldId id="311" r:id="rId6"/>
    <p:sldId id="312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5" r:id="rId19"/>
    <p:sldId id="278" r:id="rId20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212CB2-6E66-473C-8B2F-5C7BB7CCA7A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419BB4B-A42E-4D88-B5D0-BF303D41C7F0}">
      <dgm:prSet/>
      <dgm:spPr>
        <a:solidFill>
          <a:srgbClr val="FF0000"/>
        </a:solidFill>
        <a:ln>
          <a:solidFill>
            <a:srgbClr val="FFFF00"/>
          </a:solidFill>
        </a:ln>
      </dgm:spPr>
      <dgm:t>
        <a:bodyPr/>
        <a:lstStyle/>
        <a:p>
          <a:pPr rtl="0"/>
          <a:r>
            <a:rPr lang="ru-RU" b="0" i="0" baseline="0" dirty="0" err="1" smtClean="0"/>
            <a:t>Termodinamikaning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birinchi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qonuni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biror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protsess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amalga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oshishi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tufayli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jism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ichki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energiyasining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o’zgarishi</a:t>
          </a:r>
          <a:r>
            <a:rPr lang="ru-RU" b="0" i="0" baseline="0" dirty="0" smtClean="0"/>
            <a:t>, </a:t>
          </a:r>
          <a:r>
            <a:rPr lang="ru-RU" b="0" i="0" baseline="0" dirty="0" err="1" smtClean="0"/>
            <a:t>bajarilgan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ish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va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issiqlik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miqdori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orasidagi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miqdoriy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bog’lanishni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aniqlaydi</a:t>
          </a:r>
          <a:r>
            <a:rPr lang="ru-RU" b="0" i="0" baseline="0" dirty="0" smtClean="0"/>
            <a:t>. </a:t>
          </a:r>
          <a:r>
            <a:rPr lang="ru-RU" b="0" i="0" baseline="0" dirty="0" err="1" smtClean="0"/>
            <a:t>Lekin</a:t>
          </a:r>
          <a:r>
            <a:rPr lang="ru-RU" b="0" i="0" baseline="0" dirty="0" smtClean="0"/>
            <a:t>  </a:t>
          </a:r>
          <a:r>
            <a:rPr lang="ru-RU" b="0" i="0" baseline="0" dirty="0" err="1" smtClean="0"/>
            <a:t>protsess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sodir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bo’lishi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yoki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bo’lmasligi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va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qaysi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yo’nalishda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sodir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bo’lishi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haqida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aniq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ko’rsatma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bermaydi</a:t>
          </a:r>
          <a:r>
            <a:rPr lang="ru-RU" b="0" i="0" baseline="0" dirty="0" smtClean="0"/>
            <a:t>. </a:t>
          </a:r>
          <a:endParaRPr lang="ru-RU" dirty="0"/>
        </a:p>
      </dgm:t>
    </dgm:pt>
    <dgm:pt modelId="{62EC7CF8-FBC4-4CAC-BB21-8B56E328BC0E}" type="parTrans" cxnId="{9732D044-A9B3-4AC4-8F40-8F6CFC17A662}">
      <dgm:prSet/>
      <dgm:spPr/>
      <dgm:t>
        <a:bodyPr/>
        <a:lstStyle/>
        <a:p>
          <a:endParaRPr lang="ru-RU"/>
        </a:p>
      </dgm:t>
    </dgm:pt>
    <dgm:pt modelId="{2225ADAE-2162-43DD-984B-ABD0EFE613AD}" type="sibTrans" cxnId="{9732D044-A9B3-4AC4-8F40-8F6CFC17A662}">
      <dgm:prSet/>
      <dgm:spPr/>
      <dgm:t>
        <a:bodyPr/>
        <a:lstStyle/>
        <a:p>
          <a:endParaRPr lang="ru-RU"/>
        </a:p>
      </dgm:t>
    </dgm:pt>
    <dgm:pt modelId="{D74F6EF0-0EE8-4FEF-9B97-F5C7C6306CBB}">
      <dgm:prSet/>
      <dgm:spPr>
        <a:solidFill>
          <a:srgbClr val="FF0000"/>
        </a:solidFill>
        <a:ln>
          <a:solidFill>
            <a:srgbClr val="FFFF00"/>
          </a:solidFill>
        </a:ln>
      </dgm:spPr>
      <dgm:t>
        <a:bodyPr/>
        <a:lstStyle/>
        <a:p>
          <a:pPr rtl="0"/>
          <a:r>
            <a:rPr lang="ru-RU" b="0" i="0" baseline="0" dirty="0" err="1" smtClean="0"/>
            <a:t>Termodinamikaning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ikkinchi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qonuni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juda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ko’p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tajribalarning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umumlashtirish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mahsuli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sifatida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vujudga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kelgan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bo’lib</a:t>
          </a:r>
          <a:r>
            <a:rPr lang="ru-RU" b="0" i="0" baseline="0" dirty="0" smtClean="0"/>
            <a:t>, </a:t>
          </a:r>
          <a:r>
            <a:rPr lang="ru-RU" b="0" i="0" baseline="0" dirty="0" err="1" smtClean="0"/>
            <a:t>tabiatda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sodir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bo’ladigan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protsesslarning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amalga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oshishi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mumkin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bo’lgan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yo’nalishini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aniqlaydi</a:t>
          </a:r>
          <a:r>
            <a:rPr lang="ru-RU" b="0" i="0" baseline="0" dirty="0" smtClean="0"/>
            <a:t>. </a:t>
          </a:r>
          <a:endParaRPr lang="en-US" b="0" i="0" baseline="0" dirty="0"/>
        </a:p>
      </dgm:t>
    </dgm:pt>
    <dgm:pt modelId="{ADD518BD-7E85-4348-9CB8-A1E20EF10FAE}" type="parTrans" cxnId="{14D8AE10-05CA-4347-9D8B-A7AB750D59C4}">
      <dgm:prSet/>
      <dgm:spPr/>
      <dgm:t>
        <a:bodyPr/>
        <a:lstStyle/>
        <a:p>
          <a:endParaRPr lang="ru-RU"/>
        </a:p>
      </dgm:t>
    </dgm:pt>
    <dgm:pt modelId="{3C4726AD-B6D9-4292-8ECF-B0CDABC15A29}" type="sibTrans" cxnId="{14D8AE10-05CA-4347-9D8B-A7AB750D59C4}">
      <dgm:prSet/>
      <dgm:spPr/>
      <dgm:t>
        <a:bodyPr/>
        <a:lstStyle/>
        <a:p>
          <a:endParaRPr lang="ru-RU"/>
        </a:p>
      </dgm:t>
    </dgm:pt>
    <dgm:pt modelId="{89D979D6-A579-47B4-ADF3-10F32F19C2F7}">
      <dgm:prSet/>
      <dgm:spPr>
        <a:solidFill>
          <a:srgbClr val="FF0000"/>
        </a:solidFill>
        <a:ln>
          <a:solidFill>
            <a:srgbClr val="FFFF00"/>
          </a:solidFill>
        </a:ln>
      </dgm:spPr>
      <dgm:t>
        <a:bodyPr/>
        <a:lstStyle/>
        <a:p>
          <a:pPr rtl="0"/>
          <a:r>
            <a:rPr lang="en-US" dirty="0" err="1" smtClean="0"/>
            <a:t>Sadi</a:t>
          </a:r>
          <a:r>
            <a:rPr lang="en-US" dirty="0" smtClean="0"/>
            <a:t> </a:t>
          </a:r>
          <a:r>
            <a:rPr lang="en-US" dirty="0" err="1" smtClean="0"/>
            <a:t>Karno</a:t>
          </a:r>
          <a:r>
            <a:rPr lang="en-US" dirty="0" smtClean="0"/>
            <a:t> 1824 </a:t>
          </a:r>
          <a:r>
            <a:rPr lang="en-US" dirty="0" err="1" smtClean="0"/>
            <a:t>yilda</a:t>
          </a:r>
          <a:r>
            <a:rPr lang="en-US" dirty="0" smtClean="0"/>
            <a:t> bug’ </a:t>
          </a:r>
          <a:r>
            <a:rPr lang="en-US" dirty="0" err="1" smtClean="0"/>
            <a:t>mashinasining</a:t>
          </a:r>
          <a:r>
            <a:rPr lang="en-US" dirty="0" smtClean="0"/>
            <a:t> </a:t>
          </a:r>
          <a:r>
            <a:rPr lang="en-US" dirty="0" err="1" smtClean="0"/>
            <a:t>ishini</a:t>
          </a:r>
          <a:r>
            <a:rPr lang="en-US" dirty="0" smtClean="0"/>
            <a:t> </a:t>
          </a:r>
          <a:r>
            <a:rPr lang="en-US" dirty="0" err="1" smtClean="0"/>
            <a:t>o’rganib</a:t>
          </a:r>
          <a:r>
            <a:rPr lang="en-US" dirty="0" smtClean="0"/>
            <a:t>, </a:t>
          </a:r>
          <a:r>
            <a:rPr lang="en-US" dirty="0" err="1" smtClean="0"/>
            <a:t>faqat</a:t>
          </a:r>
          <a:r>
            <a:rPr lang="en-US" dirty="0" smtClean="0"/>
            <a:t> </a:t>
          </a:r>
          <a:r>
            <a:rPr lang="en-US" dirty="0" err="1" smtClean="0"/>
            <a:t>temperaturalar</a:t>
          </a:r>
          <a:r>
            <a:rPr lang="en-US" dirty="0" smtClean="0"/>
            <a:t> </a:t>
          </a:r>
          <a:r>
            <a:rPr lang="en-US" dirty="0" err="1" smtClean="0"/>
            <a:t>farqi</a:t>
          </a:r>
          <a:r>
            <a:rPr lang="en-US" dirty="0" smtClean="0"/>
            <a:t> </a:t>
          </a:r>
          <a:r>
            <a:rPr lang="en-US" dirty="0" err="1" smtClean="0"/>
            <a:t>bo’lgandagina</a:t>
          </a:r>
          <a:r>
            <a:rPr lang="en-US" dirty="0" smtClean="0"/>
            <a:t> </a:t>
          </a:r>
          <a:r>
            <a:rPr lang="en-US" dirty="0" err="1" smtClean="0"/>
            <a:t>issiqlikdan</a:t>
          </a:r>
          <a:r>
            <a:rPr lang="en-US" dirty="0" smtClean="0"/>
            <a:t> </a:t>
          </a:r>
          <a:r>
            <a:rPr lang="en-US" dirty="0" err="1" smtClean="0"/>
            <a:t>mexanikaviy</a:t>
          </a:r>
          <a:r>
            <a:rPr lang="en-US" dirty="0" smtClean="0"/>
            <a:t> </a:t>
          </a:r>
          <a:r>
            <a:rPr lang="en-US" dirty="0" err="1" smtClean="0"/>
            <a:t>ish</a:t>
          </a:r>
          <a:r>
            <a:rPr lang="en-US" dirty="0" smtClean="0"/>
            <a:t> </a:t>
          </a:r>
          <a:r>
            <a:rPr lang="en-US" dirty="0" err="1" smtClean="0"/>
            <a:t>olish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</a:t>
          </a:r>
          <a:r>
            <a:rPr lang="en-US" dirty="0" err="1" smtClean="0"/>
            <a:t>foydalanish</a:t>
          </a:r>
          <a:r>
            <a:rPr lang="en-US" dirty="0" smtClean="0"/>
            <a:t> </a:t>
          </a:r>
          <a:r>
            <a:rPr lang="en-US" dirty="0" err="1" smtClean="0"/>
            <a:t>mumkinligini</a:t>
          </a:r>
          <a:r>
            <a:rPr lang="en-US" dirty="0" smtClean="0"/>
            <a:t> </a:t>
          </a:r>
          <a:r>
            <a:rPr lang="en-US" dirty="0" err="1" smtClean="0"/>
            <a:t>aniqladi</a:t>
          </a:r>
          <a:r>
            <a:rPr lang="en-US" dirty="0" smtClean="0"/>
            <a:t>. </a:t>
          </a:r>
          <a:endParaRPr lang="en-US" dirty="0"/>
        </a:p>
      </dgm:t>
    </dgm:pt>
    <dgm:pt modelId="{5E204675-ED8C-4F77-AC91-A35F2B7A40F7}" type="parTrans" cxnId="{686EE63B-2EC6-4C97-937A-25AEDF0B15AF}">
      <dgm:prSet/>
      <dgm:spPr/>
      <dgm:t>
        <a:bodyPr/>
        <a:lstStyle/>
        <a:p>
          <a:endParaRPr lang="ru-RU"/>
        </a:p>
      </dgm:t>
    </dgm:pt>
    <dgm:pt modelId="{3D65FE6C-4BD0-4D99-AB6E-2049A0EEA124}" type="sibTrans" cxnId="{686EE63B-2EC6-4C97-937A-25AEDF0B15AF}">
      <dgm:prSet/>
      <dgm:spPr/>
      <dgm:t>
        <a:bodyPr/>
        <a:lstStyle/>
        <a:p>
          <a:endParaRPr lang="ru-RU"/>
        </a:p>
      </dgm:t>
    </dgm:pt>
    <dgm:pt modelId="{B1F4EE14-3474-4126-A47C-F9C751B7BAE0}" type="pres">
      <dgm:prSet presAssocID="{D0212CB2-6E66-473C-8B2F-5C7BB7CCA7A2}" presName="linearFlow" presStyleCnt="0">
        <dgm:presLayoutVars>
          <dgm:dir/>
          <dgm:resizeHandles val="exact"/>
        </dgm:presLayoutVars>
      </dgm:prSet>
      <dgm:spPr/>
    </dgm:pt>
    <dgm:pt modelId="{806B9E8D-C9E2-42D0-86BA-BCE929BCBA81}" type="pres">
      <dgm:prSet presAssocID="{4419BB4B-A42E-4D88-B5D0-BF303D41C7F0}" presName="composite" presStyleCnt="0"/>
      <dgm:spPr/>
    </dgm:pt>
    <dgm:pt modelId="{640BD0C7-47B6-4E5F-8749-6369CF01E8ED}" type="pres">
      <dgm:prSet presAssocID="{4419BB4B-A42E-4D88-B5D0-BF303D41C7F0}" presName="imgShp" presStyleLbl="fgImgPlace1" presStyleIdx="0" presStyleCnt="3"/>
      <dgm:spPr>
        <a:solidFill>
          <a:srgbClr val="FFFF00"/>
        </a:solidFill>
        <a:ln>
          <a:solidFill>
            <a:srgbClr val="FF0000"/>
          </a:solidFill>
        </a:ln>
      </dgm:spPr>
    </dgm:pt>
    <dgm:pt modelId="{A88359BC-648A-4EFD-AC82-2AD9BBFFA590}" type="pres">
      <dgm:prSet presAssocID="{4419BB4B-A42E-4D88-B5D0-BF303D41C7F0}" presName="txShp" presStyleLbl="node1" presStyleIdx="0" presStyleCnt="3" custScaleY="139695">
        <dgm:presLayoutVars>
          <dgm:bulletEnabled val="1"/>
        </dgm:presLayoutVars>
      </dgm:prSet>
      <dgm:spPr/>
    </dgm:pt>
    <dgm:pt modelId="{76B6535B-A51B-444E-84F4-36D7F51AC4EC}" type="pres">
      <dgm:prSet presAssocID="{2225ADAE-2162-43DD-984B-ABD0EFE613AD}" presName="spacing" presStyleCnt="0"/>
      <dgm:spPr/>
    </dgm:pt>
    <dgm:pt modelId="{13BFEDEB-CFC4-491C-B3FA-ED357154D414}" type="pres">
      <dgm:prSet presAssocID="{D74F6EF0-0EE8-4FEF-9B97-F5C7C6306CBB}" presName="composite" presStyleCnt="0"/>
      <dgm:spPr/>
    </dgm:pt>
    <dgm:pt modelId="{B40E8067-F8C3-442D-AE52-3C6489D0B8B5}" type="pres">
      <dgm:prSet presAssocID="{D74F6EF0-0EE8-4FEF-9B97-F5C7C6306CBB}" presName="imgShp" presStyleLbl="fgImgPlace1" presStyleIdx="1" presStyleCnt="3"/>
      <dgm:spPr>
        <a:solidFill>
          <a:srgbClr val="FFFF00"/>
        </a:solidFill>
        <a:ln>
          <a:solidFill>
            <a:srgbClr val="FF0000"/>
          </a:solidFill>
        </a:ln>
      </dgm:spPr>
    </dgm:pt>
    <dgm:pt modelId="{AC748FA4-E1E5-4BFD-AE79-679525F61ECF}" type="pres">
      <dgm:prSet presAssocID="{D74F6EF0-0EE8-4FEF-9B97-F5C7C6306CBB}" presName="txShp" presStyleLbl="node1" presStyleIdx="1" presStyleCnt="3">
        <dgm:presLayoutVars>
          <dgm:bulletEnabled val="1"/>
        </dgm:presLayoutVars>
      </dgm:prSet>
      <dgm:spPr/>
    </dgm:pt>
    <dgm:pt modelId="{3D318E3D-3B1C-432D-BBA2-54D698E9B41C}" type="pres">
      <dgm:prSet presAssocID="{3C4726AD-B6D9-4292-8ECF-B0CDABC15A29}" presName="spacing" presStyleCnt="0"/>
      <dgm:spPr/>
    </dgm:pt>
    <dgm:pt modelId="{296831BE-E920-4E9B-8CBF-90900FD2CAC6}" type="pres">
      <dgm:prSet presAssocID="{89D979D6-A579-47B4-ADF3-10F32F19C2F7}" presName="composite" presStyleCnt="0"/>
      <dgm:spPr/>
    </dgm:pt>
    <dgm:pt modelId="{98E1F4B8-280D-4181-8AE7-84D3DBB0F1D5}" type="pres">
      <dgm:prSet presAssocID="{89D979D6-A579-47B4-ADF3-10F32F19C2F7}" presName="imgShp" presStyleLbl="fgImgPlace1" presStyleIdx="2" presStyleCnt="3"/>
      <dgm:spPr>
        <a:solidFill>
          <a:srgbClr val="FFFF00"/>
        </a:solidFill>
        <a:ln>
          <a:solidFill>
            <a:srgbClr val="FF0000"/>
          </a:solidFill>
        </a:ln>
      </dgm:spPr>
    </dgm:pt>
    <dgm:pt modelId="{8F2FF556-4882-45DE-A1DF-9F49D65F9CF7}" type="pres">
      <dgm:prSet presAssocID="{89D979D6-A579-47B4-ADF3-10F32F19C2F7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5C2B907-3D82-4C1C-B8D9-C954C7770831}" type="presOf" srcId="{89D979D6-A579-47B4-ADF3-10F32F19C2F7}" destId="{8F2FF556-4882-45DE-A1DF-9F49D65F9CF7}" srcOrd="0" destOrd="0" presId="urn:microsoft.com/office/officeart/2005/8/layout/vList3"/>
    <dgm:cxn modelId="{9590199B-9026-4AA2-A3BE-B8031048140F}" type="presOf" srcId="{4419BB4B-A42E-4D88-B5D0-BF303D41C7F0}" destId="{A88359BC-648A-4EFD-AC82-2AD9BBFFA590}" srcOrd="0" destOrd="0" presId="urn:microsoft.com/office/officeart/2005/8/layout/vList3"/>
    <dgm:cxn modelId="{455AC9CB-8E8F-4CA8-92A4-9EE3709376DB}" type="presOf" srcId="{D0212CB2-6E66-473C-8B2F-5C7BB7CCA7A2}" destId="{B1F4EE14-3474-4126-A47C-F9C751B7BAE0}" srcOrd="0" destOrd="0" presId="urn:microsoft.com/office/officeart/2005/8/layout/vList3"/>
    <dgm:cxn modelId="{AFFDC0B4-19D7-44BD-B335-888ED4A6B23C}" type="presOf" srcId="{D74F6EF0-0EE8-4FEF-9B97-F5C7C6306CBB}" destId="{AC748FA4-E1E5-4BFD-AE79-679525F61ECF}" srcOrd="0" destOrd="0" presId="urn:microsoft.com/office/officeart/2005/8/layout/vList3"/>
    <dgm:cxn modelId="{14D8AE10-05CA-4347-9D8B-A7AB750D59C4}" srcId="{D0212CB2-6E66-473C-8B2F-5C7BB7CCA7A2}" destId="{D74F6EF0-0EE8-4FEF-9B97-F5C7C6306CBB}" srcOrd="1" destOrd="0" parTransId="{ADD518BD-7E85-4348-9CB8-A1E20EF10FAE}" sibTransId="{3C4726AD-B6D9-4292-8ECF-B0CDABC15A29}"/>
    <dgm:cxn modelId="{686EE63B-2EC6-4C97-937A-25AEDF0B15AF}" srcId="{D0212CB2-6E66-473C-8B2F-5C7BB7CCA7A2}" destId="{89D979D6-A579-47B4-ADF3-10F32F19C2F7}" srcOrd="2" destOrd="0" parTransId="{5E204675-ED8C-4F77-AC91-A35F2B7A40F7}" sibTransId="{3D65FE6C-4BD0-4D99-AB6E-2049A0EEA124}"/>
    <dgm:cxn modelId="{9732D044-A9B3-4AC4-8F40-8F6CFC17A662}" srcId="{D0212CB2-6E66-473C-8B2F-5C7BB7CCA7A2}" destId="{4419BB4B-A42E-4D88-B5D0-BF303D41C7F0}" srcOrd="0" destOrd="0" parTransId="{62EC7CF8-FBC4-4CAC-BB21-8B56E328BC0E}" sibTransId="{2225ADAE-2162-43DD-984B-ABD0EFE613AD}"/>
    <dgm:cxn modelId="{ABD9537D-74E9-4ECF-870B-F7DB4F6FF74B}" type="presParOf" srcId="{B1F4EE14-3474-4126-A47C-F9C751B7BAE0}" destId="{806B9E8D-C9E2-42D0-86BA-BCE929BCBA81}" srcOrd="0" destOrd="0" presId="urn:microsoft.com/office/officeart/2005/8/layout/vList3"/>
    <dgm:cxn modelId="{AE05993F-5C50-47DE-B230-5CA2A0F0848B}" type="presParOf" srcId="{806B9E8D-C9E2-42D0-86BA-BCE929BCBA81}" destId="{640BD0C7-47B6-4E5F-8749-6369CF01E8ED}" srcOrd="0" destOrd="0" presId="urn:microsoft.com/office/officeart/2005/8/layout/vList3"/>
    <dgm:cxn modelId="{0F1DDD17-4EDA-46A8-9481-CCC44562106A}" type="presParOf" srcId="{806B9E8D-C9E2-42D0-86BA-BCE929BCBA81}" destId="{A88359BC-648A-4EFD-AC82-2AD9BBFFA590}" srcOrd="1" destOrd="0" presId="urn:microsoft.com/office/officeart/2005/8/layout/vList3"/>
    <dgm:cxn modelId="{6C0193EE-5647-451A-A720-6F501F18B309}" type="presParOf" srcId="{B1F4EE14-3474-4126-A47C-F9C751B7BAE0}" destId="{76B6535B-A51B-444E-84F4-36D7F51AC4EC}" srcOrd="1" destOrd="0" presId="urn:microsoft.com/office/officeart/2005/8/layout/vList3"/>
    <dgm:cxn modelId="{AFDAAB9E-26DA-4CEC-BB71-85E41BEA827B}" type="presParOf" srcId="{B1F4EE14-3474-4126-A47C-F9C751B7BAE0}" destId="{13BFEDEB-CFC4-491C-B3FA-ED357154D414}" srcOrd="2" destOrd="0" presId="urn:microsoft.com/office/officeart/2005/8/layout/vList3"/>
    <dgm:cxn modelId="{5A218338-F799-49B6-BB65-EEBB80E7FCA2}" type="presParOf" srcId="{13BFEDEB-CFC4-491C-B3FA-ED357154D414}" destId="{B40E8067-F8C3-442D-AE52-3C6489D0B8B5}" srcOrd="0" destOrd="0" presId="urn:microsoft.com/office/officeart/2005/8/layout/vList3"/>
    <dgm:cxn modelId="{71AF9CFF-75C7-469C-994F-3B971874B061}" type="presParOf" srcId="{13BFEDEB-CFC4-491C-B3FA-ED357154D414}" destId="{AC748FA4-E1E5-4BFD-AE79-679525F61ECF}" srcOrd="1" destOrd="0" presId="urn:microsoft.com/office/officeart/2005/8/layout/vList3"/>
    <dgm:cxn modelId="{E3C87665-B194-427E-9FB3-4973F43FBD8B}" type="presParOf" srcId="{B1F4EE14-3474-4126-A47C-F9C751B7BAE0}" destId="{3D318E3D-3B1C-432D-BBA2-54D698E9B41C}" srcOrd="3" destOrd="0" presId="urn:microsoft.com/office/officeart/2005/8/layout/vList3"/>
    <dgm:cxn modelId="{A1DF4808-A193-419A-A746-B542BED56B7F}" type="presParOf" srcId="{B1F4EE14-3474-4126-A47C-F9C751B7BAE0}" destId="{296831BE-E920-4E9B-8CBF-90900FD2CAC6}" srcOrd="4" destOrd="0" presId="urn:microsoft.com/office/officeart/2005/8/layout/vList3"/>
    <dgm:cxn modelId="{69482EE4-A6F4-42DF-B0C9-1C9BA07D3226}" type="presParOf" srcId="{296831BE-E920-4E9B-8CBF-90900FD2CAC6}" destId="{98E1F4B8-280D-4181-8AE7-84D3DBB0F1D5}" srcOrd="0" destOrd="0" presId="urn:microsoft.com/office/officeart/2005/8/layout/vList3"/>
    <dgm:cxn modelId="{AE88A379-12EF-450B-B70C-711D763FC5DF}" type="presParOf" srcId="{296831BE-E920-4E9B-8CBF-90900FD2CAC6}" destId="{8F2FF556-4882-45DE-A1DF-9F49D65F9CF7}" srcOrd="1" destOrd="0" presId="urn:microsoft.com/office/officeart/2005/8/layout/vList3"/>
  </dgm:cxnLst>
  <dgm:bg>
    <a:solidFill>
      <a:srgbClr val="0070C0"/>
    </a:solidFill>
  </dgm:bg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5DCD8D-5F1E-4195-9CB1-4BB8A05D8F70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F1D7FD0-B74B-4D16-B91A-654A0B5A11C9}">
      <dgm:prSet/>
      <dgm:spPr>
        <a:solidFill>
          <a:srgbClr val="FFFF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dirty="0" err="1" smtClean="0">
              <a:solidFill>
                <a:srgbClr val="7030A0"/>
              </a:solidFill>
            </a:rPr>
            <a:t>Termodinamikaning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ikkinchi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qonuni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qo’yadigan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cheklashlar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mavjud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bo’lmaganda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edi</a:t>
          </a:r>
          <a:r>
            <a:rPr lang="en-US" dirty="0" smtClean="0">
              <a:solidFill>
                <a:srgbClr val="7030A0"/>
              </a:solidFill>
            </a:rPr>
            <a:t>, </a:t>
          </a:r>
          <a:r>
            <a:rPr lang="en-US" dirty="0" err="1" smtClean="0">
              <a:solidFill>
                <a:srgbClr val="7030A0"/>
              </a:solidFill>
            </a:rPr>
            <a:t>bu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hol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loaqal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bitta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issiqlik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manbai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bo’lganida</a:t>
          </a:r>
          <a:r>
            <a:rPr lang="en-US" dirty="0" smtClean="0">
              <a:solidFill>
                <a:srgbClr val="7030A0"/>
              </a:solidFill>
            </a:rPr>
            <a:t> ham </a:t>
          </a:r>
          <a:r>
            <a:rPr lang="en-US" dirty="0" err="1" smtClean="0">
              <a:solidFill>
                <a:srgbClr val="7030A0"/>
              </a:solidFill>
            </a:rPr>
            <a:t>issiqlik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dvigateli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qurish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mumkinligini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bildirar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edi</a:t>
          </a:r>
          <a:r>
            <a:rPr lang="en-US" dirty="0" smtClean="0">
              <a:solidFill>
                <a:srgbClr val="7030A0"/>
              </a:solidFill>
            </a:rPr>
            <a:t>. </a:t>
          </a:r>
          <a:r>
            <a:rPr lang="en-US" dirty="0" err="1" smtClean="0">
              <a:solidFill>
                <a:srgbClr val="7030A0"/>
              </a:solidFill>
            </a:rPr>
            <a:t>Bunday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dvigatel</a:t>
          </a:r>
          <a:r>
            <a:rPr lang="en-US" dirty="0" smtClean="0">
              <a:solidFill>
                <a:srgbClr val="7030A0"/>
              </a:solidFill>
            </a:rPr>
            <a:t>, </a:t>
          </a:r>
          <a:r>
            <a:rPr lang="en-US" dirty="0" err="1" smtClean="0">
              <a:solidFill>
                <a:srgbClr val="7030A0"/>
              </a:solidFill>
            </a:rPr>
            <a:t>masalan</a:t>
          </a:r>
          <a:r>
            <a:rPr lang="en-US" dirty="0" smtClean="0">
              <a:solidFill>
                <a:srgbClr val="7030A0"/>
              </a:solidFill>
            </a:rPr>
            <a:t>, </a:t>
          </a:r>
          <a:r>
            <a:rPr lang="en-US" dirty="0" err="1" smtClean="0">
              <a:solidFill>
                <a:srgbClr val="7030A0"/>
              </a:solidFill>
            </a:rPr>
            <a:t>okeandagi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suvning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sovishi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hisobiga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ishlay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olgan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bo’lur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edi</a:t>
          </a:r>
          <a:r>
            <a:rPr lang="en-US" dirty="0" smtClean="0">
              <a:solidFill>
                <a:srgbClr val="7030A0"/>
              </a:solidFill>
            </a:rPr>
            <a:t>. </a:t>
          </a:r>
          <a:r>
            <a:rPr lang="en-US" dirty="0" err="1" smtClean="0">
              <a:solidFill>
                <a:srgbClr val="7030A0"/>
              </a:solidFill>
            </a:rPr>
            <a:t>SHu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tarzda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ishlaydigan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issiqlik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mashinasini</a:t>
          </a:r>
          <a:r>
            <a:rPr lang="en-US" dirty="0" smtClean="0">
              <a:solidFill>
                <a:srgbClr val="7030A0"/>
              </a:solidFill>
            </a:rPr>
            <a:t> V.F. </a:t>
          </a:r>
          <a:r>
            <a:rPr lang="en-US" dirty="0" err="1" smtClean="0">
              <a:solidFill>
                <a:srgbClr val="7030A0"/>
              </a:solidFill>
            </a:rPr>
            <a:t>Osvald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o’rinli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qilib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ikkinchi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tur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abadiy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dvigatel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deb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atadi</a:t>
          </a:r>
          <a:r>
            <a:rPr lang="en-US" dirty="0" smtClean="0">
              <a:solidFill>
                <a:srgbClr val="7030A0"/>
              </a:solidFill>
            </a:rPr>
            <a:t>. </a:t>
          </a:r>
          <a:r>
            <a:rPr lang="en-US" dirty="0" err="1" smtClean="0">
              <a:solidFill>
                <a:srgbClr val="7030A0"/>
              </a:solidFill>
            </a:rPr>
            <a:t>Issiqlikning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davriy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takrorlanadigan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protsessda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bir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qismigina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mexanikaviy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va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boshqa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turlardagi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ishga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aylanishi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mumkin</a:t>
          </a:r>
          <a:r>
            <a:rPr lang="en-US" dirty="0" smtClean="0">
              <a:solidFill>
                <a:srgbClr val="7030A0"/>
              </a:solidFill>
            </a:rPr>
            <a:t>: </a:t>
          </a:r>
          <a:r>
            <a:rPr lang="en-US" dirty="0" err="1" smtClean="0">
              <a:solidFill>
                <a:srgbClr val="7030A0"/>
              </a:solidFill>
            </a:rPr>
            <a:t>uning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boshqa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qismi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mukarrar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ravishda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soviq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manbaga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berilishi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kerak</a:t>
          </a:r>
          <a:r>
            <a:rPr lang="en-US" dirty="0" smtClean="0">
              <a:solidFill>
                <a:srgbClr val="7030A0"/>
              </a:solidFill>
            </a:rPr>
            <a:t>. </a:t>
          </a:r>
          <a:r>
            <a:rPr lang="en-US" dirty="0" err="1" smtClean="0">
              <a:solidFill>
                <a:srgbClr val="7030A0"/>
              </a:solidFill>
            </a:rPr>
            <a:t>Demak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ikkinchi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tur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abadiy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dvigatel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qurib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bo’lmaydi</a:t>
          </a:r>
          <a:r>
            <a:rPr lang="en-US" dirty="0" smtClean="0">
              <a:solidFill>
                <a:srgbClr val="7030A0"/>
              </a:solidFill>
            </a:rPr>
            <a:t>.</a:t>
          </a:r>
          <a:r>
            <a:rPr lang="en-US" dirty="0" smtClean="0"/>
            <a:t>  </a:t>
          </a:r>
          <a:endParaRPr lang="en-US" b="0" i="0" baseline="0" dirty="0"/>
        </a:p>
      </dgm:t>
    </dgm:pt>
    <dgm:pt modelId="{71997029-3887-4CCA-AC67-6D6CA3315AAB}" type="parTrans" cxnId="{A51179BD-52F6-4ED9-8CA2-82A86493FFB1}">
      <dgm:prSet/>
      <dgm:spPr/>
      <dgm:t>
        <a:bodyPr/>
        <a:lstStyle/>
        <a:p>
          <a:endParaRPr lang="ru-RU"/>
        </a:p>
      </dgm:t>
    </dgm:pt>
    <dgm:pt modelId="{B3D8AA80-3595-46E6-A88A-6E350A428BB7}" type="sibTrans" cxnId="{A51179BD-52F6-4ED9-8CA2-82A86493FFB1}">
      <dgm:prSet/>
      <dgm:spPr/>
      <dgm:t>
        <a:bodyPr/>
        <a:lstStyle/>
        <a:p>
          <a:endParaRPr lang="ru-RU"/>
        </a:p>
      </dgm:t>
    </dgm:pt>
    <dgm:pt modelId="{F62F168C-FE22-491A-8813-267ACCE9B699}" type="pres">
      <dgm:prSet presAssocID="{345DCD8D-5F1E-4195-9CB1-4BB8A05D8F70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94B2B6A-0CD5-4B04-889D-37116DFBB136}" type="pres">
      <dgm:prSet presAssocID="{8F1D7FD0-B74B-4D16-B91A-654A0B5A11C9}" presName="linNode" presStyleCnt="0"/>
      <dgm:spPr/>
    </dgm:pt>
    <dgm:pt modelId="{AC4E1FAA-DFE5-4395-B3E3-68BDEDFC736C}" type="pres">
      <dgm:prSet presAssocID="{8F1D7FD0-B74B-4D16-B91A-654A0B5A11C9}" presName="parentShp" presStyleLbl="node1" presStyleIdx="0" presStyleCnt="1" custScaleX="5755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807EAF-C608-4908-BEE9-60E81D4C49A1}" type="pres">
      <dgm:prSet presAssocID="{8F1D7FD0-B74B-4D16-B91A-654A0B5A11C9}" presName="childShp" presStyleLbl="bgAccFollowNode1" presStyleIdx="0" presStyleCnt="1" custScaleX="32664">
        <dgm:presLayoutVars>
          <dgm:bulletEnabled val="1"/>
        </dgm:presLayoutVars>
      </dgm:prSet>
      <dgm:spPr>
        <a:solidFill>
          <a:schemeClr val="bg1">
            <a:alpha val="90000"/>
          </a:schemeClr>
        </a:solidFill>
        <a:ln>
          <a:solidFill>
            <a:srgbClr val="7030A0">
              <a:alpha val="90000"/>
            </a:srgbClr>
          </a:solidFill>
        </a:ln>
      </dgm:spPr>
      <dgm:t>
        <a:bodyPr/>
        <a:lstStyle/>
        <a:p>
          <a:endParaRPr lang="ru-RU"/>
        </a:p>
      </dgm:t>
    </dgm:pt>
  </dgm:ptLst>
  <dgm:cxnLst>
    <dgm:cxn modelId="{03834035-25F9-40B8-A161-142DC63AAB5F}" type="presOf" srcId="{8F1D7FD0-B74B-4D16-B91A-654A0B5A11C9}" destId="{AC4E1FAA-DFE5-4395-B3E3-68BDEDFC736C}" srcOrd="0" destOrd="0" presId="urn:microsoft.com/office/officeart/2005/8/layout/vList6"/>
    <dgm:cxn modelId="{A51179BD-52F6-4ED9-8CA2-82A86493FFB1}" srcId="{345DCD8D-5F1E-4195-9CB1-4BB8A05D8F70}" destId="{8F1D7FD0-B74B-4D16-B91A-654A0B5A11C9}" srcOrd="0" destOrd="0" parTransId="{71997029-3887-4CCA-AC67-6D6CA3315AAB}" sibTransId="{B3D8AA80-3595-46E6-A88A-6E350A428BB7}"/>
    <dgm:cxn modelId="{BD394ED1-D071-4A9F-A944-AE0938A91C86}" type="presOf" srcId="{345DCD8D-5F1E-4195-9CB1-4BB8A05D8F70}" destId="{F62F168C-FE22-491A-8813-267ACCE9B699}" srcOrd="0" destOrd="0" presId="urn:microsoft.com/office/officeart/2005/8/layout/vList6"/>
    <dgm:cxn modelId="{8F10272E-EA4A-4A6F-8CFB-8145B54020EF}" type="presParOf" srcId="{F62F168C-FE22-491A-8813-267ACCE9B699}" destId="{294B2B6A-0CD5-4B04-889D-37116DFBB136}" srcOrd="0" destOrd="0" presId="urn:microsoft.com/office/officeart/2005/8/layout/vList6"/>
    <dgm:cxn modelId="{24EC1728-6776-4674-AF4E-393060F3D644}" type="presParOf" srcId="{294B2B6A-0CD5-4B04-889D-37116DFBB136}" destId="{AC4E1FAA-DFE5-4395-B3E3-68BDEDFC736C}" srcOrd="0" destOrd="0" presId="urn:microsoft.com/office/officeart/2005/8/layout/vList6"/>
    <dgm:cxn modelId="{2E711513-815F-4B66-AD40-BE80DA33D7CA}" type="presParOf" srcId="{294B2B6A-0CD5-4B04-889D-37116DFBB136}" destId="{8F807EAF-C608-4908-BEE9-60E81D4C49A1}" srcOrd="1" destOrd="0" presId="urn:microsoft.com/office/officeart/2005/8/layout/vList6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846AB15-D998-4C0A-A9C5-DC0F75CEE84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CA1B6A4-6016-45B6-BF95-EB7A7EA06269}">
      <dgm:prSet custT="1"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algn="ctr" rtl="0"/>
          <a:r>
            <a:rPr lang="ru-RU" sz="3200" b="1" u="sng" dirty="0" smtClean="0"/>
            <a:t>TERMODINAMIKA 2-QONUNINING UMUMIY  FORMULIROVKASI </a:t>
          </a:r>
          <a:endParaRPr lang="ru-RU" sz="3200" dirty="0"/>
        </a:p>
      </dgm:t>
    </dgm:pt>
    <dgm:pt modelId="{5447881F-9856-4637-875A-7AA8EEFE0F2E}" type="parTrans" cxnId="{2A54EC20-7988-40AA-90C0-FD9CBB15D44E}">
      <dgm:prSet/>
      <dgm:spPr/>
      <dgm:t>
        <a:bodyPr/>
        <a:lstStyle/>
        <a:p>
          <a:endParaRPr lang="ru-RU"/>
        </a:p>
      </dgm:t>
    </dgm:pt>
    <dgm:pt modelId="{B938B184-E31A-4C7A-A208-2D28DF11C5DA}" type="sibTrans" cxnId="{2A54EC20-7988-40AA-90C0-FD9CBB15D44E}">
      <dgm:prSet/>
      <dgm:spPr/>
      <dgm:t>
        <a:bodyPr/>
        <a:lstStyle/>
        <a:p>
          <a:endParaRPr lang="ru-RU"/>
        </a:p>
      </dgm:t>
    </dgm:pt>
    <dgm:pt modelId="{9DB872E5-BCC8-4775-9418-DCEEDBE8E96B}" type="pres">
      <dgm:prSet presAssocID="{F846AB15-D998-4C0A-A9C5-DC0F75CEE843}" presName="linear" presStyleCnt="0">
        <dgm:presLayoutVars>
          <dgm:animLvl val="lvl"/>
          <dgm:resizeHandles val="exact"/>
        </dgm:presLayoutVars>
      </dgm:prSet>
      <dgm:spPr/>
    </dgm:pt>
    <dgm:pt modelId="{F8A52CBC-A299-4C4E-A6AF-3A61CD6A2E88}" type="pres">
      <dgm:prSet presAssocID="{4CA1B6A4-6016-45B6-BF95-EB7A7EA06269}" presName="parentText" presStyleLbl="node1" presStyleIdx="0" presStyleCnt="1" custScaleY="271525">
        <dgm:presLayoutVars>
          <dgm:chMax val="0"/>
          <dgm:bulletEnabled val="1"/>
        </dgm:presLayoutVars>
      </dgm:prSet>
      <dgm:spPr/>
    </dgm:pt>
  </dgm:ptLst>
  <dgm:cxnLst>
    <dgm:cxn modelId="{F862C04C-BA4E-45BD-BB7E-8B19EC053410}" type="presOf" srcId="{4CA1B6A4-6016-45B6-BF95-EB7A7EA06269}" destId="{F8A52CBC-A299-4C4E-A6AF-3A61CD6A2E88}" srcOrd="0" destOrd="0" presId="urn:microsoft.com/office/officeart/2005/8/layout/vList2"/>
    <dgm:cxn modelId="{2A54EC20-7988-40AA-90C0-FD9CBB15D44E}" srcId="{F846AB15-D998-4C0A-A9C5-DC0F75CEE843}" destId="{4CA1B6A4-6016-45B6-BF95-EB7A7EA06269}" srcOrd="0" destOrd="0" parTransId="{5447881F-9856-4637-875A-7AA8EEFE0F2E}" sibTransId="{B938B184-E31A-4C7A-A208-2D28DF11C5DA}"/>
    <dgm:cxn modelId="{39524A7D-FB93-4FFC-BBCB-6E8CF01FCA4C}" type="presOf" srcId="{F846AB15-D998-4C0A-A9C5-DC0F75CEE843}" destId="{9DB872E5-BCC8-4775-9418-DCEEDBE8E96B}" srcOrd="0" destOrd="0" presId="urn:microsoft.com/office/officeart/2005/8/layout/vList2"/>
    <dgm:cxn modelId="{575ADF33-E515-4199-A2B6-0008B7CFD886}" type="presParOf" srcId="{9DB872E5-BCC8-4775-9418-DCEEDBE8E96B}" destId="{F8A52CBC-A299-4C4E-A6AF-3A61CD6A2E88}" srcOrd="0" destOrd="0" presId="urn:microsoft.com/office/officeart/2005/8/layout/vList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404CFA0-2234-4A6E-8C5F-7E474F43E1C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10F8B1-454F-444D-AE76-E3ED347881A3}">
      <dgm:prSet/>
      <dgm:spPr>
        <a:solidFill>
          <a:srgbClr val="00B050"/>
        </a:solidFill>
        <a:ln>
          <a:solidFill>
            <a:srgbClr val="FF0000"/>
          </a:solidFill>
        </a:ln>
      </dgm:spPr>
      <dgm:t>
        <a:bodyPr/>
        <a:lstStyle/>
        <a:p>
          <a:pPr algn="just" rtl="0"/>
          <a:r>
            <a:rPr lang="ru-RU" b="0" i="0" baseline="0" dirty="0" err="1" smtClean="0"/>
            <a:t>Termodinamikaning</a:t>
          </a:r>
          <a:r>
            <a:rPr lang="ru-RU" b="0" i="0" baseline="0" dirty="0" smtClean="0"/>
            <a:t> 1- </a:t>
          </a:r>
          <a:r>
            <a:rPr lang="ru-RU" b="0" i="0" baseline="0" dirty="0" err="1" smtClean="0"/>
            <a:t>qonunidan</a:t>
          </a:r>
          <a:r>
            <a:rPr lang="ru-RU" b="0" i="0" baseline="0" dirty="0" smtClean="0"/>
            <a:t>  </a:t>
          </a:r>
          <a:r>
            <a:rPr lang="ru-RU" b="0" i="0" baseline="0" dirty="0" err="1" smtClean="0"/>
            <a:t>kelib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chiqib</a:t>
          </a:r>
          <a:r>
            <a:rPr lang="ru-RU" b="0" i="0" baseline="0" dirty="0" smtClean="0"/>
            <a:t>   </a:t>
          </a:r>
          <a:r>
            <a:rPr lang="ru-RU" b="0" i="0" baseline="0" dirty="0" err="1" smtClean="0"/>
            <a:t>shuni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aytish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mumkinki</a:t>
          </a:r>
          <a:r>
            <a:rPr lang="ru-RU" b="0" i="0" baseline="0" dirty="0" smtClean="0"/>
            <a:t>, </a:t>
          </a:r>
          <a:r>
            <a:rPr lang="ru-RU" b="0" i="0" baseline="0" dirty="0" err="1" smtClean="0"/>
            <a:t>issiqlik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va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mexanik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energiya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dvigatelda</a:t>
          </a:r>
          <a:r>
            <a:rPr lang="ru-RU" b="0" i="0" baseline="0" dirty="0" smtClean="0"/>
            <a:t> </a:t>
          </a:r>
          <a:r>
            <a:rPr lang="ru-RU" b="0" i="0" baseline="0" dirty="0" err="1" smtClean="0"/>
            <a:t>o‘zaro</a:t>
          </a:r>
          <a:r>
            <a:rPr lang="ru-RU" b="0" i="0" baseline="0" dirty="0" smtClean="0"/>
            <a:t>  </a:t>
          </a:r>
          <a:r>
            <a:rPr lang="ru-RU" b="0" i="0" baseline="0" dirty="0" err="1" smtClean="0"/>
            <a:t>ekvivalent</a:t>
          </a:r>
          <a:r>
            <a:rPr lang="ru-RU" b="0" i="0" baseline="0" dirty="0" smtClean="0"/>
            <a:t>  </a:t>
          </a:r>
          <a:r>
            <a:rPr lang="ru-RU" b="0" i="0" baseline="0" dirty="0" err="1" smtClean="0"/>
            <a:t>miqdorlarda</a:t>
          </a:r>
          <a:r>
            <a:rPr lang="ru-RU" b="0" i="0" baseline="0" dirty="0" smtClean="0"/>
            <a:t>   </a:t>
          </a:r>
          <a:r>
            <a:rPr lang="ru-RU" b="0" i="0" baseline="0" dirty="0" err="1" smtClean="0"/>
            <a:t>almashinadi</a:t>
          </a:r>
          <a:r>
            <a:rPr lang="ru-RU" b="0" i="0" baseline="0" dirty="0" smtClean="0"/>
            <a:t>. </a:t>
          </a:r>
          <a:r>
            <a:rPr lang="en-US" b="0" i="0" baseline="0" dirty="0" err="1" smtClean="0"/>
            <a:t>Hech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qanday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energiya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sarf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qilmay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bajaradigan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dvigatellar</a:t>
          </a:r>
          <a:r>
            <a:rPr lang="en-US" b="0" i="0" baseline="0" dirty="0" smtClean="0"/>
            <a:t> </a:t>
          </a:r>
          <a:br>
            <a:rPr lang="en-US" b="0" i="0" baseline="0" dirty="0" smtClean="0"/>
          </a:br>
          <a:r>
            <a:rPr lang="en-US" b="0" i="0" baseline="0" dirty="0" smtClean="0"/>
            <a:t>1-turdagi </a:t>
          </a:r>
          <a:r>
            <a:rPr lang="en-US" b="0" i="0" baseline="0" dirty="0" err="1" smtClean="0"/>
            <a:t>abadiy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dvigatellar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deyiladi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Termodinamikaning</a:t>
          </a:r>
          <a:r>
            <a:rPr lang="en-US" b="0" i="0" baseline="0" dirty="0" smtClean="0"/>
            <a:t> 1-qonuniga </a:t>
          </a:r>
          <a:r>
            <a:rPr lang="en-US" b="0" i="0" baseline="0" dirty="0" err="1" smtClean="0"/>
            <a:t>asosan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bunday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dvigatel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bo‘lishi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mumkin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emas</a:t>
          </a:r>
          <a:r>
            <a:rPr lang="en-US" b="0" i="0" baseline="0" dirty="0" smtClean="0"/>
            <a:t>. </a:t>
          </a:r>
          <a:endParaRPr lang="ru-RU" dirty="0"/>
        </a:p>
      </dgm:t>
    </dgm:pt>
    <dgm:pt modelId="{59BF962A-AD8F-42E9-B841-22E1EEA75E2D}" type="parTrans" cxnId="{19F92D96-8820-48BB-9F0F-122FEDC36E73}">
      <dgm:prSet/>
      <dgm:spPr/>
      <dgm:t>
        <a:bodyPr/>
        <a:lstStyle/>
        <a:p>
          <a:endParaRPr lang="ru-RU"/>
        </a:p>
      </dgm:t>
    </dgm:pt>
    <dgm:pt modelId="{438ACFA7-F393-4AD2-8DC4-8E9FBC08ED52}" type="sibTrans" cxnId="{19F92D96-8820-48BB-9F0F-122FEDC36E73}">
      <dgm:prSet/>
      <dgm:spPr/>
      <dgm:t>
        <a:bodyPr/>
        <a:lstStyle/>
        <a:p>
          <a:endParaRPr lang="ru-RU"/>
        </a:p>
      </dgm:t>
    </dgm:pt>
    <dgm:pt modelId="{BECBC44D-7166-4CF1-94DC-2A6A12982739}">
      <dgm:prSet/>
      <dgm:spPr>
        <a:solidFill>
          <a:srgbClr val="00B050"/>
        </a:solidFill>
        <a:ln>
          <a:solidFill>
            <a:srgbClr val="FF0000"/>
          </a:solidFill>
        </a:ln>
      </dgm:spPr>
      <dgm:t>
        <a:bodyPr/>
        <a:lstStyle/>
        <a:p>
          <a:pPr algn="just" rtl="0"/>
          <a:r>
            <a:rPr lang="en-US" b="0" i="0" baseline="0" dirty="0" err="1" smtClean="0"/>
            <a:t>Issiklik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ekvivalentliligiga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qaramasdan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ularning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almashinishi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bir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xil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emas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Tajribalar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shuni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ko‘rsatadiki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mexanik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energiya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to‘liq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aylanishi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mumkin</a:t>
          </a:r>
          <a:r>
            <a:rPr lang="en-US" b="0" i="0" baseline="0" dirty="0" smtClean="0"/>
            <a:t>, ammo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ishga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to‘liq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aylanmaydi</a:t>
          </a:r>
          <a:r>
            <a:rPr lang="en-US" b="0" i="0" baseline="0" dirty="0" smtClean="0"/>
            <a:t>. Bu </a:t>
          </a:r>
          <a:r>
            <a:rPr lang="en-US" b="0" i="0" baseline="0" dirty="0" err="1" smtClean="0"/>
            <a:t>termodinamikaning</a:t>
          </a:r>
          <a:r>
            <a:rPr lang="en-US" b="0" i="0" baseline="0" dirty="0" smtClean="0"/>
            <a:t> 2- </a:t>
          </a:r>
          <a:r>
            <a:rPr lang="en-US" b="0" i="0" baseline="0" dirty="0" err="1" smtClean="0"/>
            <a:t>qonuni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bog‘liq</a:t>
          </a:r>
          <a:r>
            <a:rPr lang="en-US" b="0" i="0" baseline="0" dirty="0" smtClean="0"/>
            <a:t>.</a:t>
          </a:r>
          <a:r>
            <a:rPr lang="ru-RU" b="0" i="0" baseline="0" dirty="0" smtClean="0"/>
            <a:t> </a:t>
          </a:r>
          <a:endParaRPr lang="ru-RU" b="0" i="0" baseline="0" dirty="0"/>
        </a:p>
      </dgm:t>
    </dgm:pt>
    <dgm:pt modelId="{AAD387E1-DE1C-48D8-BFC4-0EC69742FC29}" type="parTrans" cxnId="{2A1503F1-163B-4B09-BCDE-F4DE357AB7B8}">
      <dgm:prSet/>
      <dgm:spPr/>
      <dgm:t>
        <a:bodyPr/>
        <a:lstStyle/>
        <a:p>
          <a:endParaRPr lang="ru-RU"/>
        </a:p>
      </dgm:t>
    </dgm:pt>
    <dgm:pt modelId="{BF1EEBCB-AD8C-41DE-B488-7E90CAE2276F}" type="sibTrans" cxnId="{2A1503F1-163B-4B09-BCDE-F4DE357AB7B8}">
      <dgm:prSet/>
      <dgm:spPr/>
      <dgm:t>
        <a:bodyPr/>
        <a:lstStyle/>
        <a:p>
          <a:endParaRPr lang="ru-RU"/>
        </a:p>
      </dgm:t>
    </dgm:pt>
    <dgm:pt modelId="{928AED64-B768-4A09-8850-9ABB95017AA4}" type="pres">
      <dgm:prSet presAssocID="{6404CFA0-2234-4A6E-8C5F-7E474F43E1CE}" presName="linear" presStyleCnt="0">
        <dgm:presLayoutVars>
          <dgm:animLvl val="lvl"/>
          <dgm:resizeHandles val="exact"/>
        </dgm:presLayoutVars>
      </dgm:prSet>
      <dgm:spPr/>
    </dgm:pt>
    <dgm:pt modelId="{4CA62EA0-CFDF-454D-906B-E0422169778B}" type="pres">
      <dgm:prSet presAssocID="{E810F8B1-454F-444D-AE76-E3ED347881A3}" presName="parentText" presStyleLbl="node1" presStyleIdx="0" presStyleCnt="2" custScaleY="112023">
        <dgm:presLayoutVars>
          <dgm:chMax val="0"/>
          <dgm:bulletEnabled val="1"/>
        </dgm:presLayoutVars>
      </dgm:prSet>
      <dgm:spPr/>
    </dgm:pt>
    <dgm:pt modelId="{21E91633-E067-4991-9827-41520BB7547B}" type="pres">
      <dgm:prSet presAssocID="{438ACFA7-F393-4AD2-8DC4-8E9FBC08ED52}" presName="spacer" presStyleCnt="0"/>
      <dgm:spPr/>
    </dgm:pt>
    <dgm:pt modelId="{A551A779-F407-4043-9D74-569657B32D0E}" type="pres">
      <dgm:prSet presAssocID="{BECBC44D-7166-4CF1-94DC-2A6A12982739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2A1503F1-163B-4B09-BCDE-F4DE357AB7B8}" srcId="{6404CFA0-2234-4A6E-8C5F-7E474F43E1CE}" destId="{BECBC44D-7166-4CF1-94DC-2A6A12982739}" srcOrd="1" destOrd="0" parTransId="{AAD387E1-DE1C-48D8-BFC4-0EC69742FC29}" sibTransId="{BF1EEBCB-AD8C-41DE-B488-7E90CAE2276F}"/>
    <dgm:cxn modelId="{42771938-090C-46D7-BA70-8F3DDBBDBFE0}" type="presOf" srcId="{E810F8B1-454F-444D-AE76-E3ED347881A3}" destId="{4CA62EA0-CFDF-454D-906B-E0422169778B}" srcOrd="0" destOrd="0" presId="urn:microsoft.com/office/officeart/2005/8/layout/vList2"/>
    <dgm:cxn modelId="{DF976CEE-01E8-477B-9AC8-BC09DBCA4945}" type="presOf" srcId="{6404CFA0-2234-4A6E-8C5F-7E474F43E1CE}" destId="{928AED64-B768-4A09-8850-9ABB95017AA4}" srcOrd="0" destOrd="0" presId="urn:microsoft.com/office/officeart/2005/8/layout/vList2"/>
    <dgm:cxn modelId="{BA2B8990-543D-4E88-8C01-D41A537A7A9A}" type="presOf" srcId="{BECBC44D-7166-4CF1-94DC-2A6A12982739}" destId="{A551A779-F407-4043-9D74-569657B32D0E}" srcOrd="0" destOrd="0" presId="urn:microsoft.com/office/officeart/2005/8/layout/vList2"/>
    <dgm:cxn modelId="{19F92D96-8820-48BB-9F0F-122FEDC36E73}" srcId="{6404CFA0-2234-4A6E-8C5F-7E474F43E1CE}" destId="{E810F8B1-454F-444D-AE76-E3ED347881A3}" srcOrd="0" destOrd="0" parTransId="{59BF962A-AD8F-42E9-B841-22E1EEA75E2D}" sibTransId="{438ACFA7-F393-4AD2-8DC4-8E9FBC08ED52}"/>
    <dgm:cxn modelId="{1F859AA1-DCD3-4A42-B7E5-3CCC1864BDF5}" type="presParOf" srcId="{928AED64-B768-4A09-8850-9ABB95017AA4}" destId="{4CA62EA0-CFDF-454D-906B-E0422169778B}" srcOrd="0" destOrd="0" presId="urn:microsoft.com/office/officeart/2005/8/layout/vList2"/>
    <dgm:cxn modelId="{07DE794A-B400-41B2-984C-EA82B1F3CA0E}" type="presParOf" srcId="{928AED64-B768-4A09-8850-9ABB95017AA4}" destId="{21E91633-E067-4991-9827-41520BB7547B}" srcOrd="1" destOrd="0" presId="urn:microsoft.com/office/officeart/2005/8/layout/vList2"/>
    <dgm:cxn modelId="{C537012E-45A5-4700-894B-0AF376741F7B}" type="presParOf" srcId="{928AED64-B768-4A09-8850-9ABB95017AA4}" destId="{A551A779-F407-4043-9D74-569657B32D0E}" srcOrd="2" destOrd="0" presId="urn:microsoft.com/office/officeart/2005/8/layout/vList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A767AF8-673D-4092-876E-22A0E41868E0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0533A98-8DBF-46C5-9435-B2B46DC10268}">
      <dgm:prSet/>
      <dgm:spPr>
        <a:solidFill>
          <a:srgbClr val="FFFF00"/>
        </a:solidFill>
      </dgm:spPr>
      <dgm:t>
        <a:bodyPr/>
        <a:lstStyle/>
        <a:p>
          <a:pPr rtl="0"/>
          <a:r>
            <a:rPr lang="en-US" dirty="0" err="1" smtClean="0">
              <a:solidFill>
                <a:srgbClr val="7030A0"/>
              </a:solidFill>
            </a:rPr>
            <a:t>Tajribalar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shuni</a:t>
          </a:r>
          <a:r>
            <a:rPr lang="en-US" dirty="0" smtClean="0">
              <a:solidFill>
                <a:srgbClr val="7030A0"/>
              </a:solidFill>
            </a:rPr>
            <a:t>  </a:t>
          </a:r>
          <a:r>
            <a:rPr lang="en-US" dirty="0" err="1" smtClean="0">
              <a:solidFill>
                <a:srgbClr val="7030A0"/>
              </a:solidFill>
            </a:rPr>
            <a:t>ko‘rsatadiki</a:t>
          </a:r>
          <a:r>
            <a:rPr lang="en-US" dirty="0" smtClean="0">
              <a:solidFill>
                <a:srgbClr val="7030A0"/>
              </a:solidFill>
            </a:rPr>
            <a:t>, </a:t>
          </a:r>
          <a:r>
            <a:rPr lang="en-US" dirty="0" err="1" smtClean="0">
              <a:solidFill>
                <a:srgbClr val="7030A0"/>
              </a:solidFill>
            </a:rPr>
            <a:t>hamma</a:t>
          </a:r>
          <a:r>
            <a:rPr lang="en-US" dirty="0" smtClean="0">
              <a:solidFill>
                <a:srgbClr val="7030A0"/>
              </a:solidFill>
            </a:rPr>
            <a:t>  </a:t>
          </a:r>
          <a:r>
            <a:rPr lang="en-US" dirty="0" err="1" smtClean="0">
              <a:solidFill>
                <a:srgbClr val="7030A0"/>
              </a:solidFill>
            </a:rPr>
            <a:t>issiqlik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dvigatellari</a:t>
          </a:r>
          <a:r>
            <a:rPr lang="en-US" dirty="0" smtClean="0">
              <a:solidFill>
                <a:srgbClr val="7030A0"/>
              </a:solidFill>
            </a:rPr>
            <a:t>  </a:t>
          </a:r>
          <a:r>
            <a:rPr lang="en-US" dirty="0" err="1" smtClean="0">
              <a:solidFill>
                <a:srgbClr val="7030A0"/>
              </a:solidFill>
            </a:rPr>
            <a:t>issiqlik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manbai</a:t>
          </a:r>
          <a:r>
            <a:rPr lang="en-US" dirty="0" smtClean="0">
              <a:solidFill>
                <a:srgbClr val="7030A0"/>
              </a:solidFill>
            </a:rPr>
            <a:t>,   </a:t>
          </a:r>
          <a:r>
            <a:rPr lang="en-US" dirty="0" err="1" smtClean="0">
              <a:solidFill>
                <a:srgbClr val="7030A0"/>
              </a:solidFill>
            </a:rPr>
            <a:t>yopiq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siklda</a:t>
          </a:r>
          <a:r>
            <a:rPr lang="en-US" dirty="0" smtClean="0">
              <a:solidFill>
                <a:srgbClr val="7030A0"/>
              </a:solidFill>
            </a:rPr>
            <a:t>  </a:t>
          </a:r>
          <a:r>
            <a:rPr lang="en-US" dirty="0" err="1" smtClean="0">
              <a:solidFill>
                <a:srgbClr val="7030A0"/>
              </a:solidFill>
            </a:rPr>
            <a:t>ishlovchi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ishchi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jism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va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sovutkichga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ega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bo‘lishi</a:t>
          </a:r>
          <a:r>
            <a:rPr lang="en-US" dirty="0" smtClean="0">
              <a:solidFill>
                <a:srgbClr val="7030A0"/>
              </a:solidFill>
            </a:rPr>
            <a:t>  </a:t>
          </a:r>
          <a:r>
            <a:rPr lang="en-US" dirty="0" err="1" smtClean="0">
              <a:solidFill>
                <a:srgbClr val="7030A0"/>
              </a:solidFill>
            </a:rPr>
            <a:t>kerak</a:t>
          </a:r>
          <a:r>
            <a:rPr lang="en-US" dirty="0" smtClean="0">
              <a:solidFill>
                <a:srgbClr val="7030A0"/>
              </a:solidFill>
            </a:rPr>
            <a:t>.</a:t>
          </a:r>
          <a:endParaRPr lang="ru-RU" dirty="0">
            <a:solidFill>
              <a:srgbClr val="7030A0"/>
            </a:solidFill>
          </a:endParaRPr>
        </a:p>
      </dgm:t>
    </dgm:pt>
    <dgm:pt modelId="{0FE7CD62-6574-496C-AB4E-33715BAEDA3E}" type="parTrans" cxnId="{02713E7D-D778-484E-8DDB-32B4D927E2B5}">
      <dgm:prSet/>
      <dgm:spPr/>
      <dgm:t>
        <a:bodyPr/>
        <a:lstStyle/>
        <a:p>
          <a:endParaRPr lang="ru-RU"/>
        </a:p>
      </dgm:t>
    </dgm:pt>
    <dgm:pt modelId="{4258F49E-3AB7-424B-A5E9-6516B6CCC7D8}" type="sibTrans" cxnId="{02713E7D-D778-484E-8DDB-32B4D927E2B5}">
      <dgm:prSet/>
      <dgm:spPr/>
      <dgm:t>
        <a:bodyPr/>
        <a:lstStyle/>
        <a:p>
          <a:endParaRPr lang="ru-RU"/>
        </a:p>
      </dgm:t>
    </dgm:pt>
    <dgm:pt modelId="{28BE4078-2A5E-481E-9B7B-018F845AFC38}" type="pres">
      <dgm:prSet presAssocID="{2A767AF8-673D-4092-876E-22A0E41868E0}" presName="CompostProcess" presStyleCnt="0">
        <dgm:presLayoutVars>
          <dgm:dir/>
          <dgm:resizeHandles val="exact"/>
        </dgm:presLayoutVars>
      </dgm:prSet>
      <dgm:spPr/>
    </dgm:pt>
    <dgm:pt modelId="{D88FC856-0EFA-4773-BC9B-4DC29A0096F6}" type="pres">
      <dgm:prSet presAssocID="{2A767AF8-673D-4092-876E-22A0E41868E0}" presName="arrow" presStyleLbl="bgShp" presStyleIdx="0" presStyleCnt="1"/>
      <dgm:spPr>
        <a:solidFill>
          <a:srgbClr val="7030A0"/>
        </a:solidFill>
      </dgm:spPr>
    </dgm:pt>
    <dgm:pt modelId="{AC27247D-BCAC-48A5-B26E-DB8B8E7EFC34}" type="pres">
      <dgm:prSet presAssocID="{2A767AF8-673D-4092-876E-22A0E41868E0}" presName="linearProcess" presStyleCnt="0"/>
      <dgm:spPr/>
    </dgm:pt>
    <dgm:pt modelId="{22D8B63E-755C-45AF-A690-D47F97EA5B09}" type="pres">
      <dgm:prSet presAssocID="{20533A98-8DBF-46C5-9435-B2B46DC10268}" presName="textNode" presStyleLbl="node1" presStyleIdx="0" presStyleCnt="1">
        <dgm:presLayoutVars>
          <dgm:bulletEnabled val="1"/>
        </dgm:presLayoutVars>
      </dgm:prSet>
      <dgm:spPr/>
    </dgm:pt>
  </dgm:ptLst>
  <dgm:cxnLst>
    <dgm:cxn modelId="{697E88C1-8D0F-47FB-85C4-B9F15C6AA86A}" type="presOf" srcId="{2A767AF8-673D-4092-876E-22A0E41868E0}" destId="{28BE4078-2A5E-481E-9B7B-018F845AFC38}" srcOrd="0" destOrd="0" presId="urn:microsoft.com/office/officeart/2005/8/layout/hProcess9"/>
    <dgm:cxn modelId="{4D758125-CB6F-4062-AA46-90E008A59A90}" type="presOf" srcId="{20533A98-8DBF-46C5-9435-B2B46DC10268}" destId="{22D8B63E-755C-45AF-A690-D47F97EA5B09}" srcOrd="0" destOrd="0" presId="urn:microsoft.com/office/officeart/2005/8/layout/hProcess9"/>
    <dgm:cxn modelId="{02713E7D-D778-484E-8DDB-32B4D927E2B5}" srcId="{2A767AF8-673D-4092-876E-22A0E41868E0}" destId="{20533A98-8DBF-46C5-9435-B2B46DC10268}" srcOrd="0" destOrd="0" parTransId="{0FE7CD62-6574-496C-AB4E-33715BAEDA3E}" sibTransId="{4258F49E-3AB7-424B-A5E9-6516B6CCC7D8}"/>
    <dgm:cxn modelId="{35D9F08B-8A51-4F73-A2ED-0C421A495032}" type="presParOf" srcId="{28BE4078-2A5E-481E-9B7B-018F845AFC38}" destId="{D88FC856-0EFA-4773-BC9B-4DC29A0096F6}" srcOrd="0" destOrd="0" presId="urn:microsoft.com/office/officeart/2005/8/layout/hProcess9"/>
    <dgm:cxn modelId="{22E629FE-B683-48AF-81D0-73A78CE63727}" type="presParOf" srcId="{28BE4078-2A5E-481E-9B7B-018F845AFC38}" destId="{AC27247D-BCAC-48A5-B26E-DB8B8E7EFC34}" srcOrd="1" destOrd="0" presId="urn:microsoft.com/office/officeart/2005/8/layout/hProcess9"/>
    <dgm:cxn modelId="{99F2A0FA-AF58-4BD8-9113-4CF92C5593D4}" type="presParOf" srcId="{AC27247D-BCAC-48A5-B26E-DB8B8E7EFC34}" destId="{22D8B63E-755C-45AF-A690-D47F97EA5B09}" srcOrd="0" destOrd="0" presId="urn:microsoft.com/office/officeart/2005/8/layout/hProcess9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B82AA37-5CE6-4772-B652-BDA79D80FCF3}" type="doc">
      <dgm:prSet loTypeId="urn:microsoft.com/office/officeart/2005/8/layout/target3" loCatId="list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3F8F6E4-60DA-4E92-86A8-2AD0ACCACC0B}">
      <dgm:prSet/>
      <dgm:spPr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dirty="0" err="1" smtClean="0"/>
            <a:t>Dvigatel</a:t>
          </a:r>
          <a:r>
            <a:rPr lang="en-US" dirty="0" smtClean="0"/>
            <a:t> </a:t>
          </a:r>
          <a:r>
            <a:rPr lang="en-US" dirty="0" err="1" smtClean="0"/>
            <a:t>quyidagicha</a:t>
          </a:r>
          <a:r>
            <a:rPr lang="en-US" dirty="0" smtClean="0"/>
            <a:t> </a:t>
          </a:r>
          <a:r>
            <a:rPr lang="en-US" dirty="0" err="1" smtClean="0"/>
            <a:t>ishlaydi</a:t>
          </a:r>
          <a:r>
            <a:rPr lang="en-US" dirty="0" smtClean="0"/>
            <a:t>.  </a:t>
          </a:r>
          <a:r>
            <a:rPr lang="en-US" dirty="0" err="1" smtClean="0"/>
            <a:t>Ishchi</a:t>
          </a:r>
          <a:r>
            <a:rPr lang="en-US" dirty="0" smtClean="0"/>
            <a:t> </a:t>
          </a:r>
          <a:r>
            <a:rPr lang="en-US" dirty="0" err="1" smtClean="0"/>
            <a:t>jism</a:t>
          </a:r>
          <a:r>
            <a:rPr lang="en-US" dirty="0" smtClean="0"/>
            <a:t> 1V2  </a:t>
          </a:r>
          <a:r>
            <a:rPr lang="en-US" dirty="0" err="1" smtClean="0"/>
            <a:t>chiziq</a:t>
          </a:r>
          <a:r>
            <a:rPr lang="en-US" dirty="0" smtClean="0"/>
            <a:t> </a:t>
          </a:r>
          <a:r>
            <a:rPr lang="en-US" dirty="0" err="1" smtClean="0"/>
            <a:t>bo‘yicha</a:t>
          </a:r>
          <a:r>
            <a:rPr lang="en-US" dirty="0" smtClean="0"/>
            <a:t> </a:t>
          </a:r>
          <a:r>
            <a:rPr lang="en-US" dirty="0" err="1" smtClean="0"/>
            <a:t>kengayib</a:t>
          </a:r>
          <a:r>
            <a:rPr lang="en-US" dirty="0" smtClean="0"/>
            <a:t> 1V22</a:t>
          </a:r>
          <a:r>
            <a:rPr lang="en-US" baseline="30000" dirty="0" smtClean="0"/>
            <a:t>’</a:t>
          </a:r>
          <a:r>
            <a:rPr lang="en-US" dirty="0" smtClean="0"/>
            <a:t>1 </a:t>
          </a:r>
          <a:r>
            <a:rPr lang="en-US" dirty="0" err="1" smtClean="0"/>
            <a:t>yuzaga</a:t>
          </a:r>
          <a:r>
            <a:rPr lang="en-US" dirty="0" smtClean="0"/>
            <a:t> </a:t>
          </a:r>
          <a:r>
            <a:rPr lang="en-US" dirty="0" err="1" smtClean="0"/>
            <a:t>teng</a:t>
          </a:r>
          <a:r>
            <a:rPr lang="en-US" dirty="0" smtClean="0"/>
            <a:t>  </a:t>
          </a:r>
          <a:r>
            <a:rPr lang="en-US" dirty="0" err="1" smtClean="0"/>
            <a:t>ish</a:t>
          </a:r>
          <a:r>
            <a:rPr lang="en-US" dirty="0" smtClean="0"/>
            <a:t> </a:t>
          </a:r>
          <a:r>
            <a:rPr lang="en-US" dirty="0" err="1" smtClean="0"/>
            <a:t>bajaradi</a:t>
          </a:r>
          <a:r>
            <a:rPr lang="en-US" dirty="0" smtClean="0"/>
            <a:t>. </a:t>
          </a:r>
          <a:r>
            <a:rPr lang="en-US" dirty="0" err="1" smtClean="0"/>
            <a:t>Issiqlik</a:t>
          </a:r>
          <a:r>
            <a:rPr lang="en-US" dirty="0" smtClean="0"/>
            <a:t> </a:t>
          </a:r>
          <a:r>
            <a:rPr lang="en-US" dirty="0" err="1" smtClean="0"/>
            <a:t>mashinasida</a:t>
          </a:r>
          <a:r>
            <a:rPr lang="en-US" dirty="0" smtClean="0"/>
            <a:t> </a:t>
          </a:r>
          <a:r>
            <a:rPr lang="en-US" dirty="0" err="1" smtClean="0"/>
            <a:t>bu</a:t>
          </a:r>
          <a:r>
            <a:rPr lang="en-US" dirty="0" smtClean="0"/>
            <a:t> </a:t>
          </a:r>
          <a:r>
            <a:rPr lang="en-US" dirty="0" err="1" smtClean="0"/>
            <a:t>jarayon</a:t>
          </a:r>
          <a:r>
            <a:rPr lang="en-US" dirty="0" smtClean="0"/>
            <a:t> </a:t>
          </a:r>
          <a:r>
            <a:rPr lang="en-US" dirty="0" err="1" smtClean="0"/>
            <a:t>ko‘p</a:t>
          </a:r>
          <a:r>
            <a:rPr lang="en-US" dirty="0" smtClean="0"/>
            <a:t> </a:t>
          </a:r>
          <a:r>
            <a:rPr lang="en-US" dirty="0" err="1" smtClean="0"/>
            <a:t>marta</a:t>
          </a:r>
          <a:r>
            <a:rPr lang="en-US" dirty="0" smtClean="0"/>
            <a:t> </a:t>
          </a:r>
          <a:r>
            <a:rPr lang="en-US" dirty="0" err="1" smtClean="0"/>
            <a:t>takrorlanishi</a:t>
          </a:r>
          <a:r>
            <a:rPr lang="en-US" dirty="0" smtClean="0"/>
            <a:t> </a:t>
          </a:r>
          <a:r>
            <a:rPr lang="en-US" dirty="0" err="1" smtClean="0"/>
            <a:t>kerak</a:t>
          </a:r>
          <a:r>
            <a:rPr lang="en-US" dirty="0" smtClean="0"/>
            <a:t>. </a:t>
          </a:r>
          <a:r>
            <a:rPr lang="en-US" dirty="0" err="1" smtClean="0"/>
            <a:t>Buning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 </a:t>
          </a:r>
          <a:r>
            <a:rPr lang="en-US" dirty="0" err="1" smtClean="0"/>
            <a:t>ishchi</a:t>
          </a:r>
          <a:r>
            <a:rPr lang="en-US" dirty="0" smtClean="0"/>
            <a:t> </a:t>
          </a:r>
          <a:r>
            <a:rPr lang="en-US" dirty="0" err="1" smtClean="0"/>
            <a:t>jismni</a:t>
          </a:r>
          <a:r>
            <a:rPr lang="en-US" dirty="0" smtClean="0"/>
            <a:t>  </a:t>
          </a:r>
          <a:r>
            <a:rPr lang="en-US" dirty="0" err="1" smtClean="0"/>
            <a:t>yana</a:t>
          </a:r>
          <a:r>
            <a:rPr lang="en-US" dirty="0" smtClean="0"/>
            <a:t> </a:t>
          </a:r>
          <a:r>
            <a:rPr lang="en-US" dirty="0" err="1" smtClean="0"/>
            <a:t>dastlabki</a:t>
          </a:r>
          <a:r>
            <a:rPr lang="en-US" dirty="0" smtClean="0"/>
            <a:t> </a:t>
          </a:r>
          <a:r>
            <a:rPr lang="en-US" dirty="0" err="1" smtClean="0"/>
            <a:t>holatiga</a:t>
          </a:r>
          <a:r>
            <a:rPr lang="en-US" dirty="0" smtClean="0"/>
            <a:t> </a:t>
          </a:r>
          <a:r>
            <a:rPr lang="en-US" dirty="0" err="1" smtClean="0"/>
            <a:t>qaytarish</a:t>
          </a:r>
          <a:r>
            <a:rPr lang="en-US" dirty="0" smtClean="0"/>
            <a:t> </a:t>
          </a:r>
          <a:r>
            <a:rPr lang="en-US" dirty="0" err="1" smtClean="0"/>
            <a:t>kerak</a:t>
          </a:r>
          <a:r>
            <a:rPr lang="en-US" dirty="0" smtClean="0"/>
            <a:t>.</a:t>
          </a:r>
          <a:endParaRPr lang="ru-RU" dirty="0" smtClean="0"/>
        </a:p>
        <a:p>
          <a:r>
            <a:rPr lang="en-US" dirty="0" smtClean="0"/>
            <a:t>Agar </a:t>
          </a:r>
          <a:r>
            <a:rPr lang="en-US" dirty="0" err="1" smtClean="0"/>
            <a:t>ishchi</a:t>
          </a:r>
          <a:r>
            <a:rPr lang="en-US" dirty="0" smtClean="0"/>
            <a:t> </a:t>
          </a:r>
          <a:r>
            <a:rPr lang="en-US" dirty="0" err="1" smtClean="0"/>
            <a:t>jismni</a:t>
          </a:r>
          <a:r>
            <a:rPr lang="en-US" dirty="0" smtClean="0"/>
            <a:t> 2V1 </a:t>
          </a:r>
          <a:r>
            <a:rPr lang="en-US" dirty="0" err="1" smtClean="0"/>
            <a:t>chiziq</a:t>
          </a:r>
          <a:r>
            <a:rPr lang="en-US" dirty="0" smtClean="0"/>
            <a:t> </a:t>
          </a:r>
          <a:r>
            <a:rPr lang="en-US" dirty="0" err="1" smtClean="0"/>
            <a:t>bo‘yicha</a:t>
          </a:r>
          <a:r>
            <a:rPr lang="en-US" dirty="0" smtClean="0"/>
            <a:t> </a:t>
          </a:r>
          <a:r>
            <a:rPr lang="en-US" dirty="0" err="1" smtClean="0"/>
            <a:t>dastlabki</a:t>
          </a:r>
          <a:r>
            <a:rPr lang="en-US" dirty="0" smtClean="0"/>
            <a:t> </a:t>
          </a:r>
          <a:r>
            <a:rPr lang="en-US" dirty="0" err="1" smtClean="0"/>
            <a:t>holatiga</a:t>
          </a:r>
          <a:r>
            <a:rPr lang="en-US" dirty="0" smtClean="0"/>
            <a:t> </a:t>
          </a:r>
          <a:r>
            <a:rPr lang="en-US" dirty="0" err="1" smtClean="0"/>
            <a:t>qaytarsak</a:t>
          </a:r>
          <a:r>
            <a:rPr lang="en-US" dirty="0" smtClean="0"/>
            <a:t> </a:t>
          </a:r>
          <a:r>
            <a:rPr lang="en-US" dirty="0" err="1" smtClean="0"/>
            <a:t>siklni</a:t>
          </a:r>
          <a:r>
            <a:rPr lang="en-US" dirty="0" smtClean="0"/>
            <a:t> </a:t>
          </a:r>
          <a:r>
            <a:rPr lang="en-US" dirty="0" err="1" smtClean="0"/>
            <a:t>ishi</a:t>
          </a:r>
          <a:r>
            <a:rPr lang="en-US" dirty="0" smtClean="0"/>
            <a:t> </a:t>
          </a:r>
          <a:r>
            <a:rPr lang="en-US" dirty="0" err="1" smtClean="0"/>
            <a:t>nolga</a:t>
          </a:r>
          <a:r>
            <a:rPr lang="en-US" dirty="0" smtClean="0"/>
            <a:t> </a:t>
          </a:r>
          <a:r>
            <a:rPr lang="en-US" dirty="0" err="1" smtClean="0"/>
            <a:t>teng</a:t>
          </a:r>
          <a:r>
            <a:rPr lang="en-US" dirty="0" smtClean="0"/>
            <a:t> </a:t>
          </a:r>
          <a:r>
            <a:rPr lang="en-US" dirty="0" err="1" smtClean="0"/>
            <a:t>bo‘lib</a:t>
          </a:r>
          <a:r>
            <a:rPr lang="en-US" dirty="0" smtClean="0"/>
            <a:t> </a:t>
          </a:r>
          <a:r>
            <a:rPr lang="en-US" dirty="0" err="1" smtClean="0"/>
            <a:t>qoladi</a:t>
          </a:r>
          <a:r>
            <a:rPr lang="en-US" dirty="0" smtClean="0"/>
            <a:t>. </a:t>
          </a:r>
          <a:r>
            <a:rPr lang="en-US" dirty="0" err="1" smtClean="0"/>
            <a:t>Dvigatel</a:t>
          </a:r>
          <a:r>
            <a:rPr lang="en-US" dirty="0" smtClean="0"/>
            <a:t> </a:t>
          </a:r>
          <a:r>
            <a:rPr lang="en-US" dirty="0" err="1" smtClean="0"/>
            <a:t>mexanik</a:t>
          </a:r>
          <a:r>
            <a:rPr lang="en-US" dirty="0" smtClean="0"/>
            <a:t> </a:t>
          </a:r>
          <a:r>
            <a:rPr lang="en-US" dirty="0" err="1" smtClean="0"/>
            <a:t>energiya</a:t>
          </a:r>
          <a:r>
            <a:rPr lang="en-US" dirty="0" smtClean="0"/>
            <a:t>  </a:t>
          </a:r>
          <a:r>
            <a:rPr lang="en-US" dirty="0" err="1" smtClean="0"/>
            <a:t>ishlab</a:t>
          </a:r>
          <a:r>
            <a:rPr lang="en-US" dirty="0" smtClean="0"/>
            <a:t> </a:t>
          </a:r>
          <a:r>
            <a:rPr lang="en-US" dirty="0" err="1" smtClean="0"/>
            <a:t>chiqarishi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  </a:t>
          </a:r>
          <a:r>
            <a:rPr lang="en-US" dirty="0" err="1" smtClean="0"/>
            <a:t>kengayish</a:t>
          </a:r>
          <a:r>
            <a:rPr lang="en-US" dirty="0" smtClean="0"/>
            <a:t> </a:t>
          </a:r>
          <a:r>
            <a:rPr lang="en-US" dirty="0" err="1" smtClean="0"/>
            <a:t>ishi</a:t>
          </a:r>
          <a:r>
            <a:rPr lang="en-US" dirty="0" smtClean="0"/>
            <a:t>  </a:t>
          </a:r>
          <a:r>
            <a:rPr lang="en-US" dirty="0" err="1" smtClean="0"/>
            <a:t>qisish</a:t>
          </a:r>
          <a:r>
            <a:rPr lang="en-US" dirty="0" smtClean="0"/>
            <a:t> </a:t>
          </a:r>
          <a:r>
            <a:rPr lang="en-US" dirty="0" err="1" smtClean="0"/>
            <a:t>ishidan</a:t>
          </a:r>
          <a:r>
            <a:rPr lang="en-US" dirty="0" smtClean="0"/>
            <a:t> </a:t>
          </a:r>
          <a:r>
            <a:rPr lang="en-US" dirty="0" err="1" smtClean="0"/>
            <a:t>katta</a:t>
          </a:r>
          <a:r>
            <a:rPr lang="en-US" dirty="0" smtClean="0"/>
            <a:t> </a:t>
          </a:r>
          <a:r>
            <a:rPr lang="en-US" dirty="0" err="1" smtClean="0"/>
            <a:t>bo‘lishi</a:t>
          </a:r>
          <a:r>
            <a:rPr lang="en-US" dirty="0" smtClean="0"/>
            <a:t> </a:t>
          </a:r>
          <a:r>
            <a:rPr lang="en-US" dirty="0" err="1" smtClean="0"/>
            <a:t>kerak</a:t>
          </a:r>
          <a:endParaRPr lang="en-US" b="0" i="0" baseline="0" dirty="0"/>
        </a:p>
      </dgm:t>
    </dgm:pt>
    <dgm:pt modelId="{D48427B6-4AB3-4EA4-8C33-39E6DE83074B}" type="parTrans" cxnId="{9C58E0CC-3742-4358-8085-D378E555930B}">
      <dgm:prSet/>
      <dgm:spPr/>
      <dgm:t>
        <a:bodyPr/>
        <a:lstStyle/>
        <a:p>
          <a:endParaRPr lang="ru-RU"/>
        </a:p>
      </dgm:t>
    </dgm:pt>
    <dgm:pt modelId="{F0BB23CD-9BC9-4935-BDFA-8F8FA48AD055}" type="sibTrans" cxnId="{9C58E0CC-3742-4358-8085-D378E555930B}">
      <dgm:prSet/>
      <dgm:spPr/>
      <dgm:t>
        <a:bodyPr/>
        <a:lstStyle/>
        <a:p>
          <a:endParaRPr lang="ru-RU"/>
        </a:p>
      </dgm:t>
    </dgm:pt>
    <dgm:pt modelId="{412D28F6-8C46-4611-96ED-CBAF6E68AC00}" type="pres">
      <dgm:prSet presAssocID="{4B82AA37-5CE6-4772-B652-BDA79D80FCF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D565377-1590-4D85-8A9C-58F8F5A08830}" type="pres">
      <dgm:prSet presAssocID="{C3F8F6E4-60DA-4E92-86A8-2AD0ACCACC0B}" presName="circle1" presStyleLbl="node1" presStyleIdx="0" presStyleCnt="1"/>
      <dgm:spPr>
        <a:solidFill>
          <a:srgbClr val="FFFF00"/>
        </a:solidFill>
        <a:ln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4D1A05D8-B276-4733-B654-0C9D1C003368}" type="pres">
      <dgm:prSet presAssocID="{C3F8F6E4-60DA-4E92-86A8-2AD0ACCACC0B}" presName="space" presStyleCnt="0"/>
      <dgm:spPr/>
    </dgm:pt>
    <dgm:pt modelId="{6A8E0190-93A3-4596-ADCC-12CE5211BE59}" type="pres">
      <dgm:prSet presAssocID="{C3F8F6E4-60DA-4E92-86A8-2AD0ACCACC0B}" presName="rect1" presStyleLbl="alignAcc1" presStyleIdx="0" presStyleCnt="1"/>
      <dgm:spPr/>
      <dgm:t>
        <a:bodyPr/>
        <a:lstStyle/>
        <a:p>
          <a:endParaRPr lang="ru-RU"/>
        </a:p>
      </dgm:t>
    </dgm:pt>
    <dgm:pt modelId="{D06903E6-3924-4240-842F-97685D31D888}" type="pres">
      <dgm:prSet presAssocID="{C3F8F6E4-60DA-4E92-86A8-2AD0ACCACC0B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C34CFF7-5B3A-4E2D-8619-56C9FEFCA385}" type="presOf" srcId="{4B82AA37-5CE6-4772-B652-BDA79D80FCF3}" destId="{412D28F6-8C46-4611-96ED-CBAF6E68AC00}" srcOrd="0" destOrd="0" presId="urn:microsoft.com/office/officeart/2005/8/layout/target3"/>
    <dgm:cxn modelId="{4492DC4F-5C69-4050-B57E-1E06965E25BA}" type="presOf" srcId="{C3F8F6E4-60DA-4E92-86A8-2AD0ACCACC0B}" destId="{6A8E0190-93A3-4596-ADCC-12CE5211BE59}" srcOrd="0" destOrd="0" presId="urn:microsoft.com/office/officeart/2005/8/layout/target3"/>
    <dgm:cxn modelId="{B8A664F3-8A55-4124-BFE6-99E075EB8C59}" type="presOf" srcId="{C3F8F6E4-60DA-4E92-86A8-2AD0ACCACC0B}" destId="{D06903E6-3924-4240-842F-97685D31D888}" srcOrd="1" destOrd="0" presId="urn:microsoft.com/office/officeart/2005/8/layout/target3"/>
    <dgm:cxn modelId="{9C58E0CC-3742-4358-8085-D378E555930B}" srcId="{4B82AA37-5CE6-4772-B652-BDA79D80FCF3}" destId="{C3F8F6E4-60DA-4E92-86A8-2AD0ACCACC0B}" srcOrd="0" destOrd="0" parTransId="{D48427B6-4AB3-4EA4-8C33-39E6DE83074B}" sibTransId="{F0BB23CD-9BC9-4935-BDFA-8F8FA48AD055}"/>
    <dgm:cxn modelId="{8F3D72A1-FE0F-4965-8A99-7DE72F9BDDF4}" type="presParOf" srcId="{412D28F6-8C46-4611-96ED-CBAF6E68AC00}" destId="{6D565377-1590-4D85-8A9C-58F8F5A08830}" srcOrd="0" destOrd="0" presId="urn:microsoft.com/office/officeart/2005/8/layout/target3"/>
    <dgm:cxn modelId="{EE6FED37-5F3D-4BEF-8A14-55E66528D09C}" type="presParOf" srcId="{412D28F6-8C46-4611-96ED-CBAF6E68AC00}" destId="{4D1A05D8-B276-4733-B654-0C9D1C003368}" srcOrd="1" destOrd="0" presId="urn:microsoft.com/office/officeart/2005/8/layout/target3"/>
    <dgm:cxn modelId="{DAFCA47A-CAE9-447E-9257-10E076BEFCBA}" type="presParOf" srcId="{412D28F6-8C46-4611-96ED-CBAF6E68AC00}" destId="{6A8E0190-93A3-4596-ADCC-12CE5211BE59}" srcOrd="2" destOrd="0" presId="urn:microsoft.com/office/officeart/2005/8/layout/target3"/>
    <dgm:cxn modelId="{5D02F39F-B64F-4703-A3D8-1CE48EDDA935}" type="presParOf" srcId="{412D28F6-8C46-4611-96ED-CBAF6E68AC00}" destId="{D06903E6-3924-4240-842F-97685D31D888}" srcOrd="3" destOrd="0" presId="urn:microsoft.com/office/officeart/2005/8/layout/target3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A767AF8-673D-4092-876E-22A0E41868E0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0533A98-8DBF-46C5-9435-B2B46DC10268}">
      <dgm:prSet/>
      <dgm:spPr>
        <a:solidFill>
          <a:srgbClr val="7030A0"/>
        </a:solidFill>
      </dgm:spPr>
      <dgm:t>
        <a:bodyPr/>
        <a:lstStyle/>
        <a:p>
          <a:pPr rtl="0"/>
          <a:r>
            <a:rPr lang="en-US" dirty="0" err="1" smtClean="0"/>
            <a:t>Shuning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2A1  </a:t>
          </a:r>
          <a:r>
            <a:rPr lang="en-US" dirty="0" err="1" smtClean="0"/>
            <a:t>qisish</a:t>
          </a:r>
          <a:r>
            <a:rPr lang="en-US" dirty="0" smtClean="0"/>
            <a:t> </a:t>
          </a:r>
          <a:r>
            <a:rPr lang="en-US" dirty="0" err="1" smtClean="0"/>
            <a:t>chizig‘i</a:t>
          </a:r>
          <a:r>
            <a:rPr lang="en-US" dirty="0" smtClean="0"/>
            <a:t>  </a:t>
          </a:r>
          <a:r>
            <a:rPr lang="en-US" dirty="0" err="1" smtClean="0"/>
            <a:t>kengayish</a:t>
          </a:r>
          <a:r>
            <a:rPr lang="en-US" dirty="0" smtClean="0"/>
            <a:t>   </a:t>
          </a:r>
          <a:r>
            <a:rPr lang="en-US" dirty="0" err="1" smtClean="0"/>
            <a:t>chizig‘idan</a:t>
          </a:r>
          <a:r>
            <a:rPr lang="en-US" dirty="0" smtClean="0"/>
            <a:t>   </a:t>
          </a:r>
          <a:r>
            <a:rPr lang="en-US" dirty="0" err="1" smtClean="0"/>
            <a:t>pastda</a:t>
          </a:r>
          <a:r>
            <a:rPr lang="en-US" dirty="0" smtClean="0"/>
            <a:t> </a:t>
          </a:r>
          <a:r>
            <a:rPr lang="en-US" dirty="0" err="1" smtClean="0"/>
            <a:t>yotishi</a:t>
          </a:r>
          <a:r>
            <a:rPr lang="en-US" dirty="0" smtClean="0"/>
            <a:t> </a:t>
          </a:r>
          <a:r>
            <a:rPr lang="en-US" dirty="0" err="1" smtClean="0"/>
            <a:t>kerak</a:t>
          </a:r>
          <a:r>
            <a:rPr lang="en-US" dirty="0" smtClean="0"/>
            <a:t> </a:t>
          </a:r>
          <a:r>
            <a:rPr lang="en-US" dirty="0" smtClean="0">
              <a:solidFill>
                <a:srgbClr val="7030A0"/>
              </a:solidFill>
            </a:rPr>
            <a:t>.</a:t>
          </a:r>
          <a:endParaRPr lang="ru-RU" dirty="0">
            <a:solidFill>
              <a:srgbClr val="7030A0"/>
            </a:solidFill>
          </a:endParaRPr>
        </a:p>
      </dgm:t>
    </dgm:pt>
    <dgm:pt modelId="{0FE7CD62-6574-496C-AB4E-33715BAEDA3E}" type="parTrans" cxnId="{02713E7D-D778-484E-8DDB-32B4D927E2B5}">
      <dgm:prSet/>
      <dgm:spPr/>
      <dgm:t>
        <a:bodyPr/>
        <a:lstStyle/>
        <a:p>
          <a:endParaRPr lang="ru-RU"/>
        </a:p>
      </dgm:t>
    </dgm:pt>
    <dgm:pt modelId="{4258F49E-3AB7-424B-A5E9-6516B6CCC7D8}" type="sibTrans" cxnId="{02713E7D-D778-484E-8DDB-32B4D927E2B5}">
      <dgm:prSet/>
      <dgm:spPr/>
      <dgm:t>
        <a:bodyPr/>
        <a:lstStyle/>
        <a:p>
          <a:endParaRPr lang="ru-RU"/>
        </a:p>
      </dgm:t>
    </dgm:pt>
    <dgm:pt modelId="{28BE4078-2A5E-481E-9B7B-018F845AFC38}" type="pres">
      <dgm:prSet presAssocID="{2A767AF8-673D-4092-876E-22A0E41868E0}" presName="CompostProcess" presStyleCnt="0">
        <dgm:presLayoutVars>
          <dgm:dir/>
          <dgm:resizeHandles val="exact"/>
        </dgm:presLayoutVars>
      </dgm:prSet>
      <dgm:spPr/>
    </dgm:pt>
    <dgm:pt modelId="{D88FC856-0EFA-4773-BC9B-4DC29A0096F6}" type="pres">
      <dgm:prSet presAssocID="{2A767AF8-673D-4092-876E-22A0E41868E0}" presName="arrow" presStyleLbl="bgShp" presStyleIdx="0" presStyleCnt="1"/>
      <dgm:spPr>
        <a:solidFill>
          <a:srgbClr val="FF0000"/>
        </a:solidFill>
      </dgm:spPr>
    </dgm:pt>
    <dgm:pt modelId="{AC27247D-BCAC-48A5-B26E-DB8B8E7EFC34}" type="pres">
      <dgm:prSet presAssocID="{2A767AF8-673D-4092-876E-22A0E41868E0}" presName="linearProcess" presStyleCnt="0"/>
      <dgm:spPr/>
    </dgm:pt>
    <dgm:pt modelId="{22D8B63E-755C-45AF-A690-D47F97EA5B09}" type="pres">
      <dgm:prSet presAssocID="{20533A98-8DBF-46C5-9435-B2B46DC10268}" presName="textNode" presStyleLbl="node1" presStyleIdx="0" presStyleCnt="1" custScaleX="1492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CBB40B-C029-4F8E-A91F-7C4CA411E8C4}" type="presOf" srcId="{2A767AF8-673D-4092-876E-22A0E41868E0}" destId="{28BE4078-2A5E-481E-9B7B-018F845AFC38}" srcOrd="0" destOrd="0" presId="urn:microsoft.com/office/officeart/2005/8/layout/hProcess9"/>
    <dgm:cxn modelId="{858E2E74-82C7-4B18-A46E-F823F657E284}" type="presOf" srcId="{20533A98-8DBF-46C5-9435-B2B46DC10268}" destId="{22D8B63E-755C-45AF-A690-D47F97EA5B09}" srcOrd="0" destOrd="0" presId="urn:microsoft.com/office/officeart/2005/8/layout/hProcess9"/>
    <dgm:cxn modelId="{02713E7D-D778-484E-8DDB-32B4D927E2B5}" srcId="{2A767AF8-673D-4092-876E-22A0E41868E0}" destId="{20533A98-8DBF-46C5-9435-B2B46DC10268}" srcOrd="0" destOrd="0" parTransId="{0FE7CD62-6574-496C-AB4E-33715BAEDA3E}" sibTransId="{4258F49E-3AB7-424B-A5E9-6516B6CCC7D8}"/>
    <dgm:cxn modelId="{F821D843-3238-4AEB-8673-496349954AA8}" type="presParOf" srcId="{28BE4078-2A5E-481E-9B7B-018F845AFC38}" destId="{D88FC856-0EFA-4773-BC9B-4DC29A0096F6}" srcOrd="0" destOrd="0" presId="urn:microsoft.com/office/officeart/2005/8/layout/hProcess9"/>
    <dgm:cxn modelId="{AF935F72-C2DF-4BCC-ADC3-89966E3FA529}" type="presParOf" srcId="{28BE4078-2A5E-481E-9B7B-018F845AFC38}" destId="{AC27247D-BCAC-48A5-B26E-DB8B8E7EFC34}" srcOrd="1" destOrd="0" presId="urn:microsoft.com/office/officeart/2005/8/layout/hProcess9"/>
    <dgm:cxn modelId="{B54B32E3-58A1-4947-9849-02C3EAC3FFF1}" type="presParOf" srcId="{AC27247D-BCAC-48A5-B26E-DB8B8E7EFC34}" destId="{22D8B63E-755C-45AF-A690-D47F97EA5B09}" srcOrd="0" destOrd="0" presId="urn:microsoft.com/office/officeart/2005/8/layout/hProcess9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6D43CC4-59A4-423A-84D7-A15A502006C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73CF965-8860-41D8-8C3D-0CF47E10427E}">
      <dgm:prSet/>
      <dgm:spPr>
        <a:solidFill>
          <a:srgbClr val="00B0F0"/>
        </a:solidFill>
        <a:ln>
          <a:solidFill>
            <a:srgbClr val="FF0000"/>
          </a:solidFill>
        </a:ln>
      </dgm:spPr>
      <dgm:t>
        <a:bodyPr/>
        <a:lstStyle/>
        <a:p>
          <a:pPr algn="ctr" rtl="0"/>
          <a:r>
            <a:rPr lang="en-US" dirty="0" err="1" smtClean="0"/>
            <a:t>Termik</a:t>
          </a:r>
          <a:r>
            <a:rPr lang="en-US" dirty="0" smtClean="0"/>
            <a:t> </a:t>
          </a:r>
          <a:r>
            <a:rPr lang="en-US" dirty="0" err="1" smtClean="0"/>
            <a:t>f.i.k</a:t>
          </a:r>
          <a:r>
            <a:rPr lang="en-US" dirty="0" smtClean="0"/>
            <a:t>. </a:t>
          </a:r>
          <a:r>
            <a:rPr lang="en-US" dirty="0" err="1" smtClean="0"/>
            <a:t>issiqlik</a:t>
          </a:r>
          <a:r>
            <a:rPr lang="en-US" dirty="0" smtClean="0"/>
            <a:t> </a:t>
          </a:r>
          <a:r>
            <a:rPr lang="en-US" dirty="0" err="1" smtClean="0"/>
            <a:t>dvigatelining</a:t>
          </a:r>
          <a:r>
            <a:rPr lang="en-US" dirty="0" smtClean="0"/>
            <a:t>  </a:t>
          </a:r>
          <a:r>
            <a:rPr lang="en-US" dirty="0" err="1" smtClean="0"/>
            <a:t>mukammallik</a:t>
          </a:r>
          <a:r>
            <a:rPr lang="en-US" dirty="0" smtClean="0"/>
            <a:t>   </a:t>
          </a:r>
          <a:r>
            <a:rPr lang="en-US" dirty="0" err="1" smtClean="0"/>
            <a:t>darajasini</a:t>
          </a:r>
          <a:r>
            <a:rPr lang="en-US" dirty="0" smtClean="0"/>
            <a:t> </a:t>
          </a:r>
          <a:r>
            <a:rPr lang="en-US" dirty="0" err="1" smtClean="0"/>
            <a:t>ko‘rsatadi</a:t>
          </a:r>
          <a:r>
            <a:rPr lang="en-US" dirty="0" smtClean="0"/>
            <a:t>. </a:t>
          </a:r>
          <a:endParaRPr lang="ru-RU" dirty="0" smtClean="0"/>
        </a:p>
        <a:p>
          <a:pPr algn="ctr"/>
          <a:r>
            <a:rPr lang="en-US" dirty="0" err="1" smtClean="0"/>
            <a:t>Sovutkichsiz</a:t>
          </a:r>
          <a:r>
            <a:rPr lang="en-US" dirty="0" smtClean="0"/>
            <a:t>  </a:t>
          </a:r>
          <a:r>
            <a:rPr lang="en-US" dirty="0" err="1" smtClean="0"/>
            <a:t>ishlay</a:t>
          </a:r>
          <a:r>
            <a:rPr lang="en-US" dirty="0" smtClean="0"/>
            <a:t> </a:t>
          </a:r>
          <a:r>
            <a:rPr lang="en-US" dirty="0" err="1" smtClean="0"/>
            <a:t>oladigan</a:t>
          </a:r>
          <a:r>
            <a:rPr lang="en-US" dirty="0" smtClean="0"/>
            <a:t> </a:t>
          </a:r>
          <a:r>
            <a:rPr lang="en-US" dirty="0" err="1" smtClean="0"/>
            <a:t>dvigatel</a:t>
          </a:r>
          <a:r>
            <a:rPr lang="en-US" dirty="0" smtClean="0"/>
            <a:t>, </a:t>
          </a:r>
          <a:r>
            <a:rPr lang="en-US" dirty="0" err="1" smtClean="0"/>
            <a:t>ya’ni</a:t>
          </a:r>
          <a:r>
            <a:rPr lang="en-US" dirty="0" smtClean="0"/>
            <a:t> </a:t>
          </a:r>
          <a:r>
            <a:rPr lang="en-US" dirty="0" err="1" smtClean="0"/>
            <a:t>isitkichdan</a:t>
          </a:r>
          <a:r>
            <a:rPr lang="en-US" dirty="0" smtClean="0"/>
            <a:t>  </a:t>
          </a:r>
          <a:r>
            <a:rPr lang="en-US" dirty="0" err="1" smtClean="0"/>
            <a:t>olingan</a:t>
          </a:r>
          <a:r>
            <a:rPr lang="en-US" dirty="0" smtClean="0"/>
            <a:t>  </a:t>
          </a:r>
          <a:r>
            <a:rPr lang="en-US" dirty="0" err="1" smtClean="0"/>
            <a:t>issiqlikni</a:t>
          </a:r>
          <a:r>
            <a:rPr lang="en-US" dirty="0" smtClean="0"/>
            <a:t>  </a:t>
          </a:r>
          <a:r>
            <a:rPr lang="en-US" dirty="0" err="1" smtClean="0"/>
            <a:t>to‘la</a:t>
          </a:r>
          <a:r>
            <a:rPr lang="en-US" dirty="0" smtClean="0"/>
            <a:t> </a:t>
          </a:r>
          <a:r>
            <a:rPr lang="en-US" dirty="0" err="1" smtClean="0"/>
            <a:t>ishga</a:t>
          </a:r>
          <a:r>
            <a:rPr lang="en-US" dirty="0" smtClean="0"/>
            <a:t> </a:t>
          </a:r>
          <a:r>
            <a:rPr lang="en-US" dirty="0" err="1" smtClean="0"/>
            <a:t>aylantira</a:t>
          </a:r>
          <a:r>
            <a:rPr lang="en-US" dirty="0" smtClean="0"/>
            <a:t>  </a:t>
          </a:r>
          <a:r>
            <a:rPr lang="en-US" dirty="0" err="1" smtClean="0"/>
            <a:t>oladigan</a:t>
          </a:r>
          <a:r>
            <a:rPr lang="en-US" dirty="0" smtClean="0"/>
            <a:t>  </a:t>
          </a:r>
          <a:r>
            <a:rPr lang="en-US" dirty="0" err="1" smtClean="0"/>
            <a:t>dvigatelga</a:t>
          </a:r>
          <a:r>
            <a:rPr lang="en-US" dirty="0" smtClean="0"/>
            <a:t> 2-tur  </a:t>
          </a:r>
          <a:r>
            <a:rPr lang="en-US" dirty="0" err="1" smtClean="0"/>
            <a:t>abadiy</a:t>
          </a:r>
          <a:r>
            <a:rPr lang="en-US" dirty="0" smtClean="0"/>
            <a:t>  </a:t>
          </a:r>
          <a:r>
            <a:rPr lang="en-US" dirty="0" err="1" smtClean="0"/>
            <a:t>dvigatellar</a:t>
          </a:r>
          <a:r>
            <a:rPr lang="en-US" dirty="0" smtClean="0"/>
            <a:t> </a:t>
          </a:r>
          <a:r>
            <a:rPr lang="en-US" dirty="0" err="1" smtClean="0"/>
            <a:t>deyiladi</a:t>
          </a:r>
          <a:r>
            <a:rPr lang="en-US" dirty="0" smtClean="0"/>
            <a:t>. </a:t>
          </a:r>
          <a:endParaRPr lang="ru-RU" dirty="0" smtClean="0"/>
        </a:p>
        <a:p>
          <a:pPr algn="ctr"/>
          <a:r>
            <a:rPr lang="en-US" dirty="0" err="1" smtClean="0"/>
            <a:t>Termodinamikaning</a:t>
          </a:r>
          <a:r>
            <a:rPr lang="en-US" dirty="0" smtClean="0"/>
            <a:t>  2-qonunidan </a:t>
          </a:r>
          <a:r>
            <a:rPr lang="en-US" dirty="0" err="1" smtClean="0"/>
            <a:t>ko‘rinadiki</a:t>
          </a:r>
          <a:r>
            <a:rPr lang="en-US" dirty="0" smtClean="0"/>
            <a:t>, 2-tur   </a:t>
          </a:r>
          <a:r>
            <a:rPr lang="en-US" dirty="0" err="1" smtClean="0"/>
            <a:t>abadiy</a:t>
          </a:r>
          <a:r>
            <a:rPr lang="en-US" dirty="0" smtClean="0"/>
            <a:t> </a:t>
          </a:r>
          <a:r>
            <a:rPr lang="en-US" dirty="0" err="1" smtClean="0"/>
            <a:t>dvigatellar</a:t>
          </a:r>
          <a:r>
            <a:rPr lang="en-US" dirty="0" smtClean="0"/>
            <a:t>  </a:t>
          </a:r>
          <a:r>
            <a:rPr lang="en-US" dirty="0" err="1" smtClean="0"/>
            <a:t>bo‘lishi</a:t>
          </a:r>
          <a:r>
            <a:rPr lang="en-US" dirty="0" smtClean="0"/>
            <a:t> </a:t>
          </a:r>
          <a:r>
            <a:rPr lang="en-US" dirty="0" err="1" smtClean="0"/>
            <a:t>mumkin</a:t>
          </a:r>
          <a:r>
            <a:rPr lang="en-US" dirty="0" smtClean="0"/>
            <a:t> </a:t>
          </a:r>
          <a:r>
            <a:rPr lang="en-US" dirty="0" err="1" smtClean="0"/>
            <a:t>emas</a:t>
          </a:r>
          <a:r>
            <a:rPr lang="en-US" dirty="0" smtClean="0"/>
            <a:t>. </a:t>
          </a:r>
          <a:endParaRPr lang="ru-RU" dirty="0" smtClean="0"/>
        </a:p>
        <a:p>
          <a:pPr algn="ctr"/>
          <a:r>
            <a:rPr lang="en-US" dirty="0" smtClean="0"/>
            <a:t>T</a:t>
          </a:r>
          <a:r>
            <a:rPr lang="ru-RU" dirty="0" smtClean="0"/>
            <a:t>е</a:t>
          </a:r>
          <a:r>
            <a:rPr lang="en-US" dirty="0" err="1" smtClean="0"/>
            <a:t>rm</a:t>
          </a:r>
          <a:r>
            <a:rPr lang="ru-RU" dirty="0" smtClean="0"/>
            <a:t>о</a:t>
          </a:r>
          <a:r>
            <a:rPr lang="en-US" dirty="0" smtClean="0"/>
            <a:t>din</a:t>
          </a:r>
          <a:r>
            <a:rPr lang="ru-RU" dirty="0" smtClean="0"/>
            <a:t>а</a:t>
          </a:r>
          <a:r>
            <a:rPr lang="en-US" dirty="0" err="1" smtClean="0"/>
            <a:t>mik</a:t>
          </a:r>
          <a:r>
            <a:rPr lang="ru-RU" dirty="0" smtClean="0"/>
            <a:t>а</a:t>
          </a:r>
          <a:r>
            <a:rPr lang="en-US" dirty="0" err="1" smtClean="0"/>
            <a:t>ning</a:t>
          </a:r>
          <a:r>
            <a:rPr lang="en-US" dirty="0" smtClean="0"/>
            <a:t> II q</a:t>
          </a:r>
          <a:r>
            <a:rPr lang="ru-RU" dirty="0" smtClean="0"/>
            <a:t>о</a:t>
          </a:r>
          <a:r>
            <a:rPr lang="en-US" dirty="0" err="1" smtClean="0"/>
            <a:t>nuni</a:t>
          </a:r>
          <a:r>
            <a:rPr lang="en-US" dirty="0" smtClean="0"/>
            <a:t> </a:t>
          </a:r>
          <a:r>
            <a:rPr lang="en-US" dirty="0" err="1" smtClean="0"/>
            <a:t>issiqlik</a:t>
          </a:r>
          <a:r>
            <a:rPr lang="en-US" dirty="0" smtClean="0"/>
            <a:t> </a:t>
          </a:r>
          <a:r>
            <a:rPr lang="ru-RU" dirty="0" smtClean="0"/>
            <a:t>о</a:t>
          </a:r>
          <a:r>
            <a:rPr lang="en-US" dirty="0" err="1" smtClean="0"/>
            <a:t>qimining</a:t>
          </a:r>
          <a:r>
            <a:rPr lang="en-US" dirty="0" smtClean="0"/>
            <a:t> </a:t>
          </a:r>
          <a:r>
            <a:rPr lang="en-US" dirty="0" err="1" smtClean="0"/>
            <a:t>yo´n</a:t>
          </a:r>
          <a:r>
            <a:rPr lang="ru-RU" dirty="0" smtClean="0"/>
            <a:t>а</a:t>
          </a:r>
          <a:r>
            <a:rPr lang="en-US" dirty="0" err="1" smtClean="0"/>
            <a:t>lishini</a:t>
          </a:r>
          <a:r>
            <a:rPr lang="en-US" dirty="0" smtClean="0"/>
            <a:t> v</a:t>
          </a:r>
          <a:r>
            <a:rPr lang="ru-RU" dirty="0" smtClean="0"/>
            <a:t>а</a:t>
          </a:r>
          <a:r>
            <a:rPr lang="en-US" dirty="0" smtClean="0"/>
            <a:t> </a:t>
          </a:r>
          <a:r>
            <a:rPr lang="en-US" dirty="0" err="1" smtClean="0"/>
            <a:t>sh</a:t>
          </a:r>
          <a:r>
            <a:rPr lang="ru-RU" dirty="0" smtClean="0"/>
            <a:t>а</a:t>
          </a:r>
          <a:r>
            <a:rPr lang="en-US" dirty="0" err="1" smtClean="0"/>
            <a:t>rt-sh</a:t>
          </a:r>
          <a:r>
            <a:rPr lang="ru-RU" dirty="0" smtClean="0"/>
            <a:t>а</a:t>
          </a:r>
          <a:r>
            <a:rPr lang="en-US" dirty="0" smtClean="0"/>
            <a:t>r</a:t>
          </a:r>
          <a:r>
            <a:rPr lang="ru-RU" dirty="0" smtClean="0"/>
            <a:t>о</a:t>
          </a:r>
          <a:r>
            <a:rPr lang="en-US" dirty="0" err="1" smtClean="0"/>
            <a:t>itl</a:t>
          </a:r>
          <a:r>
            <a:rPr lang="ru-RU" dirty="0" smtClean="0"/>
            <a:t>а</a:t>
          </a:r>
          <a:r>
            <a:rPr lang="en-US" dirty="0" err="1" smtClean="0"/>
            <a:t>rni</a:t>
          </a:r>
          <a:r>
            <a:rPr lang="en-US" dirty="0" smtClean="0"/>
            <a:t> </a:t>
          </a:r>
          <a:r>
            <a:rPr lang="en-US" dirty="0" err="1" smtClean="0"/>
            <a:t>ko´rs</a:t>
          </a:r>
          <a:r>
            <a:rPr lang="ru-RU" dirty="0" smtClean="0"/>
            <a:t>а</a:t>
          </a:r>
          <a:r>
            <a:rPr lang="en-US" dirty="0" smtClean="0"/>
            <a:t>t</a:t>
          </a:r>
          <a:r>
            <a:rPr lang="ru-RU" dirty="0" smtClean="0"/>
            <a:t>а</a:t>
          </a:r>
          <a:r>
            <a:rPr lang="en-US" dirty="0" err="1" smtClean="0"/>
            <a:t>di</a:t>
          </a:r>
          <a:r>
            <a:rPr lang="en-US" dirty="0" smtClean="0"/>
            <a:t>.</a:t>
          </a:r>
          <a:r>
            <a:rPr lang="en-US" i="1" u="sng" dirty="0" smtClean="0"/>
            <a:t> </a:t>
          </a:r>
          <a:r>
            <a:rPr lang="en-US" b="0" i="0" baseline="0" dirty="0" smtClean="0"/>
            <a:t>.</a:t>
          </a:r>
          <a:endParaRPr lang="en-US" b="0" i="0" baseline="0" dirty="0"/>
        </a:p>
      </dgm:t>
    </dgm:pt>
    <dgm:pt modelId="{221C0DB5-4A52-45FD-899B-32C573E388FB}" type="parTrans" cxnId="{8CE69A90-F34B-49DA-88FC-31C3C03CD77E}">
      <dgm:prSet/>
      <dgm:spPr/>
      <dgm:t>
        <a:bodyPr/>
        <a:lstStyle/>
        <a:p>
          <a:endParaRPr lang="ru-RU"/>
        </a:p>
      </dgm:t>
    </dgm:pt>
    <dgm:pt modelId="{F0DBC0DE-1DBD-4E24-9B7D-ADCD6DC61774}" type="sibTrans" cxnId="{8CE69A90-F34B-49DA-88FC-31C3C03CD77E}">
      <dgm:prSet/>
      <dgm:spPr/>
      <dgm:t>
        <a:bodyPr/>
        <a:lstStyle/>
        <a:p>
          <a:endParaRPr lang="ru-RU"/>
        </a:p>
      </dgm:t>
    </dgm:pt>
    <dgm:pt modelId="{4F4151FE-EF27-49A0-9FC8-E7F40283D6C5}" type="pres">
      <dgm:prSet presAssocID="{C6D43CC4-59A4-423A-84D7-A15A502006C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107D80D-670A-4302-A44C-E76A51A946C4}" type="pres">
      <dgm:prSet presAssocID="{273CF965-8860-41D8-8C3D-0CF47E10427E}" presName="parentText" presStyleLbl="node1" presStyleIdx="0" presStyleCnt="1" custLinFactNeighborX="1178" custLinFactNeighborY="-207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DB00F7-F415-4885-93AF-F382E2C62623}" type="presOf" srcId="{273CF965-8860-41D8-8C3D-0CF47E10427E}" destId="{8107D80D-670A-4302-A44C-E76A51A946C4}" srcOrd="0" destOrd="0" presId="urn:microsoft.com/office/officeart/2005/8/layout/vList2"/>
    <dgm:cxn modelId="{8CE69A90-F34B-49DA-88FC-31C3C03CD77E}" srcId="{C6D43CC4-59A4-423A-84D7-A15A502006C2}" destId="{273CF965-8860-41D8-8C3D-0CF47E10427E}" srcOrd="0" destOrd="0" parTransId="{221C0DB5-4A52-45FD-899B-32C573E388FB}" sibTransId="{F0DBC0DE-1DBD-4E24-9B7D-ADCD6DC61774}"/>
    <dgm:cxn modelId="{43B2A69E-D6A7-46E1-A841-92E67A6894D8}" type="presOf" srcId="{C6D43CC4-59A4-423A-84D7-A15A502006C2}" destId="{4F4151FE-EF27-49A0-9FC8-E7F40283D6C5}" srcOrd="0" destOrd="0" presId="urn:microsoft.com/office/officeart/2005/8/layout/vList2"/>
    <dgm:cxn modelId="{A3539BE9-C51A-4F93-B71E-3AEA0D5182A9}" type="presParOf" srcId="{4F4151FE-EF27-49A0-9FC8-E7F40283D6C5}" destId="{8107D80D-670A-4302-A44C-E76A51A946C4}" srcOrd="0" destOrd="0" presId="urn:microsoft.com/office/officeart/2005/8/layout/vList2"/>
  </dgm:cxnLst>
  <dgm:bg>
    <a:solidFill>
      <a:srgbClr val="FFFF00"/>
    </a:solidFill>
  </dgm:bg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EF05116-A38E-484A-979D-64FEA0D5A0AA}" type="doc">
      <dgm:prSet loTypeId="urn:microsoft.com/office/officeart/2005/8/layout/hProcess9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F10BF2C-C525-4C2F-B1DF-A09CBF861DFC}">
      <dgm:prSet/>
      <dgm:spPr/>
      <dgm:t>
        <a:bodyPr/>
        <a:lstStyle/>
        <a:p>
          <a:pPr rtl="0"/>
          <a:r>
            <a:rPr lang="ru-RU" b="1" i="0" u="sng" baseline="0" dirty="0" smtClean="0"/>
            <a:t>ENTROPIYA</a:t>
          </a:r>
          <a:endParaRPr lang="ru-RU" b="0" i="0" baseline="0" dirty="0"/>
        </a:p>
      </dgm:t>
    </dgm:pt>
    <dgm:pt modelId="{22B60DCA-CCB3-414D-A516-4DC8C7C03E74}" type="parTrans" cxnId="{A72575DF-4E41-40F1-90C3-5AA13D350449}">
      <dgm:prSet/>
      <dgm:spPr/>
      <dgm:t>
        <a:bodyPr/>
        <a:lstStyle/>
        <a:p>
          <a:endParaRPr lang="ru-RU"/>
        </a:p>
      </dgm:t>
    </dgm:pt>
    <dgm:pt modelId="{77B61525-9189-453B-8509-DDD9F60709DC}" type="sibTrans" cxnId="{A72575DF-4E41-40F1-90C3-5AA13D350449}">
      <dgm:prSet/>
      <dgm:spPr/>
      <dgm:t>
        <a:bodyPr/>
        <a:lstStyle/>
        <a:p>
          <a:endParaRPr lang="ru-RU"/>
        </a:p>
      </dgm:t>
    </dgm:pt>
    <dgm:pt modelId="{6310E072-783F-4D11-8323-4D8DDD61AA4A}" type="pres">
      <dgm:prSet presAssocID="{EEF05116-A38E-484A-979D-64FEA0D5A0AA}" presName="CompostProcess" presStyleCnt="0">
        <dgm:presLayoutVars>
          <dgm:dir/>
          <dgm:resizeHandles val="exact"/>
        </dgm:presLayoutVars>
      </dgm:prSet>
      <dgm:spPr/>
    </dgm:pt>
    <dgm:pt modelId="{589089FB-6576-4DE5-8706-8B0E61D0A85D}" type="pres">
      <dgm:prSet presAssocID="{EEF05116-A38E-484A-979D-64FEA0D5A0AA}" presName="arrow" presStyleLbl="bgShp" presStyleIdx="0" presStyleCnt="1"/>
      <dgm:spPr/>
    </dgm:pt>
    <dgm:pt modelId="{ECE929CA-B597-42D2-942C-A6EE6227C44E}" type="pres">
      <dgm:prSet presAssocID="{EEF05116-A38E-484A-979D-64FEA0D5A0AA}" presName="linearProcess" presStyleCnt="0"/>
      <dgm:spPr/>
    </dgm:pt>
    <dgm:pt modelId="{5E7D20A9-3B51-4FCF-A9DB-4918E5DEA8C4}" type="pres">
      <dgm:prSet presAssocID="{BF10BF2C-C525-4C2F-B1DF-A09CBF861DFC}" presName="textNode" presStyleLbl="node1" presStyleIdx="0" presStyleCnt="1" custScaleY="235647" custLinFactNeighborX="-1881" custLinFactNeighborY="-6410">
        <dgm:presLayoutVars>
          <dgm:bulletEnabled val="1"/>
        </dgm:presLayoutVars>
      </dgm:prSet>
      <dgm:spPr/>
    </dgm:pt>
  </dgm:ptLst>
  <dgm:cxnLst>
    <dgm:cxn modelId="{71D83E5C-15DD-4F13-9302-4A44FE3F12F3}" type="presOf" srcId="{EEF05116-A38E-484A-979D-64FEA0D5A0AA}" destId="{6310E072-783F-4D11-8323-4D8DDD61AA4A}" srcOrd="0" destOrd="0" presId="urn:microsoft.com/office/officeart/2005/8/layout/hProcess9"/>
    <dgm:cxn modelId="{A72575DF-4E41-40F1-90C3-5AA13D350449}" srcId="{EEF05116-A38E-484A-979D-64FEA0D5A0AA}" destId="{BF10BF2C-C525-4C2F-B1DF-A09CBF861DFC}" srcOrd="0" destOrd="0" parTransId="{22B60DCA-CCB3-414D-A516-4DC8C7C03E74}" sibTransId="{77B61525-9189-453B-8509-DDD9F60709DC}"/>
    <dgm:cxn modelId="{1D9D82C1-8847-4B38-AF8E-D31D75F64E5D}" type="presOf" srcId="{BF10BF2C-C525-4C2F-B1DF-A09CBF861DFC}" destId="{5E7D20A9-3B51-4FCF-A9DB-4918E5DEA8C4}" srcOrd="0" destOrd="0" presId="urn:microsoft.com/office/officeart/2005/8/layout/hProcess9"/>
    <dgm:cxn modelId="{7F3BA10F-6180-4647-BBD3-E1CC4EED3FCA}" type="presParOf" srcId="{6310E072-783F-4D11-8323-4D8DDD61AA4A}" destId="{589089FB-6576-4DE5-8706-8B0E61D0A85D}" srcOrd="0" destOrd="0" presId="urn:microsoft.com/office/officeart/2005/8/layout/hProcess9"/>
    <dgm:cxn modelId="{73AF6C7D-B962-449F-BE01-21A6437EE7B2}" type="presParOf" srcId="{6310E072-783F-4D11-8323-4D8DDD61AA4A}" destId="{ECE929CA-B597-42D2-942C-A6EE6227C44E}" srcOrd="1" destOrd="0" presId="urn:microsoft.com/office/officeart/2005/8/layout/hProcess9"/>
    <dgm:cxn modelId="{F4847D3C-8BFF-4EF4-9BDD-2353604498F2}" type="presParOf" srcId="{ECE929CA-B597-42D2-942C-A6EE6227C44E}" destId="{5E7D20A9-3B51-4FCF-A9DB-4918E5DEA8C4}" srcOrd="0" destOrd="0" presId="urn:microsoft.com/office/officeart/2005/8/layout/hProcess9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7D3DC6D-1E9F-4410-ACCF-4A45FD4D74A9}" type="doc">
      <dgm:prSet loTypeId="urn:microsoft.com/office/officeart/2005/8/layout/lProcess3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448769-3C8A-4BC0-AB84-4EEAD0DF4094}">
      <dgm:prSet/>
      <dgm:spPr>
        <a:solidFill>
          <a:srgbClr val="00B05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dirty="0" err="1" smtClean="0"/>
            <a:t>Entropiya</a:t>
          </a:r>
          <a:r>
            <a:rPr lang="en-US" dirty="0" smtClean="0"/>
            <a:t>  </a:t>
          </a:r>
          <a:r>
            <a:rPr lang="en-US" dirty="0" err="1" smtClean="0"/>
            <a:t>tushunchasi</a:t>
          </a:r>
          <a:r>
            <a:rPr lang="en-US" dirty="0" smtClean="0"/>
            <a:t>  </a:t>
          </a:r>
          <a:r>
            <a:rPr lang="en-US" dirty="0" err="1" smtClean="0"/>
            <a:t>termodinamik</a:t>
          </a:r>
          <a:r>
            <a:rPr lang="en-US" dirty="0" smtClean="0"/>
            <a:t>  </a:t>
          </a:r>
          <a:r>
            <a:rPr lang="en-US" dirty="0" err="1" smtClean="0"/>
            <a:t>hisoblar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</a:t>
          </a:r>
          <a:r>
            <a:rPr lang="en-US" dirty="0" err="1" smtClean="0"/>
            <a:t>qulay</a:t>
          </a:r>
          <a:r>
            <a:rPr lang="en-US" dirty="0" smtClean="0"/>
            <a:t> </a:t>
          </a:r>
          <a:r>
            <a:rPr lang="en-US" dirty="0" err="1" smtClean="0"/>
            <a:t>bo‘lgan</a:t>
          </a:r>
          <a:r>
            <a:rPr lang="en-US" dirty="0" smtClean="0"/>
            <a:t> T-s   </a:t>
          </a:r>
          <a:r>
            <a:rPr lang="en-US" dirty="0" err="1" smtClean="0"/>
            <a:t>diagrammani</a:t>
          </a:r>
          <a:r>
            <a:rPr lang="en-US" dirty="0" smtClean="0"/>
            <a:t>  </a:t>
          </a:r>
          <a:r>
            <a:rPr lang="en-US" dirty="0" err="1" smtClean="0"/>
            <a:t>kiritish</a:t>
          </a:r>
          <a:r>
            <a:rPr lang="en-US" dirty="0" smtClean="0"/>
            <a:t>  </a:t>
          </a:r>
          <a:r>
            <a:rPr lang="en-US" dirty="0" err="1" smtClean="0"/>
            <a:t>imkonini</a:t>
          </a:r>
          <a:r>
            <a:rPr lang="en-US" dirty="0" smtClean="0"/>
            <a:t> </a:t>
          </a:r>
          <a:r>
            <a:rPr lang="en-US" dirty="0" err="1" smtClean="0"/>
            <a:t>beradi</a:t>
          </a:r>
          <a:r>
            <a:rPr lang="en-US" dirty="0" smtClean="0"/>
            <a:t>.  </a:t>
          </a:r>
          <a:r>
            <a:rPr lang="en-US" dirty="0" err="1" smtClean="0"/>
            <a:t>Bunda</a:t>
          </a:r>
          <a:r>
            <a:rPr lang="en-US" dirty="0" smtClean="0"/>
            <a:t> </a:t>
          </a:r>
          <a:r>
            <a:rPr lang="en-US" dirty="0" err="1" smtClean="0"/>
            <a:t>termodinamik</a:t>
          </a:r>
          <a:r>
            <a:rPr lang="en-US" dirty="0" smtClean="0"/>
            <a:t>  </a:t>
          </a:r>
          <a:r>
            <a:rPr lang="en-US" dirty="0" err="1" smtClean="0"/>
            <a:t>sistema</a:t>
          </a:r>
          <a:r>
            <a:rPr lang="en-US" dirty="0" smtClean="0"/>
            <a:t> </a:t>
          </a:r>
          <a:r>
            <a:rPr lang="en-US" dirty="0" err="1" smtClean="0"/>
            <a:t>holati</a:t>
          </a:r>
          <a:r>
            <a:rPr lang="en-US" dirty="0" smtClean="0"/>
            <a:t> </a:t>
          </a:r>
          <a:r>
            <a:rPr lang="en-US" dirty="0" err="1" smtClean="0"/>
            <a:t>nuqta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,  </a:t>
          </a:r>
          <a:r>
            <a:rPr lang="en-US" dirty="0" err="1" smtClean="0"/>
            <a:t>muvozanatdagi</a:t>
          </a:r>
          <a:r>
            <a:rPr lang="en-US" dirty="0" smtClean="0"/>
            <a:t>  </a:t>
          </a:r>
          <a:r>
            <a:rPr lang="en-US" dirty="0" err="1" smtClean="0"/>
            <a:t>termodinamik</a:t>
          </a:r>
          <a:r>
            <a:rPr lang="en-US" dirty="0" smtClean="0"/>
            <a:t>  </a:t>
          </a:r>
          <a:r>
            <a:rPr lang="en-US" dirty="0" err="1" smtClean="0"/>
            <a:t>jarayon</a:t>
          </a:r>
          <a:r>
            <a:rPr lang="en-US" dirty="0" smtClean="0"/>
            <a:t> </a:t>
          </a:r>
          <a:r>
            <a:rPr lang="en-US" dirty="0" err="1" smtClean="0"/>
            <a:t>esa</a:t>
          </a:r>
          <a:r>
            <a:rPr lang="en-US" dirty="0" smtClean="0"/>
            <a:t>   </a:t>
          </a:r>
          <a:r>
            <a:rPr lang="en-US" dirty="0" err="1" smtClean="0"/>
            <a:t>chiziq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ifodalanadi</a:t>
          </a:r>
          <a:endParaRPr lang="ru-RU" dirty="0"/>
        </a:p>
      </dgm:t>
    </dgm:pt>
    <dgm:pt modelId="{5810FEC7-CE0E-457A-B3DD-F3F4B4828C23}" type="parTrans" cxnId="{F663E352-FF2B-484B-B14F-C8F63A34A3B1}">
      <dgm:prSet/>
      <dgm:spPr/>
      <dgm:t>
        <a:bodyPr/>
        <a:lstStyle/>
        <a:p>
          <a:endParaRPr lang="ru-RU"/>
        </a:p>
      </dgm:t>
    </dgm:pt>
    <dgm:pt modelId="{500EC7F1-B8C1-4315-BDEE-7613735CBA81}" type="sibTrans" cxnId="{F663E352-FF2B-484B-B14F-C8F63A34A3B1}">
      <dgm:prSet/>
      <dgm:spPr/>
      <dgm:t>
        <a:bodyPr/>
        <a:lstStyle/>
        <a:p>
          <a:endParaRPr lang="ru-RU"/>
        </a:p>
      </dgm:t>
    </dgm:pt>
    <dgm:pt modelId="{8956B736-1599-4776-A50C-37203B0A54F3}" type="pres">
      <dgm:prSet presAssocID="{47D3DC6D-1E9F-4410-ACCF-4A45FD4D74A9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DA844B65-524A-41BB-85B3-DD4B47308AE6}" type="pres">
      <dgm:prSet presAssocID="{33448769-3C8A-4BC0-AB84-4EEAD0DF4094}" presName="horFlow" presStyleCnt="0"/>
      <dgm:spPr/>
    </dgm:pt>
    <dgm:pt modelId="{C879F1BB-6233-409A-8861-11B8BE8E845B}" type="pres">
      <dgm:prSet presAssocID="{33448769-3C8A-4BC0-AB84-4EEAD0DF4094}" presName="bigChev" presStyleLbl="node1" presStyleIdx="0" presStyleCnt="1" custScaleX="272541"/>
      <dgm:spPr/>
    </dgm:pt>
  </dgm:ptLst>
  <dgm:cxnLst>
    <dgm:cxn modelId="{82955F78-4C6E-4AA9-A7BB-7F7D01EBC2A2}" type="presOf" srcId="{47D3DC6D-1E9F-4410-ACCF-4A45FD4D74A9}" destId="{8956B736-1599-4776-A50C-37203B0A54F3}" srcOrd="0" destOrd="0" presId="urn:microsoft.com/office/officeart/2005/8/layout/lProcess3"/>
    <dgm:cxn modelId="{D2127544-CFE4-403F-A452-3269A8A6A02D}" type="presOf" srcId="{33448769-3C8A-4BC0-AB84-4EEAD0DF4094}" destId="{C879F1BB-6233-409A-8861-11B8BE8E845B}" srcOrd="0" destOrd="0" presId="urn:microsoft.com/office/officeart/2005/8/layout/lProcess3"/>
    <dgm:cxn modelId="{F663E352-FF2B-484B-B14F-C8F63A34A3B1}" srcId="{47D3DC6D-1E9F-4410-ACCF-4A45FD4D74A9}" destId="{33448769-3C8A-4BC0-AB84-4EEAD0DF4094}" srcOrd="0" destOrd="0" parTransId="{5810FEC7-CE0E-457A-B3DD-F3F4B4828C23}" sibTransId="{500EC7F1-B8C1-4315-BDEE-7613735CBA81}"/>
    <dgm:cxn modelId="{3EA81992-99B6-483F-8EF7-E05321232178}" type="presParOf" srcId="{8956B736-1599-4776-A50C-37203B0A54F3}" destId="{DA844B65-524A-41BB-85B3-DD4B47308AE6}" srcOrd="0" destOrd="0" presId="urn:microsoft.com/office/officeart/2005/8/layout/lProcess3"/>
    <dgm:cxn modelId="{ECCFAF3F-AB3E-4CF3-8B98-FEF8AAA531DF}" type="presParOf" srcId="{DA844B65-524A-41BB-85B3-DD4B47308AE6}" destId="{C879F1BB-6233-409A-8861-11B8BE8E845B}" srcOrd="0" destOrd="0" presId="urn:microsoft.com/office/officeart/2005/8/layout/lProcess3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747F9D5-C8EB-47E7-815B-519431DFAF1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2C410EA-2166-4B42-8B0C-7E0CC3FB3BC6}">
      <dgm:prSet/>
      <dgm:spPr/>
      <dgm:t>
        <a:bodyPr/>
        <a:lstStyle/>
        <a:p>
          <a:pPr algn="ctr" rtl="0"/>
          <a:r>
            <a:rPr lang="en-US" b="1" i="0" baseline="0" dirty="0" err="1" smtClean="0"/>
            <a:t>Termodinamika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ikkinchi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qonunining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matematik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ifodasi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Qaytar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Karno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sikli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uchun</a:t>
          </a:r>
          <a:r>
            <a:rPr lang="en-US" b="1" i="0" baseline="0" dirty="0" smtClean="0"/>
            <a:t>: </a:t>
          </a:r>
          <a:endParaRPr lang="ru-RU" b="0" i="0" baseline="0" dirty="0"/>
        </a:p>
      </dgm:t>
    </dgm:pt>
    <dgm:pt modelId="{AA83AC09-32E9-4948-9EE5-4FAEC0AE0D75}" type="parTrans" cxnId="{352EFF53-6859-407C-B617-C5197822EC3E}">
      <dgm:prSet/>
      <dgm:spPr/>
      <dgm:t>
        <a:bodyPr/>
        <a:lstStyle/>
        <a:p>
          <a:endParaRPr lang="ru-RU"/>
        </a:p>
      </dgm:t>
    </dgm:pt>
    <dgm:pt modelId="{91B6FC28-D8DF-4195-A2F5-9762A264F88D}" type="sibTrans" cxnId="{352EFF53-6859-407C-B617-C5197822EC3E}">
      <dgm:prSet/>
      <dgm:spPr/>
      <dgm:t>
        <a:bodyPr/>
        <a:lstStyle/>
        <a:p>
          <a:endParaRPr lang="ru-RU"/>
        </a:p>
      </dgm:t>
    </dgm:pt>
    <dgm:pt modelId="{34D48BEE-BB56-4C75-A0F2-F2C0E3BA85E7}" type="pres">
      <dgm:prSet presAssocID="{E747F9D5-C8EB-47E7-815B-519431DFAF10}" presName="linear" presStyleCnt="0">
        <dgm:presLayoutVars>
          <dgm:animLvl val="lvl"/>
          <dgm:resizeHandles val="exact"/>
        </dgm:presLayoutVars>
      </dgm:prSet>
      <dgm:spPr/>
    </dgm:pt>
    <dgm:pt modelId="{C59C1B67-AC6C-443F-9ACF-07839D1ED397}" type="pres">
      <dgm:prSet presAssocID="{82C410EA-2166-4B42-8B0C-7E0CC3FB3BC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52EFF53-6859-407C-B617-C5197822EC3E}" srcId="{E747F9D5-C8EB-47E7-815B-519431DFAF10}" destId="{82C410EA-2166-4B42-8B0C-7E0CC3FB3BC6}" srcOrd="0" destOrd="0" parTransId="{AA83AC09-32E9-4948-9EE5-4FAEC0AE0D75}" sibTransId="{91B6FC28-D8DF-4195-A2F5-9762A264F88D}"/>
    <dgm:cxn modelId="{6C753667-CC08-46E2-80ED-D2A80C050679}" type="presOf" srcId="{E747F9D5-C8EB-47E7-815B-519431DFAF10}" destId="{34D48BEE-BB56-4C75-A0F2-F2C0E3BA85E7}" srcOrd="0" destOrd="0" presId="urn:microsoft.com/office/officeart/2005/8/layout/vList2"/>
    <dgm:cxn modelId="{BF266F57-C4B8-4D9C-A8C7-EA8EE315630C}" type="presOf" srcId="{82C410EA-2166-4B42-8B0C-7E0CC3FB3BC6}" destId="{C59C1B67-AC6C-443F-9ACF-07839D1ED397}" srcOrd="0" destOrd="0" presId="urn:microsoft.com/office/officeart/2005/8/layout/vList2"/>
    <dgm:cxn modelId="{A1DDA377-30A9-4B98-A857-59D65E74E8CD}" type="presParOf" srcId="{34D48BEE-BB56-4C75-A0F2-F2C0E3BA85E7}" destId="{C59C1B67-AC6C-443F-9ACF-07839D1ED397}" srcOrd="0" destOrd="0" presId="urn:microsoft.com/office/officeart/2005/8/layout/vList2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ADE3B76-CA4D-4314-A1C0-5FFD4DA6161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17D606F1-0491-490E-A6B9-F3656B66AC68}">
      <dgm:prSet/>
      <dgm:spPr/>
      <dgm:t>
        <a:bodyPr/>
        <a:lstStyle/>
        <a:p>
          <a:pPr rtl="0"/>
          <a:r>
            <a:rPr lang="en-US" b="0" i="0" baseline="0" dirty="0" err="1" smtClean="0"/>
            <a:t>Jismdan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olinayotgan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miqdori</a:t>
          </a:r>
          <a:r>
            <a:rPr lang="en-US" b="0" i="0" baseline="0" dirty="0" smtClean="0"/>
            <a:t> Q</a:t>
          </a:r>
          <a:r>
            <a:rPr lang="en-US" b="0" i="0" baseline="-30000" dirty="0" smtClean="0"/>
            <a:t>2 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manfiy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endParaRPr lang="en-US" b="0" i="0" baseline="0" dirty="0"/>
        </a:p>
      </dgm:t>
    </dgm:pt>
    <dgm:pt modelId="{53C06262-43EE-4454-8135-9198FE2A95BC}" type="parTrans" cxnId="{6A29DF1D-C371-451B-9D30-638CED1EA497}">
      <dgm:prSet/>
      <dgm:spPr/>
      <dgm:t>
        <a:bodyPr/>
        <a:lstStyle/>
        <a:p>
          <a:endParaRPr lang="ru-RU"/>
        </a:p>
      </dgm:t>
    </dgm:pt>
    <dgm:pt modelId="{342CE1B1-078D-4EB1-8B02-CF29CAC057FF}" type="sibTrans" cxnId="{6A29DF1D-C371-451B-9D30-638CED1EA497}">
      <dgm:prSet/>
      <dgm:spPr/>
      <dgm:t>
        <a:bodyPr/>
        <a:lstStyle/>
        <a:p>
          <a:endParaRPr lang="ru-RU"/>
        </a:p>
      </dgm:t>
    </dgm:pt>
    <dgm:pt modelId="{74A50E25-FEC6-4010-A494-8B46D6819983}" type="pres">
      <dgm:prSet presAssocID="{3ADE3B76-CA4D-4314-A1C0-5FFD4DA61617}" presName="linear" presStyleCnt="0">
        <dgm:presLayoutVars>
          <dgm:animLvl val="lvl"/>
          <dgm:resizeHandles val="exact"/>
        </dgm:presLayoutVars>
      </dgm:prSet>
      <dgm:spPr/>
    </dgm:pt>
    <dgm:pt modelId="{D77BF12A-B51D-4952-B765-8086679A9349}" type="pres">
      <dgm:prSet presAssocID="{17D606F1-0491-490E-A6B9-F3656B66AC68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B3241182-3FC1-4851-AA53-F72A5ABFA70C}" type="presOf" srcId="{3ADE3B76-CA4D-4314-A1C0-5FFD4DA61617}" destId="{74A50E25-FEC6-4010-A494-8B46D6819983}" srcOrd="0" destOrd="0" presId="urn:microsoft.com/office/officeart/2005/8/layout/vList2"/>
    <dgm:cxn modelId="{6A29DF1D-C371-451B-9D30-638CED1EA497}" srcId="{3ADE3B76-CA4D-4314-A1C0-5FFD4DA61617}" destId="{17D606F1-0491-490E-A6B9-F3656B66AC68}" srcOrd="0" destOrd="0" parTransId="{53C06262-43EE-4454-8135-9198FE2A95BC}" sibTransId="{342CE1B1-078D-4EB1-8B02-CF29CAC057FF}"/>
    <dgm:cxn modelId="{CBF5C98B-5004-4E91-BA88-EC59EBCBFA4F}" type="presOf" srcId="{17D606F1-0491-490E-A6B9-F3656B66AC68}" destId="{D77BF12A-B51D-4952-B765-8086679A9349}" srcOrd="0" destOrd="0" presId="urn:microsoft.com/office/officeart/2005/8/layout/vList2"/>
    <dgm:cxn modelId="{BB343242-092E-44E9-A2CA-B8ACE6E7F293}" type="presParOf" srcId="{74A50E25-FEC6-4010-A494-8B46D6819983}" destId="{D77BF12A-B51D-4952-B765-8086679A9349}" srcOrd="0" destOrd="0" presId="urn:microsoft.com/office/officeart/2005/8/layout/vList2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0ABEA37-5FD7-4620-8DD9-9D540198D2E0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55631D6-0DDF-4F99-884B-8F90EB542342}">
      <dgm:prSet/>
      <dgm:spPr>
        <a:solidFill>
          <a:srgbClr val="7030A0"/>
        </a:solidFill>
      </dgm:spPr>
      <dgm:t>
        <a:bodyPr/>
        <a:lstStyle/>
        <a:p>
          <a:pPr algn="ctr" rtl="0"/>
          <a:r>
            <a:rPr lang="en-US" dirty="0" err="1" smtClean="0">
              <a:solidFill>
                <a:schemeClr val="bg1"/>
              </a:solidFill>
            </a:rPr>
            <a:t>Ishchi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jism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olgan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yoki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bergan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issiqlik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miqdorining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mazkur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protsess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amalga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oshadigan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absolyut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temperaturaga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nisbati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issiqlikning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keltirilgan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miqdori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deb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ataladi</a:t>
          </a:r>
          <a:r>
            <a:rPr lang="en-US" dirty="0" smtClean="0">
              <a:solidFill>
                <a:schemeClr val="bg1"/>
              </a:solidFill>
            </a:rPr>
            <a:t>. </a:t>
          </a:r>
          <a:r>
            <a:rPr lang="en-US" b="0" i="0" baseline="0" dirty="0" smtClean="0">
              <a:solidFill>
                <a:schemeClr val="bg1"/>
              </a:solidFill>
            </a:rPr>
            <a:t>	</a:t>
          </a:r>
          <a:endParaRPr lang="ru-RU" b="0" i="0" baseline="0" dirty="0">
            <a:solidFill>
              <a:schemeClr val="bg1"/>
            </a:solidFill>
          </a:endParaRPr>
        </a:p>
      </dgm:t>
    </dgm:pt>
    <dgm:pt modelId="{24883594-543F-48FA-B5E6-726D9CEED33B}" type="parTrans" cxnId="{A5C78E86-60E5-42F0-AE00-0EA1719B88CD}">
      <dgm:prSet/>
      <dgm:spPr/>
      <dgm:t>
        <a:bodyPr/>
        <a:lstStyle/>
        <a:p>
          <a:endParaRPr lang="ru-RU"/>
        </a:p>
      </dgm:t>
    </dgm:pt>
    <dgm:pt modelId="{4E66B1F8-8316-4D84-97D3-8379AC189864}" type="sibTrans" cxnId="{A5C78E86-60E5-42F0-AE00-0EA1719B88CD}">
      <dgm:prSet/>
      <dgm:spPr/>
      <dgm:t>
        <a:bodyPr/>
        <a:lstStyle/>
        <a:p>
          <a:endParaRPr lang="ru-RU"/>
        </a:p>
      </dgm:t>
    </dgm:pt>
    <dgm:pt modelId="{73AFCF08-4A1E-47DD-B1BD-4E086D449235}">
      <dgm:prSet custT="1"/>
      <dgm:spPr>
        <a:solidFill>
          <a:srgbClr val="7030A0"/>
        </a:solidFill>
      </dgm:spPr>
      <dgm:t>
        <a:bodyPr/>
        <a:lstStyle/>
        <a:p>
          <a:pPr algn="ctr" rtl="0"/>
          <a:r>
            <a:rPr lang="en-US" sz="3600" dirty="0" err="1" smtClean="0">
              <a:solidFill>
                <a:schemeClr val="bg1"/>
              </a:solidFill>
            </a:rPr>
            <a:t>Qaytar</a:t>
          </a:r>
          <a:r>
            <a:rPr lang="en-US" sz="3600" dirty="0" smtClean="0">
              <a:solidFill>
                <a:schemeClr val="bg1"/>
              </a:solidFill>
            </a:rPr>
            <a:t> </a:t>
          </a:r>
          <a:r>
            <a:rPr lang="en-US" sz="3600" dirty="0" err="1" smtClean="0">
              <a:solidFill>
                <a:schemeClr val="bg1"/>
              </a:solidFill>
            </a:rPr>
            <a:t>Karno</a:t>
          </a:r>
          <a:r>
            <a:rPr lang="en-US" sz="3600" dirty="0" smtClean="0">
              <a:solidFill>
                <a:schemeClr val="bg1"/>
              </a:solidFill>
            </a:rPr>
            <a:t> </a:t>
          </a:r>
          <a:r>
            <a:rPr lang="en-US" sz="3600" dirty="0" err="1" smtClean="0">
              <a:solidFill>
                <a:schemeClr val="bg1"/>
              </a:solidFill>
            </a:rPr>
            <a:t>sikli</a:t>
          </a:r>
          <a:r>
            <a:rPr lang="en-US" sz="3600" dirty="0" smtClean="0">
              <a:solidFill>
                <a:schemeClr val="bg1"/>
              </a:solidFill>
            </a:rPr>
            <a:t> </a:t>
          </a:r>
          <a:r>
            <a:rPr lang="en-US" sz="3600" dirty="0" err="1" smtClean="0">
              <a:solidFill>
                <a:schemeClr val="bg1"/>
              </a:solidFill>
            </a:rPr>
            <a:t>uchun</a:t>
          </a:r>
          <a:r>
            <a:rPr lang="en-US" sz="3600" dirty="0" smtClean="0">
              <a:solidFill>
                <a:schemeClr val="bg1"/>
              </a:solidFill>
            </a:rPr>
            <a:t> </a:t>
          </a:r>
          <a:r>
            <a:rPr lang="en-US" sz="3600" dirty="0" err="1" smtClean="0">
              <a:solidFill>
                <a:schemeClr val="bg1"/>
              </a:solidFill>
            </a:rPr>
            <a:t>issiqlikning</a:t>
          </a:r>
          <a:r>
            <a:rPr lang="en-US" sz="3600" dirty="0" smtClean="0">
              <a:solidFill>
                <a:schemeClr val="bg1"/>
              </a:solidFill>
            </a:rPr>
            <a:t> </a:t>
          </a:r>
          <a:r>
            <a:rPr lang="en-US" sz="3600" dirty="0" err="1" smtClean="0">
              <a:solidFill>
                <a:schemeClr val="bg1"/>
              </a:solidFill>
            </a:rPr>
            <a:t>keltirilgan</a:t>
          </a:r>
          <a:r>
            <a:rPr lang="en-US" sz="3600" dirty="0" smtClean="0">
              <a:solidFill>
                <a:schemeClr val="bg1"/>
              </a:solidFill>
            </a:rPr>
            <a:t> </a:t>
          </a:r>
          <a:r>
            <a:rPr lang="en-US" sz="3600" dirty="0" err="1" smtClean="0">
              <a:solidFill>
                <a:schemeClr val="bg1"/>
              </a:solidFill>
            </a:rPr>
            <a:t>miqdori</a:t>
          </a:r>
          <a:r>
            <a:rPr lang="en-US" sz="3600" dirty="0" smtClean="0">
              <a:solidFill>
                <a:schemeClr val="bg1"/>
              </a:solidFill>
            </a:rPr>
            <a:t> </a:t>
          </a:r>
          <a:r>
            <a:rPr lang="en-US" sz="3600" dirty="0" err="1" smtClean="0">
              <a:solidFill>
                <a:schemeClr val="bg1"/>
              </a:solidFill>
            </a:rPr>
            <a:t>algebraik</a:t>
          </a:r>
          <a:r>
            <a:rPr lang="en-US" sz="3600" dirty="0" smtClean="0">
              <a:solidFill>
                <a:schemeClr val="bg1"/>
              </a:solidFill>
            </a:rPr>
            <a:t> </a:t>
          </a:r>
          <a:r>
            <a:rPr lang="en-US" sz="3600" dirty="0" err="1" smtClean="0">
              <a:solidFill>
                <a:schemeClr val="bg1"/>
              </a:solidFill>
            </a:rPr>
            <a:t>yig’indisi</a:t>
          </a:r>
          <a:r>
            <a:rPr lang="en-US" sz="3600" dirty="0" smtClean="0">
              <a:solidFill>
                <a:schemeClr val="bg1"/>
              </a:solidFill>
            </a:rPr>
            <a:t> </a:t>
          </a:r>
          <a:r>
            <a:rPr lang="en-US" sz="3600" dirty="0" err="1" smtClean="0">
              <a:solidFill>
                <a:schemeClr val="bg1"/>
              </a:solidFill>
            </a:rPr>
            <a:t>nolga</a:t>
          </a:r>
          <a:r>
            <a:rPr lang="en-US" sz="3600" dirty="0" smtClean="0">
              <a:solidFill>
                <a:schemeClr val="bg1"/>
              </a:solidFill>
            </a:rPr>
            <a:t> </a:t>
          </a:r>
          <a:r>
            <a:rPr lang="en-US" sz="3600" dirty="0" err="1" smtClean="0">
              <a:solidFill>
                <a:schemeClr val="bg1"/>
              </a:solidFill>
            </a:rPr>
            <a:t>teng</a:t>
          </a:r>
          <a:endParaRPr lang="ru-RU" sz="3600" b="0" i="0" baseline="0" dirty="0">
            <a:solidFill>
              <a:schemeClr val="bg1"/>
            </a:solidFill>
          </a:endParaRPr>
        </a:p>
      </dgm:t>
    </dgm:pt>
    <dgm:pt modelId="{9924369D-F98A-4105-8EA2-B9B18C8F1AE1}" type="parTrans" cxnId="{3FF9D19A-9859-42CB-8FD8-67EF93F87727}">
      <dgm:prSet/>
      <dgm:spPr/>
      <dgm:t>
        <a:bodyPr/>
        <a:lstStyle/>
        <a:p>
          <a:endParaRPr lang="ru-RU"/>
        </a:p>
      </dgm:t>
    </dgm:pt>
    <dgm:pt modelId="{2894FF29-14DD-413E-95D9-C4132D48583C}" type="sibTrans" cxnId="{3FF9D19A-9859-42CB-8FD8-67EF93F87727}">
      <dgm:prSet/>
      <dgm:spPr/>
      <dgm:t>
        <a:bodyPr/>
        <a:lstStyle/>
        <a:p>
          <a:endParaRPr lang="ru-RU"/>
        </a:p>
      </dgm:t>
    </dgm:pt>
    <dgm:pt modelId="{57EEB36F-508B-4CE4-81D2-DA3F6761E062}" type="pres">
      <dgm:prSet presAssocID="{10ABEA37-5FD7-4620-8DD9-9D540198D2E0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3914B4-DB4C-4FFA-9983-B99AC7FD5217}" type="pres">
      <dgm:prSet presAssocID="{10ABEA37-5FD7-4620-8DD9-9D540198D2E0}" presName="dummyMaxCanvas" presStyleCnt="0">
        <dgm:presLayoutVars/>
      </dgm:prSet>
      <dgm:spPr/>
    </dgm:pt>
    <dgm:pt modelId="{0FFA850A-012C-4C6A-A5EC-ADB4678E1B31}" type="pres">
      <dgm:prSet presAssocID="{10ABEA37-5FD7-4620-8DD9-9D540198D2E0}" presName="TwoNodes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8D421C-EA03-4AE0-907F-EFCDC657E13A}" type="pres">
      <dgm:prSet presAssocID="{10ABEA37-5FD7-4620-8DD9-9D540198D2E0}" presName="TwoNodes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8433C4-CCC2-4E49-9A84-1BD6ECC22C67}" type="pres">
      <dgm:prSet presAssocID="{10ABEA37-5FD7-4620-8DD9-9D540198D2E0}" presName="TwoConn_1-2" presStyleLbl="f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BFA1B4-BE13-4BCC-A21B-6FFAB9463478}" type="pres">
      <dgm:prSet presAssocID="{10ABEA37-5FD7-4620-8DD9-9D540198D2E0}" presName="TwoNodes_1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3CAEA3-A718-4B51-A226-6C6272D38686}" type="pres">
      <dgm:prSet presAssocID="{10ABEA37-5FD7-4620-8DD9-9D540198D2E0}" presName="TwoNodes_2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8B0DA36-03A3-47D6-9907-482F83737D30}" type="presOf" srcId="{755631D6-0DDF-4F99-884B-8F90EB542342}" destId="{0FFA850A-012C-4C6A-A5EC-ADB4678E1B31}" srcOrd="0" destOrd="0" presId="urn:microsoft.com/office/officeart/2005/8/layout/vProcess5"/>
    <dgm:cxn modelId="{B18EDF59-2D68-41E6-8CB9-3F59E733E2CE}" type="presOf" srcId="{10ABEA37-5FD7-4620-8DD9-9D540198D2E0}" destId="{57EEB36F-508B-4CE4-81D2-DA3F6761E062}" srcOrd="0" destOrd="0" presId="urn:microsoft.com/office/officeart/2005/8/layout/vProcess5"/>
    <dgm:cxn modelId="{136F8B64-58EF-495E-8129-4EF74AF98D5F}" type="presOf" srcId="{73AFCF08-4A1E-47DD-B1BD-4E086D449235}" destId="{068D421C-EA03-4AE0-907F-EFCDC657E13A}" srcOrd="0" destOrd="0" presId="urn:microsoft.com/office/officeart/2005/8/layout/vProcess5"/>
    <dgm:cxn modelId="{3FF9D19A-9859-42CB-8FD8-67EF93F87727}" srcId="{10ABEA37-5FD7-4620-8DD9-9D540198D2E0}" destId="{73AFCF08-4A1E-47DD-B1BD-4E086D449235}" srcOrd="1" destOrd="0" parTransId="{9924369D-F98A-4105-8EA2-B9B18C8F1AE1}" sibTransId="{2894FF29-14DD-413E-95D9-C4132D48583C}"/>
    <dgm:cxn modelId="{A5C78E86-60E5-42F0-AE00-0EA1719B88CD}" srcId="{10ABEA37-5FD7-4620-8DD9-9D540198D2E0}" destId="{755631D6-0DDF-4F99-884B-8F90EB542342}" srcOrd="0" destOrd="0" parTransId="{24883594-543F-48FA-B5E6-726D9CEED33B}" sibTransId="{4E66B1F8-8316-4D84-97D3-8379AC189864}"/>
    <dgm:cxn modelId="{FA3B5CB1-BA0E-492C-9AAB-F0B17E80C747}" type="presOf" srcId="{755631D6-0DDF-4F99-884B-8F90EB542342}" destId="{67BFA1B4-BE13-4BCC-A21B-6FFAB9463478}" srcOrd="1" destOrd="0" presId="urn:microsoft.com/office/officeart/2005/8/layout/vProcess5"/>
    <dgm:cxn modelId="{A716BC8E-4EF1-48F8-BDD4-58AF0D39DB94}" type="presOf" srcId="{73AFCF08-4A1E-47DD-B1BD-4E086D449235}" destId="{2D3CAEA3-A718-4B51-A226-6C6272D38686}" srcOrd="1" destOrd="0" presId="urn:microsoft.com/office/officeart/2005/8/layout/vProcess5"/>
    <dgm:cxn modelId="{0D1288A2-ABDE-4F36-A894-C063DFFB5DD2}" type="presOf" srcId="{4E66B1F8-8316-4D84-97D3-8379AC189864}" destId="{0E8433C4-CCC2-4E49-9A84-1BD6ECC22C67}" srcOrd="0" destOrd="0" presId="urn:microsoft.com/office/officeart/2005/8/layout/vProcess5"/>
    <dgm:cxn modelId="{0B7F7198-0716-4385-99D9-5AF59241CDB2}" type="presParOf" srcId="{57EEB36F-508B-4CE4-81D2-DA3F6761E062}" destId="{613914B4-DB4C-4FFA-9983-B99AC7FD5217}" srcOrd="0" destOrd="0" presId="urn:microsoft.com/office/officeart/2005/8/layout/vProcess5"/>
    <dgm:cxn modelId="{8518B630-9831-4A90-AFEE-4E76E3C5B2FD}" type="presParOf" srcId="{57EEB36F-508B-4CE4-81D2-DA3F6761E062}" destId="{0FFA850A-012C-4C6A-A5EC-ADB4678E1B31}" srcOrd="1" destOrd="0" presId="urn:microsoft.com/office/officeart/2005/8/layout/vProcess5"/>
    <dgm:cxn modelId="{2305878D-7761-4E40-AEE5-718717BA0C75}" type="presParOf" srcId="{57EEB36F-508B-4CE4-81D2-DA3F6761E062}" destId="{068D421C-EA03-4AE0-907F-EFCDC657E13A}" srcOrd="2" destOrd="0" presId="urn:microsoft.com/office/officeart/2005/8/layout/vProcess5"/>
    <dgm:cxn modelId="{AB3FAC96-D931-480D-8FA7-117AC8BF5EA5}" type="presParOf" srcId="{57EEB36F-508B-4CE4-81D2-DA3F6761E062}" destId="{0E8433C4-CCC2-4E49-9A84-1BD6ECC22C67}" srcOrd="3" destOrd="0" presId="urn:microsoft.com/office/officeart/2005/8/layout/vProcess5"/>
    <dgm:cxn modelId="{D5671DF0-7EA8-4E03-82A8-24BF00AA7B06}" type="presParOf" srcId="{57EEB36F-508B-4CE4-81D2-DA3F6761E062}" destId="{67BFA1B4-BE13-4BCC-A21B-6FFAB9463478}" srcOrd="4" destOrd="0" presId="urn:microsoft.com/office/officeart/2005/8/layout/vProcess5"/>
    <dgm:cxn modelId="{A7BCF185-B801-4DE5-A5A9-E45505E1790A}" type="presParOf" srcId="{57EEB36F-508B-4CE4-81D2-DA3F6761E062}" destId="{2D3CAEA3-A718-4B51-A226-6C6272D38686}" srcOrd="5" destOrd="0" presId="urn:microsoft.com/office/officeart/2005/8/layout/vProcess5"/>
  </dgm:cxnLst>
  <dgm:bg>
    <a:solidFill>
      <a:srgbClr val="FF0000"/>
    </a:solidFill>
  </dgm:bg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775EA45-C1CE-4637-B2EE-1D621757522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A89028F-22BD-47C0-91E4-95F447FBC806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dirty="0" err="1" smtClean="0"/>
            <a:t>Klauzius</a:t>
          </a:r>
          <a:r>
            <a:rPr lang="en-US" dirty="0" smtClean="0"/>
            <a:t> </a:t>
          </a:r>
          <a:r>
            <a:rPr lang="en-US" dirty="0" err="1" smtClean="0"/>
            <a:t>integrali</a:t>
          </a:r>
          <a:r>
            <a:rPr lang="en-US" dirty="0" smtClean="0"/>
            <a:t> </a:t>
          </a:r>
          <a:endParaRPr lang="ru-RU" dirty="0"/>
        </a:p>
      </dgm:t>
    </dgm:pt>
    <dgm:pt modelId="{FD9E5A98-280B-41BB-9B94-59F283BD4E2C}" type="parTrans" cxnId="{03BE7186-A2B5-4856-B356-98E0006FE21A}">
      <dgm:prSet/>
      <dgm:spPr/>
      <dgm:t>
        <a:bodyPr/>
        <a:lstStyle/>
        <a:p>
          <a:endParaRPr lang="ru-RU"/>
        </a:p>
      </dgm:t>
    </dgm:pt>
    <dgm:pt modelId="{5D7FCE13-94CA-45EE-AAA4-8976C09B8539}" type="sibTrans" cxnId="{03BE7186-A2B5-4856-B356-98E0006FE21A}">
      <dgm:prSet/>
      <dgm:spPr/>
      <dgm:t>
        <a:bodyPr/>
        <a:lstStyle/>
        <a:p>
          <a:endParaRPr lang="ru-RU"/>
        </a:p>
      </dgm:t>
    </dgm:pt>
    <dgm:pt modelId="{B574DDAB-D551-41AA-9629-C9DE34A5B92C}" type="pres">
      <dgm:prSet presAssocID="{0775EA45-C1CE-4637-B2EE-1D621757522C}" presName="linear" presStyleCnt="0">
        <dgm:presLayoutVars>
          <dgm:animLvl val="lvl"/>
          <dgm:resizeHandles val="exact"/>
        </dgm:presLayoutVars>
      </dgm:prSet>
      <dgm:spPr/>
    </dgm:pt>
    <dgm:pt modelId="{F70476E9-2635-4EF8-90D1-23A696C99994}" type="pres">
      <dgm:prSet presAssocID="{4A89028F-22BD-47C0-91E4-95F447FBC806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A119CCC-1D4D-47F9-925B-994EFD836177}" type="presOf" srcId="{4A89028F-22BD-47C0-91E4-95F447FBC806}" destId="{F70476E9-2635-4EF8-90D1-23A696C99994}" srcOrd="0" destOrd="0" presId="urn:microsoft.com/office/officeart/2005/8/layout/vList2"/>
    <dgm:cxn modelId="{03BE7186-A2B5-4856-B356-98E0006FE21A}" srcId="{0775EA45-C1CE-4637-B2EE-1D621757522C}" destId="{4A89028F-22BD-47C0-91E4-95F447FBC806}" srcOrd="0" destOrd="0" parTransId="{FD9E5A98-280B-41BB-9B94-59F283BD4E2C}" sibTransId="{5D7FCE13-94CA-45EE-AAA4-8976C09B8539}"/>
    <dgm:cxn modelId="{D43DADF5-D59E-4388-83C8-06BAB12E789E}" type="presOf" srcId="{0775EA45-C1CE-4637-B2EE-1D621757522C}" destId="{B574DDAB-D551-41AA-9629-C9DE34A5B92C}" srcOrd="0" destOrd="0" presId="urn:microsoft.com/office/officeart/2005/8/layout/vList2"/>
    <dgm:cxn modelId="{6EDDAC50-D025-46B1-915B-33D2662E4C71}" type="presParOf" srcId="{B574DDAB-D551-41AA-9629-C9DE34A5B92C}" destId="{F70476E9-2635-4EF8-90D1-23A696C99994}" srcOrd="0" destOrd="0" presId="urn:microsoft.com/office/officeart/2005/8/layout/vList2"/>
  </dgm:cxnLst>
  <dgm:bg/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AA3FCB01-D637-4633-8405-7E57FAC5FEB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0D6071E-BD0A-4310-9D52-D8A06D27D57D}">
      <dgm:prSet custT="1"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algn="ctr" rtl="0"/>
          <a:r>
            <a:rPr lang="en-US" sz="3600" dirty="0" err="1" smtClean="0"/>
            <a:t>Klauzius</a:t>
          </a:r>
          <a:r>
            <a:rPr lang="en-US" sz="3600" dirty="0" smtClean="0"/>
            <a:t> </a:t>
          </a:r>
          <a:r>
            <a:rPr lang="en-US" sz="3600" dirty="0" err="1" smtClean="0"/>
            <a:t>ikkinchi</a:t>
          </a:r>
          <a:r>
            <a:rPr lang="en-US" sz="3600" dirty="0" smtClean="0"/>
            <a:t> </a:t>
          </a:r>
          <a:r>
            <a:rPr lang="en-US" sz="3600" dirty="0" err="1" smtClean="0"/>
            <a:t>integrali</a:t>
          </a:r>
          <a:r>
            <a:rPr lang="en-US" sz="3600" dirty="0" smtClean="0"/>
            <a:t> </a:t>
          </a:r>
          <a:endParaRPr lang="ru-RU" sz="3600" dirty="0"/>
        </a:p>
      </dgm:t>
    </dgm:pt>
    <dgm:pt modelId="{9215D390-9838-465F-AA39-89476883792C}" type="parTrans" cxnId="{04ED95F7-2FD9-4621-9F5A-75750759A96C}">
      <dgm:prSet/>
      <dgm:spPr/>
      <dgm:t>
        <a:bodyPr/>
        <a:lstStyle/>
        <a:p>
          <a:endParaRPr lang="ru-RU"/>
        </a:p>
      </dgm:t>
    </dgm:pt>
    <dgm:pt modelId="{8B993961-B940-46B4-8F37-8E322C61FB36}" type="sibTrans" cxnId="{04ED95F7-2FD9-4621-9F5A-75750759A96C}">
      <dgm:prSet/>
      <dgm:spPr/>
      <dgm:t>
        <a:bodyPr/>
        <a:lstStyle/>
        <a:p>
          <a:endParaRPr lang="ru-RU"/>
        </a:p>
      </dgm:t>
    </dgm:pt>
    <dgm:pt modelId="{48DAA87D-D1C9-42DD-873C-8FF7A690190E}" type="pres">
      <dgm:prSet presAssocID="{AA3FCB01-D637-4633-8405-7E57FAC5FEB6}" presName="linear" presStyleCnt="0">
        <dgm:presLayoutVars>
          <dgm:animLvl val="lvl"/>
          <dgm:resizeHandles val="exact"/>
        </dgm:presLayoutVars>
      </dgm:prSet>
      <dgm:spPr/>
    </dgm:pt>
    <dgm:pt modelId="{D06B7701-B758-44FE-85AD-3BF8E124B92D}" type="pres">
      <dgm:prSet presAssocID="{90D6071E-BD0A-4310-9D52-D8A06D27D57D}" presName="parentText" presStyleLbl="node1" presStyleIdx="0" presStyleCnt="1" custScaleY="282202">
        <dgm:presLayoutVars>
          <dgm:chMax val="0"/>
          <dgm:bulletEnabled val="1"/>
        </dgm:presLayoutVars>
      </dgm:prSet>
      <dgm:spPr/>
    </dgm:pt>
  </dgm:ptLst>
  <dgm:cxnLst>
    <dgm:cxn modelId="{A1C855AA-D19C-420A-8142-3DC6B33280C3}" type="presOf" srcId="{90D6071E-BD0A-4310-9D52-D8A06D27D57D}" destId="{D06B7701-B758-44FE-85AD-3BF8E124B92D}" srcOrd="0" destOrd="0" presId="urn:microsoft.com/office/officeart/2005/8/layout/vList2"/>
    <dgm:cxn modelId="{2F8B9965-C995-418C-B6D4-F535D7C54620}" type="presOf" srcId="{AA3FCB01-D637-4633-8405-7E57FAC5FEB6}" destId="{48DAA87D-D1C9-42DD-873C-8FF7A690190E}" srcOrd="0" destOrd="0" presId="urn:microsoft.com/office/officeart/2005/8/layout/vList2"/>
    <dgm:cxn modelId="{04ED95F7-2FD9-4621-9F5A-75750759A96C}" srcId="{AA3FCB01-D637-4633-8405-7E57FAC5FEB6}" destId="{90D6071E-BD0A-4310-9D52-D8A06D27D57D}" srcOrd="0" destOrd="0" parTransId="{9215D390-9838-465F-AA39-89476883792C}" sibTransId="{8B993961-B940-46B4-8F37-8E322C61FB36}"/>
    <dgm:cxn modelId="{7C0475E7-49C6-47BA-ABE5-F48DD9A84ED3}" type="presParOf" srcId="{48DAA87D-D1C9-42DD-873C-8FF7A690190E}" destId="{D06B7701-B758-44FE-85AD-3BF8E124B92D}" srcOrd="0" destOrd="0" presId="urn:microsoft.com/office/officeart/2005/8/layout/vList2"/>
  </dgm:cxnLst>
  <dgm:bg/>
  <dgm:whole/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E0C7CFD9-52B4-4792-932F-F35F1B2E55A9}" type="doc">
      <dgm:prSet loTypeId="urn:microsoft.com/office/officeart/2005/8/layout/pyramid2" loCatId="pyramid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C2D0201-ED12-466C-B629-6B53B8D6719F}">
      <dgm:prSet/>
      <dgm:spPr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Muvozanat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holatga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erishgandan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so’ng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o’z-o’zidan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sodir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to’xtaydi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sistema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muvozanat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holatda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</a:t>
          </a:r>
          <a:r>
            <a:rPr lang="en-US" b="0" i="0" baseline="0" dirty="0" smtClean="0"/>
            <a:t>. </a:t>
          </a:r>
          <a:endParaRPr lang="ru-RU" b="0" i="0" baseline="0" dirty="0"/>
        </a:p>
      </dgm:t>
    </dgm:pt>
    <dgm:pt modelId="{4409CA81-A3EF-4517-ADCA-6046BB3450E8}" type="parTrans" cxnId="{756DD704-D7F9-4A66-8878-AFE66B6C5169}">
      <dgm:prSet/>
      <dgm:spPr/>
      <dgm:t>
        <a:bodyPr/>
        <a:lstStyle/>
        <a:p>
          <a:endParaRPr lang="ru-RU"/>
        </a:p>
      </dgm:t>
    </dgm:pt>
    <dgm:pt modelId="{E88238AB-3BDB-4BDF-8B23-B4FBCF3B9CD5}" type="sibTrans" cxnId="{756DD704-D7F9-4A66-8878-AFE66B6C5169}">
      <dgm:prSet/>
      <dgm:spPr/>
      <dgm:t>
        <a:bodyPr/>
        <a:lstStyle/>
        <a:p>
          <a:endParaRPr lang="ru-RU"/>
        </a:p>
      </dgm:t>
    </dgm:pt>
    <dgm:pt modelId="{56D19898-15CD-4E90-BCB1-281DEE7E82F0}">
      <dgm:prSet/>
      <dgm:spPr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smtClean="0"/>
            <a:t>dS≥0 </a:t>
          </a:r>
          <a:r>
            <a:rPr lang="en-US" b="0" i="0" baseline="0" dirty="0" err="1" smtClean="0"/>
            <a:t>munosabatga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asosan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entropiya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ortadigan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protsesslargina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amalga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oshishi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mumkin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Demak</a:t>
          </a:r>
          <a:r>
            <a:rPr lang="en-US" b="0" i="0" baseline="0" dirty="0" smtClean="0"/>
            <a:t>, dS≥0 </a:t>
          </a:r>
          <a:r>
            <a:rPr lang="en-US" b="0" i="0" baseline="0" dirty="0" err="1" smtClean="0"/>
            <a:t>munosabat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amalga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oshishi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mumkin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yo’nalishini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ko’rsatadi</a:t>
          </a:r>
          <a:r>
            <a:rPr lang="en-US" b="0" i="0" baseline="0" dirty="0" smtClean="0"/>
            <a:t>. Bu </a:t>
          </a:r>
          <a:r>
            <a:rPr lang="en-US" b="0" i="0" baseline="0" dirty="0" err="1" smtClean="0"/>
            <a:t>esa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termodinamika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ikinchi</a:t>
          </a:r>
          <a:r>
            <a:rPr lang="en-US" b="0" i="0" baseline="0" dirty="0" smtClean="0"/>
            <a:t> bosh </a:t>
          </a:r>
          <a:r>
            <a:rPr lang="en-US" b="0" i="0" baseline="0" dirty="0" err="1" smtClean="0"/>
            <a:t>qonunining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mazmunidir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SHu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sababli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izolatsiyalangan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sistemadagi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tabiiy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entropiyasi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ortadigan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yo’nalishda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amalga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oshadi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deb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ta’riflanadigan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entropiyaning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ortish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qonunini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termodinamikaning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ikkinchi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qonuni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ataladi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Entropiyaning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ortib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borishi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qaytmas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protsesslarda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izolatsiyalangan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sistemaning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bajarish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qobiliyatini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kamayshiga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keladi</a:t>
          </a:r>
          <a:r>
            <a:rPr lang="en-US" b="0" i="0" baseline="0" dirty="0" smtClean="0"/>
            <a:t>. </a:t>
          </a:r>
          <a:endParaRPr lang="en-US" b="0" i="0" baseline="0" dirty="0"/>
        </a:p>
      </dgm:t>
    </dgm:pt>
    <dgm:pt modelId="{467C0601-6712-4FAE-9DB0-24B3DEA71737}" type="parTrans" cxnId="{0A6A8635-5F25-4588-9C85-1ECC347D1679}">
      <dgm:prSet/>
      <dgm:spPr/>
      <dgm:t>
        <a:bodyPr/>
        <a:lstStyle/>
        <a:p>
          <a:endParaRPr lang="ru-RU"/>
        </a:p>
      </dgm:t>
    </dgm:pt>
    <dgm:pt modelId="{50980DEB-4393-452F-9F4F-C7D9CB61760C}" type="sibTrans" cxnId="{0A6A8635-5F25-4588-9C85-1ECC347D1679}">
      <dgm:prSet/>
      <dgm:spPr/>
      <dgm:t>
        <a:bodyPr/>
        <a:lstStyle/>
        <a:p>
          <a:endParaRPr lang="ru-RU"/>
        </a:p>
      </dgm:t>
    </dgm:pt>
    <dgm:pt modelId="{1134945E-E531-41DE-A245-B4E4BCC1A1F7}">
      <dgm:prSet/>
      <dgm:spPr/>
      <dgm:t>
        <a:bodyPr/>
        <a:lstStyle/>
        <a:p>
          <a:pPr rtl="0"/>
          <a:r>
            <a:rPr lang="en-US" b="0" i="0" baseline="0" dirty="0" err="1" smtClean="0"/>
            <a:t>Bir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xil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sharoitda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porshen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dvigatel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tsilindri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devorlari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orasida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ishqalanish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qanchalik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kam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bo’lsa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olingan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shunchalik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katta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Lekin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ishqalanish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tipik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qaytmas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iborat</a:t>
          </a:r>
          <a:r>
            <a:rPr lang="en-US" b="0" i="0" baseline="0" dirty="0" smtClean="0"/>
            <a:t>.</a:t>
          </a:r>
          <a:r>
            <a:rPr lang="ru-RU" b="0" i="0" baseline="0" dirty="0" smtClean="0"/>
            <a:t> </a:t>
          </a:r>
          <a:endParaRPr lang="ru-RU" b="0" i="0" baseline="0" dirty="0"/>
        </a:p>
      </dgm:t>
    </dgm:pt>
    <dgm:pt modelId="{F42C93D1-5A98-42EA-A5F8-C8BA505EA76D}" type="parTrans" cxnId="{A766CBAA-1538-4D76-BE4C-50DEE99D115D}">
      <dgm:prSet/>
      <dgm:spPr/>
      <dgm:t>
        <a:bodyPr/>
        <a:lstStyle/>
        <a:p>
          <a:endParaRPr lang="ru-RU"/>
        </a:p>
      </dgm:t>
    </dgm:pt>
    <dgm:pt modelId="{F1AF925F-BD55-4685-90A7-B67F3560A993}" type="sibTrans" cxnId="{A766CBAA-1538-4D76-BE4C-50DEE99D115D}">
      <dgm:prSet/>
      <dgm:spPr/>
      <dgm:t>
        <a:bodyPr/>
        <a:lstStyle/>
        <a:p>
          <a:endParaRPr lang="ru-RU"/>
        </a:p>
      </dgm:t>
    </dgm:pt>
    <dgm:pt modelId="{1AAD6C61-49A8-40DC-AA9B-9587E04B2B30}" type="pres">
      <dgm:prSet presAssocID="{E0C7CFD9-52B4-4792-932F-F35F1B2E55A9}" presName="compositeShape" presStyleCnt="0">
        <dgm:presLayoutVars>
          <dgm:dir/>
          <dgm:resizeHandles/>
        </dgm:presLayoutVars>
      </dgm:prSet>
      <dgm:spPr/>
    </dgm:pt>
    <dgm:pt modelId="{947D4503-335E-4CA0-8E14-43025FCF908F}" type="pres">
      <dgm:prSet presAssocID="{E0C7CFD9-52B4-4792-932F-F35F1B2E55A9}" presName="pyramid" presStyleLbl="node1" presStyleIdx="0" presStyleCnt="1"/>
      <dgm:spPr>
        <a:solidFill>
          <a:srgbClr val="FFFF00"/>
        </a:solidFill>
        <a:ln>
          <a:solidFill>
            <a:srgbClr val="FF0000"/>
          </a:solidFill>
        </a:ln>
      </dgm:spPr>
    </dgm:pt>
    <dgm:pt modelId="{854638EC-DBBA-4155-88F0-D0142FD0521B}" type="pres">
      <dgm:prSet presAssocID="{E0C7CFD9-52B4-4792-932F-F35F1B2E55A9}" presName="theList" presStyleCnt="0"/>
      <dgm:spPr/>
    </dgm:pt>
    <dgm:pt modelId="{75C29299-49A6-4085-B1EE-B610C8F107EF}" type="pres">
      <dgm:prSet presAssocID="{8C2D0201-ED12-466C-B629-6B53B8D6719F}" presName="aNode" presStyleLbl="fgAcc1" presStyleIdx="0" presStyleCnt="3" custScaleX="253657">
        <dgm:presLayoutVars>
          <dgm:bulletEnabled val="1"/>
        </dgm:presLayoutVars>
      </dgm:prSet>
      <dgm:spPr/>
    </dgm:pt>
    <dgm:pt modelId="{43167F37-EF68-4D4E-959C-4EF6EC40C48D}" type="pres">
      <dgm:prSet presAssocID="{8C2D0201-ED12-466C-B629-6B53B8D6719F}" presName="aSpace" presStyleCnt="0"/>
      <dgm:spPr/>
    </dgm:pt>
    <dgm:pt modelId="{3219C333-86EE-4097-8EE6-1787606F94E5}" type="pres">
      <dgm:prSet presAssocID="{56D19898-15CD-4E90-BCB1-281DEE7E82F0}" presName="aNode" presStyleLbl="fgAcc1" presStyleIdx="1" presStyleCnt="3" custScaleX="254345" custScaleY="183556">
        <dgm:presLayoutVars>
          <dgm:bulletEnabled val="1"/>
        </dgm:presLayoutVars>
      </dgm:prSet>
      <dgm:spPr/>
    </dgm:pt>
    <dgm:pt modelId="{B3466E64-6522-48D9-8737-D9DB98EA198A}" type="pres">
      <dgm:prSet presAssocID="{56D19898-15CD-4E90-BCB1-281DEE7E82F0}" presName="aSpace" presStyleCnt="0"/>
      <dgm:spPr/>
    </dgm:pt>
    <dgm:pt modelId="{9BD136B1-CB72-4CC5-8507-1B1F7382C81B}" type="pres">
      <dgm:prSet presAssocID="{1134945E-E531-41DE-A245-B4E4BCC1A1F7}" presName="aNode" presStyleLbl="fgAcc1" presStyleIdx="2" presStyleCnt="3" custScaleX="254345">
        <dgm:presLayoutVars>
          <dgm:bulletEnabled val="1"/>
        </dgm:presLayoutVars>
      </dgm:prSet>
      <dgm:spPr/>
    </dgm:pt>
    <dgm:pt modelId="{F67024F1-408A-4D5C-96A9-2F557594B5D1}" type="pres">
      <dgm:prSet presAssocID="{1134945E-E531-41DE-A245-B4E4BCC1A1F7}" presName="aSpace" presStyleCnt="0"/>
      <dgm:spPr/>
    </dgm:pt>
  </dgm:ptLst>
  <dgm:cxnLst>
    <dgm:cxn modelId="{0A6A8635-5F25-4588-9C85-1ECC347D1679}" srcId="{E0C7CFD9-52B4-4792-932F-F35F1B2E55A9}" destId="{56D19898-15CD-4E90-BCB1-281DEE7E82F0}" srcOrd="1" destOrd="0" parTransId="{467C0601-6712-4FAE-9DB0-24B3DEA71737}" sibTransId="{50980DEB-4393-452F-9F4F-C7D9CB61760C}"/>
    <dgm:cxn modelId="{756DD704-D7F9-4A66-8878-AFE66B6C5169}" srcId="{E0C7CFD9-52B4-4792-932F-F35F1B2E55A9}" destId="{8C2D0201-ED12-466C-B629-6B53B8D6719F}" srcOrd="0" destOrd="0" parTransId="{4409CA81-A3EF-4517-ADCA-6046BB3450E8}" sibTransId="{E88238AB-3BDB-4BDF-8B23-B4FBCF3B9CD5}"/>
    <dgm:cxn modelId="{F9F72272-9DCD-48CC-B0D5-A7EEDB5C5C39}" type="presOf" srcId="{8C2D0201-ED12-466C-B629-6B53B8D6719F}" destId="{75C29299-49A6-4085-B1EE-B610C8F107EF}" srcOrd="0" destOrd="0" presId="urn:microsoft.com/office/officeart/2005/8/layout/pyramid2"/>
    <dgm:cxn modelId="{402B5C51-C396-4906-B5E6-0DC8B896173E}" type="presOf" srcId="{56D19898-15CD-4E90-BCB1-281DEE7E82F0}" destId="{3219C333-86EE-4097-8EE6-1787606F94E5}" srcOrd="0" destOrd="0" presId="urn:microsoft.com/office/officeart/2005/8/layout/pyramid2"/>
    <dgm:cxn modelId="{0E6DB589-72D0-452D-A4C6-F71F5AE9E4A9}" type="presOf" srcId="{E0C7CFD9-52B4-4792-932F-F35F1B2E55A9}" destId="{1AAD6C61-49A8-40DC-AA9B-9587E04B2B30}" srcOrd="0" destOrd="0" presId="urn:microsoft.com/office/officeart/2005/8/layout/pyramid2"/>
    <dgm:cxn modelId="{A766CBAA-1538-4D76-BE4C-50DEE99D115D}" srcId="{E0C7CFD9-52B4-4792-932F-F35F1B2E55A9}" destId="{1134945E-E531-41DE-A245-B4E4BCC1A1F7}" srcOrd="2" destOrd="0" parTransId="{F42C93D1-5A98-42EA-A5F8-C8BA505EA76D}" sibTransId="{F1AF925F-BD55-4685-90A7-B67F3560A993}"/>
    <dgm:cxn modelId="{845DA3EC-45B0-40D3-8142-2B444DB89E16}" type="presOf" srcId="{1134945E-E531-41DE-A245-B4E4BCC1A1F7}" destId="{9BD136B1-CB72-4CC5-8507-1B1F7382C81B}" srcOrd="0" destOrd="0" presId="urn:microsoft.com/office/officeart/2005/8/layout/pyramid2"/>
    <dgm:cxn modelId="{22C1036C-0ACA-4F6A-9095-600B77958805}" type="presParOf" srcId="{1AAD6C61-49A8-40DC-AA9B-9587E04B2B30}" destId="{947D4503-335E-4CA0-8E14-43025FCF908F}" srcOrd="0" destOrd="0" presId="urn:microsoft.com/office/officeart/2005/8/layout/pyramid2"/>
    <dgm:cxn modelId="{978EFEC9-8C06-4F23-9C54-8509DEF9B43D}" type="presParOf" srcId="{1AAD6C61-49A8-40DC-AA9B-9587E04B2B30}" destId="{854638EC-DBBA-4155-88F0-D0142FD0521B}" srcOrd="1" destOrd="0" presId="urn:microsoft.com/office/officeart/2005/8/layout/pyramid2"/>
    <dgm:cxn modelId="{9B616BC4-79AF-496C-9E2F-666DFC2316A1}" type="presParOf" srcId="{854638EC-DBBA-4155-88F0-D0142FD0521B}" destId="{75C29299-49A6-4085-B1EE-B610C8F107EF}" srcOrd="0" destOrd="0" presId="urn:microsoft.com/office/officeart/2005/8/layout/pyramid2"/>
    <dgm:cxn modelId="{3EB266A5-CD03-422E-9B62-5CD88ED37F9A}" type="presParOf" srcId="{854638EC-DBBA-4155-88F0-D0142FD0521B}" destId="{43167F37-EF68-4D4E-959C-4EF6EC40C48D}" srcOrd="1" destOrd="0" presId="urn:microsoft.com/office/officeart/2005/8/layout/pyramid2"/>
    <dgm:cxn modelId="{4C9FD8EB-8808-4F29-9BC7-0039688EE930}" type="presParOf" srcId="{854638EC-DBBA-4155-88F0-D0142FD0521B}" destId="{3219C333-86EE-4097-8EE6-1787606F94E5}" srcOrd="2" destOrd="0" presId="urn:microsoft.com/office/officeart/2005/8/layout/pyramid2"/>
    <dgm:cxn modelId="{4C2F23FA-ABCE-44F8-B35B-C984B252504C}" type="presParOf" srcId="{854638EC-DBBA-4155-88F0-D0142FD0521B}" destId="{B3466E64-6522-48D9-8737-D9DB98EA198A}" srcOrd="3" destOrd="0" presId="urn:microsoft.com/office/officeart/2005/8/layout/pyramid2"/>
    <dgm:cxn modelId="{4624BAB3-02EE-45DC-A644-43AE2D6213DA}" type="presParOf" srcId="{854638EC-DBBA-4155-88F0-D0142FD0521B}" destId="{9BD136B1-CB72-4CC5-8507-1B1F7382C81B}" srcOrd="4" destOrd="0" presId="urn:microsoft.com/office/officeart/2005/8/layout/pyramid2"/>
    <dgm:cxn modelId="{4BE55A7D-7904-4C17-8544-AE209A40CEDC}" type="presParOf" srcId="{854638EC-DBBA-4155-88F0-D0142FD0521B}" destId="{F67024F1-408A-4D5C-96A9-2F557594B5D1}" srcOrd="5" destOrd="0" presId="urn:microsoft.com/office/officeart/2005/8/layout/pyramid2"/>
  </dgm:cxnLst>
  <dgm:bg/>
  <dgm:whole>
    <a:ln>
      <a:solidFill>
        <a:srgbClr val="FF0000"/>
      </a:solidFill>
    </a:ln>
  </dgm:whole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B318AC-E278-4DD4-84CE-755C75CD06E5}" type="datetimeFigureOut">
              <a:rPr lang="ru-RU" smtClean="0"/>
              <a:pPr>
                <a:defRPr/>
              </a:pPr>
              <a:t>05.11.2018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D49AAC49-1D6B-4CAB-90BA-68E2407C1C4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D2B964-7780-4F45-9EF0-FDB6AEA18FC8}" type="datetimeFigureOut">
              <a:rPr lang="ru-RU" smtClean="0"/>
              <a:pPr>
                <a:defRPr/>
              </a:pPr>
              <a:t>05.11.2018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8111C011-A536-4C61-9E0F-BB81A16DF05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7CE23B-F9BA-4D09-8185-DBB6518172DA}" type="datetimeFigureOut">
              <a:rPr lang="ru-RU" smtClean="0"/>
              <a:pPr>
                <a:defRPr/>
              </a:pPr>
              <a:t>05.11.2018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56D8A6-F0B8-4543-9531-C2A4F530E79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070AB9-72F0-4D41-A8AB-18AD3E4AFFD0}" type="datetimeFigureOut">
              <a:rPr lang="ru-RU" smtClean="0"/>
              <a:pPr>
                <a:defRPr/>
              </a:pPr>
              <a:t>05.11.2018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EC6C2C-C66B-4526-88F1-1C468D1115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24E85B-238C-4768-B03E-B4358FF14381}" type="datetimeFigureOut">
              <a:rPr lang="ru-RU" smtClean="0"/>
              <a:pPr>
                <a:defRPr/>
              </a:pPr>
              <a:t>05.11.2018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pPr>
              <a:defRPr/>
            </a:pPr>
            <a:fld id="{D9FEA659-A0EC-4C54-AC23-80D2C899CD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64A0C8-EB2F-4BE9-9F4E-49C786CC214D}" type="datetimeFigureOut">
              <a:rPr lang="ru-RU" smtClean="0"/>
              <a:pPr>
                <a:defRPr/>
              </a:pPr>
              <a:t>05.11.2018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2A19E9-0F43-4554-AE23-26478D8844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BC6117-665E-4065-826B-D786553AEE15}" type="datetimeFigureOut">
              <a:rPr lang="ru-RU" smtClean="0"/>
              <a:pPr>
                <a:defRPr/>
              </a:pPr>
              <a:t>05.11.2018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ECCCE2-5B19-493E-A9A3-0F13E95D2F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1F5E12-7E6C-4CEC-95B8-FB482C37D725}" type="datetimeFigureOut">
              <a:rPr lang="ru-RU" smtClean="0"/>
              <a:pPr>
                <a:defRPr/>
              </a:pPr>
              <a:t>05.11.2018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70C05E-15CF-4E3B-A33B-333932826B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B23D4A-C346-4EC3-9045-40A3E5013143}" type="datetimeFigureOut">
              <a:rPr lang="ru-RU" smtClean="0"/>
              <a:pPr>
                <a:defRPr/>
              </a:pPr>
              <a:t>05.11.2018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12B034-054A-4A5D-946B-7311AAE7FC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6884E5-D772-4287-81F1-01B77B24A710}" type="datetimeFigureOut">
              <a:rPr lang="ru-RU" smtClean="0"/>
              <a:pPr>
                <a:defRPr/>
              </a:pPr>
              <a:t>05.11.2018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03CB8-68B8-4FC5-81A0-DB2D7B3F8E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AF73D6-AB74-4778-BF45-27CFED1497F7}" type="datetimeFigureOut">
              <a:rPr lang="ru-RU" smtClean="0"/>
              <a:pPr>
                <a:defRPr/>
              </a:pPr>
              <a:t>05.11.2018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902C13-2514-41B8-9774-64707A7719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FCCE646-B046-4993-AF09-F6DE73EEAF7B}" type="datetimeFigureOut">
              <a:rPr lang="ru-RU" smtClean="0"/>
              <a:pPr>
                <a:defRPr/>
              </a:pPr>
              <a:t>05.11.2018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954958D-1F61-4E93-8760-D6DA66623EC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diagramLayout" Target="../diagrams/layout3.xml"/><Relationship Id="rId7" Type="http://schemas.openxmlformats.org/officeDocument/2006/relationships/diagramLayout" Target="../diagrams/layout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4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diagramColors" Target="../diagrams/colors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9.xml"/><Relationship Id="rId3" Type="http://schemas.openxmlformats.org/officeDocument/2006/relationships/oleObject" Target="../embeddings/oleObject1.bin"/><Relationship Id="rId7" Type="http://schemas.openxmlformats.org/officeDocument/2006/relationships/diagramLayout" Target="../diagrams/layout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diagramData" Target="../diagrams/data9.x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Relationship Id="rId9" Type="http://schemas.openxmlformats.org/officeDocument/2006/relationships/diagramColors" Target="../diagrams/colors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/><Relationship Id="rId3" Type="http://schemas.openxmlformats.org/officeDocument/2006/relationships/oleObject" Target="../embeddings/oleObject5.bin"/><Relationship Id="rId7" Type="http://schemas.openxmlformats.org/officeDocument/2006/relationships/diagramQuickStyle" Target="../diagrams/quickStyle11.xml"/><Relationship Id="rId12" Type="http://schemas.openxmlformats.org/officeDocument/2006/relationships/diagramColors" Target="../diagrams/colors1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diagramLayout" Target="../diagrams/layout11.xml"/><Relationship Id="rId11" Type="http://schemas.openxmlformats.org/officeDocument/2006/relationships/diagramQuickStyle" Target="../diagrams/quickStyle12.xml"/><Relationship Id="rId5" Type="http://schemas.openxmlformats.org/officeDocument/2006/relationships/diagramData" Target="../diagrams/data11.xml"/><Relationship Id="rId10" Type="http://schemas.openxmlformats.org/officeDocument/2006/relationships/diagramLayout" Target="../diagrams/layout12.xml"/><Relationship Id="rId4" Type="http://schemas.openxmlformats.org/officeDocument/2006/relationships/oleObject" Target="../embeddings/oleObject6.bin"/><Relationship Id="rId9" Type="http://schemas.openxmlformats.org/officeDocument/2006/relationships/diagramData" Target="../diagrams/data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7" Type="http://schemas.openxmlformats.org/officeDocument/2006/relationships/diagramColors" Target="../diagrams/colors1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9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5.xml"/><Relationship Id="rId3" Type="http://schemas.openxmlformats.org/officeDocument/2006/relationships/diagramData" Target="../diagrams/data14.xml"/><Relationship Id="rId7" Type="http://schemas.openxmlformats.org/officeDocument/2006/relationships/oleObject" Target="../embeddings/oleObject10.bin"/><Relationship Id="rId12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diagramColors" Target="../diagrams/colors14.xml"/><Relationship Id="rId11" Type="http://schemas.openxmlformats.org/officeDocument/2006/relationships/diagramColors" Target="../diagrams/colors15.xml"/><Relationship Id="rId5" Type="http://schemas.openxmlformats.org/officeDocument/2006/relationships/diagramQuickStyle" Target="../diagrams/quickStyle14.xml"/><Relationship Id="rId10" Type="http://schemas.openxmlformats.org/officeDocument/2006/relationships/diagramQuickStyle" Target="../diagrams/quickStyle15.xml"/><Relationship Id="rId4" Type="http://schemas.openxmlformats.org/officeDocument/2006/relationships/diagramLayout" Target="../diagrams/layout14.xml"/><Relationship Id="rId9" Type="http://schemas.openxmlformats.org/officeDocument/2006/relationships/diagramLayout" Target="../diagrams/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885117" y="919310"/>
            <a:ext cx="10945812" cy="127317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900" dirty="0" err="1" smtClean="0"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9 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TERMODINAMIKANING IKKINCHI  QONUNINING MOHIYATI</a:t>
            </a:r>
            <a:endParaRPr lang="ru-RU" sz="4400" dirty="0" smtClean="0"/>
          </a:p>
        </p:txBody>
      </p:sp>
      <p:sp>
        <p:nvSpPr>
          <p:cNvPr id="18434" name="Объект 2"/>
          <p:cNvSpPr>
            <a:spLocks noGrp="1"/>
          </p:cNvSpPr>
          <p:nvPr>
            <p:ph idx="1"/>
          </p:nvPr>
        </p:nvSpPr>
        <p:spPr>
          <a:xfrm>
            <a:off x="1092200" y="2377440"/>
            <a:ext cx="10412413" cy="3982085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en-US" sz="6700" dirty="0" err="1" smtClean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67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/>
            <a:r>
              <a:rPr lang="en-US" i="1" dirty="0" err="1" smtClean="0"/>
              <a:t>Asosiy</a:t>
            </a:r>
            <a:r>
              <a:rPr lang="en-US" i="1" dirty="0" smtClean="0"/>
              <a:t> </a:t>
            </a:r>
            <a:r>
              <a:rPr lang="en-US" i="1" dirty="0" err="1" smtClean="0"/>
              <a:t>tushinchalar</a:t>
            </a:r>
            <a:r>
              <a:rPr lang="ru-RU" i="1" dirty="0" smtClean="0"/>
              <a:t>.</a:t>
            </a:r>
            <a:endParaRPr lang="ru-RU" b="1" i="1" dirty="0" smtClean="0"/>
          </a:p>
          <a:p>
            <a:pPr lvl="0" fontAlgn="base" hangingPunct="0"/>
            <a:r>
              <a:rPr lang="ru-RU" i="1" dirty="0" err="1" smtClean="0"/>
              <a:t>Termodinamika</a:t>
            </a:r>
            <a:r>
              <a:rPr lang="ru-RU" i="1" dirty="0" smtClean="0"/>
              <a:t> 2-qonunining </a:t>
            </a:r>
            <a:r>
              <a:rPr lang="ru-RU" i="1" dirty="0" err="1" smtClean="0"/>
              <a:t>umumiy</a:t>
            </a:r>
            <a:r>
              <a:rPr lang="ru-RU" i="1" dirty="0" smtClean="0"/>
              <a:t>  </a:t>
            </a:r>
            <a:r>
              <a:rPr lang="ru-RU" i="1" dirty="0" err="1" smtClean="0"/>
              <a:t>formulirovkasi</a:t>
            </a:r>
            <a:r>
              <a:rPr lang="ru-RU" i="1" dirty="0" smtClean="0"/>
              <a:t> </a:t>
            </a:r>
            <a:endParaRPr lang="ru-RU" dirty="0" smtClean="0"/>
          </a:p>
          <a:p>
            <a:pPr lvl="0" fontAlgn="base" hangingPunct="0"/>
            <a:r>
              <a:rPr lang="ru-RU" i="1" dirty="0" err="1" smtClean="0"/>
              <a:t>Entropiya</a:t>
            </a:r>
            <a:endParaRPr lang="ru-RU" dirty="0" smtClean="0"/>
          </a:p>
          <a:p>
            <a:r>
              <a:rPr lang="en-US" dirty="0" err="1" smtClean="0"/>
              <a:t>Termodinamika</a:t>
            </a:r>
            <a:r>
              <a:rPr lang="en-US" dirty="0" smtClean="0"/>
              <a:t> </a:t>
            </a:r>
            <a:r>
              <a:rPr lang="en-US" dirty="0" err="1" smtClean="0"/>
              <a:t>ikkinchi</a:t>
            </a:r>
            <a:r>
              <a:rPr lang="en-US" dirty="0" smtClean="0"/>
              <a:t> </a:t>
            </a:r>
            <a:r>
              <a:rPr lang="en-US" dirty="0" err="1" smtClean="0"/>
              <a:t>qonunining</a:t>
            </a:r>
            <a:r>
              <a:rPr lang="en-US" dirty="0" smtClean="0"/>
              <a:t>  </a:t>
            </a:r>
            <a:r>
              <a:rPr lang="en-US" dirty="0" err="1" smtClean="0"/>
              <a:t>matematik</a:t>
            </a:r>
            <a:r>
              <a:rPr lang="en-US" dirty="0" smtClean="0"/>
              <a:t> </a:t>
            </a:r>
            <a:r>
              <a:rPr lang="en-US" dirty="0" err="1" smtClean="0"/>
              <a:t>ifodasi</a:t>
            </a:r>
            <a:endParaRPr lang="en-US" sz="9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/>
        </p:nvGraphicFramePr>
        <p:xfrm>
          <a:off x="435429" y="304801"/>
          <a:ext cx="11350171" cy="619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/>
        </p:nvGraphicFramePr>
        <p:xfrm>
          <a:off x="1519311" y="956601"/>
          <a:ext cx="10128738" cy="47689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трелка вправо 3"/>
          <p:cNvSpPr/>
          <p:nvPr/>
        </p:nvSpPr>
        <p:spPr>
          <a:xfrm rot="10800000">
            <a:off x="719121" y="1072661"/>
            <a:ext cx="793834" cy="4768949"/>
          </a:xfrm>
          <a:prstGeom prst="rightArrow">
            <a:avLst>
              <a:gd name="adj1" fmla="val 75000"/>
              <a:gd name="adj2" fmla="val 50000"/>
            </a:avLst>
          </a:prstGeom>
          <a:solidFill>
            <a:schemeClr val="bg1">
              <a:alpha val="90000"/>
            </a:schemeClr>
          </a:solidFill>
          <a:ln>
            <a:solidFill>
              <a:srgbClr val="7030A0">
                <a:alpha val="90000"/>
              </a:srgbClr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3253046" y="522514"/>
          <a:ext cx="6225900" cy="1163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хема 6"/>
          <p:cNvGraphicFramePr/>
          <p:nvPr/>
        </p:nvGraphicFramePr>
        <p:xfrm>
          <a:off x="812800" y="1857829"/>
          <a:ext cx="10624457" cy="4586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/>
        </p:nvGraphicFramePr>
        <p:xfrm>
          <a:off x="2161735" y="407015"/>
          <a:ext cx="9134621" cy="21251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0051" name="Picture 3"/>
          <p:cNvPicPr>
            <a:picLocks noChangeAspect="1" noChangeArrowheads="1"/>
          </p:cNvPicPr>
          <p:nvPr/>
        </p:nvPicPr>
        <p:blipFill>
          <a:blip r:embed="rId6"/>
          <a:srcRect l="38815" t="40769" r="37182" b="32116"/>
          <a:stretch>
            <a:fillRect/>
          </a:stretch>
        </p:blipFill>
        <p:spPr bwMode="auto">
          <a:xfrm>
            <a:off x="3006594" y="2354626"/>
            <a:ext cx="6348421" cy="4032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217714" y="348342"/>
          <a:ext cx="11669486" cy="6037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2161735" y="407015"/>
          <a:ext cx="9134621" cy="21251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8481" name="Picture 1"/>
          <p:cNvPicPr>
            <a:picLocks noChangeAspect="1" noChangeArrowheads="1"/>
          </p:cNvPicPr>
          <p:nvPr/>
        </p:nvPicPr>
        <p:blipFill>
          <a:blip r:embed="rId6"/>
          <a:srcRect l="38707" t="44615" r="33506" b="30000"/>
          <a:stretch>
            <a:fillRect/>
          </a:stretch>
        </p:blipFill>
        <p:spPr bwMode="auto">
          <a:xfrm>
            <a:off x="3036810" y="2377440"/>
            <a:ext cx="6354336" cy="3263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0" y="1"/>
            <a:ext cx="12192000" cy="685800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7457" name="Picture 1"/>
          <p:cNvPicPr>
            <a:picLocks noChangeAspect="1" noChangeArrowheads="1"/>
          </p:cNvPicPr>
          <p:nvPr/>
        </p:nvPicPr>
        <p:blipFill>
          <a:blip r:embed="rId2"/>
          <a:srcRect l="28111" t="45577" r="24208" b="16346"/>
          <a:stretch>
            <a:fillRect/>
          </a:stretch>
        </p:blipFill>
        <p:spPr bwMode="auto">
          <a:xfrm>
            <a:off x="868359" y="1069145"/>
            <a:ext cx="10465084" cy="4698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998806" y="667656"/>
          <a:ext cx="10649243" cy="54658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5171" name="Rectangle 3"/>
          <p:cNvSpPr>
            <a:spLocks noChangeArrowheads="1"/>
          </p:cNvSpPr>
          <p:nvPr/>
        </p:nvSpPr>
        <p:spPr bwMode="auto">
          <a:xfrm>
            <a:off x="0" y="100965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6193" name="Object 1"/>
          <p:cNvGraphicFramePr>
            <a:graphicFrameLocks noChangeAspect="1"/>
          </p:cNvGraphicFramePr>
          <p:nvPr/>
        </p:nvGraphicFramePr>
        <p:xfrm>
          <a:off x="0" y="1123950"/>
          <a:ext cx="123825" cy="238125"/>
        </p:xfrm>
        <a:graphic>
          <a:graphicData uri="http://schemas.openxmlformats.org/presentationml/2006/ole">
            <p:oleObj spid="_x0000_s136193" name="Формула" r:id="rId3" imgW="127000" imgH="241300" progId="Equation.3">
              <p:embed/>
            </p:oleObj>
          </a:graphicData>
        </a:graphic>
      </p:graphicFrame>
      <p:graphicFrame>
        <p:nvGraphicFramePr>
          <p:cNvPr id="136197" name="Object 5"/>
          <p:cNvGraphicFramePr>
            <a:graphicFrameLocks noChangeAspect="1"/>
          </p:cNvGraphicFramePr>
          <p:nvPr/>
        </p:nvGraphicFramePr>
        <p:xfrm>
          <a:off x="3067412" y="1966685"/>
          <a:ext cx="6344200" cy="1023258"/>
        </p:xfrm>
        <a:graphic>
          <a:graphicData uri="http://schemas.openxmlformats.org/presentationml/2006/ole">
            <p:oleObj spid="_x0000_s136197" name="Формула" r:id="rId4" imgW="2438400" imgH="393700" progId="Equation.3">
              <p:embed/>
            </p:oleObj>
          </a:graphicData>
        </a:graphic>
      </p:graphicFrame>
      <p:graphicFrame>
        <p:nvGraphicFramePr>
          <p:cNvPr id="136196" name="Object 4"/>
          <p:cNvGraphicFramePr>
            <a:graphicFrameLocks noChangeAspect="1"/>
          </p:cNvGraphicFramePr>
          <p:nvPr/>
        </p:nvGraphicFramePr>
        <p:xfrm>
          <a:off x="4862284" y="4946649"/>
          <a:ext cx="2828271" cy="830036"/>
        </p:xfrm>
        <a:graphic>
          <a:graphicData uri="http://schemas.openxmlformats.org/presentationml/2006/ole">
            <p:oleObj spid="_x0000_s136196" name="Формула" r:id="rId5" imgW="685800" imgH="203200" progId="Equation.3">
              <p:embed/>
            </p:oleObj>
          </a:graphicData>
        </a:graphic>
      </p:graphicFrame>
      <p:graphicFrame>
        <p:nvGraphicFramePr>
          <p:cNvPr id="11" name="Схема 10"/>
          <p:cNvGraphicFramePr/>
          <p:nvPr/>
        </p:nvGraphicFramePr>
        <p:xfrm>
          <a:off x="2307771" y="304800"/>
          <a:ext cx="8157029" cy="13353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36199" name="Rectangle 7"/>
          <p:cNvSpPr>
            <a:spLocks noChangeArrowheads="1"/>
          </p:cNvSpPr>
          <p:nvPr/>
        </p:nvSpPr>
        <p:spPr bwMode="auto">
          <a:xfrm>
            <a:off x="624114" y="2704192"/>
            <a:ext cx="10595429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	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nisbat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gaz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holati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o‘zgarishi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barqaror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(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muvozanatda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bo‘lganda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holat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funktsiyasining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to‘la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differentsialidir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U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entropiya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deb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atalib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1 kg 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gaz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uchun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s 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deb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belgilanadi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j/ kg K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o‘lchanadi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Demak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entropiya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analitik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usulda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quyidagicha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topiladi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endParaRPr kumimoji="0" lang="ru-RU" sz="2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975565" y="2228333"/>
            <a:ext cx="7795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(9.1)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-конечная звезда 6"/>
          <p:cNvSpPr/>
          <p:nvPr/>
        </p:nvSpPr>
        <p:spPr>
          <a:xfrm>
            <a:off x="0" y="1"/>
            <a:ext cx="12192000" cy="6858000"/>
          </a:xfrm>
          <a:prstGeom prst="star5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/>
          <a:srcRect l="28111" t="28462" r="24100" b="15769"/>
          <a:stretch>
            <a:fillRect/>
          </a:stretch>
        </p:blipFill>
        <p:spPr bwMode="auto">
          <a:xfrm>
            <a:off x="1800666" y="555673"/>
            <a:ext cx="8721968" cy="5722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1252024" y="720859"/>
          <a:ext cx="10283483" cy="1477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54625" name="Picture 1"/>
          <p:cNvPicPr>
            <a:picLocks noChangeAspect="1" noChangeArrowheads="1"/>
          </p:cNvPicPr>
          <p:nvPr/>
        </p:nvPicPr>
        <p:blipFill>
          <a:blip r:embed="rId6"/>
          <a:srcRect l="38923" t="48077" r="34804" b="25000"/>
          <a:stretch>
            <a:fillRect/>
          </a:stretch>
        </p:blipFill>
        <p:spPr bwMode="auto">
          <a:xfrm>
            <a:off x="3145738" y="2574387"/>
            <a:ext cx="6251481" cy="3601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ChangeArrowheads="1"/>
          </p:cNvSpPr>
          <p:nvPr/>
        </p:nvSpPr>
        <p:spPr bwMode="auto">
          <a:xfrm>
            <a:off x="3764336" y="1382876"/>
            <a:ext cx="357319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dq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 T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ds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53601" name="Object 1"/>
          <p:cNvGraphicFramePr>
            <a:graphicFrameLocks noChangeAspect="1"/>
          </p:cNvGraphicFramePr>
          <p:nvPr/>
        </p:nvGraphicFramePr>
        <p:xfrm>
          <a:off x="4562857" y="2311232"/>
          <a:ext cx="2713714" cy="1419645"/>
        </p:xfrm>
        <a:graphic>
          <a:graphicData uri="http://schemas.openxmlformats.org/presentationml/2006/ole">
            <p:oleObj spid="_x0000_s153601" name="Формула" r:id="rId3" imgW="609600" imgH="469900" progId="Equation.3">
              <p:embed/>
            </p:oleObj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258874" y="539540"/>
            <a:ext cx="29161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rgbClr val="7030A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1-tenglamadan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385723" y="1403811"/>
            <a:ext cx="9252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(9.5)</a:t>
            </a:r>
            <a:endParaRPr lang="ru-RU" sz="2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736409" y="2596104"/>
            <a:ext cx="9252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(9.6)</a:t>
            </a:r>
            <a:endParaRPr lang="ru-RU" sz="2800" dirty="0"/>
          </a:p>
        </p:txBody>
      </p:sp>
      <p:sp>
        <p:nvSpPr>
          <p:cNvPr id="153604" name="Rectangle 4"/>
          <p:cNvSpPr>
            <a:spLocks noChangeArrowheads="1"/>
          </p:cNvSpPr>
          <p:nvPr/>
        </p:nvSpPr>
        <p:spPr bwMode="auto">
          <a:xfrm>
            <a:off x="812800" y="3860800"/>
            <a:ext cx="1100182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Bundan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ko‘rinib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turibdiki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T-S 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diagrammada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jarayonni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ifodalovchi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chiziq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chekka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ordinatalar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abtsissa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o‘qi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bilan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chegaralangan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yuza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jarayonda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berilgan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olingan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q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issiqlikni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beradi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(5)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tenglamadan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yana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shuni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aytish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mumkinki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jism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qiziganda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[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dq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&gt;0]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entropiyasi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ortadi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&gt;0) 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sovuganda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esa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dq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&lt;0 )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entropiyasi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kamayadi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&lt;0)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1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" name="Object 4"/>
          <p:cNvGraphicFramePr>
            <a:graphicFrameLocks noChangeAspect="1"/>
          </p:cNvGraphicFramePr>
          <p:nvPr/>
        </p:nvGraphicFramePr>
        <p:xfrm>
          <a:off x="3756073" y="2342272"/>
          <a:ext cx="5666973" cy="1033974"/>
        </p:xfrm>
        <a:graphic>
          <a:graphicData uri="http://schemas.openxmlformats.org/presentationml/2006/ole">
            <p:oleObj spid="_x0000_s140292" name="Формула" r:id="rId3" imgW="2717800" imgH="495300" progId="Equation.3">
              <p:embed/>
            </p:oleObj>
          </a:graphicData>
        </a:graphic>
      </p:graphicFrame>
      <p:graphicFrame>
        <p:nvGraphicFramePr>
          <p:cNvPr id="3" name="Object 3"/>
          <p:cNvGraphicFramePr>
            <a:graphicFrameLocks noChangeAspect="1"/>
          </p:cNvGraphicFramePr>
          <p:nvPr/>
        </p:nvGraphicFramePr>
        <p:xfrm>
          <a:off x="4230563" y="5011029"/>
          <a:ext cx="4596765" cy="967740"/>
        </p:xfrm>
        <a:graphic>
          <a:graphicData uri="http://schemas.openxmlformats.org/presentationml/2006/ole">
            <p:oleObj spid="_x0000_s140291" name="Формула" r:id="rId4" imgW="2349500" imgH="495300" progId="Equation.3">
              <p:embed/>
            </p:oleObj>
          </a:graphicData>
        </a:graphic>
      </p:graphicFrame>
      <p:graphicFrame>
        <p:nvGraphicFramePr>
          <p:cNvPr id="12" name="Схема 11"/>
          <p:cNvGraphicFramePr/>
          <p:nvPr/>
        </p:nvGraphicFramePr>
        <p:xfrm>
          <a:off x="1828800" y="590843"/>
          <a:ext cx="9003323" cy="13645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13" name="Схема 12"/>
          <p:cNvGraphicFramePr/>
          <p:nvPr/>
        </p:nvGraphicFramePr>
        <p:xfrm>
          <a:off x="3291839" y="3456548"/>
          <a:ext cx="6372665" cy="11998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40295" name="Rectangle 7"/>
          <p:cNvSpPr>
            <a:spLocks noChangeArrowheads="1"/>
          </p:cNvSpPr>
          <p:nvPr/>
        </p:nvSpPr>
        <p:spPr bwMode="auto">
          <a:xfrm>
            <a:off x="0" y="19050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1313" name="Object 1"/>
          <p:cNvGraphicFramePr>
            <a:graphicFrameLocks noChangeAspect="1"/>
          </p:cNvGraphicFramePr>
          <p:nvPr/>
        </p:nvGraphicFramePr>
        <p:xfrm>
          <a:off x="0" y="457200"/>
          <a:ext cx="123825" cy="238125"/>
        </p:xfrm>
        <a:graphic>
          <a:graphicData uri="http://schemas.openxmlformats.org/presentationml/2006/ole">
            <p:oleObj spid="_x0000_s141313" name="Формула" r:id="rId3" imgW="127000" imgH="241300" progId="Equation.3">
              <p:embed/>
            </p:oleObj>
          </a:graphicData>
        </a:graphic>
      </p:graphicFrame>
      <p:graphicFrame>
        <p:nvGraphicFramePr>
          <p:cNvPr id="6" name="Схема 5"/>
          <p:cNvGraphicFramePr/>
          <p:nvPr/>
        </p:nvGraphicFramePr>
        <p:xfrm>
          <a:off x="580571" y="297543"/>
          <a:ext cx="10711543" cy="63717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9" name="Rectangle 3"/>
          <p:cNvSpPr>
            <a:spLocks noChangeArrowheads="1"/>
          </p:cNvSpPr>
          <p:nvPr/>
        </p:nvSpPr>
        <p:spPr bwMode="auto">
          <a:xfrm>
            <a:off x="633046" y="675249"/>
            <a:ext cx="942535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Agar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ixtiyoriy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qaytar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sikl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cheksiz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ko’p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elementar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Karno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siklidan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iborat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bo’lsa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Virtec Times New Roman Uz"/>
                <a:ea typeface="Times New Roman" pitchFamily="18" charset="0"/>
                <a:cs typeface="Courier New" pitchFamily="49" charset="0"/>
              </a:rPr>
              <a:t>h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elementar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Karno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sikli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42338" name="Object 2"/>
          <p:cNvGraphicFramePr>
            <a:graphicFrameLocks noChangeAspect="1"/>
          </p:cNvGraphicFramePr>
          <p:nvPr/>
        </p:nvGraphicFramePr>
        <p:xfrm>
          <a:off x="4586068" y="1835834"/>
          <a:ext cx="1800664" cy="1044830"/>
        </p:xfrm>
        <a:graphic>
          <a:graphicData uri="http://schemas.openxmlformats.org/presentationml/2006/ole">
            <p:oleObj spid="_x0000_s142338" name="Формула" r:id="rId3" imgW="774364" imgH="444307" progId="Equation.3">
              <p:embed/>
            </p:oleObj>
          </a:graphicData>
        </a:graphic>
      </p:graphicFrame>
      <p:sp>
        <p:nvSpPr>
          <p:cNvPr id="142340" name="Rectangle 4"/>
          <p:cNvSpPr>
            <a:spLocks noChangeArrowheads="1"/>
          </p:cNvSpPr>
          <p:nvPr/>
        </p:nvSpPr>
        <p:spPr bwMode="auto">
          <a:xfrm>
            <a:off x="0" y="904875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2342" name="Rectangle 6"/>
          <p:cNvSpPr>
            <a:spLocks noChangeArrowheads="1"/>
          </p:cNvSpPr>
          <p:nvPr/>
        </p:nvSpPr>
        <p:spPr bwMode="auto">
          <a:xfrm>
            <a:off x="618979" y="3207434"/>
            <a:ext cx="50052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Virtec Times New Roman Uz" charset="-52"/>
                <a:ea typeface="Times New Roman" pitchFamily="18" charset="0"/>
                <a:cs typeface="Courier New" pitchFamily="49" charset="0"/>
              </a:rPr>
              <a:t>h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butun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ixtiyoriy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sikl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42341" name="Object 5"/>
          <p:cNvGraphicFramePr>
            <a:graphicFrameLocks noChangeAspect="1"/>
          </p:cNvGraphicFramePr>
          <p:nvPr/>
        </p:nvGraphicFramePr>
        <p:xfrm>
          <a:off x="4867421" y="3988191"/>
          <a:ext cx="1561514" cy="1079282"/>
        </p:xfrm>
        <a:graphic>
          <a:graphicData uri="http://schemas.openxmlformats.org/presentationml/2006/ole">
            <p:oleObj spid="_x0000_s142341" name="Формула" r:id="rId4" imgW="647419" imgH="444307" progId="Equation.3">
              <p:embed/>
            </p:oleObj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4382121" y="458931"/>
          <a:ext cx="3495787" cy="7790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60770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60769" name="Object 1"/>
          <p:cNvGraphicFramePr>
            <a:graphicFrameLocks noChangeAspect="1"/>
          </p:cNvGraphicFramePr>
          <p:nvPr/>
        </p:nvGraphicFramePr>
        <p:xfrm>
          <a:off x="2082019" y="1603717"/>
          <a:ext cx="8210745" cy="1012874"/>
        </p:xfrm>
        <a:graphic>
          <a:graphicData uri="http://schemas.openxmlformats.org/presentationml/2006/ole">
            <p:oleObj spid="_x0000_s160769" name="Формула" r:id="rId7" imgW="3632200" imgH="444500" progId="Equation.3">
              <p:embed/>
            </p:oleObj>
          </a:graphicData>
        </a:graphic>
      </p:graphicFrame>
      <p:graphicFrame>
        <p:nvGraphicFramePr>
          <p:cNvPr id="9" name="Схема 8"/>
          <p:cNvGraphicFramePr/>
          <p:nvPr/>
        </p:nvGraphicFramePr>
        <p:xfrm>
          <a:off x="4013955" y="3159927"/>
          <a:ext cx="4384458" cy="13417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60771" name="Object 3"/>
          <p:cNvGraphicFramePr>
            <a:graphicFrameLocks noChangeAspect="1"/>
          </p:cNvGraphicFramePr>
          <p:nvPr/>
        </p:nvGraphicFramePr>
        <p:xfrm>
          <a:off x="5655213" y="4839287"/>
          <a:ext cx="1702190" cy="1111152"/>
        </p:xfrm>
        <a:graphic>
          <a:graphicData uri="http://schemas.openxmlformats.org/presentationml/2006/ole">
            <p:oleObj spid="_x0000_s160771" name="Формула" r:id="rId12" imgW="685502" imgH="444307" progId="Equation.3">
              <p:embed/>
            </p:oleObj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/>
        </p:nvGraphicFramePr>
        <p:xfrm>
          <a:off x="290286" y="0"/>
          <a:ext cx="11640457" cy="648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775252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RAXMAT!  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768</TotalTime>
  <Words>729</Words>
  <Application>Microsoft Office PowerPoint</Application>
  <PresentationFormat>Произвольный</PresentationFormat>
  <Paragraphs>50</Paragraphs>
  <Slides>19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22" baseType="lpstr">
      <vt:lpstr>Трек</vt:lpstr>
      <vt:lpstr>Формула</vt:lpstr>
      <vt:lpstr>Microsoft Equation 3.0</vt:lpstr>
      <vt:lpstr>Ma’ruza №9  TERMODINAMIKANING IKKINCHI  QONUNINING MOHIYATI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Asus</cp:lastModifiedBy>
  <cp:revision>101</cp:revision>
  <dcterms:created xsi:type="dcterms:W3CDTF">2016-11-02T09:43:45Z</dcterms:created>
  <dcterms:modified xsi:type="dcterms:W3CDTF">2018-11-05T06:23:16Z</dcterms:modified>
</cp:coreProperties>
</file>