
<file path=[Content_Types].xml><?xml version="1.0" encoding="utf-8"?>
<Types xmlns="http://schemas.openxmlformats.org/package/2006/content-types"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Default Extension="bin" ContentType="application/vnd.openxmlformats-officedocument.oleObject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67" r:id="rId3"/>
    <p:sldId id="285" r:id="rId4"/>
    <p:sldId id="298" r:id="rId5"/>
    <p:sldId id="286" r:id="rId6"/>
    <p:sldId id="299" r:id="rId7"/>
    <p:sldId id="300" r:id="rId8"/>
    <p:sldId id="289" r:id="rId9"/>
    <p:sldId id="290" r:id="rId10"/>
    <p:sldId id="301" r:id="rId11"/>
    <p:sldId id="291" r:id="rId12"/>
    <p:sldId id="292" r:id="rId13"/>
    <p:sldId id="293" r:id="rId14"/>
    <p:sldId id="296" r:id="rId15"/>
    <p:sldId id="302" r:id="rId16"/>
    <p:sldId id="297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311" r:id="rId26"/>
    <p:sldId id="278" r:id="rId27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7B290B-0835-462B-AB22-CF906C50844E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FB770D6-6D3D-4BDA-B37D-003A95AFFB76}">
      <dgm:prSet custT="1"/>
      <dgm:spPr>
        <a:solidFill>
          <a:srgbClr val="FF0000"/>
        </a:solidFill>
      </dgm:spPr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600" dirty="0" smtClean="0"/>
            <a:t>BUG</a:t>
          </a:r>
          <a:r>
            <a:rPr lang="ru-RU" sz="3600" dirty="0" smtClean="0"/>
            <a:t>‘ - </a:t>
          </a:r>
          <a:r>
            <a:rPr lang="en-US" sz="3600" dirty="0" smtClean="0"/>
            <a:t>KUCH QURILMASINING </a:t>
          </a:r>
        </a:p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600" dirty="0" smtClean="0"/>
            <a:t>NAZARIY SIKLI</a:t>
          </a:r>
          <a:r>
            <a:rPr lang="en-US" sz="3600" dirty="0" smtClean="0">
              <a:solidFill>
                <a:schemeClr val="bg1"/>
              </a:solidFill>
            </a:rPr>
            <a:t> </a:t>
          </a:r>
          <a:endParaRPr lang="ru-RU" sz="3600" dirty="0" smtClean="0">
            <a:solidFill>
              <a:schemeClr val="bg1"/>
            </a:solidFill>
          </a:endParaRPr>
        </a:p>
        <a:p>
          <a:pPr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i="0" baseline="0" dirty="0"/>
        </a:p>
      </dgm:t>
    </dgm:pt>
    <dgm:pt modelId="{817A6619-84CE-4142-9FF1-70F84E9DFD3B}" type="parTrans" cxnId="{9F648E72-BEBC-4FB9-83AD-0073DB41F99D}">
      <dgm:prSet/>
      <dgm:spPr/>
      <dgm:t>
        <a:bodyPr/>
        <a:lstStyle/>
        <a:p>
          <a:endParaRPr lang="ru-RU"/>
        </a:p>
      </dgm:t>
    </dgm:pt>
    <dgm:pt modelId="{4FDC25D4-9811-4454-9D5B-71F1A1193878}" type="sibTrans" cxnId="{9F648E72-BEBC-4FB9-83AD-0073DB41F99D}">
      <dgm:prSet/>
      <dgm:spPr/>
      <dgm:t>
        <a:bodyPr/>
        <a:lstStyle/>
        <a:p>
          <a:endParaRPr lang="ru-RU"/>
        </a:p>
      </dgm:t>
    </dgm:pt>
    <dgm:pt modelId="{C7297ED8-6BF0-4598-80D5-3994A56B4926}">
      <dgm:prSet/>
      <dgm:spPr>
        <a:solidFill>
          <a:srgbClr val="7030A0"/>
        </a:solidFill>
      </dgm:spPr>
      <dgm:t>
        <a:bodyPr/>
        <a:lstStyle/>
        <a:p>
          <a:r>
            <a:rPr lang="en-US" dirty="0" err="1" smtClean="0">
              <a:solidFill>
                <a:schemeClr val="bg1"/>
              </a:solidFill>
            </a:rPr>
            <a:t>Hozirgi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vaqtda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elektr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energiyasining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asosiy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qismi</a:t>
          </a:r>
          <a:r>
            <a:rPr lang="ru-RU" dirty="0" smtClean="0">
              <a:solidFill>
                <a:schemeClr val="bg1"/>
              </a:solidFill>
            </a:rPr>
            <a:t> (80% </a:t>
          </a:r>
          <a:r>
            <a:rPr lang="en-US" dirty="0" err="1" smtClean="0">
              <a:solidFill>
                <a:schemeClr val="bg1"/>
              </a:solidFill>
            </a:rPr>
            <a:t>ga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yaqini</a:t>
          </a:r>
          <a:r>
            <a:rPr lang="ru-RU" dirty="0" smtClean="0">
              <a:solidFill>
                <a:schemeClr val="bg1"/>
              </a:solidFill>
            </a:rPr>
            <a:t>) </a:t>
          </a:r>
          <a:r>
            <a:rPr lang="en-US" dirty="0" smtClean="0">
              <a:solidFill>
                <a:schemeClr val="bg1"/>
              </a:solidFill>
            </a:rPr>
            <a:t>bug</a:t>
          </a:r>
          <a:r>
            <a:rPr lang="ru-RU" dirty="0" smtClean="0">
              <a:solidFill>
                <a:schemeClr val="bg1"/>
              </a:solidFill>
            </a:rPr>
            <a:t>‘ - </a:t>
          </a:r>
          <a:r>
            <a:rPr lang="en-US" dirty="0" err="1" smtClean="0">
              <a:solidFill>
                <a:schemeClr val="bg1"/>
              </a:solidFill>
            </a:rPr>
            <a:t>kuch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qurilmalarida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ishlab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chiqariladi</a:t>
          </a:r>
          <a:r>
            <a:rPr lang="ru-RU" dirty="0" smtClean="0">
              <a:solidFill>
                <a:schemeClr val="bg1"/>
              </a:solidFill>
            </a:rPr>
            <a:t>, </a:t>
          </a:r>
          <a:r>
            <a:rPr lang="en-US" dirty="0" err="1" smtClean="0">
              <a:solidFill>
                <a:schemeClr val="bg1"/>
              </a:solidFill>
            </a:rPr>
            <a:t>ularda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ish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jismi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sifatida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suyuq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va</a:t>
          </a:r>
          <a:r>
            <a:rPr lang="en-US" dirty="0" smtClean="0">
              <a:solidFill>
                <a:schemeClr val="bg1"/>
              </a:solidFill>
            </a:rPr>
            <a:t> bug</a:t>
          </a:r>
          <a:r>
            <a:rPr lang="ru-RU" dirty="0" smtClean="0">
              <a:solidFill>
                <a:schemeClr val="bg1"/>
              </a:solidFill>
            </a:rPr>
            <a:t>‘ </a:t>
          </a:r>
          <a:r>
            <a:rPr lang="en-US" dirty="0" err="1" smtClean="0">
              <a:solidFill>
                <a:schemeClr val="bg1"/>
              </a:solidFill>
            </a:rPr>
            <a:t>xolatdagi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suv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ishlatiladi</a:t>
          </a:r>
          <a:r>
            <a:rPr lang="ru-RU" dirty="0" smtClean="0">
              <a:solidFill>
                <a:schemeClr val="bg1"/>
              </a:solidFill>
            </a:rPr>
            <a:t>.	</a:t>
          </a:r>
          <a:r>
            <a:rPr lang="en-US" dirty="0" err="1" smtClean="0">
              <a:solidFill>
                <a:schemeClr val="bg1"/>
              </a:solidFill>
            </a:rPr>
            <a:t>Yoqilg</a:t>
          </a:r>
          <a:r>
            <a:rPr lang="ru-RU" dirty="0" smtClean="0">
              <a:solidFill>
                <a:schemeClr val="bg1"/>
              </a:solidFill>
            </a:rPr>
            <a:t>‘</a:t>
          </a:r>
          <a:r>
            <a:rPr lang="en-US" dirty="0" err="1" smtClean="0">
              <a:solidFill>
                <a:schemeClr val="bg1"/>
              </a:solidFill>
            </a:rPr>
            <a:t>ining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yonishida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hosil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bo</a:t>
          </a:r>
          <a:r>
            <a:rPr lang="ru-RU" dirty="0" smtClean="0">
              <a:solidFill>
                <a:schemeClr val="bg1"/>
              </a:solidFill>
            </a:rPr>
            <a:t>‘</a:t>
          </a:r>
          <a:r>
            <a:rPr lang="en-US" dirty="0" err="1" smtClean="0">
              <a:solidFill>
                <a:schemeClr val="bg1"/>
              </a:solidFill>
            </a:rPr>
            <a:t>ladigan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issiqlikni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mexanikaviy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ishga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aylantiradigan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qurilmalar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yig</a:t>
          </a:r>
          <a:r>
            <a:rPr lang="ru-RU" dirty="0" smtClean="0">
              <a:solidFill>
                <a:schemeClr val="bg1"/>
              </a:solidFill>
            </a:rPr>
            <a:t>‘</a:t>
          </a:r>
          <a:r>
            <a:rPr lang="en-US" dirty="0" err="1" smtClean="0">
              <a:solidFill>
                <a:schemeClr val="bg1"/>
              </a:solidFill>
            </a:rPr>
            <a:t>indisi</a:t>
          </a:r>
          <a:r>
            <a:rPr lang="en-US" dirty="0" smtClean="0">
              <a:solidFill>
                <a:schemeClr val="bg1"/>
              </a:solidFill>
            </a:rPr>
            <a:t> bug</a:t>
          </a:r>
          <a:r>
            <a:rPr lang="ru-RU" dirty="0" smtClean="0">
              <a:solidFill>
                <a:schemeClr val="bg1"/>
              </a:solidFill>
            </a:rPr>
            <a:t>‘-</a:t>
          </a:r>
          <a:r>
            <a:rPr lang="en-US" dirty="0" err="1" smtClean="0">
              <a:solidFill>
                <a:schemeClr val="bg1"/>
              </a:solidFill>
            </a:rPr>
            <a:t>kuch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qurilmasi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deyiladi</a:t>
          </a:r>
          <a:endParaRPr lang="en-US" b="0" i="0" baseline="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57A35E2-1644-4111-956A-267EAF9A47A7}" type="parTrans" cxnId="{641E8E31-F59C-4D12-AE66-38A24104D377}">
      <dgm:prSet/>
      <dgm:spPr/>
      <dgm:t>
        <a:bodyPr/>
        <a:lstStyle/>
        <a:p>
          <a:endParaRPr lang="ru-RU"/>
        </a:p>
      </dgm:t>
    </dgm:pt>
    <dgm:pt modelId="{2C833B0E-17E6-4536-8E27-05CB50EC0C41}" type="sibTrans" cxnId="{641E8E31-F59C-4D12-AE66-38A24104D377}">
      <dgm:prSet/>
      <dgm:spPr/>
      <dgm:t>
        <a:bodyPr/>
        <a:lstStyle/>
        <a:p>
          <a:endParaRPr lang="ru-RU"/>
        </a:p>
      </dgm:t>
    </dgm:pt>
    <dgm:pt modelId="{CE38F55D-9632-4398-88C5-6A2CE40683F5}" type="pres">
      <dgm:prSet presAssocID="{5F7B290B-0835-462B-AB22-CF906C50844E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6182770-FA28-493E-81EB-DDCE90DC0A66}" type="pres">
      <dgm:prSet presAssocID="{1FB770D6-6D3D-4BDA-B37D-003A95AFFB76}" presName="circle1" presStyleLbl="node1" presStyleIdx="0" presStyleCnt="2" custScaleY="112519" custLinFactNeighborX="-310" custLinFactNeighborY="6651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EB6B02C8-72E2-4CB7-A49D-44D8718A1A6B}" type="pres">
      <dgm:prSet presAssocID="{1FB770D6-6D3D-4BDA-B37D-003A95AFFB76}" presName="space" presStyleCnt="0"/>
      <dgm:spPr/>
      <dgm:t>
        <a:bodyPr/>
        <a:lstStyle/>
        <a:p>
          <a:endParaRPr lang="ru-RU"/>
        </a:p>
      </dgm:t>
    </dgm:pt>
    <dgm:pt modelId="{FA2D6034-5DA5-4ACE-8FF5-097F0D4D9339}" type="pres">
      <dgm:prSet presAssocID="{1FB770D6-6D3D-4BDA-B37D-003A95AFFB76}" presName="rect1" presStyleLbl="alignAcc1" presStyleIdx="0" presStyleCnt="2" custLinFactNeighborX="349"/>
      <dgm:spPr/>
      <dgm:t>
        <a:bodyPr/>
        <a:lstStyle/>
        <a:p>
          <a:endParaRPr lang="ru-RU"/>
        </a:p>
      </dgm:t>
    </dgm:pt>
    <dgm:pt modelId="{A628F69A-D98E-4EE7-B743-CF452AD67D88}" type="pres">
      <dgm:prSet presAssocID="{C7297ED8-6BF0-4598-80D5-3994A56B4926}" presName="vertSpace2" presStyleLbl="node1" presStyleIdx="0" presStyleCnt="2"/>
      <dgm:spPr/>
      <dgm:t>
        <a:bodyPr/>
        <a:lstStyle/>
        <a:p>
          <a:endParaRPr lang="ru-RU"/>
        </a:p>
      </dgm:t>
    </dgm:pt>
    <dgm:pt modelId="{79B76FF2-F9E4-479C-AAF6-B7D07FBC76DD}" type="pres">
      <dgm:prSet presAssocID="{C7297ED8-6BF0-4598-80D5-3994A56B4926}" presName="circle2" presStyleLbl="node1" presStyleIdx="1" presStyleCnt="2" custScaleY="168967" custLinFactNeighborX="2607" custLinFactNeighborY="-652"/>
      <dgm:spPr>
        <a:solidFill>
          <a:srgbClr val="92D050"/>
        </a:solidFill>
      </dgm:spPr>
      <dgm:t>
        <a:bodyPr/>
        <a:lstStyle/>
        <a:p>
          <a:endParaRPr lang="ru-RU"/>
        </a:p>
      </dgm:t>
    </dgm:pt>
    <dgm:pt modelId="{8032EE7B-A9ED-49BF-8AF7-05ACDEBCBE57}" type="pres">
      <dgm:prSet presAssocID="{C7297ED8-6BF0-4598-80D5-3994A56B4926}" presName="rect2" presStyleLbl="alignAcc1" presStyleIdx="1" presStyleCnt="2" custScaleY="171542" custLinFactNeighborX="-349" custLinFactNeighborY="18250"/>
      <dgm:spPr/>
      <dgm:t>
        <a:bodyPr/>
        <a:lstStyle/>
        <a:p>
          <a:endParaRPr lang="ru-RU"/>
        </a:p>
      </dgm:t>
    </dgm:pt>
    <dgm:pt modelId="{578AA506-A0A3-4CE0-B722-3EE68EE2B497}" type="pres">
      <dgm:prSet presAssocID="{1FB770D6-6D3D-4BDA-B37D-003A95AFFB76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444D55-5B27-4671-8E7E-E6B49DF0616B}" type="pres">
      <dgm:prSet presAssocID="{C7297ED8-6BF0-4598-80D5-3994A56B4926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6A5EFF-3F20-40EA-AB08-3BB23742CAF0}" type="presOf" srcId="{1FB770D6-6D3D-4BDA-B37D-003A95AFFB76}" destId="{578AA506-A0A3-4CE0-B722-3EE68EE2B497}" srcOrd="1" destOrd="0" presId="urn:microsoft.com/office/officeart/2005/8/layout/target3"/>
    <dgm:cxn modelId="{9F648E72-BEBC-4FB9-83AD-0073DB41F99D}" srcId="{5F7B290B-0835-462B-AB22-CF906C50844E}" destId="{1FB770D6-6D3D-4BDA-B37D-003A95AFFB76}" srcOrd="0" destOrd="0" parTransId="{817A6619-84CE-4142-9FF1-70F84E9DFD3B}" sibTransId="{4FDC25D4-9811-4454-9D5B-71F1A1193878}"/>
    <dgm:cxn modelId="{C5F434D2-F2D6-40E0-A8D4-D059DB12ED80}" type="presOf" srcId="{C7297ED8-6BF0-4598-80D5-3994A56B4926}" destId="{8032EE7B-A9ED-49BF-8AF7-05ACDEBCBE57}" srcOrd="0" destOrd="0" presId="urn:microsoft.com/office/officeart/2005/8/layout/target3"/>
    <dgm:cxn modelId="{70A2445C-1D71-4466-BD34-D851705C94F2}" type="presOf" srcId="{5F7B290B-0835-462B-AB22-CF906C50844E}" destId="{CE38F55D-9632-4398-88C5-6A2CE40683F5}" srcOrd="0" destOrd="0" presId="urn:microsoft.com/office/officeart/2005/8/layout/target3"/>
    <dgm:cxn modelId="{4A0766B4-1E33-4AEA-B55A-E761777BFEF8}" type="presOf" srcId="{C7297ED8-6BF0-4598-80D5-3994A56B4926}" destId="{AE444D55-5B27-4671-8E7E-E6B49DF0616B}" srcOrd="1" destOrd="0" presId="urn:microsoft.com/office/officeart/2005/8/layout/target3"/>
    <dgm:cxn modelId="{641E8E31-F59C-4D12-AE66-38A24104D377}" srcId="{5F7B290B-0835-462B-AB22-CF906C50844E}" destId="{C7297ED8-6BF0-4598-80D5-3994A56B4926}" srcOrd="1" destOrd="0" parTransId="{057A35E2-1644-4111-956A-267EAF9A47A7}" sibTransId="{2C833B0E-17E6-4536-8E27-05CB50EC0C41}"/>
    <dgm:cxn modelId="{6B060297-CF03-45C4-A02A-E6B178F87268}" type="presOf" srcId="{1FB770D6-6D3D-4BDA-B37D-003A95AFFB76}" destId="{FA2D6034-5DA5-4ACE-8FF5-097F0D4D9339}" srcOrd="0" destOrd="0" presId="urn:microsoft.com/office/officeart/2005/8/layout/target3"/>
    <dgm:cxn modelId="{87FDDAF3-9402-43FE-86E7-517C1AD751A3}" type="presParOf" srcId="{CE38F55D-9632-4398-88C5-6A2CE40683F5}" destId="{E6182770-FA28-493E-81EB-DDCE90DC0A66}" srcOrd="0" destOrd="0" presId="urn:microsoft.com/office/officeart/2005/8/layout/target3"/>
    <dgm:cxn modelId="{C926AE96-0B5C-4B90-A194-9435C7C5D275}" type="presParOf" srcId="{CE38F55D-9632-4398-88C5-6A2CE40683F5}" destId="{EB6B02C8-72E2-4CB7-A49D-44D8718A1A6B}" srcOrd="1" destOrd="0" presId="urn:microsoft.com/office/officeart/2005/8/layout/target3"/>
    <dgm:cxn modelId="{1D22586C-B015-42CA-9E72-A5A8C7F3E0DE}" type="presParOf" srcId="{CE38F55D-9632-4398-88C5-6A2CE40683F5}" destId="{FA2D6034-5DA5-4ACE-8FF5-097F0D4D9339}" srcOrd="2" destOrd="0" presId="urn:microsoft.com/office/officeart/2005/8/layout/target3"/>
    <dgm:cxn modelId="{FD97DAF5-852F-47B2-BEB2-250651DD6CB1}" type="presParOf" srcId="{CE38F55D-9632-4398-88C5-6A2CE40683F5}" destId="{A628F69A-D98E-4EE7-B743-CF452AD67D88}" srcOrd="3" destOrd="0" presId="urn:microsoft.com/office/officeart/2005/8/layout/target3"/>
    <dgm:cxn modelId="{4E7C9C76-DB64-4A40-A224-DF49CCAAF829}" type="presParOf" srcId="{CE38F55D-9632-4398-88C5-6A2CE40683F5}" destId="{79B76FF2-F9E4-479C-AAF6-B7D07FBC76DD}" srcOrd="4" destOrd="0" presId="urn:microsoft.com/office/officeart/2005/8/layout/target3"/>
    <dgm:cxn modelId="{A17A2A09-FE80-4A00-9142-616B9A6A6923}" type="presParOf" srcId="{CE38F55D-9632-4398-88C5-6A2CE40683F5}" destId="{8032EE7B-A9ED-49BF-8AF7-05ACDEBCBE57}" srcOrd="5" destOrd="0" presId="urn:microsoft.com/office/officeart/2005/8/layout/target3"/>
    <dgm:cxn modelId="{1184C93F-AC73-4249-9975-0C46BA72B7F5}" type="presParOf" srcId="{CE38F55D-9632-4398-88C5-6A2CE40683F5}" destId="{578AA506-A0A3-4CE0-B722-3EE68EE2B497}" srcOrd="6" destOrd="0" presId="urn:microsoft.com/office/officeart/2005/8/layout/target3"/>
    <dgm:cxn modelId="{24E84E3E-B60B-42F9-9120-1E7162C7BFBE}" type="presParOf" srcId="{CE38F55D-9632-4398-88C5-6A2CE40683F5}" destId="{AE444D55-5B27-4671-8E7E-E6B49DF0616B}" srcOrd="7" destOrd="0" presId="urn:microsoft.com/office/officeart/2005/8/layout/target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BB7FF0-A0ED-494A-A0E8-8B5052D455A2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0F1F34-A6EB-4BA9-B391-7B35646F40AE}">
      <dgm:prSet/>
      <dgm:spPr>
        <a:solidFill>
          <a:srgbClr val="7030A0">
            <a:alpha val="90000"/>
          </a:srgbClr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dirty="0" err="1" smtClean="0">
              <a:solidFill>
                <a:schemeClr val="bg1"/>
              </a:solidFill>
            </a:rPr>
            <a:t>Bug‘-kuch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qurilmasining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elementar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sxemasi</a:t>
          </a:r>
          <a:endParaRPr lang="ru-RU" b="0" i="0" baseline="0" dirty="0">
            <a:solidFill>
              <a:schemeClr val="bg1"/>
            </a:solidFill>
          </a:endParaRPr>
        </a:p>
      </dgm:t>
    </dgm:pt>
    <dgm:pt modelId="{B6D64BE9-1051-4597-BC99-5DB845A3C54E}" type="parTrans" cxnId="{D3D292A6-521E-4649-956D-69208056D2DD}">
      <dgm:prSet/>
      <dgm:spPr/>
      <dgm:t>
        <a:bodyPr/>
        <a:lstStyle/>
        <a:p>
          <a:endParaRPr lang="ru-RU"/>
        </a:p>
      </dgm:t>
    </dgm:pt>
    <dgm:pt modelId="{3B8325C4-8DEE-4C8A-88B7-2D94533055BE}" type="sibTrans" cxnId="{D3D292A6-521E-4649-956D-69208056D2DD}">
      <dgm:prSet/>
      <dgm:spPr/>
      <dgm:t>
        <a:bodyPr/>
        <a:lstStyle/>
        <a:p>
          <a:endParaRPr lang="ru-RU"/>
        </a:p>
      </dgm:t>
    </dgm:pt>
    <dgm:pt modelId="{9DF99B1E-2B65-421B-A6CA-207BEB3527B9}" type="pres">
      <dgm:prSet presAssocID="{EEBB7FF0-A0ED-494A-A0E8-8B5052D455A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1767AA17-204B-4453-BC6B-C111942A74F5}" type="pres">
      <dgm:prSet presAssocID="{EEBB7FF0-A0ED-494A-A0E8-8B5052D455A2}" presName="pyramid" presStyleLbl="node1" presStyleIdx="0" presStyleCnt="1" custScaleX="166003"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589C3D5D-FE45-4032-9B92-5BC948D65B20}" type="pres">
      <dgm:prSet presAssocID="{EEBB7FF0-A0ED-494A-A0E8-8B5052D455A2}" presName="theList" presStyleCnt="0"/>
      <dgm:spPr/>
    </dgm:pt>
    <dgm:pt modelId="{74AC91BE-037F-4C15-AC22-3CD1BA70D0D7}" type="pres">
      <dgm:prSet presAssocID="{0B0F1F34-A6EB-4BA9-B391-7B35646F40AE}" presName="aNode" presStyleLbl="fgAcc1" presStyleIdx="0" presStyleCnt="1" custScaleX="312261" custScaleY="39983" custLinFactY="29080" custLinFactNeighborX="-15182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8E7D43-F126-4EC8-AC8D-046E0A99E7DC}" type="pres">
      <dgm:prSet presAssocID="{0B0F1F34-A6EB-4BA9-B391-7B35646F40AE}" presName="aSpace" presStyleCnt="0"/>
      <dgm:spPr/>
    </dgm:pt>
  </dgm:ptLst>
  <dgm:cxnLst>
    <dgm:cxn modelId="{A1C29910-5F70-4417-BC72-CB494976C379}" type="presOf" srcId="{0B0F1F34-A6EB-4BA9-B391-7B35646F40AE}" destId="{74AC91BE-037F-4C15-AC22-3CD1BA70D0D7}" srcOrd="0" destOrd="0" presId="urn:microsoft.com/office/officeart/2005/8/layout/pyramid2"/>
    <dgm:cxn modelId="{D3D292A6-521E-4649-956D-69208056D2DD}" srcId="{EEBB7FF0-A0ED-494A-A0E8-8B5052D455A2}" destId="{0B0F1F34-A6EB-4BA9-B391-7B35646F40AE}" srcOrd="0" destOrd="0" parTransId="{B6D64BE9-1051-4597-BC99-5DB845A3C54E}" sibTransId="{3B8325C4-8DEE-4C8A-88B7-2D94533055BE}"/>
    <dgm:cxn modelId="{374CB8C1-6AD6-4D17-8562-47D9016ECA86}" type="presOf" srcId="{EEBB7FF0-A0ED-494A-A0E8-8B5052D455A2}" destId="{9DF99B1E-2B65-421B-A6CA-207BEB3527B9}" srcOrd="0" destOrd="0" presId="urn:microsoft.com/office/officeart/2005/8/layout/pyramid2"/>
    <dgm:cxn modelId="{BBDE41F9-CBBE-4E68-A1A9-265CC3DDD9DC}" type="presParOf" srcId="{9DF99B1E-2B65-421B-A6CA-207BEB3527B9}" destId="{1767AA17-204B-4453-BC6B-C111942A74F5}" srcOrd="0" destOrd="0" presId="urn:microsoft.com/office/officeart/2005/8/layout/pyramid2"/>
    <dgm:cxn modelId="{BEA9FEDA-60DA-4B1E-98A5-22F9C76683EA}" type="presParOf" srcId="{9DF99B1E-2B65-421B-A6CA-207BEB3527B9}" destId="{589C3D5D-FE45-4032-9B92-5BC948D65B20}" srcOrd="1" destOrd="0" presId="urn:microsoft.com/office/officeart/2005/8/layout/pyramid2"/>
    <dgm:cxn modelId="{7DB4EC35-E76D-4060-B9FC-787A3F2E87D0}" type="presParOf" srcId="{589C3D5D-FE45-4032-9B92-5BC948D65B20}" destId="{74AC91BE-037F-4C15-AC22-3CD1BA70D0D7}" srcOrd="0" destOrd="0" presId="urn:microsoft.com/office/officeart/2005/8/layout/pyramid2"/>
    <dgm:cxn modelId="{83065513-E54C-4748-A575-69BB5BBE6CE0}" type="presParOf" srcId="{589C3D5D-FE45-4032-9B92-5BC948D65B20}" destId="{F88E7D43-F126-4EC8-AC8D-046E0A99E7DC}" srcOrd="1" destOrd="0" presId="urn:microsoft.com/office/officeart/2005/8/layout/pyramid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19F9E50-035A-4D66-97E4-890F0FA6D690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013DC5-8042-4D95-B2C4-A1C4E3D06CC3}">
      <dgm:prSet/>
      <dgm:spPr>
        <a:solidFill>
          <a:srgbClr val="00B050"/>
        </a:solidFill>
      </dgm:spPr>
      <dgm:t>
        <a:bodyPr/>
        <a:lstStyle/>
        <a:p>
          <a:pPr rtl="0"/>
          <a:r>
            <a:rPr lang="en-US" b="0" i="0" baseline="0" dirty="0" err="1" smtClean="0"/>
            <a:t>Bug‘-kuch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qozon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agregati</a:t>
          </a:r>
          <a:r>
            <a:rPr lang="en-US" b="0" i="0" baseline="0" dirty="0" smtClean="0"/>
            <a:t>, bug‘ </a:t>
          </a:r>
          <a:r>
            <a:rPr lang="en-US" b="0" i="0" baseline="0" dirty="0" err="1" smtClean="0"/>
            <a:t>turbinasi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kondensator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nasos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elektr</a:t>
          </a:r>
          <a:r>
            <a:rPr lang="en-US" b="0" i="0" baseline="0" dirty="0" smtClean="0"/>
            <a:t> generator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boshqa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yordamchi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uskunalardan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tashkil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topgan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Bug‘-kuch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ishlatiladigan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jismi</a:t>
          </a:r>
          <a:r>
            <a:rPr lang="en-US" b="0" i="0" baseline="0" dirty="0" smtClean="0"/>
            <a:t> –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bug‘i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parametrlarining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o‘zgarishini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qarab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chiqamiz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Bug‘-kuch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nazariy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Renkin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hisoblanadi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Bunday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siklni</a:t>
          </a:r>
          <a:r>
            <a:rPr lang="en-US" b="0" i="0" baseline="0" dirty="0" smtClean="0"/>
            <a:t> XIX </a:t>
          </a:r>
          <a:r>
            <a:rPr lang="en-US" b="0" i="0" baseline="0" dirty="0" err="1" smtClean="0"/>
            <a:t>asrning</a:t>
          </a:r>
          <a:r>
            <a:rPr lang="en-US" b="0" i="0" baseline="0" dirty="0" smtClean="0"/>
            <a:t> 50 – </a:t>
          </a:r>
          <a:r>
            <a:rPr lang="en-US" b="0" i="0" baseline="0" dirty="0" err="1" smtClean="0"/>
            <a:t>yillarida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shotlandiyalik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muxandis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fizik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U.Renkin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R.Klauziuslar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qariyib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vaqtda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taklif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etdilar</a:t>
          </a:r>
          <a:r>
            <a:rPr lang="en-US" b="0" i="0" baseline="0" dirty="0" smtClean="0"/>
            <a:t>; </a:t>
          </a:r>
          <a:r>
            <a:rPr lang="en-US" b="0" i="0" baseline="0" dirty="0" err="1" smtClean="0"/>
            <a:t>odatda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Renkin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ataydilar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34652B86-879A-40BC-A07B-3728751FFD21}" type="parTrans" cxnId="{55808611-868B-45C6-8D36-A3953B970F0D}">
      <dgm:prSet/>
      <dgm:spPr/>
      <dgm:t>
        <a:bodyPr/>
        <a:lstStyle/>
        <a:p>
          <a:endParaRPr lang="ru-RU"/>
        </a:p>
      </dgm:t>
    </dgm:pt>
    <dgm:pt modelId="{8094ACEE-3C07-439D-AB64-C2C5486C4DCC}" type="sibTrans" cxnId="{55808611-868B-45C6-8D36-A3953B970F0D}">
      <dgm:prSet/>
      <dgm:spPr/>
      <dgm:t>
        <a:bodyPr/>
        <a:lstStyle/>
        <a:p>
          <a:endParaRPr lang="ru-RU"/>
        </a:p>
      </dgm:t>
    </dgm:pt>
    <dgm:pt modelId="{AC505E5F-2F40-4F2F-94E5-7D99DA9869D6}">
      <dgm:prSet/>
      <dgm:spPr>
        <a:solidFill>
          <a:srgbClr val="00B050"/>
        </a:solidFill>
      </dgm:spPr>
      <dgm:t>
        <a:bodyPr/>
        <a:lstStyle/>
        <a:p>
          <a:pPr rtl="0"/>
          <a:r>
            <a:rPr lang="en-US" b="0" i="0" baseline="0" dirty="0" smtClean="0"/>
            <a:t>Bug‘ </a:t>
          </a:r>
          <a:r>
            <a:rPr lang="en-US" b="0" i="0" baseline="0" dirty="0" err="1" smtClean="0"/>
            <a:t>qozoni</a:t>
          </a:r>
          <a:r>
            <a:rPr lang="en-US" b="0" i="0" baseline="0" dirty="0" smtClean="0"/>
            <a:t> 1ga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keltiriladi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Qozondagi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isiydi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to‘yingan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bug‘ga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aylanadi</a:t>
          </a:r>
          <a:r>
            <a:rPr lang="en-US" b="0" i="0" baseline="0" dirty="0" smtClean="0"/>
            <a:t>. Bug‘ bug‘ </a:t>
          </a:r>
          <a:r>
            <a:rPr lang="en-US" b="0" i="0" baseline="0" dirty="0" err="1" smtClean="0"/>
            <a:t>qizdirgich</a:t>
          </a:r>
          <a:r>
            <a:rPr lang="en-US" b="0" i="0" baseline="0" dirty="0" smtClean="0"/>
            <a:t> 2 </a:t>
          </a:r>
          <a:r>
            <a:rPr lang="en-US" b="0" i="0" baseline="0" dirty="0" err="1" smtClean="0"/>
            <a:t>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o‘tadi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yerda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belgilangan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temperaturagacha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qiziydi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Yuqori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qizdirilgan</a:t>
          </a:r>
          <a:r>
            <a:rPr lang="en-US" b="0" i="0" baseline="0" dirty="0" smtClean="0"/>
            <a:t> bug‘ </a:t>
          </a:r>
          <a:r>
            <a:rPr lang="en-US" b="0" i="0" baseline="0" dirty="0" err="1" smtClean="0"/>
            <a:t>turbina</a:t>
          </a:r>
          <a:r>
            <a:rPr lang="en-US" b="0" i="0" baseline="0" dirty="0" smtClean="0"/>
            <a:t> 3 </a:t>
          </a:r>
          <a:r>
            <a:rPr lang="en-US" b="0" i="0" baseline="0" dirty="0" err="1" smtClean="0"/>
            <a:t>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yuboriladi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bu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yerda</a:t>
          </a:r>
          <a:r>
            <a:rPr lang="en-US" b="0" i="0" baseline="0" dirty="0" smtClean="0"/>
            <a:t> u </a:t>
          </a:r>
          <a:r>
            <a:rPr lang="en-US" b="0" i="0" baseline="0" dirty="0" err="1" smtClean="0"/>
            <a:t>kengayib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bajaradi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Mexanik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generator 4 </a:t>
          </a:r>
          <a:r>
            <a:rPr lang="en-US" b="0" i="0" baseline="0" dirty="0" err="1" smtClean="0"/>
            <a:t>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valiga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uzatiladi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Ishlab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bo‘lgan</a:t>
          </a:r>
          <a:r>
            <a:rPr lang="en-US" b="0" i="0" baseline="0" dirty="0" smtClean="0"/>
            <a:t> bug‘ </a:t>
          </a:r>
          <a:r>
            <a:rPr lang="en-US" b="0" i="0" baseline="0" dirty="0" err="1" smtClean="0"/>
            <a:t>esa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turbinadan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kondensator</a:t>
          </a:r>
          <a:r>
            <a:rPr lang="en-US" b="0" i="0" baseline="0" dirty="0" smtClean="0"/>
            <a:t> 5 </a:t>
          </a:r>
          <a:r>
            <a:rPr lang="en-US" b="0" i="0" baseline="0" dirty="0" err="1" smtClean="0"/>
            <a:t>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o‘tib</a:t>
          </a:r>
          <a:r>
            <a:rPr lang="en-US" b="0" i="0" baseline="0" dirty="0" smtClean="0"/>
            <a:t> u </a:t>
          </a:r>
          <a:r>
            <a:rPr lang="en-US" b="0" i="0" baseline="0" dirty="0" err="1" smtClean="0"/>
            <a:t>yerda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kondensatlanadi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So‘ngra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kondensat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nasosi</a:t>
          </a:r>
          <a:r>
            <a:rPr lang="en-US" b="0" i="0" baseline="0" dirty="0" smtClean="0"/>
            <a:t> 6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ta’minlash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nasosi</a:t>
          </a:r>
          <a:r>
            <a:rPr lang="en-US" b="0" i="0" baseline="0" dirty="0" smtClean="0"/>
            <a:t> 7 </a:t>
          </a:r>
          <a:r>
            <a:rPr lang="en-US" b="0" i="0" baseline="0" dirty="0" err="1" smtClean="0"/>
            <a:t>kondensatning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qiymatgacha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oshirib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keyingi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qozonga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uzatib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beradi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B568C745-9C08-495E-9D41-B5CCD64E9DE6}" type="parTrans" cxnId="{82823CC3-A5EB-45E3-AEFE-3B02DA862931}">
      <dgm:prSet/>
      <dgm:spPr/>
      <dgm:t>
        <a:bodyPr/>
        <a:lstStyle/>
        <a:p>
          <a:endParaRPr lang="ru-RU"/>
        </a:p>
      </dgm:t>
    </dgm:pt>
    <dgm:pt modelId="{896B9D7B-A940-4228-85C3-6D335EA693D3}" type="sibTrans" cxnId="{82823CC3-A5EB-45E3-AEFE-3B02DA862931}">
      <dgm:prSet/>
      <dgm:spPr/>
      <dgm:t>
        <a:bodyPr/>
        <a:lstStyle/>
        <a:p>
          <a:endParaRPr lang="ru-RU"/>
        </a:p>
      </dgm:t>
    </dgm:pt>
    <dgm:pt modelId="{B4E2A279-57CD-4FD9-9E74-03F5F93B03E4}" type="pres">
      <dgm:prSet presAssocID="{919F9E50-035A-4D66-97E4-890F0FA6D69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2EC039-BAAD-4F59-95CF-242EEEC54196}" type="pres">
      <dgm:prSet presAssocID="{46013DC5-8042-4D95-B2C4-A1C4E3D06CC3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4114B4-F92D-43B5-94A7-A8A4C09F8A88}" type="pres">
      <dgm:prSet presAssocID="{8094ACEE-3C07-439D-AB64-C2C5486C4DCC}" presName="sibTrans" presStyleCnt="0"/>
      <dgm:spPr/>
    </dgm:pt>
    <dgm:pt modelId="{188B6340-33C7-4B8A-8271-B9885465352A}" type="pres">
      <dgm:prSet presAssocID="{AC505E5F-2F40-4F2F-94E5-7D99DA9869D6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808611-868B-45C6-8D36-A3953B970F0D}" srcId="{919F9E50-035A-4D66-97E4-890F0FA6D690}" destId="{46013DC5-8042-4D95-B2C4-A1C4E3D06CC3}" srcOrd="0" destOrd="0" parTransId="{34652B86-879A-40BC-A07B-3728751FFD21}" sibTransId="{8094ACEE-3C07-439D-AB64-C2C5486C4DCC}"/>
    <dgm:cxn modelId="{F4CA9DA5-2A2A-42D8-8361-F56EC7CC2E2A}" type="presOf" srcId="{AC505E5F-2F40-4F2F-94E5-7D99DA9869D6}" destId="{188B6340-33C7-4B8A-8271-B9885465352A}" srcOrd="0" destOrd="0" presId="urn:microsoft.com/office/officeart/2005/8/layout/hList6"/>
    <dgm:cxn modelId="{33B5E8C1-ED32-47EB-9343-B8E659EABFA9}" type="presOf" srcId="{46013DC5-8042-4D95-B2C4-A1C4E3D06CC3}" destId="{F42EC039-BAAD-4F59-95CF-242EEEC54196}" srcOrd="0" destOrd="0" presId="urn:microsoft.com/office/officeart/2005/8/layout/hList6"/>
    <dgm:cxn modelId="{82823CC3-A5EB-45E3-AEFE-3B02DA862931}" srcId="{919F9E50-035A-4D66-97E4-890F0FA6D690}" destId="{AC505E5F-2F40-4F2F-94E5-7D99DA9869D6}" srcOrd="1" destOrd="0" parTransId="{B568C745-9C08-495E-9D41-B5CCD64E9DE6}" sibTransId="{896B9D7B-A940-4228-85C3-6D335EA693D3}"/>
    <dgm:cxn modelId="{1A9D47B0-9629-467A-A09E-DD528F96A548}" type="presOf" srcId="{919F9E50-035A-4D66-97E4-890F0FA6D690}" destId="{B4E2A279-57CD-4FD9-9E74-03F5F93B03E4}" srcOrd="0" destOrd="0" presId="urn:microsoft.com/office/officeart/2005/8/layout/hList6"/>
    <dgm:cxn modelId="{DD54C3AE-8097-4FFF-8224-FD2BF757DC08}" type="presParOf" srcId="{B4E2A279-57CD-4FD9-9E74-03F5F93B03E4}" destId="{F42EC039-BAAD-4F59-95CF-242EEEC54196}" srcOrd="0" destOrd="0" presId="urn:microsoft.com/office/officeart/2005/8/layout/hList6"/>
    <dgm:cxn modelId="{3FADDC5B-AC6E-41D6-BA49-6D17A5C3B757}" type="presParOf" srcId="{B4E2A279-57CD-4FD9-9E74-03F5F93B03E4}" destId="{434114B4-F92D-43B5-94A7-A8A4C09F8A88}" srcOrd="1" destOrd="0" presId="urn:microsoft.com/office/officeart/2005/8/layout/hList6"/>
    <dgm:cxn modelId="{A7969975-5433-4696-B530-88FE6BAF6707}" type="presParOf" srcId="{B4E2A279-57CD-4FD9-9E74-03F5F93B03E4}" destId="{188B6340-33C7-4B8A-8271-B9885465352A}" srcOrd="2" destOrd="0" presId="urn:microsoft.com/office/officeart/2005/8/layout/hList6"/>
  </dgm:cxnLst>
  <dgm:bg>
    <a:solidFill>
      <a:srgbClr val="FFFF00"/>
    </a:solidFill>
  </dgm:bg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A631095-2FE8-4455-91DA-F40CDDFA96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6416D3-99AF-4594-84C0-0F8D57B135B6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b="0" i="0" baseline="0" dirty="0" err="1" smtClean="0"/>
            <a:t>Renkin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to‘rtta</a:t>
          </a:r>
          <a:r>
            <a:rPr lang="en-US" b="0" i="0" baseline="0" dirty="0" smtClean="0"/>
            <a:t> – </a:t>
          </a:r>
          <a:r>
            <a:rPr lang="en-US" b="0" i="0" baseline="0" dirty="0" err="1" smtClean="0"/>
            <a:t>ikkita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izobarik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ikkita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adiabatik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jarayondan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tarkib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topadi</a:t>
          </a:r>
          <a:r>
            <a:rPr lang="en-US" b="0" i="0" baseline="0" dirty="0" smtClean="0"/>
            <a:t>. 2 – </a:t>
          </a:r>
          <a:r>
            <a:rPr lang="en-US" b="0" i="0" baseline="0" dirty="0" err="1" smtClean="0"/>
            <a:t>rasmda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Renkin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siklining</a:t>
          </a:r>
          <a:r>
            <a:rPr lang="en-US" b="0" i="0" baseline="0" dirty="0" smtClean="0"/>
            <a:t>  </a:t>
          </a:r>
          <a:r>
            <a:rPr lang="en-US" b="0" i="1" baseline="0" dirty="0" err="1" smtClean="0"/>
            <a:t>Pv</a:t>
          </a:r>
          <a:r>
            <a:rPr lang="en-US" b="0" i="0" baseline="0" dirty="0" smtClean="0"/>
            <a:t>, Ts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diagrammalari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tasvirlangan</a:t>
          </a:r>
          <a:r>
            <a:rPr lang="en-US" b="0" i="0" baseline="0" dirty="0" smtClean="0"/>
            <a:t>. Bu </a:t>
          </a:r>
          <a:r>
            <a:rPr lang="en-US" b="0" i="0" baseline="0" dirty="0" err="1" smtClean="0"/>
            <a:t>diagrammalarda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ordinatadagi</a:t>
          </a:r>
          <a:r>
            <a:rPr lang="en-US" b="0" i="0" baseline="0" dirty="0" smtClean="0"/>
            <a:t> 1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2 </a:t>
          </a:r>
          <a:r>
            <a:rPr lang="en-US" b="0" i="0" baseline="0" dirty="0" err="1" smtClean="0"/>
            <a:t>nuqtalar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orasidagi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masofa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turbina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bajargan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ishga</a:t>
          </a:r>
          <a:r>
            <a:rPr lang="en-US" b="0" i="0" baseline="0" dirty="0" smtClean="0"/>
            <a:t>, 2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3 </a:t>
          </a:r>
          <a:r>
            <a:rPr lang="en-US" b="0" i="0" baseline="0" dirty="0" err="1" smtClean="0"/>
            <a:t>nuqtalar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orasida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bajarib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bo‘lgan</a:t>
          </a:r>
          <a:r>
            <a:rPr lang="en-US" b="0" i="0" baseline="0" dirty="0" smtClean="0"/>
            <a:t> bug‘, </a:t>
          </a:r>
          <a:r>
            <a:rPr lang="en-US" b="0" i="0" baseline="0" dirty="0" err="1" smtClean="0"/>
            <a:t>o‘zidagi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qoldiq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kondensator</a:t>
          </a:r>
          <a:r>
            <a:rPr lang="en-US" b="0" i="0" baseline="0" dirty="0" smtClean="0"/>
            <a:t> – </a:t>
          </a:r>
          <a:r>
            <a:rPr lang="en-US" b="0" i="0" baseline="0" dirty="0" err="1" smtClean="0"/>
            <a:t>sovitgichga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kondensatsiyalanadi</a:t>
          </a:r>
          <a:r>
            <a:rPr lang="en-US" b="0" i="0" baseline="0" dirty="0" smtClean="0"/>
            <a:t>, 3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5 </a:t>
          </a:r>
          <a:r>
            <a:rPr lang="en-US" b="0" i="0" baseline="0" dirty="0" err="1" smtClean="0"/>
            <a:t>nuqtalar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orasida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kondensat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nasosda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siqiladi</a:t>
          </a:r>
          <a:r>
            <a:rPr lang="en-US" b="0" i="0" baseline="0" dirty="0" smtClean="0"/>
            <a:t>, 1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5 </a:t>
          </a:r>
          <a:r>
            <a:rPr lang="en-US" b="0" i="0" baseline="0" dirty="0" err="1" smtClean="0"/>
            <a:t>nuqtalar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orasidagi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masofa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bajarilgan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q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keladi</a:t>
          </a:r>
          <a:r>
            <a:rPr lang="en-US" b="0" i="0" baseline="0" dirty="0" smtClean="0"/>
            <a:t>. </a:t>
          </a:r>
          <a:endParaRPr lang="ru-RU" b="0" i="0" baseline="0" dirty="0"/>
        </a:p>
      </dgm:t>
    </dgm:pt>
    <dgm:pt modelId="{6E801BF6-1FF8-4055-A0A6-A4DCD195091B}" type="parTrans" cxnId="{B48648E9-E2C3-4785-A19A-9CEEB7AAC879}">
      <dgm:prSet/>
      <dgm:spPr/>
      <dgm:t>
        <a:bodyPr/>
        <a:lstStyle/>
        <a:p>
          <a:endParaRPr lang="ru-RU"/>
        </a:p>
      </dgm:t>
    </dgm:pt>
    <dgm:pt modelId="{2ED86AF9-C646-43AA-86CF-41B52E43CB95}" type="sibTrans" cxnId="{B48648E9-E2C3-4785-A19A-9CEEB7AAC879}">
      <dgm:prSet/>
      <dgm:spPr/>
      <dgm:t>
        <a:bodyPr/>
        <a:lstStyle/>
        <a:p>
          <a:endParaRPr lang="ru-RU"/>
        </a:p>
      </dgm:t>
    </dgm:pt>
    <dgm:pt modelId="{6EA6994E-221C-411E-9DD0-E41FF080EDE7}" type="pres">
      <dgm:prSet presAssocID="{3A631095-2FE8-4455-91DA-F40CDDFA965C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6B9F6D-A432-4CF3-B6FB-6F7FF1FA1031}" type="pres">
      <dgm:prSet presAssocID="{3A631095-2FE8-4455-91DA-F40CDDFA965C}" presName="arrow" presStyleLbl="bgShp" presStyleIdx="0" presStyleCnt="1" custScaleX="117647"/>
      <dgm:spPr>
        <a:solidFill>
          <a:srgbClr val="00B050"/>
        </a:solidFill>
      </dgm:spPr>
    </dgm:pt>
    <dgm:pt modelId="{B9A43FC4-4230-4C98-AEE4-4227BE75684A}" type="pres">
      <dgm:prSet presAssocID="{3A631095-2FE8-4455-91DA-F40CDDFA965C}" presName="linearProcess" presStyleCnt="0"/>
      <dgm:spPr/>
    </dgm:pt>
    <dgm:pt modelId="{FC8C1C8A-DA69-47C1-8AEA-8B01D993119C}" type="pres">
      <dgm:prSet presAssocID="{E96416D3-99AF-4594-84C0-0F8D57B135B6}" presName="textNode" presStyleLbl="node1" presStyleIdx="0" presStyleCnt="1" custScaleY="2133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C34B60-269E-4DDC-8B96-A40DF961821E}" type="presOf" srcId="{3A631095-2FE8-4455-91DA-F40CDDFA965C}" destId="{6EA6994E-221C-411E-9DD0-E41FF080EDE7}" srcOrd="0" destOrd="0" presId="urn:microsoft.com/office/officeart/2005/8/layout/hProcess9"/>
    <dgm:cxn modelId="{B48648E9-E2C3-4785-A19A-9CEEB7AAC879}" srcId="{3A631095-2FE8-4455-91DA-F40CDDFA965C}" destId="{E96416D3-99AF-4594-84C0-0F8D57B135B6}" srcOrd="0" destOrd="0" parTransId="{6E801BF6-1FF8-4055-A0A6-A4DCD195091B}" sibTransId="{2ED86AF9-C646-43AA-86CF-41B52E43CB95}"/>
    <dgm:cxn modelId="{1EE4C122-A405-40DC-BCC0-2F506C6B55EC}" type="presOf" srcId="{E96416D3-99AF-4594-84C0-0F8D57B135B6}" destId="{FC8C1C8A-DA69-47C1-8AEA-8B01D993119C}" srcOrd="0" destOrd="0" presId="urn:microsoft.com/office/officeart/2005/8/layout/hProcess9"/>
    <dgm:cxn modelId="{A2C71D02-8F6E-4B48-96E3-2999EEB8E3DE}" type="presParOf" srcId="{6EA6994E-221C-411E-9DD0-E41FF080EDE7}" destId="{476B9F6D-A432-4CF3-B6FB-6F7FF1FA1031}" srcOrd="0" destOrd="0" presId="urn:microsoft.com/office/officeart/2005/8/layout/hProcess9"/>
    <dgm:cxn modelId="{8DAB9C36-B618-48A4-BAEC-32E0987A9946}" type="presParOf" srcId="{6EA6994E-221C-411E-9DD0-E41FF080EDE7}" destId="{B9A43FC4-4230-4C98-AEE4-4227BE75684A}" srcOrd="1" destOrd="0" presId="urn:microsoft.com/office/officeart/2005/8/layout/hProcess9"/>
    <dgm:cxn modelId="{556BD105-E522-4283-AAE8-4ABBBF89EB26}" type="presParOf" srcId="{B9A43FC4-4230-4C98-AEE4-4227BE75684A}" destId="{FC8C1C8A-DA69-47C1-8AEA-8B01D993119C}" srcOrd="0" destOrd="0" presId="urn:microsoft.com/office/officeart/2005/8/layout/hProcess9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A3101D0-F575-4085-9B2D-39F427C0DC6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56ABBE-8A89-44D6-9863-4DCF7AE23DB0}">
      <dgm:prSet custT="1"/>
      <dgm:spPr>
        <a:solidFill>
          <a:srgbClr val="FFFF00"/>
        </a:solidFill>
      </dgm:spPr>
      <dgm:t>
        <a:bodyPr/>
        <a:lstStyle/>
        <a:p>
          <a:pPr rtl="0"/>
          <a:endParaRPr lang="ru-RU" sz="1600" b="1" dirty="0" smtClean="0"/>
        </a:p>
        <a:p>
          <a:r>
            <a:rPr lang="en-US" sz="2400" dirty="0" err="1" smtClean="0">
              <a:solidFill>
                <a:schemeClr val="tx1"/>
              </a:solidFill>
            </a:rPr>
            <a:t>keladi</a:t>
          </a:r>
          <a:r>
            <a:rPr lang="en-US" sz="1600" dirty="0" smtClean="0">
              <a:solidFill>
                <a:schemeClr val="tx1"/>
              </a:solidFill>
            </a:rPr>
            <a:t>. </a:t>
          </a:r>
          <a:endParaRPr lang="en-US" sz="1600" b="0" i="0" baseline="0" dirty="0">
            <a:solidFill>
              <a:schemeClr val="tx1"/>
            </a:solidFill>
          </a:endParaRPr>
        </a:p>
      </dgm:t>
    </dgm:pt>
    <dgm:pt modelId="{95D57151-C09E-4930-B34B-72D0C6CA6017}" type="parTrans" cxnId="{049E9FB4-B932-4235-A2B3-8F7F3AE364E3}">
      <dgm:prSet/>
      <dgm:spPr/>
      <dgm:t>
        <a:bodyPr/>
        <a:lstStyle/>
        <a:p>
          <a:endParaRPr lang="ru-RU"/>
        </a:p>
      </dgm:t>
    </dgm:pt>
    <dgm:pt modelId="{B6713066-0F13-48EE-A868-02A06CEEE45D}" type="sibTrans" cxnId="{049E9FB4-B932-4235-A2B3-8F7F3AE364E3}">
      <dgm:prSet/>
      <dgm:spPr/>
      <dgm:t>
        <a:bodyPr/>
        <a:lstStyle/>
        <a:p>
          <a:endParaRPr lang="ru-RU"/>
        </a:p>
      </dgm:t>
    </dgm:pt>
    <dgm:pt modelId="{E1B80D30-1503-48B0-AB1C-0D81CC743E50}" type="pres">
      <dgm:prSet presAssocID="{7A3101D0-F575-4085-9B2D-39F427C0DC6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C3E3B1-D4D1-42A7-8B1A-0BFEB3A7D983}" type="pres">
      <dgm:prSet presAssocID="{4056ABBE-8A89-44D6-9863-4DCF7AE23DB0}" presName="composite" presStyleCnt="0"/>
      <dgm:spPr/>
    </dgm:pt>
    <dgm:pt modelId="{88940A77-C1F7-4950-8F40-D8F5088D16BE}" type="pres">
      <dgm:prSet presAssocID="{4056ABBE-8A89-44D6-9863-4DCF7AE23DB0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8E0322-AD2E-4DA7-83B2-2FFBFB117929}" type="pres">
      <dgm:prSet presAssocID="{4056ABBE-8A89-44D6-9863-4DCF7AE23DB0}" presName="descendantText" presStyleLbl="alignAcc1" presStyleIdx="0" presStyleCnt="1">
        <dgm:presLayoutVars>
          <dgm:bulletEnabled val="1"/>
        </dgm:presLayoutVars>
      </dgm:prSet>
      <dgm:spPr>
        <a:ln>
          <a:solidFill>
            <a:srgbClr val="0070C0"/>
          </a:solidFill>
        </a:ln>
      </dgm:spPr>
    </dgm:pt>
  </dgm:ptLst>
  <dgm:cxnLst>
    <dgm:cxn modelId="{049E9FB4-B932-4235-A2B3-8F7F3AE364E3}" srcId="{7A3101D0-F575-4085-9B2D-39F427C0DC67}" destId="{4056ABBE-8A89-44D6-9863-4DCF7AE23DB0}" srcOrd="0" destOrd="0" parTransId="{95D57151-C09E-4930-B34B-72D0C6CA6017}" sibTransId="{B6713066-0F13-48EE-A868-02A06CEEE45D}"/>
    <dgm:cxn modelId="{93E6E368-CED1-46A6-BA6D-31A51D29B9A7}" type="presOf" srcId="{4056ABBE-8A89-44D6-9863-4DCF7AE23DB0}" destId="{88940A77-C1F7-4950-8F40-D8F5088D16BE}" srcOrd="0" destOrd="0" presId="urn:microsoft.com/office/officeart/2005/8/layout/chevron2"/>
    <dgm:cxn modelId="{F3185838-180C-410D-A5DC-43E7765D3637}" type="presOf" srcId="{7A3101D0-F575-4085-9B2D-39F427C0DC67}" destId="{E1B80D30-1503-48B0-AB1C-0D81CC743E50}" srcOrd="0" destOrd="0" presId="urn:microsoft.com/office/officeart/2005/8/layout/chevron2"/>
    <dgm:cxn modelId="{552D51C4-3657-4BC6-8D0C-3E9E82783EAB}" type="presParOf" srcId="{E1B80D30-1503-48B0-AB1C-0D81CC743E50}" destId="{E0C3E3B1-D4D1-42A7-8B1A-0BFEB3A7D983}" srcOrd="0" destOrd="0" presId="urn:microsoft.com/office/officeart/2005/8/layout/chevron2"/>
    <dgm:cxn modelId="{A5492006-E50A-4A45-AADD-7A68FC17FFE1}" type="presParOf" srcId="{E0C3E3B1-D4D1-42A7-8B1A-0BFEB3A7D983}" destId="{88940A77-C1F7-4950-8F40-D8F5088D16BE}" srcOrd="0" destOrd="0" presId="urn:microsoft.com/office/officeart/2005/8/layout/chevron2"/>
    <dgm:cxn modelId="{44E49493-B2FB-4483-A39D-7C02EB5C310D}" type="presParOf" srcId="{E0C3E3B1-D4D1-42A7-8B1A-0BFEB3A7D983}" destId="{A48E0322-AD2E-4DA7-83B2-2FFBFB117929}" srcOrd="1" destOrd="0" presId="urn:microsoft.com/office/officeart/2005/8/layout/chevron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F39EE12-1C6F-42EE-BC11-F60AA1E08B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FADFA2-09B5-4126-B9FE-C2CA1E0AAC7B}">
      <dgm:prSet/>
      <dgm:spPr>
        <a:solidFill>
          <a:srgbClr val="00B0F0"/>
        </a:solidFill>
      </dgm:spPr>
      <dgm:t>
        <a:bodyPr/>
        <a:lstStyle/>
        <a:p>
          <a:pPr rtl="0"/>
          <a:r>
            <a:rPr lang="en-US" b="0" i="0" baseline="0" dirty="0" smtClean="0"/>
            <a:t>	Bu </a:t>
          </a:r>
          <a:r>
            <a:rPr lang="en-US" b="0" i="0" baseline="0" dirty="0" err="1" smtClean="0"/>
            <a:t>munosabatdan</a:t>
          </a:r>
          <a:r>
            <a:rPr lang="en-US" b="0" i="0" baseline="0" dirty="0" smtClean="0"/>
            <a:t> past </a:t>
          </a:r>
          <a:r>
            <a:rPr lang="en-US" b="0" i="0" baseline="0" dirty="0" err="1" smtClean="0"/>
            <a:t>bosimli</a:t>
          </a:r>
          <a:r>
            <a:rPr lang="en-US" b="0" i="0" baseline="0" dirty="0" smtClean="0"/>
            <a:t> bug‘ – </a:t>
          </a:r>
          <a:r>
            <a:rPr lang="en-US" b="0" i="0" baseline="0" dirty="0" err="1" smtClean="0"/>
            <a:t>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taxminan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hisoblashda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foydalanish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mumkin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Yuqori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nasos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kattaligini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nazarga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olmasdan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bo‘lmaydi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Foydali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birligi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turbina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orqali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muayyan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miqdorda</a:t>
          </a:r>
          <a:r>
            <a:rPr lang="en-US" b="0" i="0" baseline="0" dirty="0" smtClean="0"/>
            <a:t> bug‘ </a:t>
          </a:r>
          <a:r>
            <a:rPr lang="en-US" b="0" i="0" baseline="0" dirty="0" err="1" smtClean="0"/>
            <a:t>o‘tkazish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kerak</a:t>
          </a:r>
          <a:r>
            <a:rPr lang="en-US" b="0" i="0" baseline="0" dirty="0" smtClean="0"/>
            <a:t>; </a:t>
          </a:r>
          <a:r>
            <a:rPr lang="en-US" b="0" i="0" baseline="0" dirty="0" err="1" smtClean="0"/>
            <a:t>bug‘ning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bug‘ning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solishtirma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sarfi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d</a:t>
          </a:r>
          <a:r>
            <a:rPr lang="en-US" b="0" i="0" baseline="-30000" dirty="0" smtClean="0"/>
            <a:t>0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xarfi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belgilanadi</a:t>
          </a:r>
          <a:r>
            <a:rPr lang="en-US" b="0" i="0" baseline="0" dirty="0" smtClean="0"/>
            <a:t>  (kg/J):</a:t>
          </a:r>
          <a:endParaRPr lang="ru-RU" b="0" i="0" baseline="0" dirty="0"/>
        </a:p>
      </dgm:t>
    </dgm:pt>
    <dgm:pt modelId="{963A3B0E-EC54-493B-9F78-75D1482BD68F}" type="parTrans" cxnId="{71B3A0A9-3C23-4BD9-AE69-D288CC415FA6}">
      <dgm:prSet/>
      <dgm:spPr/>
      <dgm:t>
        <a:bodyPr/>
        <a:lstStyle/>
        <a:p>
          <a:endParaRPr lang="ru-RU"/>
        </a:p>
      </dgm:t>
    </dgm:pt>
    <dgm:pt modelId="{8C3AE221-4952-4001-AFB4-463330D15C04}" type="sibTrans" cxnId="{71B3A0A9-3C23-4BD9-AE69-D288CC415FA6}">
      <dgm:prSet/>
      <dgm:spPr/>
      <dgm:t>
        <a:bodyPr/>
        <a:lstStyle/>
        <a:p>
          <a:endParaRPr lang="ru-RU"/>
        </a:p>
      </dgm:t>
    </dgm:pt>
    <dgm:pt modelId="{EC24A246-1365-45C5-95F5-8960396F6050}">
      <dgm:prSet/>
      <dgm:spPr>
        <a:solidFill>
          <a:srgbClr val="00B0F0"/>
        </a:solidFill>
      </dgm:spPr>
      <dgm:t>
        <a:bodyPr/>
        <a:lstStyle/>
        <a:p>
          <a:pPr rtl="0"/>
          <a:endParaRPr lang="ru-RU" b="0" i="0" baseline="0" dirty="0"/>
        </a:p>
      </dgm:t>
    </dgm:pt>
    <dgm:pt modelId="{DD9FF520-4C31-4FDB-9EE6-E1E2306F70B8}" type="parTrans" cxnId="{CE8CEA2E-1A88-46EA-805F-04BE7892D3F8}">
      <dgm:prSet/>
      <dgm:spPr/>
      <dgm:t>
        <a:bodyPr/>
        <a:lstStyle/>
        <a:p>
          <a:endParaRPr lang="ru-RU"/>
        </a:p>
      </dgm:t>
    </dgm:pt>
    <dgm:pt modelId="{049F5D4F-59AD-41E8-A22D-BFD2889038E5}" type="sibTrans" cxnId="{CE8CEA2E-1A88-46EA-805F-04BE7892D3F8}">
      <dgm:prSet/>
      <dgm:spPr/>
      <dgm:t>
        <a:bodyPr/>
        <a:lstStyle/>
        <a:p>
          <a:endParaRPr lang="ru-RU"/>
        </a:p>
      </dgm:t>
    </dgm:pt>
    <dgm:pt modelId="{42C58451-F0A5-41E6-B594-8E7F4303E686}" type="pres">
      <dgm:prSet presAssocID="{6F39EE12-1C6F-42EE-BC11-F60AA1E08B5B}" presName="linear" presStyleCnt="0">
        <dgm:presLayoutVars>
          <dgm:animLvl val="lvl"/>
          <dgm:resizeHandles val="exact"/>
        </dgm:presLayoutVars>
      </dgm:prSet>
      <dgm:spPr/>
    </dgm:pt>
    <dgm:pt modelId="{D3785C22-2190-486F-95B7-10A39614E13B}" type="pres">
      <dgm:prSet presAssocID="{25FADFA2-09B5-4126-B9FE-C2CA1E0AAC7B}" presName="parentText" presStyleLbl="node1" presStyleIdx="0" presStyleCnt="2" custScaleY="116902">
        <dgm:presLayoutVars>
          <dgm:chMax val="0"/>
          <dgm:bulletEnabled val="1"/>
        </dgm:presLayoutVars>
      </dgm:prSet>
      <dgm:spPr/>
    </dgm:pt>
    <dgm:pt modelId="{9D17C742-BE5F-4B7A-9C84-17CB90C27164}" type="pres">
      <dgm:prSet presAssocID="{8C3AE221-4952-4001-AFB4-463330D15C04}" presName="spacer" presStyleCnt="0"/>
      <dgm:spPr/>
    </dgm:pt>
    <dgm:pt modelId="{70A483FA-C67D-4BFF-A101-733D31D712D5}" type="pres">
      <dgm:prSet presAssocID="{EC24A246-1365-45C5-95F5-8960396F6050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B793041C-086D-4F34-B265-832C220AB64F}" type="presOf" srcId="{EC24A246-1365-45C5-95F5-8960396F6050}" destId="{70A483FA-C67D-4BFF-A101-733D31D712D5}" srcOrd="0" destOrd="0" presId="urn:microsoft.com/office/officeart/2005/8/layout/vList2"/>
    <dgm:cxn modelId="{CE8CEA2E-1A88-46EA-805F-04BE7892D3F8}" srcId="{6F39EE12-1C6F-42EE-BC11-F60AA1E08B5B}" destId="{EC24A246-1365-45C5-95F5-8960396F6050}" srcOrd="1" destOrd="0" parTransId="{DD9FF520-4C31-4FDB-9EE6-E1E2306F70B8}" sibTransId="{049F5D4F-59AD-41E8-A22D-BFD2889038E5}"/>
    <dgm:cxn modelId="{0967B00A-ACC0-4F6A-81C2-7B492ECF6F88}" type="presOf" srcId="{6F39EE12-1C6F-42EE-BC11-F60AA1E08B5B}" destId="{42C58451-F0A5-41E6-B594-8E7F4303E686}" srcOrd="0" destOrd="0" presId="urn:microsoft.com/office/officeart/2005/8/layout/vList2"/>
    <dgm:cxn modelId="{C960E48C-F37E-4759-B73C-4ECCA98ED323}" type="presOf" srcId="{25FADFA2-09B5-4126-B9FE-C2CA1E0AAC7B}" destId="{D3785C22-2190-486F-95B7-10A39614E13B}" srcOrd="0" destOrd="0" presId="urn:microsoft.com/office/officeart/2005/8/layout/vList2"/>
    <dgm:cxn modelId="{71B3A0A9-3C23-4BD9-AE69-D288CC415FA6}" srcId="{6F39EE12-1C6F-42EE-BC11-F60AA1E08B5B}" destId="{25FADFA2-09B5-4126-B9FE-C2CA1E0AAC7B}" srcOrd="0" destOrd="0" parTransId="{963A3B0E-EC54-493B-9F78-75D1482BD68F}" sibTransId="{8C3AE221-4952-4001-AFB4-463330D15C04}"/>
    <dgm:cxn modelId="{1CF0B601-4C11-4E86-9313-02E24989A6A3}" type="presParOf" srcId="{42C58451-F0A5-41E6-B594-8E7F4303E686}" destId="{D3785C22-2190-486F-95B7-10A39614E13B}" srcOrd="0" destOrd="0" presId="urn:microsoft.com/office/officeart/2005/8/layout/vList2"/>
    <dgm:cxn modelId="{800A9829-6A33-4FFC-A543-962CB19AC9BC}" type="presParOf" srcId="{42C58451-F0A5-41E6-B594-8E7F4303E686}" destId="{9D17C742-BE5F-4B7A-9C84-17CB90C27164}" srcOrd="1" destOrd="0" presId="urn:microsoft.com/office/officeart/2005/8/layout/vList2"/>
    <dgm:cxn modelId="{BDABAC13-2F53-49EF-8710-92226F8412F6}" type="presParOf" srcId="{42C58451-F0A5-41E6-B594-8E7F4303E686}" destId="{70A483FA-C67D-4BFF-A101-733D31D712D5}" srcOrd="2" destOrd="0" presId="urn:microsoft.com/office/officeart/2005/8/layout/v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196CD81-031A-4502-B419-76138348E15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7DFC6E9-B48E-4183-BB60-F6230EA9F7AE}">
      <dgm:prSet/>
      <dgm:spPr>
        <a:solidFill>
          <a:srgbClr val="FFFF00"/>
        </a:solidFill>
      </dgm:spPr>
      <dgm:t>
        <a:bodyPr/>
        <a:lstStyle/>
        <a:p>
          <a:pPr algn="just" rtl="0"/>
          <a:r>
            <a:rPr lang="en-US" b="0" i="0" baseline="0" dirty="0" smtClean="0">
              <a:solidFill>
                <a:srgbClr val="7030A0"/>
              </a:solidFill>
            </a:rPr>
            <a:t>	</a:t>
          </a:r>
          <a:r>
            <a:rPr lang="en-US" b="0" i="0" baseline="0" dirty="0" err="1" smtClean="0">
              <a:solidFill>
                <a:srgbClr val="7030A0"/>
              </a:solidFill>
            </a:rPr>
            <a:t>Barcha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bug‘-kuch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qurilmalari</a:t>
          </a:r>
          <a:r>
            <a:rPr lang="en-US" b="0" i="0" baseline="0" dirty="0" smtClean="0">
              <a:solidFill>
                <a:srgbClr val="7030A0"/>
              </a:solidFill>
            </a:rPr>
            <a:t>, </a:t>
          </a:r>
          <a:r>
            <a:rPr lang="en-US" b="0" i="0" baseline="0" dirty="0" err="1" smtClean="0">
              <a:solidFill>
                <a:srgbClr val="7030A0"/>
              </a:solidFill>
            </a:rPr>
            <a:t>asosan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elektr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energiyasi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ishlab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chiqarishga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mo‘ljallangan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bo‘ladi</a:t>
          </a:r>
          <a:r>
            <a:rPr lang="en-US" b="0" i="0" baseline="0" dirty="0" smtClean="0">
              <a:solidFill>
                <a:srgbClr val="7030A0"/>
              </a:solidFill>
            </a:rPr>
            <a:t>, </a:t>
          </a:r>
          <a:r>
            <a:rPr lang="en-US" b="0" i="0" baseline="0" dirty="0" err="1" smtClean="0">
              <a:solidFill>
                <a:srgbClr val="7030A0"/>
              </a:solidFill>
            </a:rPr>
            <a:t>shuning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uchun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bug‘ning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solishtirma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sarfi</a:t>
          </a:r>
          <a:r>
            <a:rPr lang="en-US" b="0" i="0" baseline="0" dirty="0" smtClean="0">
              <a:solidFill>
                <a:srgbClr val="7030A0"/>
              </a:solidFill>
            </a:rPr>
            <a:t> d</a:t>
          </a:r>
          <a:r>
            <a:rPr lang="en-US" b="0" i="0" baseline="-30000" dirty="0" smtClean="0">
              <a:solidFill>
                <a:srgbClr val="7030A0"/>
              </a:solidFill>
            </a:rPr>
            <a:t>0 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elektr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energiyasi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birligiga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to‘g‘ri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keladigan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birliklarda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o‘lchanadi</a:t>
          </a:r>
          <a:r>
            <a:rPr lang="en-US" b="0" i="0" baseline="0" dirty="0" smtClean="0">
              <a:solidFill>
                <a:srgbClr val="7030A0"/>
              </a:solidFill>
            </a:rPr>
            <a:t>. Agar </a:t>
          </a:r>
          <a:r>
            <a:rPr lang="en-US" b="0" i="0" baseline="0" dirty="0" err="1" smtClean="0">
              <a:solidFill>
                <a:srgbClr val="7030A0"/>
              </a:solidFill>
            </a:rPr>
            <a:t>entalpiyalar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farqi</a:t>
          </a:r>
          <a:r>
            <a:rPr lang="en-US" b="0" i="0" baseline="0" dirty="0" smtClean="0">
              <a:solidFill>
                <a:srgbClr val="7030A0"/>
              </a:solidFill>
            </a:rPr>
            <a:t> h</a:t>
          </a:r>
          <a:r>
            <a:rPr lang="en-US" b="0" i="0" baseline="-30000" dirty="0" smtClean="0">
              <a:solidFill>
                <a:srgbClr val="7030A0"/>
              </a:solidFill>
            </a:rPr>
            <a:t>1</a:t>
          </a:r>
          <a:r>
            <a:rPr lang="en-US" b="0" i="0" baseline="0" dirty="0" smtClean="0">
              <a:solidFill>
                <a:srgbClr val="7030A0"/>
              </a:solidFill>
            </a:rPr>
            <a:t>-h</a:t>
          </a:r>
          <a:r>
            <a:rPr lang="en-US" b="0" i="0" baseline="-30000" dirty="0" smtClean="0">
              <a:solidFill>
                <a:srgbClr val="7030A0"/>
              </a:solidFill>
            </a:rPr>
            <a:t>2  </a:t>
          </a:r>
          <a:r>
            <a:rPr lang="en-US" b="0" i="0" baseline="0" dirty="0" smtClean="0">
              <a:solidFill>
                <a:srgbClr val="7030A0"/>
              </a:solidFill>
            </a:rPr>
            <a:t>kJ/kg </a:t>
          </a:r>
          <a:r>
            <a:rPr lang="en-US" b="0" i="0" baseline="0" dirty="0" err="1" smtClean="0">
              <a:solidFill>
                <a:srgbClr val="7030A0"/>
              </a:solidFill>
            </a:rPr>
            <a:t>larda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ifodalansa</a:t>
          </a:r>
          <a:r>
            <a:rPr lang="en-US" b="0" i="0" baseline="0" dirty="0" smtClean="0">
              <a:solidFill>
                <a:srgbClr val="7030A0"/>
              </a:solidFill>
            </a:rPr>
            <a:t>, u </a:t>
          </a:r>
          <a:r>
            <a:rPr lang="en-US" b="0" i="0" baseline="0" dirty="0" err="1" smtClean="0">
              <a:solidFill>
                <a:srgbClr val="7030A0"/>
              </a:solidFill>
            </a:rPr>
            <a:t>holda</a:t>
          </a:r>
          <a:r>
            <a:rPr lang="en-US" b="0" i="0" baseline="0" dirty="0" smtClean="0">
              <a:solidFill>
                <a:srgbClr val="7030A0"/>
              </a:solidFill>
            </a:rPr>
            <a:t> d</a:t>
          </a:r>
          <a:r>
            <a:rPr lang="en-US" b="0" i="0" baseline="-30000" dirty="0" smtClean="0">
              <a:solidFill>
                <a:srgbClr val="7030A0"/>
              </a:solidFill>
            </a:rPr>
            <a:t>0  </a:t>
          </a:r>
          <a:r>
            <a:rPr lang="en-US" b="0" i="0" baseline="0" dirty="0" smtClean="0">
              <a:solidFill>
                <a:srgbClr val="7030A0"/>
              </a:solidFill>
            </a:rPr>
            <a:t>kg/(</a:t>
          </a:r>
          <a:r>
            <a:rPr lang="en-US" b="0" i="0" baseline="0" dirty="0" err="1" smtClean="0">
              <a:solidFill>
                <a:srgbClr val="7030A0"/>
              </a:solidFill>
            </a:rPr>
            <a:t>kVt</a:t>
          </a:r>
          <a:r>
            <a:rPr lang="ru-RU" b="0" i="0" baseline="0" dirty="0" smtClean="0">
              <a:solidFill>
                <a:srgbClr val="7030A0"/>
              </a:solidFill>
              <a:sym typeface="Symbol"/>
            </a:rPr>
            <a:t></a:t>
          </a:r>
          <a:r>
            <a:rPr lang="en-US" b="0" i="0" baseline="0" dirty="0" err="1" smtClean="0">
              <a:solidFill>
                <a:srgbClr val="7030A0"/>
              </a:solidFill>
            </a:rPr>
            <a:t>soat</a:t>
          </a:r>
          <a:r>
            <a:rPr lang="en-US" b="0" i="0" baseline="0" dirty="0" smtClean="0">
              <a:solidFill>
                <a:srgbClr val="7030A0"/>
              </a:solidFill>
            </a:rPr>
            <a:t>)  </a:t>
          </a:r>
          <a:r>
            <a:rPr lang="en-US" b="0" i="0" baseline="0" dirty="0" err="1" smtClean="0">
              <a:solidFill>
                <a:srgbClr val="7030A0"/>
              </a:solidFill>
            </a:rPr>
            <a:t>bilan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ifodalanadi</a:t>
          </a:r>
          <a:r>
            <a:rPr lang="en-US" b="0" i="0" baseline="0" dirty="0" smtClean="0">
              <a:solidFill>
                <a:srgbClr val="7030A0"/>
              </a:solidFill>
            </a:rPr>
            <a:t>. 1 </a:t>
          </a:r>
          <a:r>
            <a:rPr lang="en-US" b="0" i="0" baseline="0" dirty="0" err="1" smtClean="0">
              <a:solidFill>
                <a:srgbClr val="7030A0"/>
              </a:solidFill>
            </a:rPr>
            <a:t>kVt</a:t>
          </a:r>
          <a:r>
            <a:rPr lang="ru-RU" b="0" i="0" baseline="0" dirty="0" smtClean="0">
              <a:solidFill>
                <a:srgbClr val="7030A0"/>
              </a:solidFill>
              <a:sym typeface="Symbol"/>
            </a:rPr>
            <a:t></a:t>
          </a:r>
          <a:r>
            <a:rPr lang="en-US" b="0" i="0" baseline="0" dirty="0" err="1" smtClean="0">
              <a:solidFill>
                <a:srgbClr val="7030A0"/>
              </a:solidFill>
            </a:rPr>
            <a:t>soat</a:t>
          </a:r>
          <a:r>
            <a:rPr lang="en-US" b="0" i="0" baseline="0" dirty="0" smtClean="0">
              <a:solidFill>
                <a:srgbClr val="7030A0"/>
              </a:solidFill>
            </a:rPr>
            <a:t> = 3600 kJ </a:t>
          </a:r>
          <a:r>
            <a:rPr lang="en-US" b="0" i="0" baseline="0" dirty="0" err="1" smtClean="0">
              <a:solidFill>
                <a:srgbClr val="7030A0"/>
              </a:solidFill>
            </a:rPr>
            <a:t>ekanligini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hisobga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olib</a:t>
          </a:r>
          <a:r>
            <a:rPr lang="en-US" b="0" i="0" baseline="0" dirty="0" smtClean="0">
              <a:solidFill>
                <a:srgbClr val="7030A0"/>
              </a:solidFill>
            </a:rPr>
            <a:t>, (8) </a:t>
          </a:r>
          <a:r>
            <a:rPr lang="en-US" b="0" i="0" baseline="0" dirty="0" err="1" smtClean="0">
              <a:solidFill>
                <a:srgbClr val="7030A0"/>
              </a:solidFill>
            </a:rPr>
            <a:t>formulani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quyidagi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ko‘rinishda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yozish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mumkin</a:t>
          </a:r>
          <a:r>
            <a:rPr lang="en-US" b="0" i="0" baseline="0" dirty="0" smtClean="0">
              <a:solidFill>
                <a:srgbClr val="7030A0"/>
              </a:solidFill>
            </a:rPr>
            <a:t>:</a:t>
          </a:r>
          <a:endParaRPr lang="en-US" b="0" i="0" baseline="0" dirty="0">
            <a:solidFill>
              <a:srgbClr val="7030A0"/>
            </a:solidFill>
          </a:endParaRPr>
        </a:p>
      </dgm:t>
    </dgm:pt>
    <dgm:pt modelId="{A55F83A2-846C-47F3-B971-B276F40EBD94}" type="parTrans" cxnId="{49FAC28C-3BD8-49AB-8D1C-65375E326EF9}">
      <dgm:prSet/>
      <dgm:spPr/>
      <dgm:t>
        <a:bodyPr/>
        <a:lstStyle/>
        <a:p>
          <a:endParaRPr lang="ru-RU"/>
        </a:p>
      </dgm:t>
    </dgm:pt>
    <dgm:pt modelId="{D12C37E5-2E00-4F27-8586-03B5761D4DFA}" type="sibTrans" cxnId="{49FAC28C-3BD8-49AB-8D1C-65375E326EF9}">
      <dgm:prSet/>
      <dgm:spPr/>
      <dgm:t>
        <a:bodyPr/>
        <a:lstStyle/>
        <a:p>
          <a:endParaRPr lang="ru-RU"/>
        </a:p>
      </dgm:t>
    </dgm:pt>
    <dgm:pt modelId="{4EEB58EF-8261-43FD-9DD7-E23DBCFCF5C4}" type="pres">
      <dgm:prSet presAssocID="{5196CD81-031A-4502-B419-76138348E150}" presName="linear" presStyleCnt="0">
        <dgm:presLayoutVars>
          <dgm:animLvl val="lvl"/>
          <dgm:resizeHandles val="exact"/>
        </dgm:presLayoutVars>
      </dgm:prSet>
      <dgm:spPr/>
    </dgm:pt>
    <dgm:pt modelId="{035D17EC-4542-4558-A64E-F71E38C591A6}" type="pres">
      <dgm:prSet presAssocID="{C7DFC6E9-B48E-4183-BB60-F6230EA9F7A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787F151-A6E6-444D-B133-5D5A7F00488F}" type="presOf" srcId="{5196CD81-031A-4502-B419-76138348E150}" destId="{4EEB58EF-8261-43FD-9DD7-E23DBCFCF5C4}" srcOrd="0" destOrd="0" presId="urn:microsoft.com/office/officeart/2005/8/layout/vList2"/>
    <dgm:cxn modelId="{49FAC28C-3BD8-49AB-8D1C-65375E326EF9}" srcId="{5196CD81-031A-4502-B419-76138348E150}" destId="{C7DFC6E9-B48E-4183-BB60-F6230EA9F7AE}" srcOrd="0" destOrd="0" parTransId="{A55F83A2-846C-47F3-B971-B276F40EBD94}" sibTransId="{D12C37E5-2E00-4F27-8586-03B5761D4DFA}"/>
    <dgm:cxn modelId="{533ADEF1-2738-493B-A8CF-7D182011C844}" type="presOf" srcId="{C7DFC6E9-B48E-4183-BB60-F6230EA9F7AE}" destId="{035D17EC-4542-4558-A64E-F71E38C591A6}" srcOrd="0" destOrd="0" presId="urn:microsoft.com/office/officeart/2005/8/layout/vList2"/>
    <dgm:cxn modelId="{C2EAC2A4-2FC0-4DAF-AEBC-AF8C56CF2C3D}" type="presParOf" srcId="{4EEB58EF-8261-43FD-9DD7-E23DBCFCF5C4}" destId="{035D17EC-4542-4558-A64E-F71E38C591A6}" srcOrd="0" destOrd="0" presId="urn:microsoft.com/office/officeart/2005/8/layout/vList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B312C48-284D-4739-AEA6-4E64E5C92A34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40388E9-387D-4F32-BE06-A3F712389099}">
      <dgm:prSet/>
      <dgm:spPr>
        <a:solidFill>
          <a:srgbClr val="00B050"/>
        </a:solidFill>
      </dgm:spPr>
      <dgm:t>
        <a:bodyPr/>
        <a:lstStyle/>
        <a:p>
          <a:pPr algn="just" rtl="0"/>
          <a:r>
            <a:rPr lang="en-US" b="0" i="0" baseline="0" dirty="0" smtClean="0"/>
            <a:t>	</a:t>
          </a:r>
          <a:r>
            <a:rPr lang="en-US" b="0" i="0" baseline="0" dirty="0" err="1" smtClean="0"/>
            <a:t>Muayyan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quvvatda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bug‘ning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nisbiy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sarfi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qanchalik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bo‘lsa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bug‘-kuch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siklining</a:t>
          </a:r>
          <a:r>
            <a:rPr lang="en-US" b="0" i="0" baseline="0" dirty="0" smtClean="0"/>
            <a:t> F.I.K. </a:t>
          </a:r>
          <a:r>
            <a:rPr lang="en-US" b="0" i="0" baseline="0" dirty="0" err="1" smtClean="0"/>
            <a:t>shunchalik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katta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bo‘ladi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Zamonaviy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bug‘-kuch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o‘ta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murakkab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bo‘lishiga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qaramasdan</a:t>
          </a:r>
          <a:r>
            <a:rPr lang="en-US" b="0" i="0" baseline="0" dirty="0" smtClean="0"/>
            <a:t> F.I.K. 90-98% </a:t>
          </a:r>
          <a:r>
            <a:rPr lang="en-US" b="0" i="0" baseline="0" dirty="0" err="1" smtClean="0"/>
            <a:t>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tashkil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Renkin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termik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F.I.K.ning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kattaligi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bug‘i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parametrlariga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qanday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bog‘liqligini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aniqlaymiz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Tadqiqotlar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natijasida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Renkin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siklining</a:t>
          </a:r>
          <a:r>
            <a:rPr lang="en-US" b="0" i="0" baseline="0" dirty="0" smtClean="0"/>
            <a:t> F.I.K. </a:t>
          </a:r>
          <a:r>
            <a:rPr lang="en-US" b="0" i="0" baseline="0" dirty="0" err="1" smtClean="0"/>
            <a:t>quyidagi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hollarda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aniqlangan</a:t>
          </a:r>
          <a:r>
            <a:rPr lang="en-US" b="0" i="0" baseline="0" dirty="0" smtClean="0"/>
            <a:t>: p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ortsa</a:t>
          </a:r>
          <a:r>
            <a:rPr lang="en-US" b="0" i="0" baseline="0" dirty="0" smtClean="0"/>
            <a:t>, p</a:t>
          </a:r>
          <a:r>
            <a:rPr lang="en-US" b="0" i="0" baseline="-30000" dirty="0" smtClean="0"/>
            <a:t>2 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kamaysa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bug‘ning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o‘ta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qizish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temperaturasi</a:t>
          </a:r>
          <a:r>
            <a:rPr lang="en-US" b="0" i="0" baseline="0" dirty="0" smtClean="0"/>
            <a:t> T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ortsa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Bug‘-kuch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qurilmalarining</a:t>
          </a:r>
          <a:r>
            <a:rPr lang="en-US" b="0" i="0" baseline="0" dirty="0" smtClean="0"/>
            <a:t> F.I.K. </a:t>
          </a:r>
          <a:r>
            <a:rPr lang="en-US" b="0" i="0" baseline="0" dirty="0" err="1" smtClean="0"/>
            <a:t>ortishi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tufayli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ko‘p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yoqilg‘i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tejaladi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Masalan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quvvati</a:t>
          </a:r>
          <a:r>
            <a:rPr lang="en-US" b="0" i="0" baseline="0" dirty="0" smtClean="0"/>
            <a:t> 50 </a:t>
          </a:r>
          <a:r>
            <a:rPr lang="en-US" b="0" i="0" baseline="0" dirty="0" err="1" smtClean="0"/>
            <a:t>ming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kVt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bo‘lgan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bug‘-kuch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qurilmasining</a:t>
          </a:r>
          <a:r>
            <a:rPr lang="en-US" b="0" i="0" baseline="0" dirty="0" smtClean="0"/>
            <a:t> F.I.K. 1%ga </a:t>
          </a:r>
          <a:r>
            <a:rPr lang="en-US" b="0" i="0" baseline="0" dirty="0" err="1" smtClean="0"/>
            <a:t>ortsa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har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soatda</a:t>
          </a:r>
          <a:r>
            <a:rPr lang="en-US" b="0" i="0" baseline="0" dirty="0" smtClean="0"/>
            <a:t> 250 kg </a:t>
          </a:r>
          <a:r>
            <a:rPr lang="en-US" b="0" i="0" baseline="0" dirty="0" err="1" smtClean="0"/>
            <a:t>shartli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yoqilg‘i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tejaladi</a:t>
          </a:r>
          <a:r>
            <a:rPr lang="en-US" b="0" i="0" baseline="0" dirty="0" smtClean="0"/>
            <a:t>. 15.1- </a:t>
          </a:r>
          <a:r>
            <a:rPr lang="en-US" b="0" i="0" baseline="0" dirty="0" err="1" smtClean="0"/>
            <a:t>jadvaldan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ko‘rinib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turibdiki</a:t>
          </a:r>
          <a:r>
            <a:rPr lang="en-US" b="0" i="0" baseline="0" dirty="0" smtClean="0"/>
            <a:t>, t</a:t>
          </a:r>
          <a:r>
            <a:rPr lang="en-US" b="0" i="0" baseline="-30000" dirty="0" smtClean="0"/>
            <a:t>1 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p</a:t>
          </a:r>
          <a:r>
            <a:rPr lang="en-US" b="0" i="0" baseline="-30000" dirty="0" smtClean="0"/>
            <a:t>1 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o‘zgarmas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bo‘lib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boshlang‘ich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</a:t>
          </a:r>
          <a:r>
            <a:rPr lang="en-US" b="0" i="0" baseline="0" dirty="0" smtClean="0"/>
            <a:t>  p</a:t>
          </a:r>
          <a:r>
            <a:rPr lang="en-US" b="0" i="0" baseline="-30000" dirty="0" smtClean="0"/>
            <a:t>1 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ortsa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Renkin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siklining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termik</a:t>
          </a:r>
          <a:r>
            <a:rPr lang="en-US" b="0" i="0" baseline="0" dirty="0" smtClean="0"/>
            <a:t> F.I.K. </a:t>
          </a:r>
          <a:r>
            <a:rPr lang="en-US" b="0" i="0" baseline="0" dirty="0" err="1" smtClean="0"/>
            <a:t>ortadi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Lekin</a:t>
          </a:r>
          <a:r>
            <a:rPr lang="en-US" b="0" i="0" baseline="0" dirty="0" smtClean="0"/>
            <a:t> p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natijasida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kengayish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oxirida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bug‘ning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namligi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ortadi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A37C4897-EFF2-4F05-81C2-16D289184AFA}" type="parTrans" cxnId="{6A54DA0C-5422-4A49-9405-9609231512C2}">
      <dgm:prSet/>
      <dgm:spPr/>
      <dgm:t>
        <a:bodyPr/>
        <a:lstStyle/>
        <a:p>
          <a:endParaRPr lang="ru-RU"/>
        </a:p>
      </dgm:t>
    </dgm:pt>
    <dgm:pt modelId="{598827EC-3A41-414B-91A0-7ED2F902F652}" type="sibTrans" cxnId="{6A54DA0C-5422-4A49-9405-9609231512C2}">
      <dgm:prSet/>
      <dgm:spPr/>
      <dgm:t>
        <a:bodyPr/>
        <a:lstStyle/>
        <a:p>
          <a:endParaRPr lang="ru-RU"/>
        </a:p>
      </dgm:t>
    </dgm:pt>
    <dgm:pt modelId="{B5B228DD-DA23-400F-BB2D-31344946897C}" type="pres">
      <dgm:prSet presAssocID="{CB312C48-284D-4739-AEA6-4E64E5C92A34}" presName="Name0" presStyleCnt="0">
        <dgm:presLayoutVars>
          <dgm:dir/>
          <dgm:animLvl val="lvl"/>
          <dgm:resizeHandles val="exact"/>
        </dgm:presLayoutVars>
      </dgm:prSet>
      <dgm:spPr/>
    </dgm:pt>
    <dgm:pt modelId="{1DA9B498-6C62-44BE-86CB-CB82462B26D5}" type="pres">
      <dgm:prSet presAssocID="{540388E9-387D-4F32-BE06-A3F712389099}" presName="boxAndChildren" presStyleCnt="0"/>
      <dgm:spPr/>
    </dgm:pt>
    <dgm:pt modelId="{C1AB4DC4-69C0-46E7-9871-7162636B2F60}" type="pres">
      <dgm:prSet presAssocID="{540388E9-387D-4F32-BE06-A3F712389099}" presName="parentTextBox" presStyleLbl="node1" presStyleIdx="0" presStyleCnt="1"/>
      <dgm:spPr/>
    </dgm:pt>
  </dgm:ptLst>
  <dgm:cxnLst>
    <dgm:cxn modelId="{44C007F1-B34E-4A28-BDAC-45B49E262BD0}" type="presOf" srcId="{540388E9-387D-4F32-BE06-A3F712389099}" destId="{C1AB4DC4-69C0-46E7-9871-7162636B2F60}" srcOrd="0" destOrd="0" presId="urn:microsoft.com/office/officeart/2005/8/layout/process4"/>
    <dgm:cxn modelId="{19A6075C-4593-485A-A720-6F49A47C6AC4}" type="presOf" srcId="{CB312C48-284D-4739-AEA6-4E64E5C92A34}" destId="{B5B228DD-DA23-400F-BB2D-31344946897C}" srcOrd="0" destOrd="0" presId="urn:microsoft.com/office/officeart/2005/8/layout/process4"/>
    <dgm:cxn modelId="{6A54DA0C-5422-4A49-9405-9609231512C2}" srcId="{CB312C48-284D-4739-AEA6-4E64E5C92A34}" destId="{540388E9-387D-4F32-BE06-A3F712389099}" srcOrd="0" destOrd="0" parTransId="{A37C4897-EFF2-4F05-81C2-16D289184AFA}" sibTransId="{598827EC-3A41-414B-91A0-7ED2F902F652}"/>
    <dgm:cxn modelId="{838E116A-6C81-479F-A37B-249E3BD31F8C}" type="presParOf" srcId="{B5B228DD-DA23-400F-BB2D-31344946897C}" destId="{1DA9B498-6C62-44BE-86CB-CB82462B26D5}" srcOrd="0" destOrd="0" presId="urn:microsoft.com/office/officeart/2005/8/layout/process4"/>
    <dgm:cxn modelId="{6D4E4248-3844-4813-8D12-15C6357ADAB1}" type="presParOf" srcId="{1DA9B498-6C62-44BE-86CB-CB82462B26D5}" destId="{C1AB4DC4-69C0-46E7-9871-7162636B2F60}" srcOrd="0" destOrd="0" presId="urn:microsoft.com/office/officeart/2005/8/layout/process4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FBE095B-4104-4CC5-98A6-B332A93CC406}" type="doc">
      <dgm:prSet loTypeId="urn:microsoft.com/office/officeart/2005/8/layout/pyramid3" loCatId="pyramid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2ED34A5-C252-46D7-AB23-3F14D755F57E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bg1"/>
              </a:solidFill>
            </a:rPr>
            <a:t>Amalda</a:t>
          </a:r>
          <a:r>
            <a:rPr lang="en-US" b="0" i="0" baseline="0" dirty="0" smtClean="0">
              <a:solidFill>
                <a:schemeClr val="bg1"/>
              </a:solidFill>
            </a:rPr>
            <a:t> eng </a:t>
          </a:r>
          <a:r>
            <a:rPr lang="en-US" b="0" i="0" baseline="0" dirty="0" err="1" smtClean="0">
              <a:solidFill>
                <a:schemeClr val="bg1"/>
              </a:solidFill>
            </a:rPr>
            <a:t>ko’p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uchraydigan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qaytmas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protsesslardan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biri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issiqlikning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ancha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yuqori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temperaturali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jismdan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pastrok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temperaturali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jismga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o’tishidir</a:t>
          </a:r>
          <a:r>
            <a:rPr lang="en-US" b="0" i="0" baseline="0" dirty="0" smtClean="0">
              <a:solidFill>
                <a:schemeClr val="bg1"/>
              </a:solidFill>
            </a:rPr>
            <a:t>. </a:t>
          </a:r>
          <a:endParaRPr lang="ru-RU" b="0" i="0" baseline="0" dirty="0">
            <a:solidFill>
              <a:schemeClr val="bg1"/>
            </a:solidFill>
          </a:endParaRPr>
        </a:p>
      </dgm:t>
    </dgm:pt>
    <dgm:pt modelId="{417076D6-6757-45CC-A0C4-9BE6D4ABCE4F}" type="parTrans" cxnId="{7BDE181A-FF7A-4430-925F-EE54926AF5A3}">
      <dgm:prSet/>
      <dgm:spPr/>
      <dgm:t>
        <a:bodyPr/>
        <a:lstStyle/>
        <a:p>
          <a:endParaRPr lang="ru-RU"/>
        </a:p>
      </dgm:t>
    </dgm:pt>
    <dgm:pt modelId="{C48951CA-39A9-4A58-8819-CBAB7EE1AF8F}" type="sibTrans" cxnId="{7BDE181A-FF7A-4430-925F-EE54926AF5A3}">
      <dgm:prSet/>
      <dgm:spPr/>
      <dgm:t>
        <a:bodyPr/>
        <a:lstStyle/>
        <a:p>
          <a:endParaRPr lang="ru-RU"/>
        </a:p>
      </dgm:t>
    </dgm:pt>
    <dgm:pt modelId="{F621B047-A2EF-424D-89E5-43CF797AC93E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bg1"/>
              </a:solidFill>
            </a:rPr>
            <a:t>Sistemada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o’z-o’zidan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sodir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bo’ladigan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har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qanday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protsess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va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binobarin</a:t>
          </a:r>
          <a:r>
            <a:rPr lang="en-US" b="0" i="0" baseline="0" dirty="0" smtClean="0">
              <a:solidFill>
                <a:schemeClr val="bg1"/>
              </a:solidFill>
            </a:rPr>
            <a:t>, </a:t>
          </a:r>
          <a:r>
            <a:rPr lang="en-US" b="0" i="0" baseline="0" dirty="0" err="1" smtClean="0">
              <a:solidFill>
                <a:schemeClr val="bg1"/>
              </a:solidFill>
            </a:rPr>
            <a:t>qaytmas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protsess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sistemada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muvozanat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qaror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topmaguncha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davom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etadi</a:t>
          </a:r>
          <a:r>
            <a:rPr lang="en-US" b="0" i="0" baseline="0" dirty="0" smtClean="0">
              <a:solidFill>
                <a:schemeClr val="bg1"/>
              </a:solidFill>
            </a:rPr>
            <a:t>.</a:t>
          </a:r>
          <a:endParaRPr lang="ru-RU" b="0" i="0" baseline="0" dirty="0">
            <a:solidFill>
              <a:schemeClr val="bg1"/>
            </a:solidFill>
          </a:endParaRPr>
        </a:p>
      </dgm:t>
    </dgm:pt>
    <dgm:pt modelId="{F6BE34B1-EC35-4AF3-A957-DBC97757F9A1}" type="parTrans" cxnId="{3929FEA2-A175-4AC8-8779-C42CECA02E30}">
      <dgm:prSet/>
      <dgm:spPr/>
      <dgm:t>
        <a:bodyPr/>
        <a:lstStyle/>
        <a:p>
          <a:endParaRPr lang="ru-RU"/>
        </a:p>
      </dgm:t>
    </dgm:pt>
    <dgm:pt modelId="{E963FE5D-7B63-485A-9B61-FD32DAA68A8B}" type="sibTrans" cxnId="{3929FEA2-A175-4AC8-8779-C42CECA02E30}">
      <dgm:prSet/>
      <dgm:spPr/>
      <dgm:t>
        <a:bodyPr/>
        <a:lstStyle/>
        <a:p>
          <a:endParaRPr lang="ru-RU"/>
        </a:p>
      </dgm:t>
    </dgm:pt>
    <dgm:pt modelId="{FA7CC4FF-976E-477C-AE7C-DDEB191A95D8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bg1"/>
              </a:solidFill>
            </a:rPr>
            <a:t>Gazning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kengayish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ishi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qaytar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protsessda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qaytmas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protsessdagiga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nisbatan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ko’proq</a:t>
          </a:r>
          <a:r>
            <a:rPr lang="en-US" b="0" i="0" baseline="0" dirty="0" smtClean="0">
              <a:solidFill>
                <a:schemeClr val="bg1"/>
              </a:solidFill>
            </a:rPr>
            <a:t>, </a:t>
          </a:r>
          <a:r>
            <a:rPr lang="en-US" b="0" i="0" baseline="0" dirty="0" err="1" smtClean="0">
              <a:solidFill>
                <a:schemeClr val="bg1"/>
              </a:solidFill>
            </a:rPr>
            <a:t>gazning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siqilishida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esa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teskari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bo’ladi</a:t>
          </a:r>
          <a:r>
            <a:rPr lang="en-US" b="0" i="0" baseline="0" dirty="0" smtClean="0">
              <a:solidFill>
                <a:schemeClr val="bg1"/>
              </a:solidFill>
            </a:rPr>
            <a:t>. </a:t>
          </a:r>
          <a:endParaRPr lang="ru-RU" b="0" i="0" baseline="0" dirty="0">
            <a:solidFill>
              <a:schemeClr val="bg1"/>
            </a:solidFill>
          </a:endParaRPr>
        </a:p>
      </dgm:t>
    </dgm:pt>
    <dgm:pt modelId="{AE8CED85-5064-4177-9F25-7C804ADDC02E}" type="parTrans" cxnId="{800DB7E8-67CC-4C47-9CE2-2A4B17294784}">
      <dgm:prSet/>
      <dgm:spPr/>
      <dgm:t>
        <a:bodyPr/>
        <a:lstStyle/>
        <a:p>
          <a:endParaRPr lang="ru-RU"/>
        </a:p>
      </dgm:t>
    </dgm:pt>
    <dgm:pt modelId="{FC74C4F9-32CF-4487-8FFD-9B0CC46D700E}" type="sibTrans" cxnId="{800DB7E8-67CC-4C47-9CE2-2A4B17294784}">
      <dgm:prSet/>
      <dgm:spPr/>
      <dgm:t>
        <a:bodyPr/>
        <a:lstStyle/>
        <a:p>
          <a:endParaRPr lang="ru-RU"/>
        </a:p>
      </dgm:t>
    </dgm:pt>
    <dgm:pt modelId="{BB87D4BC-E1BE-4A6D-BDD8-90D5DCCD7C16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bg1"/>
              </a:solidFill>
            </a:rPr>
            <a:t>Faqat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qaytar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protsesslarni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holat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diagrammalarida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</a:p>
        <a:p>
          <a:pPr rtl="0"/>
          <a:r>
            <a:rPr lang="en-US" b="0" i="0" baseline="0" dirty="0" err="1" smtClean="0">
              <a:solidFill>
                <a:schemeClr val="bg1"/>
              </a:solidFill>
            </a:rPr>
            <a:t>grafik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tasvirlash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mumkin</a:t>
          </a:r>
          <a:r>
            <a:rPr lang="en-US" b="0" i="0" baseline="0" dirty="0" smtClean="0">
              <a:solidFill>
                <a:schemeClr val="bg1"/>
              </a:solidFill>
            </a:rPr>
            <a:t>.</a:t>
          </a:r>
          <a:endParaRPr lang="en-US" b="0" i="0" baseline="0" dirty="0">
            <a:solidFill>
              <a:schemeClr val="bg1"/>
            </a:solidFill>
          </a:endParaRPr>
        </a:p>
      </dgm:t>
    </dgm:pt>
    <dgm:pt modelId="{8FBA9768-2E19-40EF-8436-03C3C4655F69}" type="parTrans" cxnId="{66860A91-3A68-4EEB-BED0-04E50DFB7D7C}">
      <dgm:prSet/>
      <dgm:spPr/>
      <dgm:t>
        <a:bodyPr/>
        <a:lstStyle/>
        <a:p>
          <a:endParaRPr lang="ru-RU"/>
        </a:p>
      </dgm:t>
    </dgm:pt>
    <dgm:pt modelId="{F8023090-DF48-4050-85C3-9B26D959B033}" type="sibTrans" cxnId="{66860A91-3A68-4EEB-BED0-04E50DFB7D7C}">
      <dgm:prSet/>
      <dgm:spPr/>
      <dgm:t>
        <a:bodyPr/>
        <a:lstStyle/>
        <a:p>
          <a:endParaRPr lang="ru-RU"/>
        </a:p>
      </dgm:t>
    </dgm:pt>
    <dgm:pt modelId="{A3B68EEB-4237-4599-9FB2-C1A78A8EB664}" type="pres">
      <dgm:prSet presAssocID="{1FBE095B-4104-4CC5-98A6-B332A93CC40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C16E7E-3332-4CD9-A4B6-48B5C7A98A7A}" type="pres">
      <dgm:prSet presAssocID="{42ED34A5-C252-46D7-AB23-3F14D755F57E}" presName="Name8" presStyleCnt="0"/>
      <dgm:spPr/>
    </dgm:pt>
    <dgm:pt modelId="{7115D9CB-B937-4113-B6CA-FA0EB7B26245}" type="pres">
      <dgm:prSet presAssocID="{42ED34A5-C252-46D7-AB23-3F14D755F57E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3E6494-0754-4ABF-99CE-57EAA2507C35}" type="pres">
      <dgm:prSet presAssocID="{42ED34A5-C252-46D7-AB23-3F14D755F57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543CF5-B5D2-48D7-926B-7E47C11D645A}" type="pres">
      <dgm:prSet presAssocID="{F621B047-A2EF-424D-89E5-43CF797AC93E}" presName="Name8" presStyleCnt="0"/>
      <dgm:spPr/>
    </dgm:pt>
    <dgm:pt modelId="{29245A27-2A41-4A10-9363-AC1CE125832C}" type="pres">
      <dgm:prSet presAssocID="{F621B047-A2EF-424D-89E5-43CF797AC93E}" presName="level" presStyleLbl="node1" presStyleIdx="1" presStyleCnt="4" custScaleX="11089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1692F7-2EED-4360-8ADD-DB1C04E19A0F}" type="pres">
      <dgm:prSet presAssocID="{F621B047-A2EF-424D-89E5-43CF797AC93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1C58FA-47CE-424A-94DB-64BD941865B7}" type="pres">
      <dgm:prSet presAssocID="{FA7CC4FF-976E-477C-AE7C-DDEB191A95D8}" presName="Name8" presStyleCnt="0"/>
      <dgm:spPr/>
    </dgm:pt>
    <dgm:pt modelId="{E65CB7B2-97DE-493E-8CEA-1E8161575230}" type="pres">
      <dgm:prSet presAssocID="{FA7CC4FF-976E-477C-AE7C-DDEB191A95D8}" presName="level" presStyleLbl="node1" presStyleIdx="2" presStyleCnt="4" custScaleX="13846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B28BD7-B31A-4BE0-92F1-837F218FB9BA}" type="pres">
      <dgm:prSet presAssocID="{FA7CC4FF-976E-477C-AE7C-DDEB191A95D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B9DBE3-161A-411B-B1E5-C088D7DF1F43}" type="pres">
      <dgm:prSet presAssocID="{BB87D4BC-E1BE-4A6D-BDD8-90D5DCCD7C16}" presName="Name8" presStyleCnt="0"/>
      <dgm:spPr/>
    </dgm:pt>
    <dgm:pt modelId="{4C289A7E-4C48-4369-A2E8-E8C83FEC5A5B}" type="pres">
      <dgm:prSet presAssocID="{BB87D4BC-E1BE-4A6D-BDD8-90D5DCCD7C16}" presName="level" presStyleLbl="node1" presStyleIdx="3" presStyleCnt="4" custScaleX="280769" custScaleY="6763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43600E-7FCF-467A-8D17-B373E55478C6}" type="pres">
      <dgm:prSet presAssocID="{BB87D4BC-E1BE-4A6D-BDD8-90D5DCCD7C1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0D4AD1-142C-4357-AE38-94FDE29AF648}" type="presOf" srcId="{42ED34A5-C252-46D7-AB23-3F14D755F57E}" destId="{B23E6494-0754-4ABF-99CE-57EAA2507C35}" srcOrd="1" destOrd="0" presId="urn:microsoft.com/office/officeart/2005/8/layout/pyramid3"/>
    <dgm:cxn modelId="{3929FEA2-A175-4AC8-8779-C42CECA02E30}" srcId="{1FBE095B-4104-4CC5-98A6-B332A93CC406}" destId="{F621B047-A2EF-424D-89E5-43CF797AC93E}" srcOrd="1" destOrd="0" parTransId="{F6BE34B1-EC35-4AF3-A957-DBC97757F9A1}" sibTransId="{E963FE5D-7B63-485A-9B61-FD32DAA68A8B}"/>
    <dgm:cxn modelId="{FD9DB13D-FB20-4AF8-A5E4-6CFDC9817303}" type="presOf" srcId="{42ED34A5-C252-46D7-AB23-3F14D755F57E}" destId="{7115D9CB-B937-4113-B6CA-FA0EB7B26245}" srcOrd="0" destOrd="0" presId="urn:microsoft.com/office/officeart/2005/8/layout/pyramid3"/>
    <dgm:cxn modelId="{92C7EECC-2C3E-4BD6-80E2-EDC325F3BEBE}" type="presOf" srcId="{F621B047-A2EF-424D-89E5-43CF797AC93E}" destId="{29245A27-2A41-4A10-9363-AC1CE125832C}" srcOrd="0" destOrd="0" presId="urn:microsoft.com/office/officeart/2005/8/layout/pyramid3"/>
    <dgm:cxn modelId="{E4957B05-9B0C-44E0-B6CB-2E1ADFA50479}" type="presOf" srcId="{FA7CC4FF-976E-477C-AE7C-DDEB191A95D8}" destId="{78B28BD7-B31A-4BE0-92F1-837F218FB9BA}" srcOrd="1" destOrd="0" presId="urn:microsoft.com/office/officeart/2005/8/layout/pyramid3"/>
    <dgm:cxn modelId="{2B49D817-3425-4FD0-A638-863EE0083373}" type="presOf" srcId="{BB87D4BC-E1BE-4A6D-BDD8-90D5DCCD7C16}" destId="{4C289A7E-4C48-4369-A2E8-E8C83FEC5A5B}" srcOrd="0" destOrd="0" presId="urn:microsoft.com/office/officeart/2005/8/layout/pyramid3"/>
    <dgm:cxn modelId="{6CB03B88-21A6-420B-A35B-DC3EDD6911B8}" type="presOf" srcId="{FA7CC4FF-976E-477C-AE7C-DDEB191A95D8}" destId="{E65CB7B2-97DE-493E-8CEA-1E8161575230}" srcOrd="0" destOrd="0" presId="urn:microsoft.com/office/officeart/2005/8/layout/pyramid3"/>
    <dgm:cxn modelId="{800DB7E8-67CC-4C47-9CE2-2A4B17294784}" srcId="{1FBE095B-4104-4CC5-98A6-B332A93CC406}" destId="{FA7CC4FF-976E-477C-AE7C-DDEB191A95D8}" srcOrd="2" destOrd="0" parTransId="{AE8CED85-5064-4177-9F25-7C804ADDC02E}" sibTransId="{FC74C4F9-32CF-4487-8FFD-9B0CC46D700E}"/>
    <dgm:cxn modelId="{7BDE181A-FF7A-4430-925F-EE54926AF5A3}" srcId="{1FBE095B-4104-4CC5-98A6-B332A93CC406}" destId="{42ED34A5-C252-46D7-AB23-3F14D755F57E}" srcOrd="0" destOrd="0" parTransId="{417076D6-6757-45CC-A0C4-9BE6D4ABCE4F}" sibTransId="{C48951CA-39A9-4A58-8819-CBAB7EE1AF8F}"/>
    <dgm:cxn modelId="{56B658D0-6DFC-4701-BD68-A0ADD08B5A5D}" type="presOf" srcId="{F621B047-A2EF-424D-89E5-43CF797AC93E}" destId="{EC1692F7-2EED-4360-8ADD-DB1C04E19A0F}" srcOrd="1" destOrd="0" presId="urn:microsoft.com/office/officeart/2005/8/layout/pyramid3"/>
    <dgm:cxn modelId="{0EEB2A42-6FC8-457D-AF14-874BE8F66AC0}" type="presOf" srcId="{1FBE095B-4104-4CC5-98A6-B332A93CC406}" destId="{A3B68EEB-4237-4599-9FB2-C1A78A8EB664}" srcOrd="0" destOrd="0" presId="urn:microsoft.com/office/officeart/2005/8/layout/pyramid3"/>
    <dgm:cxn modelId="{66860A91-3A68-4EEB-BED0-04E50DFB7D7C}" srcId="{1FBE095B-4104-4CC5-98A6-B332A93CC406}" destId="{BB87D4BC-E1BE-4A6D-BDD8-90D5DCCD7C16}" srcOrd="3" destOrd="0" parTransId="{8FBA9768-2E19-40EF-8436-03C3C4655F69}" sibTransId="{F8023090-DF48-4050-85C3-9B26D959B033}"/>
    <dgm:cxn modelId="{11C25051-E9A4-40D1-8044-194F526FB347}" type="presOf" srcId="{BB87D4BC-E1BE-4A6D-BDD8-90D5DCCD7C16}" destId="{FC43600E-7FCF-467A-8D17-B373E55478C6}" srcOrd="1" destOrd="0" presId="urn:microsoft.com/office/officeart/2005/8/layout/pyramid3"/>
    <dgm:cxn modelId="{3ADE11A7-2FBF-4635-91E7-F31D1609EEE7}" type="presParOf" srcId="{A3B68EEB-4237-4599-9FB2-C1A78A8EB664}" destId="{5CC16E7E-3332-4CD9-A4B6-48B5C7A98A7A}" srcOrd="0" destOrd="0" presId="urn:microsoft.com/office/officeart/2005/8/layout/pyramid3"/>
    <dgm:cxn modelId="{3708FABB-EE24-4BC0-9A79-7313E8382A74}" type="presParOf" srcId="{5CC16E7E-3332-4CD9-A4B6-48B5C7A98A7A}" destId="{7115D9CB-B937-4113-B6CA-FA0EB7B26245}" srcOrd="0" destOrd="0" presId="urn:microsoft.com/office/officeart/2005/8/layout/pyramid3"/>
    <dgm:cxn modelId="{25EC9DAC-06A2-4803-87D5-201DCF37266F}" type="presParOf" srcId="{5CC16E7E-3332-4CD9-A4B6-48B5C7A98A7A}" destId="{B23E6494-0754-4ABF-99CE-57EAA2507C35}" srcOrd="1" destOrd="0" presId="urn:microsoft.com/office/officeart/2005/8/layout/pyramid3"/>
    <dgm:cxn modelId="{46C4BFFF-2ED9-4009-921E-BE48F6FDCA5E}" type="presParOf" srcId="{A3B68EEB-4237-4599-9FB2-C1A78A8EB664}" destId="{4E543CF5-B5D2-48D7-926B-7E47C11D645A}" srcOrd="1" destOrd="0" presId="urn:microsoft.com/office/officeart/2005/8/layout/pyramid3"/>
    <dgm:cxn modelId="{A027A0C2-6BFA-4803-9BDC-A116862FD187}" type="presParOf" srcId="{4E543CF5-B5D2-48D7-926B-7E47C11D645A}" destId="{29245A27-2A41-4A10-9363-AC1CE125832C}" srcOrd="0" destOrd="0" presId="urn:microsoft.com/office/officeart/2005/8/layout/pyramid3"/>
    <dgm:cxn modelId="{70CF191B-E648-4536-958A-6783DCE5979C}" type="presParOf" srcId="{4E543CF5-B5D2-48D7-926B-7E47C11D645A}" destId="{EC1692F7-2EED-4360-8ADD-DB1C04E19A0F}" srcOrd="1" destOrd="0" presId="urn:microsoft.com/office/officeart/2005/8/layout/pyramid3"/>
    <dgm:cxn modelId="{89A8E581-27AA-4993-A2AB-D4C857674A0B}" type="presParOf" srcId="{A3B68EEB-4237-4599-9FB2-C1A78A8EB664}" destId="{2C1C58FA-47CE-424A-94DB-64BD941865B7}" srcOrd="2" destOrd="0" presId="urn:microsoft.com/office/officeart/2005/8/layout/pyramid3"/>
    <dgm:cxn modelId="{851A6BB4-B7F2-4654-8D7A-D51EF564B64D}" type="presParOf" srcId="{2C1C58FA-47CE-424A-94DB-64BD941865B7}" destId="{E65CB7B2-97DE-493E-8CEA-1E8161575230}" srcOrd="0" destOrd="0" presId="urn:microsoft.com/office/officeart/2005/8/layout/pyramid3"/>
    <dgm:cxn modelId="{A35CF27D-5E67-4D81-9BBF-00E16F242EC0}" type="presParOf" srcId="{2C1C58FA-47CE-424A-94DB-64BD941865B7}" destId="{78B28BD7-B31A-4BE0-92F1-837F218FB9BA}" srcOrd="1" destOrd="0" presId="urn:microsoft.com/office/officeart/2005/8/layout/pyramid3"/>
    <dgm:cxn modelId="{F3EEDE15-B354-4907-BCF7-FF68210DC8B6}" type="presParOf" srcId="{A3B68EEB-4237-4599-9FB2-C1A78A8EB664}" destId="{B9B9DBE3-161A-411B-B1E5-C088D7DF1F43}" srcOrd="3" destOrd="0" presId="urn:microsoft.com/office/officeart/2005/8/layout/pyramid3"/>
    <dgm:cxn modelId="{6E96EB6F-5A16-45D3-A25D-B8EA7BA25E34}" type="presParOf" srcId="{B9B9DBE3-161A-411B-B1E5-C088D7DF1F43}" destId="{4C289A7E-4C48-4369-A2E8-E8C83FEC5A5B}" srcOrd="0" destOrd="0" presId="urn:microsoft.com/office/officeart/2005/8/layout/pyramid3"/>
    <dgm:cxn modelId="{8B994883-5414-4A6C-9024-DC69028E199E}" type="presParOf" srcId="{B9B9DBE3-161A-411B-B1E5-C088D7DF1F43}" destId="{FC43600E-7FCF-467A-8D17-B373E55478C6}" srcOrd="1" destOrd="0" presId="urn:microsoft.com/office/officeart/2005/8/layout/pyramid3"/>
  </dgm:cxnLst>
  <dgm:bg>
    <a:noFill/>
  </dgm:bg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1E7BDD6-93CE-4426-A309-949DEA7F362A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22CA9D1-FD0B-42B1-9C88-A644D80BCBBA}">
      <dgm:prSet custT="1"/>
      <dgm:spPr>
        <a:solidFill>
          <a:srgbClr val="92D050"/>
        </a:solidFill>
        <a:ln>
          <a:solidFill>
            <a:srgbClr val="FF0000"/>
          </a:solidFill>
        </a:ln>
      </dgm:spPr>
      <dgm:t>
        <a:bodyPr/>
        <a:lstStyle/>
        <a:p>
          <a:pPr algn="ctr" rtl="0"/>
          <a:endParaRPr lang="en-US" sz="3600" b="0" i="0" baseline="0" dirty="0">
            <a:solidFill>
              <a:srgbClr val="002060"/>
            </a:solidFill>
          </a:endParaRPr>
        </a:p>
      </dgm:t>
    </dgm:pt>
    <dgm:pt modelId="{9E0BBCE2-B4C1-43BA-BAC2-4DD6F01193B8}" type="parTrans" cxnId="{DF4C0A1A-8F99-4493-9313-9ED7EF048110}">
      <dgm:prSet/>
      <dgm:spPr/>
      <dgm:t>
        <a:bodyPr/>
        <a:lstStyle/>
        <a:p>
          <a:endParaRPr lang="ru-RU"/>
        </a:p>
      </dgm:t>
    </dgm:pt>
    <dgm:pt modelId="{F41B0B71-0087-4230-88CD-C4CF0A29E1F9}" type="sibTrans" cxnId="{DF4C0A1A-8F99-4493-9313-9ED7EF048110}">
      <dgm:prSet/>
      <dgm:spPr/>
      <dgm:t>
        <a:bodyPr/>
        <a:lstStyle/>
        <a:p>
          <a:endParaRPr lang="ru-RU"/>
        </a:p>
      </dgm:t>
    </dgm:pt>
    <dgm:pt modelId="{8977CC61-8A8D-4765-97B4-66FC81283C6A}" type="pres">
      <dgm:prSet presAssocID="{11E7BDD6-93CE-4426-A309-949DEA7F362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336CF7-7F73-43ED-B963-B221EC44654F}" type="pres">
      <dgm:prSet presAssocID="{11E7BDD6-93CE-4426-A309-949DEA7F362A}" presName="fgShape" presStyleLbl="fgShp" presStyleIdx="0" presStyleCnt="1" custLinFactNeighborX="152" custLinFactNeighborY="36294"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F4C0D102-4F07-4480-B307-C8A293787D2A}" type="pres">
      <dgm:prSet presAssocID="{11E7BDD6-93CE-4426-A309-949DEA7F362A}" presName="linComp" presStyleCnt="0"/>
      <dgm:spPr/>
    </dgm:pt>
    <dgm:pt modelId="{EDB2BC8D-9D6C-4093-AD24-E9500D719245}" type="pres">
      <dgm:prSet presAssocID="{A22CA9D1-FD0B-42B1-9C88-A644D80BCBBA}" presName="compNode" presStyleCnt="0"/>
      <dgm:spPr/>
    </dgm:pt>
    <dgm:pt modelId="{16ED0597-39D2-4DED-A30C-52A429DE0421}" type="pres">
      <dgm:prSet presAssocID="{A22CA9D1-FD0B-42B1-9C88-A644D80BCBBA}" presName="bkgdShape" presStyleLbl="node1" presStyleIdx="0" presStyleCnt="1"/>
      <dgm:spPr/>
      <dgm:t>
        <a:bodyPr/>
        <a:lstStyle/>
        <a:p>
          <a:endParaRPr lang="ru-RU"/>
        </a:p>
      </dgm:t>
    </dgm:pt>
    <dgm:pt modelId="{3B685DCA-0640-4CAD-941A-122182C250A8}" type="pres">
      <dgm:prSet presAssocID="{A22CA9D1-FD0B-42B1-9C88-A644D80BCBBA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6F7C19-6C7E-42EC-A75B-04E40B3AF400}" type="pres">
      <dgm:prSet presAssocID="{A22CA9D1-FD0B-42B1-9C88-A644D80BCBBA}" presName="invisiNode" presStyleLbl="node1" presStyleIdx="0" presStyleCnt="1"/>
      <dgm:spPr/>
    </dgm:pt>
    <dgm:pt modelId="{CD1FA446-EC28-49CA-BDE5-75186DEC73C7}" type="pres">
      <dgm:prSet presAssocID="{A22CA9D1-FD0B-42B1-9C88-A644D80BCBBA}" presName="imagNode" presStyleLbl="fgImgPlace1" presStyleIdx="0" presStyleCnt="1" custScaleX="39581" custScaleY="41219" custLinFactNeighborY="-35279"/>
      <dgm:spPr/>
    </dgm:pt>
  </dgm:ptLst>
  <dgm:cxnLst>
    <dgm:cxn modelId="{B3FF4B67-236E-45AF-8F76-3BC4260EB1E1}" type="presOf" srcId="{A22CA9D1-FD0B-42B1-9C88-A644D80BCBBA}" destId="{16ED0597-39D2-4DED-A30C-52A429DE0421}" srcOrd="0" destOrd="0" presId="urn:microsoft.com/office/officeart/2005/8/layout/hList7"/>
    <dgm:cxn modelId="{E73DD71D-74AD-403C-A796-88765DA60635}" type="presOf" srcId="{A22CA9D1-FD0B-42B1-9C88-A644D80BCBBA}" destId="{3B685DCA-0640-4CAD-941A-122182C250A8}" srcOrd="1" destOrd="0" presId="urn:microsoft.com/office/officeart/2005/8/layout/hList7"/>
    <dgm:cxn modelId="{69F0AB8C-B486-45EA-B98B-7E9FB15194BB}" type="presOf" srcId="{11E7BDD6-93CE-4426-A309-949DEA7F362A}" destId="{8977CC61-8A8D-4765-97B4-66FC81283C6A}" srcOrd="0" destOrd="0" presId="urn:microsoft.com/office/officeart/2005/8/layout/hList7"/>
    <dgm:cxn modelId="{DF4C0A1A-8F99-4493-9313-9ED7EF048110}" srcId="{11E7BDD6-93CE-4426-A309-949DEA7F362A}" destId="{A22CA9D1-FD0B-42B1-9C88-A644D80BCBBA}" srcOrd="0" destOrd="0" parTransId="{9E0BBCE2-B4C1-43BA-BAC2-4DD6F01193B8}" sibTransId="{F41B0B71-0087-4230-88CD-C4CF0A29E1F9}"/>
    <dgm:cxn modelId="{98F2D6E8-8C8E-439D-941A-6D32395CCE41}" type="presParOf" srcId="{8977CC61-8A8D-4765-97B4-66FC81283C6A}" destId="{61336CF7-7F73-43ED-B963-B221EC44654F}" srcOrd="0" destOrd="0" presId="urn:microsoft.com/office/officeart/2005/8/layout/hList7"/>
    <dgm:cxn modelId="{A777557E-2EF4-4653-BA08-DB7022F171FD}" type="presParOf" srcId="{8977CC61-8A8D-4765-97B4-66FC81283C6A}" destId="{F4C0D102-4F07-4480-B307-C8A293787D2A}" srcOrd="1" destOrd="0" presId="urn:microsoft.com/office/officeart/2005/8/layout/hList7"/>
    <dgm:cxn modelId="{1383F992-2907-44AB-B5D1-4E5923A21B2B}" type="presParOf" srcId="{F4C0D102-4F07-4480-B307-C8A293787D2A}" destId="{EDB2BC8D-9D6C-4093-AD24-E9500D719245}" srcOrd="0" destOrd="0" presId="urn:microsoft.com/office/officeart/2005/8/layout/hList7"/>
    <dgm:cxn modelId="{ABB38950-2302-4D63-A7CB-D44F9072A69E}" type="presParOf" srcId="{EDB2BC8D-9D6C-4093-AD24-E9500D719245}" destId="{16ED0597-39D2-4DED-A30C-52A429DE0421}" srcOrd="0" destOrd="0" presId="urn:microsoft.com/office/officeart/2005/8/layout/hList7"/>
    <dgm:cxn modelId="{894367AA-8D58-4AE9-8FAD-3A99B217B0F5}" type="presParOf" srcId="{EDB2BC8D-9D6C-4093-AD24-E9500D719245}" destId="{3B685DCA-0640-4CAD-941A-122182C250A8}" srcOrd="1" destOrd="0" presId="urn:microsoft.com/office/officeart/2005/8/layout/hList7"/>
    <dgm:cxn modelId="{C1307DE4-F4C3-4A9B-8952-028F8EDCE1B3}" type="presParOf" srcId="{EDB2BC8D-9D6C-4093-AD24-E9500D719245}" destId="{116F7C19-6C7E-42EC-A75B-04E40B3AF400}" srcOrd="2" destOrd="0" presId="urn:microsoft.com/office/officeart/2005/8/layout/hList7"/>
    <dgm:cxn modelId="{5DF723E1-552A-4D55-B25A-6F0C3C93EB17}" type="presParOf" srcId="{EDB2BC8D-9D6C-4093-AD24-E9500D719245}" destId="{CD1FA446-EC28-49CA-BDE5-75186DEC73C7}" srcOrd="3" destOrd="0" presId="urn:microsoft.com/office/officeart/2005/8/layout/hList7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2D98B7A-1EB7-438C-9D5B-1692B7CE8295}" type="doc">
      <dgm:prSet loTypeId="urn:microsoft.com/office/officeart/2005/8/layout/process4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E360345-5855-4F33-8D28-5A8FFEDE5A04}">
      <dgm:prSet/>
      <dgm:spPr>
        <a:solidFill>
          <a:srgbClr val="00B050"/>
        </a:solidFill>
      </dgm:spPr>
      <dgm:t>
        <a:bodyPr/>
        <a:lstStyle/>
        <a:p>
          <a:pPr rtl="0"/>
          <a:r>
            <a:rPr lang="en-US" b="1" i="0" baseline="0" dirty="0" smtClean="0"/>
            <a:t>4. </a:t>
          </a:r>
          <a:r>
            <a:rPr lang="en-US" b="1" i="0" baseline="0" dirty="0" err="1" smtClean="0"/>
            <a:t>Teplofikatsion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bug‘-kuch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qurilmasi</a:t>
          </a:r>
          <a:endParaRPr lang="ru-RU" b="0" i="0" baseline="0" dirty="0"/>
        </a:p>
      </dgm:t>
    </dgm:pt>
    <dgm:pt modelId="{8942618A-3B13-4650-ABF8-721E315E4C51}" type="parTrans" cxnId="{2FC26369-2A75-46DE-9727-CD599B277C46}">
      <dgm:prSet/>
      <dgm:spPr/>
      <dgm:t>
        <a:bodyPr/>
        <a:lstStyle/>
        <a:p>
          <a:endParaRPr lang="ru-RU"/>
        </a:p>
      </dgm:t>
    </dgm:pt>
    <dgm:pt modelId="{2DA1FD45-CC19-4F75-B612-E26140BD6B5D}" type="sibTrans" cxnId="{2FC26369-2A75-46DE-9727-CD599B277C46}">
      <dgm:prSet/>
      <dgm:spPr/>
      <dgm:t>
        <a:bodyPr/>
        <a:lstStyle/>
        <a:p>
          <a:endParaRPr lang="ru-RU"/>
        </a:p>
      </dgm:t>
    </dgm:pt>
    <dgm:pt modelId="{3B2B06E9-C9C0-40E3-9C35-2B50D537357A}">
      <dgm:prSet/>
      <dgm:spPr>
        <a:solidFill>
          <a:srgbClr val="00B050"/>
        </a:solidFill>
      </dgm:spPr>
      <dgm:t>
        <a:bodyPr/>
        <a:lstStyle/>
        <a:p>
          <a:pPr rtl="0"/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elektr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stantsiyalarida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elektr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ishlab</a:t>
          </a:r>
          <a:r>
            <a:rPr lang="en-US" b="0" i="0" baseline="0" dirty="0" smtClean="0"/>
            <a:t>    </a:t>
          </a:r>
          <a:r>
            <a:rPr lang="en-US" b="0" i="0" baseline="0" dirty="0" err="1" smtClean="0"/>
            <a:t>chiqarish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jarayonida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juda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ko‘p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kondensatorda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sovituvchi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beriladi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shunday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qilib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foydasiz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yo‘qoladi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Ma’lumki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ishlab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chiqarish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turmush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ehtiyojlari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bug‘ </a:t>
          </a:r>
          <a:r>
            <a:rPr lang="en-US" b="0" i="0" baseline="0" dirty="0" err="1" smtClean="0"/>
            <a:t>ko‘rinishida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texnologik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jarayonlarda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binolarni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isitish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hamda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ta’minlashda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juda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ko‘p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iste’mol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qilinadi</a:t>
          </a:r>
          <a:r>
            <a:rPr lang="ru-RU" b="0" i="0" baseline="0" dirty="0" smtClean="0"/>
            <a:t> </a:t>
          </a:r>
          <a:endParaRPr lang="ru-RU" b="0" i="0" baseline="0" dirty="0"/>
        </a:p>
      </dgm:t>
    </dgm:pt>
    <dgm:pt modelId="{A0D28F2C-1967-4552-B503-6A8539677278}" type="parTrans" cxnId="{92D1713D-0481-4599-A6F5-2A313E3383E5}">
      <dgm:prSet/>
      <dgm:spPr/>
      <dgm:t>
        <a:bodyPr/>
        <a:lstStyle/>
        <a:p>
          <a:endParaRPr lang="ru-RU"/>
        </a:p>
      </dgm:t>
    </dgm:pt>
    <dgm:pt modelId="{6665F853-5E21-4655-A22B-06524857011E}" type="sibTrans" cxnId="{92D1713D-0481-4599-A6F5-2A313E3383E5}">
      <dgm:prSet/>
      <dgm:spPr/>
      <dgm:t>
        <a:bodyPr/>
        <a:lstStyle/>
        <a:p>
          <a:endParaRPr lang="ru-RU"/>
        </a:p>
      </dgm:t>
    </dgm:pt>
    <dgm:pt modelId="{69BD218C-14E2-49D2-9CBA-47CFED8F6007}" type="pres">
      <dgm:prSet presAssocID="{62D98B7A-1EB7-438C-9D5B-1692B7CE8295}" presName="Name0" presStyleCnt="0">
        <dgm:presLayoutVars>
          <dgm:dir/>
          <dgm:animLvl val="lvl"/>
          <dgm:resizeHandles val="exact"/>
        </dgm:presLayoutVars>
      </dgm:prSet>
      <dgm:spPr/>
    </dgm:pt>
    <dgm:pt modelId="{89FBB994-99DF-42F6-B798-C0288C5C7C1E}" type="pres">
      <dgm:prSet presAssocID="{3B2B06E9-C9C0-40E3-9C35-2B50D537357A}" presName="boxAndChildren" presStyleCnt="0"/>
      <dgm:spPr/>
    </dgm:pt>
    <dgm:pt modelId="{DAC4930E-9A9F-4E76-B41A-B67C4028C3E0}" type="pres">
      <dgm:prSet presAssocID="{3B2B06E9-C9C0-40E3-9C35-2B50D537357A}" presName="parentTextBox" presStyleLbl="node1" presStyleIdx="0" presStyleCnt="2" custScaleY="201239"/>
      <dgm:spPr/>
    </dgm:pt>
    <dgm:pt modelId="{6915DAFB-FA5A-4F2F-BC10-D743056ECB3D}" type="pres">
      <dgm:prSet presAssocID="{2DA1FD45-CC19-4F75-B612-E26140BD6B5D}" presName="sp" presStyleCnt="0"/>
      <dgm:spPr/>
    </dgm:pt>
    <dgm:pt modelId="{749E81FC-C8E8-43EA-A77F-84F2CEA7B468}" type="pres">
      <dgm:prSet presAssocID="{AE360345-5855-4F33-8D28-5A8FFEDE5A04}" presName="arrowAndChildren" presStyleCnt="0"/>
      <dgm:spPr/>
    </dgm:pt>
    <dgm:pt modelId="{AC059D27-E203-482F-A487-DB850FA814E3}" type="pres">
      <dgm:prSet presAssocID="{AE360345-5855-4F33-8D28-5A8FFEDE5A04}" presName="parentTextArrow" presStyleLbl="node1" presStyleIdx="1" presStyleCnt="2"/>
      <dgm:spPr/>
    </dgm:pt>
  </dgm:ptLst>
  <dgm:cxnLst>
    <dgm:cxn modelId="{F20578D7-7FFC-44D7-AAAD-8BF8DF8731CB}" type="presOf" srcId="{62D98B7A-1EB7-438C-9D5B-1692B7CE8295}" destId="{69BD218C-14E2-49D2-9CBA-47CFED8F6007}" srcOrd="0" destOrd="0" presId="urn:microsoft.com/office/officeart/2005/8/layout/process4"/>
    <dgm:cxn modelId="{474F828B-3C5A-4FA1-AEFF-D1E405E37ACA}" type="presOf" srcId="{AE360345-5855-4F33-8D28-5A8FFEDE5A04}" destId="{AC059D27-E203-482F-A487-DB850FA814E3}" srcOrd="0" destOrd="0" presId="urn:microsoft.com/office/officeart/2005/8/layout/process4"/>
    <dgm:cxn modelId="{2FC26369-2A75-46DE-9727-CD599B277C46}" srcId="{62D98B7A-1EB7-438C-9D5B-1692B7CE8295}" destId="{AE360345-5855-4F33-8D28-5A8FFEDE5A04}" srcOrd="0" destOrd="0" parTransId="{8942618A-3B13-4650-ABF8-721E315E4C51}" sibTransId="{2DA1FD45-CC19-4F75-B612-E26140BD6B5D}"/>
    <dgm:cxn modelId="{3FF2DFE2-A1BB-4E58-9676-0C625B43FFA3}" type="presOf" srcId="{3B2B06E9-C9C0-40E3-9C35-2B50D537357A}" destId="{DAC4930E-9A9F-4E76-B41A-B67C4028C3E0}" srcOrd="0" destOrd="0" presId="urn:microsoft.com/office/officeart/2005/8/layout/process4"/>
    <dgm:cxn modelId="{92D1713D-0481-4599-A6F5-2A313E3383E5}" srcId="{62D98B7A-1EB7-438C-9D5B-1692B7CE8295}" destId="{3B2B06E9-C9C0-40E3-9C35-2B50D537357A}" srcOrd="1" destOrd="0" parTransId="{A0D28F2C-1967-4552-B503-6A8539677278}" sibTransId="{6665F853-5E21-4655-A22B-06524857011E}"/>
    <dgm:cxn modelId="{E13D09B7-6863-487B-B12E-06D0A82D185C}" type="presParOf" srcId="{69BD218C-14E2-49D2-9CBA-47CFED8F6007}" destId="{89FBB994-99DF-42F6-B798-C0288C5C7C1E}" srcOrd="0" destOrd="0" presId="urn:microsoft.com/office/officeart/2005/8/layout/process4"/>
    <dgm:cxn modelId="{6986B946-1AB5-4261-8A6D-38DE57EDD0C7}" type="presParOf" srcId="{89FBB994-99DF-42F6-B798-C0288C5C7C1E}" destId="{DAC4930E-9A9F-4E76-B41A-B67C4028C3E0}" srcOrd="0" destOrd="0" presId="urn:microsoft.com/office/officeart/2005/8/layout/process4"/>
    <dgm:cxn modelId="{F1F92183-C771-4154-BF8A-E3487E4EA9D2}" type="presParOf" srcId="{69BD218C-14E2-49D2-9CBA-47CFED8F6007}" destId="{6915DAFB-FA5A-4F2F-BC10-D743056ECB3D}" srcOrd="1" destOrd="0" presId="urn:microsoft.com/office/officeart/2005/8/layout/process4"/>
    <dgm:cxn modelId="{BF79BF7C-8D5B-409B-8985-2F484273B13B}" type="presParOf" srcId="{69BD218C-14E2-49D2-9CBA-47CFED8F6007}" destId="{749E81FC-C8E8-43EA-A77F-84F2CEA7B468}" srcOrd="2" destOrd="0" presId="urn:microsoft.com/office/officeart/2005/8/layout/process4"/>
    <dgm:cxn modelId="{B236533A-F0B3-44DC-8E4C-AC321F1132AD}" type="presParOf" srcId="{749E81FC-C8E8-43EA-A77F-84F2CEA7B468}" destId="{AC059D27-E203-482F-A487-DB850FA814E3}" srcOrd="0" destOrd="0" presId="urn:microsoft.com/office/officeart/2005/8/layout/process4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A2CA53B-A4F5-4882-8068-B404FBD24901}" type="doc">
      <dgm:prSet loTypeId="urn:microsoft.com/office/officeart/2005/8/layout/pyramid2" loCatId="pyramid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4D0B5C2-A460-408F-A2FC-5E10E850518F}">
      <dgm:prSet/>
      <dgm:spPr>
        <a:solidFill>
          <a:srgbClr val="92D050">
            <a:alpha val="90000"/>
          </a:srgbClr>
        </a:solidFill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bg1"/>
              </a:solidFill>
            </a:rPr>
            <a:t>Teplofikatsion</a:t>
          </a:r>
          <a:r>
            <a:rPr lang="en-US" b="0" i="0" baseline="0" dirty="0" smtClean="0">
              <a:solidFill>
                <a:schemeClr val="bg1"/>
              </a:solidFill>
            </a:rPr>
            <a:t> bug‘ </a:t>
          </a:r>
          <a:r>
            <a:rPr lang="en-US" b="0" i="0" baseline="0" dirty="0" err="1" smtClean="0">
              <a:solidFill>
                <a:schemeClr val="bg1"/>
              </a:solidFill>
            </a:rPr>
            <a:t>turbinalari</a:t>
          </a:r>
          <a:r>
            <a:rPr lang="en-US" b="0" i="0" baseline="0" dirty="0" smtClean="0">
              <a:solidFill>
                <a:schemeClr val="bg1"/>
              </a:solidFill>
            </a:rPr>
            <a:t>  </a:t>
          </a:r>
          <a:r>
            <a:rPr lang="en-US" b="0" i="0" baseline="0" dirty="0" err="1" smtClean="0">
              <a:solidFill>
                <a:schemeClr val="bg1"/>
              </a:solidFill>
            </a:rPr>
            <a:t>qurilmasining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sikli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va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sxemasi</a:t>
          </a:r>
          <a:r>
            <a:rPr lang="en-US" b="0" i="0" baseline="0" dirty="0" smtClean="0">
              <a:solidFill>
                <a:schemeClr val="bg1"/>
              </a:solidFill>
            </a:rPr>
            <a:t> 7 </a:t>
          </a:r>
          <a:r>
            <a:rPr lang="en-US" b="0" i="0" baseline="0" dirty="0" err="1" smtClean="0">
              <a:solidFill>
                <a:schemeClr val="bg1"/>
              </a:solidFill>
            </a:rPr>
            <a:t>va</a:t>
          </a:r>
          <a:r>
            <a:rPr lang="en-US" b="0" i="0" baseline="0" dirty="0" smtClean="0">
              <a:solidFill>
                <a:schemeClr val="bg1"/>
              </a:solidFill>
            </a:rPr>
            <a:t> 8- </a:t>
          </a:r>
          <a:r>
            <a:rPr lang="en-US" b="0" i="0" baseline="0" dirty="0" err="1" smtClean="0">
              <a:solidFill>
                <a:schemeClr val="bg1"/>
              </a:solidFill>
            </a:rPr>
            <a:t>rasmda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tasvirlangan</a:t>
          </a:r>
          <a:r>
            <a:rPr lang="en-US" b="0" i="0" baseline="0" dirty="0" smtClean="0">
              <a:solidFill>
                <a:schemeClr val="bg1"/>
              </a:solidFill>
            </a:rPr>
            <a:t>.</a:t>
          </a:r>
          <a:endParaRPr lang="ru-RU" b="0" i="0" baseline="0" dirty="0">
            <a:solidFill>
              <a:schemeClr val="bg1"/>
            </a:solidFill>
          </a:endParaRPr>
        </a:p>
      </dgm:t>
    </dgm:pt>
    <dgm:pt modelId="{BD58F62E-14F2-4B3B-9F4A-B9792959B604}" type="parTrans" cxnId="{C292AF45-AE71-45DD-88B7-0B9958E54E05}">
      <dgm:prSet/>
      <dgm:spPr/>
      <dgm:t>
        <a:bodyPr/>
        <a:lstStyle/>
        <a:p>
          <a:endParaRPr lang="ru-RU"/>
        </a:p>
      </dgm:t>
    </dgm:pt>
    <dgm:pt modelId="{2074C9B8-B869-4189-817E-E7D23285FE5E}" type="sibTrans" cxnId="{C292AF45-AE71-45DD-88B7-0B9958E54E05}">
      <dgm:prSet/>
      <dgm:spPr/>
      <dgm:t>
        <a:bodyPr/>
        <a:lstStyle/>
        <a:p>
          <a:endParaRPr lang="ru-RU"/>
        </a:p>
      </dgm:t>
    </dgm:pt>
    <dgm:pt modelId="{532A9628-51C7-4379-AC2E-58287F01E491}">
      <dgm:prSet/>
      <dgm:spPr>
        <a:solidFill>
          <a:srgbClr val="92D050">
            <a:alpha val="90000"/>
          </a:srgbClr>
        </a:solidFill>
      </dgm:spPr>
      <dgm:t>
        <a:bodyPr/>
        <a:lstStyle/>
        <a:p>
          <a:pPr rtl="0"/>
          <a:r>
            <a:rPr lang="en-US" b="0" i="0" baseline="0" dirty="0" smtClean="0">
              <a:solidFill>
                <a:schemeClr val="bg1"/>
              </a:solidFill>
            </a:rPr>
            <a:t>Ts-</a:t>
          </a:r>
          <a:r>
            <a:rPr lang="en-US" b="0" i="0" baseline="0" dirty="0" err="1" smtClean="0">
              <a:solidFill>
                <a:schemeClr val="bg1"/>
              </a:solidFill>
            </a:rPr>
            <a:t>diagrammada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sikl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ishi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odatdagidek</a:t>
          </a:r>
          <a:r>
            <a:rPr lang="en-US" b="0" i="0" baseline="0" dirty="0" smtClean="0">
              <a:solidFill>
                <a:schemeClr val="bg1"/>
              </a:solidFill>
            </a:rPr>
            <a:t> 1-2-3-4-5-1 </a:t>
          </a:r>
          <a:r>
            <a:rPr lang="en-US" b="0" i="0" baseline="0" dirty="0" err="1" smtClean="0">
              <a:solidFill>
                <a:schemeClr val="bg1"/>
              </a:solidFill>
            </a:rPr>
            <a:t>yuza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bilan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tasvirlanadi</a:t>
          </a:r>
          <a:r>
            <a:rPr lang="en-US" b="0" i="0" baseline="0" dirty="0" smtClean="0">
              <a:solidFill>
                <a:schemeClr val="bg1"/>
              </a:solidFill>
            </a:rPr>
            <a:t>. 1-5-7-6-1 </a:t>
          </a:r>
          <a:r>
            <a:rPr lang="en-US" b="0" i="0" baseline="0" dirty="0" err="1" smtClean="0">
              <a:solidFill>
                <a:schemeClr val="bg1"/>
              </a:solidFill>
            </a:rPr>
            <a:t>yuza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esa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tashqi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iste’molchiga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berilgan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issiqlik</a:t>
          </a:r>
          <a:r>
            <a:rPr lang="en-US" b="0" i="0" baseline="0" dirty="0" smtClean="0">
              <a:solidFill>
                <a:schemeClr val="bg1"/>
              </a:solidFill>
            </a:rPr>
            <a:t> q</a:t>
          </a:r>
          <a:r>
            <a:rPr lang="en-US" b="0" i="0" baseline="-30000" dirty="0" smtClean="0">
              <a:solidFill>
                <a:schemeClr val="bg1"/>
              </a:solidFill>
            </a:rPr>
            <a:t>2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dan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iborat</a:t>
          </a:r>
          <a:r>
            <a:rPr lang="en-US" b="0" i="0" baseline="0" dirty="0" smtClean="0">
              <a:solidFill>
                <a:schemeClr val="bg1"/>
              </a:solidFill>
            </a:rPr>
            <a:t>. IEM bug‘ </a:t>
          </a:r>
          <a:r>
            <a:rPr lang="en-US" b="0" i="0" baseline="0" dirty="0" err="1" smtClean="0">
              <a:solidFill>
                <a:schemeClr val="bg1"/>
              </a:solidFill>
            </a:rPr>
            <a:t>qozoni</a:t>
          </a:r>
          <a:r>
            <a:rPr lang="en-US" b="0" i="0" baseline="0" dirty="0" smtClean="0">
              <a:solidFill>
                <a:schemeClr val="bg1"/>
              </a:solidFill>
            </a:rPr>
            <a:t> 1, bug‘ </a:t>
          </a:r>
          <a:r>
            <a:rPr lang="en-US" b="0" i="0" baseline="0" dirty="0" err="1" smtClean="0">
              <a:solidFill>
                <a:schemeClr val="bg1"/>
              </a:solidFill>
            </a:rPr>
            <a:t>qizdirgich</a:t>
          </a:r>
          <a:r>
            <a:rPr lang="en-US" b="0" i="0" baseline="0" dirty="0" smtClean="0">
              <a:solidFill>
                <a:schemeClr val="bg1"/>
              </a:solidFill>
            </a:rPr>
            <a:t> 2, </a:t>
          </a:r>
          <a:r>
            <a:rPr lang="en-US" b="0" i="0" baseline="0" dirty="0" err="1" smtClean="0">
              <a:solidFill>
                <a:schemeClr val="bg1"/>
              </a:solidFill>
            </a:rPr>
            <a:t>qarshi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bosimli</a:t>
          </a:r>
          <a:r>
            <a:rPr lang="en-US" b="0" i="0" baseline="0" dirty="0" smtClean="0">
              <a:solidFill>
                <a:schemeClr val="bg1"/>
              </a:solidFill>
            </a:rPr>
            <a:t> bug‘ </a:t>
          </a:r>
          <a:r>
            <a:rPr lang="en-US" b="0" i="0" baseline="0" dirty="0" err="1" smtClean="0">
              <a:solidFill>
                <a:schemeClr val="bg1"/>
              </a:solidFill>
            </a:rPr>
            <a:t>turbinasi</a:t>
          </a:r>
          <a:r>
            <a:rPr lang="en-US" b="0" i="0" baseline="0" dirty="0" smtClean="0">
              <a:solidFill>
                <a:schemeClr val="bg1"/>
              </a:solidFill>
            </a:rPr>
            <a:t> 3, </a:t>
          </a:r>
          <a:r>
            <a:rPr lang="en-US" b="0" i="0" baseline="0" dirty="0" err="1" smtClean="0">
              <a:solidFill>
                <a:schemeClr val="bg1"/>
              </a:solidFill>
            </a:rPr>
            <a:t>issiqlik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iste’molchilari</a:t>
          </a:r>
          <a:r>
            <a:rPr lang="en-US" b="0" i="0" baseline="0" dirty="0" smtClean="0">
              <a:solidFill>
                <a:schemeClr val="bg1"/>
              </a:solidFill>
            </a:rPr>
            <a:t> 4 </a:t>
          </a:r>
          <a:r>
            <a:rPr lang="en-US" b="0" i="0" baseline="0" dirty="0" err="1" smtClean="0">
              <a:solidFill>
                <a:schemeClr val="bg1"/>
              </a:solidFill>
            </a:rPr>
            <a:t>va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nasos</a:t>
          </a:r>
          <a:r>
            <a:rPr lang="en-US" b="0" i="0" baseline="0" dirty="0" smtClean="0">
              <a:solidFill>
                <a:schemeClr val="bg1"/>
              </a:solidFill>
            </a:rPr>
            <a:t> 5dan </a:t>
          </a:r>
          <a:r>
            <a:rPr lang="en-US" b="0" i="0" baseline="0" dirty="0" err="1" smtClean="0">
              <a:solidFill>
                <a:schemeClr val="bg1"/>
              </a:solidFill>
            </a:rPr>
            <a:t>tashkil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topgan</a:t>
          </a:r>
          <a:r>
            <a:rPr lang="en-US" b="0" i="0" baseline="0" dirty="0" smtClean="0">
              <a:solidFill>
                <a:schemeClr val="bg1"/>
              </a:solidFill>
            </a:rPr>
            <a:t>. </a:t>
          </a:r>
          <a:r>
            <a:rPr lang="en-US" b="0" i="0" baseline="0" dirty="0" err="1" smtClean="0">
              <a:solidFill>
                <a:schemeClr val="bg1"/>
              </a:solidFill>
            </a:rPr>
            <a:t>Bunday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turdagi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kurilmalarda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kondensator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bo‘lmaydi</a:t>
          </a:r>
          <a:r>
            <a:rPr lang="en-US" b="0" i="0" baseline="0" dirty="0" smtClean="0">
              <a:solidFill>
                <a:schemeClr val="bg1"/>
              </a:solidFill>
            </a:rPr>
            <a:t>, </a:t>
          </a:r>
          <a:r>
            <a:rPr lang="en-US" b="0" i="0" baseline="0" dirty="0" err="1" smtClean="0">
              <a:solidFill>
                <a:schemeClr val="bg1"/>
              </a:solidFill>
            </a:rPr>
            <a:t>ish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bajargan</a:t>
          </a:r>
          <a:r>
            <a:rPr lang="en-US" b="0" i="0" baseline="0" dirty="0" smtClean="0">
              <a:solidFill>
                <a:schemeClr val="bg1"/>
              </a:solidFill>
            </a:rPr>
            <a:t> bug‘ </a:t>
          </a:r>
          <a:r>
            <a:rPr lang="en-US" b="0" i="0" baseline="0" dirty="0" err="1" smtClean="0">
              <a:solidFill>
                <a:schemeClr val="bg1"/>
              </a:solidFill>
            </a:rPr>
            <a:t>turbinadan</a:t>
          </a:r>
          <a:r>
            <a:rPr lang="en-US" b="0" i="0" baseline="0" dirty="0" smtClean="0">
              <a:solidFill>
                <a:schemeClr val="bg1"/>
              </a:solidFill>
            </a:rPr>
            <a:t> bug‘ </a:t>
          </a:r>
          <a:r>
            <a:rPr lang="en-US" b="0" i="0" baseline="0" dirty="0" err="1" smtClean="0">
              <a:solidFill>
                <a:schemeClr val="bg1"/>
              </a:solidFill>
            </a:rPr>
            <a:t>quvuri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bo‘yicha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ishlab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chiqarish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ehtiyojlariga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yuboriladi</a:t>
          </a:r>
          <a:r>
            <a:rPr lang="en-US" b="0" i="0" baseline="0" dirty="0" smtClean="0">
              <a:solidFill>
                <a:schemeClr val="bg1"/>
              </a:solidFill>
            </a:rPr>
            <a:t>. </a:t>
          </a:r>
          <a:r>
            <a:rPr lang="en-US" b="0" i="0" baseline="0" dirty="0" err="1" smtClean="0">
              <a:solidFill>
                <a:schemeClr val="bg1"/>
              </a:solidFill>
            </a:rPr>
            <a:t>Turbinadan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chiqayotgan</a:t>
          </a:r>
          <a:r>
            <a:rPr lang="en-US" b="0" i="0" baseline="0" dirty="0" smtClean="0">
              <a:solidFill>
                <a:schemeClr val="bg1"/>
              </a:solidFill>
            </a:rPr>
            <a:t> bug‘ </a:t>
          </a:r>
          <a:r>
            <a:rPr lang="en-US" b="0" i="0" baseline="0" dirty="0" err="1" smtClean="0">
              <a:solidFill>
                <a:schemeClr val="bg1"/>
              </a:solidFill>
            </a:rPr>
            <a:t>bosimi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ishlab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chiqarish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ehtiyojlari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bilan</a:t>
          </a:r>
          <a:r>
            <a:rPr lang="en-US" b="0" i="0" baseline="0" dirty="0" smtClean="0">
              <a:solidFill>
                <a:schemeClr val="bg1"/>
              </a:solidFill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</a:rPr>
            <a:t>aniqlanadi</a:t>
          </a:r>
          <a:r>
            <a:rPr lang="en-US" b="0" i="0" baseline="0" dirty="0" smtClean="0">
              <a:solidFill>
                <a:schemeClr val="bg1"/>
              </a:solidFill>
            </a:rPr>
            <a:t>. </a:t>
          </a:r>
          <a:endParaRPr lang="en-US" b="0" i="0" baseline="0" dirty="0">
            <a:solidFill>
              <a:schemeClr val="bg1"/>
            </a:solidFill>
          </a:endParaRPr>
        </a:p>
      </dgm:t>
    </dgm:pt>
    <dgm:pt modelId="{F89A7576-E917-492D-B64C-5A78EFD95BCF}" type="parTrans" cxnId="{B8F6679E-D380-441C-8F47-7D854AE5B494}">
      <dgm:prSet/>
      <dgm:spPr/>
      <dgm:t>
        <a:bodyPr/>
        <a:lstStyle/>
        <a:p>
          <a:endParaRPr lang="ru-RU"/>
        </a:p>
      </dgm:t>
    </dgm:pt>
    <dgm:pt modelId="{968B2F27-AEBA-4EDD-A85F-E7F238A88078}" type="sibTrans" cxnId="{B8F6679E-D380-441C-8F47-7D854AE5B494}">
      <dgm:prSet/>
      <dgm:spPr/>
      <dgm:t>
        <a:bodyPr/>
        <a:lstStyle/>
        <a:p>
          <a:endParaRPr lang="ru-RU"/>
        </a:p>
      </dgm:t>
    </dgm:pt>
    <dgm:pt modelId="{CEE84226-9F69-465E-8E25-9505F1670796}" type="pres">
      <dgm:prSet presAssocID="{9A2CA53B-A4F5-4882-8068-B404FBD24901}" presName="compositeShape" presStyleCnt="0">
        <dgm:presLayoutVars>
          <dgm:dir/>
          <dgm:resizeHandles/>
        </dgm:presLayoutVars>
      </dgm:prSet>
      <dgm:spPr/>
    </dgm:pt>
    <dgm:pt modelId="{86973DFA-411D-4344-9D9F-C1F2AF6329B2}" type="pres">
      <dgm:prSet presAssocID="{9A2CA53B-A4F5-4882-8068-B404FBD24901}" presName="pyramid" presStyleLbl="node1" presStyleIdx="0" presStyleCnt="1"/>
      <dgm:spPr>
        <a:solidFill>
          <a:srgbClr val="FF0000"/>
        </a:solidFill>
      </dgm:spPr>
    </dgm:pt>
    <dgm:pt modelId="{8A835A46-B800-4104-B6A2-8C5DD478EA44}" type="pres">
      <dgm:prSet presAssocID="{9A2CA53B-A4F5-4882-8068-B404FBD24901}" presName="theList" presStyleCnt="0"/>
      <dgm:spPr/>
    </dgm:pt>
    <dgm:pt modelId="{D0F25AD2-B347-4EC8-A159-0E058DEBFFDD}" type="pres">
      <dgm:prSet presAssocID="{84D0B5C2-A460-408F-A2FC-5E10E850518F}" presName="aNode" presStyleLbl="fgAcc1" presStyleIdx="0" presStyleCnt="2" custScaleX="148424">
        <dgm:presLayoutVars>
          <dgm:bulletEnabled val="1"/>
        </dgm:presLayoutVars>
      </dgm:prSet>
      <dgm:spPr/>
    </dgm:pt>
    <dgm:pt modelId="{AD581D85-1B79-40C3-98C7-7425118EFBAD}" type="pres">
      <dgm:prSet presAssocID="{84D0B5C2-A460-408F-A2FC-5E10E850518F}" presName="aSpace" presStyleCnt="0"/>
      <dgm:spPr/>
    </dgm:pt>
    <dgm:pt modelId="{DB0236FA-89F1-46C0-A579-CD257314A3C5}" type="pres">
      <dgm:prSet presAssocID="{532A9628-51C7-4379-AC2E-58287F01E491}" presName="aNode" presStyleLbl="fgAcc1" presStyleIdx="1" presStyleCnt="2" custScaleX="247159" custScaleY="136749">
        <dgm:presLayoutVars>
          <dgm:bulletEnabled val="1"/>
        </dgm:presLayoutVars>
      </dgm:prSet>
      <dgm:spPr/>
    </dgm:pt>
    <dgm:pt modelId="{8C081C8E-EF1C-4CE1-86BB-71CD91FEC5B1}" type="pres">
      <dgm:prSet presAssocID="{532A9628-51C7-4379-AC2E-58287F01E491}" presName="aSpace" presStyleCnt="0"/>
      <dgm:spPr/>
    </dgm:pt>
  </dgm:ptLst>
  <dgm:cxnLst>
    <dgm:cxn modelId="{979FEB5C-3345-43D0-9B3E-C77138486D60}" type="presOf" srcId="{532A9628-51C7-4379-AC2E-58287F01E491}" destId="{DB0236FA-89F1-46C0-A579-CD257314A3C5}" srcOrd="0" destOrd="0" presId="urn:microsoft.com/office/officeart/2005/8/layout/pyramid2"/>
    <dgm:cxn modelId="{43E0F2ED-613F-41FB-8C65-441DFF0241B1}" type="presOf" srcId="{9A2CA53B-A4F5-4882-8068-B404FBD24901}" destId="{CEE84226-9F69-465E-8E25-9505F1670796}" srcOrd="0" destOrd="0" presId="urn:microsoft.com/office/officeart/2005/8/layout/pyramid2"/>
    <dgm:cxn modelId="{BB600C85-CE53-46A7-91C9-1DD12A0AD7F4}" type="presOf" srcId="{84D0B5C2-A460-408F-A2FC-5E10E850518F}" destId="{D0F25AD2-B347-4EC8-A159-0E058DEBFFDD}" srcOrd="0" destOrd="0" presId="urn:microsoft.com/office/officeart/2005/8/layout/pyramid2"/>
    <dgm:cxn modelId="{B8F6679E-D380-441C-8F47-7D854AE5B494}" srcId="{9A2CA53B-A4F5-4882-8068-B404FBD24901}" destId="{532A9628-51C7-4379-AC2E-58287F01E491}" srcOrd="1" destOrd="0" parTransId="{F89A7576-E917-492D-B64C-5A78EFD95BCF}" sibTransId="{968B2F27-AEBA-4EDD-A85F-E7F238A88078}"/>
    <dgm:cxn modelId="{C292AF45-AE71-45DD-88B7-0B9958E54E05}" srcId="{9A2CA53B-A4F5-4882-8068-B404FBD24901}" destId="{84D0B5C2-A460-408F-A2FC-5E10E850518F}" srcOrd="0" destOrd="0" parTransId="{BD58F62E-14F2-4B3B-9F4A-B9792959B604}" sibTransId="{2074C9B8-B869-4189-817E-E7D23285FE5E}"/>
    <dgm:cxn modelId="{BBB4ECAE-4877-4B31-90B2-0E5D447BF5CC}" type="presParOf" srcId="{CEE84226-9F69-465E-8E25-9505F1670796}" destId="{86973DFA-411D-4344-9D9F-C1F2AF6329B2}" srcOrd="0" destOrd="0" presId="urn:microsoft.com/office/officeart/2005/8/layout/pyramid2"/>
    <dgm:cxn modelId="{780B10E0-E9AF-49C4-B2B6-DF8C4B03D810}" type="presParOf" srcId="{CEE84226-9F69-465E-8E25-9505F1670796}" destId="{8A835A46-B800-4104-B6A2-8C5DD478EA44}" srcOrd="1" destOrd="0" presId="urn:microsoft.com/office/officeart/2005/8/layout/pyramid2"/>
    <dgm:cxn modelId="{9F0DB550-7526-4E8C-8A08-E0ED340649BB}" type="presParOf" srcId="{8A835A46-B800-4104-B6A2-8C5DD478EA44}" destId="{D0F25AD2-B347-4EC8-A159-0E058DEBFFDD}" srcOrd="0" destOrd="0" presId="urn:microsoft.com/office/officeart/2005/8/layout/pyramid2"/>
    <dgm:cxn modelId="{027B8BC0-DACC-4426-8574-E80426594AA0}" type="presParOf" srcId="{8A835A46-B800-4104-B6A2-8C5DD478EA44}" destId="{AD581D85-1B79-40C3-98C7-7425118EFBAD}" srcOrd="1" destOrd="0" presId="urn:microsoft.com/office/officeart/2005/8/layout/pyramid2"/>
    <dgm:cxn modelId="{BC60B395-191A-4594-ABAD-912F76F8901D}" type="presParOf" srcId="{8A835A46-B800-4104-B6A2-8C5DD478EA44}" destId="{DB0236FA-89F1-46C0-A579-CD257314A3C5}" srcOrd="2" destOrd="0" presId="urn:microsoft.com/office/officeart/2005/8/layout/pyramid2"/>
    <dgm:cxn modelId="{6648A7A0-3545-46F9-8090-5EC168BFDEB7}" type="presParOf" srcId="{8A835A46-B800-4104-B6A2-8C5DD478EA44}" destId="{8C081C8E-EF1C-4CE1-86BB-71CD91FEC5B1}" srcOrd="3" destOrd="0" presId="urn:microsoft.com/office/officeart/2005/8/layout/pyramid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5.png"/><Relationship Id="rId7" Type="http://schemas.openxmlformats.org/officeDocument/2006/relationships/diagramLayout" Target="../diagrams/layout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diagramData" Target="../diagrams/data4.x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diagramColors" Target="../diagrams/colors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8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919310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10 </a:t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/>
              <a:t>AYLANMA TERMODINAMIK PROTSESSLAR YOKI SIKLLAR</a:t>
            </a:r>
            <a:endParaRPr lang="ru-RU" sz="40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377440"/>
            <a:ext cx="10412413" cy="398208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8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ru-RU" i="1" dirty="0" err="1" smtClean="0"/>
              <a:t>Bug</a:t>
            </a:r>
            <a:r>
              <a:rPr lang="ru-RU" i="1" dirty="0" smtClean="0"/>
              <a:t>‘ - </a:t>
            </a:r>
            <a:r>
              <a:rPr lang="ru-RU" i="1" dirty="0" err="1" smtClean="0"/>
              <a:t>kuch</a:t>
            </a:r>
            <a:r>
              <a:rPr lang="ru-RU" i="1" dirty="0" smtClean="0"/>
              <a:t> </a:t>
            </a:r>
            <a:r>
              <a:rPr lang="ru-RU" i="1" dirty="0" err="1" smtClean="0"/>
              <a:t>qurilmasining</a:t>
            </a:r>
            <a:r>
              <a:rPr lang="ru-RU" i="1" dirty="0" smtClean="0"/>
              <a:t> </a:t>
            </a:r>
            <a:r>
              <a:rPr lang="ru-RU" i="1" dirty="0" err="1" smtClean="0"/>
              <a:t>nazariy</a:t>
            </a:r>
            <a:r>
              <a:rPr lang="ru-RU" i="1" dirty="0" smtClean="0"/>
              <a:t> </a:t>
            </a:r>
            <a:r>
              <a:rPr lang="ru-RU" i="1" dirty="0" err="1" smtClean="0"/>
              <a:t>sikli</a:t>
            </a:r>
            <a:endParaRPr lang="ru-RU" dirty="0" smtClean="0"/>
          </a:p>
          <a:p>
            <a:pPr lvl="0"/>
            <a:r>
              <a:rPr lang="ru-RU" i="1" dirty="0" err="1" smtClean="0"/>
              <a:t>Regenerativ</a:t>
            </a:r>
            <a:r>
              <a:rPr lang="ru-RU" i="1" dirty="0" smtClean="0"/>
              <a:t> </a:t>
            </a:r>
            <a:r>
              <a:rPr lang="ru-RU" i="1" dirty="0" err="1" smtClean="0"/>
              <a:t>siklli</a:t>
            </a:r>
            <a:r>
              <a:rPr lang="ru-RU" i="1" dirty="0" smtClean="0"/>
              <a:t> </a:t>
            </a:r>
            <a:r>
              <a:rPr lang="ru-RU" i="1" dirty="0" err="1" smtClean="0"/>
              <a:t>bug</a:t>
            </a:r>
            <a:r>
              <a:rPr lang="ru-RU" i="1" dirty="0" smtClean="0"/>
              <a:t>‘ – </a:t>
            </a:r>
            <a:r>
              <a:rPr lang="ru-RU" i="1" dirty="0" err="1" smtClean="0"/>
              <a:t>kuch</a:t>
            </a:r>
            <a:r>
              <a:rPr lang="ru-RU" i="1" dirty="0" smtClean="0"/>
              <a:t>  </a:t>
            </a:r>
            <a:r>
              <a:rPr lang="ru-RU" i="1" dirty="0" err="1" smtClean="0"/>
              <a:t>qurilmasi</a:t>
            </a:r>
            <a:endParaRPr lang="ru-RU" dirty="0" smtClean="0"/>
          </a:p>
          <a:p>
            <a:pPr lvl="0"/>
            <a:r>
              <a:rPr lang="ru-RU" i="1" dirty="0" err="1" smtClean="0"/>
              <a:t>Binar</a:t>
            </a:r>
            <a:r>
              <a:rPr lang="ru-RU" i="1" dirty="0" smtClean="0"/>
              <a:t> </a:t>
            </a:r>
            <a:r>
              <a:rPr lang="ru-RU" i="1" dirty="0" err="1" smtClean="0"/>
              <a:t>siklli</a:t>
            </a:r>
            <a:r>
              <a:rPr lang="ru-RU" i="1" dirty="0" smtClean="0"/>
              <a:t> </a:t>
            </a:r>
            <a:r>
              <a:rPr lang="ru-RU" i="1" dirty="0" err="1" smtClean="0"/>
              <a:t>bug</a:t>
            </a:r>
            <a:r>
              <a:rPr lang="ru-RU" i="1" dirty="0" smtClean="0"/>
              <a:t>‘ – </a:t>
            </a:r>
            <a:r>
              <a:rPr lang="ru-RU" i="1" dirty="0" err="1" smtClean="0"/>
              <a:t>kuch</a:t>
            </a:r>
            <a:r>
              <a:rPr lang="ru-RU" i="1" dirty="0" smtClean="0"/>
              <a:t> </a:t>
            </a:r>
            <a:r>
              <a:rPr lang="ru-RU" i="1" dirty="0" err="1" smtClean="0"/>
              <a:t>qurilmasi</a:t>
            </a:r>
            <a:endParaRPr lang="ru-RU" dirty="0" smtClean="0"/>
          </a:p>
          <a:p>
            <a:pPr lvl="0"/>
            <a:r>
              <a:rPr lang="en-US" i="1" dirty="0" err="1" smtClean="0"/>
              <a:t>Teplofikatsion</a:t>
            </a:r>
            <a:r>
              <a:rPr lang="en-US" i="1" dirty="0" smtClean="0"/>
              <a:t> </a:t>
            </a:r>
            <a:r>
              <a:rPr lang="en-US" i="1" dirty="0" err="1" smtClean="0"/>
              <a:t>bug‘-kuch</a:t>
            </a:r>
            <a:r>
              <a:rPr lang="en-US" i="1" dirty="0" smtClean="0"/>
              <a:t> </a:t>
            </a:r>
            <a:r>
              <a:rPr lang="en-US" i="1" dirty="0" err="1" smtClean="0"/>
              <a:t>qurilmasi</a:t>
            </a:r>
            <a:endParaRPr lang="ru-RU" dirty="0" smtClean="0"/>
          </a:p>
          <a:p>
            <a:pPr lvl="0">
              <a:buNone/>
            </a:pPr>
            <a:endParaRPr lang="ru-RU" sz="3200" dirty="0" smtClean="0"/>
          </a:p>
          <a:p>
            <a:pPr lvl="0">
              <a:buNone/>
            </a:pP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609600" y="492370"/>
          <a:ext cx="10653486" cy="52331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86264" y="1583509"/>
          <a:ext cx="10860259" cy="5274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/>
          <p:cNvPicPr/>
          <p:nvPr/>
        </p:nvPicPr>
        <p:blipFill>
          <a:blip r:embed="rId6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365356" y="239151"/>
            <a:ext cx="5762189" cy="43891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1380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Схема 7"/>
          <p:cNvGraphicFramePr/>
          <p:nvPr/>
        </p:nvGraphicFramePr>
        <p:xfrm>
          <a:off x="435429" y="174171"/>
          <a:ext cx="11567885" cy="6466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3732" name="Рисунок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4514" y="3402950"/>
            <a:ext cx="2714171" cy="2147287"/>
          </a:xfrm>
          <a:prstGeom prst="rect">
            <a:avLst/>
          </a:prstGeom>
          <a:noFill/>
        </p:spPr>
      </p:pic>
      <p:pic>
        <p:nvPicPr>
          <p:cNvPr id="73731" name="Рисунок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55886" y="3367315"/>
            <a:ext cx="2454961" cy="2223697"/>
          </a:xfrm>
          <a:prstGeom prst="rect">
            <a:avLst/>
          </a:prstGeom>
          <a:noFill/>
        </p:spPr>
      </p:pic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1480457" y="3405173"/>
          <a:ext cx="2148113" cy="2187527"/>
        </p:xfrm>
        <a:graphic>
          <a:graphicData uri="http://schemas.openxmlformats.org/presentationml/2006/ole">
            <p:oleObj spid="_x0000_s73730" name="Точечный рисунок" r:id="rId5" imgW="2257740" imgH="2285714" progId="PBrush">
              <p:embed/>
            </p:oleObj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638628" y="261258"/>
          <a:ext cx="11074399" cy="3164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73734" name="Rectangle 6"/>
          <p:cNvSpPr>
            <a:spLocks noChangeArrowheads="1"/>
          </p:cNvSpPr>
          <p:nvPr/>
        </p:nvSpPr>
        <p:spPr bwMode="auto">
          <a:xfrm>
            <a:off x="0" y="28384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3735" name="Rectangle 7"/>
          <p:cNvSpPr>
            <a:spLocks noChangeArrowheads="1"/>
          </p:cNvSpPr>
          <p:nvPr/>
        </p:nvSpPr>
        <p:spPr bwMode="auto">
          <a:xfrm>
            <a:off x="3280229" y="5724524"/>
            <a:ext cx="547188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2171700" algn="l"/>
              </a:tabLst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Renkin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siklining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1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Pv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Ts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hs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diagrammasi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33" name="Rectangle 9"/>
          <p:cNvSpPr>
            <a:spLocks noChangeArrowheads="1"/>
          </p:cNvSpPr>
          <p:nvPr/>
        </p:nvSpPr>
        <p:spPr bwMode="auto">
          <a:xfrm>
            <a:off x="653143" y="740229"/>
            <a:ext cx="11263086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217170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Siklda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jismiga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beriladigan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issiqlik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miqdori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(q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Ts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diagrammada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a–3-5-4-6-1-v-s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yuza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tasvirlanadi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Sikldan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olinadigan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issiqlik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(q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a – 3-2-v-a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yuzaga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sikl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esa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Pv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diagrammada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3-5-4-6-1-2-3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yuzaga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ekvivalent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2171700" algn="l"/>
              </a:tabLst>
            </a:pP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Renkin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siklida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issiqlik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jarayonlari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izobaralar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bo‘yicha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amalga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oshirilishi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izobarik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jarayonda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esa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olingan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issiqlik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miqdori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jismining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jarayon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boshi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oxiridagi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entalpiyalari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ayirmasiga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bo‘lishi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tufayli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Renkin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sikliga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tadbiqan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quyidagilarni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yozish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mumkin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217170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	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=h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-h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217170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lvl="0" algn="ctr" eaLnBrk="0" hangingPunct="0">
              <a:tabLst>
                <a:tab pos="-2171700" algn="l"/>
              </a:tabLst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				q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=h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-h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3 			</a:t>
            </a:r>
            <a:r>
              <a:rPr lang="en-US" sz="36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(2)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566057" y="725714"/>
            <a:ext cx="10842171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yerda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h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o‘ta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qizigan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suv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bug‘ining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qozondan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chiqishdagi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entalpiyasi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(p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T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temperaturada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); h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suvning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qozonga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kirishdagi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ya’ni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nasosdan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chiqishdagi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entalpiyasi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(p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T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temperaturada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); h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nam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bug‘ning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turbinadan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chiqishdagi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ya’ni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kondensatorga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kirishidagi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entalpiyasi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entalpiya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p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qat’iy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aniqlanadigan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to‘yinish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temperaturasi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suvning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to‘yinish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chizig‘idagi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entalpiyasiga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 1 kg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bug‘ning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sikl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davomida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bajargan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foydali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foy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bug‘ning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turbinaga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kirishdagi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h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undan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chiqishdagi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h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entalpiyalarning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farqiga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en-US" sz="28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l</a:t>
            </a:r>
            <a:r>
              <a:rPr kumimoji="0" lang="en-US" sz="36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foy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= h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-h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09489" y="464234"/>
          <a:ext cx="11437034" cy="6393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6"/>
          <a:srcRect l="33625" t="25000" r="33182" b="14231"/>
          <a:stretch>
            <a:fillRect/>
          </a:stretch>
        </p:blipFill>
        <p:spPr bwMode="auto">
          <a:xfrm>
            <a:off x="5922497" y="506436"/>
            <a:ext cx="3967091" cy="4083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6497" name="Picture 1"/>
          <p:cNvPicPr>
            <a:picLocks noChangeAspect="1" noChangeArrowheads="1"/>
          </p:cNvPicPr>
          <p:nvPr/>
        </p:nvPicPr>
        <p:blipFill>
          <a:blip r:embed="rId7"/>
          <a:srcRect l="27571" t="26346" r="22586" b="9231"/>
          <a:stretch>
            <a:fillRect/>
          </a:stretch>
        </p:blipFill>
        <p:spPr bwMode="auto">
          <a:xfrm>
            <a:off x="1871004" y="196947"/>
            <a:ext cx="8820442" cy="6409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Схема 8"/>
          <p:cNvGraphicFramePr/>
          <p:nvPr/>
        </p:nvGraphicFramePr>
        <p:xfrm>
          <a:off x="740228" y="522514"/>
          <a:ext cx="10624457" cy="599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4110263" y="4233635"/>
          <a:ext cx="2493421" cy="1470479"/>
        </p:xfrm>
        <a:graphic>
          <a:graphicData uri="http://schemas.openxmlformats.org/presentationml/2006/ole">
            <p:oleObj spid="_x0000_s93186" name="Формула" r:id="rId7" imgW="736600" imgH="431800" progId="Equation.3">
              <p:embed/>
            </p:oleObj>
          </a:graphicData>
        </a:graphic>
      </p:graphicFrame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1828799" y="4727122"/>
            <a:ext cx="88537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			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(8)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348343" y="478970"/>
          <a:ext cx="11567886" cy="36287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8546" name="Object 2"/>
          <p:cNvGraphicFramePr>
            <a:graphicFrameLocks noChangeAspect="1"/>
          </p:cNvGraphicFramePr>
          <p:nvPr/>
        </p:nvGraphicFramePr>
        <p:xfrm>
          <a:off x="3685734" y="4459458"/>
          <a:ext cx="5176295" cy="1280159"/>
        </p:xfrm>
        <a:graphic>
          <a:graphicData uri="http://schemas.openxmlformats.org/presentationml/2006/ole">
            <p:oleObj spid="_x0000_s108546" name="Формула" r:id="rId7" imgW="1777229" imgH="431613" progId="Equation.3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798287" y="566056"/>
          <a:ext cx="10813143" cy="5631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0" y="4000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5785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2025750" y="1209821"/>
          <a:ext cx="8975185" cy="5008098"/>
        </p:xfrm>
        <a:graphic>
          <a:graphicData uri="http://schemas.openxmlformats.org/drawingml/2006/table">
            <a:tbl>
              <a:tblPr/>
              <a:tblGrid>
                <a:gridCol w="1532994"/>
                <a:gridCol w="1381226"/>
                <a:gridCol w="1505147"/>
                <a:gridCol w="1381226"/>
                <a:gridCol w="1587296"/>
                <a:gridCol w="1587296"/>
              </a:tblGrid>
              <a:tr h="100161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</a:rPr>
                        <a:t>P</a:t>
                      </a:r>
                      <a:r>
                        <a:rPr lang="ru-RU" sz="1400" baseline="-25000"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ru-RU" sz="1400">
                          <a:latin typeface="Times New Roman"/>
                          <a:ea typeface="Times New Roman"/>
                        </a:rPr>
                        <a:t>, MPa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sym typeface="Symbol"/>
                        </a:rPr>
                        <a:t></a:t>
                      </a:r>
                      <a:r>
                        <a:rPr lang="en-US" sz="1400" baseline="-25000">
                          <a:latin typeface="Times New Roman"/>
                          <a:ea typeface="Times New Roman"/>
                        </a:rPr>
                        <a:t>t</a:t>
                      </a:r>
                      <a:r>
                        <a:rPr lang="ru-RU" sz="1400">
                          <a:latin typeface="Times New Roman"/>
                          <a:ea typeface="Times New Roman"/>
                        </a:rPr>
                        <a:t>, 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</a:rPr>
                        <a:t>t</a:t>
                      </a:r>
                      <a:r>
                        <a:rPr lang="ru-RU" sz="1400" baseline="-25000"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ru-RU" sz="1400">
                          <a:latin typeface="Times New Roman"/>
                          <a:ea typeface="Times New Roman"/>
                        </a:rPr>
                        <a:t>,  ­­</a:t>
                      </a:r>
                      <a:r>
                        <a:rPr lang="ru-RU" sz="1400" baseline="30000">
                          <a:latin typeface="Times New Roman"/>
                          <a:ea typeface="Times New Roman"/>
                        </a:rPr>
                        <a:t>0</a:t>
                      </a:r>
                      <a:r>
                        <a:rPr lang="ru-RU" sz="1400">
                          <a:latin typeface="Times New Roman"/>
                          <a:ea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sym typeface="Symbol"/>
                        </a:rPr>
                        <a:t></a:t>
                      </a:r>
                      <a:r>
                        <a:rPr lang="en-US" sz="1400" baseline="-25000">
                          <a:latin typeface="Times New Roman"/>
                          <a:ea typeface="Times New Roman"/>
                        </a:rPr>
                        <a:t>t</a:t>
                      </a:r>
                      <a:r>
                        <a:rPr lang="ru-RU" sz="1400">
                          <a:latin typeface="Times New Roman"/>
                          <a:ea typeface="Times New Roman"/>
                        </a:rPr>
                        <a:t>, 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</a:rPr>
                        <a:t>P</a:t>
                      </a:r>
                      <a:r>
                        <a:rPr lang="ru-RU" sz="1400" baseline="-2500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1400">
                          <a:latin typeface="Times New Roman"/>
                          <a:ea typeface="Times New Roman"/>
                        </a:rPr>
                        <a:t>, MPa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sym typeface="Symbol"/>
                        </a:rPr>
                        <a:t></a:t>
                      </a:r>
                      <a:r>
                        <a:rPr lang="en-US" sz="1400" baseline="-25000">
                          <a:latin typeface="Times New Roman"/>
                          <a:ea typeface="Times New Roman"/>
                        </a:rPr>
                        <a:t>t</a:t>
                      </a:r>
                      <a:r>
                        <a:rPr lang="ru-RU" sz="1400">
                          <a:latin typeface="Times New Roman"/>
                          <a:ea typeface="Times New Roman"/>
                        </a:rPr>
                        <a:t>, 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1,5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37,4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0,004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38,9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2,5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36,9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0,01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36,3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38,9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400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38,9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0,08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29,6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7,5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40,5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450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39,5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0,12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27,8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41,5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500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40,2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0,2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25,5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12,5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42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550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40,8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0,3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22,3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161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</a:rPr>
                        <a:t>t</a:t>
                      </a:r>
                      <a:r>
                        <a:rPr lang="ru-RU" sz="1400" baseline="-25000"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ru-RU" sz="1400">
                          <a:latin typeface="Times New Roman"/>
                          <a:ea typeface="Times New Roman"/>
                        </a:rPr>
                        <a:t>=400 ; </a:t>
                      </a:r>
                      <a:r>
                        <a:rPr lang="en-US" sz="1400">
                          <a:latin typeface="Times New Roman"/>
                          <a:ea typeface="Times New Roman"/>
                        </a:rPr>
                        <a:t>P</a:t>
                      </a:r>
                      <a:r>
                        <a:rPr lang="ru-RU" sz="1400" baseline="-2500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1400">
                          <a:latin typeface="Times New Roman"/>
                          <a:ea typeface="Times New Roman"/>
                        </a:rPr>
                        <a:t>=0,004MPa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</a:rPr>
                        <a:t>P</a:t>
                      </a:r>
                      <a:r>
                        <a:rPr lang="ru-RU" sz="1400" baseline="-25000"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ru-RU" sz="1400">
                          <a:latin typeface="Times New Roman"/>
                          <a:ea typeface="Times New Roman"/>
                        </a:rPr>
                        <a:t>=5MPa; </a:t>
                      </a:r>
                      <a:r>
                        <a:rPr lang="en-US" sz="1400">
                          <a:latin typeface="Times New Roman"/>
                          <a:ea typeface="Times New Roman"/>
                        </a:rPr>
                        <a:t>P</a:t>
                      </a:r>
                      <a:r>
                        <a:rPr lang="ru-RU" sz="1400" baseline="-2500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1400">
                          <a:latin typeface="Times New Roman"/>
                          <a:ea typeface="Times New Roman"/>
                        </a:rPr>
                        <a:t>=0,004MPa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P</a:t>
                      </a:r>
                      <a:r>
                        <a:rPr lang="ru-RU" sz="1400" baseline="-25000" dirty="0"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=5MPa;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t</a:t>
                      </a:r>
                      <a:r>
                        <a:rPr lang="ru-RU" sz="1400" baseline="-25000" dirty="0">
                          <a:latin typeface="Times New Roman"/>
                          <a:ea typeface="Times New Roman"/>
                        </a:rPr>
                        <a:t>1­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=400 </a:t>
                      </a:r>
                      <a:r>
                        <a:rPr lang="ru-RU" sz="1400" baseline="30000" dirty="0">
                          <a:latin typeface="Times New Roman"/>
                          <a:ea typeface="Times New Roman"/>
                        </a:rPr>
                        <a:t>0</a:t>
                      </a: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4164036" y="295422"/>
            <a:ext cx="7357403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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P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1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, t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1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, P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2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bog‘liqligi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						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1 –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sym typeface="Symbol" pitchFamily="18" charset="2"/>
              </a:rPr>
              <a:t>jadval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0" y="0"/>
            <a:ext cx="12191999" cy="6858000"/>
          </a:xfrm>
          <a:prstGeom prst="horizontalScroll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4689" name="Picture 1"/>
          <p:cNvPicPr>
            <a:picLocks noChangeAspect="1" noChangeArrowheads="1"/>
          </p:cNvPicPr>
          <p:nvPr/>
        </p:nvPicPr>
        <p:blipFill>
          <a:blip r:embed="rId2"/>
          <a:srcRect l="28436" t="42692" r="23667" b="14039"/>
          <a:stretch>
            <a:fillRect/>
          </a:stretch>
        </p:blipFill>
        <p:spPr bwMode="auto">
          <a:xfrm>
            <a:off x="1069144" y="886265"/>
            <a:ext cx="10142807" cy="507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0" y="0"/>
            <a:ext cx="12192000" cy="6133514"/>
          </a:xfrm>
          <a:prstGeom prst="cloudCallo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3665" name="Picture 1"/>
          <p:cNvPicPr>
            <a:picLocks noChangeAspect="1" noChangeArrowheads="1"/>
          </p:cNvPicPr>
          <p:nvPr/>
        </p:nvPicPr>
        <p:blipFill>
          <a:blip r:embed="rId2"/>
          <a:srcRect l="28760" t="28462" r="23883" b="16731"/>
          <a:stretch>
            <a:fillRect/>
          </a:stretch>
        </p:blipFill>
        <p:spPr bwMode="auto">
          <a:xfrm>
            <a:off x="1786597" y="597105"/>
            <a:ext cx="9031458" cy="5876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68812" y="436098"/>
          <a:ext cx="11802794" cy="5964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2641" name="Picture 1"/>
          <p:cNvPicPr>
            <a:picLocks noChangeAspect="1" noChangeArrowheads="1"/>
          </p:cNvPicPr>
          <p:nvPr/>
        </p:nvPicPr>
        <p:blipFill>
          <a:blip r:embed="rId6"/>
          <a:srcRect l="29084" t="40385" r="23127" b="13269"/>
          <a:stretch>
            <a:fillRect/>
          </a:stretch>
        </p:blipFill>
        <p:spPr bwMode="auto">
          <a:xfrm>
            <a:off x="1139483" y="407962"/>
            <a:ext cx="10346000" cy="5641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045029" y="435429"/>
          <a:ext cx="10392228" cy="5923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6257" name="Rectangle 1"/>
          <p:cNvSpPr>
            <a:spLocks noChangeArrowheads="1"/>
          </p:cNvSpPr>
          <p:nvPr/>
        </p:nvSpPr>
        <p:spPr bwMode="auto">
          <a:xfrm>
            <a:off x="1629843" y="1557940"/>
            <a:ext cx="92456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smtClean="0"/>
              <a:t>3. </a:t>
            </a:r>
            <a:r>
              <a:rPr lang="en-US" sz="3200" b="1" dirty="0" err="1" smtClean="0"/>
              <a:t>Binar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siklli</a:t>
            </a:r>
            <a:r>
              <a:rPr lang="en-US" sz="3200" b="1" dirty="0" smtClean="0"/>
              <a:t> bug‘ – </a:t>
            </a:r>
            <a:r>
              <a:rPr lang="en-US" sz="3200" b="1" dirty="0" err="1" smtClean="0"/>
              <a:t>kuch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qurilmasi</a:t>
            </a:r>
            <a:endParaRPr lang="ru-RU" sz="3200" b="1" dirty="0" smtClean="0"/>
          </a:p>
          <a:p>
            <a:r>
              <a:rPr lang="en-US" sz="1600" dirty="0" smtClean="0"/>
              <a:t> </a:t>
            </a:r>
            <a:endParaRPr lang="ru-RU" sz="1600" dirty="0" smtClean="0"/>
          </a:p>
          <a:p>
            <a:pPr algn="just"/>
            <a:r>
              <a:rPr lang="en-US" sz="2400" dirty="0" smtClean="0"/>
              <a:t>	Bug</a:t>
            </a:r>
            <a:r>
              <a:rPr lang="en-US" sz="2400" dirty="0" smtClean="0"/>
              <a:t>‘ – </a:t>
            </a:r>
            <a:r>
              <a:rPr lang="en-US" sz="2400" dirty="0" err="1" smtClean="0"/>
              <a:t>kuch</a:t>
            </a:r>
            <a:r>
              <a:rPr lang="en-US" sz="2400" dirty="0" smtClean="0"/>
              <a:t> </a:t>
            </a:r>
            <a:r>
              <a:rPr lang="en-US" sz="2400" dirty="0" err="1" smtClean="0"/>
              <a:t>qurilmasida</a:t>
            </a:r>
            <a:r>
              <a:rPr lang="en-US" sz="2400" dirty="0" smtClean="0"/>
              <a:t> </a:t>
            </a:r>
            <a:r>
              <a:rPr lang="en-US" sz="2400" dirty="0" err="1" smtClean="0"/>
              <a:t>ishchi</a:t>
            </a:r>
            <a:r>
              <a:rPr lang="en-US" sz="2400" dirty="0" smtClean="0"/>
              <a:t> </a:t>
            </a:r>
            <a:r>
              <a:rPr lang="en-US" sz="2400" dirty="0" err="1" smtClean="0"/>
              <a:t>jism</a:t>
            </a:r>
            <a:r>
              <a:rPr lang="en-US" sz="2400" dirty="0" smtClean="0"/>
              <a:t> </a:t>
            </a:r>
            <a:r>
              <a:rPr lang="en-US" sz="2400" dirty="0" err="1" smtClean="0"/>
              <a:t>sifatida</a:t>
            </a:r>
            <a:r>
              <a:rPr lang="en-US" sz="2400" dirty="0" smtClean="0"/>
              <a:t> </a:t>
            </a:r>
            <a:r>
              <a:rPr lang="en-US" sz="2400" dirty="0" err="1" smtClean="0"/>
              <a:t>suvning</a:t>
            </a:r>
            <a:r>
              <a:rPr lang="en-US" sz="2400" dirty="0" smtClean="0"/>
              <a:t> </a:t>
            </a:r>
            <a:r>
              <a:rPr lang="en-US" sz="2400" dirty="0" err="1" smtClean="0"/>
              <a:t>jiddiy</a:t>
            </a:r>
            <a:r>
              <a:rPr lang="en-US" sz="2400" dirty="0" smtClean="0"/>
              <a:t> </a:t>
            </a:r>
            <a:r>
              <a:rPr lang="en-US" sz="2400" dirty="0" err="1" smtClean="0"/>
              <a:t>kamchiligi</a:t>
            </a:r>
            <a:r>
              <a:rPr lang="en-US" sz="2400" dirty="0" smtClean="0"/>
              <a:t> </a:t>
            </a:r>
            <a:r>
              <a:rPr lang="en-US" sz="2400" dirty="0" err="1" smtClean="0"/>
              <a:t>shundan</a:t>
            </a:r>
            <a:r>
              <a:rPr lang="en-US" sz="2400" dirty="0" smtClean="0"/>
              <a:t> </a:t>
            </a:r>
            <a:r>
              <a:rPr lang="en-US" sz="2400" dirty="0" err="1" smtClean="0"/>
              <a:t>iboratki</a:t>
            </a:r>
            <a:r>
              <a:rPr lang="en-US" sz="2400" dirty="0" smtClean="0"/>
              <a:t>, </a:t>
            </a:r>
            <a:r>
              <a:rPr lang="en-US" sz="2400" dirty="0" err="1" smtClean="0"/>
              <a:t>suvning</a:t>
            </a:r>
            <a:r>
              <a:rPr lang="en-US" sz="2400" dirty="0" smtClean="0"/>
              <a:t> </a:t>
            </a:r>
            <a:r>
              <a:rPr lang="en-US" sz="2400" dirty="0" err="1" smtClean="0"/>
              <a:t>kritik</a:t>
            </a:r>
            <a:r>
              <a:rPr lang="en-US" sz="2400" dirty="0" smtClean="0"/>
              <a:t> </a:t>
            </a:r>
            <a:r>
              <a:rPr lang="en-US" sz="2400" dirty="0" err="1" smtClean="0"/>
              <a:t>temperaturasi</a:t>
            </a:r>
            <a:r>
              <a:rPr lang="en-US" sz="2400" dirty="0" smtClean="0"/>
              <a:t>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</a:t>
            </a:r>
            <a:r>
              <a:rPr lang="en-US" sz="2400" dirty="0" err="1" smtClean="0"/>
              <a:t>katta</a:t>
            </a:r>
            <a:r>
              <a:rPr lang="en-US" sz="2400" dirty="0" smtClean="0"/>
              <a:t> </a:t>
            </a:r>
            <a:r>
              <a:rPr lang="en-US" sz="2400" dirty="0" err="1" smtClean="0"/>
              <a:t>bo‘lmagan</a:t>
            </a:r>
            <a:r>
              <a:rPr lang="en-US" sz="2400" dirty="0" smtClean="0"/>
              <a:t> </a:t>
            </a:r>
            <a:r>
              <a:rPr lang="en-US" sz="2400" dirty="0" err="1" smtClean="0"/>
              <a:t>holda</a:t>
            </a:r>
            <a:r>
              <a:rPr lang="en-US" sz="2400" dirty="0" smtClean="0"/>
              <a:t>  (</a:t>
            </a:r>
            <a:r>
              <a:rPr lang="en-US" sz="2400" dirty="0" err="1" smtClean="0"/>
              <a:t>t</a:t>
            </a:r>
            <a:r>
              <a:rPr lang="en-US" sz="2400" baseline="-25000" dirty="0" err="1" smtClean="0"/>
              <a:t>kr</a:t>
            </a:r>
            <a:r>
              <a:rPr lang="en-US" sz="2400" dirty="0" smtClean="0"/>
              <a:t>=374,15</a:t>
            </a:r>
            <a:r>
              <a:rPr lang="en-US" sz="2400" baseline="30000" dirty="0" smtClean="0"/>
              <a:t>0 </a:t>
            </a:r>
            <a:r>
              <a:rPr lang="en-US" sz="2400" dirty="0" smtClean="0"/>
              <a:t>S), </a:t>
            </a:r>
            <a:r>
              <a:rPr lang="en-US" sz="2400" dirty="0" err="1" smtClean="0"/>
              <a:t>kritik</a:t>
            </a:r>
            <a:r>
              <a:rPr lang="en-US" sz="2400" dirty="0" smtClean="0"/>
              <a:t> </a:t>
            </a:r>
            <a:r>
              <a:rPr lang="en-US" sz="2400" dirty="0" err="1" smtClean="0"/>
              <a:t>bosimi</a:t>
            </a:r>
            <a:r>
              <a:rPr lang="en-US" sz="2400" dirty="0" smtClean="0"/>
              <a:t> </a:t>
            </a:r>
            <a:r>
              <a:rPr lang="en-US" sz="2400" dirty="0" err="1" smtClean="0"/>
              <a:t>ancha</a:t>
            </a:r>
            <a:r>
              <a:rPr lang="en-US" sz="2400" dirty="0" smtClean="0"/>
              <a:t> </a:t>
            </a:r>
            <a:r>
              <a:rPr lang="en-US" sz="2400" dirty="0" err="1" smtClean="0"/>
              <a:t>yuqoridir</a:t>
            </a:r>
            <a:r>
              <a:rPr lang="en-US" sz="2400" dirty="0" smtClean="0"/>
              <a:t>  (</a:t>
            </a:r>
            <a:r>
              <a:rPr lang="en-US" sz="2400" dirty="0" err="1" smtClean="0"/>
              <a:t>p</a:t>
            </a:r>
            <a:r>
              <a:rPr lang="en-US" sz="2400" baseline="-25000" dirty="0" err="1" smtClean="0"/>
              <a:t>kr</a:t>
            </a:r>
            <a:r>
              <a:rPr lang="en-US" sz="2400" dirty="0" smtClean="0"/>
              <a:t>=221,15 bar).</a:t>
            </a:r>
            <a:endParaRPr lang="ru-RU" sz="2400" dirty="0" smtClean="0"/>
          </a:p>
          <a:p>
            <a:pPr algn="just"/>
            <a:r>
              <a:rPr lang="en-US" sz="2400" dirty="0" err="1" smtClean="0"/>
              <a:t>Shu</a:t>
            </a:r>
            <a:r>
              <a:rPr lang="en-US" sz="2400" dirty="0" smtClean="0"/>
              <a:t> </a:t>
            </a:r>
            <a:r>
              <a:rPr lang="en-US" sz="2400" dirty="0" err="1" smtClean="0"/>
              <a:t>sababli</a:t>
            </a:r>
            <a:r>
              <a:rPr lang="en-US" sz="2400" dirty="0" smtClean="0"/>
              <a:t> </a:t>
            </a:r>
            <a:r>
              <a:rPr lang="en-US" sz="2400" dirty="0" err="1" smtClean="0"/>
              <a:t>siklning</a:t>
            </a:r>
            <a:r>
              <a:rPr lang="en-US" sz="2400" dirty="0" smtClean="0"/>
              <a:t> </a:t>
            </a:r>
            <a:r>
              <a:rPr lang="en-US" sz="2400" dirty="0" err="1" smtClean="0"/>
              <a:t>termik</a:t>
            </a:r>
            <a:r>
              <a:rPr lang="en-US" sz="2400" dirty="0" smtClean="0"/>
              <a:t> F.I.K. </a:t>
            </a:r>
            <a:r>
              <a:rPr lang="en-US" sz="2400" dirty="0" err="1" smtClean="0"/>
              <a:t>ni</a:t>
            </a:r>
            <a:r>
              <a:rPr lang="en-US" sz="2400" dirty="0" smtClean="0"/>
              <a:t> </a:t>
            </a:r>
            <a:r>
              <a:rPr lang="en-US" sz="2400" dirty="0" err="1" smtClean="0"/>
              <a:t>oshirish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, </a:t>
            </a:r>
            <a:r>
              <a:rPr lang="en-US" sz="2400" dirty="0" err="1" smtClean="0"/>
              <a:t>bug‘ning</a:t>
            </a:r>
            <a:r>
              <a:rPr lang="en-US" sz="2400" dirty="0" smtClean="0"/>
              <a:t> </a:t>
            </a:r>
            <a:r>
              <a:rPr lang="en-US" sz="2400" dirty="0" err="1" smtClean="0"/>
              <a:t>boshlang‘ich</a:t>
            </a:r>
            <a:r>
              <a:rPr lang="en-US" sz="2400" dirty="0" smtClean="0"/>
              <a:t> </a:t>
            </a:r>
            <a:r>
              <a:rPr lang="en-US" sz="2400" dirty="0" err="1" smtClean="0"/>
              <a:t>temperaturasini</a:t>
            </a:r>
            <a:r>
              <a:rPr lang="en-US" sz="2400" dirty="0" smtClean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boshlang‘ich</a:t>
            </a:r>
            <a:r>
              <a:rPr lang="en-US" sz="2400" dirty="0" smtClean="0"/>
              <a:t> </a:t>
            </a:r>
            <a:r>
              <a:rPr lang="en-US" sz="2400" dirty="0" err="1" smtClean="0"/>
              <a:t>bosim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birgalikda</a:t>
            </a:r>
            <a:r>
              <a:rPr lang="en-US" sz="2400" dirty="0" smtClean="0"/>
              <a:t> </a:t>
            </a:r>
            <a:r>
              <a:rPr lang="en-US" sz="2400" dirty="0" err="1" smtClean="0"/>
              <a:t>ko‘tarish</a:t>
            </a:r>
            <a:r>
              <a:rPr lang="en-US" sz="2400" dirty="0" smtClean="0"/>
              <a:t> </a:t>
            </a:r>
            <a:r>
              <a:rPr lang="en-US" sz="2400" dirty="0" err="1" smtClean="0"/>
              <a:t>lozim</a:t>
            </a:r>
            <a:r>
              <a:rPr lang="en-US" sz="2400" dirty="0" smtClean="0"/>
              <a:t> </a:t>
            </a:r>
            <a:r>
              <a:rPr lang="en-US" sz="2400" dirty="0" err="1" smtClean="0"/>
              <a:t>bo‘ladi</a:t>
            </a:r>
            <a:r>
              <a:rPr lang="en-US" sz="2400" dirty="0" smtClean="0"/>
              <a:t>, </a:t>
            </a:r>
            <a:r>
              <a:rPr lang="en-US" sz="2400" dirty="0" err="1" smtClean="0"/>
              <a:t>bunga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, </a:t>
            </a:r>
            <a:r>
              <a:rPr lang="en-US" sz="2400" dirty="0" err="1" smtClean="0"/>
              <a:t>qo‘llanilayotgan</a:t>
            </a:r>
            <a:r>
              <a:rPr lang="en-US" sz="2400" dirty="0" smtClean="0"/>
              <a:t> </a:t>
            </a:r>
            <a:r>
              <a:rPr lang="en-US" sz="2400" dirty="0" err="1" smtClean="0"/>
              <a:t>o‘tga</a:t>
            </a:r>
            <a:r>
              <a:rPr lang="en-US" sz="2400" dirty="0" smtClean="0"/>
              <a:t> </a:t>
            </a:r>
            <a:r>
              <a:rPr lang="en-US" sz="2400" dirty="0" err="1" smtClean="0"/>
              <a:t>chidamli</a:t>
            </a:r>
            <a:r>
              <a:rPr lang="en-US" sz="2400" dirty="0" smtClean="0"/>
              <a:t> </a:t>
            </a:r>
            <a:r>
              <a:rPr lang="en-US" sz="2400" dirty="0" err="1" smtClean="0"/>
              <a:t>materiallar</a:t>
            </a:r>
            <a:r>
              <a:rPr lang="en-US" sz="2400" dirty="0" smtClean="0"/>
              <a:t> </a:t>
            </a:r>
            <a:r>
              <a:rPr lang="en-US" sz="2400" dirty="0" err="1" smtClean="0"/>
              <a:t>bardosh</a:t>
            </a:r>
            <a:r>
              <a:rPr lang="en-US" sz="2400" dirty="0" smtClean="0"/>
              <a:t> </a:t>
            </a:r>
            <a:r>
              <a:rPr lang="en-US" sz="2400" dirty="0" err="1" smtClean="0"/>
              <a:t>bera</a:t>
            </a:r>
            <a:r>
              <a:rPr lang="en-US" sz="2400" dirty="0" smtClean="0"/>
              <a:t> </a:t>
            </a:r>
            <a:r>
              <a:rPr lang="en-US" sz="2400" dirty="0" err="1" smtClean="0"/>
              <a:t>olmaydi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>
            <a:spLocks noChangeArrowheads="1"/>
          </p:cNvSpPr>
          <p:nvPr/>
        </p:nvSpPr>
        <p:spPr bwMode="auto">
          <a:xfrm>
            <a:off x="507107" y="795830"/>
            <a:ext cx="11422743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217170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Boshqa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jismlariga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boshqacha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kamchiliklar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hos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bo‘ladi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Masalan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simob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yuqori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temperaturada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past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to‘yinish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bosimiga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yuqori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kritik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parametrlarga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bo‘ladi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kr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151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MPa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kr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1490 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S; 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masalan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557 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to‘yinish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atigi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15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barni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tashkil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etadi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Lekin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boshqa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tomondan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olganda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atrof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muhit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temperaturasiga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yaqin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temperaturada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simobning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to‘yinish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juda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past:  t=300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P=0,36 Pa.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Odatda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bug‘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turbinalari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kondensatorida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qo‘llaniladigan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uchun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(P 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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4Pa)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simobning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juda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ham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katta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temperaturasi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(t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217,1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S)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mos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keladi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Pastki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temperaturasi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shunchalik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katta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bo‘lgan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siklning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termik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F.I.K.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katta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bo‘lmaydi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1"/>
          <p:cNvSpPr>
            <a:spLocks noChangeArrowheads="1"/>
          </p:cNvSpPr>
          <p:nvPr/>
        </p:nvSpPr>
        <p:spPr bwMode="auto">
          <a:xfrm>
            <a:off x="422700" y="468477"/>
            <a:ext cx="11451771" cy="555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2171700" algn="l"/>
              </a:tabLst>
            </a:pP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Simob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qozoni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I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simobga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issiqlik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simob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bug‘lanadi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simobning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to‘yingan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quruq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bug‘i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p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simob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turbinasi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II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kiradi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yerda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u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turbina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birlashtirilgan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elektr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generatoriga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beriladigan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ishni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bajaradi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bajargan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p</a:t>
            </a:r>
            <a:r>
              <a:rPr kumimoji="0" lang="ru-RU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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bosimga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ega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bo‘lgan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simob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bug‘i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kondesator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–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bug‘latgich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III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yuboriladi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, u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yerda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bug‘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kondesatsiyalanadi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so‘ngra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esa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suyuq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simob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nasos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IV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yordamida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qozon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I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yuboriladi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;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simob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bosimi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nasosda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p2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dan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p1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gacha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ortadi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Kondensator-bug‘latgich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IAA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dan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iborat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bo‘lib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,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kondensatsiyalanayotgan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simob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bug‘i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o‘z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issiqligini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bu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yerda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sovituvchi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suvga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beradi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 Bu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issiqlik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hisobiga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kondensator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–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bug‘latgichdagi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suv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qaynash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temperaturasigacha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isiydi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va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bug‘lanadi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To‘yingan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quruq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suv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bug‘i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bug‘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qizdirgich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1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yuboriladi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O‘ta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qizigan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suv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bug‘I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p1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suv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bosimda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bug‘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turbinasi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2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ga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kiradi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Ish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bajargan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suv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bug‘i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P2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suv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bosimda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kondensator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3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da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kondensatsiyalanadi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,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so‘ngra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suv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nasosi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4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yordamida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kondensator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–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bug‘latgichga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yuboriladi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/>
          <p:cNvPicPr>
            <a:picLocks noChangeAspect="1" noChangeArrowheads="1"/>
          </p:cNvPicPr>
          <p:nvPr/>
        </p:nvPicPr>
        <p:blipFill>
          <a:blip r:embed="rId2"/>
          <a:srcRect l="37626" t="36731" r="32749" b="22885"/>
          <a:stretch>
            <a:fillRect/>
          </a:stretch>
        </p:blipFill>
        <p:spPr bwMode="auto">
          <a:xfrm>
            <a:off x="1997612" y="465876"/>
            <a:ext cx="8482819" cy="6145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/>
          <a:srcRect l="28544" t="34423" r="26370" b="25769"/>
          <a:stretch>
            <a:fillRect/>
          </a:stretch>
        </p:blipFill>
        <p:spPr bwMode="auto">
          <a:xfrm>
            <a:off x="976992" y="858129"/>
            <a:ext cx="10389703" cy="5157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/>
          <p:cNvPicPr>
            <a:picLocks noChangeAspect="1" noChangeArrowheads="1"/>
          </p:cNvPicPr>
          <p:nvPr/>
        </p:nvPicPr>
        <p:blipFill>
          <a:blip r:embed="rId2"/>
          <a:srcRect l="27571" t="33269" r="26478" b="24423"/>
          <a:stretch>
            <a:fillRect/>
          </a:stretch>
        </p:blipFill>
        <p:spPr bwMode="auto">
          <a:xfrm>
            <a:off x="1357533" y="745586"/>
            <a:ext cx="9864974" cy="5106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493486" y="261257"/>
          <a:ext cx="11234057" cy="6371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04800" y="188686"/>
          <a:ext cx="11205029" cy="64443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руглая лента лицом вверх 1"/>
          <p:cNvSpPr/>
          <p:nvPr/>
        </p:nvSpPr>
        <p:spPr>
          <a:xfrm>
            <a:off x="0" y="0"/>
            <a:ext cx="12192000" cy="6858000"/>
          </a:xfrm>
          <a:prstGeom prst="ellipseRibbon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882" name="Picture 2"/>
          <p:cNvPicPr>
            <a:picLocks noChangeAspect="1" noChangeArrowheads="1"/>
          </p:cNvPicPr>
          <p:nvPr/>
        </p:nvPicPr>
        <p:blipFill>
          <a:blip r:embed="rId2"/>
          <a:srcRect l="31247" t="37692" r="32857" b="15962"/>
          <a:stretch>
            <a:fillRect/>
          </a:stretch>
        </p:blipFill>
        <p:spPr bwMode="auto">
          <a:xfrm>
            <a:off x="2037013" y="534572"/>
            <a:ext cx="8091726" cy="587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1"/>
          <p:cNvSpPr>
            <a:spLocks noChangeArrowheads="1"/>
          </p:cNvSpPr>
          <p:nvPr/>
        </p:nvSpPr>
        <p:spPr bwMode="auto">
          <a:xfrm>
            <a:off x="647113" y="1026941"/>
            <a:ext cx="11197883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Qurilmada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issiqlikdan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foydalanish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K=(L+q</a:t>
            </a:r>
            <a:r>
              <a:rPr kumimoji="0" lang="en-US" sz="4800" b="0" i="0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4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)/q</a:t>
            </a:r>
            <a:r>
              <a:rPr kumimoji="0" lang="en-US" sz="4800" b="0" i="0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</a:t>
            </a:r>
            <a:endParaRPr kumimoji="0" lang="en-US" sz="4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munosabat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aniqlanadi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yerda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ishga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aylangan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issiqlik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</a:t>
            </a:r>
            <a:r>
              <a:rPr kumimoji="0" lang="en-US" sz="4000" b="0" i="0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issiqlik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iste’molchilari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foydalangan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issiqlik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RAXMAT!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613</TotalTime>
  <Words>768</Words>
  <Application>Microsoft Office PowerPoint</Application>
  <PresentationFormat>Произвольный</PresentationFormat>
  <Paragraphs>99</Paragraphs>
  <Slides>26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29" baseType="lpstr">
      <vt:lpstr>Трек</vt:lpstr>
      <vt:lpstr>Точечный рисунок</vt:lpstr>
      <vt:lpstr>Microsoft Equation 3.0</vt:lpstr>
      <vt:lpstr>Ma’ruza №10  AYLANMA TERMODINAMIK PROTSESSLAR YOKI SIKLLAR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81</cp:revision>
  <dcterms:created xsi:type="dcterms:W3CDTF">2016-11-02T09:43:45Z</dcterms:created>
  <dcterms:modified xsi:type="dcterms:W3CDTF">2018-11-12T06:03:35Z</dcterms:modified>
</cp:coreProperties>
</file>